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notesSlides/notesSlide1.xml" ContentType="application/vnd.openxmlformats-officedocument.presentationml.notesSlide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notesSlides/notesSlide2.xml" ContentType="application/vnd.openxmlformats-officedocument.presentationml.notesSlide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notesSlides/notesSlide3.xml" ContentType="application/vnd.openxmlformats-officedocument.presentationml.notesSlide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notesSlides/notesSlide4.xml" ContentType="application/vnd.openxmlformats-officedocument.presentationml.notesSlide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20" autoAdjust="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0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659 129 4816,'0'0'5766,"-10"-6"-5310,-6-4-203,1 2 0,-24-10-1,31 15-73,0 0 0,-1 0-1,1 1 1,-1 1-1,1-1 1,-1 1-1,0 0 1,-15 2 0,4 2 179,0 1 0,1 1 0,0 1 0,0 0 1,0 2-1,1 0 0,0 1 0,0 1 0,1 0 1,-24 21-1,14-9 10,2 1 0,1 1 0,1 1 0,1 1-1,-26 41 1,35-48-237,2 1 0,0 1 0,1 0 0,1 0 0,1 1 0,1 0 0,1 1 0,1-1 0,1 1 0,1 0 0,1 0 0,1 0 0,4 40 0,-2-56-94,0 1 1,1-1-1,0 0 0,0 1 1,1-1-1,0-1 1,0 1-1,1 0 1,0-1-1,0 1 1,0-1-1,1 0 0,0-1 1,0 1-1,0-1 1,1 0-1,-1 0 1,1-1-1,1 1 1,-1-1-1,1-1 0,-1 1 1,1-1-1,0 0 1,0-1-1,0 0 1,1 0-1,-1 0 1,0-1-1,1 0 0,-1-1 1,1 1-1,-1-2 1,1 1-1,13-3 1,-14 1 8,1 0-1,-1 0 1,0-1 0,0 0 0,0 0 0,0-1 0,0 0 0,-1 0 0,11-9 0,-6 4 19,0-1 1,-1-1-1,-1 1 1,12-17-1,-4 0 25,-1 1-1,-2-2 1,-1 0-1,-1-1 1,11-38 0,26-154 363,-44 192-386,-3 22-52,6-36 156,-1-1 0,1-59 0,-2 9 357,-16 122-383,3 22-132,3 1 1,3 86 0,25 102 14,-21-220-5,1 0 1,1 0-1,1-1 0,0 1 1,10 18-1,-11-28-10,0 0 0,0-1 0,0 1 0,1-1 1,0 0-1,1 0 0,0-1 0,0 0 0,0 0 0,1-1 0,13 9 1,-18-14 6,-1 0 0,1 0 1,0 0-1,-1-1 1,1 1-1,0-1 1,0 0-1,-1 0 0,1 0 1,0 0-1,0 0 1,-1-1-1,1 1 1,4-2-1,-1 0 37,0 0 0,0 0 0,0-1 0,0 0 0,8-5 0,11-12 130,-1-1 0,35-39 0,-40 37-48,18-28 1,12-14 178,-49 64-314,0 1-1,0 0 1,1 0-1,-1 0 1,0 0-1,0-1 1,0 1 0,0 0-1,1 0 1,-1 0-1,0 0 1,0-1-1,0 1 1,1 0-1,-1 0 1,0 0-1,0 0 1,0 0 0,1 0-1,-1 0 1,0 0-1,0 0 1,1 0-1,-1 0 1,0 0-1,0 0 1,0 0-1,1 0 1,-1 0 0,0 0-1,0 0 1,1 0-1,-1 0 1,0 0-1,0 0 1,0 0-1,1 0 1,-1 1-1,0-1 1,6 11 86,1 16 22,-2 11 164,1 58 0,-6-96-270,0 0-1,0 1 1,0-1-1,0 1 1,0-1-1,0 1 1,0-1-1,0 1 1,0-1-1,0 0 1,0 1-1,0-1 1,0 1-1,0-1 1,0 1 0,0-1-1,1 0 1,-1 1-1,0-1 1,0 1-1,1-1 1,-1 0-1,0 1 1,0-1-1,1 0 1,-1 1-1,0-1 1,1 0-1,-1 0 1,0 1-1,1-1 1,-1 0-1,1 0 1,-1 1 0,0-1-1,1 0 1,-1 0-1,1 0 1,-1 0-1,1 0 1,1 0 7,0-1 0,0 1 0,-1-1 0,1 0 0,0 0 0,-1 0 0,1 1 0,0-2 0,-1 1 0,2-2 0,32-33 160,-29 29-114,0 1 0,0-1 0,9-6 0,1-2 61,-16 15-118,1-1 1,-1 1-1,1 0 0,-1-1 1,1 1-1,-1 0 1,1 0-1,-1-1 0,1 1 1,0 0-1,-1 0 1,1 0-1,0 0 0,-1 0 1,1 0-1,-1 0 1,1 0-1,0 0 0,-1 0 1,1 0-1,-1 0 0,1 0 1,0 1-1,-1-1 1,1 0-1,-1 0 0,1 1 1,-1-1-1,1 0 1,-1 1-1,1-1 0,-1 1 1,1-1-1,-1 0 1,1 1-1,-1-1 0,0 1 1,1-1-1,-1 1 1,0 0-1,1-1 0,-1 1 1,0 0-1,16 28 2,-15-25-1,6 11-24,1-1 0,1 0 1,0 0-1,15 17 0,-19-25 14,1 0 0,-1-1 0,1 1-1,0-1 1,1-1 0,-1 1 0,1-1-1,-1 0 1,1-1 0,1 0-1,11 4 1,-16-6 5,0 0 0,1-1 0,-1 0 0,1 1 0,-1-1 0,0-1 0,1 1 0,-1 0 0,6-2 0,7-3-3844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2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1356 6328,'0'0'3532,"14"-9"-3080,19-10-97,0-2 0,-2-1 1,44-41-1,-43 28 144,-2-2 0,40-64 0,33-89 752,-64 113-735,31-65 611,-57 113-688,-1-1 1,12-56-1,-23 81-379,0 2 6,0 0 0,0 0 0,0 0 0,-1 0 0,1-1 0,-1 1 0,0 0 0,0 0 0,-1-1 0,1 1 0,0 0 0,-1 0 0,-1-5 0,0 9-22,1 0 1,0 0-1,0 0 0,0 0 1,-1 0-1,1 0 0,0 1 1,0-1-1,1 0 0,-1 1 0,0-1 1,0 2-1,-11 18 50,2 0-1,0 1 0,-10 35 1,-13 74 113,-6 101 86,34-183-206,2 0 0,8 87 0,-5-130-73,1 0 0,0 0-1,0 0 1,0 0 0,1 0 0,0 0 0,3 7 0,-4-12-12,0 0 1,0 0-1,0 1 1,0-1-1,0 0 1,0 0-1,0 0 1,0-1-1,0 1 1,0 0-1,1 0 1,-1-1-1,0 1 1,1 0-1,-1-1 1,0 1-1,1-1 1,-1 0-1,1 0 1,-1 1-1,0-1 1,1 0-1,-1 0 1,1 0-1,-1 0 1,1-1-1,-1 1 1,1 0-1,-1 0 1,0-1 0,1 1-1,-1-1 1,0 0-1,1 1 1,1-3-1,12-4 15,-1-1-1,0-1 1,-1 0 0,0-1-1,17-17 1,56-64 58,-85 90-74,71-85 138,-5-3 0,-3-3 0,-4-2 0,55-119 0,-90 157 30,-2-1 0,-2-1 0,-3 0-1,-3-2 1,-2 1 0,5-68 0,-20 104 85,-3 18-23,-5 12 0,1 5-162,1 2 0,0-1 0,1 1-1,-11 28 1,-13 64 72,22-71-91,-60 288 301,16-59-81,32-162-165,-12 45 121,26-131-172,6-14-41,0 1 0,0-1 0,0 1 0,0-1 0,0 1 1,1 0-1,-1-1 0,1 4 0,0-6-11,0 0 1,0 1-1,0-1 1,0 0-1,0 0 1,0 0-1,0 0 0,0 0 1,0 0-1,0 0 1,0 1-1,0-1 1,0 0-1,0 0 0,0 0 1,-1 0-1,1 0 1,0 0-1,0 0 1,0 0-1,0 1 0,0-1 1,0 0-1,0 0 1,0 0-1,0 0 1,0 0-1,0 0 0,0 0 1,0 0-1,-1 0 1,1 0-1,0 0 1,0 0-1,0 0 0,0 0 1,0 0-1,0 0 1,0 1-1,0-1 1,-1 0-1,1 0 0,0 0 1,0 0-1,0 0 1,0 0-1,0 0 1,0 0-1,0-1 0,0 1 1,-1 0-1,1 0 1,0 0-1,0 0 1,0 0-1,0 0 1,0 0-1,0 0 0,0 0 1,0 0-1,0 0 1,-1 0-1,1 0 1,0-1-1,0 1 3,0 0 1,0-1-1,0 1 0,-1 0 1,1-1-1,0 1 0,0 0 0,0-1 1,0 1-1,0-1 0,0 1 1,0 0-1,0-1 0,0 1 1,0-1-1,0 1 0,0 0 1,0-1-1,0 1 0,1 0 0,-1-1 1,0 1-1,0 0 0,0-1 1,0 1-1,1 0 0,-1-1 1,0 1-1,1-1 0,10-14 22,0 1 0,1 0 0,1 1-1,0 0 1,1 0 0,0 2 0,1 0 0,0 1-1,26-14 1,-29 18-16,0 1-1,1 0 1,22-6 0,-31 10-10,-1 0 1,1 1-1,0-1 1,0 1-1,0 0 1,0 0-1,-1 1 1,1-1-1,0 1 1,0-1-1,-1 1 1,1 1-1,0-1 1,-1 0-1,1 1 1,-1 0-1,6 3 1,4 5-2,0 1 0,-1 1 1,0-1-1,-1 2 1,18 26-1,-26-36 0,-1 0 0,0 0 1,0 0-1,1 0 0,0 0 0,-1-1 0,1 1 0,0-1 0,0 0 0,1 0 0,-1 0 1,0 0-1,1 0 0,-1-1 0,1 0 0,-1 0 0,1 0 0,0 0 0,-1 0 0,1-1 0,0 1 1,0-1-1,0 0 0,-1 0 0,1-1 0,0 1 0,0-1 0,-1 1 0,1-1 0,0-1 1,-1 1-1,1 0 0,-1-1 0,0 0 0,1 0 0,4-3 0,0-1 11,0-1-1,0 1 1,-1-1 0,0 0-1,-1-1 1,1 0 0,-1 0-1,-1 0 1,1-1 0,-2 1-1,5-11 1,-6 12 7,-1 0 1,1 0-1,-1 0 1,-1 0-1,1 0 0,-1-1 1,-1 1-1,1-1 1,-1 1-1,-1 0 1,1-1-1,-1 1 1,0 0-1,-1-1 0,-3-10 1,4 16-8,0-1 0,0 1 1,0-1-1,-1 1 0,1 0 1,-1 0-1,1 0 0,-1-1 0,0 1 1,1 1-1,-1-1 0,-5-3 0,6 4-5,0 0 0,-1 1-1,1-1 1,0 1 0,-1-1 0,1 1-1,-1-1 1,1 1 0,-1 0-1,1 0 1,-1 0 0,1 0-1,-1 0 1,1 0 0,0 0-1,-1 0 1,-2 1 0,1 1-4,1-1 0,-1 0 0,0 1 0,1 0 0,-1-1 0,1 1 0,0 0 0,-1 0 0,1 1 0,0-1 0,0 0 0,1 1 0,-1-1 0,0 1 1,1-1-1,-1 1 0,1 0 0,0 0 0,0 0 0,-1 5 0,1-3-4,0 0 0,1 0 1,0 1-1,0-1 0,0 0 1,1 0-1,-1 0 0,1 0 0,0 0 1,1 0-1,-1-1 0,1 1 1,0 0-1,0-1 0,1 1 0,-1-1 1,1 0-1,0 1 0,0-1 1,1-1-1,3 5 0,7 5 2,0 0 0,1-1 0,0 0 0,20 10 1,-28-18-1,20 13 30,47 22 1,-66-36-25,-1 0 1,1 0 0,0 0 0,0-1 0,0-1 0,0 1 0,0-1 0,0 0 0,0-1 0,0 0-1,0 0 1,9-2 0,-16 2-12,0-1-1,0 1 1,0 0-1,0 0 1,0-1-1,0 1 1,0-1-1,0 1 1,0 0-1,-1-1 1,1 0 0,0 1-1,0-1 1,0 0-1,0 1 1,-1-1-1,1 0 1,0 0-1,-1 1 1,1-1-1,-1 0 1,1 0-1,-1 0 1,1 0-1,-1 0 1,0 0-1,1 0 1,-1 0 0,0 0-1,0 0 1,1-2-1,-2 0-370,1 1 0,0-1 0,-1 1-1,1-1 1,-1 1 0,0-1 0,0 1 0,0 0-1,0-1 1,-2-2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0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1303 3312,'0'0'5194,"14"-13"-4772,-3 4-333,20-20 290,31-35-1,-46 45-169,74-90 993,-78 93-907,0-1-1,-2-1 0,0 0 1,14-34-1,-21 43-121,-1 4 21,0 0 0,-1 0 0,1 1-1,-1-1 1,1-7 0,-2 12 390,-2 1-513,1 1 1,0 0-1,0-1 0,0 1 1,1 0-1,-1 0 1,0-1-1,1 1 0,-1 0 1,1 0-1,0 0 1,-1 4-1,1-5-14,-3 19 100,1-1 0,0 0 0,2 1 0,0-1 0,3 21 0,-2-32-118,0 1 0,1-1 0,0 0-1,1 1 1,-1-1 0,2 0-1,-1 0 1,1-1 0,0 1-1,1-1 1,-1 0 0,1 0-1,11 11 1,-13-16-32,-1 0 0,1-1 0,-1 1 0,1-1 0,0 0 1,-1 0-1,1 0 0,0 0 0,0 0 0,0 0 0,0-1 0,4 1 0,38-1 41,-33 0-28,7-2 10,0 0 0,-1-1 1,1 0-1,-1-2 0,0 0 0,33-15 0,97-60 247,-93 47-140,-50 31-116,-1-1 0,0 1-1,0-1 1,-1 0 0,1 0 0,0 0-1,-1-1 1,0 1 0,0-1-1,0 1 1,3-6 0,-6 7-6,1 0 0,0 0 0,-1 0 0,1 0 0,-1 0 0,0 0 1,1 0-1,-1 0 0,0 0 0,0 0 0,0 0 0,-1 0 0,1 0 1,0 0-1,-1 0 0,0 0 0,1 0 0,-1 0 0,0 0 0,0 1 0,0-1 1,0 0-1,0 0 0,0 1 0,0-1 0,-1 1 0,-2-3 0,2 1-1,-1 1 0,0 0-1,1-1 1,-1 1 0,0 1-1,0-1 1,0 0-1,0 1 1,-1-1 0,1 1-1,0 0 1,-1 0 0,1 0-1,-1 1 1,1-1-1,0 1 1,-1 0 0,1-1-1,-1 2 1,1-1 0,-1 0-1,1 1 1,-1 0 0,1-1-1,-1 2 1,1-1-1,0 0 1,0 0 0,0 1-1,0 0 1,-6 3 0,3-1-4,0 1 1,0 0 0,0-1 0,0 2-1,1-1 1,0 1 0,0 0 0,0 0-1,1 0 1,0 0 0,0 1 0,1 0-1,-1 0 1,-1 7 0,3-4-11,0-1 0,0 1 0,1 0 0,0 0 0,1 0 0,0 0 0,1 0 0,0-1 0,0 1 0,1 0 1,0-1-1,1 1 0,0-1 0,1 1 0,-1-1 0,2 0 0,0-1 0,10 17 0,-9-19-4,-1 1-1,1-1 1,-1 0-1,2-1 1,-1 0 0,1 1-1,-1-2 1,2 1-1,-1-1 1,0 0 0,1-1-1,-1 0 1,1 0-1,0 0 1,0-1 0,0 0-1,1-1 1,-1 0-1,0 0 1,1-1 0,-1 0-1,15-2 1,-6-1 15,0-1-1,0-1 1,0 0 0,0-1 0,-1-1 0,0-1 0,0 0-1,-1-1 1,0 0 0,-1-2 0,0 1 0,0-2 0,-1 0-1,-1-1 1,20-24 0,4 0 87,-27 28 8,-1 0 1,15-18-1,-20 24 159,-3 9-180,-4 12-36,-59 165 156,16-51-81,24-52-27,15-48-25,-1-1 0,-23 52 1,14-36 101,27-68-140,0 0 0,-2-1 0,0 0-1,6-39 1,0 3-4,-7 36-16,26-108 99,50-126 0,-76 239-96,1 2 1,1-1-1,0 1 0,1 0 1,1 0-1,0 1 0,1 1 1,0 0-1,1 0 0,1 1 1,0 1-1,0 0 0,18-10 1,-29 19-12,0 1 0,0 0 1,0 0-1,0 0 1,0 0-1,0 0 0,0 0 1,1 1-1,-1-1 0,0 1 1,1-1-1,-1 1 1,0 0-1,1 0 0,-1 0 1,1 0-1,-1 1 0,0-1 1,1 1-1,-1-1 1,0 1-1,0 0 0,1 0 1,-1 0-1,0 0 1,0 0-1,0 0 0,0 0 1,0 1-1,3 2 0,1 4 5,0 0-1,0 0 1,-1 0-1,0 0 1,8 19-1,-12-24-9,9 20 6,-1 0 0,-1 1 0,-1 0-1,-1 1 1,5 41 0,-8-27-26,-2 0 1,-7 76-1,6-113 19,0 1-1,0 0 1,-1-1-1,1 1 1,-1 0-1,0-1 1,1 1-1,-1-1 1,-1 1-1,1-1 1,0 1-1,0-1 1,-1 0-1,1 0 1,-1 0-1,0 0 1,0 0-1,0 0 1,0 0-1,0 0 1,0-1 0,0 1-1,-1-1 1,1 1-1,0-1 1,-1 0-1,1 0 1,-1 0-1,1 0 1,-1-1-1,0 1 1,1-1-1,-1 0 1,0 1-1,0-1 1,1 0-1,-1 0 1,0-1-1,1 1 1,-1-1-1,0 1 1,1-1-1,-1 0 1,1 0-1,-4-2 1,-3-2 19,0 0 0,0-1 0,0-1 0,-13-13 0,12 11 13,0 1-1,-16-11 1,16 8-4,10 11-26,0-1-1,-1 0 1,1 0 0,-1 1 0,1-1 0,-1 0-1,0 1 1,1-1 0,-1 1 0,0-1-1,1 1 1,-1-1 0,0 1 0,0-1 0,0 1-1,3-2-46,4 3 12,-1 1 26,-1 0 0,1 0-1,0-1 1,0 1 0,0-1 0,0 0 0,0-1 0,0 1 0,9-1 0,7 1-13,5 1-10,-1-1 1,0-1-1,1-1 1,-1-1-1,0-2 0,1 0 1,-2-2-1,1 0 0,-1-2 1,36-16-1,-22 5 2,-2-1-1,0-1 0,-1-2 1,-1-2-1,52-49 1,-64 53 36,0 1 1,-1 0 0,-1-2 0,28-39 0,-28 29 7,-2-1 1,-2-1 0,-1-1-1,-1 0 1,16-68 0,-15 25 41,11-133 0,-24 181-22,-1 1 0,-1-1 0,-1 1 0,-2-1 0,-1 1 0,-1 0 0,-15-47 0,19 72-24,0 1 0,0 0 1,-1-1-1,0 1 0,0 0 0,1-1 1,-2 1-1,1 0 0,0 0 1,-1 1-1,1-1 0,-1 0 0,0 1 1,0 0-1,-5-4 0,6 5-5,-1 1 0,1-1 1,-1 1-1,1-1 0,0 1 0,-1 0 0,1 0 0,-1 0 0,1 1 0,0-1 1,-1 0-1,1 1 0,0-1 0,-1 1 0,1 0 0,0 0 0,0 0 0,0 0 1,-1 0-1,1 1 0,0-1 0,1 1 0,-1-1 0,-3 4 0,-8 7 6,1 1 0,1 0 0,0 0 0,1 1 0,0 0 0,1 1 0,0 0 0,2 1 0,0 0 0,0 0 0,-4 20 0,-4 24 13,-12 111 0,27-166-27,-6 47 7,2 0 1,3 0-1,2 0 0,3 1 1,1-2-1,3 1 0,21 74 1,-25-117-3,0 0 0,0 0 1,1-1-1,0 1 0,0-1 1,1 0-1,0-1 0,0 0 1,15 13-1,5 7 7,-22-23-11,0 0-1,1 0 1,-1 0-1,1 0 1,0-1-1,0 0 1,1 0-1,-1 0 1,0 0-1,1-1 1,0 0-1,-1 0 1,1-1-1,0 0 1,0 0-1,0 0 1,8 0-1,-6-2 15,0 1-1,0-1 0,0 0 0,0-1 0,0 0 1,-1 0-1,1-1 0,0 0 0,-1-1 0,0 1 1,0-1-1,9-7 0,7-5 40,13-10 55,59-33 0,-43 26-6,-44 26-86,1 1 0,0 0 0,0 0 0,0 1 0,1 0 0,-1 1 1,1 0-1,18-5 0,-19 9-10,0 0 1,0 1-1,0 0 0,0 0 1,-1 1-1,1 0 0,15 7 1,-10-4-3,-12-3 1,1-1-1,-1 0 0,1 0 0,0 0 0,0 0 0,0 0 0,4 0 0,-56-48 167,34 39-141,-1 0 0,-1 2 1,0 0-1,-30-6 1,42 11-26,0 0 0,0 1 0,0 0 0,0 0 0,0 1 1,0-1-1,1 1 0,-1 0 0,0 0 0,0 1 0,1-1 1,-1 1-1,1 0 0,-1 0 0,1 1 0,0-1 0,0 1 0,0 0 1,0 0-1,-4 5 0,-2 2 9,0 0-1,1 1 1,1 0 0,0 0 0,-13 24-1,18-29-19,0 1 0,0 0-1,0 0 1,1 0 0,0 0-1,1 0 1,-1 1 0,1-1 0,1 0-1,0 1 1,0-1 0,0 1-1,1-1 1,0 0 0,0 1 0,0-1-1,1 0 1,1 0 0,-1 0-1,1 0 1,0-1 0,1 1-1,-1-1 1,1 1 0,1-1 0,-1 0-1,1-1 1,5 6 0,-8-9-1,0 1 1,0-1 0,1 0-1,-1 0 1,0 0 0,1 0-1,0-1 1,-1 1 0,1-1-1,0 1 1,0-1 0,-1 0 0,1 0-1,0 0 1,0-1 0,0 1-1,1-1 1,-1 1 0,0-1-1,0 0 1,0 0 0,0-1-1,0 1 1,0 0 0,0-1-1,0 0 1,0 0 0,0 0 0,0 0-1,0 0 1,-1-1 0,1 1-1,4-4 1,7-4 3,-1 0-1,0 0 1,0-1-1,-1-1 1,-1 0-1,0 0 1,0-2-1,-1 1 1,-1-1 0,0 0-1,12-26 1,-13 21 19,-2 0 1,0-1-1,-1 1 1,4-35-1,-10 66 22,1-1-1,0 0 1,1 1 0,1-1-1,-1 0 1,2 0-1,0 0 1,1 0-1,0 0 1,0-1-1,9 14 1,-11-22-35,0 0 0,0-1 0,0 0 1,1 0-1,-1 0 0,1 0 0,0 0 0,-1 0 0,1 0 0,0-1 1,0 0-1,0 1 0,0-1 0,1 0 0,-1 0 0,0-1 1,0 1-1,0-1 0,1 0 0,-1 0 0,0 0 0,1 0 0,-1 0 1,4-1-1,7-1 10,1-1 0,-1-1 1,1 0-1,15-6 0,-2-4 2,-1 0 0,0-1 1,-1-2-1,36-29 0,29-20 15,-58 45-33,-14 8 0,0 0 0,1 2 0,1 0 0,38-13 0,-43 15 7,-17 9-4,1 0 1,-1 0-1,1-1 1,-1 1-1,1 0 1,-1 0-1,1 0 1,-1 0-1,1 0 1,-1 0-1,1 0 1,-1 0-1,1 0 1,-1 0 0,1 1-1,0-1 1,-1 0-1,1 0 1,-1 0-1,1 0 1,-1 1-1,1-1 1,-1 0-1,1 1 1,0-1-1,-1 0 1,1 1-1,-1-1 1,-14 8 7,1 0 0,0 1 0,1 0 0,0 1 0,0 1 0,1 0 1,-16 18-1,21-20-4,0-1 0,1 2 1,0-1-1,1 1 1,0 0-1,0 0 0,1 0 1,0 1-1,1 0 0,0-1 1,-2 23-1,5-26-5,-1 0 1,2 0-1,-1 0 0,1 0 0,0-1 0,0 1 0,1 0 1,0 0-1,0 0 0,1-1 0,0 0 0,0 1 0,0-1 0,1 0 1,0 0-1,0-1 0,0 1 0,1-1 0,0 0 0,0 0 1,0 0-1,1-1 0,-1 0 0,1 0 0,0 0 0,0-1 0,1 0 1,-1 0-1,13 3 0,4 0-5,1-2-1,0-1 1,0 0 0,0-2 0,-1-1 0,1-1-1,0-1 1,0-1 0,31-8 0,-24 3-1,0-2 0,0-1 0,-1-1 0,0-1 0,-2-2 0,39-26 0,-61 37 10,-1-1 0,1 0 0,0 0-1,-1-1 1,0 1 0,-1-1 0,1 0 0,-1 0-1,0-1 1,0 1 0,-1-1 0,0 0 0,0 0-1,-1 0 1,0 0 0,0 0 0,0-1 0,-1 1-1,0-1 1,-1 1 0,0-1 0,0 1 0,0-1-1,-1 1 1,0-1 0,-1 1 0,1 0 0,-2 0-1,-2-9 1,3 13 3,1 0-1,-1 0 1,1 1-1,-1-1 1,0 1-1,0-1 1,0 1-1,-1 0 1,1 0-1,0 0 1,-1 0-1,1 0 1,-1 0-1,0 1 0,0-1 1,-3-1-1,0 1 1,1 1-1,-1 0 0,0 0 0,1 0 0,-1 0 0,0 1 0,0 0 0,-8 1 0,2 0 0,0 1 0,0 1-1,0 0 1,0 1 0,1 0 0,-1 0 0,-17 11 0,23-11-5,0 0 1,0 0 0,0 1-1,0 0 1,1 0 0,0 0 0,0 1-1,1-1 1,-1 1 0,1 1-1,0-1 1,1 0 0,0 1-1,0 0 1,0 0 0,1-1 0,-3 14-1,4-12 4,0 0 0,0 1-1,1-1 1,1 0 0,-1 0 0,1 0-1,1 0 1,-1 0 0,1 0-1,1 0 1,0-1 0,0 1-1,0-1 1,1 1 0,8 12 0,-5-10 0,0 0 1,0 0-1,1-1 1,0 0 0,1-1-1,-1 0 1,2 0-1,-1-1 1,1 0-1,0 0 1,1-1 0,-1-1-1,1 0 1,1 0-1,12 3 1,-6-3-15,0-2 0,0 0 0,0-1 0,0 0 0,0-2 1,26-2-1,22-6-3841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3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71 6424,'0'0'11073,"-4"15"-10952,4-14-118,-6 21 52,1 0 1,1 0-1,-1 43 0,28 520 629,-21-568-656,5 68 169,-1-51 113,-6-34-188,-2-11 50,-5-13-60,2-1 0,-3-28-1,0 3-48,-9-60 65,8 49-17,-26-96 0,10 43 42,2 10-58,21 96-85,0 0 0,0 0-1,1 0 1,0 0-1,1 0 1,-1 0-1,2 0 1,-1 0 0,1 0-1,0-1 1,1 1-1,0 0 1,0 1 0,1-1-1,4-9 1,-6 15-5,3-8 16,1 2 1,0-1-1,10-13 1,-12 18-13,1 1 0,-1 0 0,1 0 0,-1 0 1,1 1-1,0-1 0,0 1 0,0 0 0,1 0 1,7-2-1,-1 1 11,-1 0 0,1 1 0,1 1 0,-1 0 0,0 0 0,0 1 0,0 1 0,0 0 0,0 0 0,0 1 1,0 0-1,0 1 0,0 1 0,-1-1 0,18 10 0,-14-6-8,1 1-1,-2 1 1,1 0 0,-1 1-1,0 1 1,-1 0-1,0 0 1,-1 1 0,-1 1-1,12 16 1,-20-26-10,0 1 1,-1-1-1,0 0 1,1 0-1,-1 1 0,0-1 1,0 0-1,-1 1 1,1-1-1,-1 1 0,0-1 1,0 1-1,0 6 1,-1-3-1,-1 0 1,1 0 0,-1-1 0,-1 1 0,1-1 0,-7 11 0,3-5 5,-2-1-1,0 0 1,0 0 0,-1-1 0,0 0 0,-19 16 0,11-12 15,0-1 0,-1-1 0,-1-1 0,-24 12 0,30-17 7,0 1-1,-13 9 1,18-10-6,0-1 0,-1 0 1,1-1-1,-1 0 0,0 0 0,-14 4 1,15-4 18,12 1 12,15 1-5,10-3-34,34-2 0,-37-1-11,-1 0 1,30 6-1,-37-3-14,5 0 2,1 2 1,-1 0-1,41 16 1,-58-18 7,0-1 0,0 2 0,-1-1 0,1 0 0,-1 1 0,0 0 0,0 0 0,0 1 0,-1 0 0,1-1 0,-1 2 1,0-1-1,0 0 0,-1 1 0,0-1 0,0 1 0,0 0 0,3 12 0,-4-10 0,0 1 0,0 0 0,-1 0 0,-1 1 0,0-1-1,0 0 1,-1 0 0,0 0 0,0 0 0,-1 0 0,0 0 0,-1 0 0,0-1 0,0 1 0,-1-1-1,0 0 1,0 0 0,-1 0 0,0 0 0,-1-1 0,1 0 0,-1 0 0,-1 0 0,1-1 0,-1 0-1,0-1 1,-1 1 0,1-1 0,-1 0 0,-11 4 0,3-1 53,-1-1 0,0-1 0,0-1 1,0 0-1,-1-1 0,0-1 0,0 0 0,1-2 0,-29 0 0,29-4 197,-2 0-3386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4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0 12608,'0'0'2300,"-5"10"-2076,-221 394 1419,138-261-1040,84-136-483,-1-1 0,0 1-1,0-1 1,0-1 0,-1 1 0,1-1 0,-1 0-1,-1 0 1,1 0 0,-1-1 0,-13 6-1,8 0 483,12-10-588,0 1 0,0-1 0,0 0 0,0 1 0,0-1 0,0 0 0,0 1 0,0-1 0,0 0 0,0 1 0,0-1 0,0 1 0,0-1 0,0 0 1,0 1-1,0-1 0,0 0 0,0 1 0,1-1 0,-1 0 0,0 1 0,0-1 0,0 0 0,1 1 0,2 2 24,0-1 0,0 1-1,1-1 1,-1 0 0,7 3-1,6 4-25,88 64 117,-65-47-86,-1 2-1,37 36 0,-52-42 52,-1 1-1,-1 1 0,-1 1 0,18 29 1,-29-39-296,-6-8 340,1-1 0,0 1 1,1-1-1,9 11 1,-13-16-249,0 0 1,0 0-1,1 0 1,-1 0-1,0 0 1,1 0-1,-1-1 1,1 1-1,-1 0 1,1-1-1,-1 1 1,1-1-1,0 1 1,-1-1-1,1 0 1,0 0-1,-1 0 1,1 0-1,-1 0 1,1 0-1,0 0 1,-1 0-1,1-1 1,0 1-1,-1-1 1,4-1-1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4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5920,'0'0'6880,"7"-11"-6567,8-8-30,0 0 0,0 0 1,2 2-1,23-20 0,-39 36-261,13-9 368,-1 0 0,22-12 0,-34 22-371,0-1 1,1 1-1,-1 0 1,0-1-1,1 1 1,-1 0-1,0 0 1,1 0-1,-1 0 1,0 0-1,1 0 1,-1 0-1,0 1 1,1-1-1,-1 0 1,0 1-1,0-1 1,1 1-1,-1-1 1,0 1-1,0 0 1,0-1-1,0 1 1,1 0-1,-1 0 1,0 0-1,0 0 1,-1 0-1,1 0 1,0 0-1,0 0 1,0 0-1,-1 0 1,1 0-1,-1 1 1,1 1-1,3 3 33,-1 1-1,-1 0 1,1 0-1,-1 0 1,2 11-1,3 71 241,-7-68-207,1 0 1,1 0-1,0 0 1,11 34-1,-10-43-31,2-1-1,-1 1 1,2-1 0,-1 0-1,2-1 1,-1 0 0,13 15-1,-16-22-34,-1-1 1,0 0-1,0 0 0,1 1 0,-1-2 0,1 1 0,0 0 0,0 0 0,-1-1 1,1 0-1,0 1 0,0-1 0,0 0 0,1-1 0,-1 1 0,0 0 0,0-1 1,0 0-1,1 0 0,-1 0 0,0 0 0,0 0 0,0 0 0,1-1 1,-1 0-1,0 0 0,0 0 0,0 0 0,0 0 0,0 0 0,0-1 0,-1 1 1,1-1-1,3-2 0,4-4 33,-1-1 0,1 1 0,-2-1 0,1-1 0,-1 0 0,0 0 0,10-19 0,-1-2 171,20-52 0,-22 42 193,16-72-1,-28 97-214,-3 12-157,1-1 0,0 1 0,0-1 0,0 1 0,3-6 0,-3 8-40,0 0 0,0 1-1,0-1 1,0 1 0,1 0-1,-1-1 1,0 1 0,1 0 0,-1 0-1,1 0 1,-1 0 0,1 0 0,-1 0-1,1 0 1,0 0 0,-1 1 0,1-1-1,2 0 1,10-1-1,0 0 1,-1 1-1,2 1 1,-1 0-1,0 0 1,27 6-1,-28-3 4,-1 1 0,1 0 1,12 6-1,-21-9-1,0 1 1,0 0 0,-1 0-1,1 1 1,-1-1 0,0 1-1,0-1 1,1 1-1,-2 0 1,1 0 0,0 0-1,-1 1 1,4 5-1,-2-2 13,-3-6-17,-1 0 1,1-1-1,-1 1 1,1 0-1,-1 0 1,1 0-1,-1-1 1,0 1-1,1 0 1,-1 0-1,0 0 1,0 0-1,0 0 0,0 0 1,0-1-1,0 1 1,0 0-1,0 0 1,0 0-1,0 0 1,0 0-1,0 0 1,-1 0-1,1 0 1,-1 1-1,-1 3-12,-2 1-2992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4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8168,'0'0'5377,"1"13"-4997,5 104 560,4-32-110,-1-13 37,-9-71-845,0 0 0,0 0 0,0 0 0,0 0 0,0-1 1,0 1-1,0 0 0,0 0 0,0 0 0,1 0 0,-1-1 0,0 1 0,1 0 0,-1 0 0,0 0 0,1-1 0,-1 1 0,1 0 0,-1-1 0,1 1 0,-1 0 1,1-1-1,0 1 0,-1-1 0,1 1 0,0-1 0,-1 1 0,1-1 0,0 1 0,0-1 0,-1 0 0,1 1 0,0-1 0,0 0 0,0 0 0,-1 0 0,1 1 1,0-1-1,0 0 0,0 0 0,0 0 0,0 0 0,-1-1 0,1 1 0,0 0 0,0 0 0,0 0 0,-1-1 0,3 0 0,1-1 51,0 0 0,0 0 0,0 0 0,0-1-1,0 1 1,-1-1 0,1 0 0,4-5 0,100-132 1359,-103 133-1285,1 1 338,-5 20-164,-5 25-187,-2-1 0,-2 0-1,-1-1 1,-17 45 0,1-18-42,-50 91 0,68-141-58,-1 0 1,-1-1-1,0 0 0,-13 14 0,22-26-29,-1 0 0,1-1 0,-1 1 0,0 0 0,1-1 0,-1 1 0,0 0 0,0-1 0,1 1 0,-1-1 0,0 1 0,0-1 0,0 0 0,0 1 0,1-1 0,-1 0-1,0 1 1,0-1 0,0 0 0,0 0 0,0 0 0,0 0 0,0 0 0,0 0 0,0 0 0,0 0 0,-1-1 0,1 1 0,0-1 0,0 0 0,0 0 0,0 0 0,0-1 0,0 1 0,0 0 0,0 0 0,1 0 0,-1-1 0,1 1 0,-1 0 0,1 0 0,-1-1 0,0-2 0,0-4 8,-1-1 1,1 1 0,1-1 0,0-11 0,0 15-8,1 0 1,-1 0-1,1 0 1,0 0-1,1 0 1,-1 0-1,1 1 1,0-1-1,0 1 1,1-1-1,-1 1 1,1 0-1,0 0 1,0 0-1,4-4 1,-2 4 1,-1 1 0,1 0 0,-1 0 0,1 0 0,0 1 0,0-1 0,0 1 0,1 0 0,-1 1 0,0-1 0,1 1 0,-1 0 0,8 0 0,-3-1 18,1 1 0,0 0-1,0 1 1,-1 0 0,1 1 0,0 0-1,0 1 1,-1 0 0,1 1 0,-1 0 0,12 4-1,-9 0 27,-8-4-43,1-1 0,-1 1-1,0-1 1,1 0-1,-1 0 1,1-1 0,0 0-1,6 1 1,-11-2-117,-1-5-3076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4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4216,'0'0'16158,"6"11"-15867,128 188 1325,-115-172-1430,2-1 1,0-1 0,1-1-1,2-1 1,51 39 0,-23-25 45,109 71 461,-86-68-180,-74-39-497,0-1 0,0 1 0,0-1 0,0 1 0,0 0 0,0-1 0,-1 1 0,1 0 0,0-1 0,0 1-1,-1 0 1,1 0 0,0 0 0,-1 0 0,1 0 0,-1 0 0,1-1 0,-1 1 0,0 0 0,1 0 0,-1 1 0,0-1 0,0 0 0,1 0-1,-1 0 1,0 0 0,0 0 0,0 0 0,-1 0 0,1 0 0,0 0 0,0 0 0,0 0 0,-1 0 0,1 0 0,0 0 0,-1 0 0,1 0-1,-1 0 1,0 0 0,1 0 0,-1 0 0,-1 1 0,-4 6-5,0-1-1,-1 0 1,-14 12-1,16-14 15,-49 45 16,2 1-1,2 3 0,-69 100 1,90-113-26,9-13 21,0 1-1,2 1 1,-23 54 0,40-81-39,0-1 1,0 1-1,0 0 0,1-1 0,-1 1 1,1 0-1,0 0 0,0-1 0,0 4 1,5 3-3436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5:3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1085 3112,'0'0'3986,"10"-3"-3798,-3 1-182,15-5 466,41-17 0,-54 19-332,0-1 1,0 0-1,0-1 0,-1 0 1,1-1-1,-2 1 1,8-10-1,-6 7-13,23-24 426,-7 8-28,-1 0 0,34-51 0,-48 61-343,0 0 0,-2-1 0,13-33 0,-10 20 13,5-16 180,13-110 710,-24 67-488,-5 75-498,-1 1 0,0-1 1,-1 1-1,-1 0 0,0 0 0,-6-16 0,-3-15 185,11 41-262,0-1 0,0 1 0,0 0 0,-1 0 0,1-1 1,-1 1-1,0 0 0,0 0 0,0 1 0,-3-5 1,-10-17 137,14 22-146,0-1-1,0 0 1,0 1-1,-1-1 0,1 1 1,-1 0-1,0 0 1,0-1-1,1 1 1,-1 0-1,-1 0 1,1 1-1,0-1 1,0 0-1,-5-2 1,-8-2 62,11 4-54,0-1-1,-1 1 0,1 1 0,-1-1 0,1 1 0,-1-1 1,0 1-1,0 1 0,1-1 0,-1 1 0,0 0 0,-6 0 1,0 3 5,1 0 1,0 0 0,0 1 0,0 1-1,0 0 1,1 0 0,-1 1 0,1 0 0,1 0-1,-1 1 1,1 0 0,-8 10 0,13-13-12,0 0 1,0 0-1,1 0 1,-1 1-1,1 0 1,0-1-1,0 1 1,-1 7-1,-7 15 62,5-14-57,1 1 0,0 0 0,-3 25 0,-3 9-11,-1 16-3,9-50 1,0-1 0,0 0 0,-1 0 0,-1 0 0,-4 12-1,4-16-13,1 1 1,0-1-1,1 0 0,0 1 0,-1 17 0,1 51 1,2-55 5,3 21 0,2-1 0,1 0 0,13 44 0,3 20 0,12 36-107,-15-73 70,2-11 37,31 94 0,-19-61 0,-27-77 0,1-1 0,12 21 0,3 6 0,-9-17 0,25 39 0,-27-48 0,-7-11 0,-1 0 1,-1 0 0,1 0-1,-1 0 1,1 1-1,-1-1 1,1 6-1,0-4 13,-1 0-1,1 0 0,0 1 0,8 10 1,6 11 12,-6-8-14,0-1 1,1-1-1,23 28 0,-17-28 26,0 0 0,1-2 0,1 0 0,0-1 0,42 23 0,-20-21 2,-7-4-1,-22-8-17,0 0 1,1-1-1,28 5 1,-5-1 0,2 2 9,1-1 0,1-3 0,-1-1 0,60 0 0,-54-8 2,0-2 0,0-1 1,51-15-1,-66 13-23,10-2 25,43-18-1,-55 18-9,-15 5-9,0-1 1,-1 0-1,23-14 0,13-15 55,-32 21-34,1 2 1,0 0 0,35-17 0,-43 24-25,-1 0 1,0-1-1,-1 0 0,1 0 1,8-9-1,10-7 24,-6 6 8,-4 4 6,0-1-1,-1 0 0,25-28 1,4-10 75,42-55 130,-54 66-129,-23 28-57,0-1 0,15-23 1,-3 4 62,-17 26-98,0 0 0,-1-1 0,0 1 1,0-1-1,4-10 0,8-24 152,-7 18-48,0 1 1,5-28-1,3 2 8,-13 39-112,0-1 0,-1 1 0,0 0 0,1-11 1,24-121 109,-19 86-60,-2 0 1,0-57-1,-7 26 62,-18-127 1,11 176-102,-2 0-1,-17-41 1,-3-16 31,19 64-61,-4-19-5,12 35 2,0-1-1,-1 1 1,0 0 0,-2 0-1,-10-27 1,12 37-7,-1 0 0,1 0 0,-1 0 0,1 1 1,-1-1-1,0 1 0,-1 0 0,1 0 0,0 0 0,-1 1 0,0-1 0,1 1 1,-8-2-1,2 1 8,0 0 0,0 0 0,0 2-1,-1-1 1,-16 0 0,12 4-18,14-1 3,-1-1 0,1 0 0,0 1 1,0-1-1,-1 0 0,1 0 0,0 0 1,0 0-1,-1 0 0,1 0 0,0-1 0,-3 0 1,3 1 0,0 0-1,0-1 1,0 1 0,0 0 0,-1 0 0,1 0 0,0 0 0,0 0 0,0 0 0,0 0-1,-1 0 1,1 0 0,0 1 0,-2 0 0,-20 2 0,21-1-9,-1-1-1,1 1 0,0 0 1,0 0-1,0 0 0,1 0 1,-1 0-1,0 0 0,1 0 1,-1 1-1,1-1 0,0 1 1,-1 2-1,-5 5-28,6-6 25,-1-1 1,1 1-1,-1 0 0,1 0 1,0 0-1,1 0 0,-1 0 1,0 5-1,-1 10-33,1-10 23,1 0 0,0 1 0,0-1 0,1 0 0,1 1 0,-1-1 0,2 0 0,-1 0 0,6 12 0,-1 2 6,-4 8-109,-3-28 112,0 1 0,0-1 0,0 1 0,1 0 0,-1-1 0,1 0 0,0 1 0,0-1 0,0 1-1,0-1 1,0 0 0,1 0 0,0 0 0,2 4 0,-3-6 8,-1 1 0,1 0 0,0-1 0,0 1 0,-1 0 0,1 0 0,-1-1 0,1 1 0,-1 0 0,0 0 0,0 0 0,0 0-1,0-1 1,0 1 0,0 0 0,0 0 0,-1 2 0,0-2 0,1 0 0,0 0 1,-1 0-1,1 0 0,0 0 0,0 0 0,0 1 0,1-1 0,-1 0 0,0 0 0,1 0 0,-1 0 0,1 0 0,0 0 0,0-1 0,-1 1 1,1 0-1,2 2 0,-3-4 14,1 1 0,0 0 1,-1-1-1,1 1 0,0 0 0,-1 0 1,1-1-1,-1 1 0,0 0 1,1 0-1,-1 0 0,0 0 0,1 0 1,-1-1-1,0 1 0,0 0 0,0 0 1,1 0-1,-2 2 0,4 12 141,6-4-91,-8-10-53,0-1 1,-1 1-1,1 0 1,0 0-1,0-1 1,-1 1-1,1 0 1,0 0-1,-1 0 1,1 0-1,-1 0 1,1 0 0,-1 0-1,0 0 1,1 0-1,-1 0 1,0 0-1,0 0 1,0 0-1,1 2 1,-1-2-6,0 0 0,0 0-1,0 0 1,0 0 0,0 0 0,1 0 0,-1 0 0,0 0 0,1-1 0,-1 1 0,1 0 0,-1 0 0,1 0 0,-1 0-1,1 0 1,0-1 0,1 2 0,-2-1 1,1 0 0,0-1-1,-1 1 1,1 0 0,0 0-1,-1 0 1,1 0 0,-1 0-1,1 0 1,-1 0 0,0 0-1,1 0 1,-1 0 0,0 0-1,0 0 1,1 0 0,-1 2-1,0-2 4,1 1-1,-1 0 0,1-1 1,0 1-1,0 0 0,0-1 1,0 1-1,0-1 0,0 1 0,0-1 1,2 2-1,9 14 12,-4 5-50,16 25-1,-19-36 24,0 1 0,-1-1 0,-1 1 0,3 14 0,7 22 8,24 67 108,-7-51-128,-18-27-10,-8-21 24,1-1 0,1 0 1,9 18-1,-7-16-5,0-1 0,8 29 0,6 14-31,13 30 148,-9-21 15,-20-57-100,0 0-1,0-1 1,1 0 0,1-1-1,11 13 1,10 13 19,-17-22-47,0 1-1,14 11 1,18 19-66,-35-34 77,0-1 0,1 0-1,19 13 1,-18-15 22,-1 1 1,0 0-1,16 18 0,-16-15-11,2 0 0,19 15 0,-6-4-12,39 21 160,-61-41-150,0 0 0,1 0-1,-1-1 1,0 1 0,0-1 0,1 0-1,-1 0 1,7 1 0,14 6 40,-11-3-17,-1 0 0,21 5 1,-3-1 14,-21-7-26,0 0-1,0 0 1,0-1 0,0 0 0,1 0-1,-1-1 1,0-1 0,14-1 0,28 4 80,96-26 230,-82 5-263,-29 8-56,-26 8-9,0 1 0,20-1 0,13-2 2,101-38 99,-17 4-9,-112 34-61,0 0 0,0-1 0,0-1 0,-1 0 0,-1-1 0,1 0 0,-1-1 0,0 0 0,-1-1 0,0-1 1,-1 0-1,13-16 0,-8 7-8,-2 1 0,0-2 0,-1 0 0,-1 0 0,13-35 0,72-179 160,-75 185-174,27-96 0,-42 125-12,15-31 0,-15 36 0,0 0 0,-1 0 0,-1-1 0,4-21 0,4-82-31,-7 58 5,-6 47-8,0-1-1,-1 1 1,-5-25-1,1 3-11,-2-12-38,-23-84 1,19 90 26,3-1 10,5 28 37,0 1-1,-7-22 0,5 23 3,-27-62-120,28 65 122,3 9 4,0-1 1,0 1-1,0-1 0,0 1 0,-1 0 1,1-1-1,0 1 0,-1 0 1,0 0-1,1 0 0,-1 0 0,0 0 1,0 1-1,-4-3 0,-20-27 2,22 29-5,1 0 0,0 0 0,-1 1 0,0-1-1,1 1 1,-1 0 0,0 0 0,1 0 0,-1 0 0,0 1-1,-8-1 1,2 1-11,0 0-1,-1 1 1,-12 3-1,8-1 14,8-2-31,0 0 0,-1 1 0,1 0 0,0 0 0,0 1 0,0 0 0,0 0 0,-9 6 0,9-3 16,1 0-1,0 0 1,0 1-1,0 0 1,1 0-1,0 0 1,1 1 0,-1 0-1,1 0 1,-4 13-1,5-12 2,1-1-1,0 1 0,0 0 1,1-1-1,0 1 0,0 0 1,2 12-1,10 61-114,-5-41 69,-4-32 63,1 0-1,0 1 0,0-1 0,6 12 0,-5-12 38,0-1-1,-1 2 0,5 16 1,-5-12-16,1 0 1,8 21-1,-6-21-4,-1 1 0,3 18-1,-6-22-16,-2-7 0,1 0 0,0-1 0,-1 1 0,1 0 0,0-1 0,1 1 0,-1 0 0,1-1 0,3 6 0,-4-7 0,0 1 0,0-1 0,0 0 0,0 1 0,-1-1 0,1 1 0,-1-1 0,1 1 0,-1-1 0,0 1 0,0-1 0,-1 6 0,1-5 0,0 1 0,0-1 0,0 1 0,0-1 0,1 0 0,1 7 0,22 64 0,5 11 0,-13-37 0,-13-36 0,0 0 0,9 18 0,-5-14 0,-1 0 0,-1 1 0,6 29 0,-6-25 0,12 38 0,19 20 12,-21-49 8,19 56-1,-20-47 107,1-1-1,3-1 1,37 61 0,-48-88-104,-1 0 1,1 0-1,1-1 0,0 0 1,13 12-1,-10-9-15,-10-10-2,1 0 0,0 0 0,0 0 0,0 0 0,0 0 0,0-1 0,4 4 0,18 10 43,-4-9-40,3 1 14,-1 1-1,40 20 1,-55-24-16,1 0 0,0-1-1,0 0 1,0 0 0,1 0-1,-1-1 1,10 1 0,62 1 71,-35-2-52,-15 3 30,-26-4-48,1 0 0,-1 0 0,1 0 0,-1-1 0,1 0 0,-1 0 0,1 0 0,5-1 0,13-3 32,9-2-2,0-1 1,35-12 0,70-22 31,-105 29-44,0 1 0,0 2 0,1 1 0,53-6 0,70-3 101,-136 16-85,-17 1-26,0 1-1,0-1 0,0 0 0,0 0 0,0-1 1,0 1-1,0-1 0,0 1 0,0-1 0,-1 0 1,1 0-1,0 0 0,0 0 0,4-3 0,-7 3-15,0 1 0,0-1-1,0 0 1,-1 1 0,1-1-1,0 0 1,0 1 0,0-1-1,0 1 1,-1-1 0,1 0-1,0 1 1,-1-1 0,1 1-1,0-1 1,-1 1 0,1-1-1,-1 1 1,1 0 0,-1-1-1,1 1 1,-1-1 0,0 1-1,-13-11-3042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5:56.92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928 0 2608,'0'0'5313,"2"11"-5250,3 9 90,1 1 0,0-1 1,11 21-1,1-15 218,-16-24-338,0 1-1,1 0 1,-1 0-1,0 0 1,0 0 0,-1 1-1,1-1 1,-1 0-1,1 1 1,-1-1 0,0 1-1,1 5 1,8 37 543,-10-43-535,0 0 0,0 0 0,0 0 0,0 0 0,1 0 1,-1 0-1,1-1 0,0 1 0,0 0 0,0 0 0,0 0 0,0-1 1,4 5-1,-5-5-22,1 0 0,0 0 0,-1 0 0,1 0 0,-1 0 0,0 0 0,0 0 0,1 0 1,-1 0-1,-1 4 0,3 16 119,-1-19-122,0-1 1,-1 1 0,1 0 0,-1-1 0,0 1-1,0 0 1,0-1 0,0 1 0,0 3 0,-1-5-8,1 1 0,0 0 0,0 1 0,0-1 0,0 0 0,0 0 0,0 0 0,0 0 0,1 0 0,-1-1 1,1 1-1,-1 0 0,1 0 0,0 0 0,2 3 0,-1-1 6,-1-1 0,0 1 0,0-1-1,0 1 1,0-1 0,0 1 0,-1 0 0,1-1 0,-1 1-1,0 0 1,-1 6 0,3 21 94,-1-23-72,0 0 1,-1-1-1,0 1 1,-1 14 0,0 2 48,-1-7-38,2-15-40,-1 0-1,1 0 0,-1 0 1,1 0-1,0 0 1,0 0-1,0 0 1,0 0-1,1 0 1,-1 0-1,0 0 0,1 0 1,1 3-1,-2-3-1,1 0 0,-1 0 1,1-1-1,-1 1 0,0 0 0,0 0 0,0 0 0,0-1 0,0 1 0,0 0 0,0 0 0,0 0 0,-2 2 1,2-2-2,-1 0 1,1 0 0,0 0 0,0 0 0,-1 0 0,1 0 0,1 0 0,-1 0-1,1 5 1,0 1 21,1 0 0,-2 1 0,1-1 0,-1 1 0,0 0 0,-2 9 0,0 11 72,5-4 7,-3-21-91,1 0-1,-1-1 0,1 1 0,-1 0 1,0 0-1,-1-1 0,1 1 1,-2 5-1,-3 21 74,4-23-61,0 0 0,0-1 0,-1 1 0,0 0-1,-4 9 1,-2 14 75,8-27-94,-1 0 0,1 0 0,-1 0 0,1 0 0,-1-1 0,0 1 0,0 0 0,-1 0 0,1-1 0,0 1 0,-1-1 0,-3 5 0,2-3 7,1 0 0,0-1 0,0 1 1,1 0-1,-1 0 0,1 0 0,-2 9 0,-1 2 14,1-3-13,2-9-16,0 1 1,1-1 0,-1 0-1,0 0 1,-1 0 0,1 0-1,-1 0 1,1 0 0,-1 0-1,-4 4 1,5-5 7,-1 0 1,1 0 0,-1 0-1,1 1 1,0-1-1,0 0 1,0 0-1,0 1 1,0-1 0,1 0-1,-1 1 1,0 3-1,-7 19 13,-40 64 132,30-68-71,3-6-57,-11 16-9,18-23-11,1 1-1,0 0 1,-9 14 0,13-18 7,-1 1 0,0-1 0,0-1 0,0 1 0,-7 5 0,6-6 1,1 0 0,0 0-1,1 0 1,-1 1 0,1-1-1,-4 6 1,-19 23 83,12-10-18,13-19-70,-1 0 0,-1 0 0,1 0 0,0-1 0,-1 1 0,0-1 0,0 1 0,-4 3 1,-16 16 3,20-18 2,-1-1 0,0 0 0,1 0 0,-2-1 0,-6 6 0,1-2 79,-11 4 39,5-6-40,6-2-40,0 0 0,0 1 0,1 0 0,-1 0 0,1 1 0,-13 9 0,-4-1 17,23-12-54,0 0 0,0 1 0,0-1 0,0 1 0,0 0 0,0-1 0,-3 4 0,-17 0 36,11 2-47,8-4-7,1 0-1,-1 0 1,0-1 0,-1 0-1,1 0 1,0 0 0,0 0-1,-1-1 1,1 1 0,-1-1-1,-9 1 1,10-2 5,-1 1 0,1 0 0,0 0 0,0 1 0,0 0 0,-1-1 0,2 1 0,-6 3-1,-12 5 42,8-4 7,-14 1 3,-20 1-21,45-8-32,0 1 0,0-1 0,0 1 0,0 0 0,0 0 0,0 0 0,0 0 0,1 0 0,-1 0 0,0 0 0,-1 2 0,-13 7 0,-27 2 0,24-7 5,0 2 0,-24 9 1,31-14 43,11-2-47,0 0 1,0 0 0,0 0 0,0 0 0,0 0 0,0 0 0,0 1-1,0-1 1,0 0 0,0 0 0,0 1 0,0-1 0,0 0-1,0 1 1,0-1 0,1 1 0,-1 0 0,0-1 0,0 1-1,0-1 1,1 1 0,-1 0 0,-1 1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03.98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1086 1745 2304,'0'0'3574,"-10"-1"-3430,-32-3 24,36 4 0,0 0-1,1-1 1,-1 0-1,0 0 1,0-1-1,0 1 1,0-1-1,1-1 1,-8-3-1,9 4-80,-14-3 242,16 5-284,-1-1-1,1 1 0,0-1 0,-1 0 1,1 0-1,0 0 0,0 0 0,-5-2 1,3 0-6,-2-1 46,0 0-1,1 0 0,-1-1 0,1 0 0,0 0 1,0 0-1,-6-10 0,8 10-57,-1 1-1,1-1 1,-1 1-1,0-1 1,0 1 0,0 0-1,0 1 1,-1-1 0,-8-5-1,-2 2 94,1 0 0,-19-5 0,21 8-19,-44-25 419,54 28-486,0 0 0,-1 0 0,1-1 0,0 1 0,0-1 0,1 1 0,-4-4 0,4 3-15,-1 1-1,1 0 1,0 0 0,0-1-1,0 1 1,-1 0 0,1 0-1,0 1 1,-1-1-1,1 0 1,-1 0 0,1 1-1,-1-1 1,-2 0 0,2 0 1,0 0 1,1 1 0,-1-1-1,1 0 1,0 0-1,-1 0 1,1 0 0,0 0-1,0 0 1,-1-1 0,1 1-1,-1-2 1,-12-10 63,-29-11 91,23 14-9,-24-17-1,40 25-130,0-1 0,-1-1 0,1 1-1,1-1 1,-1 1 0,1-1 0,-1 0-1,1 0 1,0-1 0,0 1-1,1 0 1,-1-1 0,1 0 0,0 0-1,0 0 1,-1-5 0,-11-66 429,-26 1-33,-28-51 34,58 108-404,0 1 0,-1-1 0,0 2 0,-20-22 0,29 36-44,-4-5 31,0 1 0,0-1-1,1-1 1,0 1 0,0-1-1,-5-11 1,-50-104 457,30 10 35,24 97-473,4 10-21,0-1-1,0 1 0,-1 0 0,-6-11 1,5 11-2,1-1 1,0 0-1,1 0 0,0 0 1,0-1-1,0 1 1,1 0-1,-1-10 1,-6-26 63,1 25-36,5 15-56,1 1 0,0-1 0,0 0 0,0 0 0,0 0 1,0 0-1,1 0 0,-1-6 0,-2-30 76,2 30-71,0 0 0,0 0 0,1 0-1,0 1 1,1-1 0,0 0 0,3-13-1,-4 18-3,1 0-1,-1-1 0,1 1 0,-1 0 0,-1-1 0,1 1 0,-1 0 0,-1-6 0,0-7 22,0 6 24,-1-1 0,-6-20 0,5 20-24,-12-26 93,14 33-125,-1 0 1,1 0-1,0-1 0,0 1 0,0 0 1,1-1-1,-1 1 0,2-1 0,-1 1 1,0-1-1,1 0 0,0 1 0,1-1 1,-1 1-1,1-1 0,2-7 0,21-49-2304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20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440 560 3112,'0'0'3918,"-11"4"-3690,-3 1-132,5-2 18,0 0 0,0 0 0,0-1-1,0 0 1,-14 1 0,12-2 70,0 1 1,0 0-1,0 1 0,1 0 1,-1 0-1,-12 7 0,-58 34 544,57-29-479,10-6-116,1 1 1,0 0-1,1 1 1,0 0-1,1 1 1,0 1-1,1 0 1,-11 17-1,16-21-52,0 0 1,0 0-1,1 1 0,0-1 1,1 1-1,0 0 0,1 0 1,0 0-1,0 0 0,1 1 1,1-1-1,-1 0 0,2 1 1,-1-1-1,2 0 0,2 13 1,-1-16-28,0 1 1,0-1 0,1 1 0,1-1 0,-1 0 0,1-1 0,0 1-1,0-1 1,11 9 0,9 13 166,-24-26-199,1-1 1,0 1-1,-1-1 0,1 1 1,0-1-1,0 0 0,0 0 0,0 0 1,0 0-1,0 0 0,0 0 1,1 0-1,-1-1 0,0 1 1,0-1-1,1 1 0,-1-1 1,0 0-1,0 0 0,1 0 1,-1 0-1,0-1 0,1 1 1,-1-1-1,0 1 0,0-1 0,0 0 1,0 0-1,1 0 0,2-2 1,5-2 67,0-1 0,0-1 0,-1 1 0,15-16 1,-13 11 2,0-1 0,-1 0 1,-1 0-1,15-27 1,23-58 172,-45 94-257,12-34 108,-1-1 0,14-76 0,-14 55-52,-8 37-43,5-15 48,-3 0 0,0 0 0,1-55 0,-15-61 50,5 128-85,-2 0-1,-1 0 1,-16-48-1,-2 32 30,12 22-29,11 18-32,0 0 0,-1 1 0,1-1 0,-1 0 0,1 0 0,-1 0 0,1 0 0,-1 0 0,1 1 0,-1-1 0,0 0 0,1 0 0,-1 1 0,0-1 0,0 0 0,1 1 0,-1-1 0,0 1 0,0-1 0,0 1 0,0 0 0,0-1 0,0 1 0,0 0 0,0 0 0,0-1 0,0 1 0,0 0 0,0 0 0,0 0 0,0 0 0,0 0 0,0 1 0,0-1 0,1 0 0,-1 0 0,0 0 0,0 1 0,0-1 0,0 1 0,-1 0 0,-1 1-5,1 0-1,-1 0 0,1 1 0,-1-1 0,1 1 1,0-1-1,0 1 0,0 0 0,1 0 1,-4 6-1,-9 31-12,1 0-1,2 1 1,2 0 0,2 1 0,1 0 0,2 0-1,3 1 1,1-1 0,6 50 0,3-37 7,2 1 0,22 60 0,-23-79 37,-1-14 28,0 0 0,2 0 0,0-1 0,2-1 0,24 34-1,-30-45-20,-6-9-31,4 7 44,0-1 0,1 0 0,9 10 0,-12-15-29,1 1 0,-1-1-1,0 0 1,1 0 0,0 0 0,-1-1 0,1 1 0,0-1-1,0 0 1,5 1 0,-1-1-3,-1-1 0,0 1 0,0-2 0,0 1 1,1-1-1,-1 0 0,0 0 0,0-1 0,0 0 0,0 0 0,-1-1 0,1 0 0,-1 0 0,1-1 0,-1 1 0,0-1 1,0-1-1,9-8 0,6-7 56,-1 0-1,-2 0 1,24-35 0,-39 51-61,0 1 0,-1-1-1,0 0 1,0 0 0,0 0 0,0 0 0,0 0-1,-1-1 1,0 1 0,0 0 0,0-1 0,0 1-1,-1-1 1,0 1 0,1-1 0,-2 1 0,1-1-1,-2-6 1,-1-4 58,-4-9 66,7 24-134,0-1 0,-1 0 1,1 1-1,-1-1 0,1 1 0,-1-1 1,1 1-1,-1-1 0,1 1 1,-1 0-1,0-1 0,1 1 0,-1 0 1,1-1-1,-1 1 0,0 0 0,1 0 1,-1 0-1,0-1 0,1 1 0,-1 0 1,0 0-1,0 0 0,1 0 0,-1 0 1,0 0-1,1 0 0,-1 0 1,0 1-1,-1-1 0,-2 3 4,-1 1 0,1-1 0,0 1 0,0-1 1,0 1-1,-4 6 0,4-3-3,0-1 0,1 1 0,0 0-1,0 0 1,0 0 0,1 1 0,0-1 0,0 0 0,1 1 0,0 0 0,0-1 0,1 13 0,1-5-5,0 0 1,1 0-1,0 0 1,1-1 0,7 22-1,-8-31 4,-1-1 0,1 0 0,0 1 0,0-1 0,0 0 0,1 0 0,-1 0 0,1 0 0,0-1 0,0 1 0,0-1 0,1 0 0,-1 1 0,1-2 0,0 1 0,0 0-1,0-1 1,0 0 0,0 1 0,0-2 0,1 1 0,-1 0 0,0-1 0,1 0 0,0 0 0,-1 0 0,1-1 0,0 0 0,-1 1 0,1-2 0,0 1 0,-1 0 0,1-1 0,-1 0 0,1 0 0,0-1 0,6-2 0,1-2 23,0 0 1,0-1-1,-1-1 1,0 0 0,0-1-1,-1 0 1,0 0-1,0-1 1,-1 0 0,13-20-1,-19 26-9,0-1-1,-1 0 1,0-1 0,0 1-1,0 0 1,0-1 0,-1 1-1,0-1 1,0 1 0,0-1 0,-1 0-1,0 1 1,0-1 0,0 0-1,-1 1 1,0-1 0,0 1-1,0-1 1,-1 1 0,0-1-1,0 1 1,-4-9 0,3 8-2,-1 0 1,0 0 0,0 1 0,0-1 0,0 1-1,-1 0 1,0 0 0,0 0 0,0 1-1,-1 0 1,1 0 0,-1 0 0,0 1 0,0-1-1,-1 1 1,1 1 0,-1-1 0,-8-1-1,9 3 3,-1 0 0,1 0 0,-1 0 0,1 1 0,-1 0 0,1 0 0,0 1 0,-1 0 0,1 0 0,-11 3 0,9-2-7,6-1-11,-1-1 1,1 1 0,-1-1-1,1 1 1,-1 0 0,1 0-1,-1 0 1,1 0 0,0 0-1,0 1 1,-1-1 0,1 1-1,0-1 1,0 1-1,0 0 1,1 0 0,-1 0-1,0 0 1,-1 2 0,3-3-4,0 0 0,0 0 0,0-1 0,0 1 0,0 0 0,0 0 0,0-1 0,0 1 0,0 0 0,1-1 0,-1 1 0,0 0 0,0-1 0,1 1 0,-1 0 0,0-1 0,1 1 0,-1 0 0,1-1 0,-1 1 0,1-1 0,-1 1 0,1-1 0,-1 1 0,1-1 0,1 1 0,18 11-38,-16-10 38,6 2 2,0 1-1,1-2 1,0 1-1,0-2 0,0 1 1,0-1-1,0-1 1,0 0-1,0-1 0,0 0 1,1 0-1,-1-1 0,0-1 1,0 0-1,0 0 1,17-7-1,-2-1 7,-1-2-1,0 0 1,0-2 0,-2-1-1,33-25 1,48-32 178,-104 72-179,0 0-1,0 0 0,0 0 0,0-1 0,0 1 0,0 0 0,0 0 1,0 0-1,0 0 0,0 0 0,0 0 0,0-1 0,1 1 0,-1 0 0,0 0 1,0 0-1,0 0 0,0 0 0,0 0 0,0 0 0,0 0 0,1 0 1,-1 0-1,0 0 0,0 0 0,0 0 0,0-1 0,0 1 0,1 0 1,-1 0-1,0 0 0,0 0 0,0 0 0,0 0 0,0 0 0,0 1 1,1-1-1,-1 0 0,0 0 0,0 0 0,0 0 0,0 0 0,0 0 0,0 0 1,1 0-1,-1 0 0,0 0 0,0 0 0,0 0 0,0 0 0,0 1 1,0-1-1,0 0 0,0 0 0,1 0 0,-1 0 0,-3 13 48,-11 24-30,10-27 6,-14 30 18,11-24-29,1-1 0,-9 29 0,9-19 0,-4 44 1,10-60-14,-1 0 1,2 0-1,-1 0 1,1 0-1,1 0 1,0 0-1,0 0 1,5 11-1,-7-19-1,0 0-1,1 0 0,-1 0 0,1 0 1,0 1-1,-1-1 0,1 0 0,0 0 1,0 0-1,0-1 0,-1 1 0,1 0 0,0 0 1,0 0-1,0-1 0,0 1 0,0 0 1,1-1-1,-1 1 0,0-1 0,0 1 1,0-1-1,0 0 0,1 0 0,-1 1 1,0-1-1,0 0 0,1 0 0,-1 0 1,0 0-1,0 0 0,1-1 0,-1 1 0,1 0 1,1-1 0,0 0 1,0 0 0,0-1 0,0 1-1,0-1 1,-1 1 0,1-1-1,-1 0 1,1 0 0,-1 0 0,0 0-1,4-5 1,9-11 21,-1-1 0,0 0 0,-2-1-1,0-1 1,-2 0 0,15-39 0,-5-25 142,-19 84-160,-1 1 0,0 0 0,0-1 0,0 1 0,0 0 0,0-1 0,0 1 0,0 0 0,0-1 0,0 1 0,0-1 0,0 1 0,0 0 0,0-1 0,0 1 0,0 0 0,0-1 0,0 1 0,0 0 0,-1-1 0,1 1 0,0 0 0,0-1 0,0 1 0,-1 0 0,1-1 0,0 1 0,0 0 0,-1 0 0,1-1 0,0 1 0,-1 0 0,1 0-3,-1 0-1,1 0 0,0 0 0,-1 1 0,1-1 0,0 0 1,0 0-1,-1 0 0,1 1 0,0-1 0,0 0 0,0 1 0,-1-1 1,1 0-1,0 0 0,0 1 0,0-1 0,0 0 0,0 1 0,-1-1 1,1 0-1,0 1 0,0-1 0,0 0 0,0 1 0,0-1 0,0 0 1,0 1-1,0-1 0,0 0 0,0 1 0,1-1 0,-1 0 1,0 1-1,2 12 2,1-1 0,0 0 0,1 0 0,0 0 0,1 0-1,1-1 1,-1 0 0,2 0 0,0 0 0,0-1 0,1 0 0,0 0 0,0-1 0,1 0 0,1-1 0,-1 0 0,14 9 0,-22-16-4,1 0 0,0-1 0,-1 1 0,1 0 0,0-1 1,-1 1-1,1-1 0,0 0 0,0 0 0,-1 1 0,1-1 0,0 0 0,0-1 0,0 1 0,-1 0 0,1 0 0,0-1 1,-1 1-1,1-1 0,0 1 0,-1-1 0,1 0 0,0 0 0,1-1 0,4-2 17,1-1-1,-1-1 1,9-7 0,-12 9-4,-1 2-3,-1 0-1,1 0 1,-1-1-1,0 1 1,0-1-1,0 0 1,0 1-1,-1-1 1,1 0 0,-1 0-1,0 0 1,0 0-1,0-1 1,0 1-1,0 0 1,0 0 0,-1 0-1,0-4 1,0 2 8,0 0 1,-1 0 0,0 1-1,0-1 1,0 0 0,-1 1-1,1-1 1,-1 1 0,0 0-1,0-1 1,-5-5 0,5 8-14,1 0 0,-1-1 0,1 1 0,0 0 0,-1-1 0,1 1 0,0-1 0,1 1 0,-1-1-1,0 1 1,1-1 0,-1 0 0,1 1 0,0-1 0,0 0 0,0 1 0,0-1 0,0 0 0,1 1 0,-1-1 0,1 1 0,0-1 0,1-3 0,1 1 0,0 1 0,0-1-1,1 1 1,0 0 0,0 0-1,0 0 1,0 0 0,0 1-1,1 0 1,6-4 0,3-2 16,1 0 0,20-8-1,-28 14-14,-1 1 0,1 0-1,-1 1 1,1 0 0,0 0-1,-1 0 1,1 1-1,13 0 1,-13 1-1,1 0 0,0 0 0,-1 0 0,1 1 0,-1 0 0,0 1 0,0 0 0,9 4 0,-12-4 1,0-1-1,0 2 1,0-1-1,0 0 1,0 1 0,-1-1-1,0 1 1,1 0-1,-2 0 1,1 1-1,0-1 1,-1 1-1,3 6 1,-1-1-12,0 1 0,-2-1 0,1 0-1,-1 1 1,0 0 0,-1 0 0,-1 15 0,-1 2-61,-9 42 1,10-70 67,0 1-1,0-1 1,-1 0-1,1 0 1,0 0-1,0 1 1,0-1-1,0 0 1,0 0-1,0 0 1,0 1-1,0-1 1,0 0-1,0 0 1,0 0-1,0 1 1,0-1-1,0 0 1,0 0-1,0 0 1,0 1-1,0-1 1,0 0-1,0 0 1,0 0-1,0 1 1,0-1-1,0 0 1,0 0-1,1 0 1,-1 0-1,0 1 1,0-1-1,0 0 1,0 0-1,0 0 1,1 0-1,-1 0 1,0 1-1,0-1 1,0 0-1,0 0 1,1 0-1,-1 0 1,0 0-1,10-8-5,16-24 12,-21 24-7,80-87 87,-39 47 25,-44 46-100,-1 1 0,1-1 0,1 0 0,-1 1 0,0-1 0,0 1 0,1-1-1,-1 1 1,0 0 0,1 0 0,0 0 0,-1 1 0,1-1 0,-1 0 0,1 1-1,0 0 1,2 0 0,-3 0-6,-1 0-1,1 0 1,-1 0 0,1 0-1,-1 1 1,1-1-1,-1 0 1,1 1 0,-1 0-1,1-1 1,-1 1-1,1 0 1,-1 0 0,0-1-1,0 1 1,1 0-1,-1 0 1,0 1 0,0-1-1,0 0 1,0 0-1,0 0 1,0 1 0,0-1-1,-1 0 1,1 1-1,0-1 1,0 3 0,5 19 17,1 0 0,1-1 1,15 29-1,-15-36 33,-4-7-29,0 0-1,0-1 0,1 0 0,7 9 0,-10-14-16,-1-1 1,0 1-1,1-1 1,-1 0-1,1 0 0,0 1 1,-1-1-1,1 0 1,0 0-1,0-1 0,0 1 1,0 0-1,-1-1 1,1 1-1,0-1 0,0 1 1,0-1-1,0 0 1,0 0-1,0 0 0,0 0 1,0 0-1,0-1 1,2 0-1,10-2 41,0-1 0,0 0 1,-1-2-1,14-6 0,-21 9-33,-1-1 0,0 1 0,0-1 1,0 0-1,0-1 0,-1 1 0,1-1 0,-1 1 0,0-1 0,-1-1 0,1 1 0,2-6 0,0-5-99,0-1 0,-1 0 0,-1-1-1,-1 1 1,2-30 0,-1 15-2499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22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260 634 3616,'0'0'8654,"-13"-5"-8274,-44-11-24,53 15-297,-1 1-1,0 0 0,0 0 0,0 0 0,1 1 1,-1-1-1,0 1 0,1 0 0,-1 0 1,0 1-1,1-1 0,0 1 0,-8 5 1,3-3 57,1 0-42,1 0-1,0 0 1,0 1-1,1 0 1,-1 0-1,1 1 1,0 0-1,1 0 1,-1 0-1,1 1 1,1 0-1,-1-1 1,1 2-1,0-1 1,1 0-1,-1 1 1,2 0-1,-1 0 1,-2 15-1,3-14-28,1 0 0,0 0-1,1 0 1,-1 0 0,2 0 0,-1-1-1,2 1 1,-1 0 0,1 0 0,0 0-1,1-1 1,0 0 0,0 1-1,1-1 1,0 0 0,0 0 0,1-1-1,7 10 1,-7-11-4,0-1 0,1 0 0,0 0 0,0 0-1,0-1 1,0 0 0,11 5 0,-15-7-26,1-1 0,-1 0 0,1 0 0,-1 0 0,1-1 0,0 1 0,-1-1 0,1 1 0,0-1 1,-1 0-1,1 0 0,0 0 0,-1 0 0,1 0 0,0-1 0,-1 1 0,1-1 0,0 0 0,-1 0 0,1 0 0,-1 0 0,1 0 0,3-3 0,3-4 24,-2 1-1,1-2 1,-1 1 0,0-1-1,-1 0 1,0 0 0,-1-1-1,0 0 1,0 0-1,-1 0 1,0 0 0,-1-1-1,3-16 1,-2 5 36,0 0 1,-2 0-1,-1 0 1,-1 0-1,-5-41 0,-3 24 71,8 37-133,-1 1-1,1-1 1,-1 1 0,1-1 0,-1 1-1,1-1 1,-1 1 0,0-1 0,0 1-1,0 0 1,0-1 0,0 1 0,0 0-1,0 0 1,0 0 0,0 0 0,-1 0-1,1 0 1,0 0 0,-3-1 0,3 2-3,0 0 1,0 0-1,0 0 0,0 1 1,0-1-1,0 0 1,1 0-1,-1 1 0,0-1 1,0 1-1,1-1 1,-1 1-1,0-1 0,0 1 1,1 0-1,-1-1 1,1 1-1,-1 0 0,0-1 1,1 1-1,0 0 1,-1 0-1,1-1 1,-1 1-1,1 2 0,-11 26 26,9-24-13,-2 8-11,0 1 0,2 1 0,-1-1 0,2 0 0,0 0 0,0 1 0,2-1 0,2 25 0,-1-29 13,0 1 1,1 0-1,0-1 0,0 1 1,1-1-1,1 0 0,0-1 1,0 1-1,0-1 0,1 0 1,1 0-1,9 11 0,-15-19-14,1 0 0,-1 0 0,0 0-1,1 0 1,-1 0 0,0 0 0,1-1-1,-1 1 1,1 0 0,-1-1 0,1 1-1,-1-1 1,1 0 0,-1 1 0,1-1-1,0 0 1,-1 0 0,4 0 0,-2 0 3,0-1 0,0 0 0,0 0 0,1 0 0,-1 0 0,0 0 0,0-1 1,-1 1-1,4-3 0,6-5 31,0 0 1,-1-1-1,14-16 0,-12 12 11,21-20 88,-24 22-59,1 1 0,0 0 0,0 1 0,1 0 1,0 1-1,1 0 0,19-9 0,-32 18-75,1-1 0,-1 1 0,1 0 0,-1 0 0,1-1 0,-1 1 0,1 0 0,0 0 0,-1 0 0,1 0 0,0 0 0,-1 0 0,1 0 0,-1 0 0,1 0 0,0 0 0,-1 0-1,1 0 1,-1 0 0,1 0 0,1 1 0,6 13 131,-5-6-74,0 1 1,-1-1-1,0 1 0,-1 0 0,0 0 0,0-1 0,-2 18 0,1-16 59,0-10-121,0 0 0,0 1 0,0-1 0,0 0 0,0 0 0,0 0 0,0 1 0,0-1 0,0 0 0,0 0 1,0 0-1,0 1 0,0-1 0,0 0 0,0 0 0,0 1 0,0-1 0,0 0 0,0 0 0,0 0 0,0 1 0,1-1 0,-1 0 0,0 0 0,0 0 0,0 0 0,0 1 0,0-1 0,1 0 0,-1 0 1,0 0-1,0 0 0,0 0 0,0 0 0,1 1 0,-1-1 0,0 0 0,0 0 0,1 0 0,-1 0 0,0 0 0,0 0 0,0 0 0,1 0 0,-1 0 0,0 0 0,0 0 0,0 0 0,1 0 0,-1 0 0,0 0 1,0 0-1,1 0 0,-1 0 0,0-1 0,0 1 0,0 0 0,1 0 0,-1 0 0,0 0 0,0 0 0,0 0 0,0-1 0,1 1 0,-1 0 0,13-12 99,10-16 1,-13 14-57,1 1-1,1 0 0,0 1 1,0 0-1,23-15 1,-12 8 52,-20 16-79,0 0 1,1 0-1,-1 0 0,1 0 0,0 1 0,0 0 0,0-1 0,4 0 0,-7 3-17,0 0 0,0 0 0,0 0 0,-1 0 0,1 0 0,0 0 0,0 0 0,0 0 0,-1 1 0,1-1 0,0 0 0,0 1 0,0-1 0,-1 0 0,1 1 0,0-1 0,-1 1 0,1-1 0,0 1 0,-1 0 0,1-1 0,-1 1 0,1 1 1,14 19 31,-11-14-11,2 2-10,-2 0 0,1 0 0,-1 0 0,0 1 0,2 10 0,-3-11 2,0 1-1,1-1 1,0 0-1,0 0 0,7 11 1,-3-9-5,-8-9-9,1 0-1,0-1 1,0 1-1,0 0 1,0-1-1,0 1 1,0-1-1,0 1 1,0-1-1,1 1 1,-1-1 0,0 0-1,1 0 1,-1 0-1,1 0 1,0 0-1,-1 0 1,1 0-1,0 0 1,-1-1-1,1 1 1,0 0-1,0-1 1,0 0-1,0 1 1,-1-1 0,1 0-1,0 0 1,0 0-1,3-1 1,10-3-1,0-2-1,-1 0 1,1 0 0,-2-1 0,1-1 0,13-9 0,-1 0-1,16-12 1,-1-1-1,-2-3 0,52-54 1,-89 84 5,2 0 4,0 0 1,0-1-1,-1 0 1,0 0-1,0 0 0,0 0 1,0 0-1,0-1 1,3-7-1,-6 11 22,-2 2-26,0-1-1,1 0 1,-1 1-1,1 0 1,-1-1 0,1 1-1,-1 0 1,1 0-1,-1 0 1,1 0-1,0 0 1,-1 0-1,1 0 1,-1 1-1,-19 23-7,13-17 8,-9 12 4,1 1-1,0 1 0,2 0 0,0 0 1,2 2-1,1-1 0,0 2 0,2-1 1,-8 34-1,16-54-9,0 0-1,1 0 1,-1 0 0,1-1-1,0 1 1,0 0 0,1 0-1,-1 0 1,1 0 0,0-1-1,0 1 1,2 5 0,-3-8-5,1 1 1,0-1 0,-1 0 0,1 0 0,0 0-1,0 1 1,0-1 0,0 0 0,0 0 0,0 0-1,0-1 1,0 1 0,1 0 0,-1 0 0,0 0-1,0-1 1,1 1 0,-1-1 0,1 1 0,-1-1-1,0 0 1,1 1 0,-1-1 0,1 0 0,-1 0-1,0 0 1,1 0 0,-1 0 0,1 0-1,-1 0 1,1-1 0,-1 1 0,0-1 0,1 1-1,1-1 1,6-3-4,1 0 0,-1-1 1,0 0-1,-1 0 0,1-1 0,-1 0 0,0-1 0,0 1 0,-1-1 0,0-1 0,0 0 0,-1 0 0,0 0 1,8-14-1,-2-1-10,0-1 1,-2 0 0,-1-1-1,10-41 1,-12 33 11,-1-1 1,-2 1-1,-2-1 1,-1-44-1,-24-132-24,20 189 24,-4-23 3,-1 1 0,-24-72 0,30 110 9,0 0 0,-1 0-1,1 0 1,-1 1 0,-6-9-1,8 12-5,0 0-1,0 0 1,0 0-1,0 0 1,-1 0 0,1 0-1,0 0 1,-1 0-1,1 0 1,-1 0-1,1 1 1,-1-1-1,1 1 1,-1-1-1,1 1 1,-1-1 0,0 1-1,1 0 1,-1 0-1,1 0 1,-3 0-1,3 1-1,0-1 0,0 1 0,0-1 0,0 1 0,1-1 0,-1 1 0,0 0 0,0-1 0,1 1 0,-1 0 0,0 0 0,1 0 0,-1-1 0,1 1 1,-1 0-1,1 0 0,-1 0 0,1 0 0,0 0 0,0 0 0,-1 0 0,1 2 0,-6 28-24,5-24 18,-2 35-18,2 1 1,1-1 0,13 83 0,-7-75-1,2 10-8,3 0 0,3 0 0,36 98 0,-43-141 12,0-1 0,11 19 0,-15-29 10,1-1 1,0 1 0,0-1 0,0 0-1,1 0 1,-1 0 0,1 0 0,10 6-1,-13-10 2,-1-1-1,1 1 1,0 0-1,0-1 1,0 1 0,0-1-1,0 1 1,0-1-1,0 0 1,0 0-1,0 0 1,0 0-1,0 0 1,0-1-1,3 0 1,6-2-2880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0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11048,'0'0'2680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24.8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0 152 4312,'0'0'8864,"7"10"-8562,3 9-130,0 0-1,-1 0 1,-1 1-1,8 32 1,-10-25 37,0-1 0,2-1 1,1 1-1,1-1 0,13 24 1,-18-41-86,-1 0 1,1 0 0,0-1 0,0 0 0,1 0 0,9 8 0,-14-14-95,1 1 0,0-1 1,-1 0-1,1 0 0,0-1 0,0 1 1,0 0-1,-1 0 0,1-1 0,0 1 1,0-1-1,0 0 0,0 0 0,0 1 1,0-1-1,0-1 0,0 1 0,0 0 1,0 0-1,0-1 0,0 1 0,0-1 1,0 1-1,0-1 0,0 0 0,-1 0 1,1 0-1,0 0 0,-1 0 1,1 0-1,0-1 0,-1 1 0,1 0 1,1-3-1,15-15 145,-1 0 0,-1-1 0,-1-1 1,-1 0-1,-1-1 0,20-44 0,-12 28 202,-16 30-170,0-1 0,0 1 1,4-13-1,-10 26-139,1 0 0,0 0 0,0 1 1,1-1-1,-1 0 0,1 0 0,2 5 0,0 8-17,0 0-5,0 1 0,12 32 0,-13-45-28,0 1-1,1-1 1,0 0-1,0 0 1,1 0-1,0 0 1,0 0-1,0-1 0,1 0 1,9 9-1,-12-13-14,0 0 1,0 0-1,0 0 0,0 0 0,0 0 0,0-1 0,1 1 0,-1-1 0,0 1 0,0-1 0,0 0 1,1 0-1,-1 0 0,0 0 0,0-1 0,1 1 0,-1 0 0,0-1 0,0 0 0,0 1 0,3-3 1,3 0 12,0-1-1,0 0 1,13-11 0,-9 5 7,-1-2-1,-1 1 0,1-1 0,-2-1 0,0 0 1,0 0-1,7-17 0,12-18 56,-17 32-8,-2-2-1,11-24 0,-12 30 140,-7 12-205,-1 0 0,0 0 0,0 0 0,1 0 0,-1 0 0,0 0 0,0 0 0,0 0-1,1 1 1,-1-1 0,0 0 0,0 0 0,0 0 0,1 0 0,-1 0 0,0 1 0,0-1 0,0 0-1,0 0 1,1 0 0,-1 0 0,0 1 0,0-1 0,0 0 0,0 0 0,0 0 0,0 1 0,0-1 0,0 0-1,0 0 1,1 1 0,-1-1 0,0 0 0,4 35 86,23 615 101,-21-498-86,-4-131 27,1-17 35,2-15-3,4-22-82,-2-1 1,-2 1-1,2-46 0,-3 30-12,5-40 35,23-200 252,-20 221-217,2 1-1,30-83 1,-31 110-70,-11 27-38,2 1 0,0 0 1,0 0-1,1 1 1,1-1-1,0 1 1,14-20-1,-19 30-25,0 0 0,0 0 0,0 0 0,0 0 0,0 0 0,0 1 0,0-1 0,0 0 0,0 1 0,0-1-1,0 1 1,0-1 0,0 1 0,1 0 0,-1-1 0,0 1 0,0 0 0,1 0 0,-1 0 0,0 0 0,0 0 0,2 0 0,-1 1-2,1-1 0,-1 1 1,0 0-1,1 0 0,-1 0 1,0 0-1,0 1 1,0-1-1,0 0 0,3 3 1,3 5-1,0-1 0,0 1 0,10 16 0,-17-23-1,10 16 0,-1-1 0,-1 1 0,0 0 1,-2 1-1,0 0 0,-1 1 0,-1-1 0,5 41 0,-9-58-2,-1 0 0,1 0 0,-1 1-1,0-1 1,0 0 0,0 1 0,0-1 0,0 0-1,0 1 1,-1-1 0,1 0 0,-1 0-1,0 1 1,1-1 0,-1 0 0,0 0 0,0 0-1,-1 0 1,1 0 0,0 0 0,-1 0-1,1-1 1,-1 1 0,1 0 0,-1-1 0,0 1-1,0-1 1,0 0 0,1 1 0,-2-1-1,1 0 1,0 0 0,0 0 0,0 0 0,-3 0-1,-7 1 25,0-1 0,1 0 0,-1-1 0,0 0 0,-21-4 0,-8 1-16,33 3-26,0 1 1,0 0 0,0 1 0,0-1 0,1 2 0,-1-1 0,0 1 0,1 0-1,-12 7 1,-11 11-3243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28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1125 3112,'0'0'3464,"14"-7"-3083,-2 0-283,1 1 20,-1-1 0,0-1 0,0 0 0,0-1 1,17-17-1,9-13 411,-2-2 0,-1-2 1,47-77-1,-48 64-177,75-128 701,-81 130-593,33-86-1,-40 84-225,24-73 320,-40 111-437,-1 0 0,-1-1 0,0 1 0,-2 0 0,0-24 1,-1 40-91,0-1 1,0 1-1,0-1 1,-1 1 0,1-1-1,-1 1 1,0 0 0,0-1-1,1 1 1,-1 0-1,-1 0 1,1-1 0,0 1-1,-1 0 1,1 0-1,-1 0 1,1 1 0,-1-1-1,-3-2 1,4 3-3,-1 0 0,0 0 0,0 1 1,0-1-1,1 1 0,-1-1 0,0 1 0,0 0 0,0 0 1,0 0-1,0 0 0,0 0 0,0 0 0,0 0 0,1 1 1,-1-1-1,0 1 0,0-1 0,0 1 0,1 0 1,-1-1-1,0 1 0,1 0 0,-1 0 0,0 1 0,-1 0 1,-10 9 68,0 1 0,0 1 0,1-1 1,1 2-1,0 0 0,1 0 0,0 1 1,2 0-1,-1 0 0,2 1 1,-11 31-1,1 8 113,3 0 0,-11 74-1,20-82-100,1 1 0,2 0 0,2 0 0,11 72 0,-7-96-30,1 0 0,2-1 0,0 0 0,2 0 0,0-1 1,1 0-1,2-1 0,0 0 0,27 36 0,-35-54-59,0 1 0,-1-1 0,1 1 1,1-1-1,-1 0 0,0-1 0,1 1 0,-1-1 0,1 0 0,0 0 0,0 0 0,0-1 1,0 0-1,0 0 0,0 0 0,0 0 0,0-1 0,0 0 0,10-1 0,-4 1 6,-1-2 0,1 1 0,-1-2 0,0 1 0,0-1-1,0-1 1,0 0 0,16-9 0,-17 7-3,1 0-1,-1-1 1,0-1-1,-1 1 1,0-1-1,0-1 0,-1 1 1,0-1-1,0-1 1,-1 1-1,0-1 1,5-15-1,-8 19 11,0-1 0,-1 0 0,0 0-1,0 0 1,-1 0 0,0 0-1,0-1 1,-1 1 0,0 0 0,0 0-1,-1-1 1,0 1 0,0 0-1,0 0 1,-1 0 0,0 0 0,-1 0-1,0 1 1,0-1 0,-5-8-1,7 14-20,1 0-1,-1 0 1,0 0-1,0 0 1,0 0-1,1 0 1,-1 1-1,0-1 1,0 0-1,0 1 1,0-1-1,0 1 1,0-1-1,0 1 1,-1-1 0,1 1-1,0 0 1,0-1-1,0 1 1,0 0-1,0 0 1,-1 0-1,1 0 1,0 0-1,0 0 1,0 0-1,0 1 1,0-1-1,-1 0 1,1 1-1,0-1 1,0 0-1,0 1 1,0-1-1,-2 2 1,-4 2 16,0 1 1,0 0-1,-12 11 1,13-10-5,0 0-18,0-1 1,1 1-1,0 1 1,0-1-1,1 1 1,-1 0-1,2 0 0,-1 0 1,1 0-1,0 1 1,0 0-1,1-1 1,0 1-1,1 0 1,-1 0-1,1 0 1,1 0-1,0 0 1,0 0-1,0 0 1,4 16-1,-2-15 0,0-1 0,0 1-1,1-1 1,0 1 0,0-1 0,1 0 0,0 0-1,1-1 1,0 1 0,0-1 0,0 0-1,1 0 1,0 0 0,0-1 0,1 0-1,0-1 1,0 1 0,0-1 0,1 0 0,8 3-1,-5-3-2,0 0 0,0-1 0,0-1 0,14 3 0,-18-5 0,-1-1 0,1 1 0,-1-1 0,0-1 0,1 1 0,-1-1 0,1 0 0,-1-1 0,10-3 0,20-9 28,0-3-1,-2 0 0,0-3 1,-1-1-1,0-1 0,-2-1 1,35-35-1,-43 34 56,0 0 0,24-36 0,-47 59-82,17-27 66,-17 27-62,1 0-1,-1 0 0,0 0 0,1 1 0,-1-1 0,0 0 0,0 0 0,1 0 0,-1 0 0,0 0 0,0 0 0,0 0 1,0 0-1,-1 0 0,1 0 0,0 0 0,0 0 0,0 1 0,-1-1 0,1 0 0,0 0 0,-1 0 0,1 0 1,-1 0-1,1 1 0,-1-1 0,0 0 0,1 0 0,-2 0 0,0 0 1,0 1 1,0 0-1,0 0 1,1 0-1,-1 1 0,0-1 1,0 0-1,0 1 1,1-1-1,-1 1 1,0-1-1,0 1 0,1 0 1,-1 0-1,0 0 1,1 0-1,-1 0 0,-1 1 1,1 0-1,-12 7 4,1 1 0,1 0-1,-1 0 1,2 1 0,0 1 0,0 0-1,1 1 1,0 0 0,1 0 0,1 1-1,0 0 1,1 1 0,-10 29 0,14-35-15,2 0 0,-1 0 0,1 0 0,0 0 0,1 0 0,0 0 0,1 1 0,0-1 0,0 0 0,1 0 0,0 0 0,0-1 0,6 14 0,-6-18 4,-1-1 0,1 1 0,-1-1 0,1 0-1,0 1 1,0-1 0,1 0 0,-1 0 0,1 0-1,-1-1 1,1 1 0,0-1 0,0 1 0,0-1-1,0 0 1,0 0 0,1 0 0,-1-1 0,1 1 0,-1-1-1,1 0 1,-1 0 0,1 0 0,0 0 0,0-1-1,-1 1 1,1-1 0,0 0 0,0 0 0,0 0-1,-1-1 1,1 1 0,0-1 0,5-2 0,-1 0 5,-1 0-1,0-1 1,0 0 0,-1 0 0,1-1 0,-1 1 0,0-1-1,0-1 1,-1 1 0,1-1 0,-1 0 0,6-10 0,1-1 7,-1-2 0,-1 0 0,12-28 0,-6 4 9,-3-2-1,-1 1 1,8-61 0,-12 52 202,-8 49-106,-1 15-50,8 166 51,0 1-65,-5-53-10,0-40 42,-13 144-1,9-214-61,-1-1-1,-1 0 0,-9 24 1,11-31-9,-1 0 1,-1-1-1,1 1 1,-1-1-1,0 0 1,-1 0-1,0 0 1,1-1-1,-9 7 1,10-11-3,0 1 0,0-1 0,0 1 0,0-1 0,0 0 0,-1 0 0,1 0 0,-1-1 0,1 1 0,0-1 0,-1 0 0,1 0 0,-1 0 0,1 0 0,-1-1 0,1 1 0,-4-2 0,-2 0 23,0-1 0,0 1 0,1-2 0,0 1-1,-11-6 1,14 5-10,0 1 0,1-1-1,-1 0 1,1 0-1,0 0 1,0 0 0,0-1-1,1 0 1,-1 1 0,1-1-1,0-1 1,1 1-1,-1 0 1,1-1 0,0 1-1,1-1 1,-1 0-1,1 1 1,0-1 0,0 0-1,1 0 1,0 0 0,0 0-1,0 0 1,1 0-1,0 1 1,0-1 0,2-6-1,2-3 18,0-1 1,1 1-1,1 1 0,1-1 0,0 1 0,1 0 0,10-13 1,-9 15-52,-8 9-3,0 0 1,1 0-1,-1 0 0,1 0 1,0 0-1,-1 0 0,8-4 1,-9 7 14,-1-1 4,0 1 0,0 0 0,0-1 0,0 1 0,0-1 0,0 1 0,1-1-1,-1 1 1,0 0 0,0-1 0,1 1 0,-1 0 0,0-1 0,0 1 0,1 0 0,-1-1 0,0 1 0,1 0 0,-1 0 0,1-1 0,-1 1 0,0 0 0,1 0 0,-1 0-1,1 0 1,0-1 0,4-3 13,8-16-4,34-56 42,73-89 0,-22 58 7,-70 76-45,13-11 65,-33 34-57,-1 0-1,0-1 1,-1 0-1,0 0 1,0-1-1,5-13 1,11-16-15,-15 28-10,-1-1 0,5-16 0,-8 21-1,-1 0 0,1 0 1,0 0-1,0 1 0,1-1 1,-1 1-1,2 0 0,-1 0 0,1 1 1,-1-1-1,9-6 0,-4 5 0,-8 6 0,0 0 0,-1 1 0,1-1 0,0 0 0,0 0 0,0 0 0,0 1 0,0-1 0,0 1 0,1-1 0,-1 1 0,0-1 0,0 1 0,0 0 0,0-1 0,1 1 0,-1 0 0,0 0 0,0 0 0,0 0 0,1 0 0,-1 0 0,0 0 0,0 0 0,1 1 0,-1-1 0,2 1 0,4 3 3,0 1-1,0 0 0,0 1 0,-1-1 1,0 1-1,0 0 0,0 0 1,-1 1-1,0 0 0,0 0 0,-1 0 1,0 1-1,3 7 0,4 11 12,-1 0-1,10 44 0,-19-61-4,1 1-1,-1-1 0,-1 1 0,0-1 1,0 1-1,-1-1 0,0 1 1,-4 13-1,4-20-3,0-1 1,0 0-1,0 1 0,0-1 1,0 0-1,-1 0 1,1 1-1,-1-1 0,1 0 1,-1-1-1,0 1 0,0 0 1,0 0-1,0-1 1,0 1-1,0-1 0,0 0 1,-1 1-1,1-1 0,0 0 1,-1 0-1,1-1 0,-1 1 1,1 0-1,-1-1 1,1 0-1,-1 1 0,1-1 1,-5 0-1,-3 0 14,1-1 0,-1 1 0,0-1 0,1-1 0,-1 0 1,-13-5-1,3 0 29,0-2 1,1 0 0,-22-15-1,29 13-6,20 10-11,26 11-20,1 1-9,-1 0 22,0 1-1,63 32 0,60 41 163,-119-57-102,4 2 80,-40-28-377,0-1-1,0 0 1,0 0-1,1 0 1,-1 0-1,0 0 1,0-1-1,1 1 1,-1-1-1,0 1 1,1-1-1,-1 0 0,1 0 1,-1 0-1,0 0 1,3-1-1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30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458 104 5520,'0'0'1744,"-1"-10"-1256,-2-30 21,3 38-401,0 0-1,0 0 1,-1 0-1,1 0 0,-1 0 1,1 0-1,-1 0 1,0 1-1,0-1 1,0 0-1,0 0 1,0 1-1,0-1 1,0 0-1,0 1 1,-1 0-1,1-1 1,-1 1-1,1 0 1,-1-1-1,-2-1 1,-1 1 11,0 1 1,1-1 0,-1 0-1,0 1 1,0 0 0,-5 0 0,0-1 57,-6 1 74,0 0 1,-1 1-1,1 0 1,0 1-1,-19 4 1,-8 1 151,33-6-321,1 1 1,-1 1-1,1 0 1,-1 0-1,1 1 1,0 0-1,0 1 0,0-1 1,1 2-1,-1-1 1,1 1-1,0 1 1,0 0-1,1 0 0,0 0 1,0 1-1,0 0 1,1 0-1,0 0 1,0 1-1,1 0 0,-7 12 1,7-10 7,0-1 1,1 1-1,0 0 1,0 0-1,1 0 1,0 0 0,1 1-1,0 0 1,1-1-1,0 1 1,1 0-1,0-1 1,0 1-1,1 0 1,1-1-1,0 1 1,0-1-1,7 19 1,-3-16-20,-1 0 0,2-1 1,0 1-1,0-2 1,1 1-1,1-1 0,0 0 1,15 14-1,-18-19-34,0-1 1,0 0-1,0 0 1,1 0-1,0-1 1,0 0-1,0-1 0,0 1 1,1-1-1,-1-1 1,1 1-1,0-1 1,-1-1-1,1 1 1,0-1-1,12 0 0,-17-2-22,0 0 0,0 0-1,0 0 1,0 0-1,-1 0 1,1 0-1,0-1 1,0 1-1,-1-1 1,1 0-1,-1 0 1,1 0 0,-1 0-1,0 0 1,0 0-1,0-1 1,0 1-1,0-1 1,-1 1-1,3-5 1,2-5 28,0 0 1,-1 0-1,5-18 0,-4 9 28,-2 0 1,0 0-1,-1-1 0,0-31 1,-9-87 410,5 133-449,0 2 23,1 0-1,-1 0 0,0 0 1,-1 0-1,-3-9 1,5 13-42,-1 0-1,1 0 1,0 1 0,-1-1 0,1 0-1,-1 0 1,1 0 0,-1 0 0,1 1-1,-1-1 1,0 0 0,1 0 0,-1 1-1,0-1 1,0 1 0,1-1 0,-1 1-1,0-1 1,0 1 0,0-1 0,0 1-1,0-1 1,0 1 0,1 0 0,-1 0 0,0 0-1,0-1 1,0 1 0,0 0 0,0 0-1,0 0 1,0 0 0,0 1 0,0-1-1,-1 0 1,1 2 5,0-1 0,0 1 1,1 0-1,-1 0 0,0-1 0,1 1 1,-1 0-1,1 0 0,0 0 0,0 0 1,-1-1-1,1 1 0,1 0 0,-1 0 0,0 3 1,0-1-1,1 22 34,1-1 1,0 1 0,2-1 0,12 40 0,-12-49-24,2 0 0,0-1 0,1 0 0,0 0 0,2-1-1,-1 0 1,2 0 0,15 18 0,-22-29-21,-1-1 0,1 1 0,0-1 0,0 0 0,0 1-1,0-1 1,0-1 0,1 1 0,-1 0 0,0-1 0,1 0-1,-1 0 1,1 0 0,0 0 0,-1 0 0,1-1 0,0 1-1,0-1 1,3 0 0,0-1 10,0 0 0,-1-1-1,1 0 1,-1 0 0,0 0-1,0 0 1,1-1 0,-2 0 0,12-8-1,-7 3 11,0 0 0,-1 0-1,0-1 1,0 0 0,10-16-1,32-55 136,-31 40 14,22-65 0,-34 85-104,-4 10 65,1-1 1,0 1-1,1 0 0,13-19 1,-18 28-132,0 0 1,0 0-1,-1 0 0,1 1 1,0-1-1,0 0 0,0 1 1,0-1-1,0 0 0,0 1 0,0-1 1,0 1-1,0 0 0,1-1 1,-1 1-1,0 0 0,0 0 1,0-1-1,0 1 0,0 0 1,1 0-1,-1 0 0,0 0 1,0 1-1,0-1 0,0 0 1,1 0-1,-1 1 0,0-1 1,0 1-1,0-1 0,0 1 1,0-1-1,0 1 0,1 1 1,5 3 15,-1-1 0,0 2 1,0-1-1,5 7 1,-9-10-22,17 20 33,-2 1 0,-1 2 0,19 35 0,9 13 6,-6-8-13,-28-45-11,1-1 0,1 0 0,1-1-1,16 18 1,-22-29-20,-2-1 14,0 0 0,1 0 1,0-1-1,0 0 0,13 8 0,-17-12-4,1 0-1,-1 0 1,1 0-1,0 0 0,-1-1 1,1 1-1,0-1 1,0 1-1,-1-1 1,1 0-1,0 0 1,0-1-1,0 1 0,-1-1 1,1 1-1,0-1 1,-1 0-1,1 0 1,-1 0-1,1 0 0,3-2 1,2-2 1,0 0 1,0-1-1,0 0 0,-1-1 1,0 1-1,0-2 1,-1 1-1,1 0 0,-2-1 1,1 0-1,-1-1 0,0 1 1,6-18-1,-3 5 32,-1 0-1,-1 0 0,-2 0 1,0-1-1,2-26 0,-7 7 68,1 39-96,-1-1 0,1 1-1,-1-1 1,0 1 0,1 0-1,-1-1 1,0 1 0,0 0 0,-1-1-1,1 1 1,0 0 0,-1 0 0,-3-4-1,5 6-8,0 0 1,-1-1-1,1 1 0,-1 0 0,0-1 0,1 1 0,-1 0 0,1 0 1,-1 0-1,1-1 0,-1 1 0,1 0 0,-1 0 0,0 0 1,1 0-1,-1 0 0,1 0 0,-1 0 0,0 0 0,1 0 0,-1 0 1,1 1-1,-1-1 0,0 0 0,1 0 0,-1 1 0,0-1 1,-15 15 44,12-8-40,-1-1 0,2 1 0,-6 12 1,5-8-7,2 0 0,-1 1 0,1 0 1,1 0-1,0-1 0,1 1 1,0 0-1,1 0 0,0 0 0,1 0 1,1-1-1,4 16 0,-2-10 5,1 1 0,1-2 1,0 1-1,2-1 0,-1 0 0,2-1 0,17 22 0,-24-33 1,1 0 1,-1 0-1,1-1 0,0 0 1,0 1-1,1-1 0,-1-1 0,0 1 1,1 0-1,0-1 0,0 0 0,0 0 1,0-1-1,0 1 0,0-1 1,0 0-1,0-1 0,8 1 0,-7-1-8,0-1-1,-1 0 0,1 0 0,0 0 0,-1-1 1,1 0-1,-1 0 0,0 0 0,1-1 1,-1 1-1,0-1 0,0-1 0,-1 1 1,1-1-1,-1 1 0,6-7 0,13-16 85,0 0-3760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32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1234 3408,'0'0'3972,"12"-15"-3562,51-65 448,63-103-1,-73 93-250,110-206 947,-142 250-1159,-1-1 0,-2-1 0,-3-1 0,14-76 0,-28 119-267,0 3-34,0 0 0,0 0 0,-1 0 0,1 0 0,-1 0 0,0 0 0,0 0 1,0 0-1,0 0 0,-1 0 0,1 0 0,-1 0 0,-1-3 0,1 6-59,0 0 0,1 0 1,-1 0-1,0 0 0,0 0 0,0 0 0,0 1 0,0-1 0,0 0 0,0 1 1,1-1-1,-1 0 0,0 1 0,0-1 0,0 1 0,1 0 0,-1-1 0,0 1 1,1-1-1,-1 1 0,0 0 0,1 0 0,-1-1 0,1 1 0,-1 2 0,-19 24 143,2 10-35,2 0-1,2 1 1,1 1-1,-15 79 1,18-68-43,2 1 0,3 1 0,1 64 0,4-93-56,2 1 0,0 0-1,2-1 1,1 0-1,0 0 1,2 0-1,0-1 1,2 1 0,15 27-1,-17-38-9,-5-7-12,1 0 1,0-1-1,0 1 0,0-1 0,0 1 0,1-1 0,4 4 1,-7-7-15,0 0 1,1-1 0,-1 1 0,1 0 0,-1-1 0,1 1-1,-1-1 1,1 1 0,-1-1 0,1 0 0,0 0 0,-1 1-1,1-1 1,-1 0 0,1-1 0,-1 1 0,1 0 0,0 0-1,-1-1 1,1 1 0,-1-1 0,1 1 0,-1-1 0,1 1-1,-1-1 1,0 0 0,1 0 0,-1 0 0,0 0 0,2-1-1,10-9 48,1 0 0,-2-2-1,1 1 1,-2-1-1,1-1 1,-2 0-1,14-23 1,50-115 207,-64 130-219,12-31 71,-3-1 0,-2-1-1,11-63 1,15-169 418,-38 246-455,-2 19 55,-1 0 0,-1 0 0,0 0 0,-2 0 0,-5-34 0,6 55-102,0 0 0,0 0-1,0 0 1,-1 0 0,1 1-1,0-1 1,-1 0-1,1 0 1,0 0 0,-1 0-1,1 0 1,-1 1 0,1-1-1,-1 0 1,-1-1-1,2 2-16,0 0-1,-1 0 1,1 0-1,0 0 0,-1 0 1,1 0-1,0 0 1,0 0-1,-1 0 1,1 0-1,0 0 0,-1 0 1,1 0-1,0 1 1,0-1-1,-1 0 0,1 0 1,0 0-1,-1 0 1,1 0-1,0 1 0,0-1 1,-1 0-1,1 0 1,0 0-1,0 1 0,0-1 1,0 0-1,-1 0 1,1 1-1,-3 3 34,1 1 0,0-1-1,0 1 1,0-1 0,-2 9 0,-33 201 303,30-159-295,-15 195 202,4-35-66,10-123-95,-3 23 67,3-32 114,10-74-90,-1-8-81,-1-4-39,5-19 40,2 3-66,7-41 123,4 0 0,43-103 0,-59 160-153,-1 1-1,0-1 1,0 1 0,1 0-1,-1-1 1,1 1-1,0 0 1,0 0-1,0 0 1,0 0 0,0 0-1,0 1 1,0-1-1,1 1 1,-1-1-1,1 1 1,-1 0 0,4-1-1,-4 1-4,1 1-1,-1 0 1,1-1-1,-1 1 1,0 1-1,1-1 0,-1 0 1,1 0-1,-1 1 1,0 0-1,1-1 1,-1 1-1,0 0 1,0 0-1,1 0 1,-1 0-1,0 1 1,0-1-1,0 1 1,2 2-1,13 12 18,0 1-1,22 32 1,-20-25-10,22 23-1,-34-41-9,0 1-1,0-2 1,0 1-1,1-1 1,-1 0-1,1 0 1,16 6 0,-18-9-1,0 0 0,1 0 0,-1-1 0,0 0 0,0 0 0,1 0 0,-1-1 0,1 0 0,-1 0 0,0-1 0,1 0 1,-1 0-1,0 0 0,0-1 0,1 1 0,-1-2 0,-1 1 0,1-1 0,0 0 0,-1 0 0,1 0 0,9-8 0,-6 2 4,0 0-1,-1 0 1,0 0-1,0-1 1,-1 0-1,0-1 1,-1 0-1,-1 0 1,1 0-1,6-21 1,-6 14 11,-1-1 1,5-30 0,-9 43-8,0 0 1,-1 0-1,0 1 0,0-1 1,-1 0-1,0 0 1,0 1-1,0-1 0,0 0 1,-1 1-1,0 0 0,0-1 1,-4-6-1,6 12-6,-1-1 0,1 1 1,0-1-1,-1 1 0,1-1 0,-1 1 0,1-1 0,0 1 0,-1-1 0,1 1 0,-1-1 0,1 1 1,-1 0-1,0-1 0,1 1 0,-1 0 0,1 0 0,-1-1 0,0 1 0,1 0 0,-1 0 0,1 0 0,-1 0 1,0 0-1,1 0 0,-1 0 0,0 0 0,0 0 0,-1 0 1,0 1 0,1 0 1,-1-1-1,0 1 0,1 0 0,-1 0 0,1 0 0,-1 0 1,1 1-1,-2 0 0,-4 6 7,0 0 0,-10 15 1,16-22-11,-6 10 1,0 0 0,1 0-1,1 0 1,0 1 0,0 0 0,1 0 0,0 0-1,1 1 1,1-1 0,0 1 0,1 0 0,0-1 0,0 1-1,2 0 1,0 0 0,3 16 0,-2-13-1,2-1 1,0 1-1,1-1 1,0 1-1,10 17 0,-11-25-1,1 0-1,-1-1 0,1 1 0,1-1 1,0 0-1,0-1 0,0 1 0,0-1 1,1-1-1,0 1 0,11 5 0,-15-9 0,1 0 0,0-1 0,0 0 1,0 0-1,0 0 0,1-1 0,-1 1 0,0-1 0,0 0 0,0 0 0,0-1 0,0 1 0,1-1 0,-1 0 0,0 0 0,5-2 0,-3 1-10,-1 0 0,0 0-1,0 0 1,0-1 0,0 0 0,0 0-1,-1 0 1,1 0 0,-1-1-1,0 0 1,6-7 0,-8 7-29,0 0 1,0 0 0,0 0 0,0-1 0,-1 1 0,1 0 0,-1-1 0,-1 1 0,1-1 0,0 0 0,-1 1 0,0-1 0,0 1 0,-1-1 0,1 0-1,-1 1 1,-2-9 0,0 2-706,-1 1-1,0-1 1,0 1 0,-1 0-1,-9-14 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32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1 166 11352,'0'0'0,"92"-12"200,-19 4 16,12-5 88,5 3 8,-3 2 152,-8 0 8,-17 2 8,-3-6 8,-1-6-168,-4-2 16,-11-2-208,-7-7-8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36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0 610 4816,'0'0'4504,"13"0"-3998,4-2-315,1 0-1,-1-1 1,0-1-1,0 0 1,0-1-1,23-12 1,-15 4 106,-2-1 1,1-1 0,-2-2-1,0 0 1,-2-1 0,0-1-1,34-41 1,-29 25 107,-1-1 0,-1-1 0,-2-1 0,20-52 0,-33 70-179,1 0 0,1 0 0,1 1-1,1 1 1,16-21 0,-20 27-51,-8 11-101,1 0 0,0-1 0,0 1 0,0 0 1,0-1-1,0 1 0,0 0 0,0 0 0,0 0 0,1 0 0,0-1 0,-1 2-55,0 0 0,0 0 0,-1 0 0,1 0 0,0 0 0,0 0 0,-1 1-1,1-1 1,0 0 0,0 0 0,-1 1 0,1-1 0,0 0 0,-1 1-1,1-1 1,0 1 0,-1-1 0,1 1 0,-1-1 0,1 1 0,-1 0-1,1-1 1,-1 1 0,1 0 0,-1-1 0,0 1 0,1 0 0,-1-1-1,0 1 1,1 1 0,13 29 123,0 0 0,-2 1-1,13 59 1,-15-56-64,0 5 34,-1 1-1,-1 0 0,2 58 0,-10-76-36,0 1 1,-2-1 0,0 0-1,-1-1 1,-2 1 0,0 0-1,-15 36 1,19-57-64,1 0 1,-1 0-1,0 0 1,0 0-1,-1 0 1,1 0-1,0 0 1,-1-1-1,1 1 1,-1 0-1,1-1 1,-1 1-1,0-1 1,0 0-1,1 0 1,-1 1-1,0-1 1,0 0-1,0-1 1,0 1-1,0 0 1,-4 0-1,1 0 10,0-1 1,0 0-1,0 0 0,0-1 0,1 0 0,-1 1 1,0-1-1,1-1 0,-10-3 0,-2-3 29,0-1 0,0-1 0,1 0 0,0-1 1,0-1-1,-20-22 0,7 8 71,24 22-89,1 1 0,-1-1 0,1 1 1,0-1-1,0 0 0,1 0 0,-1 0 0,1-1 0,0 1 0,0-1 1,0 1-1,1-1 0,-2-8 0,3 13-25,0-1-1,0 0 1,0 0-1,0 0 1,0 1-1,0-1 1,0 0 0,0 0-1,0 0 1,1 1-1,-1-1 1,0 0 0,0 0-1,1 1 1,-1-1-1,1 0 1,-1 1-1,1-1 1,-1 0 0,1 1-1,-1-1 1,1 1-1,-1-1 1,1 1 0,0-1-1,-1 1 1,1-1-1,0 1 1,-1 0-1,1-1 1,0 1 0,0 0-1,-1-1 1,1 1-1,0 0 1,0 0-1,0 0 1,1 0 0,3-1 2,1 0-1,0 1 1,1 0 0,7 1 0,98 11 15,46 3-14,-123-13-5,1-2 0,52-7 0,67-16-4,-134 18-1,-1-1-1,-1-2 1,1 0-1,-1 0 1,-1-2-1,1-1 0,-2 0 1,25-20-1,2-8 46,-31 27-26,0 0 1,22-15-1,-21 12 13,-114 64 259,88-42-283,-26 14 38,-44 32-1,72-45-27,0-1-1,0 2 1,1-1-1,0 2 1,1-1-1,0 1 1,1 0-1,0 0 0,-8 15 1,13-19-8,0 0-1,0 0 1,0 0 0,1 1-1,0-1 1,0 0 0,0 1-1,1-1 1,0 1 0,0-1 0,1 1-1,0-1 1,0 0 0,0 1-1,1-1 1,0 0 0,2 6-1,-2-8-3,0 0-1,0 0 1,1 0-1,-1 0 0,1-1 1,-1 1-1,1-1 1,1 1-1,-1-1 0,0 0 1,1-1-1,-1 1 0,1 0 1,0-1-1,0 0 1,0 0-1,0 0 0,0 0 1,0-1-1,0 0 1,1 0-1,-1 0 0,1 0 1,-1-1-1,7 1 1,-5-2-5,0 1 1,0-1 0,0 0 0,-1-1 0,1 0 0,0 1-1,-1-2 1,1 1 0,-1-1 0,0 0 0,0 0 0,0 0-1,0-1 1,5-4 0,6-7 1,-1 0-1,19-26 1,-25 29 1,0-1 0,-2 0 0,1 0-1,-2 0 1,0-1 0,5-17 0,19-88 56,-29 113-59,4-40 118,2 101-98,26 94 0,-26-126-17,1 1 1,2-1-1,0 0 0,1-1 0,1 0 0,20 27 0,-30-47-5,-1 0 0,0 0 0,1 0 0,-1-1 0,1 1-1,-1 0 1,1-1 0,0 1 0,0-1 0,0 1 0,0-1-1,0 0 1,0 0 0,0 0 0,0 0 0,0 0 0,0-1 0,1 1-1,-1-1 1,0 1 0,1-1 0,-1 0 0,0 0 0,1 0-1,-1 0 1,0 0 0,0 0 0,1-1 0,-1 1 0,0-1 0,1 1-1,-1-1 1,0 0 0,0 0 0,0 0 0,0 0 0,0-1-1,0 1 1,0 0 0,0-1 0,-1 1 0,1-1 0,2-3 0,21-24 49,-1-1 0,-1-1 0,26-49 1,-12 19 57,-15 18-16,-18 34-52,0 0 0,1 0 0,0 1 0,0 0 0,0 0-1,1 0 1,1 0 0,9-8 0,-16 16-35,0-1 0,1 1 0,-1 0 1,0 0-1,1 0 0,-1 0 0,0 0 0,1 0 1,-1 0-1,1 0 0,-1 0 0,0 0 0,1 0 1,-1 0-1,1 0 0,-1 0 0,0 0 0,1 0 0,-1 0 1,0 0-1,1 1 0,-1-1 0,1 0 0,-1 0 1,0 0-1,0 1 0,1-1 0,-1 0 0,0 0 1,1 1-1,-1-1 0,0 0 0,0 1 0,1-1 0,-1 0 1,0 1-1,0-1 0,0 0 0,0 1 0,1-1 1,-1 1-1,7 19 18,-7-20-21,5 18 21,-1 0-1,-1 0 1,-1 0 0,0 21 0,-6 74 126,2-104-125,0 1 159,8-18 12,16-41-57,-16 34-109,0 1-1,1 0 1,11-17 0,36-59 124,-53 87-142,1 1 0,0-1 0,-1 1 0,1 0 0,0 0 0,0 0 0,1 0 0,-1 0 0,0 0 0,0 0 0,1 1 0,-1-1 0,1 1 0,0 0 0,4-2 0,-5 3-5,0-1 0,0 1 0,0 0 0,0-1 1,-1 1-1,1 0 0,0 0 0,0 1 0,0-1 0,0 0 1,0 1-1,0-1 0,0 1 0,0-1 0,0 1 0,-1 0 1,1 0-1,0 0 0,-1 0 0,1 0 0,0 0 0,-1 1 1,0-1-1,3 3 0,2 2 2,-1 1-1,1 0 1,-2 1 0,1-1 0,-1 1 0,0 0-1,0 0 1,-1 0 0,0 0 0,-1 1 0,0-1-1,0 1 1,-1 0 0,0-1 0,0 1 0,-1 0-1,0 0 1,-1 0 0,1-1 0,-4 13 0,4-14-4,6-12 2,7-14 1,75-132 49,-86 149-50,-1 0 1,0 0-1,0 0 1,1 0-1,-1 1 1,1-1-1,-1 0 1,1 1-1,0-1 1,0 1-1,0 0 1,0 0-1,0 0 1,2-1-1,-3 2-4,0 0 0,0 0 0,0 0 0,0 0 0,0 0 0,0 0 0,0 0 0,0 1 0,0-1 0,0 0 0,0 1 0,0-1 0,0 1 0,0 0 0,0-1-1,0 1 1,0-1 0,-1 1 0,1 0 0,0 0 0,0-1 0,-1 1 0,1 0 0,-1 0 0,1 0 0,-1 0 0,1 0 0,-1 0 0,1 1 0,8 19-9,0-1 1,5 22-1,-8-22-15,1-1-1,0 0 1,13 22 0,-19-40 21,0 0 0,0 1 0,0-1 0,0 1 0,0-1 1,0 0-1,0 0 0,0 0 0,0 0 0,1 0 0,-1 0 1,1 0-1,-1 0 0,1 0 0,-1 0 0,1-1 1,-1 1-1,1-1 0,-1 1 0,1-1 0,0 0 0,2 1 1,-1-1 1,0-1 0,0 1 1,0-1-1,0 1 1,0-1-1,0 0 1,0 0-1,0-1 0,0 1 1,0-1-1,2-1 1,7-5 11,-1-1 0,-1 0 0,0-1 0,11-13 1,-10 10 4,-1-1 1,-1 0 0,-1 0 0,0-1 0,0 0 0,-2-1-1,9-29 1,-13 38-11,-1 0 0,0 0-1,-1 0 1,0-1 0,-1-12-1,1 18-2,0 1-1,0-1 0,0 1 1,0-1-1,-1 1 0,1-1 1,0 1-1,-1-1 0,1 1 1,-1-1-1,0 1 1,1-1-1,-1 1 0,0 0 1,0-1-1,0 1 0,0 0 1,0 0-1,0 0 0,0 0 1,-1 0-1,1 0 0,0 0 1,0 0-1,-1 0 0,1 1 1,-1-1-1,1 0 0,-1 1 1,1-1-1,-1 1 1,-2-1-1,3 2-1,-1-1 0,1 0 0,0 1-1,0-1 1,0 1 0,-1-1 0,1 1 0,0-1 0,0 1 0,0 0 0,0 0 0,0-1-1,0 1 1,1 0 0,-1 0 0,0 0 0,-1 1 0,-14 23 11,12-18-12,-4 5 0,1 1 0,0-1 0,1 1 1,1 1-1,0-1 0,1 1 0,0 0 1,-2 17-1,5-26 0,1 1 1,-1 0 0,1 0-1,1 0 1,-1 0-1,1 0 1,0 0 0,1-1-1,-1 1 1,1 0 0,0-1-1,0 1 1,1-1-1,0 0 1,0 0 0,0 0-1,0 0 1,1 0-1,0-1 1,0 0 0,0 1-1,8 5 1,-5-5 4,0 0 1,0-1 0,0 1-1,1-1 1,-1-1-1,1 1 1,0-1 0,0-1-1,1 1 1,-1-2-1,0 1 1,1-1-1,-1 0 1,1-1 0,16-1-1,-11-1 20,0-1-1,1 0 1,-1-2-1,0 1 1,-1-2-1,1 0 1,-1 0-1,18-13 1,-16 9-73,0 0 1,-1-1 0,0-1 0,-1 0 0,12-14 0,-19 20-856,-1-1 1,-1 0-1,7-12 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46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75 5824,'0'0'3734,"2"19"-3262,27 350 747,-4-140-604,-14-139-337,13 108 913,-20-191-904,-4-7-280,0 0 0,0 0 0,0 0 0,-1 0 0,1 0 0,0 0 0,0 0 0,0 0 0,0 0 0,0 0 0,0 0 0,0 0 0,0 0 0,-1 0 0,1 0 0,0 0 0,0 1 0,0-1 0,0 0 1,0 0-1,0 0 0,0 0 0,0 0 0,0 0 0,0 0 0,0 0 0,0 0 0,-1 0 0,1 1 0,0-1 0,0 0 0,0 0 0,0 0 0,0 0 0,0 0 0,0 0 0,0 0 0,0 0 0,0 1 0,0-1 0,0 0 0,0 0 0,0 0 0,0 0 0,0 0 0,0 0 0,0 0 0,1 0 0,-1 1 0,0-1 0,0 0 0,0 0 0,0 0 0,0 0 0,0 0 0,0 0 0,0 0 0,0 0 0,0 0 0,0 0 0,0 0 0,0 1 0,1-1 0,-7-32 666,5-11-473,2 0 0,11-78 0,-8 100-122,0-1 0,1 1 0,1 0 0,2 1 0,9-22 0,-12 32-20,1 0-1,0 0 1,0 1-1,1 0 0,0 0 1,1 0-1,0 1 1,0 0-1,0 1 1,1 0-1,12-7 1,-17 12-41,-1 1 1,0 0 0,0 0 0,1 0 0,-1 0 0,1 0 0,-1 1 0,1 0-1,-1 0 1,0 0 0,1 0 0,-1 0 0,1 1 0,-1-1 0,1 1 0,-1 0 0,0 0-1,4 2 1,4 1 21,-1 1 0,1 1 0,-1-1 0,10 9 0,-14-8-23,1 0-1,-1 1 1,0-1-1,-1 1 1,0 0-1,0 1 1,0-1-1,-1 1 1,0 0-1,-1 0 1,1 1-1,-2-1 1,3 10-1,0 4 31,0 0-1,-2 1 0,1 44 1,-4-54-20,-1 0 1,0 0-1,-1 1 1,0-2-1,-2 1 1,1 0-1,-1 0 1,-1-1-1,0 0 1,-1 0-1,0 0 1,-11 14-1,10-17 6,0 0 0,-1 0 0,0-1-1,0 0 1,-1-1 0,0 0 0,-1 0 0,1-1-1,-1-1 1,0 1 0,0-1 0,-1-1 0,0 0-1,-21 5 1,20-7 26,0 0 0,0 0 0,0-1 0,-1-1-1,-21-1 1,27 0 2,1 0-1,0-1 1,0 1-1,0-1 1,0 0-1,0-1 1,0 1-1,0-1 1,1-1-1,-1 1 1,1-1-1,0 1 1,-6-7-1,11 10-53,0 0 0,0 0 0,0 0 0,0 0 0,-1-1 0,1 1 0,0 0 0,0 0 1,0 0-1,0-1 0,0 1 0,-1 0 0,1 0 0,0 0 0,0-1 0,0 1 0,0 0 0,0 0 0,0 0 0,0-1 0,0 1 0,0 0 0,0 0 0,0 0 0,0-1 0,0 1 0,0 0 1,0 0-1,0-1 0,0 1 0,0 0 0,0 0 0,0 0 0,0-1 0,1 1 0,-1 0 0,0 0 0,0 0 0,0-1 0,0 1 0,0 0 0,1 0 0,-1 0 0,0 0 0,0-1 1,15-4 99,27 1-87,-35 3 2,236-9 63,-231 10-86,0-1-1,-1-1 1,1 0-1,0-1 1,-1 0-1,0 0 1,1-1-1,10-7 1,7-5 17,43-31 0,-69 45-12,5-4 5,-1 0 0,0 0 1,0-1-1,-1 0 0,0-1 0,9-12 1,26-53 57,-17 27 19,-17 34-53,-4 8 3,0-1 0,0 1 1,-1-1-1,1 0 0,-1 0 0,-1 0 0,1 0 1,0 0-1,-1 0 0,1-10 0,-2 15 40,-6 7 154,-8 38-150,2 1 1,2 0-1,2 0 0,2 1 1,-1 63-1,5-86-40,2-20-25,-1 0 1,0 0-1,1 0 0,0 0 1,0 0-1,0-1 1,1 1-1,-1 0 0,1 0 1,1 4-1,-2-7-10,1-1 0,-1 0-1,0 1 1,1-1 0,-1 0 0,0 1-1,1-1 1,-1 0 0,1 0-1,-1 0 1,0 1 0,1-1 0,-1 0-1,1 0 1,-1 0 0,1 0-1,-1 0 1,0 0 0,1 0-1,-1 0 1,1 0 0,-1 0 0,1 0-1,-1 0 1,1 0 0,-1 0-1,0 0 1,1 0 0,-1 0-1,1-1 1,-1 1 0,0 0 0,1 0-1,-1-1 1,1 1 0,16-12 70,-4 1-36,-1-1-1,0 0 0,-1-1 1,0 0-1,12-22 1,41-81 93,-27 46-63,-26 48-35,-8 16 4,0 0 1,0 0-1,1 1 1,-1-1-1,1 1 0,6-7 1,-10 12-35,0 0-1,0 0 1,0 0-1,1 0 1,-1-1 0,0 1-1,0 0 1,0 0 0,0 0-1,0 0 1,0 0-1,1 0 1,-1 0 0,0 0-1,0 0 1,0 0 0,0 0-1,0 0 1,1 0-1,-1 0 1,0 0 0,0 0-1,0 0 1,0 0 0,0 0-1,1 0 1,-1 0-1,0 0 1,0 0 0,0 0-1,0 0 1,0 0 0,1 0-1,-1 0 1,0 0-1,0 1 1,0-1 0,0 0-1,0 0 1,0 0 0,0 0-1,0 0 1,1 0-1,-1 0 1,0 1 0,4 9 65,1 15-13,-2 9-56,3-1 1,0-1-1,2 1 1,23 59-1,-30-90 3,0 1 0,0 0 0,1-1 0,-1 1 0,1-1 0,-1 0 0,1 1 0,0-1 0,0 0-1,0 0 1,0 0 0,0 0 0,0 0 0,1-1 0,-1 1 0,1-1 0,-1 0 0,1 1 0,-1-1 0,1 0-1,0 0 1,0-1 0,-1 1 0,1 0 0,0-1 0,0 0 0,4 0 0,-2 0 2,-1-1 1,1 0 0,0-1-1,-1 1 1,1-1-1,-1 0 1,1 0-1,-1 0 1,0 0 0,0-1-1,0 0 1,0 0-1,0 0 1,-1 0-1,5-5 1,2-3 16,1-1-1,-2 0 1,0-1 0,0 0 0,-1 0 0,10-24-1,1-6 27,-14 33 2,0 0 0,-1 0 0,0-1 1,0 0-1,-1 0 0,-1 0 0,0 0 0,1-15 1,0 21 46,-3 5-95,0 0 1,-1 0-1,1 0 1,0 0 0,0 0-1,0 0 1,0 0-1,-1 0 1,1-1 0,0 1-1,0 0 1,0 0-1,0 0 1,-1 0-1,1 0 1,0 0 0,0 0-1,0 0 1,0 0-1,0 0 1,0-1-1,-1 1 1,1 0 0,0 0-1,0 0 1,0 0-1,0 0 1,0 0 0,0-1-1,0 1 1,0 0-1,0 0 1,0 0-1,-1 0 1,1-1 0,0 1-1,0 0 1,0 0-1,0 0 1,0 0 0,0-1-1,0 1 1,0 0-1,0 0 1,1 0-1,-1 0 1,0-1 0,0 1-1,0 0 1,0 0-1,0 0 1,0 0 0,0 0-1,0-1 1,0 1-1,0 0 1,1 0-1,-1 0 1,0 0 0,0 0-1,0 0 1,0 0-1,1-1 1,-2-3 383,1-1-462,0 4 138,1-21-123,7-13 60,-2 8 2,7-54 0,-11-218 60,-2 265-56,-1 13 12,0-1-1,-2 1 0,0-1 0,-2 1 0,0 0 1,-9-23-1,13 43-12,1 1 0,0-1-1,0 0 1,-1 1 0,1-1 0,0 0-1,0 1 1,-1-1 0,1 1 0,-1-1 0,1 1-1,-1-1 1,1 1 0,-1-1 0,1 1 0,-1-1-1,0 0 1,-7 5 25,-5 21-13,8-9-18,0 1 0,2-1 0,-1 0-1,0 22 1,0 71-26,3-46 18,0 34-9,4 0-1,28 175 1,-26-245 35,2 1-1,0-1 1,2-1 0,1 1-1,24 46 1,-28-62-19,-3-5 29,1 1 0,0 0 0,9 11 0,-12-17-27,0 0 0,0 0-1,0 0 1,0 0-1,0 0 1,0-1 0,0 1-1,0 0 1,0 0-1,0-1 1,1 1 0,-1-1-1,0 1 1,1-1-1,-1 0 1,0 1 0,1-1-1,-1 0 1,0 0-1,1 0 1,-1 0 0,0 0-1,1 0 1,-1 0-1,0 0 1,1-1 0,1 0-1,-1 1-25,-1-1-1,0 0 0,0 1 1,0-1-1,0 0 0,0 0 1,0 0-1,-1 0 1,1 0-1,0 0 0,0 0 1,-1 0-1,1 0 0,0 0 1,-1 0-1,1 0 0,-1-1 1,1 1-1,-1 0 0,0 0 1,0-1-1,1 1 1,-1 0-1,0 0 0,0-2 1,-4-37-680,1 28 460,-5-41-3416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47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14 106 8640,'0'0'145,"-3"-11"-184,-7-33 198,10 43-129,-1 0 0,1 0-1,0 0 1,0 0 0,0 0-1,0 0 1,0 0 0,0 0 0,0-1-1,1 1 1,-1 0 0,0 0 0,1 0-1,-1 0 1,0 0 0,1 0 0,-1 0-1,1 0 1,0 0 0,-1 0 0,1 1-1,0-1 1,0 0 0,-1 0-1,1 1 1,0-1 0,0 0 0,0 1-1,0-1 1,0 0 0,1 0 0,2 0 45,1-1 0,-1 1-1,1 0 1,0 0 0,7 0 0,-2 0 68,29-5 318,1 2 0,-1 2-1,1 2 1,0 1 0,-1 2 0,1 2 0,62 16 0,15 2 1116,-116-23-1651,0 0 1,1 0-1,-1 1 0,0-1 1,0 0-1,1 1 1,-1-1-1,0 1 0,0 0 1,1-1-1,-1 1 1,0 0-1,0 0 0,1 1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51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167 788 5120,'0'0'5265,"-13"6"-4728,2-1-369,0 1 1,0 0-1,1 0 0,0 1 0,0 0 0,1 0 0,0 1 0,0 1 0,-14 18 1,17-19-26,1 0 1,1 1 0,-1-1-1,2 1 1,-1-1 0,1 1 0,0 0-1,1 1 1,0-1 0,1 0-1,-1 1 1,2-1 0,0 15 0,1-17-62,0 0 0,0 1 1,1-1-1,0 0 0,0 0 0,0 0 1,1 0-1,1 0 0,-1-1 1,1 1-1,0-1 0,0 0 0,1 0 1,0-1-1,0 1 0,0-1 1,12 9-1,-13-11-55,1 1-1,0-1 1,0 0 0,0 0 0,0-1-1,0 0 1,0 0 0,1 0 0,-1 0-1,1-1 1,-1 0 0,1 0 0,0-1 0,0 1-1,-1-1 1,1 0 0,0-1 0,-1 1-1,1-1 1,0-1 0,-1 1 0,1-1-1,-1 1 1,0-2 0,0 1 0,1 0-1,-1-1 1,-1 0 0,1-1 0,7-5 0,-2 0 9,0-1 1,0 0-1,-1 0 1,0-1 0,-1 0-1,0-1 1,-1 0 0,0 0-1,-1 0 1,0-1-1,6-23 1,-7 17 36,-1-1-1,0 1 0,1-33 1,-5 44-31,0 0 1,0 0-1,-1 0 1,1 1 0,-2-1-1,1 0 1,-1 1-1,-1-1 1,1 1-1,-1 0 1,0-1-1,-7-9 1,8 15-16,0-1-1,0 1 1,-1 0 0,1 0 0,-1 0-1,0 0 1,0 0 0,0 0 0,0 1 0,0-1-1,0 1 1,0 0 0,0 0 0,0 0-1,-1 0 1,1 1 0,0-1 0,-1 1-1,1 0 1,-4 0 0,4 0-12,-1 0 1,0 0-1,0 1 0,1 0 1,-1-1-1,1 1 0,-1 1 1,1-1-1,-1 0 1,1 1-1,-1 0 0,1-1 1,0 1-1,0 1 0,0-1 1,0 0-1,-4 5 0,4-2 3,0 0-1,-1 0 0,1 0 0,1 0 1,-1 1-1,1-1 0,0 1 0,-2 9 0,4-13-10,-1 0-1,1-1 0,0 1 0,-1 0 0,1-1 1,0 1-1,0 0 0,1-1 0,-1 1 0,0 0 1,0-1-1,1 1 0,-1 0 0,1-1 0,0 1 1,-1-1-1,1 1 0,0-1 0,0 1 0,0-1 1,0 0-1,0 1 0,0-1 0,0 0 0,0 0 1,1 0-1,-1 0 0,0 0 0,1 0 0,-1 0 1,1 0-1,-1 0 0,1-1 0,2 2 0,6 0 7,-1-1 0,1 1 0,0-1-1,0-1 1,0 0 0,0 0 0,0-1-1,0-1 1,0 1 0,0-2 0,12-3-1,34-6 55,-51 11-58,0 1 0,0 0 1,0 0-1,0 0 0,0 1 0,0-1 0,-1 1 0,1 0 0,0 1 0,0-1 0,0 1 0,-1 0 0,1 0 0,-1 1 0,0-1 0,1 1 0,-1 0 0,0 0 0,-1 0 0,1 1 0,-1 0 0,1-1 0,-1 1 0,0 0 0,4 8 0,2 3-2,-1 0 0,-1 1-1,0 0 1,-1 0-1,-1 1 1,4 22 0,-1 19 3,-2 0 1,-4 106-1,-2-147-9,-1 28 38,-2 0 1,-2 0 0,-2 0 0,-13 44-1,16-76 94,4-13-131,0 0 0,0 0 0,0 0 0,0 0 0,0 0 0,0 0 0,0 0 0,0 0 0,0 0 1,0 0-1,0-1 0,0 1 0,0 0 0,-1 0 0,1 0 0,0 0 0,0 0 0,0 0 0,0 0 1,0 0-1,0 0 0,0 0 0,0 0 0,0 0 0,0 0 0,0 0 0,0 0 0,0 0 1,0 0-1,0 0 0,0 0 0,0 0 0,0 0 0,0 0 0,0 0 0,-1 0 0,1 0 0,0 0 1,0 0-1,0 0 0,0 0 0,0 0 0,0 0 0,0 0 0,0 0 0,0 0 0,0 0 0,0 0 1,0 1-1,0-1 0,0 0 0,0 0 0,0 0 0,0 0 0,0 0 0,0 0 0,0 0 1,0 0-1,-1-23 152,2 9-158,1-155 384,44-303 0,-45 466-362,3-20 92,1 0 0,1 1 1,1 0-1,16-37 0,-23 62-105,0-1-1,1 1 1,-1-1-1,0 1 0,0 0 1,1-1-1,-1 1 0,0-1 1,1 1-1,-1 0 1,1-1-1,-1 1 0,0 0 1,1-1-1,-1 1 1,1 0-1,-1 0 0,1 0 1,-1-1-1,1 1 1,-1 0-1,1 0 0,-1 0 1,1 0-1,-1 0 1,1 0-1,-1 0 0,1 0 1,-1 0-1,1 0 1,-1 0-1,1 0 0,-1 0 1,1 0-1,-1 1 1,0-1-1,1 0 0,-1 0 1,1 0-1,-1 1 1,1-1-1,-1 0 0,0 1 1,1-1-1,-1 0 1,1 1-1,-1-1 0,0 1 1,0-1-1,1 0 1,-1 1-1,0 0 0,18 25 67,-15-18-66,1 1 0,-2 0 0,1-1 0,-1 1 0,-1 0 0,1 0 0,-2 1 0,1 9 0,-2-4-2,1 0 0,-2-1 0,0 1-1,-6 18 1,6-26 0,0-1-1,-1 0 1,0-1-1,-5 9 1,-9 20 1,8-21 48,7-10-10,8-8-20,1-1-20,0 0 1,1 0-1,0 1 0,0 0 0,0 1 0,0 0 0,13-4 0,3-1-14,38-7-1,-57 15 8,0 0-1,-1 0 0,1 0 0,0 0 1,0 1-1,-1 0 0,1 0 0,0 0 1,0 1-1,0 0 0,-1 0 1,1 0-1,0 0 0,-1 1 0,1-1 1,-1 1-1,0 0 0,1 1 0,-1-1 1,0 1-1,0 0 0,-1 0 0,1 0 1,0 0-1,-1 1 0,0-1 1,0 1-1,0 0 0,2 4 0,4 8-10,-1 0-1,-1 0 1,0 0-1,-1 1 1,-1 0-1,0 0 1,3 33-1,-4-8-2,-2 1-1,-3 47 1,-2-51-6,-2-1 0,-2 0 1,-1 0-1,-2-1 0,-25 61 1,19-70 19,16-27 8,-1-1-1,1 1 1,0-1-1,-1 0 0,1 1 1,0-1-1,-1 1 1,1-1-1,-1 0 0,1 1 1,0-1-1,-1 0 1,1 1-1,-1-1 0,1 0 1,-1 0-1,0 1 1,1-1-1,-1 0 0,1 0 1,-1 0-1,1 0 1,-1 0-1,1 0 1,-1 0-1,0 0 0,1 0 1,-1 0-1,1 0 1,-1 0-1,1 0 0,-1-1 1,1 1-1,-1 0 1,1 0-1,-1-1 0,1 1 1,-1 0-1,1 0 1,-1-1-1,1 1 0,-1-1 1,1 1-1,0 0 1,-1-1-1,1 1 0,0-1 1,-1 1-1,1-1 1,0 1-1,0-1 0,-1 1 1,1-1-1,0 0 1,-10-21 42,2 0 0,1 0 0,0-1 0,2 1 0,-5-39 0,6 14-2,3 1 0,2-1 0,7-51 0,-3 43-5,4-20 8,3 1 0,3 1 0,36-104 0,-45 160-40,0 1 0,13-23 0,-17 34-5,1 1 0,-1 0 0,1 0 0,0 0-1,1 0 1,-1 0 0,1 1 0,-1-1 0,1 1 0,0 0 0,0 0 0,1 0-1,4-2 1,-9 5 0,1 0-1,0-1 1,0 1-1,0 0 1,0-1-1,0 1 1,0 0-1,0 0 1,0 0-1,0 0 1,0 0-1,0 0 1,0 0-1,0 0 1,0 0-1,0 0 1,0 1-1,0-1 1,0 0-1,-1 1 1,1-1-1,0 1 0,0-1 1,0 1-1,1 1 1,0-1 2,-1 1-1,1 0 1,-1 0-1,0 0 1,0 0 0,0 0-1,0 1 1,0-1 0,0 0-1,0 4 1,2 7 10,-2-1-1,0 1 1,0 14 0,-1-25-12,-2 33 0,-2 1 0,-2-1 0,-11 42 0,5-22 5,10-50-8,1 5 28,10-15 19,-2-1-34,86-75-37,-64 53-17,1 2-1,54-36 1,-60 49 7,-19 11 22,0 0 0,0-1 0,-1 0 0,1 0 0,0 0 1,-1 0-1,0-1 0,0 1 0,0-1 0,6-8 0,-8 11 7,-2 6 10,-2 7 21,-14 56 38,-7 41-19,20-94-40,2 0 1,0 0 0,1 0-1,0 0 1,3 18 0,-3-31-4,0-1 0,0 1 1,1 0-1,-1-1 0,0 1 1,1 0-1,-1-1 0,1 1 0,-1-1 1,1 1-1,0-1 0,0 1 1,0-1-1,0 0 0,0 1 1,0-1-1,0 0 0,0 0 1,0 1-1,1-1 0,-1 0 1,0 0-1,1 0 0,-1-1 0,1 1 1,-1 0-1,1-1 0,-1 1 1,1 0-1,0-1 0,-1 0 1,1 1-1,-1-1 0,1 0 1,0 0-1,-1 0 0,1 0 1,2-1-1,0 1 2,-1-2 0,1 1-1,-1 0 1,1-1 0,-1 1 0,0-1 0,1 0 0,-1 0-1,0 0 1,-1-1 0,1 1 0,0-1 0,-1 1 0,1-1-1,-1 0 1,0 0 0,3-4 0,0-2 7,-1-1 1,0 0-1,0 0 1,-1 0-1,0 0 1,-1 0-1,0-1 1,-1 1-1,0-1 1,0 1-1,-2-20 0,0 23 10,0-1-1,0 1 0,-1 0 0,0 0 0,0 0 0,0 1 0,-1-1 0,0 0 0,-1 1 0,1 0 1,-1 0-1,0 0 0,-1 0 0,0 0 0,0 1 0,0 0 0,0 0 0,-9-6 0,-6 4 158,12 7-101,9 7-14,11 9-29,-11-12-35,1-1 0,0 0 0,1 0 0,-1 0 0,0-1 0,1 1-1,0 0 1,0-1 0,-1 0 0,2 1 0,-1-1 0,0 0 0,0-1 0,4 3 0,2-1-9,0 0 1,0 0-1,0 0 1,0-1-1,0-1 1,0 0-1,1 0 0,15-1 1,-20 0 8,0-1 0,0 0 1,0-1-1,0 1 0,0-1 0,0 0 1,0 0-1,0 0 0,-1-1 0,1 0 1,-1 0-1,0 0 0,0 0 0,0-1 1,0 1-1,-1-1 0,6-7 0,5-10 13,-2 0 0,19-41-1,-20 38 38,0 1 0,27-38 0,-38 60-43,0 1 0,0 0 1,1-1-1,-1 1 1,0 0-1,1-1 0,-1 1 1,0 0-1,1-1 1,-1 1-1,1 0 0,-1 0 1,0 0-1,1-1 1,-1 1-1,1 0 0,-1 0 1,1 0-1,-1 0 1,0 0-1,1 0 0,-1 0 1,1 0-1,-1 0 1,1 0-1,-1 0 0,1 0 1,-1 0-1,1 0 1,0 1-2,0-1 1,0 1 0,0-1-1,0 1 1,0 0 0,-1 0-1,1-1 1,0 1 0,0 0-1,-1 0 1,1 0 0,0 0-1,-1 0 1,1 0 0,0 1-1,10 21 13,-1 1 0,-1 0-1,-2 1 1,0 0 0,-1 0-1,-1 1 1,1 43 0,-6-60-9,-1-1 1,0 1-1,-1 0 1,0-1 0,0 0-1,-1 1 1,0-1-1,-1 0 1,0 0 0,0-1-1,0 1 1,-11 12-1,14-19-1,-1 0 1,1 1-1,-1-1 0,1 0 0,-1 0 0,0-1 0,0 1 0,1 0 0,-1-1 1,0 1-1,0-1 0,0 1 0,0-1 0,0 0 0,0 0 0,1 0 0,-1 0 1,0 0-1,0 0 0,0 0 0,0-1 0,0 1 0,0-1 0,0 1 0,-2-2 1,-1 0 13,1 1 1,-1-1 0,1 0-1,-1-1 1,1 1 0,0-1 0,0 0-1,0 0 1,-3-4 0,-39-61 256,44 66-269,1 0 0,0 0 0,-1 0 0,1 0-1,0 0 1,1-1 0,-1 1 0,0 0 0,1 0 0,-1-1-1,1 1 1,-1-1 0,1 1 0,0 0 0,0-3 0,12 7 15,-10-1-22,12 2-11,0 0 0,0-1 1,0 0-1,1-1 0,-1-1 0,1 0 1,-1-1-1,0 0 0,1-1 1,-1-1-1,0 0 0,0-1 1,0-1-1,14-6 0,-15 3-4,0-1-1,-1 0 1,1-1-1,-2 0 0,0 0 1,18-23-1,7-6-9,-36 39 28,1-1 1,-1 1-1,0-1 1,1 1 0,-1 0-1,0-1 1,1 1 0,-1 0-1,0-1 1,1 1-1,-1 0 1,1-1 0,-1 1-1,1 0 1,-1 0 0,1 0-1,-1-1 1,1 1-1,-1 0 1,1 0 0,-1 0-1,1 0 1,-1 0 0,1 0-1,-1 0 1,1 0-1,-1 0 1,2 0 0,-2 1-1,1-1 1,-1 1 0,1 0 0,-1-1 0,0 1-1,1 0 1,-1 0 0,0-1 0,1 1 0,-1 0-1,0 0 1,0 0 0,0-1 0,0 1 0,0 0-1,0 1 1,-4 46 65,3-37-55,-2 16 18,2 39-1,2-59-27,-1 0-1,1 0 0,0 0 0,0 0 0,1 0 1,0-1-1,0 1 0,1 0 0,0-1 0,7 12 1,-10-17-5,1 0 0,0 0 1,0 0-1,0-1 1,0 1-1,0 0 1,0-1-1,0 1 0,0-1 1,0 1-1,0-1 1,1 0-1,-1 1 1,0-1-1,0 0 0,0 0 1,0 0-1,1 0 1,-1 0-1,0 0 1,0 0-1,0 0 0,0 0 1,1 0-1,-1-1 1,0 1-1,0-1 0,0 1 1,2-2-1,1 0 3,1 0 1,-1 0-1,0-1 0,0 0 0,0 0 0,3-4 0,8-9 11,-1-1 1,-1-1-1,19-33 0,-20 30-8,9-17 1,-2 0-1,-2-1 1,-2 0 0,-1-2 0,-2 1-1,10-70 1,-6-7 34,-1-133-1,-18 117 11,3 133-51,0 1 0,0-1 1,-1 0-1,1 0 0,0 0 1,0 0-1,0 0 1,0 1-1,-1-1 0,1 0 1,0 0-1,0 0 0,0 0 1,-1 0-1,1 0 0,0 0 1,0 0-1,0 0 1,-1 0-1,1 0 0,0 0 1,0 0-1,-1 0 0,1 0 1,0 0-1,0 0 1,0 0-1,-1 0 0,1 0 1,0 0-1,0 0 0,0 0 1,0 0-1,-1-1 0,1 1 1,0 0-1,0 0 1,0 0-1,0 0 0,-1 0 1,1 0-1,0-1 0,0 1 1,0 0-1,0 0 1,0-1-1,-10 49-31,3 0 0,-2 53-1,5-38 2,-3 16-13,5 0 0,8 99 0,-4-161 31,1-1 0,1 1 0,0-1 0,1 0 0,1 0 0,14 27 0,-16-35 8,0-1 1,1 1 0,0-1 0,0-1 0,0 1-1,1-1 1,0 0 0,0 0 0,1 0 0,0-1-1,0 0 1,0 0 0,0-1 0,16 7 0,-16-9 1,-1-1 0,1 1 0,-1-1 1,1-1-1,0 1 0,-1-1 1,1 0-1,0-1 0,-1 1 1,1-1-1,-1-1 0,1 1 1,-1-1-1,1 0 0,-1-1 0,0 1 1,0-1-1,6-4 0,4-4 15,1 0-1,-2-2 1,0 0 0,24-26-1,-37 37-9,0 0 0,-1-1 0,1 1 0,0-1-1,-1 0 1,0 1 0,1-1 0,-1 0 0,0 0 0,0 0-1,-1 0 1,1 0 0,-1 1 0,1-1 0,-1 0 0,0-6 0,0 8-2,-1-1 0,1 1 0,0 0 0,-1 0 1,1 0-1,0 0 0,-1 0 0,1 0 0,-1 0 1,0 0-1,1 0 0,-1 0 0,0 0 0,1 0 0,-1 0 1,0 0-1,0 0 0,-1 0 0,0 0 0,0 0-1,1 1 0,-1-1 1,0 0-1,1 1 0,-1 0 0,0-1 1,0 1-1,0 0 0,1 0 1,-1 0-1,0 0 0,0 0 1,0 1-1,-2 0 0,-6 1 7,1 1 0,0 1 0,0-1 1,0 1-1,1 1 0,-1 0 0,1 0 0,0 0 0,1 1 0,-1 0 0,1 1 0,0 0 0,1 0 0,-10 13 0,13-15-2,0-1 0,0 0 0,1 1 0,0 0 0,-1 0 0,2-1 0,-1 1-1,1 0 1,-1 1 0,1-1 0,1 0 0,-1 0 0,1 0 0,0 1 0,0-1 0,0 0 0,1 0-1,0 0 1,0 0 0,0 1 0,0-1 0,1 0 0,0-1 0,0 1 0,0 0 0,1-1-1,0 1 1,6 7 0,-1-1 9,1-1 1,1 0-1,0 0 0,0-1 0,19 12 0,-23-17-8,0 0-1,1-1 0,-1 0 1,0-1-1,1 1 0,0-1 1,-1-1-1,1 1 0,0-1 1,0 0-1,0 0 1,0-1-1,10-1 0,6 0 25,-15 1-18,1-1 1,-1 1 0,0-1 0,0-1-1,0 1 1,13-6 0,-19 6-25,-1 0-1,0 0 1,0 0 0,0 0-1,0 0 1,0 0 0,0 0-1,0 0 1,0-1 0,-1 1-1,1 0 1,0-1 0,-1 1 0,1 0-1,-1-1 1,1 1 0,-1-1-1,0 1 1,0-1 0,0 1-1,1 0 1,-1-1 0,-1 1-1,1-1 1,0 1 0,0-1-1,0 1 1,-1-1 0,0-1 0,0-3-91,-1 0 0,0 0 1,-1 0-1,1 1 0,-6-10 1,-7-5-1208,-1 0 1,-29-28 0,42 45 514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51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83 9944,'0'0'480,"84"-42"-352,-41 24 136,-1 6-8,0 6-64,3 2 8,-3 4-16,-6 4 16,-10-2 32,-1 2 8,-9-4-56,-4 0 0,-6 2-88,-4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0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73 5624,'0'0'3269,"-7"-9"-2730,-1-4-353,3 6-26,1 0 0,-1 1-1,0-1 1,-10-8 0,15 14-97,-1 0-1,1 1 1,-1-1 0,0 0-1,0 1 1,1-1-1,-1 1 1,0-1 0,0 1-1,0-1 1,1 1 0,-1 0-1,0-1 1,0 1 0,0 0-1,0 0 1,0-1-1,0 1 1,0 0 0,1 0-1,-1 0 1,0 0 0,0 0-1,0 1 1,-1-1 0,0 1 7,1-1 1,-1 1-1,1 0 1,0 0 0,0 0-1,-1 0 1,1 0 0,0 1-1,0-1 1,0 0 0,0 0-1,0 1 1,-1 1 0,-2 6 101,0-1 1,0 1-1,-4 17 1,-38 155 681,-10 38-36,16-53 202,26-119-531,11-39-369,0-1-1,1 1 1,0 0-1,0 1 1,-1 15-1,-4 5 637,-20 66 74,26-93-818,1-1 0,0 0 1,-1 1-1,1-1 0,0 1 1,0-1-1,0 0 0,0 1 1,0-1-1,0 1 0,0-1 1,0 0-1,0 1 0,1-1 1,-1 1-1,1-1 0,-1 0 1,1 1-1,1 1 0,-6 9 44,4-11-48,25 0-3,-16-1-4,0 0 0,-1 0-1,17-2 1,196-46 7,-213 46-3,160-24 253,-105 15 85,-56 14-195,-7-3-144,0 0-1,1 0 1,-1 0 0,0 0 0,0 1-1,0-1 1,0 0 0,1 0 0,-1 0-1,0 0 1,0 0 0,0 0 0,1 0-1,-1 0 1,0 0 0,0 0 0,1 0 0,-1 1-1,0-1 1,0 0 0,1 0 0,-1-1-1,0 1 1,0 0 0,0 0 0,1 0-1,-1 0 1,0 0 0,0 0 0,0 0-1,1 0 1,-1 0 0,0 0 0,0-1-1,0 1 1,1 0 0,-1 0 0,0 0-1,0 0 1,0 0 0,0-1 0,1 1-1,-1 0 1,0-1 69,-19 11 34,-21 4-547,23-10-2420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52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9744,'0'0'520,"55"-62"-760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53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1 368 4512,'0'0'7010,"10"0"-6522,-6-1-439,4 1 99,0 0 0,0-1 0,0 0 0,0 0 0,0-1 0,0 0 1,0 0-1,12-6 0,-11 3 56,-1-1 0,0 0 1,0 0-1,-1-1 1,0 0-1,10-11 1,32-51 643,-11 15-246,-28 38-392,-1 0 0,0 0 1,-1-1-1,-1 0 0,-1 0 1,6-22-1,-11 35-62,1 0 0,-1 1 0,1-1 0,0 1 1,1-1-1,-1 1 0,5-5 0,-7 32 266,-2-8-320,4 20 51,2-1 0,1 0-1,2 0 1,18 58 0,-22-84-91,1-1 1,0 1-1,1 0 1,0-1-1,0 0 0,1 0 1,-1 0-1,2-1 1,11 12-1,-16-18-41,0 0 0,0-1-1,-1 1 1,1 0 0,0-1 0,0 1-1,0-1 1,0 1 0,0-1 0,0 0-1,0 0 1,0 0 0,0 0 0,0 0 0,0 0-1,0-1 1,0 1 0,0 0 0,0-1-1,0 0 1,0 0 0,3-1 0,6-3 23,-1-1 0,16-12 0,-18 13-9,19-17 54,-2 0-1,0-2 1,-1-1-1,33-44 1,-23 26 3,-33 42-71,1-1 1,-1 1-1,0-1 0,0 1 1,1-1-1,-1 1 0,1 0 1,0-1-1,-1 1 0,1 0 1,0 0-1,-1 0 0,1 0 1,0 1-1,0-1 0,0 0 1,3 0-1,-4 2-1,1-1 0,-1 1-1,0-1 1,1 1 0,-1-1 0,0 1-1,0 0 1,0 0 0,0 0-1,0-1 1,0 1 0,0 0 0,0 0-1,0 0 1,0 1 0,0-1 0,-1 0-1,1 0 1,0 0 0,-1 1 0,1-1-1,-1 0 1,1 1 0,-1-1 0,0 2-1,7 18 94,-1-1-1,-1 1 1,-1 0-1,3 33 1,-7-54-102,0 0 0,0 0 0,0 0 0,0 0 0,0 1 0,0-1 0,0 0 0,0 0 0,0 0 1,0 0-1,0 0 0,0 0 0,0 0 0,0 1 0,0-1 0,0 0 0,0 0 0,0 0 0,0 0 0,0 0 0,0 0 0,0 0 0,1 0 0,-1 1 0,0-1 0,0 0 0,0 0 0,0 0 1,0 0-1,0 0 0,0 0 0,0 0 0,1 0 0,-1 0 0,0 0 0,0 0 0,0 0 0,0 0 0,0 0 0,0 0 0,1 0 0,-1 0 0,0 0 0,0 0 0,0 0 0,0 0 0,0 0 1,0 0-1,0 0 0,1 0 0,-1 0 0,0 0 0,0 0 0,0 0 0,0 0 0,0 0 0,0-1 0,0 1 0,0 0 0,1 0 0,-1 0 0,8-7 93,6-8-54,-2-1 0,0 0 1,14-25-1,-18 27-22,0 0 1,0 1 0,2 1 0,-1-1 0,2 1-1,0 1 1,19-16 0,-28 26-16,-1 0-1,0 0 1,1 0-1,-1 1 1,1-1 0,-1 1-1,1-1 1,-1 1-1,1-1 1,-1 1 0,1 0-1,-1 0 1,1 0-1,0 0 1,-1 0 0,1 0-1,-1 0 1,1 0-1,-1 1 1,1-1 0,0 1-1,-1-1 1,0 1-1,1-1 1,-1 1 0,1 0-1,-1 0 1,0 0-1,1 0 1,-1 0 0,0 0-1,0 0 1,2 3-1,3 3 4,0 0-1,-1 1 1,1 0-1,4 12 1,-6-14 1,18 33 29,-11-21-12,-1-1-1,0 1 0,-1 1 0,-2 0 0,8 24 0,-1-12-57,-15-29-439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53.9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11856,'0'0'1032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55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6728,'0'0'9937,"0"10"-9601,0 35 228,12 76 1,-6-82-338,-3-22-91,0-1 1,1 1 0,9 25 0,-11-37-97,0 0 0,1-1 0,0 1 0,0-1 0,0 1 0,0-1 0,1 0 0,-1 0 0,1 0 0,0-1 0,0 0 0,1 1 0,-1-1-1,1-1 1,7 5 0,-7-5-20,-1-1 0,0 1 0,1-1 0,0 0 0,-1 0 0,1-1 0,-1 1 0,1-1 0,0 0 0,0 0 0,-1-1-1,1 1 1,-1-1 0,1 0 0,0 0 0,-1-1 0,0 1 0,1-1 0,-1 0 0,0 0 0,0-1 0,0 1 0,0-1 0,0 0-1,-1 0 1,5-5 0,6-6 39,0-2 0,-1 1 0,-1-2 0,17-30-1,-3 2 224,-3-1-1,19-54 0,-38 92 41,-1 11 43,-2 17-75,0-18-319,-1 1 39,-2 347 542,-1-311-525,-24 224 191,21-226-185,-2 0 1,-2-1 0,-1 0-1,-2-1 1,-18 35-1,22-51-19,6-11-7,-1 0 0,0 0 0,0-1 0,-1 1 0,0-1 0,-7 8 0,10-14-6,1 1 0,-1-1 0,0 0 0,1 0 0,-1 0-1,0 0 1,0 0 0,0 0 0,0 0 0,0-1 0,0 1 0,0-1 0,0 1-1,0-1 1,0 0 0,0 0 0,0 0 0,0 0 0,0 0 0,0 0 0,0 0 0,0-1-1,0 1 1,0-1 0,0 0 0,0 0 0,0 1 0,0-1 0,0 0 0,1 0 0,-1-1-1,-1 0 1,-9-6 13,0 0-1,2 0 1,-1-1-1,1-1 0,0 0 1,1 0-1,0-1 1,0 0-1,1 0 1,1-1-1,0 0 0,1 0 1,-7-19-1,-20-58 163,32 85-162,0-1 1,0 0-1,1 0 0,0 0 0,0 0 0,0 0 0,0 0 0,1 0 1,0 0-1,0 0 0,0 0 0,1 1 0,0-1 0,-1 0 0,2 1 1,-1-1-1,0 1 0,1 0 0,5-6 0,-3 3-3,1 1-1,0 0 1,0 0-1,1 0 1,-1 1-1,1-1 1,1 2-1,-1-1 1,1 1-1,9-4 1,-4 4-8,1 0-1,-1 1 1,1 0 0,0 1-1,0 0 1,0 2 0,0-1-1,0 2 1,-1 0 0,1 0-1,0 1 1,0 1 0,-1 1-1,18 6 1,-30-10-11,0 0-1,-1 0 1,1 0 0,-1 0 0,1 0-1,0 0 1,-1 0 0,1 0 0,0 0-1,-1 0 1,1 0 0,-1 0-1,1 0 1,0-1 0,-1 1 0,1 0-1,-1 0 1,1-1 0,-1 1 0,1 0-1,-1-1 1,1 1 0,-1-1 0,1 1-1,-1 0 1,1-2 0,3-6-3616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56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0 258 5120,'0'0'5218,"9"-9"-4740,1 0-336,-5 6-72,-1-1-1,1 0 1,-1-1-1,0 1 1,-1-1-1,1 1 0,-1-1 1,1 0-1,-2-1 1,1 1-1,3-10 1,5-19 507,-5 15-104,0-1 0,2 1-1,0 0 1,18-30 0,-25 48-438,0 0 1,0-1 0,0 1-1,0 0 1,0 0-1,0 1 1,0-1-1,0 0 1,0 0-1,1 0 1,-1 1-1,0-1 1,0 1-1,1-1 1,-1 1 0,0-1-1,1 1 1,-1 0-1,1 0 1,-1 0-1,0-1 1,1 1-1,-1 1 1,1-1-1,-1 0 1,1 0-1,-1 0 1,0 1 0,1-1-1,0 1 1,2 1 9,-1-1 0,0 0 1,0 1-1,0 0 1,0 0-1,-1-1 0,1 2 1,0-1-1,-1 0 1,1 1-1,2 3 0,15 25 239,-2 2 0,-1 0 0,-2 1 0,19 61 0,-32-92-442,9 28 710,-2-17-2984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57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78 5824,'0'0'10549,"9"-9"-10256,30-32-5,-27 21 9,-12 20-285,0 0 1,0 0-1,0 0 0,0 0 0,0-1 0,0 1 1,0 0-1,0 0 0,0 0 0,0 0 1,0 0-1,0-1 0,0 1 0,0 0 1,0 0-1,0 0 0,0 0 0,0-1 1,0 1-1,1 0 0,-1 0 0,0 0 1,0 0-1,0 0 0,0 0 0,0 0 0,0-1 1,0 1-1,0 0 0,1 0 0,-1 0 1,0 0-1,0 0 0,0 0 0,0 0 1,0 0-1,1 0 0,-1 0 0,0 0 1,0 0-1,0 0 0,0 0 0,1 0 1,-1 0-1,0 0 0,0 0 0,0 0 0,0 0 1,0 0-1,1 0 0,-1 0 0,0 0 1,0 0-1,0 0 0,0 0 0,0 0 1,1 0-1,-1 29 604,4 0-375,-2-13-6,0 1 1,8 26 0,-10-43-222,0 1 0,0-1 1,0 1-1,0 0 1,0-1-1,1 1 0,-1-1 1,0 1-1,0-1 1,0 1-1,1-1 0,-1 1 1,0-1-1,0 1 0,1-1 1,-1 1-1,0-1 1,1 1-1,-1-1 0,1 0 1,-1 1-1,1-1 0,-1 0 1,0 1-1,1-1 1,-1 0-1,1 0 0,-1 1 1,1-1-1,0 0 1,-1 0-1,1 0 0,-1 0 1,1 0-1,-1 0 0,1 0 1,-1 0-1,1 0 1,0 0-1,-1 0 0,1 0 1,-1 0-1,1 0 0,-1 0 1,1 0-1,-1-1 1,1 1-1,-1 0 0,1 0 1,-1-1-1,1 0 0,1 0 21,0-1 0,0 0 0,0 0 0,-1 0 0,1 0 0,-1 0 0,0 0 0,1 0 0,-1 0 0,1-4 0,0-2 28,1 0 0,-2 0 0,1 0 0,-1 0 0,0-1 0,-1-8-1,0 15-34,0-1 0,0 0-1,0 1 1,0-1 0,-1 0-1,0 1 1,1-1 0,-1 1-1,0-1 1,0 1-1,0-1 1,-1 1 0,1 0-1,0 0 1,-1-1 0,0 1-1,1 0 1,-1 0-1,0 1 1,0-1 0,0 0-1,0 1 1,-3-3 0,1 3-206,10 6 172,7 4-2838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6:59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595 1 4312,'0'0'10774,"-9"16"-10311,6-11-422,-8 14 87,0 0-1,-1-2 1,-1 1 0,-1-1 0,-15 15 0,-155 126 1048,-71 69 432,233-209-1263,17-13-101,-1-1-1,2 0 1,-1 1 0,-6 7 0,11-10-191,0 0-1,-1-1 1,1 1 0,0 0 0,0-1 0,0 1 0,0 0 0,1-1 0,-1 1 0,0 0 0,1-1-1,-1 1 1,1-1 0,-1 1 0,2 2 0,13 24 77,5-4-58,1 0 0,2-1 0,0-1 1,29 21-1,-2-2-18,2-2-1,1-2 1,2-3-1,89 41 1,-138-72-51,42 16 15,0 2 0,-2 2 0,62 42 0,-88-51-17,-7-6 17,-1 1 0,-1 0 1,16 14-1,-25-20-10,0-1-1,0 1 1,0-1-1,0 1 1,0 0 0,0 0-1,-1 0 1,1 0-1,-1 0 1,0 0-1,0 0 1,0 0-1,0 0 1,-1 0 0,1 1-1,-1-1 1,0 0-1,0 1 1,0-1-1,-1 6 1,0-6-8,-1 1 1,0-1-1,0 0 0,0 1 1,0-1-1,0 0 0,-1 0 1,1 0-1,-1-1 0,0 1 1,0-1-1,0 1 0,0-1 1,-4 2-1,-3 3-69,-1-1 1,0 0-1,-13 4 1,-13-3-418,24-6-2280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7:01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0 171 5120,'0'0'7529,"12"-13"-6962,61-62 426,-71 73-941,-1 0 0,1 1 1,-1-1-1,1 1 0,0-1 1,0 1-1,-1 0 0,1 0 0,0 0 1,0 0-1,0 0 0,0 0 0,1 0 1,-1 1-1,0-1 0,0 1 1,0 0-1,0 0 0,1-1 0,-1 1 1,0 0-1,0 1 0,1-1 0,-1 0 1,0 1-1,0-1 0,0 1 1,0 0-1,0 0 0,0 0 0,0 0 1,0 0-1,0 0 0,0 0 0,0 1 1,-1-1-1,3 3 0,4 4 85,0 0 0,-1 1-1,0 0 1,-1 0 0,11 20-1,-6-4 33,-1 0-1,0 1 1,10 52-1,4 13 160,-13-58-200,-9-22-57,1-1 1,0 0 0,1 0-1,0 0 1,1 0 0,0 0 0,1-1-1,11 16 1,-14-22-13,2 3 44,0-1-1,1 0 0,-1 0 1,9 6-1,-13-10-78,0-1-1,0 1 1,1 0 0,-1 0-1,0-1 1,1 1 0,-1-1-1,0 1 1,1-1 0,-1 0-1,0 0 1,1 1 0,-1-1 0,1 0-1,-1 0 1,1 0 0,-1 0-1,0-1 1,1 1 0,-1 0-1,1-1 1,-1 1 0,0-1-1,1 1 1,-1-1 0,0 1-1,0-1 1,1 0 0,0-1-1,-1 1-6,5-3 32,-1 0-1,0-1 1,0 1 0,0-1 0,-1-1-1,1 1 1,-1 0 0,-1-1 0,7-12-1,0-9 69,-1-2-1,-2 1 1,8-59-1,-10 56-19,4-98 334,-6 56-150,4 1 204,-7 71-478,0 0 0,0 0 0,0-1 0,1 1 0,-1 0-1,0-1 1,1 1 0,-1 0 0,1 0 0,-1 0 0,1 0-1,0-1 1,-1 1 0,1 0 0,0 0 0,0 0 0,0 0-1,0 0 1,0 1 0,0-1 0,0 0 0,0 0 0,0 1-1,0-1 1,0 0 0,1 1 0,-1-1 0,0 1 0,0 0-1,1-1 1,-1 1 0,0 0 0,0 0 0,1 0 0,-1 0-1,0 0 1,1 0 0,1 0 0,4 1 5,0 1 0,0-1 0,0 1 0,-1 0 0,11 5 0,14 9 63,-1 1 0,49 37 0,-21-13 40,-54-38-92,0 0-1,0 0 1,0 1 0,-1 0-1,5 5 1,4 5 121,-11-13-143,-1-1 0,0 0 1,1 1-1,-1-1 0,0 1 0,0-1 0,0 0 0,0 1 1,1-1-1,-1 1 0,0-1 0,0 1 0,0-1 1,0 1-1,0-1 0,0 1 0,0-1 0,0 0 1,0 1-1,0-1 0,0 1 0,0-1 0,-1 1 1,1-1-1,0 1 0,0-1 0,0 0 0,-1 1 0,1-1 1,0 1-1,0-1 0,-1 1 0,-5 14-281,1 46-3182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7:01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0 121 6928,'0'0'-110,"7"-13"-238,1-1 429,0 2 76,-2 0 0,1-1 1,-2 0-1,6-18 0,-4 19 1376,-7 12-1464,0 0 0,0 0 0,0 0 0,0 0 0,1 0 0,-1 0 0,0 0 0,0 0 0,0 0 0,1 0 0,-1 0 0,0 0 0,0 0 0,0 0-1,0 0 1,1 0 0,-1 0 0,0 0 0,0 1 0,0-1 0,0 0 0,0 0 0,1 0 0,-1 0 0,0 0 0,0 0 0,0 0 0,0 1 0,0-1 0,0 0 0,1 0-1,-1 0 1,0 0 0,0 0 0,0 1 0,0-1 0,7 24 1630,1 15-912,2 0 0,15 38 0,-20-61-607,-3-11 2,-1 0-1,1 0 0,0 0 0,0 0 0,0 0 0,6 7 1,-8-11-148,1 0 1,0-1 0,-1 1 0,1-1 0,-1 1 0,1-1 0,0 1 0,-1-1-1,1 1 1,0-1 0,0 0 0,-1 1 0,1-1 0,0 0 0,0 0 0,0 0-1,-1 0 1,1 1 0,2-1 0,-2-1-1,1 1 1,0-1-1,-1 1 0,1-1 0,-1 1 0,1-1 1,0 0-1,-1 0 0,0 0 0,1 0 0,-1 0 1,0 0-1,2-2 0,9-10 109,-1 0 0,0-1 0,-1 0 0,10-18 0,-9 13 45,0 1 1,16-18-1,-22 29-143,12-12 454,-16 19-488,-1 0-1,0-1 1,1 1 0,-1 0-1,1 0 1,-1 0 0,1 0 0,-1-1-1,0 1 1,1 0 0,-1 0 0,1 0-1,-1 0 1,1 0 0,-1 0-1,1 0 1,-1 0 0,1 0 0,-1 0-1,1 0 1,-1 1 0,1-1 0,-1 0-1,0 0 1,1 0 0,-1 0-1,1 1 1,-1-1 0,1 0 0,-1 1-1,0-1 1,1 0 0,-1 1 0,0-1-1,1 0 1,-1 1 0,0-1-1,0 0 1,1 1 0,-1-1 0,0 1-1,0-1 1,0 1 0,0-1 0,1 1-1,-1 0 1,6 16 47,-1 1-1,0 0 1,-2 0-1,0 0 1,-1 0-1,0 25 1,-1-22-23,-2 0 1,-1 0-1,0 0 1,-2 0-1,0-1 1,-1 1 0,-1-1-1,-1 0 1,-1-1-1,-1 1 1,-12 19-1,18-35-14,-1 0 0,1 0 0,-1 0 0,0 0 0,0-1 0,0 1 0,-1-1 0,-7 4 0,11-6-10,0-1-1,0 1 0,0 0 0,0-1 1,0 1-1,-1-1 0,1 0 0,0 1 1,0-1-1,0 0 0,-1 0 0,1 0 0,0 0 1,0 0-1,-1 0 0,1 0 0,0 0 1,0 0-1,-1 0 0,1-1 0,0 1 0,0-1 1,0 1-1,-1-1 0,1 1 0,0-1 1,0 0-1,0 1 0,0-1 0,0 0 0,0 0 1,0 0-1,1 0 0,-1 1 0,0-1 1,0-1-1,1 1 0,-1 0 0,1 0 1,-1 0-1,0-2 0,-1-4 20,0 0-1,0 1 1,1-1-1,0 0 1,0 0-1,1 0 1,0 0 0,0 0-1,1 0 1,0 1-1,0-1 1,0 0-1,1 0 1,3-8 0,-3 10-17,0-1 0,1 1 1,-1 0-1,1 0 1,0 0-1,1 0 1,-1 0-1,1 0 0,0 1 1,0 0-1,0 0 1,0 0-1,1 0 1,0 1-1,0 0 0,0 0 1,6-3-1,-2 3 2,-1 0-1,1 0 1,0 1 0,0 0-1,0 1 1,0 0-1,1 0 1,-1 1 0,0 0-1,0 1 1,0 0-1,0 1 1,0-1-1,0 2 1,15 5 0,-16-3 1,-8-4-92,0-1-1,0 0 0,0 0 1,0 1-1,1-1 0,-1 0 0,0 0 1,0 0-1,0 1 0,1-1 1,-1 0-1,0 0 0,0 0 1,1 0-1,-1 0 0,0 1 0,0-1 1,1 0-1,-1 0 0,0 0 1,0 0-1,1 0 0,-1 0 0,0 0 1,1 0-1,-1 0 0,0 0 1,0 0-1,1 0 0,-1 0 0,0 0 1,0 0-1,1 0 0,-1 0 1,0-1-1,1 1 0,-1 0 0,0 0 1,0 0-1,0 0 0,1 0 1,-1-1-1,0 1 0,0 0 1,0 0-1,1 0 0,-1-1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7:03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0 176 3912,'0'0'1211,"2"-11"-825,1-5-257,0-5 645,3-38 0,-5 52-249,0 1 0,0-1 0,0 1 0,3-10-1,0 2 440,-3 13-250,4-10 5184,-5 11-5850,1 0-1,0 0 1,-1 0 0,1 0-1,0 0 1,0 0-1,-1 0 1,1 0 0,0 0-1,-1 1 1,1-1-1,0 0 1,-1 0 0,1 1-1,0-1 1,-1 1-1,1-1 1,0 0 0,0 2-1,11 8 103,0 0 0,-1 1 0,-1 0 0,0 1 0,11 15 0,2 3 18,69 84 558,99 161 0,-46-53 118,-119-190-299,-25-27-312,-1-4-229,0-1-1,0 0 1,0 0 0,0 0 0,0 0-1,0 0 1,0 0 0,0 1 0,0-1-1,0 0 1,0 0 0,0 0 0,0 0-1,0 0 1,0 0 0,0 1 0,0-1-1,0 0 1,0 0 0,0 0-1,0 0 1,1 0 0,-1 0 0,0 0-1,0 0 1,0 0 0,0 1 0,0-1-1,0 0 1,0 0 0,0 0 0,0 0-1,1 0 1,-1 0 0,0 0 0,0 0-1,0 0 1,0 0 0,0 0 0,0 0-1,1 0 1,-1 0 0,0 0-1,0 0 1,0 0 0,0 0 0,0 0-1,0 0 1,1 0 0,-1 0 0,0 0-1,0 0 1,0 0 0,0 0 0,0 0-1,0 0 1,0 0 0,1-1 329,-8 3-82,-91 75 82,30-22-214,-120 106 164,167-142-250,-25 19 47,36-31-59,-1 1-1,1 1 1,0-1-1,1 2 1,0-1-1,0 1 1,1 1-1,1-1 0,-8 15 1,8-13-2,1 0 0,-14 16-1,-6 14-298,26-34-1379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0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7832,'0'0'4984,"15"-11"-4632,50-36-2,-54 41-244,0 1 0,1 0 0,-1 0 0,1 1 0,0 0 0,0 1 0,0 1 0,1 0 0,-1 1 0,1 0 0,16 1-1,17-2 338,-13-2-142,-14 1 8,0 2 0,0 0 0,22 1 0,-23 5 127,-17-5-378,0 1 1,1-1-1,-1 0 0,0 1 1,1-1-1,-1 0 1,1 0-1,-1 0 0,0 0 1,1 0-1,-1 0 0,1 0 1,1 0-1,-3-1-54,0 1-1,0 0 1,0 0-1,0 0 1,0 0-1,0 0 1,0 0-1,0 0 1,0 0-1,0 0 1,0 0-1,1 0 1,-1 0-1,0 0 1,0 0-1,0 0 1,0 0-1,0 0 1,0 0-1,0 0 1,0 0-1,0 0 1,0 0-1,1 0 1,-1 0-1,0 0 1,0 0-1,0 0 1,0 0-1,0 0 1,0 0-1,0 0 1,0 0-1,0 0 1,0 0-1,1 0 1,-1 0-1,0 0 1,0 0 0,0 0-1,0 0 1,0 0-1,0 1 1,0-1-1,0 0 1,0 0-1,0 0 1,0 0-1,0 0 1,0 0-1,0 0 1,0 0-1,0 0 1,0 0-1,0 1 1,0-1-1,0 0 1,0 0-1,0 0 1,0 0-1,0 0 1,0 0-1,0 0 1,0 0-1,0 0 1,0 1-1,0-1-2,0-1 0,0 1-1,0 0 1,0 0 0,0 0-1,0 0 1,0 0 0,0 0-1,0 0 1,0 0 0,0 0-1,1 0 1,-1 0 0,0 0-1,0 0 1,0 0 0,0 0-1,0 0 1,0 0 0,0 0 0,0 0-1,0 0 1,0 0 0,0 0-1,0 0 1,0 0 0,0 0-1,1 0 1,-1 0 0,0 0-1,0 0 1,0 0 0,0 0-1,0 0 1,0 0 0,0 0-1,0 0 1,0 0 0,0 0-1,0 0 1,0 0 0,0 0 0,0 0-1,0 0 1,0 0 0,0 0-1,1 0 1,-1 0 0,0 0-1,0 0 1,0 1 0,0-1-1,0 0 1,0 0 0,0 0-1,5-1-30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7:04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 3808,'0'0'4092,"0"-10"-3647,0-31 12,0 39-359,1 1 0,-1-1 1,0 0-1,1 1 0,-1-1 0,1 1 0,-1-1 0,1 1 0,0-1 0,-1 1 0,1-1 0,0 1 0,0 0 0,0-1 0,0 1 0,1 0 0,-1 0 0,0 0 0,0 0 0,1 0 0,-1 0 0,0 0 0,1 0 0,-1 0 0,3 0 1,3-3 290,1 0-149,0-1 1,1 1-1,-1 0 0,1 1 1,0 0-1,0 1 1,1-1-1,-1 2 0,13-2 1,2 2 129,0 1 0,35 4 1,126 19 1039,-148-17-18,-32-4-755,-5-2-624,0 0-1,0 0 1,0 0-1,0 0 1,0 0-1,0 0 0,0 0 1,0 1-1,0-1 1,0 0-1,-1 0 0,1 0 1,0 0-1,0 0 1,0 0-1,0 0 0,0 0 1,0 0-1,0 0 1,0 0-1,0 0 0,0 0 1,0 0-1,0 0 1,0 0-1,0 0 1,0 0-1,0 0 0,0 0 1,0 0-1,0 0 1,0 0-1,0 0 0,0 1 1,0-1-1,0 0 1,0 0-1,0 0 0,0 0 1,0 0-1,0 0 1,0 0-1,0 0 0,0 0 1,0 0-1,0 0 1,0 0-1,0 0 1,0 0-1,0 0 0,0 0 1,-9 2-2669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7:04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1 165 6224,'0'0'184,"2"-10"-10,-1-4-100,-1 3 52,1 1-1,1-1 0,0 1 0,0-1 1,6-15-1,-4 21 273,0 0 0,-1 0 0,2 0 0,-1 1 1,0-1-1,1 1 0,6-4 0,8 2 1204,-5 3-748,-8 1-612,0 1 1,0 0-1,0 0 0,0 0 1,12 1-1,7 0 119,25-4 306,0 3 1,0 1 0,-1 3-1,89 17 1,-99-8 684,-39-12-1096,-1 2 369,1-2-617,0 0 0,0 1 0,0-1 1,-1 0-1,1 0 0,0 1 0,0-1 0,0 0 0,0 0 0,0 0 0,-1 1 1,1-1-1,0 0 0,0 0 0,0 0 0,-1 0 0,1 1 0,0-1 1,0 0-1,-1 0 0,1 0 0,0 0 0,0 0 0,0 0 0,-1 0 0,1 0 1,0 0-1,-1 0 0,1 0 0,0 0 0,0 0 0,-1 0 0,-6 0-289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7:05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16 7936,'0'0'3534,"-8"16"-2762,-2 4-513,-35 83 972,33-69-622,1 0 0,1 1 0,2 1 0,-6 67 0,13-80-356,-2 4 242,3 38 1,1-55-337,0 0 1,1 0-1,0-1 1,0 1-1,1-1 1,0 1-1,8 13 1,-4-9 40,1 0 0,1 0 0,1 0-1,-1-1 1,24 22 0,-27-29-147,0-1-1,0-1 0,0 1 0,1-1 1,0 0-1,0 0 0,0-1 1,0 0-1,1 0 0,-1-1 1,1 0-1,-1 0 0,1-1 0,14 1 1,-8-2 8,0-1 1,0 0 0,0-1 0,0-1-1,0 0 1,-1-1 0,1-1 0,-1 0 0,0 0-1,0-1 1,12-9 0,1-2 105,-1-1-1,0-1 1,-1-1 0,21-25-1,-36 34-87,0 1-1,-1-1 0,0 0 1,-1-1-1,0 0 1,-1 0-1,0 0 0,-1-1 1,-1 1-1,0-1 1,0-1-1,-2 1 0,1 0 1,0-25-1,-3 29-26,-1-1 0,1 1-1,-1 0 1,-1 0 0,0 0-1,-4-12 1,-21-51 169,14 47-143,-1-1-1,0 2 1,-2 0 0,-1 1 0,-23-25 0,35 43-52,-1-1 1,1 1 0,-1 0-1,0 0 1,0 0 0,-1 1-1,1 0 1,-1 1 0,0-1-1,0 1 1,0 0 0,-15-3 0,11 4 4,0 1 0,0 0 0,0 0 1,-1 1-1,1 1 0,0 0 0,0 0 1,-11 4-1,-7 3 5,1 2 1,0 0-1,1 2 0,0 1 1,-42 28-1,56-31-429,0 0 0,1 1 0,0 0 0,0 1 0,-10 14 0,14-17-1322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7:1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3408,'0'0'3689,"10"1"-3474,1 0-141,-7 0-44,0 0-1,0 0 1,0-1 0,0 0 0,-1 0 0,1 0 0,0 0-1,0-1 1,0 1 0,0-1 0,4-2 0,-3 1 91,0 0 1,0-1-1,-1 0 0,1 0 1,-1 0-1,0-1 1,0 1-1,0-1 0,0 0 1,-1 0-1,6-9 0,1-1 237,-1-1 0,9-20 0,0-16 687,-15 39-772,1 1 0,0 0 0,9-17-1,14-25 580,-22 42-517,-5 11-321,0 0-1,-1 0 1,1 0 0,0 0-1,0 0 1,0 0 0,0 0-1,0 0 1,-1 0 0,1 0-1,0 0 1,0 0 0,0 0-1,0 0 1,0 0 0,-1 0 0,1 0-1,0 0 1,0 0 0,0 0-1,0 0 1,0 0 0,-1 0-1,1 0 1,0 0 0,0 0-1,0 0 1,0-1 0,0 1-1,0 0 1,0 0 0,-1 0-1,1 0 1,0 0 0,0 0 0,0 0-1,0-1 1,0 1 0,0 0-1,0 0 1,0 0 0,0 0-1,0 0 1,0-1 0,0 1-1,0 0 1,0 0 0,0 0-1,0 0 1,0 0 0,0-1-1,0 1 1,0 0 0,0 0 0,0 0-1,0-1 1,-2 4-4,0-1-1,1 0 1,-1 1-1,0-1 1,1 1 0,0-1-1,0 1 1,-2 4 0,-3 6 20,-37 80 124,24-48-89,5-18 129,-29 42 0,40-63-161,-2-2 49,1 1 0,0-1 0,-1 0-1,0 0 1,-10 6 0,13-8-34,1-2-41,1 1 1,0-1 0,-1 1-1,1-1 1,0 1-1,-1-1 1,1 1 0,0-1-1,0 1 1,-1-1-1,1 1 1,0-1 0,0 1-1,0 0 1,0-1-1,0 1 1,0-1 0,0 1-1,0-1 1,0 2-1,0 1 335,32-6-282,1 1 0,0 2 0,0 1 0,-1 1 0,1 2 0,-1 2 0,40 11 0,-30 0 351,-42-17-391,1 0 0,0 0 0,0 0 0,0 0 0,0-1 0,0 1-1,-1 0 1,1-1 0,0 1 0,0-1 0,0 1 0,-1-1 0,1 1 0,0-1 0,-1 1 0,1-1 0,0 0 0,-1 1 0,1-1 0,-1 0 0,1 1 0,-1-1 0,1 0 0,-1 0 0,1-1-1,-1-1 8,0-1 0,-1 1 0,1 0 0,-1 0 0,0 0 0,0 0 0,0 0 0,0 0 0,0 0 0,-1 0 0,1 1 0,-1-1 0,0 0 0,-2-2 0,-4-4 39,0 2 1,-16-13-1,17 14-25,0 0 0,0 0 0,0 0 1,-7-10-1,5 4 8,-1 1 0,0 0 1,0 1-1,-1 0 0,-23-16 1,20 14 28,14 11-70,-1-1 0,0 1 0,0 0 0,0 0 0,0 0 0,0 1 0,0-1 0,0 0 0,-1 0 0,1 0 0,0 1 0,0-1 0,-1 1 0,1-1 0,0 1 0,0-1 0,-1 1 0,-1 0 0,2 0 36,9 6 56,39 36 6,-31-29-87,0 1-1,22 25 1,-24-26 68,-12-13 71,-7-9 19,-7-10-38,6 9-66,-1 0 1,1 1-1,-13-13 0,16 18-6,1 3 55,1 11-57,2-4-51,1 0 0,-1 0 0,1 0 0,0 0 1,5 10-1,-4-8-14,0-4 6,-1 0 0,0 1 0,1-1 0,0 0 0,0 0 0,0 0 1,1-1-1,-1 1 0,1-1 0,0 0 0,0 0 0,0 0 0,0 0 0,0-1 0,1 1 0,-1-1 0,1 0 0,9 2 0,-6-2-327,1 0-1,0-1 1,0 0-1,1 0 1,-1-1-1,0 0 1,0-1-1,10-1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7:1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97 142 3504,'0'0'3817,"-10"3"-3678,-30 12-17,14-3 530,18-7-470,-2-5 142,8 0-59,5 5-44,-7-3 708,8-2-751,-3 0 1,-1 12 321,0-10-471,1-1 0,-1 0 0,1 1 0,0-1 0,-1 0 0,1 0 0,0 0 0,0 1-1,0-1 1,-1 0 0,1 0 0,0 0 0,1 0 0,-1 0 0,0-1 0,0 1 0,2 1 0,-1-1 16,0 1-1,0-1 1,0 1-1,0-1 1,0 1-1,-1 0 0,1-1 1,0 1-1,-1 0 1,2 3-1,3 7 71,8 18 293,-1 1 0,18 63 0,-23-48 196,-8-45-521,0 1 341,1-21-231,6-29 1,-2 11-95,-4 30-79,2-24 94,0-1 1,-4-52-1,-2 56-71,-14-123 425,16 134-315,4 20-122,0-1 1,0 0-1,-1 1 1,1-1 0,-1 1-1,0 0 1,4 4-1,7 9-4,-4-7-14,-4-3-8,-1-1 1,1 0-1,1 0 1,-1 0-1,1-1 1,-1 0-1,1 0 1,1 0-1,-1-1 1,0 0 0,1 0-1,-1-1 1,9 3-1,23 6 64,-34-9-48,0 0-1,1-1 1,-1 1 0,1-1-1,-1 0 1,1 0 0,0 0-1,-1-1 1,1 0 0,0 0 0,0 0-1,-1 0 1,1-1 0,0 1-1,5-3 1,-9 3-12,-1 0-1,1 0 1,0 0-1,0 0 1,-1 0 0,1 0-1,0 0 1,-1 0-1,1 0 1,0 0 0,0 1-1,-1-1 1,1 0-1,0 1 1,-1-1 0,1 0-1,-1 1 1,1-1-1,0 1 1,-1-1-1,1 1 1,0-1 2,-1 0-1,0 1 1,0-1 0,1 0 0,-1 0-1,0 0 1,1 1 0,-1-1-1,0 0 1,0 0 0,0 1 0,1-1-1,-1 0 1,0 0 0,0 1-1,0-1 1,0 0 0,1 1 0,-1-1-1,0 0 1,0 1 0,0-1-1,0 0 1,0 1 0,0-1 0,0 0-1,0 1 1,0-1 0,0 0-1,0 1 1,0-1 0,0 0 0,0 1-1,-1-1 1,1 0 0,0 0-1,0 1 1,-15 21 185,-2-9-107,-26 29 0,21-18-51,14-16-8,1 1 0,-11 18 0,12-18 4,-1 1 1,-14 15-1,18-22-19,1-1 0,-1 1-1,1 0 1,0 0 0,0 0-1,0 0 1,0 0 0,0 1-1,1-1 1,-2 5 0,3-8-6,0 0 0,0 0 0,0 0 0,0 0 0,0 0 0,-1 0 0,1 0-1,0 0 1,0 0 0,0 0 0,0 0 0,2-9 12,7-14-27,-4 14 15,-1 0-1,0-1 1,-1 0-1,0 0 1,4-21-1,-3 13 39,-4 14-33,-1 1 1,1-1-1,0 1 1,-1-1-1,0 1 1,0-1-1,0 1 1,0 0-1,0 0 1,-1-1-1,0 1 1,1 0-1,-1 0 1,0 0-1,-3-3 1,2-3 66,3 8-32,1 7-26,-1 2-11,2 1 1,-1 0-1,1-1 1,1 0-1,-1 1 0,1-1 1,1 0-1,0 0 1,0 0-1,0-1 0,1 1 1,0-1-1,8 8 0,-7-3 70,-6-12-80,0 0 1,0 0-1,0 0 1,0 0-1,0 0 0,0 0 1,0 0-1,-1 0 1,1 0-1,0 0 1,0 0-1,0 0 0,0 0 1,0 0-1,0 0 1,0 0-1,-1 0 1,1 0-1,0 0 0,0 0 1,0 0-1,0 1 1,0-1-1,0 0 1,0 0-1,0 0 0,0 0 1,0 0-1,0 0 1,-1 0-1,1 0 1,0 1-1,0-1 0,0 0 1,0 0-1,0 0 1,0 0-1,0 0 1,0 0-1,0 0 0,0 1 1,0-1-1,0 0 1,0 0-1,0 0 1,0 0-1,0 0 1,0 0-1,0 0 0,0 1 1,1-1-1,-1 0 1,0 0-1,0 0 1,0 0-1,0 0 0,-1-1 17,-1-1 0,1 1-1,0-1 1,0 0 0,0 0 0,0 1-1,0-1 1,0 0 0,0-4-1,-4-5 23,-55-95 291,46 82-197,14 22 11,4 5-58,14 14-35,18 22-87,-30-31 25,-5-6 8,0 0 0,0 0 0,1 0 0,-1-1 0,1 1 0,-1 0 0,1 0 0,-1-1 0,1 1 1,0-1-1,0 0 0,0 1 0,0-1 0,0 0 0,0 0 0,4 1 0,-5-2 5,0 0 0,-1-1 0,1 1 0,0 0-1,-1-1 1,1 1 0,0-1 0,-1 1 0,1-1 0,-1 1 0,1-1 0,-1 1 0,1-1-1,-1 0 1,1 1 0,-1-1 0,0 0 0,1 1 0,-1-1 0,0 0 0,1-1-1,4-15-1828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7:23.47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1 117 3000,'0'0'11262,"16"6"-11043,-12-4-202,5 2 19,0-1 0,0 0 1,1 0-1,-1 0 0,1-1 0,-1-1 1,1 0-1,0 0 0,0-1 0,-1 0 0,1-1 1,12-2-1,152-32 923,296-20-1,-469 55-955,90-6 402,0 5 1,123 14-1,-180-9-242,-1-2 1,0-2-1,1-1 1,-1-1 0,35-8-1,-64 9-117,0 0-1,0 0 1,0-1-1,0 1 1,0-1-1,0 0 1,-1 0 0,6-4-1,-8 5-98,-1 1-1,1 0 1,0-1 0,-1 1-1,1-1 1,0 1 0,-1-1-1,1 1 1,-1-1-1,1 1 1,-1-1 0,1 0-1,-1 1 1,1-1 0,-1 0-1,0 0 1,1 1-1,-1-1 1,0 0 0,0 0-1,0 1 1,1-1 0,-1 0-1,0 0 1,0 1-1,0-1 1,0 0 0,0 0-1,0 0 1,-1 1 0,1-1-1,0 0 1,0 0-1,0 1 1,-1-1 0,1 0-1,0 0 1,-1 1 0,1-1-1,-1 0 1,1 1-1,-1-1 1,1 1 0,-1-1-1,1 0 1,-1 1 0,-1-1-1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7:28.27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1 140 3112,'0'0'12072,"4"10"-11850,13 31-3,-15-39-171,-1 0 0,1 0-1,-1-1 1,1 1 0,0 0 0,0-1 0,0 1 0,0-1 0,0 0-1,0 1 1,0-1 0,0 0 0,0 0 0,0 0 0,1-1 0,-1 1 0,0-1-1,1 1 1,-1-1 0,4 0 0,-4 1-4,31 1 364,-1-1-1,34-3 0,-53 2-340,26-1 125,1-2-1,-1-1 0,-1-2 0,45-12 0,-21 1-72,0 4 1,97-9-1,-4 1 74,-3 7-28,-11 3 15,-85 3-84,1 3 0,75 3 0,139 6 316,-211-7-168,-1-3 0,89-19 0,-94 10-46,-31 8-36,30-6 0,-32 6-818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7:4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56 4912,'0'0'6145,"-10"7"-5885,-3 2-150,5-4 80,1 0 0,-1 1-1,2-1 1,-11 11 0,17-16-143,-1 1 1,0-1-1,1 1 1,-1-1-1,0 1 1,1-1 0,-1 1-1,1-1 1,-1 1-1,1 0 1,-1-1 0,1 1-1,-1 0 1,1 0-1,0-1 1,-1 1-1,1 2 1,-5 4 360,6-6-326,-1 0 0,1 0 0,-1-1 1,1 1-1,-1 0 0,1-1 0,0 1 1,0 0-1,-1-1 0,1 1 0,0-1 1,0 1-1,0-1 0,-1 0 0,1 1 0,0-1 1,0 0-1,0 1 0,0-1 0,0 0 1,1 0-1,33 10 61,-18-6-53,0-2 0,0 0 0,0-1 0,1-1 0,30-3 1,88-20 275,-115 19-316,36-8 77,121-18 244,121-10 470,-216 27-490,-46 4-72,-29 7-58,-1 0 1,1 0-1,0 1 0,7-1 1,-15 4 29,-6-4-126,-10-7-98,4 3-2925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7:4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6328,'0'0'10391,"11"-2"-10153,128-26 662,557-59 738,-606 78-1428,-51 4-17,0 2 1,0 1-1,0 2 0,47 5 0,-81-4-182,13 2 387,-13-4 55,-5-2 200,-1 2-754,0 0-1,0 0 1,0-1-1,0 1 1,1 0 0,-1 0-1,1-1 1,-1 1 0,1-1-1,-1 1 1,1 0-1,0-1 1,-1 1 0,1-1-1,0 1 1,0-1 0,0-2-1,0 2-1077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7:4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 7328,'0'0'2160,"-13"6"-1716,-230 85 2362,220-78-2217,1 0-1,1 2 1,1 0-1,0 1 0,-25 26 1,39-36-434,0-1 1,1 1-1,-1 0 1,1 1-1,0-1 1,1 1-1,0 0 1,0 0-1,0 0 1,1 1-1,0-1 1,0 1-1,1 0 1,0 0-1,0 0 0,1 0 1,0 10-1,0 11 15,2 0 0,1-1 0,1 1 0,1-1 0,2 0 0,1 0 0,1 0 0,1-1 0,2 0 0,0-1 0,2 0 0,1-1 0,1-1 0,20 27 0,-30-46-130,1 0 1,-1 0 0,1-1-1,-1 1 1,1-1 0,1 0-1,-1-1 1,0 0 0,1 0-1,0 0 1,-1-1 0,1 0-1,0 0 1,11 1 0,-3-1 20,0-1 1,1 0-1,-1-1 0,1-1 1,26-5-1,-21 1-8,0 0 1,-1-2-1,0-1 0,0 0 0,-1-1 0,0-1 0,34-25 1,-19 9 126,-1-2 1,57-63 0,-79 78-101,0 0 1,-1-1-1,-1 0 0,0-1 0,-1 0 0,0 0 0,-1-1 1,-1 0-1,5-20 0,-8 24-20,-1 0 1,0 0-1,-1-1 0,0 1 1,-1 0-1,-1 0 0,0-1 1,0 1-1,-1 0 0,-1 0 1,0 0-1,0 0 1,-9-17-1,2 7 22,-1 1 0,-1 1 0,-27-36 0,32 48-57,0 0-1,-1 0 1,0 1 0,0 0-1,0 1 1,-1-1-1,0 2 1,0-1-1,0 1 1,-1 1-1,-11-5 1,0 3 5,0 1 0,0 1 0,-1 1 1,1 1-1,-1 0 0,1 2 1,-1 1-1,0 0 0,1 2 0,-27 5 1,22-1-56,0 1 1,0 1 0,1 2-1,0 0 1,1 1 0,1 2 0,-40 28-1,59-38-36,0-1-1,0 1 0,0-1 1,0 1-1,1 0 0,0 0 1,0 1-1,0-1 0,0 1 1,0-1-1,1 1 0,0 0 1,0 0-1,-2 9 0,2 22-3589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0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6520,'0'0'4164,"10"0"-3736,86 2 1853,-81-4-1877,-1 1 0,0-2 0,27-8 0,-15 4-183,-3 2-70,121-25 564,26-3 254,-146 32-676,-21 1-225,0 1 1,0-1-1,-1 0 0,1 0 0,0-1 0,0 1 1,0-1-1,0 1 0,0-1 0,-1 0 1,5-1-1,0 1 77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1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4512,'0'0'11481,"-4"10"-11281,-8 22-5,2 1 1,-8 41-1,-7 53 234,-22 148 292,28 31 437,22-278-917,-2-23-191,-1 0-1,1-1 1,-1 1 0,0 0 0,0-1 0,-2 8 0,0 10 433,1-19-826,1-11-1638,0 5 1300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1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7136,'0'0'7805,"11"0"-7361,56 0 534,86-13 0,-59-6-356,-57 9-353,2 3 0,-1 1 0,49-1 0,28-1 837,-113 8-1064,-1-1 0,0 1 0,1 0 1,-1 0-1,0 0 0,1-1 1,-1 1-1,0-1 0,1 1 0,-1-1 1,0 0-1,0 1 0,1-1 0,-1 0 1,0 0-1,0 0 0,0 0 0,1-1 1,-2 2-39,1-1 1,-1 1-1,0-1 1,0 1 0,1-1-1,-1 0 1,0 1-1,0-1 1,0 1-1,1-1 1,-1 0 0,0 1-1,0-1 1,0 0-1,0 1 1,0-1-1,0 0 1,-1 1 0,1-1-1,0 1 1,0-1-1,0 0 1,-1 1 0,1-1-1,0 1 1,0-1-1,-1 1 1,1-1-1,0 1 1,-1-1 0,1 1-1,-1-1 1,1 1-1,-1-1 1,1 1-1,-1 0 1,1-1 0,-1 1-1,1 0 1,-2-1-1,-16 6-3438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1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4912,'0'0'8169,"11"2"-7616,36 0 447,67-6-1,-104 3-867,33-3 772,66 2 1,-88 4-683,-10-1-44,0 0 0,1-1 1,-1 0-1,0 0 1,17-4-1,-21 2-17,0 0-1,0 0 1,0 0-1,8-5 0,0-4-2667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1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4416,'0'0'9033,"-6"13"-8697,3-7-294,-4 6 95,1 0 0,1 1-1,0 0 1,1 0 0,0 1-1,1-1 1,-2 22 0,4-33-107,1-1 1,0 1-1,0 0 1,0-1-1,0 1 1,0 0 0,1-1-1,-1 1 1,0-1-1,1 1 1,-1-1-1,1 1 1,-1-1-1,1 1 1,0-1-1,0 1 1,0-1-1,0 0 1,0 0-1,0 1 1,0-1-1,0 0 1,0 0-1,0 0 1,1 0-1,-1 0 1,0 0-1,1 0 1,-1-1 0,1 1-1,1 0 1,1 0 24,0-1 1,0 0 0,1 0 0,-1 0 0,0 0 0,0-1-1,0 0 1,0 0 0,1 0 0,-1 0 0,4-2-1,14-5 255,0-1 0,33-19-1,-46 23-210,-2 0 0,1-1 0,-1 0 1,0 0-1,0-1 0,-1 0 0,1 0 0,-2 0 0,9-14 0,10-10 412,-13 19-228,-11 11-259,0 1 0,1-1 0,-1 1 0,0-1 1,1 1-1,-1-1 0,1 1 0,-1 0 0,0-1 1,1 1-1,-1-1 0,1 1 0,-1 0 0,1-1 0,-1 1 1,1 0-1,0 0 0,-1-1 0,1 1 0,-1 0 1,1 0-1,-1 0 0,1 0 0,0 0 0,-1 0 0,1 0 1,1 0-1,-2 1-5,1 0 0,-1 0 0,1 0 0,-1 0 0,0 0 0,1 0 0,-1 0 0,0 0 0,0 0 0,1 0 0,-1 0 0,0 0 0,0 1 0,0-1 0,-1 0 0,1 0 0,0 0 0,-1 2 0,-2 21 65,-1 14 24,-13 49 0,2-29-54,-35 116 38,30-118-77,13-33-9,0-1 0,-2-1 0,0 1 0,-2-1 1,-13 21-1,23-41-3,0 1 0,0-1 0,-1 1 1,1-1-1,0 1 0,-1-1 0,1 0 1,0 1-1,-1-1 0,0 0 0,1 0 0,-1 0 1,1 0-1,-1 0 0,0-1 0,0 1 1,0 0-1,1-1 0,-1 1 0,0-1 1,0 0-1,0 0 0,0 0 0,0 0 0,0 0 1,0 0-1,0 0 0,-2-1 0,1 0 6,1 0-1,0-1 1,0 1-1,-1-1 0,1 1 1,0-1-1,0 0 0,1 0 1,-1 0-1,0 0 0,1 0 1,-1 0-1,1 0 1,-1-1-1,1 1 0,0-1 1,0 1-1,0-1 0,1 1 1,-2-4-1,1 0 7,0 1 0,0-1-1,0 1 1,0-1 0,1 0 0,0 0 0,0 1-1,1-1 1,-1 0 0,1 1 0,2-7-1,-1 7 2,0 1 0,0 0-1,0 0 1,0 0-1,1 1 1,0-1-1,-1 0 1,1 1-1,0 0 1,1 0-1,-1 0 1,1 0 0,-1 0-1,9-4 1,5-1 81,1 0 1,0 2-1,1 0 1,-1 1-1,1 0 1,25-2-1,-36 7-12,1 0 0,-1 0 0,1 0 0,-1 1 1,1 0-1,9 3 0,-9-1 10,0-2 0,-1 1 0,1-1 0,0-1 1,9 0-1,-4-5 281,-8 3-3428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1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4416,'0'0'12343,"11"8"-12153,-5-3-154,0 0-8,0 0 1,1-1 0,-1 0 0,1 0-1,-1-1 1,1 0 0,0 0 0,0 0-1,1-1 1,7 2 0,25-1 198,-1-1 0,1-2 1,72-9-1,-10 0 209,2-2 612,-104 10-1015,1 1 1,-1 0-1,0 0 1,1 0-1,-1 0 0,1 0 1,-1 0-1,1 0 0,-1-1 1,1 1-1,-1 0 1,0 0-1,1-1 0,-1 1 1,1 0-1,-1-1 0,0 1 1,1 0-1,-1-1 1,0 1-1,1-1 0,-1 0-252,-2 5-2391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1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5624,'0'0'9568,"11"5"-9206,1 2-246,-7-4-66,0 0 1,0 0 0,1 0 0,-1-1 0,1 0 0,-1 0-1,1 0 1,0-1 0,0 0 0,8 1 0,24 0 274,119 12 706,-73-2 718,118 2 0,-198-18-1500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1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5120,'0'0'3409,"-13"2"-2890,11-2-510,-15 3 224,0-1 0,1 2 0,-1 0 1,1 1-1,0 1 0,1 0 0,-19 11 0,22-8-52,0 0-1,0 1 1,1 1-1,0 0 0,1 0 1,-11 17-1,16-21-75,0 1 0,0 0 1,1 0-1,0 0 0,0 1 0,0 0 1,2-1-1,-1 1 0,1 0 0,0 0 0,-1 15 1,4-19-70,-1 0 0,0 0 0,1 0 0,0 0 0,0 0 1,1 0-1,-1 0 0,1-1 0,0 1 0,1-1 0,-1 1 0,1-1 1,0 0-1,0 1 0,0-2 0,0 1 0,1 0 0,-1-1 1,1 1-1,0-1 0,0 0 0,0 0 0,1-1 0,-1 1 0,1-1 1,-1 0-1,10 3 0,-7-3-2,0 0-1,0-1 1,0 0 0,-1 0 0,2 0-1,-1-1 1,0 0 0,0 0-1,0-1 1,0 0 0,0 0 0,-1 0-1,1-1 1,0 0 0,0-1-1,-1 1 1,1-1 0,-1 0-1,10-8 1,-6 3 35,-1-2-1,-1 1 1,1-1-1,-2 0 1,1-1-1,-1 0 1,-1 0-1,0-1 1,-1 1-1,0-1 1,-1 0-1,0-1 1,-1 1-1,0-1 1,-1 1-1,0-1 1,0-16 0,-2 25 32,-1-1 1,1 0 0,-1 1-1,1-1 1,-1 1 0,0-1-1,-1 1 1,1-1 0,-1 1-1,0 0 1,0-1 0,0 1-1,-1 0 1,-3-4 0,5 9-61,1 1 1,-1 0 0,1 0 0,0 0-1,0-1 1,0 1 0,0 0-1,0 0 1,0 0 0,1 2-1,-1 3 22,1 1 0,-1-1-1,-2 14 1,-1 9 69,13 498 863,-4-316-513,-10-124-2108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2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7576,'0'0'1808,"-4"11"-1375,-62 149 867,-34 87-99,79-180-919,2 1 0,4 2 0,-8 95 0,14-86 129,4 130-1,8-165-158,1 1-1,2-1 1,2 0-1,20 60 1,-21-87-125,0 0 1,2 0 0,0-1-1,0-1 1,2 0-1,0 0 1,1-1-1,0 0 1,1-1 0,1 0-1,0-1 1,0-1-1,1 0 1,1-1 0,22 11-1,-34-19-38,0 0 1,1 0-1,-1 0 0,1-1 0,0 0 0,-1 0 1,10 1-1,-12-2-181,-1 0 0,1 0 0,0 0 0,-1 0 0,1 0 0,-1-1 0,1 1 0,-1 0 1,0-1-1,1 0 0,-1 1 0,1-1 0,-1 0 0,0 0 0,0 1 0,1-1 0,-1 0 0,0 0 1,0 0-1,0-1 0,0 1 0,0 0 0,0 0 0,0 0 0,1-3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2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6328,'0'0'2648,"8"-12"-2130,6-9-284,2-6 395,22-24-1,-24 34 22,23-20-1,-32 32-441,1 0-1,0 1 1,0-1 0,1 1-1,-1 0 1,1 1-1,12-5 1,-18 8-173,0-1 0,0 1-1,0 0 1,0 0 0,0 0 0,0 0 0,0 0 0,0 0 0,0 1 0,0-1-1,-1 0 1,1 0 0,0 1 0,0-1 0,0 1 0,0-1 0,0 1-1,0-1 1,-1 1 0,1-1 0,0 1 0,0 0 0,-1-1 0,1 1-1,-1 0 1,1 0 0,0-1 0,-1 1 0,1 0 0,0 1 0,11 32 264,-10-28-223,6 25 124,-2 1 1,-1 0-1,1 47 1,-4-36 54,10 50 0,-9-80-206,2 12 121,12 37 0,-15-56-117,1 1 0,-1-1-1,1 0 1,0-1 0,1 1 0,-1 0 0,1-1-1,0 0 1,1 0 0,-1 0 0,7 4-1,-10-8-38,0 0 0,0-1-1,0 1 1,0-1-1,0 0 1,0 1 0,0-1-1,0 0 1,0 0-1,1 0 1,-1 0-1,0 1 1,0-2 0,0 1-1,0 0 1,1 0-1,-1 0 1,0 0-1,0-1 1,0 1 0,0-1-1,0 1 1,0-1-1,0 1 1,0-1-1,0 1 1,0-1 0,0 0-1,0 0 1,0 0-1,1-1 1,3-4 42,1 1-1,-1-1 1,6-11 0,5-8 80,-2-1 0,0-1 0,18-53-1,16-90 325,-11 35-46,-31 119-289,1 1-1,0-1 1,1 2 0,0-1-1,16-19 1,-22 32-110,0 1 1,0-1-1,0 0 1,0 1-1,0 0 0,0-1 1,1 1-1,-1 0 0,0 0 1,1 0-1,-1 1 0,0-1 1,1 0-1,-1 1 1,1 0-1,-1-1 0,1 1 1,-1 0-1,1 0 0,-1 1 1,5 0-1,7 1 28,0 1-1,21 7 0,-28-8-30,25 11 14,-30-12-29,-1 0 0,1-1 0,-1 1 0,1 0 1,-1 0-1,0 0 0,1 1 0,-1-1 0,0 0 1,1 0-1,-1 1 0,0-1 0,0 1 0,0-1 0,-1 1 1,1-1-1,1 2 0,-2-2-91,-1 0 0,1 0 0,0 0 0,0 0 0,-1 0-1,1 0 1,-1 0 0,1 0 0,-1 0 0,1-1 0,-1 1 0,1 0 0,-1 0 0,0-1 0,1 1 0,-1 0 0,0-1-1,0 1 1,1-1 0,-2 1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2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4912,'0'0'11853,"14"6"-11603,1 1-177,-6-2-26,-1-1 0,1 0 0,0-1 0,1 0 0,-1-1 0,1 0 0,18 2-1,185 1 2148,-223 16-1700,-1-6-418,-1 0 0,-1-1 0,-14 13-1,-10 11 6,-2 4 18,16-18 11,-33 46 0,33-40-67,15-20-43,0 1 0,1 0 0,-10 18 0,7-11 20,8-17-18,1 1 1,-1 0 0,1 0 0,0 0 0,0 0 0,0 0-1,0 0 1,0 0 0,0 0 0,1 0 0,-1 1-1,1-1 1,-1 0 0,1 0 0,0 1 0,0-1 0,0 3-1,0-4-1,1-1-1,-1 0 0,0 1 1,1-1-1,-1 0 0,1 1 1,-1-1-1,1 0 0,-1 0 1,1 1-1,-1-1 0,1 0 1,-1 0-1,1 0 0,0 0 1,-1 0-1,1 0 1,-1 0-1,1 0 0,-1 0 1,1 0-1,-1 0 0,1 0 1,-1 0-1,1 0 0,0-1 1,19-4 26,-16 4-16,26-8 78,-23 6-69,1 0 0,1 1 1,-1 0-1,0 0 1,10 0-1,80-4 188,-93 7-182,0 0 1,0 0-1,0 0 1,0 1-1,-1-1 1,1 1-1,0 1 1,-1-1-1,9 6 1,4 2 203,-17-10-227,0 0 0,0 0 1,0 0-1,0 0 1,0 0-1,-1 0 0,1 0 1,0 0-1,0 0 1,0 0-1,0 0 0,0 0 1,0 0-1,0 0 1,0 0-1,0 0 0,-1 0 1,1 0-1,0 0 1,0 0-1,0 1 1,0-1-1,0 0 0,0 0 1,0 0-1,0 0 1,0 0-1,0 0 0,0 0 1,0 0-1,0 0 1,0 1-1,0-1 0,0 0 1,0 0-1,0 0 1,0 0-1,0 0 0,0 0 1,0 0-1,0 0 1,0 1-1,0-1 0,0 0 1,0 0-1,0 0 1,0 0-1,0 0 0,0 0 1,0 0-1,0 0 1,0 0-1,0 0 0,1 1 1,-1-1-1,0 0 1,0 0-1,0 0 0,0 0 1,0 0-1,0 0 1,0 0-1,0 0 0,1 0 1,-9 2-2163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0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7024,'0'0'3446,"13"1"-2986,217 14 1946,-135-10-1247,-29-3 584,115 21 1,-87-9-453,-88-13-1281,0 1 0,0 0 1,-1 0-1,1 0 1,8 5-1,6 3-2806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2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8136,'0'0'7561,"12"-1"-7238,18-2 76,0 1 1,47 4-1,51 1 506,-23-2 62,-89 3-565,-1 0-2843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2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3808,'0'0'11190,"-4"11"-10847,-2 8-90,1 0 1,1 1 0,1 0-1,-1 25 1,24 495 1778,-16-502-1713,11 52 1,-12-79-217,-2 7 72,-2-16-126,1 0 0,0 0 0,0 1 1,0-1-1,0 0 0,1 0 1,-1 1-1,1-1 0,-1 0 0,1 0 1,0 0-1,0 0 0,2 4 0,-3-6 239,-6-16 144,-33-202 274,-12-55-170,14 112-135,36 154-383,-1 0 0,1 1 0,1-1 0,-1 1 1,1-1-1,0 0 0,1 0 0,0 1 0,0-1 0,0 1 0,2-7 1,-1 8-13,1 0 1,-1 1-1,1-1 1,-1 1 0,1 0-1,1 0 1,-1 0 0,0 0-1,1 0 1,0 1 0,0 0-1,0 0 1,0 0 0,8-4-1,-5 3 4,1 0 1,0 0-1,0 1 0,0 0 0,1 0 0,-1 1 1,1 0-1,-1 1 0,1 0 0,0 0 0,0 1 1,9 1-1,-13-1-8,-1 1 0,0 0 0,1 0 0,-1 0 0,0 1 0,0-1 0,0 1 0,0 0 0,0 0 0,0 1 0,0-1 0,-1 1 0,1 0 0,-1 0 0,0 0 0,0 0 0,0 1 0,0-1 0,0 1 0,-1 0 0,0 0 0,0-1 1,0 1-1,0 1 0,2 5 0,-2-1 5,0 0 0,-1 0 0,1 0 0,-2 1 0,1-1 1,-1 0-1,-1 0 0,0 1 0,0-1 0,-1 0 0,-2 9 1,-6 15 22,-23 49 0,29-71-23,-17 31 33,13-26 9,0 1 1,-9 27-1,17-43-45,0 1 0,0 0 0,0 0 0,0 0 0,0 0 0,0 0-1,1 0 1,-1-1 0,1 1 0,-1 0 0,1 0 0,0-1 0,0 1 0,0 0 0,0-1 0,0 1 0,0 0 0,2 1 0,1 2 7,0-1 1,0 1 0,1-1 0,7 5-1,1-1 0,1-1-1,1 0 0,-1-1 1,25 7-1,19 7 12,-30-7-15,70 34 7,-89-42-12,-1 0 0,0 1 0,0-1 0,-1 2 0,1-1 0,-1 1 0,-1 0-1,10 13 1,-14-18 8,-1 1-1,1-1 1,-1 0-1,0 1 1,0-1-1,0 1 1,0 0-1,-1-1 1,1 1 0,-1 0-1,1-1 1,-1 1-1,0 0 1,0 0-1,0-1 1,0 1-1,-1 0 1,0 3-1,-1-2 7,1 0-1,-1 0 0,0 0 0,-1 0 1,1-1-1,0 1 0,-1-1 0,0 0 1,0 1-1,-5 3 0,-5 3 20,0-1 0,-1 0 0,0-1 0,0-1 0,-17 7 0,-20 4 15,31-12-3,1 2 0,-32 15 0,45-19-60,0-1-1,1 1 1,-1 1-1,1-1 1,0 1-1,0 0 1,0 0-1,1 1 1,-1-1-1,1 1 1,-6 12-1,-12 42-312,16-38-2801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2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6520,'0'0'8093,"11"2"-7634,37 6-23,-43-7-333,1 1 0,-1 0 1,0 0-1,0 0 1,0 0-1,0 1 1,0 0-1,-1 0 1,1 0-1,-1 0 1,0 1-1,0 0 1,0 0-1,0 0 1,-1 0-1,4 6 0,2 5 179,-1 0-1,-1 0 0,10 28 0,-2-3 81,16 48 795,-31-88-1151,0 1 0,0-1-1,0 1 1,0-1 0,1 0 0,-1 1 0,0-1-1,0 1 1,0-1 0,1 0 0,-1 1-1,0-1 1,1 0 0,-1 1 0,0-1 0,1 0-1,-1 0 1,0 1 0,1-1 0,-1 0 0,1 0-1,-1 1 1,0-1 0,1 0 0,-1 0-1,1 0 1,5 1-2682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2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 11048,'0'0'1785,"-13"13"-1498,7-7-249,-25 26 267,-41 31 1,9-6 757,-82 91 0,94-93-365,-28 21 687,66-67-1046,8-9-2616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2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5624,'0'0'10344,"15"3"-9915,250 46 1653,-108-25-163,-142-24-1628,-11-1-2745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2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7528,'0'0'4608,"6"-11"-4148,2-2-184,1 0 0,0 0 1,1 1-1,1 0 1,16-15-1,-25 26-196,-1-1 0,1 1 0,0 0 0,-1-1 0,1 1 0,0 0-1,0 0 1,0 0 0,0 0 0,0 1 0,0-1 0,0 1 0,0-1 0,4 0-1,-5 2-41,0-1-1,0 1 1,1-1-1,-1 1 0,0-1 1,0 1-1,0 0 1,0 0-1,0-1 0,0 1 1,0 0-1,0 0 1,0 0-1,-1 0 0,1 0 1,0 0-1,-1 0 1,1 1-1,0-1 0,-1 0 1,0 0-1,1 0 1,-1 1-1,0-1 0,1 0 1,-1 2-1,8 32 304,-2 0 0,3 65-1,-2-11-23,-3-56-201,10 67 194,-12-91-261,0 1 1,1-1 0,0 0-1,1 0 1,0-1-1,0 1 1,1-1-1,7 10 1,-11-16-20,1 0 0,0 1 0,0-1 1,-1 0-1,2 0 0,-1 0 0,0 0 1,0-1-1,1 1 0,-1 0 0,1-1 1,-1 0-1,1 0 0,-1 0 0,1 0 0,0 0 1,0 0-1,-1 0 0,1-1 0,0 0 1,5 1-1,-4-2-1,-1 0 1,1 0-1,-1-1 1,0 1-1,1-1 1,-1 1-1,0-1 1,0 0-1,0 0 1,0-1-1,0 1 1,0 0-1,-1-1 1,1 0-1,-1 0 1,3-4-1,10-14 85,-2-1 0,0 0 0,-2-1-1,0 0 1,-2-1 0,10-36-1,-6 7 236,13-107 0,-23 51 241,-4 76-166,2 32-410,-1 0 0,0 1-1,1-1 1,-1 0 0,0 1-1,1-1 1,-1 1 0,1-1 0,-1 1-1,1-1 1,-1 1 0,1-1-1,-1 1 1,1-1 0,-1 1-1,1-1 1,0 1 0,-1 0 0,1 0-1,-1-1 1,1 1 0,0 0-1,-1 0 1,1 0 0,0 0-1,0-1 1,-1 1 0,1 0-1,1 1 1,24-2 61,71 20 107,-70-12-94,1-1-1,-1-2 1,36 2 0,-23-6 177,-46 20-279,2-4-3032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2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7328,'0'0'4674,"11"-2"-4252,-2-1-305,-5 2-67,0 0-1,1 0 0,-1 0 1,0 1-1,0-1 0,0 1 1,1 0-1,-1 0 0,0 1 0,0-1 1,1 1-1,-1 0 0,0 0 1,7 3-1,2 3 228,-1 0 0,0 2 0,0-1-1,0 1 1,-1 1 0,-1 0 0,0 1 0,0 0 0,-1 0 0,-1 1 0,12 19-1,-18-27-80,1 0 0,0 0 0,0 0 0,0 0 0,1-1 0,-1 1 0,1-1-1,-1 0 1,9 5 0,-11-8 36,15-11-85,6-1-2954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2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1 9240,'0'0'796,"-15"12"-368,-66 48 168,-65 51 970,-2 33 540,56-49-145,58-60-748,12-11-3061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3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6016,'0'0'5256,"0"14"-4798,7 391 2079,32 12 277,-37-400-2458,3 10 693,-5-27-1031,0 0-1,1 0 1,-1 0-1,0 0 1,0-1-1,1 1 0,-1 0 1,0 0-1,0 0 1,0 0-1,1 0 1,-1-1-1,0 1 1,0 0-1,0 0 1,0 0-1,0-1 1,1 1-1,-1 0 1,0 0-1,0-1 1,0 1-1,0 0 1,0 0-1,0-1 1,0 1-1,0 0 1,0 0-1,0-1 1,0 1-1,0 0 1,0 0-1,0-1 0,0 1 1,0 0-1,0 0 1,0-1-1,0 1 1,2-15 240,-5-83 405,-22-150 1,-26-103 445,50 345-1077,0 0 1,1-1-1,0 1 0,0 0 1,0 0-1,1-1 0,0 1 1,0 0-1,0 0 0,1 0 1,0 0-1,0 1 0,1-1 1,0 0-1,3-5 0,-3 7-12,0 1 0,0 0 0,0 0 0,0 0 0,1 0-1,-1 0 1,1 0 0,0 1 0,0 0 0,0 0 0,0 0 0,0 0 0,0 0 0,0 1-1,1 0 1,-1 0 0,0 0 0,1 1 0,-1-1 0,1 1 0,6 0 0,4 2 8,-1 0 1,0 0 0,1 2-1,-1-1 1,-1 2 0,1 0-1,-1 1 1,1 0 0,20 14-1,-31-18-19,0 0-1,0 0 1,0 0-1,-1 1 1,1-1 0,-1 1-1,1-1 1,-1 1-1,0 0 1,0 0-1,-1 0 1,1 0-1,-1 0 1,1 1-1,-1-1 1,2 7-1,-2-4 3,-1 0 0,0 0 0,0-1 0,0 1 0,0 0 0,-1 0 0,0 0 0,0 0 0,-3 7 0,-4 6 28,0 0 0,-1-1 0,-1 0 0,-19 28 0,23-39-22,1 0 0,0 1 1,1 0-1,0 0 0,0 0 1,0 0-1,1 1 0,1-1 1,-1 1-1,-1 12 0,4-19-12,1 0 0,-1 0 0,1 0 0,-1 0 0,1 0 0,0 0 0,-1 0 0,1-1 1,0 1-1,0 0 0,0 0 0,1-1 0,-1 1 0,3 2 0,24 20 63,-22-18-52,85 57 101,-65-47-75,0 1 0,-2 2 0,32 29-1,-51-43-35,-1 0-1,0 0 0,0 0 1,0 0-1,-1 1 0,1 0 1,-1 0-1,-1 0 0,1 0 1,-1 0-1,0 0 0,1 8 1,-3-12-5,0 0 0,0-1 1,0 1-1,0 0 1,-1-1-1,1 1 1,-1-1-1,1 1 0,-1-1 1,1 1-1,-1-1 1,0 1-1,0-1 1,0 1-1,0-1 0,0 0 1,0 0-1,0 1 1,0-1-1,0 0 1,-1 0-1,-1 1 0,-3 2 20,0 0-1,-1 0 0,-11 5 0,-22 6 92,-1-1-1,-1-2 1,-52 8 0,60-10-51,33-10-87,0 1 0,0-1 0,0 1 0,-1 0 0,1-1 0,0 1 0,0 0 0,0 0 0,0 0 0,0 0 0,0-1 0,1 1 0,-1 1 0,0-1 0,0 0 0,1 0 0,-1 0 0,1 0 0,-1 0 0,1 1 0,-1-1 0,1 0 0,-1 2 0,1 7-3233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3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5920,'0'0'13390,"13"-2"-13078,117-31 440,-118 30-665,7-1 85,0 1 1,0 0-1,1 2 0,-1 0 1,29 3-1,-46-2-142,0 0 0,0 0 0,0 0 0,0 0 0,0 1 0,-1-1 0,1 1 0,0-1 0,0 1 0,0 0 0,-1-1 0,1 1 0,0 0 1,-1 0-1,1 0 0,0 1 0,-1-1 0,0 0 0,1 1 0,-1-1 0,0 0 0,2 4 0,-2-3-6,0 1 1,0-1-1,-1 1 1,1 0-1,-1-1 1,1 1-1,-1 0 1,0-1-1,0 1 1,-1 0-1,1-1 1,0 1-1,-1 0 1,-1 3-1,-2 7 36,-1 0 0,-1 0 1,0-1-1,-16 23 0,-11 13 147,-3-2-1,-1-1 1,-2-2 0,-57 47-1,90-84-119,-1-1 0,1 2-1,0-1 1,-7 10 0,12-15-82,1-1 1,0 0-1,0 0 1,0 0-1,0 1 1,0-1-1,0 0 0,0 0 1,0 1-1,0-1 1,0 0-1,0 0 1,0 0-1,0 1 1,0-1-1,0 0 1,0 0-1,0 1 1,0-1-1,0 0 1,0 0-1,0 0 1,0 1-1,0-1 1,0 0-1,1 0 1,-1 0-1,0 1 1,0-1-1,0 0 1,0 0-1,0 0 1,1 0-1,-1 1 1,0-1-1,0 0 1,0 0-1,1 0 1,-1 0-1,0 0 1,0 0-1,0 0 1,1 0-1,-1 0 1,0 1-1,0-1 1,1 0-1,20 4 112,25-2 19,114-13 353,-115 10-120,-78-7-1647,24 5-1970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1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3504,'0'0'7176,"-2"16"-6679,-32 255 1291,-4-48-697,8-60-368,2-12-17,22-124-532,-19 106 892,15-102-362,6-21-306,2-5 92,2-5-484,0 0-1,0 0 1,0 0-1,1 0 1,-1 0-1,0 0 1,0 0-1,0 0 1,0 0-1,0 0 1,0 0-1,0 0 1,1 0-1,-1 0 1,0 0-1,0 0 1,0 0-1,0 0 1,0 0-1,0 0 1,1 0-1,-1 0 1,0 0-1,0 0 1,0 0-1,0 0 1,0 0-1,0 0 1,0 0-1,0 0 1,0 0-1,1 0 1,-1 0-1,0 1 0,0-1 1,0 0-1,0 0 1,0 0-1,0 0 1,0 0-1,0 0 1,0 0-1,0 0 1,0 1-1,0-1 1,0 0-1,0 0 1,0 0-1,0 0 1,0 0-1,0 0 1,0 0-1,0 1 1,0-1-1,0 0 1,0 0-1,0 0 1,0 0-1,0 0 1,0 0-1,0 0 1,0 1-1,0-1 1,1-8 252,3-2-219,1 0 0,0 1 0,1-1 0,13-16-1,-5 7-1,8-12 50,2 1-1,1 1 1,2 1 0,46-39-1,-57 56-3,-1 0 0,1 1 0,19-9 0,-29 17-59,-1-1 1,1 1-1,-1 0 1,1 1-1,0-1 1,-1 1-1,1 0 1,0 0-1,0 1 1,0 0-1,0 0 1,0 0 0,10 3-1,-13-2-13,1 1-1,-2-1 1,1 1 0,0 0 0,0 0-1,-1 0 1,1 0 0,-1 1 0,1-1-1,-1 1 1,0 0 0,0-1-1,2 6 1,-1-4-4,0 0 0,-1 1 0,0 0 0,0-1 0,0 1 0,0 0-1,1 10 1,-3-3 3,-1 1 0,0-1 0,0 0 0,-2 0 0,1 0 0,-1 0 0,-1 0 0,0-1 0,-1 1 0,0-1 0,-1 0 0,0-1 0,-1 1 0,0-1 0,0 0 0,-1-1 0,-1 0 0,1 0 0,-1-1 0,-1 0 0,0-1 0,-16 11 0,15-14 19,0 0 0,-1 0 0,1-1 0,-1 0 0,-21 1 0,-63-1 182,85-4-186,0 0-1,1 0 1,-1-1-1,1 0 1,-1-1-1,1 0 1,0-1 0,0 0-1,0 0 1,0-1-1,1-1 1,0 1-1,-17-15 1,13 14 47,13 6-58,14 0-24,48 1-16,195-8-101,-218 3 109,-1-1 1,1-2-1,-1-2 0,59-22 1,-65 19 37,18-7 173,0-2 1,87-52-1,-129 68-119,-1-1 1,0 0-1,0-1 1,0 1-1,-1-1 1,0 0-1,8-13 1,-7 10 204,4-9 326,-47 165 331,29-115-914,2-1 0,0 1 1,2 0-1,2 0 1,2 37-1,-1-67-20,0 0 1,0 0-1,0 0 0,0 0 0,0 0 1,0 0-1,0 0 0,0 0 0,1 0 1,-1 0-1,0 0 0,1 0 0,-1 0 1,1 0-1,-1 0 0,1 0 0,0 0 1,-1 0-1,1-1 0,0 1 0,-1 0 0,1 0 1,0-1-1,0 1 0,0 0 0,0-1 1,0 1-1,0-1 0,0 0 0,0 1 1,0-1-1,0 0 0,0 1 0,0-1 1,0 0-1,0 0 0,0 0 0,0 0 1,0 0-1,0 0 0,0 0 0,0 0 0,0 0 1,0-1-1,0 1 0,0 0 0,0-1 1,0 1-1,0-1 0,1 0 0,5-2 5,1 0-1,-1-1 1,0 0 0,-1-1-1,9-6 1,1-2 18,0-2 1,-1 1 0,-1-2 0,0 0 0,-1-1 0,-1 0-1,13-25 1,-26 50 19,0 1 1,1 0-1,1 16 0,0 25-19,-6-12 1,-13 52 0,4-24-6,2-2-33,-23 68 1,27-107 7,-2 1-1,-1-2 1,-1 0-1,-1 0 1,-23 31-1,22-36 1,-1 0 1,-32 29-1,41-42 7,-1-1 1,1 0-1,-1 0 0,1-1 1,-1 0-1,0 0 0,-1-1 1,1 0-1,-1 0 0,1-1 1,-1 0-1,-8 1 0,11-3 1,1 0 0,-1 0-1,1-1 1,-1 0-1,0 0 1,1 0 0,0 0-1,-1-1 1,1 1 0,0-1-1,0 0 1,0-1 0,0 1-1,0-1 1,0 0 0,1 1-1,-6-7 1,1 1 0,0-1 0,0 0 0,1 0 0,1 0 0,-10-18 0,15 23-8,-1 1 1,0-1-1,1 1 1,0-1 0,0 1-1,0-1 1,0 0 0,1 0-1,-1 0 1,1 1 0,0-1-1,0 0 1,1 0 0,-1 0-1,1 0 1,-1 1-1,1-1 1,0 0 0,1 1-1,-1-1 1,1 1 0,0-1-1,-1 1 1,1 0 0,1 0-1,-1-1 1,0 1-1,1 1 1,0-1 0,-1 0-1,5-2 1,4-3-7,1-1 1,0 2-1,0 0 1,1 0-1,0 1 1,0 1-1,16-5 1,-12 6 0,0 1 1,1 1-1,-1 0 0,0 1 1,1 1-1,20 3 1,20-1-6,-43-2 10,0 0 0,-1 1-1,1 1 1,25 6 0,-34-6-16,-4-3-621,1-7 309,22-55-1514,-21 49-76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3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11152,'0'0'681,"11"-5"-241,29-10 270,0 1 0,0 2 0,72-10 0,30 15 1920,-127 11-1032,-19-7-3737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3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5520,'0'0'1658,"11"10"-1027,144 152 1790,-18-17-381,-103-111-1602,-2 1-1,-1 1 1,-2 2-1,-1 2 1,-2 0-1,-2 1 1,-2 2-1,33 88 1,-46-104-253,0 2 0,-2-1 0,-2 1 0,0 0 0,-2 0 0,-1 1 1,-1-1-1,-2 1 0,0-1 0,-3 0 0,0 0 0,-2 0 0,-1 0 1,-11 28-1,6-25 215,-1-1 0,-2 0 0,-1-1 0,-2 0 0,-32 42 0,49-71-393,0 0 0,0 0 0,0-1 1,0 1-1,0 0 0,0 0 0,0-1 1,0 1-1,0-1 0,0 1 0,0-1 1,0 1-1,-2 0 0,-4-1-2504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3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4120,'0'0'13017,"12"3"-12737,34 7 151,81 5 1,62-8 758,-137-6-791,-32 1-139,0-2 0,-1 0 0,1-1 0,-1-1 0,0 0 0,21-6 0,-31 5 48,0 1 1,0 0-1,1 0 1,13 1-1,-23 6-3889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3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7832,'0'0'7729,"15"-2"-7240,48-11-56,-1 0 926,127-11 0,-84 18 479,-97 4-1429,1 0-3072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3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4416,'0'0'12790,"12"1"-12643,22 0 73,41-3 0,-51 1 0,0 2 1,0 0-1,0 1 1,41 10-1,-54-11-36,-10-1-153,0 0-1,0 0 1,-1 0 0,1 0-1,0 0 1,0 0 0,0 0-1,0 1 1,-1-1 0,1 0 0,0 1-1,0-1 1,0 0 0,-1 1-1,1-1 1,0 1 0,1 0-1,4 0-1746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4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4416,'0'0'4281,"-12"6"-3884,0-1-285,3-1-16,0 0 0,1 1 0,-1 0 0,1 0-1,0 0 1,-13 13 0,-63 64 1087,71-68-924,1 1 1,1 0 0,0 0 0,-11 21-1,20-32-204,0 1 1,1-1-1,-1 1 0,1 0 0,-1-1 0,1 1 0,1 0 0,-1 0 0,1 0 0,0 0 0,0-1 1,0 1-1,1 0 0,0 0 0,0 0 0,0-1 0,0 1 0,1 0 0,-1-1 0,1 1 1,1-1-1,-1 0 0,0 1 0,1-1 0,0 0 0,0-1 0,0 1 0,1 0 0,-1-1 1,1 0-1,0 0 0,0 0 0,0 0 0,0-1 0,6 3 0,-1-1-2,-1-2 0,1 1-1,0-1 1,0-1 0,0 0 0,1 0-1,-1 0 1,0-1 0,0-1 0,0 0-1,0 0 1,0 0 0,0-1 0,0-1 0,0 1-1,-1-2 1,1 1 0,10-7 0,-9 5-2,0-1 1,-1-1 0,0 1 0,0-2-1,-1 1 1,0-1 0,0 0 0,-1-1-1,0 1 1,-1-2 0,1 1 0,-2-1-1,1 0 1,6-19 0,-8 16 49,0 0 0,0-1 0,-2 1 0,2-23 0,-3 29-60,-1 1 0,0 0 0,-1 0 0,0 0 0,0-1 0,0 1 0,-1 0 0,1 0 0,-1 0 0,-1 1 0,1-1 0,-6-7 0,3 4 41,3 5-29,-1 1-1,1 0 1,0-1 0,-1 1 0,0 0 0,0 0-1,0 1 1,0-1 0,-5-3 0,8 6-42,0 0 1,0 0-1,-1-1 1,1 1-1,0 0 1,-1 0-1,1 0 0,0 0 1,-1 0-1,1-1 1,0 1-1,-1 0 1,1 0-1,0 0 1,-1 0-1,1 0 1,0 0-1,-1 0 1,1 0-1,0 0 0,-1 0 1,1 0-1,0 1 1,-1-1-1,1 0 1,0 0-1,-1 0 1,1 0-1,0 0 1,0 1-1,-1-1 1,1 0-1,0 0 0,-1 1 1,1-1-1,0 0 1,0 1-1,-7 17 149,2 32-136,5-38 39,-8 127 263,13 164-1,27 9 440,-20-213 162,-15-85-608,1-13-237,2-8-366,3-4-2494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4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7432,'0'0'1568,"6"15"-907,54 168 1551,76 309 3452,-130-469-5046,-3-13 404,-6-21-165,-16-104-198,0-3-282,6 60-187,-41-143 377,28 106-235,11 36-100,13 53-195,1-1 0,0 1 0,0-1 0,0 1 0,0-1 0,1 0-1,0 1 1,1-1 0,0 0 0,0 1 0,0-1 0,0 1 0,6-13-1,-5 14-8,1 0 0,0 1 0,0-1 0,0 1 0,0 0-1,1 0 1,-1 0 0,1 0 0,0 1 0,0 0 0,1 0 0,-1 0-1,1 0 1,-1 0 0,1 1 0,0 0 0,10-3 0,-2 2 2,0 0 0,0 1 0,0 0 0,0 1 0,1 0 0,-1 1 0,0 1 0,1 0 0,-1 1 0,0 0 0,0 1 0,0 1 1,0 0-1,-1 1 0,1 0 0,-1 1 0,12 7 0,-22-11-25,1 0 0,0 1 0,-1-1-1,1 1 1,-1-1 0,0 1 0,0 0 0,0 0 0,0 0 0,0 0-1,0 0 1,-1 0 0,0 1 0,0-1 0,0 0 0,0 1 0,0-1 0,0 1-1,-1-1 1,0 1 0,0-1 0,0 1 0,0-1 0,0 1 0,-1-1-1,0 1 1,1-1 0,-3 6 0,-3 7 12,0-1 0,0 1 0,-2-2-1,-15 26 1,4-12 0,-24 42 33,40-64-38,0 1 0,0 0 0,0 0 0,1 0-1,0 0 1,1 0 0,-1 0 0,0 12 0,3-17-10,-1 0 0,0 0 0,1 0 0,-1 0 0,1 0 0,0 0 0,-1 0 0,1 0 0,0-1 0,0 1 0,0 0 0,1-1 0,-1 1 1,0-1-1,0 1 0,1-1 0,-1 1 0,1-1 0,2 2 0,38 20 10,-23-13-8,1 2 9,-1 0 1,-1 2-1,0 0 1,29 29-1,-41-36-7,1 1-1,-1-1 1,-1 1 0,1 0-1,-1 0 1,-1 1 0,1 0-1,-2-1 1,1 1 0,-1 1 0,0-1-1,-1 0 1,2 19 0,-4-23-5,0 1 0,-1 0 1,1 0-1,-1-1 0,0 1 0,-1-1 1,1 1-1,-1-1 0,-1 1 1,1-1-1,-1 0 0,1 0 1,-1 0-1,-1-1 0,1 1 1,-1-1-1,0 1 0,0-1 0,0 0 1,0-1-1,-7 5 0,-8 5 21,-1-1-1,-1-1 0,-39 16 0,48-22-13,6-2-8,-1-1 0,0 1-1,0-1 1,0-1 0,0 1 0,0-1 0,-11 0 0,9 2-33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4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6824,'0'0'8032,"4"-12"-7619,3-6-163,1 0 1,13-23-1,-17 34-77,0 1 0,0-1 0,1 1 0,0 0 0,0 0 0,1 0-1,0 1 1,0 0 0,0 0 0,12-7 0,-17 11-115,1 0 0,-1 0 0,1 0 0,0 1 0,-1-1 0,1 0 0,0 0 0,0 1 0,-1-1 0,1 1 0,0 0 0,0 0 0,0-1 0,0 1 0,-1 0 0,1 0 0,0 1 0,0-1 0,0 0 0,0 1 0,-1-1 0,1 1 0,0-1 0,0 1 0,-1 0 0,1 0 0,-1 0 0,1 0 0,0 0-1,-1 0 1,0 0 0,1 0 0,-1 1 0,2 1 0,-1 1-7,1 0-1,-1 0 0,0 0 0,0 0 0,0 1 1,-1-1-1,1 1 0,-1-1 0,1 8 0,3 45 202,-5-49-208,2 58 202,9 84 192,-9-131-384,1 1 27,1 0 0,7 25 1,-8-38-48,-1 0-1,1-1 1,1 1 0,-1-1 0,1 0 0,0 0 0,0 0 0,1 0 0,0-1-1,6 6 1,-10-10-20,0-1-1,1 1 1,-1 0-1,1 0 1,-1-1-1,0 1 1,1-1-1,-1 1 0,1-1 1,0 0-1,-1 1 1,1-1-1,-1 0 1,1 0-1,-1 0 1,1 0-1,-1 0 1,1-1-1,0 1 0,-1 0 1,1-1-1,-1 1 1,0-1-1,1 0 1,-1 1-1,1-1 1,-1 0-1,3-2 1,1 0 17,0-1 0,-1 0 0,1 0 0,-1 0 0,0 0 0,5-7 0,1-5 18,0-1-1,-1 0 0,-1 0 0,-1-1 1,-1 0-1,0-1 0,-1 1 0,4-33 1,-2-8 172,-2-89 1,-4 104 11,5-48 0,-6 91-224,1 0-1,0-1 0,-1 1 0,1 0 0,0 0 1,0 0-1,0-1 0,0 1 0,0 0 1,0 0-1,0 0 0,0 0 0,0 1 1,0-1-1,1 0 0,-1 0 0,0 1 1,0-1-1,1 1 0,-1-1 0,1 1 1,-1-1-1,3 1 0,38-6 51,-39 6-52,17 0-4,1 1 0,-1 1-1,0 1 1,0 1 0,0 1-1,0 0 1,20 10 0,9 1 126,-31-8-33,-16-7-48,-1 0 0,1 0 0,0 0 0,0 0 0,0 0 1,0-1-1,0 1 0,0-1 0,0 1 0,3-1 0,-4-3-915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4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3912,'0'0'13481,"10"-9"-13309,-1 2-125,-1-1 36,1 1 1,0 0 0,0 0 0,1 1 0,0 0-1,13-5 1,-21 10-51,1 0 0,-1 0 0,1 0-1,-1 0 1,0 1 0,1-1 0,-1 1 0,1 0 0,-1 0 0,1 0-1,-1 0 1,1 0 0,-1 0 0,1 1 0,-1-1 0,1 1-1,-1 0 1,1 0 0,-1 0 0,0 0 0,0 0 0,1 0-1,-1 0 1,0 1 0,0-1 0,0 1 0,-1 0 0,1-1-1,0 1 1,0 0 0,-1 0 0,1 0 0,1 4 0,0 2 29,0 0-1,0 0 1,-1 0 0,0 0 0,0 0 0,-1 1 0,0-1 0,0 16-1,-1 5 136,1 0 0,1 0 0,8 32 0,-8-51-113,0 0 1,2 0-1,-1-1 1,1 1-1,0 0 1,1-1 0,0 0-1,0 0 1,1-1-1,0 0 1,1 0-1,9 9 1,-12-14 42,1 0 0,0 0 0,-1-1 0,1 0 0,0 0 0,8 2 0,-9-2 44,-4-2-164,1 0 1,-1 0-1,0 0 0,0 0 1,0 0-1,0 0 0,1 0 1,-1 0-1,0 0 1,0 0-1,0 0 0,1 0 1,-1 0-1,0 0 0,0 0 1,0 0-1,1 0 0,-1-1 1,0 1-1,0 0 0,0 0 1,0 0-1,0 0 1,1 0-1,-1 0 0,0 0 1,0-1-1,0 1 0,0 0 1,0 0-1,0 0 0,1 0 1,-1-1-1,0 1 0,0 0 1,0 0-1,0 0 1,0 0-1,0-1 0,0 1 1,0 0-1,0 0 0,0 0 1,0-1-1,0-9-1532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4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10040,'0'0'3513,"-7"10"-3121,-29 35 484,-47 48 0,27-37 834,-88 113 0,133-154-1562,1 0 0,1 1-1,1 0 1,-9 21 0,5 7-2659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1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9 208 4216,'0'0'1334,"-2"-11"-844,-1-11 148,0-42 0,3 55-248,0 0 0,1 0 1,0 0-1,1 0 0,0 0 0,0 0 0,1 1 0,0-1 0,5-9 0,3 5 1518,-11 13-1867,0 0 1,0 0 0,0 0-1,1 0 1,-1 0 0,0 0 0,0 0-1,0 0 1,1 0 0,-1 0 0,0 0-1,0 0 1,0 0 0,1 0 0,-1 0-1,0 1 1,0-1 0,0 0-1,0 0 1,1 0 0,-1 0 0,0 0-1,0 0 1,0 0 0,0 1 0,0-1-1,1 0 1,-1 0 0,0 0-1,0 0 1,0 1 0,0-1 0,0 0-1,0 0 1,0 0 0,0 0 0,0 1-1,1-1 1,3 31 1856,-3-17-1893,6 57 544,-3 0 0,-3 1 0,-4-1 0,-18 118-1,8-14-100,12-121-39,-16 94 0,17-119 85,0-23-330,1 1-26,-1-12-720,5-21-2647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56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1834 2904,'0'0'4170,"12"-6"-4067,29-15 30,-2-3 0,39-29 0,73-59 198,86-67 170,-170 124-245,84-91 0,-92 86-74,1 2-1,101-73 1,-68 58-17,-44 33 8,71-43 0,-56 41 74,64-55-1,47-31 174,-41 37-104,-25 16-71,261-209 737,-283 219-248,-84 63-680,-1-3 244,0 4-160,0-1 187,-13 6-233,-7 3-33,0-1 1,-25 5 0,-24 7 34,30-3-52,11-5-9,0-1 0,-29 6 1,11-6 46,43-9-88,-9-2-32,12 2 39,0 0 0,-1 1 1,1-1-1,0 0 0,-1-1 1,1 1-1,-1 0 0,1 0 1,0-1-1,2 0 0,4-1 1,21-4 1,31-10 0,-35 9 7,50-9 0,-45 12 28,31-2 98,-49 6-106,5 2 26,-16-2-50,0 1-1,0-1 1,0 1-1,-1-1 0,1 1 1,0 0-1,0-1 1,0 1-1,-1 0 1,1 0-1,0 0 1,-1-1-1,1 1 1,-1 0-1,1 0 1,-1 0-1,1 0 0,-1 0 1,0 0-1,1 0 1,-1 0-1,0 0 1,0 0-1,0 0 1,0 0-1,0 0 1,0 0-1,0 2 0,-6 34 21,4-25-12,-2 1-3,1 0 0,-2 0-1,-9 20 1,-6 17 46,11-23-6,-2 0 1,-23 44 0,33-69-45,0-1 0,1 0 0,-1 0 0,0 1 1,1-1-1,-1 0 0,0 0 0,0 0 0,0 0 0,0 0 0,0 0 1,0 0-1,0 0 0,0 0 0,0-1 0,-2 2 0,-2-7-9,6-12-156,1 0-1835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9:57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0 5016,'0'0'5288,"-11"7"-5027,3-2-218,-2-1 66,2 1 0,-1 1 0,0-1 0,1 2 0,0-1 0,1 1 0,-14 15 0,10-6 69,6-11-101,1 1-1,0-1 1,1 0 0,0 1 0,0 0 0,0 0 0,0 0-1,1 0 1,0 0 0,0 0 0,-1 13 0,2-1 92,1-12-119,-1 1 0,1-1 1,0 1-1,1-1 1,0 1-1,0 0 0,0-1 1,1 0-1,0 1 0,0-1 1,0 0-1,6 10 1,0-3 26,1-1 0,1 1 1,-1-1-1,2-1 1,0 0-1,16 13 1,-22-21-46,0 1 1,0-1 0,1 0 0,-1 0-1,1-1 1,0 1 0,0-1-1,0 0 1,0-1 0,0 0 0,0 0-1,0 0 1,0-1 0,0 1 0,1-1-1,-1-1 1,0 1 0,11-4 0,-5 1 33,-1-1 0,0 0 0,0-1 1,-1 0-1,1-1 0,-1 0 0,-1-1 1,17-13-1,1-6 128,35-41 1,-36 37-50,-21 24-94,0 1 1,-1-1-1,1 0 0,-1 0 0,0-1 1,-1 1-1,0-1 0,0 0 0,0 0 1,-1 0-1,0 0 0,0 0 0,-1 0 1,1-1-1,-2 1 0,1-1 0,-1 1 0,0 0 1,-1-1-1,-1-10 0,1 16-28,0-1-1,0 1 0,0-1 1,0 1-1,-1 0 1,1-1-1,0 1 1,-1 0-1,0 0 0,1 0 1,-1 0-1,0 0 1,0 0-1,0 1 1,-1-1-1,1 1 0,0-1 1,0 1-1,-1 0 1,1 0-1,-1 0 1,1 0-1,-1 0 0,0 0 1,-3 0-1,-6 0 45,0 0 0,0 0 0,-1 1-1,-13 2 1,22-2-49,-22 2 89,0 1 1,0 1 0,0 1-1,0 2 1,1 0-1,0 2 1,1 1 0,-1 1-1,-36 22 1,80-47-2448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0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0 3616,'0'0'7008,"-8"12"-6720,-137 229 1146,129-214-1235,-2 0-1,0-1 0,-2-1 0,-1-1 1,0-1-1,-2-1 0,-1 0 0,0-2 1,-51 31-1,41-27 242,-47 41 0,49-37 128,31-28-545,1 0 0,-1 0 1,1 0-1,-1 1 0,1-1 1,-1 0-1,1 0 0,0 1 0,-1-1 1,1 0-1,0 1 0,-1-1 1,1 0-1,0 1 0,-1-1 0,1 1 1,0-1-1,0 0 0,-1 1 1,1-1-1,0 1 0,0-1 0,0 1 1,0-1-1,0 1 0,-1-1 1,1 1-1,0-1 0,0 1 0,0-1 1,0 1-1,1-1 0,-1 1 1,0-1-1,0 1 0,0-1 0,0 1 1,19 7 569,-4-3-527,19 12 111,63 40 0,-44-24-93,-18-11-2,0 2 0,-2 1-1,-1 2 1,50 52-1,-34-29 19,-22-25 63,30 39 0,-30-38 28,-16-16-2694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0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3504,'0'0'8050,"-3"12"-7795,-2 6-158,1-1 1,1 1-1,0 0 0,1 18 1,1 30 212,1 59 205,2-27-92,3 30 275,-4-51-45,-2-41 26,1-36-671,0 0 0,0 0 0,0 1-1,0-1 1,0 0 0,0 0 0,0 0-1,0 1 1,0-1 0,-1 0 0,1 0-1,0 0 1,0 0 0,0 1 0,0-1 0,0 0-1,0 0 1,0 0 0,0 0 0,-1 0-1,1 1 1,0-1 0,0 0 0,0 0 0,0 0-1,-1 0 1,1 0 0,0 0 0,0 0-1,0 0 1,0 0 0,-1 0 0,1 0-1,0 0 1,0 0 0,0 0 0,-1 0 0,1 0-1,0 0 1,0 0 0,0 0 0,-1 0-1,1 0 1,0 0 0,0 0 0,0 0 0,0 0-1,-1 0 1,1 0 0,0 0 0,0 0-1,0 0 1,0-1 0,0 1 0,-1 0-1,1 0 1,0 0 0,0 0 0,0 0 0,0-1-1,0 1 1,0 0 0,0 0 0,0 0-1,-1 0 1,1-1 0,-9-12 162,9 6-2217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1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5320,'0'0'3096,"9"-11"-2679,33-34 19,-34 39-273,0-1 0,0 1 1,1 1-1,0-1 0,0 2 0,1-1 0,-1 1 1,1 0-1,11-2 0,-6 1 42,10-1 202,-1 0 0,1 2 0,0 0 0,0 2 0,1 1 0,-1 0 0,26 4 0,-15 3 1343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1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5416,'0'0'3501,"11"-2"-3057,1 0-381,22-4 670,1 1 0,59-1-1,-64 9 19,44 11 1,-38-6-204,-15-2-42,14 0 999,-34-6-1476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1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4008,'0'0'6402,"-6"15"-6062,4-7-295,-6 9 96,2 1 0,1 0-1,0 0 1,1 0 0,-2 26 0,6-29 42,0 0 1,0 0-1,5 24 1,-4-34-111,1 0 0,-1 0 0,1 0 0,-1 0 0,1-1 0,1 1 1,-1-1-1,1 0 0,-1 1 0,1-1 0,1 0 0,-1-1 0,0 1 0,9 6 0,-10-9-32,0 0-1,0 0 0,1 0 1,-1 0-1,1-1 0,-1 1 1,1-1-1,-1 0 1,1 1-1,-1-1 0,1 0 1,-1 0-1,1-1 0,0 1 1,-1-1-1,1 1 1,-1-1-1,0 0 0,1 1 1,-1-1-1,0-1 0,1 1 1,1-2-1,5-2 81,-1 0-1,0 0 1,0-1 0,12-11-1,-12 7 13,-1 0 0,0 0-1,0-1 1,-1 0-1,0 0 1,-1 0 0,0 0-1,-1-1 1,5-22 0,2-3 344,-6 20-90,-4 15-191,-2 3-17,-8 29 70,-85 299 81,66-239-256,22-68-44,-2 0 0,0-1 1,-13 23-1,21-44-27,-1 1 0,1 0 0,-1 0-1,1 0 1,-1-1 0,0 1 0,1 0 0,-1-1 0,0 1-1,0-1 1,0 1 0,1-1 0,-1 1 0,0-1 0,0 1 0,0-1-1,0 0 1,0 1 0,0-1 0,0 0 0,0 0 0,0 0-1,0 0 1,0 0 0,0 0 0,0 0 0,1 0 0,-1 0-1,0 0 1,0-1 0,0 1 0,0 0 0,0-1 0,0 1-1,0 0 1,0-1 0,1 1 0,-1-1 0,-1 0 0,0-1 5,-1 0 1,1 1-1,0-1 1,0 0-1,0 0 1,0 0-1,1 0 1,-1-1-1,0 1 1,1 0-1,0-1 1,-2-4-1,1 3 3,1 1 1,0-1-1,0 0 0,0 0 0,0 0 1,1 0-1,0 0 0,0 0 1,0 0-1,0 0 0,0 0 0,1 0 1,0 0-1,0 1 0,0-1 0,0 0 1,1 0-1,-1 1 0,1-1 1,0 1-1,0-1 0,0 1 0,1 0 1,-1 0-1,1 0 0,-1 0 1,1 0-1,0 0 0,0 1 0,1 0 1,-1-1-1,0 1 0,1 0 0,6-2 1,4-3 42,1 1 0,0 0 0,0 1 0,0 1 0,0 0 0,1 2 0,0-1 0,-1 2 0,1 0 0,0 1 0,28 3 0,-39-2 2,0 0 0,0 1 0,-1 0 1,1 0-1,0 0 0,-1 0 0,0 1 0,5 3 1,12 6 251,-19-11-203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1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3912,'0'0'12352,"-2"10"-12181,0-4-138,2-4-21,-1 1 1,0-1-1,0 0 1,1 1-1,-1-1 1,1 1-1,0-1 1,0 1-1,0-1 1,0 1 0,0-1-1,0 1 1,1-1-1,-1 1 1,1-1-1,0 0 1,-1 1-1,1-1 1,0 0-1,1 1 1,-1-1-1,0 0 1,1 0 0,-1 0-1,1 0 1,3 3-1,116 93 592,-40-34-237,22 10-34,-57-41-208,-15-12-56,-5-4 35,-1 2 1,-1 0-1,25 27 1,19 31 335,-26-35 295,-27-31 339,-19-9-1066,1 0-1,0 0 0,0 0 1,0 1-1,0-1 0,1 1 0,-1 0 1,-3 4-1,-7 7 3,-151 149 150,41-40-48,109-110-109,0 1-1,1 1 0,1 0 1,0 0-1,1 1 0,1 1 0,1 0 1,0 0-1,1 1 0,-11 34 1,16-40-163,-2 6 168,4-7-2746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1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3000,'0'0'7545,"10"-3"-7212,-8 3-319,36-10 425,-1 1 0,1 2 1,41-2-1,57 12 708,-31-5-401,-73 1-514,59-6 432,-32 0-29,-57 7-589,0-1 0,0 1 0,0-1 0,1 1 0,-1-1 0,0 0 0,0 1 0,0-1 0,0 0 1,0 0-1,0-1 0,0 1 0,1-2 0,3-8-2136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1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4616,'0'0'5328,"11"-3"-4946,208-40 1790,-211 41-2089,90-15 1245,119-38 0,-183 44-947,-20 7-95,0 0 0,19-10 1,-31 14-301,-1-1-1,0 1 1,0-1 0,0 1-1,0 0 1,1-1 0,-1 1-1,0 0 1,0 0 0,1 0 0,-1 0-1,0 0 1,0 0 0,1 0-1,-1 0 1,0 1 0,0-1-1,1 0 1,-1 1 0,2 0 0,1 1-1358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1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7136,'0'0'1841,"10"-2"-1396,71-14 332,146-26 2088,-4 8-36,-208 33-2481,1 0-1,-1 0 1,1 2 0,20 2-1,-28-3 224,-5 1-19,-9 4-509,2 0-255,-35 40-3093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1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5016,'0'0'7624,"14"-4"-7379,167-38 642,-180 42-880,98-12 721,-86 11-550,0 2 0,0 0 0,0 0 0,0 1-1,21 6 1,-13-3 156,-15-4-168,-1 0 0,1 1 0,-1-1-1,1 1 1,-1 0 0,0 0 0,0 1 0,10 6 0,-15-9-147,0 0 0,1 0-1,-1 1 1,0-1 0,0 0 0,1 1 0,-1-1 0,0 0 0,0 1 0,1-1-1,-1 1 1,0-1 0,0 0 0,0 1 0,0-1 0,0 1 0,0-1-1,0 1 1,0-1 0,0 0 0,0 1 0,0-1 0,0 1 0,0-1 0,0 1-1,0-1 1,0 0 0,0 1 0,0-1 0,-1 1 0,1-1 0,0 0 0,0 1-1,0-1 1,-1 0 0,1 1 0,0-1 0,-1 0 0,1 1 0,0-1-1,-1 0 1,1 0 0,0 1 0,-1-1 0,0 0 0,-5 4-2372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1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4416,'0'0'3520,"-10"3"-3190,-19 6-74,1 2 1,1 1-1,0 1 0,1 1 0,-43 31 0,50-31-35,1 0 0,1 2 0,0 0 0,1 1 0,0 1 0,2 1 0,0 0 0,-15 28 0,27-43-136,0 0 0,1 0 0,-1 0 0,1 0 0,0 0 0,0 0 0,0 0 0,0 1 1,1-1-1,-1 0 0,1 1 0,0-1 0,1 0 0,1 8 0,-2-10-39,1 1-1,0-1 1,0 0 0,0 0-1,0 0 1,1 0-1,-1 0 1,0 0 0,1 0-1,-1-1 1,1 1-1,0 0 1,0-1 0,0 1-1,-1-1 1,1 0-1,0 0 1,1 1 0,-1-1-1,0-1 1,0 1-1,0 0 1,1 0 0,-1-1-1,0 1 1,1-1-1,3 0 1,0 0 16,1 0 0,-1 0 1,0 0-1,0-1 0,1 0 0,-1-1 1,0 1-1,0-1 0,0 0 0,7-4 1,-3 0 35,1 0 1,-1-1-1,0 0 1,16-15-1,-7 3 74,-2 0 0,0-2 0,-1 0 0,15-28 0,-18 28 129,-1-1-1,-2-1 1,16-46 0,-23 62 45,-2 16-128,-2 17-104,4 299 320,4-123-240,9 106 514,-15-300-677,0 32 187,-2-32-119,1 1 0,0-1 0,1 1-1,0-1 1,3 16 0,-6-16-14,0-7-50,1-6-69,1-5-2590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2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5624,'0'0'1174,"1"11"-715,15 181 1201,4 59 447,1 14 270,-20-248-2157,-1-5 32,1 0 0,0 0 0,1 0 0,0 0 0,1-1 0,5 15 0,-7-25 440,-2-7-44,-15-133 639,8 47-790,-49-276 1116,54 348-1500,1 1 1,2-25-1,0 36-70,1 0-1,0 1 1,0-1 0,1 0-1,0 1 1,0 0 0,1-1-1,5-11 1,-2 9 3,-1 1-1,1 0 1,1 0-1,0 1 1,0-1 0,9-7-1,-11 13-24,0-1 1,-1 1-1,2 0 0,-1 0 0,0 1 0,0 0 1,1-1-1,0 2 0,-1-1 0,1 1 0,0 0 1,0 0-1,6 0 0,-3 0 7,1 1-1,-1 1 1,0-1 0,1 1 0,-1 1-1,0 0 1,0 0 0,0 1-1,0 0 1,0 1 0,-1-1 0,16 11-1,-19-11-11,0 1 0,-1 0 0,1 0 1,-1 0-1,0 0 0,0 1 0,-1 0 0,1-1 0,-1 1 0,0 1 0,0-1 0,-1 0 0,1 1 0,-1 0 0,-1-1 0,1 1 0,-1 0 0,0 0 0,0 0 0,0 0 0,-1 6 0,0-2 6,-1 1 0,-1-1 0,1 1 0,-2-1 0,1 0-1,-1 0 1,-1 0 0,0 0 0,-8 14 0,-5 4 102,-35 44 1,32-45-21,18-25-92,1 0-1,0-1 0,-1 1 1,1 0-1,0 0 0,0 0 1,0 0-1,1 0 0,-1 0 1,0 0-1,1 0 0,-1 1 1,1-1-1,0 0 0,0 0 1,0 0-1,0 0 0,0 1 1,0-1-1,1 0 0,-1 0 1,1 0-1,-1 0 0,3 4 1,0 0 9,0-1 0,1 1 0,0-1 1,0-1-1,1 1 0,0 0 0,7 5 1,47 36 112,51 46-33,-101-83-103,0 1 1,0 0-1,-1 0 0,0 1 1,-1 0-1,0 0 1,-1 1-1,7 17 1,-12-26 1,0 0 0,0 1-1,0-1 1,-1 0 0,1 1 0,-1-1 0,0 1 0,0-1 0,0 1-1,-1-1 1,1 0 0,-1 1 0,0-1 0,0 0 0,-1 4-1,-1-2 4,1 0-1,-1 1 1,-1-2-1,1 1 1,0 0-1,-1-1 1,0 1-1,-6 4 1,-1 0-2,-1 0 0,-1-1 1,0 0-1,0 0 1,0-2-1,-16 7 0,-10-1 45,-78 14 0,79-20-67,0 3 0,-54 18 1,85-24-2991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2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1 12912,'0'0'1136,"-6"11"-854,-10 19-127,-74 135 666,-46 46-168,102-164-477,-2-1 1,-57 54 0,-73 82 576,164-179-755,-19 26 563,21-29-530,0 1 0,-1-1-1,1 1 1,0-1 0,-1 1-1,1 0 1,0-1-1,0 1 1,0-1 0,-1 1-1,1 0 1,0-1-1,0 1 1,0-1 0,0 1-1,0 0 1,0-1 0,0 1-1,1 0 1,-1-1-1,0 1 1,0-1 0,0 1-1,1 0 1,-1-1 0,0 1-1,0-1 1,1 1-1,-1-1 1,1 1 0,-1-1-1,0 1 1,1-1 0,-1 0-1,1 1 1,-1-1-1,1 0 1,-1 1 0,1-1-1,-1 0 1,1 1 0,0-1-1,-1 0 1,1 0-1,61 24 184,-2 1-1,0 4 0,-3 2 0,0 2 0,101 81 0,-115-77 30,61 66-1,-82-76-55,-17-19-77,1-1-1,1 1 0,-1-2 0,1 1 0,10 7 0,-17-14-105,1 0 0,-1 0 0,0 0 1,1 0-1,-1 0 0,1 0 0,-1 0 1,0 0-1,1 0 0,-1-1 0,0 1 1,1 0-1,-1 0 0,0 0 0,1 0 1,-1-1-1,0 1 0,1 0 0,-1 0 1,0-1-1,0 1 0,1 0 0,-1 0 1,0-1-1,0 1 0,0 0 0,1-1 1,-1 1-1,0 0 0,0-1 0,0 1 1,0-1-1,7-14 94,-2-4-2852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2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4816,'0'0'7384,"10"-11"-6983,-1 2-291,2-3 65,0 0 0,1 2 0,26-19 1,-16 14 145,-9 5-29,1 0 0,20-9 0,-30 17-193,0 0 0,0 1 0,0-1 0,0 1 0,1 0 0,-1 0 0,0 1 0,1-1 0,-1 1-1,1 0 1,-1 0 0,0 0 0,9 2 0,-12-2-58,1 1 0,0 0 0,-1 0 0,1 0 0,-1 0 0,1 0 0,-1 0 0,0 0 0,1 0 0,-1 0 0,0 1 0,0-1 0,0 0-1,0 1 1,0-1 0,0 1 0,0-1 0,0 1 0,-1 0 0,2 3 0,0 1 43,-1 1 0,1 0-1,-1-1 1,0 10 0,-2 137 626,-1-105-470,1 1-1,13 93 1,-10-131-180,0 0-1,1 0 1,0 0-1,1-1 0,0 1 1,11 17-1,-14-26-41,0 0-1,1 0 0,-1 0 0,1 0 1,-1 0-1,1 0 0,0 0 0,0-1 1,0 1-1,0-1 0,0 1 0,0-1 1,0 0-1,0 0 0,0 0 0,1 0 1,-1 0-1,0-1 0,1 1 0,-1-1 1,1 1-1,-1-1 0,0 0 0,1 0 1,-1 0-1,1 0 0,-1 0 0,1-1 1,-1 1-1,0-1 0,1 1 0,-1-1 1,0 0-1,1 0 0,-1 0 0,4-3 1,2-1 31,0 0 0,-1-1 1,1 0-1,-1-1 0,0 0 1,0 0-1,-1 0 1,0-1-1,-1 0 0,1 0 1,-1 0-1,3-10 0,7-15 168,18-65-1,-31 92-197,33-152 386,-7 22-19,-21 111-274,1 0 0,1 0 0,15-29 0,-22 51-96,1-1 0,-1 1 0,1 0 1,0 0-1,-1 0 0,2 0 1,-1 0-1,0 0 0,0 1 0,1 0 1,0-1-1,-1 1 0,1 1 0,0-1 1,0 0-1,0 1 0,0 0 0,0 0 1,0 0-1,0 1 0,0-1 1,1 1-1,-1 0 0,6 0 0,11 2-3,-1 0-1,1 2 1,32 9-1,-39-9-11,10 2 10,0 1 0,-1 1 1,0 1-1,23 13 0,-44-21 1,0 0-1,0 0 1,-1 0-1,1 0 1,0 0-1,-1 0 1,1 1-1,-1-1 1,0 1-1,1-1 1,-1 1 0,0-1-1,0 1 1,0 0-1,0-1 1,0 1-1,-1 0 1,1 0-1,0 2 1,-1-2-6,0-1 0,0 1 0,-1-1 0,1 1 0,-1-1 0,1 0 0,-1 1 0,1-1 0,-1 0 0,0 1 0,0-1 0,0 0 0,0 0 0,0 0 0,0 0 0,0 0 0,0 0 0,0 0 0,0 0 0,0 0 0,-1 0 0,1-1 0,0 1 0,-1-1 0,-2 2 0,-15 5-193,9-3-2718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2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7632,'0'0'3578,"11"-1"-3032,12-1-131,1 1-1,-1 0 1,1 2 0,44 8 0,-39-1 307,42 16 0,-60-19-426,-1 0 0,1 1-1,-1 0 1,0 0 0,-1 1 0,16 15 0,-7-7 199,-14-12-295,0 1 0,1-1-1,-1 1 1,-1 0 0,1 0 0,0 0 0,-1 1-1,0-1 1,5 10 0,-7-5 584,-2-6-1211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2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9944,'0'0'1969,"-14"14"-1657,-100 91 407,75-74-354,-85 64 847,105-82-1231,0 1 1,1 0 0,1 2-1,0 0 1,-28 36-1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2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4616,'0'0'6284,"-11"5"-5832,-35 14 8,44-18-369,0 0 1,0 0-1,0 0 1,0 0 0,0 0-1,0 0 1,1 0-1,-1 1 1,0-1 0,1 0-1,-1 1 1,1 0-1,-1-1 1,1 1 0,0 0-1,-1 0 1,1 0-1,0 0 1,0 0 0,1 0-1,-1 0 1,0 0-1,1 0 1,-1 0 0,1 0-1,-1 0 1,1 1-1,0-1 1,1 4 0,0 1 86,1 0 0,0-1 0,1 1 1,0-1-1,0 0 0,0 0 0,5 7 0,-1-1 46,1-1-62,0 0 0,0 0-1,1 0 1,0-1 0,15 12 0,57 41 539,-80-62-695,193 123 1001,-88-60-532,-51-29 89,-1 3 0,96 88 0,-123-90 185,-22-34-340,-3 2-174,-2-4-123,-8 11 265,-348 366 57,317-329-429,3 2 1,2 2 0,-47 93-1,72-125-89,-14 40-1,14-28-3024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5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 3504,'0'0'8050,"-3"12"-7795,-2 6-158,1-1 1,1 1-1,0 0 0,1 18 1,1 30 212,1 59 205,2-27-92,3 30 275,-4-51-45,-2-41 26,1-36-671,0 0 0,0 0 0,0 0-1,0 1 1,0-1 0,0 0 0,0 0-1,0 0 1,0 0 0,-1 1 0,1-1-1,0 0 1,0 0 0,0 0 0,0 0 0,0 1-1,0-1 1,0 0 0,0 0 0,-1 0-1,1 0 1,0 0 0,0 0 0,0 1 0,0-1-1,-1 0 1,1 0 0,0 0 0,0 0-1,0 0 1,0 0 0,-1 0 0,1 0-1,0 0 1,0 0 0,0 0 0,-1 0 0,1 0-1,0 0 1,0 0 0,0 0 0,-1 0-1,1 0 1,0 0 0,0 0 0,0 0 0,0 0-1,-1 0 1,1 0 0,0-1 0,0 1-1,0 0 1,0 0 0,0 0 0,-1 0-1,1 0 1,0 0 0,0-1 0,0 1 0,0 0-1,0 0 1,0 0 0,0 0 0,0-1-1,-1 1 1,1 0 0,-9-13 162,9 6-2217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5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5320,'0'0'3096,"9"-11"-2679,33-34 19,-34 38-273,0 1 0,0 0 1,1 0-1,0 1 0,0 0 0,1 1 0,-1 0 1,1 0-1,11-2 0,-6 1 42,10-2 202,-1 2 0,1 0 0,0 2 0,0 0 0,1 2 0,-1 1 0,26 3 0,-15 3 1343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1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6128,'0'0'4169,"10"0"-3808,142 2 1383,-130-3-1373,30-5-1,-34 3-137,0 1-1,0 1 0,20 1 1,-34 0-193,167 5 2597,-138-3-1865,-32-2-719,0 0 0,0 0 1,0 0-1,0 0 0,0 0 1,0 0-1,0 0 0,0 1 0,0-1 1,0 0-1,0 1 0,0-1 1,0 1-1,0-1 0,-1 1 0,1 0 1,0-1-1,0 1 0,0 0 1,-1-1-1,1 1 0,0 0 1,-1 0-1,1-1 0,-1 1 0,1 1 1,-1 0-31,-1-1 1,1 0-1,-1 0 0,0 0 1,0 0-1,1 0 1,-1 0-1,0 0 1,0 0-1,0-1 1,0 1-1,0 0 0,0 0 1,0-1-1,0 1 1,0-1-1,-2 2 1,-18 6-3125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5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5416,'0'0'3501,"11"-2"-3057,1-1-381,22-3 670,1 1 0,59-1-1,-64 9 19,44 12 1,-38-8-204,-15-1-42,14 1 999,-34-7-1476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5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4008,'0'0'6402,"-6"15"-6062,4-7-295,-6 9 96,2 1 0,1 0-1,0 0 1,1 0 0,-2 26 0,6-29 42,0 0 1,0 0-1,5 24 1,-4-34-111,1 0 0,-1 0 0,1 0 0,-1 0 0,1-1 0,1 1 1,-1-1-1,1 0 0,-1 1 0,1-1 0,1 0 0,-1-1 0,0 1 0,9 6 0,-10-9-32,0 0-1,0 0 0,1 0 1,-1 0-1,1-1 0,-1 1 1,1-1-1,-1 0 1,1 1-1,-1-1 0,1 0 1,-1 0-1,1-1 0,0 1 1,-1-1-1,1 1 1,-1-1-1,0 0 0,1 1 1,-1-1-1,0-1 0,1 1 1,1-2-1,5-2 81,-1 0-1,0 0 1,0-1 0,12-11-1,-12 7 13,-1 0 0,0 0-1,0-1 1,-1 0-1,0 0 1,-1 0 0,0 0-1,-1-1 1,5-22 0,2-3 344,-6 20-90,-4 15-191,-2 3-17,-8 29 70,-85 299 81,66-239-256,22-68-44,-2 0 0,0-1 1,-13 23-1,21-44-27,-1 1 0,1 0 0,-1 0-1,1 0 1,-1-1 0,0 1 0,1 0 0,-1-1 0,0 1-1,0-1 1,0 1 0,1-1 0,-1 1 0,0-1 0,0 1 0,0-1-1,0 0 1,0 1 0,0-1 0,0 0 0,0 0 0,0 0-1,0 0 1,0 0 0,0 0 0,0 0 0,1 0 0,-1 0-1,0 0 1,0-1 0,0 1 0,0 0 0,0-1 0,0 1-1,0 0 1,0-1 0,1 1 0,-1-1 0,-1 0 0,0-1 5,-1 0 1,1 1-1,0-1 1,0 0-1,0 0 1,0 0-1,1 0 1,-1-1-1,0 1 1,1 0-1,0-1 1,-2-4-1,1 3 3,1 1 1,0-1-1,0 0 0,0 0 0,0 0 1,1 0-1,0 0 0,0 0 1,0 0-1,0 0 0,0 0 0,1 0 1,0 0-1,0 1 0,0-1 0,0 0 1,1 0-1,-1 1 0,1-1 1,0 1-1,0-1 0,0 1 0,1 0 1,-1 0-1,1 0 0,-1 0 1,1 0-1,0 0 0,0 1 0,1 0 1,-1-1-1,0 1 0,1 0 0,6-2 1,4-3 42,1 1 0,0 0 0,0 1 0,0 1 0,0 0 0,1 2 0,0-1 0,-1 2 0,1 0 0,0 1 0,28 3 0,-39-2 2,0 0 0,0 1 0,-1 0 1,1 0-1,0 0 0,-1 0 0,0 1 0,5 3 1,12 6 251,-19-11-203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5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3000,'0'0'7545,"10"-2"-7212,-8 1-319,36-9 425,-1 1 0,1 2 1,41-2-1,57 12 708,-31-5-401,-73 1-514,59-5 432,-32-2-29,-57 8-589,0-1 0,0 1 0,0 0 0,1-1 0,-1 0 0,0 1 0,0-1 0,0 0 0,0 0 1,0 0-1,0-1 0,0 1 0,1-2 0,3-8-2136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5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4616,'0'0'5328,"11"-2"-4946,208-42 1790,-211 43-2089,90-17 1245,119-37 0,-183 45-947,-20 6-95,0-1 0,19-8 1,-31 12-301,-1 1-1,0-1 1,0 1 0,0-1-1,0 1 1,1 0 0,-1-1-1,0 1 1,0 0 0,1 0 0,-1 0-1,0 0 1,0 0 0,1 0-1,-1 1 1,0-1 0,0 0-1,1 1 1,-1-1 0,2 1 0,1 1-1358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5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4816,'0'0'7384,"10"-10"-6983,-1 0-291,2-2 65,0 1 0,1 0 0,26-18 1,-16 14 145,-9 5-29,1 1 0,20-11 0,-30 18-193,0 1 0,0-1 0,0 1 0,0-1 0,1 1 0,-1 0 0,0 1 0,1-1 0,-1 1-1,1 0 1,-1 0 0,0 0 0,9 2 0,-12-1-58,1-1 0,0 1 0,-1 0 0,1 0 0,-1 0 0,1 0 0,-1 0 0,0 0 0,1 0 0,-1 0 0,0 1 0,0-1 0,0 1-1,0-1 1,0 0 0,0 1 0,0 0 0,0-1 0,-1 1 0,2 3 0,0 1 43,-1 1 0,1 0-1,-1 0 1,0 9 0,-2 136 626,-1-104-470,1 1-1,13 93 1,-10-131-180,0 0-1,1 0 1,0 0-1,1-1 0,0 1 1,11 17-1,-14-25-41,0-1-1,1 0 0,-1 0 0,1 0 1,-1-1-1,1 1 0,0 0 0,0-1 1,0 1-1,0-1 0,0 1 0,0-1 1,0 0-1,0 0 0,0 0 0,1 0 1,-1 0-1,0 0 0,1-1 0,-1 1 1,1-1-1,-1 0 0,0 1 0,1-1 1,-1-1-1,1 1 0,-1 0 0,1 0 1,-1-1-1,0 1 0,1-1 0,-1 0 1,0 0-1,1 0 0,-1 0 0,4-2 1,2-2 31,0-1 0,-1 0 1,1 0-1,-1-1 0,0 1 1,0-2-1,-1 1 1,0-1-1,-1 0 0,1 0 1,-1 0-1,3-10 0,7-15 168,18-65-1,-31 92-197,33-152 386,-7 22-19,-21 111-274,1 0 0,1 1 0,15-30 0,-22 50-96,1 1 0,-1-1 0,1 1 1,0 0-1,-1 0 0,2 0 1,-1 0-1,0 1 0,0-1 0,1 1 1,0 0-1,-1 0 0,1 0 0,0 0 1,0 1-1,0-1 0,0 1 0,0 0 1,0 0-1,0 1 0,0-1 1,1 1-1,-1 0 0,6 1 0,11 0-3,-1 2-1,1 0 1,32 10-1,-39-9-11,10 2 10,0 1 0,-1 1 1,0 1-1,23 13 0,-44-21 1,0 0-1,0 0 1,-1 0-1,1 0 1,0 0-1,-1 1 1,1-1-1,-1 0 1,0 1-1,1-1 1,-1 1 0,0-1-1,0 1 1,0 0-1,0 0 1,0-1-1,-1 1 1,1 0-1,0 3 1,-1-4-6,0 1 0,0-1 0,-1 0 0,1 1 0,-1-1 0,1 1 0,-1-1 0,1 0 0,-1 1 0,0-1 0,0 0 0,0 0 0,0 0 0,0 0 0,0 1 0,0-1 0,0-1 0,0 1 0,0 0 0,0 0 0,-1 0 0,1-1 0,0 1 0,-1 0 0,-2 0 0,-15 7-193,9-5-2718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5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7632,'0'0'3578,"11"-1"-3032,12-1-131,1 1-1,-1 1 1,1 1 0,44 8 0,-39-2 307,42 18 0,-60-21-426,-1 2 0,1-1-1,-1 1 1,0 1 0,-1 0 0,16 15 0,-7-7 199,-14-12-295,0 0 0,1 1-1,-1 0 1,-1 0 0,1 0 0,0 0 0,-1 0-1,0 1 1,5 9 0,-7-5 584,-2-6-1211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0:5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5 9944,'0'0'1969,"-14"14"-1657,-100 91 407,75-74-354,-85 65 847,105-84-1231,0 2 1,1 1 0,1 0-1,0 1 1,-28 36-1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3:56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0 164 4312,'0'0'7310,"10"-8"-7131,-1 1-147,4-4 57,0 1 1,0 1-1,0 0 0,1 1 1,18-8-1,-29 15-66,0 0 1,1 1-1,-1-1 0,0 0 0,1 1 1,-1 0-1,1 0 0,-1 0 1,1 1-1,-1-1 0,1 1 1,-1-1-1,0 1 0,1 0 0,-1 1 1,0-1-1,0 0 0,0 1 1,0 0-1,0 0 0,0 0 1,0 0-1,-1 0 0,1 0 0,-1 1 1,1-1-1,-1 1 0,3 5 1,2 2 27,0 0 0,-1 1 0,0 0 0,-1 0 0,0 1 0,5 21 0,0 12 123,5 77 0,-10-71-12,11 50-1,-14-92-110,0 0 0,1 0 1,0-1-1,1 1 0,0-1 0,0 0 0,1 0 1,0 0-1,9 11 0,-12-17-28,0 1 0,1-1 0,-1 0 0,0 0 0,1-1 0,-1 1 1,1 0-1,-1-1 0,1 1 0,0-1 0,0 0 0,0 0 0,-1 0 0,1-1 0,0 1 0,0-1 0,0 1 0,0-1 0,0 0 1,1 0-1,-1 0 0,0-1 0,0 1 0,0-1 0,0 1 0,-1-1 0,1 0 0,0 0 0,0 0 0,0-1 0,4-2 1,0-1 30,1-1 0,-1 1 0,0-1 0,-1-1 0,1 1 0,-1-1 0,0 0 0,-1-1 0,0 0 0,6-10 0,-2 0 61,-1-1 1,0 0-1,8-31 1,4-45 356,10-123 0,-25 171-310,-4 38-124,1 1-1,-1 0 1,2 0 0,-1 0-1,1 0 1,0 1 0,1-1-1,5-9 1,-7 16-31,-1-1 0,1 1 0,0 0 0,-1-1 0,1 1 0,0 0 0,0 0 0,0 0 0,0 1 0,0-1 0,0 0-1,0 1 1,0-1 0,0 1 0,0 0 0,1-1 0,-1 1 0,0 0 0,0 0 0,0 1 0,0-1 0,4 1 0,6 1 8,0 1 0,17 5 0,223 71 193,-250-79-194,0 1-1,0-1 1,0 0 0,0 0-1,0 0 1,-1 0-1,1 0 1,0-1 0,0 1-1,2-1 1,0-4 119,-15-1-108,10 6-168,0-1 0,0 1-1,0 0 1,0 0 0,-1 0 0,1 0 0,0 0-1,0 0 1,0 0 0,0 1 0,0-1 0,0 0-1,0 0 1,0 1 0,0-1 0,-1 1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3:56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7232,'0'0'609,"12"-3"-277,-3 1-308,4-2 136,1 1 1,0 0-1,17 0 1,-27 3-82,0-1 1,0 1 0,0 0 0,0 1 0,0-1 0,0 1 0,0 0 0,-1 0 0,1 0 0,0 0 0,0 1 0,-1-1 0,1 1-1,-1 0 1,1 0 0,-1 1 0,0-1 0,5 5 0,1 6 138,0 1 1,-1 0-1,0 0 1,-2 1-1,11 29 0,-5-11 51,8 22 280,-12-32-60,1 0 1,1-1-1,22 39 0,-31-60-433,-1 0-1,1 0 1,0 1-1,0-1 0,-1 0 1,1 0-1,0 0 1,0 0-1,0 0 1,0 0-1,0 0 0,0-1 1,1 1-1,-1 0 1,2 1-1,-2-3-149,1 1 0,-1-1 0,0 1 0,0-1 1,0 1-1,0-1 0,0 1 0,0-1 0,0 0 0,0 0 0,0 0 0,0 1 0,-1-1 0,1 0 1,0 0-1,0 0 0,-1 0 0,1-2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3:57.0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504 1 7632,'0'0'672,"-13"10"-468,-149 125 496,-139 143 1761,299-277-2497,1 1 9,0-1 1,0 0-1,0 0 1,0 0-1,-1 1 1,1-1-1,0-1 1,-1 1-1,1 0 1,-1 0-1,0 0 1,1-1-1,-1 1 1,1-1-1,-4 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2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11352,'0'0'640,"100"-64"-224,-19 13 8,28-9 0,2 10 8,1 17-32,-55 21 16,3 2-16,7-2 8,1-4-192,-1 4 0,-13 4-104,-5 2 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1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3312,'0'0'2889,"11"-2"-2305,169-11 1635,-115 10-1583,213 6 2201,-277-3-2814,41 3 1491,81 15 0,-86-9 837,-37-9-2073,0 4 578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3:57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6328,'0'0'2198,"11"-6"-1812,5-2-213,0 1 1,0 0-1,1 2 1,0 0-1,29-5 1,209-1 1879,-236 11-1853,13 4 249,-23-3-122,1 1 0,19-2-1,-27 0-266,0 0-1,0 0 1,0 0-1,0-1 1,0 1-1,-1-1 1,1 1-1,0-1 1,0 0-1,0 0 0,0 0 1,-1 0-1,1 0 1,-1 0-1,1 0 1,0-1-1,-1 1 1,0 0-1,3-3 1,-4 3-107,0 1 0,0 0 0,0-1 0,0 1 0,1 0 0,-1-1 0,0 1 0,0 0 0,0-1 0,0 1 0,0 0 0,0-1 0,0 1 0,0 0 0,0-1 0,0 1 0,0-1 0,0 1 0,0 0 0,0-1 0,0 1 0,0 0 0,0-1-1,-1 1 1,1 0 0,0-1 0,0 1 0,0 0 0,-1-1 0,1 1 0,0 0 0,0 0 0,-1-1 0,1 1 0,0 0 0,0 0 0,-1-1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3:58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 7832,'0'0'144,"10"-2"98,331-48 2589,-338 50-2837,10-2 86,1 1 1,0 0-1,0 1 1,0 1-1,-1 0 1,25 6-1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07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41 346 2904,'0'0'6601,"-7"-10"-6296,-21-29-19,28 38-256,-1 0 0,0 1 0,1-1 0,-1 0 0,1 0 1,0 1-1,-1-1 0,1 0 0,-1 0 0,1 0 0,0 0 0,0 1 1,0-1-1,-1 0 0,1 0 0,0 0 0,0 0 0,0 0 0,0 0 1,1 0-1,-1 1 0,0-1 0,0 0 0,0 0 0,1 0 0,-1 0 0,0 1 1,1-1-1,-1 0 0,1 0 0,0-1 0,2-2 127,2-9 8,0 1 1,1-1-1,0 2 0,1-1 1,1 1-1,0 0 1,0 0-1,11-10 0,-13 15-95,0 0 0,0 1 0,1-1-1,-1 1 1,1 1 0,1-1 0,-1 1-1,0 0 1,1 1 0,0 0 0,0 0-1,0 1 1,0 0 0,10-2 0,-16 4-46,0 1 1,0-1-1,0 0 1,0 1-1,0-1 1,0 1 0,0-1-1,0 1 1,0 0-1,0 0 1,-1 0-1,1 0 1,0 0-1,-1 1 1,1-1 0,-1 0-1,1 1 1,-1-1-1,1 1 1,-1 0-1,0-1 1,0 1 0,0 0-1,0 0 1,0-1-1,0 1 1,-1 0-1,1 0 1,0 4-1,2 5 63,0 0-1,-1 0 1,1 22-1,0 72 153,-3-55-88,3-1 1,12 78 0,-13-117-103,1 1 1,-1-1 0,2 0 0,0 1 0,0-1 0,1-1-1,5 10 1,-8-16-24,1 0 0,-1 0 0,0 0 0,1-1 0,0 1 0,0-1 0,0 0 0,0 1 0,0-1 0,0-1 0,0 1 0,1 0 0,-1-1 0,1 0 0,-1 0 0,1 0 0,-1 0 0,1 0 0,0-1 0,0 1 0,-1-1 0,1 0 0,0 0 0,4-1-1,-3 0-1,1-1-1,-1 1 0,0-1 0,0 0 0,0 0 0,0 0 1,0-1-1,-1 0 0,1 0 0,-1 0 0,0 0 0,0-1 1,0 0-1,0 0 0,0 0 0,-1 0 0,0 0 0,3-5 1,5-10 43,0 0 1,-1-1 0,7-23 0,4-18 144,-4-2-1,13-80 0,-12 50 102,-11 53-156,-5 26-43,0 0 0,1 1-1,8-25 1,-10 37-105,-1 0-1,1 0 1,0 0-1,-1 1 1,1-1-1,0 0 1,0 0-1,0 1 1,-1-1-1,1 1 1,0-1-1,0 1 1,0-1-1,0 1 1,0-1-1,0 1 1,0 0-1,0 0 1,0-1-1,0 1 1,0 0-1,0 0 1,0 0-1,0 0 1,0 0-1,0 0 1,1 0-1,-1 1 1,0-1-1,0 0 1,0 1-1,0-1 1,-1 0-1,1 1 1,2 1-1,37 20-5,-36-19 3,16 10-9,-3-3 13,-1 0 1,-1 2-1,0 0 1,24 24-1,-27-24 17,-10-10-18,0-1-1,0 1 0,0-1 1,0 1-1,0 0 1,-1 0-1,1 0 0,-1 0 1,1 0-1,-1 0 1,0 0-1,0 0 0,0 1 1,0-1-1,1 5 0,-9-4 201,-5 3-2894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07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6520,'0'0'3121,"4"10"-2692,-1-2-384,8 20 488,0 0-1,8 42 1,29 197 2915,-48-236-1627,-10-61-1340,9 24-2420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08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0 132 6016,'0'0'3324,"8"-11"-2975,24-30 11,-31 39-310,-1 1 1,1 0-1,0 0 0,0 0 0,0 0 1,1 0-1,-1 1 0,0-1 1,0 0-1,0 0 0,1 1 0,-1-1 1,0 1-1,0-1 0,1 1 0,-1-1 1,1 1-1,-1 0 0,0 0 1,1 0-1,-1 0 0,1 0 0,-1 0 1,0 0-1,3 1 0,1-1 124,28 2 739,21-2-136,138-8 309,-83-5-627,92-8 409,-155 24-543,-40-2-232,0 0 0,1-1 0,-1 1 0,0-1 0,1-1 0,-1 1 0,0-1 0,0 0 0,0-1 0,8-2 0,-14 4-138,1-1 1,0 1-1,-1-1 1,1 1-1,0-1 0,-1 1 1,1-1-1,-1 0 1,1 1-1,-1-1 1,0 0-1,1 0 1,-1 1-1,0-1 0,1 0 1,-1 0-1,0 0 1,0 1-1,0-1 1,0 0-1,0 0 1,0 0-1,0 0 0,0 1 1,0-1-1,0 0 1,0 0-1,0 0 1,-1 1-1,1-2 1,0 1-195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10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22 269 5320,'0'0'8568,"12"-2"-8379,3-1-125,-10 1-40,0 1 1,1 0-1,-1 0 1,0 0-1,1 1 1,-1 0-1,1 0 0,-1 0 1,1 1-1,-1 0 1,8 2-1,7 2 128,0-2 0,1 0 0,-1-1 0,1-1-1,0-1 1,0 0 0,0-2 0,24-5 0,-42 6-126,0 1 0,-1-1 0,1-1 0,0 1 0,-1 0 0,1-1 0,0 1 0,-1-1 0,0 0 0,1 0 0,-1 0 0,0 0 0,0 0 0,0-1 0,0 1 0,-1-1 0,1 1 0,-1-1 0,1 1 0,-1-1 0,0 0 0,0 0 0,0 0 0,0 1 0,0-1 0,-1 0 0,0 0 0,1 0 0,-1 0 0,-1-6 0,1 1 17,0 0 0,-1-1-1,0 1 1,-1 0 0,0 0-1,0 0 1,-1 1 0,0-1-1,-7-14 1,4 13 2,0 0 0,-1 0 0,0 1 0,0 0 0,-1 0 0,0 1 0,0 0 0,-11-7 0,15 11-25,0 1 0,-1-1-1,1 1 1,-1 0 0,1 0-1,-1 1 1,0-1 0,0 1-1,1 0 1,-1 1 0,0-1 0,0 1-1,0 0 1,0 0 0,0 0-1,0 1 1,0 0 0,0 0-1,1 0 1,-8 3 0,1 1 1,1 1 0,-1 0 0,1 1 1,1 0-1,-1 0 0,1 1 0,1 1 0,-1-1 1,1 1-1,1 1 0,0-1 0,-9 18 1,8-14-13,1 0 1,1 0-1,0 1 1,1 0 0,1 1-1,0-1 1,0 1 0,2 0-1,-2 26 1,4-33-4,0-1-1,1 0 1,0 1 0,1-1 0,-1 0-1,1 0 1,1 0 0,-1 0 0,1 0-1,0-1 1,1 1 0,0-1 0,5 7-1,-2-4 12,1-1 0,0 0 0,0 0-1,1-1 1,0 1 0,0-2 0,18 10-1,-4-5 28,-1-1-1,2-1 0,-1-2 0,1 0 0,0-1 0,0-2 1,29 3-1,-20-4 59,0-2 1,0 0-1,0-3 1,0 0-1,42-10 0,-70 11-38,1-1 0,0-1 0,0 1-1,-1-1 1,0 0 0,1 0-1,4-5 1,5-8-2514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12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0 4120,'0'0'6358,"-5"12"-6123,-42 85 445,40-79-512,0 0 1,2 0-1,0 1 0,-3 21 1,6-29-58,1 0 0,1-1 0,0 1 1,0 0-1,1 0 0,0 0 0,1-1 0,5 20 1,-6-27-73,0-1 1,0 1-1,0 0 1,1-1-1,-1 0 1,0 1-1,1-1 1,0 0-1,0 1 1,-1-1-1,1 0 1,1 0 0,-1-1-1,0 1 1,0 0-1,1-1 1,-1 1-1,0-1 1,1 0-1,0 0 1,-1 0-1,1 0 1,0 0-1,-1-1 1,1 1 0,0-1-1,0 0 1,3 1-1,-2-2-115,-1 1-1,1 0 1,0-1-1,0 0 1,0 0 0,0 0-1,-1-1 1,1 1-1,0-1 1,-1 0 0,0 0-1,1 0 1,-1 0-1,0 0 1,0-1 0,0 0-1,0 1 1,3-6-1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12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7328,'0'0'344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13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47 4816,'0'0'3281,"-10"7"-2838,-10 7-158,1 1 0,0 0 1,1 1-1,1 1 0,1 1 1,-19 26-1,30-35-140,-1 1 0,2 0-1,-1 0 1,1 0 0,1 0 0,0 0 0,-2 13-1,4-17-47,0 0-1,1 0 0,0 0 0,0-1 0,0 1 0,1 0 1,0 0-1,0 0 0,0 0 0,1 0 0,-1-1 1,2 1-1,-1-1 0,4 8 0,-4-11-59,0 1-1,0-1 0,-1 0 1,2 1-1,-1-1 1,0 0-1,0 0 0,1 0 1,-1-1-1,1 1 1,-1 0-1,1-1 1,0 0-1,0 1 0,-1-1 1,1-1-1,0 1 1,0 0-1,0-1 0,0 1 1,4-1-1,-1 0 8,-1 0 0,0-1 0,0 1 0,0-1 0,0-1 0,0 1 0,0-1 0,0 1 0,0-2 0,0 1 1,5-4-1,7-3 83,-2-2-1,1 0 1,-1 0 0,-1-1 0,0-1 0,-1 0 0,0-1 0,16-24 0,16-28 822,-45 66-815,-5 17 100,4-6-218,0-1-1,1 1 0,1 0 1,0 0-1,0 0 0,1 0 0,0-1 1,1 1-1,0-1 0,8 18 0,-7-23-7,0-1-1,0 1 1,0-1-1,1 0 1,0 0-1,0 0 1,0-1-1,0 0 1,0 0-1,1 0 1,-1 0-1,1-1 1,0 0-1,-1 0 1,1-1-1,0 1 1,0-1-1,0-1 1,0 1-1,1-1 1,-1 0-1,0 0 1,0-1-1,0 0 1,0 0-1,0 0 1,0-1-1,0 0 1,-1 0-1,1 0 1,7-5-1,-4 0 26,0-1 0,0-1-1,0 1 1,-1-2 0,-1 1 0,1-1-1,-2 0 1,1 0 0,-1-1-1,-1 0 1,0 0 0,-1-1-1,0 1 1,3-13 0,-3 4 40,0-1 1,-1 1 0,-1-1 0,-1 0 0,-1 0 0,-1 0 0,-4-29 0,5 49-63,0 0 0,0 0 0,0-1 0,0 1 0,-1 0 0,1 0 0,0 0 0,-1 0 0,1 0 0,0 0 0,-1 0 0,1 0 0,-1 0 0,1 0 0,-1 0 0,0 0 0,0 0 1,1 0-1,-1 0 0,0 1 0,0-1 0,0 0 0,0 1 0,0-1 0,0 0 0,0 1 0,0-1 0,0 1 0,0 0 0,-1-1 0,0 1 2,-1 0-1,1 1 1,0-1 0,0 1 0,0 0-1,0 0 1,0 0 0,0 0-1,0 0 1,0 0 0,0 0-1,0 0 1,1 1 0,-1-1-1,-2 3 1,-9 9-4,-22 27 1,20-17-2555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14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1 3712,'0'0'3609,"-10"2"-3322,-72 21 362,70-19-430,0 1-1,0 0 1,0 0-1,1 1 0,-18 12 1,28-17-171,-1 0 0,1 0 0,0 1 0,-1-1 0,1 0 1,0 1-1,0-1 0,0 1 0,0-1 0,0 1 0,0 0 0,0-1 1,0 1-1,1 0 0,-1 0 0,1-1 0,-1 4 0,1-3 0,0-1-1,0 1 0,0-1 0,1 1 0,-1-1 1,1 1-1,-1-1 0,1 1 0,-1-1 1,1 0-1,0 1 0,0-1 0,-1 0 1,1 0-1,0 1 0,2 1 0,3 1 56,-1 0 1,0 0-1,1 0 0,0 0 0,0-1 0,0 0 0,12 4 0,-1-3 29,0-1 0,0 0 0,0-1 0,1-1 0,-1-1 0,0 0 0,1-1 0,-1-1 0,19-4 0,-29 4-290,-1 1 0,0-1 0,1 0 0,-1-1 0,6-3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1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1427 1 5320,'0'0'1814,"-12"8"-1386,-71 62 533,28-22-299,-259 254 2037,152-139-1873,-335 333 1126,250-277-604,221-203-1095,-3 4 435,28-16-533,7-4-147,9-3-191,-14 2 155,11-1-2210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15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8264,'0'0'3648,"4"12"-3362,-1-2-221,1-1 4,-1 1 0,0 0 0,-1 0-1,0 1 1,-1-1 0,1 15 0,-13 366 2160,10-378-2069,0-1-1,1 1 0,0-1 1,2 1-1,-1-1 1,1 0-1,5 15 0,-6-23-120,0-1-1,1 1 0,0-1 0,-1 0 0,1 1 0,0-1 0,1 0 0,-1 0 1,1 0-1,-1-1 0,1 1 0,0-1 0,0 1 0,0-1 0,0 0 0,0 0 0,0 0 1,1 0-1,-1-1 0,1 1 0,-1-1 0,1 0 0,0 0 0,-1 0 0,1-1 1,0 1-1,6-1 0,34-1 178,0-2 0,1-1 0,-1-3 1,48-13-1,-92 20-213,6-1 90,18-4 171,-23 5-257,0 0 0,-1 0 0,1 0-1,-1 0 1,1 0 0,-1-1 0,1 1-1,-1 0 1,0 0 0,1 0 0,-1-1-1,1 1 1,-1 0 0,1-1 0,-1 1 0,0 0-1,1-1 1,-1 1 0,0 0 0,1-1-1,-1 1 1,0-1 0,1 1 0,-1-1-1,0 1 1,0-1 0,0 1 0,0-1 0,1 1-1,-1-1 1,0 1 0,0-1 0,0 1-1,0-1 1,0 1 0,0-2 0,-11-12-2692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15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 8240,'0'0'224,"15"-6"160,237-66 1366,-216 65-1127,0 1 0,65 0-1,-46 2 824,-55 4-1476,0 0 1,0 0 0,1 0-1,-1 0 1,0 0 0,0 0-1,0 0 1,0 0 0,0 0-1,1 0 1,-1 0 0,0 0-1,0 0 1,0 0 0,0 0-1,0 0 1,1 0 0,-1 0-1,0 0 1,0 0 0,0 0-1,0 0 1,0 0 0,0 0-1,0 0 1,1 1 0,-1-1-1,0 0 1,0 0 0,0 0-1,0 0 1,0 0 0,0 0-1,0 0 1,0 1 0,0-1-1,0 0 1,0 0 0,0 0-1,0 0 1,0 0 0,0 0-1,1 1 1,-1-1 0,0 0-1,-1 0 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16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 4008,'0'0'7522,"-10"10"-7268,-26 29-13,26-25 145,10-9 94,1-3 1267,8-2-3364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31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0 5016,'0'0'9746,"9"13"-9507,1 0-166,-6-8-42,1 1-1,-1 0 1,-1-1-1,1 1 1,-1 1-1,0-1 0,0 0 1,-1 1-1,1-1 1,-2 1-1,3 13 1,-2 2 135,0 0 1,-2 0 0,-1 0 0,0 0 0,-2 0 0,-7 32-1,9-50-125,-1 1-1,1-1 0,-1 0 0,1-1 0,-1 1 0,0 0 0,-1 0 0,1-1 0,-1 1 0,1-1 0,-1 0 0,0 0 0,0 0 0,-1 0 0,1 0 0,-7 3 0,5-3 34,0-1 0,0 0-1,-1-1 1,1 1-1,-1-1 1,1 0-1,-1 0 1,1-1 0,-1 0-1,0 0 1,-6 0-1,-4-3-380,-1 0 0,1-1 0,0 0-1,0-1 1,1-1 0,-30-16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33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76 4616,'0'0'7984,"-1"16"-7690,1-5-237,-1 16 119,1 1 0,4 33-1,-4-59-164,67 459 1813,-60-422-1441,2-1 0,27 73 0,-33-103-270,4 11 176,-3-17 14,0-11 185,-3-3-430,0 0-1,-1 0 0,0 0 0,0 0 0,-2 0 0,1 0 0,-2 0 0,1 0 0,-7-16 0,-3-22 92,-27-181 379,38 225-515,-34-212 504,34 207-495,1 1 1,0-1-1,1 0 1,0 0-1,0 1 1,1-1-1,1 1 1,0-1-1,0 1 1,1 0-1,0 0 1,1 0-1,0 1 1,12-18-1,-11 20-24,-1 1 0,1 0-1,-1 0 1,2 1-1,-1-1 1,1 1 0,-1 1-1,1-1 1,1 1 0,-1 0-1,0 1 1,1 0 0,0 0-1,0 1 1,0 0 0,0 0-1,0 1 1,0 0-1,0 0 1,10 1 0,-7 1-1,0 0 0,0 1 1,0 1-1,0 0 1,0 0-1,-1 1 0,1 1 1,11 6-1,-9-4 0,-1 1 0,0 0 0,0 0 0,-1 2 0,20 19 0,-27-25 7,-1 1 0,0-1-1,0 1 1,0-1 0,0 1-1,-1 0 1,0 0 0,0 0-1,0 1 1,-1-1 0,1 0-1,-1 1 1,-1-1-1,1 0 1,-1 1 0,0-1-1,0 1 1,0-1 0,-1 1-1,0-1 1,0 1 0,0-1-1,-1 0 1,1 0 0,-1 0-1,-1 0 1,1 0 0,-1 0-1,0 0 1,0-1-1,0 1 1,0-1 0,-1 0-1,0 0 1,0 0 0,0-1-1,-6 5 1,3-4 4,1 0-1,-1 0 1,0-1-1,0 0 1,0 0 0,-1-1-1,-13 4 1,-2-3 39,-29 2 0,35-4-12,0 0 0,1 1 0,-1 1 0,-19 6-1,34-8-29,0-1-1,1 1 0,-1 0 1,0 0-1,1 0 0,-1 1 1,1-1-1,-1 0 1,1 0-1,-1 1 0,1-1 1,0 1-1,0 0 0,0-1 1,0 1-1,0 0 0,0-1 1,0 1-1,0 0 0,1 0 1,-1 0-1,1 0 0,0 0 1,-1 0-1,1 0 0,0-1 1,0 1-1,0 0 0,0 0 1,0 0-1,1 0 1,0 4-1,1 4 3,1-1 1,0 1 0,1-1-1,-1 1 1,7 8 0,12 23 101,1-1 1,3-1 0,1-1 0,2-1-1,1-2 1,51 45 0,-11-33 890,-69-46-952,0 0 0,0 0-1,0-1 1,0 1 0,0 0 0,1 0 0,-1-1 0,0 1 0,0-1 0,1 1 0,-1-1 0,0 1 0,1-1 0,-1 0 0,1 0 0,-1 1 0,0-1 0,1 0-1,1-1 1,-2 1-29,-1-1 0,1 1 0,0-1 0,-1 1-1,1-1 1,-1 1 0,0-1 0,1 0 0,-1 1 0,1-1-1,-1 1 1,0-1 0,0 0 0,1 0 0,-1 1-1,0-1 1,0 0 0,0 1 0,0-1 0,0 0 0,0 0-1,0 1 1,0-1 0,0 0 0,0 0 0,0 1-1,0-1 1,-1 0 0,1 0 0,0 1 0,0-1 0,-1 0-1,1 1 1,-1-2 0,-6-10-413,4 8-2827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34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6 173 7432,'0'0'1616,"14"1"-1206,8 2-284,13 1 443,39 0 0,-65-3-409,-1-2 0,1 1 0,0-1-1,0 0 1,0-1 0,-1 0 0,1-1 0,-1 1 0,1-2 0,12-6 0,-15 6-11,0 0 1,0 0-1,0-1 1,-1 0-1,0-1 0,0 1 1,0-1-1,6-9 1,-9 13-102,-1-1 1,0 0 0,0 0 0,0 0 0,0 0 0,0 1 0,-1-1 0,1 0 0,-1 0 0,1 0 0,-1-1 0,0 1 0,-1 0 0,1 0 0,0 0 0,-1 0 0,0 0 0,1 1 0,-1-1 0,-1 0 0,1 0 0,0 0 0,-3-3 0,3 4-13,0-1 0,-1 1 0,1 0 1,-1 0-1,0 0 0,0 0 0,0 0 0,0 0 0,0 1 1,0-1-1,0 1 0,0-1 0,-1 1 0,1 0 0,-1 0 0,1 0 1,-5-2-1,3 3-8,-1-1 1,1 1 0,0 0-1,0 0 1,0 1-1,0-1 1,0 1 0,0 0-1,0 0 1,-6 2 0,-4 3 14,0 1 1,0 0 0,1 1 0,0 0 0,-12 12 0,10-8-9,0 0 0,1 1 1,1 1-1,-16 21 0,24-28 17,0 0-1,1 1 1,0-1 0,0 1 0,0-1 0,1 1 0,0 1-1,1-1 1,0 0 0,0 0 0,1 1 0,-1 10-1,2-16-13,0 0 0,0 0 0,1 0 0,-1 0 0,1 0 0,0 0-1,0 0 1,0 0 0,0 0 0,0 0 0,1 0 0,-1-1-1,1 1 1,0 0 0,0-1 0,2 3 0,0-1 16,0-1 1,0 0-1,0 0 0,0 0 1,1-1-1,-1 1 0,1-1 1,0 0-1,5 1 0,4 1 86,1-1-1,0 0 0,0-1 1,0-1-1,27-1 0,-18-3 21,-1-1 0,1-1-1,-1-1 1,0-1 0,30-13 0,-51 18-148,5-1-518,0 0 1,0-1 0,0 0-1,7-6 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36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1 219 5824,'0'0'4432,"7"-11"-4054,1 1-283,-3 2-16,1 0-1,0 0 1,0 1 0,1-1 0,0 1 0,14-10 0,13-10 254,27-19 129,-54 41-297,0 1 0,1 0 1,-1 0-1,1 1 0,0 0 1,14-4-1,-22 7-131,1 0-1,0 0 1,-1 0-1,1 0 1,0 0 0,-1-1-1,1 1 1,-1 0 0,1 0-1,0 1 1,-1-1 0,1 0-1,0 0 1,-1 0 0,1 0-1,-1 0 1,1 1-1,0-1 1,-1 0 0,1 1-1,-1-1 1,1 0 0,-1 1-1,1-1 1,-1 1 0,1-1-1,-1 1 1,0-1-1,1 1 1,0 1 5,-1-1-1,1 1 1,-1 0-1,1-1 1,-1 1 0,0-1-1,0 1 1,0 0-1,0-1 1,0 1 0,0 2-1,-3 8 64,1 1-1,-8 17 1,8-22-4,-9 24 56,-47 170 633,53-178-658,1 1-1,2-1 1,0 1-1,1 0 1,2 0-1,5 37 1,-6-58-94,1 1 0,1 0 0,-1-1 0,1 1 0,-1-1 0,1 1 0,1-1 0,-1 0 0,0 0 0,1 0 0,0 0 0,0 0 0,0-1 0,1 1 0,3 3 0,-4-6-6,0 1 0,0 0 0,-1-1-1,1 1 1,0-1 0,0 0 0,0 0 0,0 0 0,1 0 0,-1-1 0,0 1 0,0-1-1,0 0 1,1 0 0,-1 0 0,0 0 0,0-1 0,0 1 0,0-1 0,1 0-1,-1 0 1,0 0 0,3-2 0,4-2 24,-1 0-1,0-1 1,0 0-1,-1-1 0,1 0 1,-2-1-1,1 1 1,-1-1-1,0-1 1,0 1-1,-1-1 1,-1 0-1,6-11 1,4-10 101,-2-2 0,18-58 0,16-110 366,-23 91-165,-23 102-302,1 0 0,-1 1 1,1-1-1,1 1 0,-1-1 0,1 1 0,0 0 1,6-8-1,-9 14-48,1 0 0,0-1 0,-1 1 0,1 0 0,-1 0-1,1 0 1,0 0 0,-1 0 0,1 0 0,0 0 0,-1 0 0,1 0 0,-1 0 0,1 0 0,0 0 0,-1 0 0,1 0 0,-1 1 0,1-1 0,0 0 0,-1 0 0,1 1 0,-1-1 0,1 0 0,0 1 0,13 10 18,11 11 16,0-2 0,1 0-1,1-2 1,44 23 0,-64-38-18,0 0 1,0-1-1,0 0 0,1 0 0,-1 0 0,0-1 0,1 0 0,-1 0 0,1-1 0,-1 0 0,9-1 0,23-8-2779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37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9144,'0'0'3494,"10"5"-3155,7 3-126,-1 1 1,0 0-1,0 1 0,23 20 1,12 26 636,-39-41-465,1 0 0,1-1 0,19 16 0,-32-29-346,1-1-1,-1 1 1,1-1 0,-1 1-1,1-1 1,-1 0 0,1 1-1,-1-1 1,1 0-1,0 0 1,-1 0 0,1 0-1,-1 0 1,1-1 0,-1 1-1,1-1 1,0 1 0,-1-1-1,0 1 1,1-1-1,-1 0 1,2 0 0,32-21-1109,-30 19-241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37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684 0 8936,'0'0'296,"-17"9"-184,-37 18-41,-188 101 483,130-53 1089,-124 106-1,232-177-1624,2-3-73,0 0 1,0 1-1,0 0 1,0-1-1,0 1 1,1 0-1,-1 0 1,-1 3-1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38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1 7432,'0'0'264,"-30"70"16,4 19-8,-3 20 8,11-1 272,10 3 16,14-16-24,12-8 16,15-15-80,7-1 16,2-9-88,5-7-8,-1-9-72,2-12 0,1-10-232,-5-7 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1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0 5224,'0'0'2850,"-14"3"-2274,-137 32 1148,133-31-1478,-1 2-1,2 0 1,-1 1 0,1 1-1,-31 18 1,38-19-136,0 0 0,1 0-1,0 1 1,0 0 0,1 0 0,0 1 0,0 0 0,1 1 0,0-1 0,-7 15 0,4-4 74,6-13-84,0-1 0,1 1 1,-1 0-1,1 1 0,1-1 1,-1 0-1,1 1 0,-1 10 1,3-17-80,1 1 0,-1-1 1,0 0-1,1 0 0,-1 1 1,1-1-1,-1 0 0,1 0 1,-1 0-1,1 0 0,0 0 1,0 0-1,-1 0 0,1 0 1,0 0-1,0 0 0,0 0 1,0 0-1,0-1 0,0 1 1,0 0-1,3 0 0,28 12 196,-31-13-212,12 4 38,2-1 0,-1-1 0,0 0 0,0-1 0,1-1 1,-1 0-1,0-1 0,1 0 0,-1-1 0,0-1 0,0 0 1,0-1-1,14-6 0,-13 4 21,0 0-1,-1-1 1,0-1-1,0-1 1,-1 0 0,0 0-1,-1-1 1,0-1 0,0 0-1,-1-1 1,16-21 0,-21 22 70,1 0-1,-2 0 1,0 0 0,0-1 0,-1 1 0,0-1 0,3-22 0,-4 27 122,-2 7-243,-1-1 0,0 1 1,0 0-1,0 0 0,0-1 0,0 1 0,1 0 0,-1-1 0,0 1 0,0 0 0,0-1 0,0 1 0,0 0 0,0-1 0,0 1 0,0 0 1,0-1-1,0 1 0,0 0 0,0 0 0,-1-1 0,1 1 0,0 0 0,0-1 0,0 1 0,0 0 0,0 0 0,-1-1 0,1 1 0,0 0 1,0 0-1,0 0 0,0 0 1,0 0-1,0 0 0,0 0 1,0 0-1,0 0 0,0 0 1,0 0-1,0 0 0,0 1 1,0-1-1,0 0 0,0 0 1,0 0-1,0 0 0,0 0 1,0 0-1,0 0 0,0 0 1,0 0-1,0 0 0,0 0 1,0 0-1,-1 0 0,1 1 1,0-1-1,0 0 0,0 0 1,0 0-1,0 0 0,0 0 1,0 0-1,0 0 0,0 0 1,0 0-1,0 0 0,0 0 1,0 0-1,-1 0 0,1 0 1,0 0-1,0 0 0,0 0 1,0 0-1,0 0 0,0 0 1,0 0-1,0 0 0,0 0 1,0 0-1,0 0 0,-1 0 1,1 0-1,0 0 0,0 0 1,0 0-1,0 0 0,0 0 1,0 0-1,0-1 0,0 1 1,0 0-1,0 0 0,0 0 1,-4 13-11,1 1 62,-128 649 703,113-444-430,11-90-55,6-118-224,1 0-1,1 0 1,2 17-1,2 18 253,-5-46-322,0 0-1,0 0 1,0 0-1,0 0 1,0 0 0,0 0-1,0 0 1,0 0-1,0 0 1,-1 0-1,1 0 1,0 0-1,0 0 1,0 0-1,0 0 1,0 0-1,0 0 1,0 0-1,0 0 1,0 0-1,0 0 1,0 0 0,0 0-1,0 0 1,0 0-1,0 0 1,0 0-1,0 0 1,0 1-1,0-1 1,0 0-1,0 0 1,-2-8-194,-2-8-2284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38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7136,'0'0'178,"12"13"-250,1 3 14,15 14 296,-1 2-1,41 65 1,-49-59 97,-2 1-1,-1 1 1,11 47 0,23 130 1169,-42-177-1203,10 46 871,-4 1-1,5 140 1,-20-194-826,0 0 0,-2-1 0,-2 1 0,-1-1 1,-1 0-1,-2-1 0,-1 1 0,-20 41 0,27-67-550,1-1 0,-1 0 0,0 0 0,0-1 0,-1 1 0,0-1-1,-7 8 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39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 5824,'0'0'6525,"11"-10"-6146,-5 4-312,-1 0-15,0 1 0,1 0 0,-1 0 0,1 0 0,1 1 0,-1 0 0,0 0 0,1 1 0,0 0 0,0 0 0,0 0 1,8-1-1,130-21 1053,-119 22-789,1 1 1,0 1-1,39 5 0,-37-2 258,33-1-1,-31-2 223,-10-4 7,-20 5-908,0-1 0,0 1 0,0 0 0,0-1-1,-1 1 1,1-1 0,0 1 0,-1-1 0,1 1-1,0-1 1,-1 0 0,1 1 0,-1-1 0,1 0-1,0 1 1,-1-1 0,0 0 0,1 0 0,-1 1-1,1-1 1,-1 0 0,0 0 0,1-1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40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 8240,'0'0'1161,"15"-3"-617,254-34 2119,-162 33-1324,-83 4-1378,-1 0 0,0-1 0,1-2 0,-1 0 0,26-8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41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1 215 6224,'0'0'6892,"6"-13"-6488,-4 10-370,5-12 135,1 1 0,0 0-1,2 0 1,-1 1 0,15-15-1,-18 23-55,0 0 0,0 1 0,0 0 0,0 0-1,1 0 1,-1 1 0,1 0 0,12-4 0,-17 6-83,0 1 1,-1-1 0,1 1-1,0-1 1,0 1-1,0 0 1,0 0 0,0 0-1,0 0 1,-1 0 0,1 0-1,0 0 1,0 1 0,0-1-1,0 1 1,0-1 0,-1 1-1,1 0 1,0 0 0,-1 0-1,1 0 1,0 0-1,-1 0 1,1 0 0,-1 0-1,1 1 1,-1-1 0,0 0-1,0 1 1,0-1 0,0 1-1,0 0 1,0-1 0,0 1-1,0 0 1,0-1 0,-1 1-1,1 3 1,2 10 75,-1-1 1,-1 1-1,-1 0 1,0 0-1,-4 27 0,1-4 38,1-15-60,-2 100 300,5-106-304,0 0 0,1-1 0,1 1 0,0-1 0,8 21 0,-9-31-38,0-1-1,1 0 1,0 1-1,0-1 1,0 0-1,0 0 1,1-1-1,0 1 1,0-1-1,0 0 1,1 0-1,-1 0 1,8 4-1,-9-6-9,0 0 0,1-1 0,-1 1 0,1-1 0,-1 0 0,1 0 0,-1 0 0,1 0 0,0-1 0,-1 0 0,1 1 0,0-1 0,0 0 0,-1-1 0,1 1 0,0-1 0,-1 0 0,1 0-1,-1 0 1,1 0 0,5-3 0,1-2 27,0 0 0,-1 0 0,0-1 0,0-1-1,0 1 1,-1-1 0,-1-1 0,1 1 0,-1-1 0,-1-1-1,11-18 1,0-7 91,-1 0 0,11-40 0,-27 74-146,66-258 926,-59 225-737,-5 23-95,3-9 78,-5 19-175,0 1 0,1 0 1,-1-1-1,1 1 0,-1-1 0,1 1 0,-1 0 0,1 0 1,-1-1-1,1 1 0,-1 0 0,1 0 0,-1 0 0,1-1 1,-1 1-1,1 0 0,-1 0 0,1 0 0,-1 0 0,1 0 1,-1 0-1,1 0 0,0 0 0,-1 0 0,1 1 0,-1-1 1,1 0-1,-1 0 0,1 0 0,-1 1 0,1-1 0,-1 0 1,1 0-1,-1 1 0,1 0 0,36 15 67,2-1 1,-1-1-1,2-3 1,0-1-1,44 5 1,-74-13-10,0-1 1,0 0-1,0-1 1,0 0-1,0 0 1,-1-1-1,1-1 1,0 0-1,0 0 1,9-4-1,-19 6-55,0 0-1,0 0 0,0 0 0,0 0 0,0 0 1,0 0-1,1 0 0,-1 0 0,0 0 1,0-1-1,0 1 0,0 0 0,0 0 1,0 0-1,0 0 0,0 0 0,0 0 0,1 0 1,-1 0-1,0 0 0,0 0 0,0 0 1,0 0-1,0 0 0,0 0 0,1 0 1,-1 0-1,0 0 0,0 0 0,0 0 0,0 0 1,0 0-1,0 0 0,0 0 0,1 0 1,-1 0-1,0 0 0,0 0 0,0 0 1,0 0-1,0 1 0,0-1 0,0 0 1,0 0-1,0 0 0,0 0 0,1 0 0,-1 0 1,0 0-1,0 0 0,0 0 0,0 1 1,0-1-1,0 0 0,0 0 0,-4 4-3409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42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0 7832,'0'0'2872,"-7"13"-2207,4-8-595,-7 12 332,1-1 0,1 2 0,0-1 0,-9 33 0,-2 99 2340,16-111-2086,6 0 131,0-10 850,-2-31-1275,4-5-2792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42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1 109 10752,'10'-1'251,"0"0"0,0-1 0,1 1 0,18-8 0,1 1-58,265-47 1736,-171 32 239,-97 15-3537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44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245 11 9664,'0'0'508,"-11"7"-270,-12 8-103,1 2 0,0 0-1,1 1 1,-24 28 0,30-29 41,2 1 1,0 1-1,2 0 0,0 1 1,-10 24-1,18-37-78,0 1-1,0-1 0,1 1 1,1 0-1,-1-1 0,1 1 1,0 0-1,1 0 0,0 0 1,0 0-1,0 0 0,1 0 1,1 0-1,-1 0 0,1-1 1,1 1-1,-1 0 0,5 7 1,-4-9-11,1-1 0,0 1 0,1-1 0,-1 0 0,1 0 0,0-1 0,0 1 0,0-1 0,1 0 0,0 0 0,-1-1 0,1 0 0,0 0 0,1 0 1,9 2-1,-7-2-9,0-1 1,1 0-1,0 0 0,-1-1 1,1 0-1,0-1 1,-1 0-1,1-1 1,0 0-1,9-2 0,1-2 54,-1-1 0,-1-1 0,1-1 0,-1 0 0,0-2 0,-1 0 0,17-13 0,-6 1 122,-1-1 1,-1-1-1,24-29 1,-48 51-219,11-15 158,-12 16-172,-1 0 1,1 0-1,-1 1 0,1-1 0,-1 0 0,0 0 0,1 0 1,-1 1-1,0-1 0,0 0 0,1 0 0,-1 0 0,0 0 1,0 0-1,0 0 0,0 0 0,0 1 0,0-1 0,0 0 1,-1-1-1,-20 14 284,13-5-284,1 0 0,0 1 0,0-1-1,0 1 1,1 1 0,0-1 0,1 1 0,0 0-1,0 0 1,1 1 0,-4 10 0,6-14-12,0 0 0,1 0 0,0 0 0,0 0 1,0 0-1,1 0 0,-1 0 0,2 0 1,-1 0-1,1 0 0,0 0 0,0 0 1,0 0-1,1 0 0,0 0 0,0-1 0,0 1 1,1-1-1,0 1 0,5 7 0,-5-10 2,0 0 1,0 0-1,0-1 0,0 1 0,1 0 0,-1-1 0,0 0 0,1 0 0,0 0 0,0 0 0,-1-1 0,1 1 1,0-1-1,0 0 0,0 0 0,0 0 0,1-1 0,-1 0 0,0 0 0,0 0 0,0 0 0,5-1 0,-3 0 9,0 0-1,0 0 1,0-1-1,0 0 1,0 0-1,0 0 1,-1-1-1,1 0 1,-1 0-1,0-1 1,0 1-1,0-1 1,0 0-1,5-6 1,-2 0 41,-1 1 0,0-1 1,7-12-1,-11 17-36,-1 1 0,0-1 0,0 1-1,-1-1 1,0 0 0,1 0 0,-1 0-1,-1 0 1,1 1 0,-1-1 0,0-6-1,0 5 14,-1 0 0,0 0 0,0 0 0,0 0-1,-1 1 1,0-1 0,-3-8 0,3 12-21,1 0 1,0 0 0,-1 0-1,0 0 1,0 0-1,0 0 1,1 0-1,-2 0 1,1 1-1,0-1 1,0 1-1,0 0 1,-1-1-1,1 1 1,-1 0 0,1 0-1,-1 1 1,1-1-1,-4 0 1,1 0-3,-1 0 0,1 1 1,-1 0-1,1 0 1,-1 0-1,1 1 0,-1 0 1,1 0-1,-7 2 1,11-3-14,-1 0 0,1 1 1,0-1-1,-1 1 1,1 0-1,-1-1 0,1 1 1,0 0-1,0 0 1,-1 0-1,1 0 0,0 0 1,0 0-1,0 0 0,0 0 1,0 1-1,0-1 1,0 0-1,1 0 0,-1 1 1,0-1-1,1 1 1,-1-1-1,1 1 0,-1-1 1,1 0-1,0 1 0,0 0 1,0-1-1,0 1 1,0-1-1,0 1 0,0-1 1,0 1-1,0-1 1,1 1-1,-1-1 0,1 2 1,1 1-2,0 0 0,0 0 0,0 0 1,1 0-1,0 0 0,0-1 0,0 1 1,0-1-1,0 0 0,0 0 0,1 0 1,0 0-1,-1 0 0,1-1 0,0 0 1,9 4-1,-7-3 3,0-1 0,1 0 0,-1 0 0,1 0 0,0-1-1,-1 0 1,1 0 0,0-1 0,0 1 0,0-2 0,7 0 0,-4-1 12,0-1-1,0-1 1,0 0-1,0 0 1,0-1-1,-1-1 1,0 1-1,0-1 1,0-1 0,12-11-1,8-11 70,36-46-1,-50 58-55,50-70 111,-43 56 26,1 1-1,46-47 1,-66 74-141,14-11 192,-17 14-213,0 0 0,0 0 0,0 1-1,0-1 1,-1 0 0,1 0 0,0 0 0,0 1 0,0-1 0,0 0 0,0 0 0,0 0 0,0 1 0,0-1 0,0 0-1,0 0 1,0 1 0,0-1 0,0 0 0,1 0 0,-1 0 0,0 1 0,0-1 0,0 0 0,0 0 0,0 0 0,0 1-1,0-1 1,1 0 0,-1 0 0,0 0 0,0 0 0,0 0 0,0 1 0,1-1 0,-1 0 0,0 0 0,0 0 0,0 0-1,1 0 1,-1 0 0,0 0 0,0 0 0,0 0 0,1 0 0,-1 1 0,0-1 0,0 0 0,1 0 0,-1 0 0,0-1 0,0 1-1,0 0 1,1 0 0,-1 0 0,0 0 0,0 0 0,0 0 0,1 0 0,-1 0 0,0 0 0,0 0 0,0-1 0,1 1-1,-1 0 1,0 0 0,-12 86 219,-18 97 50,23-151-208,-2 0 1,-1-1-1,-24 50 0,25-58-16,7-18-27,1 0 1,-1-1 0,-1 1 0,1 0-1,-1-1 1,-5 9 0,7-13-19,1 0 1,0 1-1,-1-1 1,1 0-1,-1 1 1,1-1-1,-1 0 1,1 0-1,0 1 0,-1-1 1,1 0-1,-1 0 1,0 0-1,1 0 1,-1 1-1,1-1 1,-1 0-1,1 0 0,-1 0 1,1 0-1,-1 0 1,1-1-1,-1 1 1,1 0-1,-1 0 1,1 0-1,-1 0 1,1 0-1,-1-1 0,1 1 1,-1 0-1,1-1 1,-1 1-1,1 0 1,0-1-1,-1 1 1,1 0-1,-1-1 0,1 1 1,0 0-1,0-1 1,-1 1-1,1-1 1,-1 0-1,-12-26 115,10 21-88,-6-15 51,7 16-48,0 0 0,0 0 0,0 0 0,-1 0 0,0 1 0,0-1 0,0 1-1,0-1 1,-6-4 0,6 2 114,3 6-147,0 1 0,0 0-1,1 0 1,-1 0 0,0 0 0,0 0-1,0 0 1,0 0 0,0 0-1,0 0 1,1-1 0,-1 1-1,0 0 1,0 0 0,0 0-1,0 0 1,1 0 0,-1 0-1,0 0 1,0 0 0,0 0-1,0 0 1,1 0 0,-1 0-1,0 0 1,0 0 0,0 0 0,0 0-1,0 1 1,1-1 0,-1 0-1,0 0 1,0 0 0,0 0-1,0 0 1,0 0 0,0 0-1,1 0 1,-1 0 0,0 1-1,0-1 1,0 0 0,0 0-1,0 0 1,0 0 0,0 0-1,0 1 1,0-1 0,0 0 0,0 0-1,1 0 1,-1 0 0,0 1-1,19 19 119,0-1 0,2-1-1,1 0 1,0-2 0,1-1-1,0 0 1,1-2 0,42 17 0,-65-30-99,0 1 0,0-1 1,0 0-1,0 1 1,0-1-1,0 0 1,0 0-1,0 0 1,0 0-1,0 0 1,1 0-1,-1 0 0,0 0 1,0-1-1,0 1 1,0 0-1,0-1 1,0 1-1,0-1 1,0 1-1,0-1 1,0 1-1,0-1 0,-1 1 1,1-1-1,0 0 1,0 0-1,0 1 1,0-2-1,3-11-4499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45.4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298 1 9536,'0'0'3560,"-10"5"-3110,-15 10-146,1 1-1,0 2 1,2 0-1,0 1 1,-21 23 0,21-13 256,1 1 0,1 1 0,2 0 1,-18 42-1,34-69-421,0 0 1,1 0-1,-1 1 0,1-1 1,0 0-1,0 1 1,1-1-1,-1 1 0,1-1 1,1 10-1,-1-13-98,0 1 0,1-1-1,-1 1 1,1-1 0,-1 0-1,1 1 1,0-1 0,-1 1 0,1-1-1,0 0 1,0 0 0,0 0-1,0 1 1,0-1 0,0 0-1,0 0 1,0 0 0,1 0 0,-1-1-1,0 1 1,0 0 0,1 0-1,-1-1 1,1 1 0,-1-1-1,1 1 1,-1-1 0,1 0-1,-1 1 1,1-1 0,-1 0 0,1 0-1,-1 0 1,1 0 0,1-1-1,7 0 81,0-1-1,-1 0 0,1 0 0,0-1 1,-1 0-1,17-9 0,53-33 366,-47 25-106,0-2 0,55-51 0,-94 92 266,-8 16-529,-10 38-1,24-66-107,0-1 1,0 1-1,1-1 0,0 1 1,0-1-1,0 0 0,1 1 1,0-1-1,0 1 0,1-1 1,0 0-1,0 0 1,5 11-1,-5-13-1,0-1-1,1 1 1,-1-1 0,1 1 0,0-1-1,0 0 1,0 0 0,1 0-1,-1 0 1,0 0 0,1-1 0,0 0-1,0 1 1,0-2 0,0 1 0,0 0-1,0-1 1,0 1 0,0-1-1,9 1 1,-1-2 41,0 0 0,0 0 0,0-1-1,0-1 1,-1 0 0,1 0 0,0-1-1,-1-1 1,0 0 0,18-9 0,-13 5 59,0-1-1,-1 0 1,0-2 0,-1 0-1,0 0 1,17-19 0,-29 28-77,0 0 1,0 0-1,-1 0 1,1 0-1,-1-1 1,1 1-1,-1-1 0,0 1 1,0-1-1,0 1 1,0-1-1,0 0 1,-1 1-1,1-4 1,-1 4-12,0 1 1,0-1-1,0 1 0,-1 0 1,1-1-1,-1 1 1,1-1-1,-1 1 1,1 0-1,-1 0 1,0-1-1,0 1 1,1 0-1,-1 0 0,0 0 1,0 0-1,0 0 1,0 0-1,-1 0 1,1 0-1,0 0 1,0 0-1,0 1 0,-1-1 1,1 1-1,0-1 1,-1 1-1,1-1 1,-2 1-1,-5-3 25,3 2-9,1-1 0,-1 0 0,0 1 1,1-2-1,-1 1 0,-5-4 0,9 5-33,0-1 0,0 1-1,-1 0 1,1 0 0,0-1-1,1 1 1,-1-1 0,0 1-1,0 0 1,1-1 0,-1 0-1,1 1 1,-1-1 0,1 1 0,-1-1-1,1 0 1,0 1 0,0-1-1,0 0 1,0 1 0,0-1-1,0 1 1,1-1 0,-1-2-1,10-41-286,0-2-496,-6 18-2835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46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351 1 8032,'0'0'7137,"-10"13"-6626,-105 161 1394,-14 100 217,111-233-1910,5-9-33,0-5 71,1 1-1,1 0 1,2 0 0,-11 59 0,19-84-208,1 1 0,0 0 0,0 0 0,0 0 0,1 0 0,0 0 0,-1 0-1,1 0 1,0 0 0,1 0 0,-1 0 0,1-1 0,0 1 0,3 5 0,-1-4 4,0 0 0,0-1 0,0 0 0,0 0 0,1 0 0,0-1 1,0 1-1,0-1 0,5 3 0,11 2 101,-1 0-1,2-1 1,-1-1-1,27 4 1,-45-9-126,24 3 190,0 0-1,1-2 1,-1-1-1,1-1 1,-1-1-1,1-2 1,47-10-1,-45 7 9,-10 2 22,0-1 0,29-10 0,-34 10-66,9-3 157,-24 8-328,1 0-1,-1 0 1,1-1 0,-1 1 0,0 0-1,1-1 1,-1 1 0,1 0 0,-1-1-1,1 1 1,-1-1 0,0 1 0,1 0-1,-1-1 1,0 1 0,0-1 0,1 1-1,-1-1 1,0 1 0,0-1 0,0 0-1,0 1 1,1-1 0,-1 1-1,0-1 1,0 1 0,0-1 0,0 1-1,0-1 1,0 0 0,0 1 0,-1-1-1,1 0 1,-5-1-2750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4:46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 9040,'0'0'3046,"11"-1"-2362,314-22 2128,203-48 65,-490 63-2874,-6 1-436,0 2 0,52-3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22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3712,'0'0'7318,"9"-11"-7062,27-37-6,-31 43-186,0 0 0,0 0 0,1 0 1,0 1-1,-1 0 0,1 0 0,1 0 1,-1 1-1,1 0 0,-1 0 0,12-2 1,1-3 92,-12 6-81,-1-1 0,0 1 0,1 1 0,0-1 0,-1 1 0,1 0 0,0 0 0,0 1 0,0 0 0,-1 0 0,1 1 0,11 2 0,-13-2-33,-1 1-1,1-1 1,-1 1-1,1 0 0,-1 1 1,0-1-1,0 1 1,0 0-1,-1 0 0,1 0 1,-1 0-1,1 0 1,-1 1-1,0 0 1,0 0-1,-1 0 0,1 0 1,2 7-1,0 0 14,-1 0-1,-1 0 1,0 0-1,-1 0 1,0 1-1,0-1 1,-1 1-1,-1 17 1,-2 7 168,-10 50 0,6-51-43,2-20-77,1 1-1,1 0 1,0 0-1,1-1 0,1 1 1,0 0-1,1 0 1,5 25-1,-2-26-43,1 3 116,13 36 0,-16-50-145,0 0 0,0 0 0,0 0 0,0 0 0,1 0 0,0 0 0,0-1 0,0 1 0,0-1 0,0 0 0,1 0 0,-1 0 0,1-1 0,4 3 0,13 4 37,1-1-1,0-2 1,0 0-1,0-1 1,1-1-1,-1-1 1,1-1-1,0-1 1,43-4-1,-56 1-41,-1 0 0,0 0-1,0-1 1,0 0 0,0-1 0,0 0 0,0 0-1,-1-1 1,0 0 0,0 0 0,0-1-1,-1 0 1,0 0 0,0-1 0,7-9 0,-3 3 27,-1-1 1,0 0 0,-1-1 0,0 0-1,-1 0 1,-1-1 0,8-27 0,-9 24 11,-2-1 0,0 0 0,-2 1 0,0-1 0,-1 0 1,-1 0-1,-1 0 0,0 0 0,-2 0 0,0 0 0,-1 1 0,-2-1 1,-8-23-1,4 15 81,-9-43 0,12 41-38,6 29-103,1 0 1,-1 0-1,1 0 1,0 0-1,-1 0 1,1-1-1,0 1 1,0 0-1,0 0 1,0 0-1,0 0 1,0-1-1,0 1 1,0 0-1,0 0 1,0 0-1,1 0 1,-1-1-1,1 1 1,-1 0-1,1 0 1,-1 0-1,1 0 1,-1 0-1,1 0 1,0 0-1,0 0 1,-1 0-1,1 1 1,0-1-1,0 0 1,0 0-1,0 1 1,0-1-1,0 0 1,0 1-1,0-1 0,0 1 1,0 0-1,2-1 1,4 0 25,0 0-1,0 1 1,0 0 0,0 0-1,13 3 1,-2-1-11,-14-1-58,0 0-1,0-1 1,0 1-1,-1 1 1,1-1 0,0 0-1,-1 1 1,1 0 0,-1 0-1,0 0 1,1 0-1,2 3 1,5 3-2220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08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20 3616,'0'0'7584,"-10"-4"-7302,-29-12-19,38 16-253,1 0 1,-1 0-1,0 0 1,1 0-1,-1 0 1,0 0-1,1 1 0,-1-1 1,0 0-1,1 0 1,-1 1-1,0-1 1,1 0-1,-1 1 1,1-1-1,-1 0 0,1 1 1,-1-1-1,1 1 1,-1-1-1,1 1 1,-1-1-1,1 1 0,0-1 1,-1 1-1,1 0 1,0-1-1,-1 1 1,1-1-1,0 1 1,0 0-1,-1-1 0,1 1 1,0 0-1,0-1 1,0 1-1,0 0 1,0-1-1,0 1 0,0 0 1,0 0-1,0 4 57,-6 19 128,2 0 0,1 0-1,1 0 1,2 42 0,17 98 472,-17-162-656,11 49 283,-10-46-244,0-1 1,1 1-1,0-1 0,0 0 1,0 0-1,0 1 0,1-1 1,5 6-1,-7-9-31,0-1 0,0 1 0,0-1 0,0 1 0,0-1 0,1 0 0,-1 1 0,0-1-1,0 0 1,0 0 0,1 0 0,-1 0 0,0 0 0,0 0 0,0 0 0,1-1 0,-1 1 0,0 0 0,0 0 0,0-1 0,0 1 0,0-1 0,2-1 0,24-15 314,-19 9-254,-1 0 0,0-1-1,0 1 1,-1-2 0,0 1 0,-1-1 0,7-17 0,0-4 210,9-41 0,-18 60-157,0 0-1,-1 0 1,0 0-1,0-16 0,1 11 308,-1 17-121,-1 11-235,-16 443 275,-15-222-292,30-226-61,-4 20 14,-1 0 1,0-1 0,-2 1-1,-18 42 1,24-66-16,1-1 0,-1 0 0,0 1-1,0-1 1,0 0 0,0 1 0,-1-1 0,1 0 0,0 0 0,0 0-1,-1 0 1,1 0 0,0 0 0,-1-1 0,1 1 0,-1 0 0,1-1-1,-1 1 1,-1 0 0,-1-1 5,0 1 0,1-1 1,-1 0-1,0 0 0,1 0 0,-1-1 1,0 1-1,-4-2 0,0 0 4,-1-1 1,1 0-1,0-1 0,-1 0 1,2 0-1,-12-8 0,15 9-2,-1 0-1,1-1 1,0 0-1,0 0 0,0 0 1,1 0-1,0-1 0,-1 1 1,1-1-1,1 0 1,-3-5-1,4 6-4,0 1-1,0-1 1,0 1-1,1-1 1,-1 1 0,1-1-1,0 0 1,0 1-1,0-1 1,1 1-1,-1-1 1,1 1 0,0-1-1,0 1 1,0-1-1,1 1 1,-1 0 0,3-5-1,3-3 3,1 0-1,1 0 1,-1 1 0,1 0-1,1 0 1,0 1 0,21-14-1,-2 2 1,55-26-1,-69 41-6,0 0 0,0 0 0,1 2 0,-1 0 0,1 0 0,0 2 0,0 0 0,27 0 0,-41 2-2,-1 0-1,1 0 1,-1 0-1,1 0 0,0 0 1,-1 0-1,1 0 1,-1 1-1,1-1 0,-1 1 1,1-1-1,-1 1 1,1-1-1,-1 1 0,1 0 1,-1 0-1,0 0 1,1 0-1,-1 0 0,0 0 1,0 0-1,0 0 1,0 0-1,0 0 0,0 1 1,0-1-1,0 0 1,0 1-1,-1-1 0,1 1 1,0-1-1,-1 1 1,1-1-1,-1 3 0,4-4-2499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09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6128,'0'0'7130,"13"-4"-6828,7-1-118,-1 1 0,1 0 0,0 1 0,1 2 1,36 0-1,77 14 1048,-91-8-362,-36-2-562,4 0-2695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10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6728,'0'0'3300,"-2"10"-2928,-14 140 854,15-125-950,1 0 0,2 0 1,0 0-1,9 36 1,-9-56-195,0 0 0,0 1 1,1-1-1,-1 0 1,1 0-1,0 0 0,1-1 1,-1 1-1,7 5 1,-8-8-49,-1 0 1,1-1-1,0 1 0,-1-1 1,1 1-1,0-1 1,0 0-1,0 1 0,0-1 1,0 0-1,1-1 1,-1 1-1,0 0 0,0 0 1,0-1-1,1 0 1,-1 1-1,0-1 0,1 0 1,-1 0-1,0 0 1,1 0-1,-1-1 0,0 1 1,4-1-1,1-3 41,0-1 0,0 0-1,0 0 1,0 0 0,-1 0-1,0-1 1,10-13 0,0-1 207,18-30 0,-21 25 29,-1 0 1,-1-1-1,11-37 1,1-3 560,-21 59-735,6-20 601,-8 26-520,6 24 117,2 29-213,-1 0 1,-2 92-1,-19 106 11,8-161-117,-6 30-11,9-104 5,0-1 0,-1 1 0,0 0 0,-1-1-1,-12 23 1,15-33-8,0-1 1,0 1-1,0-1 0,-1 1 0,1-1 1,-1 0-1,0 0 0,0 0 0,0-1 1,-1 1-1,1-1 0,-1 0 0,1 0 1,-1 0-1,0 0 0,0 0 0,1-1 1,-1 0-1,0 0 0,0 0 0,-7 1 1,5-2-1,1 0 0,-1-1 1,1 1-1,0-1 0,0 0 1,-1-1-1,1 1 0,0-1 1,0 0-1,0 0 0,1-1 1,-1 1-1,0-1 0,1 0 1,0 0-1,-5-4 0,3 1 4,0 1 0,1-1 0,-1-1-1,1 1 1,0-1 0,-4-8-1,8 13-3,-1-1 0,1 1 0,0 0 0,0 0 0,1-1 0,-1 1 0,0-1 0,1 1 0,0-1 0,-1 1 0,1-1 0,0 1 0,0-1 0,0 1 0,1-1 0,-1 1 0,1-1 0,-1 1 0,1 0 0,0-1 0,0 1 0,0 0 0,2-5 0,3-2 4,0 0-1,1 0 0,0 1 0,0 0 0,1 0 0,0 1 1,0 0-1,14-9 0,3 1-2,0 1-1,29-11 1,-41 20-13,0 1 0,0 0 0,1 1 0,-1 0 0,1 1-1,20 0 1,-16 0-1,-16 2 15,1-1 0,-1 1 0,0 0 1,0 0-1,0 0 0,1 0 0,-1 0 0,0 0 0,0 0 0,0 1 1,0-1-1,1 1 0,2 1 0,1 2 18,14 10 61,-19-13-81,-1 0 0,1 0 0,-1 0 1,1 0-1,-1 0 0,0 0 0,1 0 0,-1 0 0,0 0 1,0 0-1,0 0 0,1 0 0,-1 0 0,0 0 0,-1 0 1,1 1-1,0-1 0,0 0 0,0 0 0,-1 0 0,1 0 1,-1 2-1,-1 1-318,2 1 0,-1-1 1,0 1-1,1 0 0,0 7 1,0-9-897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11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76 9536,'0'0'1345,"1"13"-1170,0 3-128,1 15 259,8 41 0,-8-64-203,-1 0 1,1 0 0,1-1-1,0 1 1,0-1-1,0 1 1,1-1 0,0 0-1,0 0 1,1-1 0,8 10-1,-11-13-45,1-1 1,0 1-1,0-1 0,0 0 0,0 0 0,0 0 0,0-1 0,1 1 0,-1-1 1,1 0-1,-1 0 0,1 0 0,-1 0 0,1 0 0,-1-1 0,1 0 0,0 1 1,-1-2-1,1 1 0,0 0 0,-1-1 0,1 1 0,-1-1 0,1 0 0,-1 0 1,1 0-1,-1-1 0,1 1 0,-1-1 0,0 0 0,0 0 0,5-4 0,-2 1 45,-1 1-1,0-1 0,0 0 1,-1-1-1,1 1 0,-1-1 0,0 0 1,-1 0-1,0 0 0,1 0 1,-2-1-1,1 1 0,-1-1 1,0 0-1,0 1 0,0-9 0,-2 6 8,1 0 0,-2 1-1,1-1 1,-2 1 0,1-1-1,-1 0 1,0 1 0,-1 0-1,1 0 1,-2 0 0,1 0-1,-1 0 1,-1 0 0,-6-9-1,7 12-52,-1-1-1,0 1 0,0-1 0,0 1 1,-1 1-1,0-1 0,0 1 0,0 0 1,0 0-1,-1 1 0,1 0 0,-1 0 1,0 0-1,0 1 0,0 0 0,0 1 0,-8-2 1,11 3-15,-1 0 1,1 1-1,-1-1 1,1 1-1,-1 0 1,1 0 0,0 0-1,0 1 1,-1-1-1,1 1 1,0 0-1,0 0 1,1 1-1,-1-1 1,0 1 0,1 0-1,-1 0 1,1 0-1,0 0 1,0 0-1,-4 8 1,4-8-187,0 1 0,1 0 1,-1 0-1,1 0 0,0 1 0,0-1 1,1 1-1,-1-1 0,1 1 0,0-1 1,0 1-1,1 0 0,-1-1 1,1 1-1,0 0 0,0-1 0,0 1 1,1 0-1,2 7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15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 4616,'0'0'8049,"11"-1"-7812,12-3-132,40-6 529,76-3-1,-116 13-450,-10-1 20,1 1-1,-1 0 1,1 1-1,0 0 1,-1 1-1,0 1 1,1 0-1,18 7 1,-13 9 243,-18-17-396,0-1 0,0 1 0,0-1 0,0 1-1,0-1 1,1 0 0,-1 1 0,1-1 0,-1 0-1,4 2 1,-4 0-724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16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8240,'0'0'3688,"13"-2"-3256,20-2 48,-1 3 0,0 0 0,41 5 0,-26 4 234,-32-5-303,0 0 1,1-1-1,-1-1 1,28-1-1,-26-5-2350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17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4912,'0'0'8272,"2"12"-7982,24 214 1334,-16-121-1133,0 21 313,-4-77-2291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17.6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8032,'0'0'4265,"10"1"-3944,143 32 1183,-120-27-1004,0 0 0,0-3-1,52 0 1,-81-3-433,0-1 0,0 1 1,0-1-1,-1 0 0,1 0 1,0-1-1,-1 1 0,1-1 1,5-3-1,6-6-2211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18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6928,'0'0'4676,"11"-3"-4130,7-2-373,22-7 973,52-8-1,-72 18-628,0 0 0,37 3-1,-49 0-655,1 0-1,-1 0 0,0 1 1,0 0-1,0 1 0,0-1 1,0 1-1,0 1 0,8 5 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19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0 154 5320,'0'0'4220,"1"15"-3834,-1-12-366,1 26 227,1-1 0,6 34 1,35 186 2909,-61-461-744,8 139-2135,3 20 95,0-57 0,6 96-281,1 9-32,-1 0 0,1 0 0,1 0 0,-1 1 1,1-1-1,2-9 0,-2 13-51,0 1 1,-1 0-1,1-1 0,0 1 1,0 0-1,0 0 0,0 0 1,0 0-1,0 0 0,0 0 1,0 0-1,0 0 0,0 0 1,0 0-1,1 1 0,-1-1 1,0 0-1,1 1 1,-1-1-1,0 1 0,1-1 1,-1 1-1,1 0 0,-1 0 1,1 0-1,-1 0 0,0 0 1,1 0-1,-1 0 0,1 0 1,-1 0-1,3 1 0,19 4 45,0 2-1,-1 0 0,30 13 0,-41-15-32,21 12 62,-28-14-59,1 0 1,-1-1-1,1 1 0,-1-1 1,1 0-1,0 0 0,0 0 1,0-1-1,0 0 0,7 1 0,-10-2-114,-1 1 0,0 0 0,0 0 0,0-1-1,0 1 1,0 0 0,0 0 0,0 0 0,0 0-1,0 0 1,0 0 0,0 1 0,-1-1 0,1 0-1,0 0 1,-1 1 0,1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23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44 4912,'0'0'5677,"-13"-8"-5290,-42-23-6,52 30-334,-1 0-1,1 0 1,-1 1 0,1-1 0,-1 1-1,1 0 1,-1 0 0,1 0-1,-1 1 1,1-1 0,0 1 0,-1 0-1,1-1 1,-1 2 0,1-1-1,0 0 1,0 1 0,0-1 0,0 1-1,0 0 1,-5 4 0,6-4-10,-2 0 37,0 1 0,0-1-1,1 1 1,-1 0 0,1 0 0,0 1-1,0-1 1,0 1 0,0-1 0,0 1-1,1 0 1,0 0 0,0 0 0,0 0-1,0 1 1,1-1 0,-1 0 0,1 1-1,0-1 1,1 1 0,-1-1-1,1 1 1,0 0 0,0-1 0,0 1-1,1-1 1,-1 1 0,1-1 0,0 1-1,0-1 1,1 1 0,3 6 0,0-2 24,0 1 0,0-1 1,1-1-1,0 1 1,1-1-1,10 10 1,50 38 436,-32-29-271,-30-23-205,1 2 1,-1-1 0,0 0 0,0 1 0,0 0 0,-1 1 0,0-1 0,0 0 0,0 1 0,2 8 0,-4-11-5,-1 1 1,1 0-1,-1-1 1,0 1 0,-1 0-1,1 0 1,-1-1-1,0 1 1,0 0 0,-1 0-1,1 0 1,-1-1-1,0 1 1,0 0 0,-1-1-1,1 1 1,-3 4-1,-1-1 13,1 0 0,-2 0-1,1 0 1,-1-1 0,-1 0-1,-10 11 1,-48 31 309,13-10-137,3 1-37,42-33-337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19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5720,'0'0'4778,"-1"10"-4316,-3 44 567,3 0 0,5 57 1,4-17 259,-8-93-1249,0 0 1,0 0-1,0-1 0,0 1 0,0 0 1,0 0-1,0 0 0,0 0 1,1-1-1,-1 1 0,0 0 1,0 0-1,1-1 0,-1 1 1,1 0-1,-1-1 0,1 2 1,10-7 910,2-4-807,-4 4-44,-1 0 0,1 1 0,1 0 0,-1 1 0,1 0 0,-1 0 0,1 1 0,0 0 0,0 1 0,0 0 0,0 1 0,0 0 0,0 0 0,12 3 0,-14-2-48,0 0 1,0 0-1,1-1 0,-1 0 1,11-2-1,2-2-2610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22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432 1 3712,'0'0'1705,"-11"3"-1225,-23 6 223,-1-1 0,-40 3 0,25-5 631,-85 19-1,129-23-1222,0 0-1,1 0 1,-1 0 0,0 1 0,1-1-1,0 1 1,-1 1 0,1-1-1,1 1 1,-1 0 0,-8 8-1,11-9-64,0 0-1,0-1 1,0 1-1,0 1 1,0-1-1,1 0 0,0 0 1,-1 0-1,1 1 1,0-1-1,1 1 1,-1-1-1,1 1 0,-1-1 1,1 1-1,0-1 1,0 1-1,0-1 1,1 1-1,0 0 1,1 3-1,3 13 47,2-1 1,1-1-1,0 1 0,1-1 1,1-1-1,1 1 0,0-2 1,1 0-1,24 25 1,-26-31-37,1 0 0,1-1 0,-1 0 0,2 0 0,-1-1 0,1-1 0,0-1 0,1 1 1,-1-2-1,1 0 0,0-1 0,0 0 0,1-1 0,16 2 0,-23-5-17,0 0 1,0-1-1,0 0 0,0 0 0,0 0 1,0-1-1,-1-1 0,1 1 0,0-1 0,-1 0 1,0-1-1,0 0 0,0 0 0,0 0 1,9-9-1,1-2 84,-1 0 0,0-2 1,-1 0-1,16-24 0,-25 33-19,-1-1-1,0 0 0,0-1 1,-1 1-1,0-1 1,4-17-1,-10 34-87,0 1 0,1-1-1,0 0 1,0 1 0,0-1-1,1 1 1,1-1 0,-1 1 0,1-1-1,0 0 1,1 1 0,0-1-1,0 0 1,0 0 0,1 0 0,0 0-1,1-1 1,5 10 0,-5-10-20,0 0 1,1 0-1,0 0 0,0-1 1,0 0-1,0 0 1,1-1-1,0 1 0,0-1 1,10 5-1,-13-7 8,0-1 0,0 0-1,0 0 1,1 0 0,-1 0 0,0 0-1,0 0 1,0-1 0,1 0 0,-1 0-1,0 0 1,1 0 0,-1 0-1,0-1 1,0 1 0,0-1 0,1 0-1,-1 0 1,0 0 0,0 0 0,0-1-1,0 1 1,0-1 0,-1 1-1,4-4 1,-2 2 15,-1 0 0,0 0-1,1 0 1,-1 0 0,-1-1 0,1 1 0,0-1-1,-1 0 1,0 0 0,0 0 0,0 0-1,0 0 1,-1 0 0,1 0 0,-1-1-1,0 1 1,-1-1 0,1 1 0,-1-1-1,0 1 1,0-5 0,-1 2 1,0 1-1,-1-1 1,0 1 0,0 0-1,0 0 1,-1 0 0,0 0-1,0 0 1,-1 0-1,1 1 1,-1-1 0,0 1-1,-9-8 1,9 9-9,0-1 1,0 1-1,0 1 1,-1-1-1,1 1 0,-1-1 1,0 1-1,0 1 0,0-1 1,-1 1-1,1 0 1,0 0-1,-1 0 0,0 1 1,1 0-1,-7-1 0,-8 1 38,16 0-40,0 1 1,0-1-1,0 1 1,0 0-1,-8 2 1,12-2-11,-1 0 0,1 0 0,0 0 1,-1 0-1,1 0 0,0 0 0,-1 1 0,1-1 0,0 0 1,0 0-1,-1 0 0,1 1 0,0-1 0,0 0 0,0 0 1,-1 1-1,1-1 0,0 0 0,0 1 0,0-1 1,0 0-1,0 0 0,0 1 0,-1-1 0,1 0 0,0 1 1,0-1-1,0 0 0,0 1 0,0-1 0,0 0 1,0 1-1,0-1 0,0 0 0,0 1 0,1-1 0,-1 0 1,0 1-1,0-1 0,0 0 0,0 0 0,1 1 1,-1 0-3,0 0 1,1 0-1,-1 0 1,1-1 0,-1 1-1,1 0 1,0 0 0,-1 0-1,1-1 1,0 1 0,0 0-1,-1-1 1,1 1-1,2 0 1,7 4 6,1-1 0,0 0 0,0-1 1,0 0-1,0-1 0,1 0 0,-1-1 0,1 0 0,-1-1 0,1 0 0,-1-1 0,1 0 1,-1-1-1,0 0 0,1-1 0,-1 0 0,0-1 0,-1 0 0,1 0 0,-1-1 0,0-1 1,0 0-1,16-12 0,-11 4 94,-1-1-1,0 0 1,-1-1 0,-1 0 0,0-1 0,11-22-1,10-14 377,-33 53-463,13-17 488,-8 19-285,-2 9-130,1 16-35,-1 0-1,-1 1 0,-1-1 0,-2 1 0,-1-1 0,-1 0 0,-1 0 1,-11 37-1,15-63-45,0-1 1,0 1-1,-1 0 1,1 0-1,0 0 1,0-1-1,-1 1 1,1 0-1,0 0 0,-1-1 1,1 1-1,-1 0 1,1-1-1,-1 1 1,1-1-1,-1 1 1,0 0-1,1-1 1,-1 1-1,0-1 1,1 0-1,-1 1 1,0-1-1,0 0 1,1 1-1,-1-1 1,0 0-1,-1 1 0,0-2 3,1 1-1,-1 0 1,0-1-1,0 1 0,1-1 1,-1 0-1,1 1 0,-1-1 1,0 0-1,1 0 1,-1 0-1,1 0 0,-2-2 1,-1-1 3,0 0 0,0-1 0,0 1 0,1-1 0,-1 0 0,1 0 0,1 0 0,-1 0 0,1-1 0,0 1 0,-2-6 0,-5-12 11,9 22-21,-1 1 0,1-1 0,0 1 0,-1-1 0,1 1 0,0-1 0,0 0 0,0 1 0,-1-1 0,1 1 0,0-1 0,0 1 0,0-1 0,0 0 0,0 1 0,0-1 0,0 1 0,0-1 0,0 0 0,0 1 0,1-1 0,-1 1 0,0-1 0,0 1 0,1-2 0,-1 2-1,1 0 0,0 0 1,-1 0-1,1 0 1,-1 0-1,1 0 1,0 0-1,-1 0 0,1 0 1,0 0-1,-1 0 1,1 0-1,-1 0 0,1 0 1,0 0-1,-1 1 1,1-1-1,-1 0 0,2 1 1,34 20-45,-30-17 46,67 45-14,47 27 425,-117-74-340,1-1-1,0 0 1,0 0-1,-1 0 1,1 0-1,0 0 1,0-1-1,7 0 1,-10 0-206,1 1-1,0-1 1,-1 0-1,1-1 1,0 1-1,-1 0 1,1 0-1,-1-1 1,1 1-1,0-1 1,-1 1-1,1-1 1,-1 0 0,1 1-1,-1-1 1,0 0-1,1 0 1,-1 0-1,0 0 1,0 0-1,2-2 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23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 5120,'0'0'6721,"-11"11"-6413,-9 9-91,2 1 0,0 1-1,1 0 1,-26 47 0,32-44-41,1 1 1,1 0-1,-6 28 1,13-43-100,0 0 0,0 0 0,1 0 1,1 1-1,0-1 0,0 0 0,1 0 0,0 0 0,1 0 0,4 13 1,-5-22-52,0 1 0,0-1 0,0 1 0,0-1 0,0 0 0,1 0 0,-1 0 0,1 0 0,-1 0 0,1 0 0,0 0 1,0 0-1,0 0 0,0-1 0,0 1 0,0-1 0,0 0 0,1 0 0,-1 0 0,0 0 0,1 0 0,-1 0 0,1 0 1,-1-1-1,1 1 0,-1-1 0,1 0 0,4 0 0,-1 0 32,0-1 0,0 0 0,0 0 0,0 0 1,0-1-1,0 0 0,0 0 0,-1-1 0,1 1 0,8-7 0,-4 2 31,0-2-1,0 1 0,0-1 1,-2-1-1,1 0 0,-1 0 1,0-1-1,-1 0 0,10-20 1,-4 2 212,-1 0 0,15-57 0,-22 57-35,-2 18 258,3 32-267,-4-14-241,3 15 47,1-1-1,1 0 1,12 26-1,-17-41-51,1-1-1,0 0 0,1 0 1,-1 0-1,1 0 0,0-1 0,0 1 1,0-1-1,1 0 0,-1 0 1,1-1-1,0 1 0,0-1 1,0 0-1,1 0 0,-1-1 0,8 3 1,-7-3-3,1-1 0,0 1 0,0-1 1,0 0-1,0-1 0,0 0 0,9 0 1,-12-1 2,0 0 1,-1 1 0,1-1 0,0-1 0,-1 1-1,1 0 1,-1-1 0,1 0 0,-1 0-1,0 0 1,0 0 0,0 0 0,0-1 0,5-5-1,-2 1 24,-1 0-1,0 0 0,-1 0 0,0 0 1,0-1-1,0 0 0,-1 0 1,0 0-1,-1 0 0,0 0 0,0-1 1,0-11-1,-1 3 64,0 1 0,-2-1 0,0 1 1,-1-1-1,-6-23 0,6 34-47,0 0 0,0 0 0,-1 1 0,0-1-1,-5-7 1,7 11-46,-1 0-1,1-1 0,-1 1 0,0 0 0,0 0 0,0 0 1,0 0-1,0 0 0,0 1 0,0-1 0,-1 1 0,1-1 1,-1 1-1,-2-2 0,4 3-16,0 0 1,0 0-1,1 1 0,-1-1 0,0 0 1,1 0-1,-1 0 0,1 0 0,-1 1 1,0-1-1,1 0 0,-1 1 0,1-1 1,-1 0-1,0 1 0,1-1 1,-1 1-1,1-1 0,0 1 0,-1-1 1,1 1-1,-1-1 0,1 1 0,0 0 1,-1-1-1,1 1 0,0-1 0,-1 2 1,-5 18-2187,6-19 1264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24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1 6016,'0'0'4784,"-12"3"-4351,5-2-355,2 0-30,0 0-1,1 0 1,-1 1-1,0-1 0,1 1 1,0 0-1,-1 0 1,1 1-1,0-1 1,0 1-1,0 0 1,1 0-1,-1 0 0,1 0 1,-6 7-1,5-5 25,-3 4 167,1 1 0,0-1 0,0 1 0,-8 21 0,14-28-184,-1-1-1,0 0 1,1 1-1,-1-1 0,1 1 1,-1-1-1,1 1 1,0-1-1,0 1 1,1-1-1,-1 1 0,0-1 1,1 0-1,-1 1 1,1-1-1,0 1 1,0-1-1,0 0 0,0 0 1,0 0-1,1 1 1,-1-1-1,1 0 1,-1 0-1,1-1 0,0 1 1,-1 0-1,1-1 1,3 3-1,5 3 166,2 0 0,-1-1-1,0-1 1,1 1 0,0-2 0,0 0 0,1 0-1,-1-1 1,1 0 0,0-2 0,-1 1-1,1-1 1,0-1 0,0 0 0,0-1-1,24-5 1,-34 5-177,0-1 0,0 1 0,0-1 0,-1 1 0,1-1 0,0 0 0,-1 0 0,1-1 0,-1 1 0,0 0 0,0-1 0,4-5 0,3-7-2617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24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0 7432,'0'0'3664,"-3"16"-3114,-39 162 1189,12 0-212,15-70-846,0 2 789,-2 204 1,16-312-1428,1 1 0,0 0 0,1-1 0,-1 1 0,0 0 0,1-1 0,0 1 0,0 0 0,-1-1 0,1 0 0,1 1 0,-1-1 0,0 1 0,1-1 0,-1 0 0,1 0 0,-1 0 0,1 0 0,0 0 0,0 0 0,0 0 0,0-1 0,0 1 0,1-1 0,-1 1 0,0-1 0,1 0 0,-1 0 0,1 0 0,-1 0 0,1-1 0,3 2 0,9 0 99,-1-1 0,1 0 0,-1-1 1,28-3-1,-11 1 40,102-4 730,-120 6-773,-11 0-111,-1 0 0,0 0 0,1 0 0,-1 0-1,1 0 1,-1 0 0,1 0 0,-1 0 0,0 0 0,1-1 0,-1 1 0,1-1 0,-1 1 0,0-1 0,1 1 0,-1-1 0,0 0 0,0 0 0,0 0-1,0 1 1,3-3 0,6-9 49,3-3-3422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25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0 111 11272,'0'0'505,"13"-3"-105,17-3 64,-1 0 0,1 2 0,1 1 0,35 2 0,-22 3 213,-1-1 1,1-2-1,47-7 1,-74 6-772,-1-1 0,-1-1 1,1 0-1,0-1 0,-1-1 1,0 0-1,-1-1 0,1-1 0,-1 0 1,0-1-1,13-11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3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4216,'0'0'12873,"11"6"-12765,-5-2-92,2 1 23,1-1 0,0 0 0,-1 0 0,1 0 0,0-1 0,1-1 0,-1 1 0,17 1-1,5-4 152,-16 1-78,0-1 0,-1 0 1,26-5-1,2 2 302,-34 4-215,-7-1 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8:4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5520,'0'0'7689,"-10"1"-7506,-15 3 277,-37 1 1,57-5-400,0 0 0,-1 1 0,1 0 0,0 0 0,0 1 0,0-1 0,0 1 0,0 0 0,0 1 0,1-1 0,-1 1 0,1 0 0,0 0 0,-1 0 0,1 0 0,1 1 0,-1 0 0,0 0 0,1 0 0,-5 7 0,3-3-22,1-1 0,-1 1 1,1 1-1,1-1 0,0 1 0,0-1 1,1 1-1,0 0 0,0 0 0,1 0 1,-1 12-1,3-12-7,-1-1 1,1 1-1,1 0 1,-1-1-1,2 1 1,-1-1-1,1 0 1,0 1-1,1-1 1,0-1-1,0 1 1,1-1-1,0 1 1,9 10-1,-11-15-19,1 1 0,-1-1 0,0 0 0,1-1-1,0 1 1,-1-1 0,1 1 0,0-1 0,0 0 0,0 0 0,1-1 0,-1 1-1,0-1 1,1 0 0,-1 0 0,1-1 0,-1 1 0,1-1 0,-1 0-1,1 0 1,-1-1 0,1 1 0,-1-1 0,0 0 0,1 0 0,-1 0 0,0-1-1,0 0 1,8-3 0,-4 0 9,1-1 0,-1 0 1,0 0-1,0-1 0,-1 0 0,0 0 0,0 0 0,-1-1 0,0 0 0,0-1 0,-1 1 1,0-1-1,-1 0 0,1 0 0,-2-1 0,5-15 0,-2 4 26,-2 11-31,-1 1 0,0-1 0,0 0-1,-1 0 1,-1 0 0,0 0 0,0 0-1,-1-1 1,0 1 0,-1 0 0,-2-12-1,2 7 29,1 15-40,0 0-1,1-1 1,-1 1 0,0-1-1,0 1 1,0-1-1,0 1 1,0 0-1,0-1 1,0 1-1,0-1 1,0 1 0,-1-1-1,1 1 1,0 0-1,0-1 1,0 1-1,0-1 1,-1 1-1,1 0 1,0-1 0,0 1-1,-1-1 1,1 1-1,0 0 1,-1 0-1,1-1 1,0 1 0,-1 0-1,1-1 1,0 1-1,-1 0 1,1 0-1,-1 0 1,1 0-1,0-1 1,-1 1 0,1 0-1,-1 0 1,1 0-1,-1 0 1,1 0-1,0 0 1,-1 0-1,1 0 1,-1 0 0,1 0-1,-1 0 1,1 0-1,-1 1 1,1-1 27,-10 12 80,2 4-83,1 0 1,0 1-1,2 0 0,0 0 1,0 1-1,-2 25 1,-1 113 38,5-70-16,3 263 276,11-129 247,-6-152 90,10-76-620,-11 5-2456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1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3808,'0'0'7882,"-2"12"-7627,2-9-237,-3 10 99,1 1-1,1-1 1,0 0-1,1 0 1,2 20-1,18 96 611,37 174 210,-21-150-85,-35-142-650,-1-11-182,0 1-1,-1-1 1,1 0 0,0 1-1,0-1 1,0 0-1,0 1 1,0-1 0,0 0-1,0 1 1,0-1 0,0 0-1,0 1 1,0-1-1,0 0 1,0 1 0,0-1-1,0 0 1,0 1-1,0-1 1,1 0 0,-1 0-1,0 1 1,0-1-1,0 0 1,0 1 0,1-1-1,-1 0 1,0 0 0,0 1-1,1-1 1,-1 0-1,0 0 1,0 0 0,1 1-1,-1-1 1,0 0-1,1 0 1,-1 0 0,0 0-1,1 0 1,-1 1 0,-9-40 861,-10-60-550,-11-66 61,26 133-286,2 1-1,1-1 1,3-39-1,1 40 21,12-51 0,-14 79-115,0 0 1,0 0-1,0 0 0,1 1 0,-1-1 1,0 0-1,1 1 0,0-1 0,0 1 0,0 0 1,0 0-1,0 0 0,0 0 0,1 0 1,-1 0-1,0 0 0,1 1 0,0-1 1,-1 1-1,1 0 0,0 0 0,0 0 1,0 0-1,-1 0 0,1 0 0,0 1 1,5-1-1,-3 1-2,0 0 1,1 0-1,-1 1 0,0-1 1,0 1-1,1 0 1,-1 0-1,0 1 1,0 0-1,0 0 0,0 0 1,-1 0-1,1 1 1,7 5-1,19 13 44,-24-17-44,0 1 1,-1 0 0,1-1-1,8 10 1,-13-12-7,-1 0 0,1 1 0,0-1 0,-1 1 0,0-1 0,1 1 0,-1-1 0,0 1 1,0 0-1,-1 0 0,1-1 0,0 1 0,-1 0 0,0 0 0,0 0 0,0 5 0,-1 0 5,0 0-1,0 0 0,-1-1 0,-1 1 1,1 0-1,-1-1 0,0 0 1,-1 1-1,0-1 0,0-1 0,0 1 1,-9 9-1,-4 3 32,-1-1 1,-32 26 0,44-40-42,-1 2 24,1-1 1,-1 1 0,-7 10 0,13-15-24,-3 6-11,11-6 27,0-1 7,20-1 30,0 3-1,-1 0 1,0 1 0,1 2-1,-1 0 1,35 13-1,-49-12-23,0-1-1,-1 1 1,1 1-1,-1 0 1,0 0-1,-1 1 0,0 1 1,0 0-1,-1 0 1,0 1-1,-1 0 1,0 0-1,13 21 0,-15-18 24,-2-7-8,0 1 0,-1-1-1,0 1 1,-1 0 0,4 10 0,-6-15-36,0 1 1,0-1 0,0 1 0,0-1 0,0 1 0,0-1-1,0 1 1,-1-1 0,0 1 0,1-1 0,-1 0 0,0 1 0,0-1-1,0 0 1,0 0 0,-1 0 0,1 0 0,0 0 0,-1 0 0,-2 3-1,-3 1 15,0 0 0,0 0 0,0-1 0,-1 0 0,0-1 0,0 1 0,0-1 0,0-1 0,-1 1 0,0-2 0,-15 4 0,-6 0 51,0-2 0,-36 0 0,48-4-4,1-1 1,-1 0-1,1-1 0,-29-8 1,46 10-69,1 0 0,-1 0 1,0 0-1,0 0 0,0 0 1,0 0-1,0 0 0,0 0 0,0 0 1,1 0-1,-1 0 0,0 0 1,0 0-1,0 0 0,0 0 1,0 0-1,0 0 0,0 0 1,0 0-1,1 0 0,-1 0 0,0-1 1,0 1-1,0 0 0,0 0 1,0 0-1,0 0 0,0 0 1,0 0-1,0 0 0,0 0 0,0-1 1,0 1-1,0 0 0,0 0 1,0 0-1,0 0 0,0 0 1,0 0-1,0 0 0,0-1 1,0 1-1,0 0 0,0 0 0,0 0 1,0 0-1,0 0 0,0 0 1,0 0-1,0-1 0,0 1 1,0 0-1,0 0 0,0 0 1,-1 0-1,1 0 0,0 0 0,0 0 1,0 0-1,0 0 0,0 0 1,0-1-1,0 1 0,0 0 1,0 0-1,-1 0 0,1 0 1,9-4-2083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1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3312,'0'0'10032,"0"13"-9820,0-2-165,-2 16 211,5 41 1,-2-56-139,1 0 0,1-1 1,0 0-1,8 22 1,-8-27-56,0-1 0,0 0 0,0 0 0,0 0 0,1 0 0,0 0 0,0-1 0,0 1 0,0-1 0,1 0 0,7 5 0,-10-8-36,0 0 0,0-1 0,-1 1 0,1 0 0,0-1 0,0 1 0,0-1 0,0 0 0,0 0 0,1 0 0,-1 0 0,0 0 0,0 0 0,0 0 0,0 0 0,0-1 0,0 1 0,0-1 0,0 0 0,-1 0 0,1 1 0,0-1 0,0 0 0,0-1 0,-1 1 0,1 0 0,-1 0 0,1-1 0,1-1 0,5-4 76,-1-1 0,1-1 0,10-16-1,-9 11-10,12-17 297,19-35 0,-40 66-379,0 0-1,0-1 1,0 1-1,0-1 0,0 1 1,0-1-1,1 1 0,-1 0 1,0-1-1,0 1 1,0-1-1,1 1 0,-1 0 1,0-1-1,1 1 0,-1 0 1,0-1-1,1 1 1,-1 0-1,1 0 0,-1-1 1,0 1-1,1 0 0,-1 0 1,1 0-1,-1 0 0,0-1 1,1 1-1,-1 0 1,1 0-1,0 0 0,0 1-2,-1-1 0,1 1-1,0 0 1,-1-1 0,1 1-1,-1 0 1,1 0 0,-1 0 0,1 0-1,-1-1 1,0 1 0,1 0-1,-1 0 1,0 1 0,8 48-10,-7-39 42,3 35 0,-1 1-1,-3 0 1,-2 0-1,-11 68 1,9-87 4,-2 1 0,-1-1 0,-1-1 0,-1 1 0,-21 41 0,29-68-39,1 1-1,-1-1 1,0 0-1,0 1 0,1-1 1,-1 0-1,0 1 1,0-1-1,0 0 1,-1 0-1,1 0 0,0 0 1,0 0-1,0 0 1,-1 0-1,1-1 0,-1 1 1,1 0-1,0-1 1,-1 1-1,1-1 0,-1 0 1,1 1-1,-1-1 1,1 0-1,-1 0 0,0 0 1,1 0-1,-1 0 1,1 0-1,-1 0 0,1-1 1,-1 1-1,1 0 1,-1-1-1,1 1 1,-1-1-1,1 0 0,0 1 1,-1-1-1,1 0 1,0 0-1,0 0 0,-1 0 1,1 0-1,0 0 1,0 0-1,0-1 0,0 1 1,0 0-1,1-1 1,-1 1-1,-1-3 0,-1 0 17,1 0-1,-1-1 1,1 1-1,0-1 1,1 1 0,-1-1-1,1 0 1,-2-7-1,3 9-11,0 0 0,1 1-1,-1-1 1,1 0 0,-1 0 0,1 1 0,0-1-1,0 0 1,0 1 0,0-1 0,1 1-1,-1 0 1,1-1 0,-1 1 0,1 0 0,3-4-1,-1 2 1,0 0 0,0 1 0,0-1-1,0 1 1,1-1 0,0 1 0,0 1 0,-1-1-1,2 1 1,-1 0 0,0 0 0,7-2-1,4 1 61,0 1-1,29-1 0,2 0 118,-3 4 292,-14 1-3234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23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5720,'0'0'5465,"11"-6"-5033,7-5-190,1 2-1,-1 0 1,2 2-1,32-10 1,206-15 1316,-171 24-1116,-47 5 154,66 5-1,-103-2-538,10 0-16,4 0 826,-17 0-912,1 1 0,-1-1 0,0 0 0,1 0 0,-1 0 0,0 0 0,1 0 0,-1 1 0,0-1 0,1 0 0,-1 0 0,0 1 0,1-1 0,-1 0 0,0 0 0,0 1 0,1-1 0,-1 0 0,0 1 0,0-1 0,1 0 0,-1 1 0,0-1 0,0 0 0,0 1 0,0-1 0,0 1 0,0-1 0,0 0 0,0 1 0,0-1 0,0 1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1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5016,'0'0'3400,"-9"14"-3004,-12 17 22,2 2 1,2 1 0,-17 42-1,25-46-135,2 0 0,1 0 0,1 1 0,2 0 0,0 48 0,19 154 751,-14-216-955,35 218 906,-27-196-734,2 1 0,1-1-1,32 63 1,-42-95-324,1-1 0,0 0 0,0 0 0,1 0 0,-1 0 0,1-1 0,0 0 1,1 0-1,-1 0 0,1-1 0,0 1 0,0-2 0,0 1 0,1 0 0,0-1 0,-1-1 0,1 1 0,14 3 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1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5320,'0'0'2936,"13"15"-2640,3 4-195,11 12 150,27 41 1,-24-26 195,-2 2-1,-3 1 1,-2 1 0,31 95 0,-32-67 353,-4 0-1,14 138 1,-28-172-352,-2 1-1,-4 54 1,1-84-301,-1 1 0,-1-1 0,0 0 0,-1 0 0,0 0 0,-2-1 1,1 1-1,-2-1 0,0 0 0,-9 13 0,11-21-268,-1 0 1,1 0-1,-1-1 1,0 1-1,-1-1 0,1-1 1,-1 1-1,0-1 0,-9 3 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2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2808,'0'0'9690,"10"-2"-9571,2 0-78,-7 2-18,-1-1-1,1 1 1,-1-1 0,1 0-1,-1-1 1,1 1 0,-1-1 0,5-2-1,-6 3 29,0 0-1,0 0 0,1 0 1,-1 1-1,0 0 0,7-1 0,10 0 116,-1-2-11,1 2 0,0 0-1,31 3 1,-31-1-72,13 0 76,11 2 127,50-5 1,-45-1-126,-18 2 31,36-7 1,-55 6-36,1 1 0,22 1 0,-14 0 212,-21-7 149,0 5-731,0 7-1798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2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3408,'0'0'8657,"10"-4"-8442,10-1-10,0 1 1,36-4 0,3-1 165,-46 6-280,0 1-1,0 0 1,0 1 0,0 0 0,0 1 0,18 2 0,13 4-329,89-1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2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4312,'0'0'12089,"11"2"-11953,80 18 190,-22-10 48,103 4-1,-40-16 1307,-122-2-1407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3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3712,'0'0'7030,"-10"0"-6724,-35 0-12,41 0-241,1 0-1,0 1 1,-1-1-1,1 1 1,0 0-1,0 0 1,-1 0-1,1 0 0,0 0 1,0 1-1,0-1 1,0 1-1,1 0 1,-1 0-1,-2 2 1,-9 6 209,4-2-111,1 0 1,0 0 0,1 0 0,0 1 0,-13 17-1,9-10 21,9-10-94,0 0-1,0 1 1,0 0-1,1-1 1,0 1 0,0 0-1,1 0 1,0 0-1,0 0 1,1 0-1,0 13 1,1-16-46,0-1 0,0 1 0,0 0 0,0 0 0,1-1 0,0 1 0,-1-1 0,1 0 0,1 1 1,-1-1-1,0 0 0,1 0 0,0 0 0,-1-1 0,7 6 0,-3-4 16,-1 0 0,1 0 0,0-1 1,0 1-1,0-1 0,0-1 0,1 1 0,7 1 1,-11-3-16,0-1 0,0 0 0,1 0 0,-1 0 0,0 0 0,0 0 0,1 0 0,-1-1 0,0 0 0,0 0 0,0 0 1,0 0-1,0 0 0,0 0 0,0-1 0,0 0 0,0 1 0,-1-1 0,1 0 0,-1 0 0,1-1 0,-1 1 0,0 0 0,3-4 1,4-6 193,0-1 0,-1-1 0,12-26 0,-11 22 13,-8 12-141,1 0 0,-1 1 0,0-1 0,-1 0-1,1 0 1,-1 0 0,0 0 0,-2-9 0,1-5 518,1 19-413,0 5-111,-5 14-66,2 0 0,0 0 0,1 1-1,1 29 1,0-6-1,2 307 144,3-136 92,2-57 129,-8-100-2270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4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3112,'0'0'11706,"8"11"-11596,25 36 3,-29-40-76,-1 0 0,0-1 0,0 1 0,0 0 0,-1 1 0,0-1 0,0 0 0,1 14-1,1 3 39,15 124 427,-15-98-238,13 59 0,-12-83-71,-1 0-1,-1 48 0,-11 10 408,8-78-482,-2-10-11,0-11-108,3-1-855,1-1 0,4-22-1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4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4008,'0'0'9633,"10"0"-9376,2 1-221,9 0 239,1 1-1,-1 1 0,24 6 1,-19-3 41,0-1 0,0-1 1,38 1-1,-33-3-46,-17 0-117,-11-1-105,-1-1 0,1 0 0,0 1 0,0-1 0,0 0 1,0 0-1,3-1 0,17-3 376,-4 0 707,-38 3-677,-27 3-384,-52 9 0,52-5 3,-51 1-1,-25-1 83,120-6-149,-1 0 0,1 0 0,0 0 0,-1 0 0,1-1 0,-1 1 0,1-1 0,0 1 0,-1-1 0,1 0 0,0 0 0,0 0 0,0 0 0,-1 0 0,-1-2 0,54-16-106,9 8-2432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4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3112,'0'0'9649,"3"13"-9432,19 97 350,-11-55-123,6 66 0,20 171 989,-29-242-1090,-6-38-241,-1-5 22,0-1 0,0 1 0,1-1 0,3 12 0,-3-10 751,-7-21-636,-90-430 703,88 380-871,5 29-26,1 21-10,1 1 0,0 0-1,1 0 1,0 0 0,1 0-1,0 0 1,5-13 0,-6 22-25,1 0 1,-1 0-1,1 0 0,0 0 1,0 0-1,0 1 1,0-1-1,1 1 1,-1 0-1,1-1 0,-1 1 1,1 0-1,0 1 1,0-1-1,0 0 1,4-1-1,1 0 14,0-1 0,0 2 0,1-1 0,16-2 0,-18 5-15,-1 0-1,1 1 1,-1 0-1,0 0 1,1 1-1,-1-1 1,0 1 0,0 1-1,0-1 1,8 6-1,3-1 5,-13-5-11,1 0 0,-1 1 0,0-1 0,0 1 0,0 0 0,0 0 0,-1 0 0,1 0 0,-1 0 0,0 1-1,0 0 1,0 0 0,0 0 0,-1 0 0,4 6 0,-4-4-5,0 0 0,0 1 0,0 0 0,-1-1-1,1 1 1,-2 0 0,1-1 0,-1 1 0,0 0-1,-1 7 1,-1-3 0,1-1-1,-2 1 1,1-1 0,-2 1-1,1-1 1,-1 0 0,-1 0-1,0-1 1,0 1 0,-1-1-1,0 0 1,-1-1-1,-12 14 1,5-9 33,11-9 7,-1 0 0,0 0 0,-1-1 1,1 1-1,-1-1 0,1 0 1,-1 0-1,-8 3 0,6-2 28,3-3-16,6-3 48,35-5-30,-21 5-55,1 0 1,0 1-1,0 0 0,-1 2 1,1 0-1,0 0 1,0 2-1,-1 0 1,0 1-1,1 1 1,18 8-1,-27-9-5,0 1 0,-1 0-1,1 0 1,-1 0 0,0 1 0,0 0 0,0 1-1,-1 0 1,0 0 0,-1 0 0,1 0 0,-1 1-1,-1 0 1,0 0 0,0 1 0,0-1-1,-1 1 1,0-1 0,1 12 0,-1-8 5,-1 0 0,0 0 1,-1 0-1,0 0 0,-1 1 1,0-1-1,-1 0 0,-1 0 1,0 0-1,0 0 0,-1 0 0,-1-1 1,-10 23-1,12-29 0,-1 0-1,-1-1 1,1 0 0,-1 0-1,0 0 1,1 0 0,-2 0 0,1-1-1,0 0 1,-1 0 0,1 0-1,-1 0 1,0-1 0,0 0-1,0 0 1,0 0 0,-11 2-1,4-2 36,-1 0-1,1-1 1,-1 0-1,1-1 1,0 0 0,-23-4-1,26 2-16,2 2-11,0-1 1,1 0-1,-1-1 1,0 1-1,1-1 1,0 0-1,-1-1 1,1 0-1,0 0 1,-8-5-1,12 1-325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4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3112,'0'0'10064,"-10"7"-9842,-69 62 1006,75-66-1135,0 1 0,1 0 0,-1 0 0,1 0-1,-1 0 1,1 0 0,0 1 0,1-1 0,-1 1 0,1 0 0,0 0-1,-2 8 1,3-10-50,0 1 0,1-1 0,-1 1 0,1 0 0,0-1-1,0 1 1,1 0 0,-1-1 0,1 1 0,0-1 0,-1 1 0,2-1-1,-1 1 1,0-1 0,1 1 0,-1-1 0,1 0 0,4 5-1,0 1 93,1-1-1,0 0 1,0 0-1,15 11 0,-19-17-100,-1 0-1,1 0 1,-1-1 0,1 1-1,0-1 1,0 0-1,0 0 1,0 0-1,0 0 1,0 0 0,0-1-1,0 1 1,0-1-1,0 0 1,0 0 0,0 0-1,0 0 1,0 0-1,0-1 1,0 1 0,4-2-1,8-3 121,-13 4-122,1 1 0,0-1 1,-1 0-1,1 0 0,-1 0 0,1 0 0,-1 0 1,1 0-1,-1-1 0,0 1 0,0-1 0,1 0 1,-1 1-1,0-1 0,-1 0 0,1 0 0,0-1 1,0 1-1,-1 0 0,0 0 0,1-1 0,-1 1 1,2-6-1,-2 4 6,0 0-1,0 0 1,0 0 0,0 0 0,-1-1 0,0 1 0,0 0 0,0 0-1,0-1 1,-1 1 0,1 0 0,-1 0 0,0 0 0,-1 0 0,1 0-1,-1 0 1,-2-5 0,3 6-13,-1 1 0,0-1 0,0 1 0,0-1 0,0 1 0,-1-1 0,1 1 0,-1 0-1,1 0 1,-1 0 0,0 1 0,0-1 0,0 1 0,0-1 0,0 1 0,0 0 0,0 0 0,0 0 0,0 1 0,-1-1 0,1 1-1,-6-1 1,-5 1 55,10-1-36,0 1 0,-1 0 1,1 0-1,0 0 0,-1 0 0,-4 2 1,7 0-4,-1 1 64,3-6-57,16-3-2841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24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4816,'0'0'9173,"11"-5"-8866,21-9-56,0 1 0,2 1 1,-1 3-1,53-9 1,-25 8 247,116-1-1,-159 11-366,0 1 0,-1 0 0,1 1 0,-1 0 0,29 10 0,-35-4 43,-11-8-158,1 1 1,0-1-1,-1 1 0,1 0 0,-1-1 0,1 1 0,0-1 0,-1 1 0,1-1 0,0 0 0,-1 1 0,1-1 1,0 0-1,0 1 0,-1-1 0,1 0 0,0 0 0,1 0 0,-3 4 185,-8 1-306,6-3-29,-4 4-2246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5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3312,'0'0'10752,"1"11"-10650,4 78 180,-3-69-172,0 0 0,1-1 1,1 1-1,0-1 1,2 0-1,0 0 1,1 0-1,1-1 0,1 0 1,19 29-1,-27-46-97,-1 1 0,1-1-1,0 0 1,0 1 0,0-1 0,0 0-1,0 0 1,0 0 0,0 0 0,0 0-1,0 0 1,0 0 0,0 0 0,1 0 0,-1-1-1,0 1 1,1 0 0,-1-1 0,1 1-1,-1-1 1,1 0 0,-1 1 0,0-1-1,1 0 1,-1 0 0,1 0 0,-1 0-1,1 0 1,-1 0 0,1-1 0,-1 1-1,1 0 1,-1-1 0,1 1 0,-1-1-1,0 1 1,1-1 0,1-1 0,4-3 69,0 0 0,-1-1 0,1 0 1,-1-1-1,8-10 0,-1 1 40,5-5 101,0 0 0,-2-2-1,-1 0 1,20-39 0,-32 55-159,-1-1-1,0 1 1,0 0 0,-1-1 0,1 1 0,-2-1 0,1-11-1,2 10 88,-1 8-8,-1 7-71,1 44-17,0-31-31,-1 1 1,-3 23-1,-7 80 15,-11 79 12,14-169-21,-15 77 16,17-93-21,0-2 0,-2 1 1,0-1-1,-14 26 0,19-40-19,1 0 1,-1 1 0,0-1-1,0 0 1,0 0-1,0 0 1,0 0-1,-1 0 1,1 0 0,0 0-1,0 0 1,-1 0-1,1-1 1,0 1-1,-1 0 1,1-1 0,0 1-1,-1-1 1,1 0-1,-1 1 1,1-1 0,-1 0-1,1 0 1,-1 0-1,1 0 1,-1 0-1,1 0 1,-1-1 0,1 1-1,-3-1 1,2 0 2,0 1 0,0-1 0,0 0-1,0 0 1,0-1 0,0 1 0,0 0 0,0-1 0,0 1 0,1-1 0,-1 1 0,1-1 0,-1 0 0,1 0 0,-1 0 0,1 0 0,0 0 0,0 0-1,-1-2 1,-1-5 10,1 0 0,-1 1 0,2-1 0,-1 0 0,1 0-1,1 0 1,-1 0 0,1 0 0,1 0 0,0 0 0,0 1-1,1-1 1,0 0 0,0 0 0,6-11 0,-7 18-11,1-1 0,-1 1 0,1-1 0,-1 1 0,1 0 0,0 0 0,0 0 0,0 0 0,0 0 0,1 0 0,-1 0 0,0 1 0,1-1 0,0 1 0,-1 0 0,1 0 0,-1 0 0,1 0 0,0 0 1,0 0-1,0 1 0,-1-1 0,1 1 0,0 0 0,0 0 0,0 0 0,0 0 0,0 1 0,-1-1 0,1 1 0,0-1 0,4 3 0,5 1-2,0 1 0,-1 0 0,1 0 0,-2 1 1,1 1-1,11 9 0,-20-15-10,0 0 1,0 1 0,0-1 0,-1 1-1,1 0 1,0-1 0,-1 1 0,0 0-1,1 0 1,-1 0 0,0 0-1,0 0 1,0 0 0,0 1 0,0-1-1,-1 0 1,1 0 0,-1 1 0,1-1-1,-1 0 1,0 6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5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4312,'0'0'10624,"12"1"-10408,-10 0-203,24 1 289,46-3 0,39 0 495,-61 1-245,-28 7 115,-20-6-843,-1-1 0,1 1-1,0 0 1,0-1-1,-1 1 1,1-1-1,0 1 1,0-1-1,3 1 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5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4512,'0'0'5440,"1"10"-5100,0-2-322,12 89 1081,-11-83-832,1 0 1,1-1-1,0 1 1,1-1 0,10 21-1,-11-28-115,-1 0-1,1 0 0,1-1 0,-1 1 0,7 5 1,-10-10-99,1 1 1,-1-1-1,1 0 0,0 0 1,0 0-1,0 0 1,-1 0-1,1 0 0,0-1 1,0 1-1,0-1 1,0 1-1,0-1 1,0 0-1,0 1 0,0-1 1,1 0-1,-1 0 1,0-1-1,0 1 0,2-1 1,3-1 41,-1 0 0,1-1 0,-1 0 0,0 0 0,0 0 0,0-1 0,0 1 0,-1-2 0,1 1 0,-1-1 0,7-7-1,3-6 172,-1 0-1,13-23 0,-5 6 144,-19 30-330,0 0-1,0 0 1,-1 0 0,0 0 0,1-6-1,3-6 132,-19 168 785,-5-25-830,-48 169-1,63-284-149,1-1-8,-1 0 0,-1 0 0,1-1 0,-2 1 1,-7 13-1,10-21-1,1 0 1,-1 0 0,1 0-1,-1 0 1,0 0-1,0-1 1,0 1-1,0-1 1,0 0 0,0 1-1,0-1 1,0 0-1,-1 0 1,1 0-1,0 0 1,-1-1 0,1 1-1,-1-1 1,1 1-1,0-1 1,-1 0-1,1 0 1,-1 0 0,1 0-1,-1-1 1,1 1-1,-1 0 1,-3-2-1,3 1 5,0 0 0,0-1 0,0 1 0,0 0 0,0-1 0,0 0 0,0 1 0,1-1 0,-1 0 0,1-1 0,0 1 0,-1 0 0,1-1 0,0 1 0,0-1 0,0 1 0,1-1 0,-1 0 0,1 0 0,0 0 0,-1 0 0,1 0 0,1 0 0,-1 0 0,0-1 0,1 1 0,-1 0 0,1 0 0,0 0 0,0-5 0,1 4-3,-1 0-1,1 0 1,-1 0-1,1-1 1,0 1-1,1 0 1,-1 0-1,1 0 1,0 1-1,0-1 1,0 0-1,0 1 1,0-1-1,1 1 1,0 0-1,0-1 1,0 1 0,0 1-1,0-1 1,0 0-1,1 1 1,-1 0-1,6-3 1,4 0 23,1 0-1,-1 0 1,1 2 0,23-4 0,-31 6-10,-1 1 0,1-1 0,0 1 0,0 0 0,-1 1 0,1 0 0,0-1 0,-1 2 0,1-1 0,-1 1 0,1 0 0,-1 0 0,0 0 0,8 5 0,-10-5 1,-1 0 0,1 0 0,-1 0 0,1 1 0,-1-1 0,0 1 1,0-1-1,2 4 0,-4-6-4,-4 19 95,4-14-3115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5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9848,'0'0'4494,"13"10"-4234,2 5-147,-7-7-7,0-1 0,1 0 0,0 0-1,0-1 1,0 0 0,16 7 0,-21-12-30,0 0 0,-1 0 1,1 0-1,0 0 0,0-1 1,-1 0-1,1 1 1,0-1-1,0 0 0,0-1 1,0 1-1,-1-1 0,1 0 1,0 0-1,0 0 1,-1 0-1,1-1 0,-1 1 1,1-1-1,-1 0 0,0 0 1,1 0-1,-1-1 1,0 1-1,-1-1 0,1 0 1,0 1-1,-1-1 1,1 0-1,-1-1 0,0 1 1,0 0-1,0-1 0,-1 1 1,1-1-1,-1 1 1,0-1-1,0 0 0,0 1 1,0-1-1,-1-4 0,1 2-21,-1 1-1,0-1 0,-1 0 0,1 1 0,-1-1 0,0 1 1,-1-1-1,1 1 0,-1-1 0,0 1 0,0 0 0,-4-7 1,4 10-30,0-1 0,-1 0 1,1 1-1,0-1 1,-1 1-1,1 0 1,-1 0-1,0 0 1,0 0-1,1 0 0,-1 1 1,0-1-1,-1 1 1,1 0-1,0 0 1,0 0-1,-1 0 1,1 0-1,0 1 0,-1 0 1,-5 0-1,3 0 14,0 0 0,0 1 0,0 0-1,0 1 1,0-1 0,1 1-1,-1 0 1,0 1 0,1-1-1,-1 1 1,1 0 0,0 0 0,0 1-1,-7 6 1,8-6-245,0-1 0,1 1-1,-1 0 1,1 0 0,0 0 0,0 1-1,0-1 1,1 1 0,0-1 0,0 1-1,0 0 1,0 0 0,1 0 0,0 0 0,0 0-1,-1 9 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39:5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3912,'0'0'3785,"-5"11"-3344,-8 23 174,-20 34 0,22-47-311,1 0 0,1 1 0,-8 32 0,-12 72 521,25-108-713,-2 18 78,2 0 1,1 0-1,2 0 0,1 0 1,8 50-1,42 178 691,-30-182-190,58 152 0,-67-212-356,21 33 0,-4-7 138,-27-46-436,0 1 0,1 0 1,-1-1-1,1 0 0,0 1 0,0-1 1,0 0-1,0 0 0,0 0 0,0 0 1,0 0-1,1 0 0,-1-1 0,1 1 0,-1-1 1,5 2-1,-3-2-5,1 0 0,-1-1 0,1 1 1,0-1-1,-1 0 0,1-1 0,-1 1 0,1-1 0,8-2 0,91-28-2123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0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5520,'0'0'4408,"13"13"-4060,2 1-223,8 8 213,36 27-1,-20-16 254,-3 2 0,-1 1 0,31 43 1,-64-78-579,15 22 253,0 1-1,-2 0 1,0 1-1,13 32 1,34 111 633,-48-121-640,-2 1-1,-2 0 1,-3 1-1,-1 0 1,-2 0 0,-3 1-1,-6 64 1,-1-81 49,-1 0 1,-2-1-1,-22 57 0,12-38 156,18-48-420,0 0 0,0 0 0,0 0-1,0 0 1,-1 0 0,1 0 0,-1-1-1,1 1 1,-1-1 0,0 1-1,0-1 1,-1 1 0,1-1 0,-4 3-1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0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351 552 3712,'0'0'6942,"-2"-10"-6630,-7-32-6,9 41-252,0-1 0,-1 1 0,1-1 0,-1 1 0,0-1 0,1 1 0,-1-1 0,0 1 0,0 0 0,0-1 0,0 1 0,0 0 0,0 0 0,0 0 0,0 0 0,-1-1-1,1 2 1,0-1 0,-1 0 0,1 0 0,-1 0 0,1 1 0,-1-1 0,1 1 0,-4-2 0,0 2 79,0-1-1,0 1 1,0-1-1,-1 2 1,-7 0-1,12-1-112,-11 2 131,0 0 0,0 1 0,1 0 0,-1 1 0,1 0 0,0 1 0,0 1 0,1-1 0,-16 12 0,23-14-106,0-1 1,1 1-1,0-1 1,-1 1-1,1 0 1,0 0-1,0 0 1,1 0-1,-1 1 1,1-1-1,-1 0 1,1 1-1,0-1 1,0 1-1,1-1 1,-1 1-1,1-1 1,-1 1-1,1-1 1,0 1-1,1 0 1,-1-1-1,1 1 1,-1-1-1,1 1 1,0-1 0,0 1-1,1-1 1,-1 0-1,1 0 1,-1 1-1,1-1 1,0 0-1,0 0 1,4 3-1,-2-2 0,1 0-1,0 0 1,0-1-1,0 1 1,1-1-1,-1 0 1,1-1-1,0 1 0,-1-1 1,1 0-1,0-1 1,0 1-1,1-1 1,-1 0-1,0-1 1,0 0-1,0 0 1,1 0-1,-1 0 1,0-1-1,0 0 1,0-1-1,0 1 1,0-1-1,7-3 1,-2 0 4,-1 1 1,0-1-1,-1-1 1,1 0-1,-1 0 1,-1-1-1,1 0 1,-1 0-1,0-1 0,0 0 1,-1-1-1,0 1 1,8-16-1,-10 13-14,-1 1 0,0-1-1,-1 0 1,0 0-1,0-1 1,-1 1 0,-1 0-1,0-1 1,-1 1-1,0-1 1,-1 1 0,0-1-1,-5-20 1,-4-12 83,-3 2 0,-21-50 1,30 81-88,-2-2 11,0 0 0,-1 0 0,0 0 0,-1 1 0,-1 0 0,0 1 0,0 0 0,-1 0 0,-1 1 0,-19-15 0,23 20-24,-1-1 1,0 1-1,0 1 1,0-1-1,-1 1 0,1 1 1,-1 0-1,0 0 1,0 0-1,0 1 1,0 1-1,-1 0 0,1 0 1,0 0-1,-1 2 1,1-1-1,-14 3 0,15-1-5,0 0 0,0 0 0,0 1 0,0 1 1,0-1-1,1 1 0,-9 6 0,14-9-16,0 0 1,1 1-1,-1-1 1,1 0 0,-1 0-1,1 1 1,0-1 0,-1 1-1,1-1 1,0 1-1,0 0 1,0-1 0,0 1-1,0 0 1,0 0-1,1-1 1,-1 1 0,1 0-1,-1 0 1,1 0 0,0 0-1,0 0 1,-1 0-1,1 0 1,1 0 0,-1 0-1,0 0 1,0 0-1,1 0 1,-1 0 0,1 0-1,0-1 1,-1 1 0,1 0-1,0 0 1,2 2-1,-1-1-19,0-1-1,0 0 0,0 0 0,0 0 0,0-1 0,0 1 1,0 0-1,1-1 0,-1 0 0,1 1 0,-1-1 0,1 0 1,3 1-1,8 2-2512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0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5224,'0'0'7162,"5"14"-6812,66 232 1587,-39-36 332,-26-176-1229,-53-179 608,4-28-1388,38 142-222,0 1 0,1-35-1,2 28 34,1 24-37,1 0 1,0-1 0,2-13 0,-2 24-30,1 0-1,-1 0 1,0 0 0,1 0 0,0 0 0,0 0-1,0 0 1,0 0 0,0 1 0,1-1 0,-1 0 0,1 1-1,-1-1 1,1 1 0,0 0 0,0-1 0,0 1-1,0 0 1,1 0 0,-1 0 0,1 1 0,-1-1 0,1 0-1,-1 1 1,6-2 0,-3 1-1,0 0 0,0 0 0,1 0 0,-1 1 0,1 0 0,-1 0 0,1 0 0,-1 1 0,1 0 0,-1 0-1,1 0 1,0 1 0,-1 0 0,1 0 0,-1 0 0,0 1 0,1 0 0,-1 0 0,0 0 0,0 1 0,0-1 0,0 1 0,-1 0 0,1 1 0,7 6 0,-7-5 0,0 0 1,0 1 0,0-1 0,-1 1-1,0 0 1,0 0 0,0 1 0,-1-1-1,0 1 1,0-1 0,-1 1-1,0 0 1,0 0 0,-1 0 0,1 0-1,-2 1 1,1-1 0,-1 0 0,-1 11-1,0-10 0,-1 0-1,0 0 0,-1 0 0,0 0 1,0 0-1,0-1 0,-1 0 1,-6 9-1,-7 7 17,-19 22 0,30-39-18,-32 35 54,27-34-30,10-6-22,1-1-1,-1 0 1,0 1 0,0-1 0,1 0-1,-1 1 1,1-1 0,-1 1-1,0-1 1,1 1 0,-1-1 0,1 1-1,-1-1 1,1 1 0,-1 0-1,1-1 1,0 1 0,-1-1 0,1 2-1,0-1 2,0-1 0,0 1 0,0 0 0,1-1 0,-1 1 0,0-1 0,1 1 0,-1-1 0,0 1 0,1-1 0,-1 1 0,1-1 0,-1 1 0,0-1 0,1 1 0,-1-1 0,1 0 0,0 1 0,-1-1 0,1 0-1,-1 1 1,1-1 0,-1 0 0,1 0 0,0 1 0,-1-1 0,1 0 0,0 0 0,-1 0 0,1 0 0,0 0 0,-1 0 0,1 0 0,0 0 0,0-1 0,33-1 5,-21 0 16,9 1-4,0 2-1,-1 0 1,1 1-1,24 7 1,-39-7-19,-1 0-1,0 0 1,0 1 0,-1-1-1,1 1 1,0 1 0,-1-1 0,0 1-1,0 0 1,0 0 0,0 1-1,-1-1 1,8 10 0,-11-11 1,1-1-1,0 1 1,-1 0 0,1 0 0,-1 0 0,0 0-1,0-1 1,0 1 0,0 1 0,0-1 0,-1 0-1,0 0 1,1 0 0,-1 0 0,0 0 0,-1 0 0,1 1-1,0-1 1,-1 0 0,0 0 0,0 0 0,0 0-1,0 0 1,0 0 0,0-1 0,-1 1 0,1 0-1,-1-1 1,-4 6 0,-5 3 31,0 0-1,0 0 1,-1-2 0,-1 1-1,1-1 1,-2-1 0,1 0-1,-1-1 1,0-1 0,-23 8-1,23-9 10,1 1 0,0 0 0,0 0 0,-18 14 0,30-20-17,0 1-1,0 0 0,1-1 1,-1 1-1,1-1 0,-1 1 0,1 0 1,-1 0-1,1-1 0,-1 1 1,1 0-1,0 0 0,-1 0 1,1 1-1,-1 7-3431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4416,'0'0'7529,"10"-2"-7134,1 0-239,0 0 0,1 0 1,-1 1-1,0 1 1,1 0-1,10 1 0,32 2 365,-1-2-1,1-3 1,82-13-1,-6 1 37,251-8 1137,-307 12-1215,-47 5-165,49-1 0,-4 3 40,-45 1-188,0 1-1,1 1 1,31 5-1,-40-4 177,-10-2-649,-9 0 263,0 1-1,1 0 0,-1 0 1,0 0-1,0 0 0,0 0 1,0 0-1,0 0 0,0 0 1,0 0-1,0 0 0,0 0 1,0 0-1,1 0 0,-1 0 1,0-1-1,0 1 0,0 0 0,0 0 1,0 0-1,0 0 0,0 0 1,0 0-1,0 0 0,0 0 1,0 0-1,0-1 0,0 1 1,0 0-1,0 0 0,0 0 1,0 0-1,0 0 0,0 0 1,0 0-1,0 0 0,0-1 1,0 1-1,0 0 0,0 0 1,0 0-1,0 0 0,-1 0 1,1 0-1,0 0 0,0 0 1,0 0-1,0 0 0,0-1 1,0 1-1,0 0 0,0 0 0,0 0 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0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270 302 7136,'0'0'7585,"-10"0"-7205,4 0-354,-1 0 113,-1 0-1,0 1 1,0 0-1,0 0 0,1 1 1,-1 0-1,1 0 1,-1 0-1,-13 8 0,7-2 91,0 1-1,0 1 0,1 0 0,1 1 0,-1 0 0,2 1 1,-20 25-1,26-29-138,-1 1 0,1-1 0,1 1 0,0 0 0,0 0 1,1 1-1,0-1 0,1 1 0,-3 13 0,5-20-65,0 0-1,0 1 1,0-1-1,0 0 1,0 0 0,0 0-1,1 0 1,0 0-1,0 0 1,-1 0 0,2 0-1,-1 0 1,0 0-1,1-1 1,-1 1-1,1 0 1,0-1 0,0 1-1,0-1 1,0 0-1,0 0 1,0 0 0,1 0-1,-1 0 1,1 0-1,-1 0 1,1-1 0,0 1-1,-1-1 1,1 0-1,0 0 1,0 0-1,6 1 1,-4-1-6,0-1 0,0 1-1,0-1 1,0 0 0,0 0 0,1-1 0,-1 0-1,0 0 1,0 0 0,0 0 0,-1-1 0,1 1-1,0-1 1,-1-1 0,1 1 0,-1-1-1,1 0 1,-1 1 0,0-2 0,5-4 0,7-7 47,0-2 1,-1 0 0,15-22 0,-30 38-66,12-14 55,-2-1 0,0 0 0,0-1 1,-2 0-1,12-32 0,-17 39-32,0 0 0,-1-1 0,0 0 0,-1 1 0,0-1 0,-1 0 0,0 0 0,-1 0 0,0 0 0,0 1 0,-5-17 0,0 8 14,0 1 1,-1 0-1,-1 1 1,0 0-1,-16-23 0,19 33-13,-1-1 0,0 1-1,0-1 1,-1 2-1,0-1 1,0 1-1,0 0 1,-1 0-1,0 1 1,0 0-1,0 1 1,-17-7-1,20 10-2,0 0-1,0 0 0,-1 0 1,1 0-1,0 1 0,-6 0 1,8 0-43,0 1 1,1-1-1,-1 0 1,0 1 0,1-1-1,-1 1 1,1 0 0,-1 0-1,1 0 1,-1 0-1,1 0 1,-1 1 0,-2 1-1,5-2 5,0-1 0,0 0 0,-1 0 0,1 0 0,0 1 0,0-1 0,0 0-1,0 0 1,0 0 0,0 1 0,0-1 0,0 0 0,-1 0 0,1 1 0,0-1 0,0 0-1,0 0 1,0 1 0,0-1 0,0 0 0,0 0 0,0 0 0,1 1 0,-1-1 0,0 0-1,0 0 1,0 1 0,0-1 0,0 0 0,0 0 0,0 0 0,0 1 0,1-1 0,-1 0-1,0 0 1,0 0 0,0 1 0,0-1 0,1 0 0,-1 0 0,0 0 0,1 0 0,2 3-2786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25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6520,'0'0'2974,"12"3"-2416,73 12 1133,135 7 0,-175-20-1518,0-2 0,-1-2-1,81-13 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0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 6632,'0'0'3654,"-4"13"-3211,-1 0-302,-1 2 130,0-1-1,2 1 1,-6 28 0,9-40-177,1 0 1,0 0-1,-1 0 0,2 0 0,-1 0 1,0 0-1,0 0 0,1 0 1,0 0-1,0 0 0,-1 0 1,2 0-1,-1 0 0,0 0 0,1 0 1,-1-1-1,1 1 0,0-1 1,0 1-1,3 2 0,-3-3-13,0-1-1,0 1 0,0-1 1,0 0-1,1 0 0,-1 0 1,1 0-1,-1-1 0,0 1 1,1 0-1,-1-1 1,1 0-1,0 0 0,-1 0 1,1 0-1,-1 0 0,1 0 1,-1 0-1,1-1 0,-1 0 1,1 1-1,-1-1 0,0 0 1,5-2-1,0-1 53,0 1-1,0-2 0,0 1 1,-1-1-1,1 0 0,-1 0 1,7-9-1,34-46 593,-36 44-397,1 0 1,0 1-1,17-16 0,-28 30-299,0 1-1,0-1 1,-1 0-1,1 0 1,0 1-1,0-1 1,0 0-1,0 1 1,0-1-1,0 1 1,0-1-1,0 1 1,0 0-1,0-1 0,1 1 1,-1 0-1,0 0 1,0 0-1,0 0 1,0 0-1,0 0 1,0 0-1,1 0 1,0 0-1,0 1-5,-1 0 1,0 0-1,0 0 0,1 0 1,-1 0-1,0 0 0,0 0 1,0 0-1,0 1 0,0-1 1,0 0-1,-1 1 0,1-1 1,0 0-1,0 3 0,2 6 30,0 0 0,0 1 0,-1-1 0,1 11 0,-1 6 10,-1 0 0,-2 0 1,0 0-1,-9 45 0,-34 106 139,31-130-126,7-24-41,-1 0 0,-2 0 0,0-1 0,-1 0 0,-16 24 0,25-44-27,-1 0 0,0-1 0,-1 1 0,1-1 0,0 0 0,-1 0 0,1 0 0,-1 0 0,0 0 0,0 0 0,1-1 0,-1 1 0,0-1 0,0 0 0,-1 0 0,1 0 0,0 0 0,0-1 0,0 1 0,-1-1 0,1 0 0,0 0 0,0 0 0,-1 0 0,1 0 0,0-1 0,0 0 0,0 1 0,-1-1 0,1 0 0,0-1 0,0 1 0,0 0 0,1-1 0,-1 0 0,0 0 0,1 0 0,-4-2 0,4 1 7,0 1 1,0-1 0,0 0-1,0 0 1,0 0 0,1 0 0,-1-1-1,1 1 1,0 0 0,0-1-1,0 1 1,0 0 0,1-1 0,-1 1-1,1-1 1,0 1 0,0-1-1,1-6 1,0 2 11,0 0 1,1 0-1,0 0 1,0 0-1,1 0 0,0 0 1,4-8-1,8-6 43,0 0 0,2 0 0,0 2 0,1 0 0,1 1 0,1 1 0,0 1 0,2 1 1,0 1-1,40-22 0,-52 33-10,-1 0 1,1 0-1,0 1 1,1 0-1,-1 0 1,18-1-1,-7 3 151,1 1 0,25 3 0,-44-3-183,-1 1 1,0-1-1,0 0 1,0 0-1,1 0 1,-1 0-1,0-1 1,0 1-1,0 0 1,1-1-1,-1 0 1,0 1-1,0-1 1,3-2-1,5-8-3193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0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3112,'0'0'0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0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1704,'0'0'7098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1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4416,'0'0'2874,"4"11"-2482,41 140 1423,-37-121-1539,36 151 1010,-7 2 0,17 263-1,-52-427-1240,30 614 1841,-31-528-1077,22 158-1,-21-250-631,-2-8-94,0 0 0,1 0 0,0 0-1,0 0 1,0 0 0,1 0 0,0-1 0,0 1-1,0 0 1,5 7 0,-6-12-72,0 1 0,0-1 0,0 0 0,0 0 0,-1 1 0,1-1 0,0 0 0,0 0 0,0 0 0,0 0 0,0 0 0,0-1 0,0 1 0,0 0 0,0 0 0,0-1 0,0 1 0,0 0 0,0-1 0,0 1 1,-1-1-1,1 1 0,0-1 0,0 0 0,0 1 0,-1-1 0,1 0 0,0 1 0,-1-1 0,1-1 0,24-24-49,-25 26 38,15-20-2360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1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5224,'0'0'8810,"5"10"-8626,-5-9-179,9 18 164,-1 0-1,10 35 1,-13-36 47,0 0-1,2-1 1,-1 1 0,17 28 0,-22-46-198,-1 1 0,1 0 1,-1 0-1,1-1 1,-1 1-1,1-1 1,-1 1-1,1 0 0,-1-1 1,1 1-1,0-1 1,-1 1-1,1-1 1,0 0-1,-1 1 1,1-1-1,0 0 0,0 1 1,0-1-1,-1 0 1,1 0-1,0 0 1,0 1-1,1-1 0,-1-1 11,1 1 0,-1 0-1,1-1 1,-1 1 0,1-1-1,-1 0 1,1 1-1,-1-1 1,1 0 0,-1 0-1,3-2 1,3-4 79,0 0 1,0-1-1,8-10 1,-10 10-37,5-6 68,0 0 0,9-22 0,-13 24-7,0 0 0,1 1 0,0 0 0,1 0 1,9-10-1,-16 20-128,-1 1 1,0 0 0,0 0-1,0 0 1,1 0 0,-1 0-1,0 0 1,0 0 0,0-1-1,1 1 1,-1 0-1,0 0 1,0 0 0,0 0-1,1 0 1,-1 0 0,0 0-1,0 0 1,1 0 0,-1 0-1,0 0 1,0 0 0,0 0-1,1 0 1,-1 1-1,0-1 1,0 0 0,0 0-1,1 0 1,-1 0 0,0 0-1,0 0 1,0 1 0,1-1-1,-1 0 1,0 0-1,0 0 1,0 0 0,0 1-1,0-1 1,0 0 0,1 0-1,-1 0 1,0 1 0,0-1-1,0 0 1,0 0 0,0 0-1,0 1 1,0-1-1,0 0 1,4 15 23,-3-14-9,3 25 11,0 1 0,-2-1 0,0 1 0,-2-1 0,-1 1 0,-2-1 0,-5 28 0,-1-12-4,-1 0 1,-3-1-1,-28 64 1,36-96-17,0 1 1,0-1-1,0 0 0,-1-1 1,-14 16-1,18-22-5,0 0-1,0 0 1,0-1-1,0 1 1,0-1 0,-1 0-1,1 1 1,0-1-1,-1 0 1,1 0-1,0-1 1,-5 2 0,5-2-3,0 0 0,0 0 0,0 0 0,0 0 0,1-1 0,-1 1 0,0-1 0,0 1 0,1-1 0,-1 1 0,0-1 0,1 0 0,-1 0 0,1 0 0,-1 0 0,1 0 0,-1 0 0,1-1 0,0 1 0,-2-2 0,-1 0 6,1-1-1,0 1 1,0-1 0,1 0 0,-1 0 0,1 0 0,0 0 0,0 0-1,0 0 1,0-1 0,1 1 0,-1-1 0,1 1 0,1-1 0,-1 1-1,0-1 1,1 0 0,0 1 0,0-1 0,1 0 0,-1 1 0,1-1-1,0 1 1,0-1 0,0 1 0,1-1 0,2-4 0,0 2 6,1 0 1,-1 0-1,1 0 0,1 1 1,0 0-1,9-9 1,-12 13-3,1-1 0,0 1 0,0 0 0,0 0 0,0 0 0,0 0 0,1 1 0,-1-1 0,0 1 0,1 0 0,-1 1 0,1-1 0,7 1 0,-8 0 12,0 0 0,-1 0-1,1 0 1,0 0-1,0 1 1,0-1-1,0 1 1,-1 0 0,1 1-1,0-1 1,-1 1-1,1-1 1,4 4-1,23 10 583,-11-6-3547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1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4512,'0'0'6464,"11"-5"-6150,5 0-125,-1 0-1,1 0 0,1 2 0,22-3 1,20-1 446,-47 5-494,1 0 0,-1 0 0,1 2 1,0-1-1,20 4 0,-28-3-21,-1 1 0,1 0-1,0-1 1,-1 0 0,1 0-1,0 0 1,-1-1 0,1 1-1,0-1 1,-1 0 0,1-1 0,4-1-1,-3 1 1134,-7 10-964,-7 5-2847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1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4616,'0'0'3897,"10"-7"-3418,-4 3-410,5-5 260,2 1 1,-1 1 0,1-1-1,22-7 1,-10 7 177,0 2 1,1 1-1,41-3 1,79 5 2291,-121-3-4217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1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4416,'0'0'7356,"-2"10"-7031,-1 13-48,0-1 1,2 1-1,0-1 0,5 43 1,0-47 81,0 1 0,15 34 0,-19-52-338,0-1 1,1 1-1,-1 0 0,1-1 1,-1 1-1,1-1 0,-1 1 1,1-1-1,0 1 0,-1-1 1,1 1-1,0-1 0,-1 0 1,1 1-1,0-1 0,-1 0 1,1 1-1,0-1 0,0 0 0,-1 0 1,1 0-1,0 0 0,0 0 1,0 0-1,-1 0 0,1 0 1,0 0-1,0 0 0,-1 0 1,1 0-1,0-1 0,0 1 1,0-1-1,2 0 34,0 0 1,0 0-1,0 0 0,-1-1 1,1 1-1,0-1 1,3-2-1,11-15 204,0-1 0,-1 0 1,-1-1-1,-1-1 0,0 0 0,12-30 0,-2-21 871,-24 72-721,0 2-124,-2 10 0,-8 36-146,3-4-53,-1 0-1,-17 46 1,5-15 11,-71 202 197,90-273-289,1-1 0,-1 0 0,0 0 0,0 1-1,-1-1 1,1 0 0,0 0 0,-1 0 0,1-1-1,-1 1 1,0 0 0,1 0 0,-1-1 0,0 1 0,0-1-1,0 0 1,0 1 0,-3 0 0,3-2 1,0 1 0,0-1-1,0 0 1,0 1 0,0-1 0,0 0 0,0-1 0,0 1 0,0 0 0,0 0 0,0-1 0,0 1 0,0-1-1,0 0 1,0 0 0,1 1 0,-4-3 0,1 0 1,1 1 0,-1-1 0,1 0 0,-1 0 0,1 0 0,0-1 0,0 1-1,1-1 1,-1 0 0,1 1 0,0-1 0,0 0 0,0 0 0,0-1 0,1 1 0,-1 0 0,1-1 0,0-5 0,0 7-3,1-1 0,0 1 0,0-1 0,0 0 0,0 1 0,1-1 0,-1 1 0,2-6 0,-1 7-3,0 0 1,1 1-1,-1-1 0,0 0 1,1 1-1,-1-1 0,1 1 1,-1-1-1,1 1 0,0 0 0,-1 0 1,1 0-1,0 0 0,0 0 1,3-1-1,0-1 10,0 1 0,0 0 0,1 1 0,-1-1 0,1 1 0,-1 0-1,1 0 1,-1 1 0,10 0 0,-3 1 58,0 1-1,24 7 1,-25-6-19,27 7 406,-37-10-390,5 0-25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1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30 10544,'0'0'965,"-3"13"-841,-26 108 396,28-115-445,0 0 0,0 0 0,1 0-1,0-1 1,0 1 0,1 0 0,-1 0 0,1 0 0,2 7 0,-2-11-29,0 0-1,-1 0 1,1 0 0,0 0 0,1 0-1,-1 0 1,0 0 0,0 0 0,1 0 0,-1-1-1,1 1 1,0 0 0,-1-1 0,1 0-1,0 1 1,0-1 0,0 0 0,0 0 0,0 0-1,0 0 1,0 0 0,0-1 0,0 1-1,1-1 1,-1 1 0,0-1 0,4 0 0,1 1 88,0-1 0,0 0 0,0 0 1,-1-1-1,1 0 0,0-1 0,0 1 0,0-1 1,-1 0-1,1-1 0,-1 0 0,11-6 1,-12 5-23,0 0 1,0 0-1,-1 0 1,0 0-1,0-1 1,0 0-1,0 0 1,-1 0-1,0 0 1,0 0-1,0-1 1,-1 1-1,0-1 1,0 0-1,2-7 1,-1 0 117,-1-1 0,0 0 1,1-20-1,-3 30-158,0-1 0,0 1 0,-1 0 0,1-1 0,-1 1 0,0 0 0,0 0 0,0 0 0,0-1 0,-1 1 0,0 0 0,0 1 0,0-1 0,0 0 0,-4-4 0,4 6-37,0 1 0,0 0-1,0-1 1,1 1 0,-1 0 0,0 0-1,0 1 1,0-1 0,-1 0 0,1 1-1,0-1 1,0 1 0,0 0 0,0-1 0,0 1-1,-1 0 1,1 0 0,0 1 0,0-1-1,0 0 1,0 1 0,0-1 0,-1 1-1,1 0 1,0 0 0,0 0 0,-3 2-1,-1 0 4,-1 1 0,1 0 0,0 1 0,0-1 0,0 1 0,-8 9 0,5-3-96,1-1 0,1 1 0,0 0 1,0 0-1,1 1 0,0 0 0,1 0 0,-5 17 1,10-26-2710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2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3112,'0'0'5985,"12"4"-5637,11 3 35,0 0 1,0-2-1,46 4 0,-44-6 143,0 0 0,0 2 0,37 11 0,-17-4 198,-40-11-641,0 0 0,0 1 1,0-1-1,0 1 0,0 0 0,0 0 0,-1 0 0,1 1 0,-1 0 1,0 0-1,0 0 0,0 0 0,0 1 0,0-1 0,-1 1 0,1 0 0,-1 0 1,0 1-1,0-1 0,-1 0 0,1 1 0,-1 0 0,0-1 0,-1 1 0,3 8 1,20 116 485,9 166 0,3 25-178,20-14-90,22 138 110,-54-302-252,11 84 151,3 196 317,-30-269-305,-3-47-100,17 216 392,-14-214-31,-9-107-571,1-1-1,0 1 1,0 0 0,0 0-1,-1 0 1,1 0 0,0-1-1,-1 1 1,1 0-1,-1 0 1,1-1 0,-1 1-1,1 0 1,-1-1 0,0 1-1,1 0 1,-1-1 0,0 1-1,1-1 1,-1 1 0,0-1-1,0 1 1,1-1 0,-1 0-1,0 1 1,0-1-1,0 0 1,0 0 0,-1 1-1,-32 2 104,22-2-82,-65 3 117,-34 4 64,64 0-103,12-1 17,1-3 0,-37 1 0,99-15-3440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27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61 2704,'0'0'6406,"2"-10"-5891,1-1-348,-2 7-52,1-1 0,-1 1 0,0-1 1,0 1-1,-1-1 0,1-8 3000,-10 17-2073,2 11-848,0 2 1,1-1 0,1 1 0,-6 34 0,0 68 107,3-20-46,-19 190 354,22-214-424,-1 34 213,17-4 609,-11-105-996,0 0 0,0 0 0,0 0 0,0 1 0,0-1 0,0 0 0,-1 0 0,1 0 0,0 1 0,0-1 0,0 0 0,0 0 0,0 0 0,0 1 0,0-1 0,1 0 0,-1 0 0,0 0 0,0 0 0,0 1 0,0-1 0,0 0 0,0 0 0,0 0 0,0 1 0,0-1 0,0 0 0,1 0 0,-1 0 0,0 0 0,0 0-1,0 1 1,0-1 0,0 0 0,1 0 0,-1 0 0,0 0 0,0 0 0,0 0 0,1 0 0,-1 0 0,0 0 0,0 0 0,0 0 0,0 0 0,1 0 0,-1 0 0,0 0 0,0 0 0,0 0 0,1 0 0,-1 0 0,0 0 0,0 0 0,0 0 0,1 0 0,-1 0 0,0 0 0,0 0 0,0 0 0,0 0 0,1-1 0,9-8-1240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3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9248,'0'0'1997,"10"-12"-1689,3-4-188,0 0 142,1-1 0,23-20-1,-21 25 174,1 0-1,17-9 1,21-14 392,-46 29-652,0-1-1,1 2 1,15-8 0,-24 13-151,-1-1 0,1 1 0,0 0 0,0 0-1,0 0 1,0 0 0,-1 0 0,1-1 0,0 2 0,0-1 0,0 0 0,0 0 0,0 0 0,-1 0 0,1 0 0,0 1 0,0-1 0,0 0 0,-1 1 0,1-1 0,0 1 0,0-1 0,-1 1 0,2 0 0,0 1 11,0 0 0,0 1 0,0-1 0,0 0 0,-1 1 0,1 0 0,1 3 0,1 5 45,1 1 0,3 19-1,10 63 162,-14-62-159,3 1 0,0-1 0,2-1 0,14 34 0,-15-47-22,16 33 54,-22-47-90,1-1 1,-1 1-1,1 0 0,-1-1 0,1 0 0,0 0 0,0 0 0,1 0 1,6 5-1,-8-7-8,-1-1 0,1 1 0,1 0 0,-1 0 0,0-1 0,0 1 0,0-1-1,0 0 1,0 0 0,0 1 0,1-1 0,-1-1 0,0 1 0,0 0 0,0 0 0,0-1 0,0 1 0,0-1 0,0 0 0,0 0 0,0 0 0,3-1 0,-1-1 11,0 1 0,-1-1 0,1 0 0,-1 0 0,1-1 0,-1 1 0,0-1 0,0 1 0,3-6 0,9-17 82,0-1-1,-2-1 0,-1 0 1,-1-1-1,14-55 1,57-215 441,-81 295-543,1-1-1,-1 1 0,1 0 0,0 0 0,0 0 0,1 0 0,-1 1 0,6-7 0,-6 8-6,0 1 0,0-1-1,0 1 1,0 0-1,1 0 1,-1 0 0,0 0-1,0 0 1,1 1 0,-1-1-1,0 1 1,1-1-1,-1 1 1,1 0 0,-1 0-1,1 0 1,3 1-1,-2-1-4,-1 1-1,0 0 1,0 0-1,0 0 1,0 1 0,-1-1-1,1 1 1,0 0-1,0-1 1,-1 1-1,5 4 1,23 28-18,-19-18-13,-1 0 0,0 1 0,11 28 0,-21-45 40,0 0-1,0 0 0,0 0 0,0 0 0,0 0 1,0 1-1,0-1 0,0 0 0,0 0 0,0 0 1,0 0-1,0 0 0,0 0 0,1 0 0,-1 0 1,0 1-1,0-1 0,0 0 0,0 0 0,0 0 1,0 0-1,0 0 0,0 0 0,0 0 0,0 0 1,-1 1-1,1-1 0,0 0 0,0 0 0,0 0 1,0 0-1,0 0 0,0 0 0,0 0 0,0 0 1,0 0-1,0 0 0,0 1 0,0-1 0,0 0 0,0 0 1,0 0-1,-1 0 0,1 0 0,0 0 0,0 0 1,0 0-1,0 0 0,0 0 0,0 0 0,0 0 1,0 0-1,-1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3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4216,'0'0'10934,"0"-11"-10814,0-31-8,-1 42-101,1-1-1,0 0 0,0 0 1,0 1-1,0-1 0,0 0 1,0 0-1,0 0 1,0 1-1,1-1 0,-1 0 1,0 0-1,0 1 1,1-1-1,-1 0 0,0 1 1,1-1-1,-1 0 0,1 1 1,-1-1-1,1 0 1,-1 1-1,1-1 0,0 0 1,9 2 379,-8 0 147,10 38-414,4 23-14,17 101 348,-31-151-344,0-1 0,1 1 0,1-1 1,0 0-1,8 15 0,-11-25-249,8 16 883,-9-13-3675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3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4416,'0'0'8553,"10"-12"-8196,-2 2-275,-3 4-34,0 0 0,0 0 0,0 0 0,1 1 0,0-1 0,0 1 0,0 1 1,0-1-1,1 1 0,0 0 0,0 1 0,7-4 0,10-1 173,0 0 1,1 1 0,-1 2-1,1 1 1,48-3-1,-39 6 141,0 2 0,-1 1 0,47 9 0,-59-8-116,-15-2-102,0 0 0,0 0 0,-1 0 0,1 1 0,7 2-1,-11-3-104,-1 0-1,0-1 0,0 1 0,1 0 0,-1 0 0,0 0 1,0 0-1,0 0 0,0 0 0,0 0 0,0 1 0,0-1 0,0 0 1,-1 0-1,1 1 0,0-1 0,-1 0 0,1 1 0,-1-1 0,0 1 1,1-1-1,-1 1 0,0-1 0,0 1 0,0 2 0,4 8 20,-2-7-2542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3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81 3408,'0'0'5424,"-7"-11"-5064,-21-33-6,26 42-310,0 0-1,0 0 1,0 0-1,0 0 1,0 0-1,-1 1 1,1-1-1,-1 1 1,1-1-1,-1 1 1,1 0-1,-1 0 0,0 0 1,0 0-1,1 1 1,-1-1-1,0 1 1,0-1-1,-5 1 1,1 0 38,-2 0 24,0 0-1,1 1 1,-1 0-1,0 1 0,1-1 1,0 2-1,-1-1 1,1 1-1,-10 5 1,5-2 56,1 1 1,-1 0-1,1 1 0,-20 17 1,25-18-96,0 1 0,0 0 0,1 1 0,0-1 0,0 1 1,1 1-1,0-1 0,1 1 0,0-1 0,0 1 0,1 0 0,0 1 0,1-1 0,-1 14 0,1-3 20,1-1 0,1 0 0,1 0 0,1 1 0,0-1 0,9 30 0,-9-40-42,1-1 1,1 1-1,-1-1 1,2 1-1,-1-1 1,1 0 0,1-1-1,-1 1 1,1-1-1,1 0 1,0 0-1,0-1 1,0 0 0,1 0-1,0-1 1,0 0-1,1-1 1,-1 1-1,1-2 1,1 1 0,-1-1-1,1 0 1,-1-1-1,1 0 1,0-1-1,0 0 1,11 0 0,-8 0 26,0-1 0,1 0 1,-1-1-1,0-1 1,0 0-1,0 0 1,0-2-1,0 1 1,-1-2-1,1 0 1,-1 0-1,0-1 1,0-1-1,0 0 1,-1 0-1,0-1 0,0-1 1,-1 1-1,11-12 1,4-6 115,-2-1 0,0-1 0,-2-1 1,-1-1-1,21-40 0,-39 66-146,-1 0 0,1 0 0,-1 0 0,0 0 0,1 0-1,-1 0 1,-1 0 0,1 0 0,0-1 0,-1 1 0,1-3 0,-5 9 6,1 0 0,0 0 0,0 0 1,0 1-1,1-1 0,-4 6 0,2-2-34,0 1-1,1-1 1,0 0 0,0 1-1,1 0 1,-1 0 0,2 0-1,-1 0 1,1 0-1,1 0 1,0 16 0,0-19-10,1 0 0,-1 0 1,1 0-1,1-1 0,-1 1 0,1 0 1,0 0-1,0-1 0,0 1 0,0-1 1,1 1-1,0-1 0,0 0 1,0 0-1,0-1 0,1 1 0,0-1 1,-1 1-1,1-1 0,5 3 0,-3-3-2,0 1-1,1-1 1,0 0-1,0 0 1,0-1-1,0 0 1,0 0-1,0-1 0,1 0 1,-1 0-1,10-1 1,-12 0 1,-1 0 0,1-1 0,-1 1 0,0-1 0,0 0 0,1-1 0,-1 1 0,0-1 0,0 1 0,0-1 0,0-1 0,-1 1 0,1 0 0,-1-1 0,1 0-1,-1 0 1,0 0 0,0 0 0,0 0 0,4-7 0,-5 6 2,0-1-1,0 0 0,0 1 0,0-1 0,-1 0 1,0 0-1,0 0 0,0 0 0,-1 0 0,0 0 1,0 0-1,0 0 0,0 0 0,-1 0 0,0 0 1,0 0-1,0 0 0,-1 0 0,1 0 0,-1 1 1,0-1-1,-5-7 0,1 3 11,1 0 0,-1 0 0,0 0 1,-1 1-1,0 0 0,-1 1 0,1 0 0,-1 0 0,-18-11 0,21 15 0,-1 1-1,1 0 0,-1 0 0,1 1 0,-1 0 0,0 0 1,0 0-1,1 0 0,-1 1 0,0 0 0,0 1 0,0-1 1,1 1-1,-1 0 0,0 0 0,1 1 0,-1 0 0,1 0 1,-1 0-1,1 0 0,0 1 0,0 0 0,-6 4 0,11-6-9,-1-1 0,0 1 0,1-1 0,-1 1 0,0-1 0,1 1 0,-1 0 0,1-1-1,-1 1 1,1 0 0,-1-1 0,1 1 0,0 0 0,-1 0 0,1 0 0,0-1 0,-1 1-1,1 0 1,0 0 0,0 0 0,0-1 0,0 1 0,0 0 0,0 0 0,0 1 0,1 0 2,-1 0-1,1 0 1,0-1 0,0 1 0,0 0 0,0-1 0,0 1 0,0-1 0,0 1 0,1-1 0,0 2 0,3 1 3,-1 0 1,1-1-1,0 1 0,0-1 0,0 0 1,9 3-1,-4-3 2,0 0-1,1-1 1,0 0-1,-1-1 1,1 0-1,0-1 1,0 0-1,0-1 1,-1 0-1,1 0 1,0-2-1,-1 1 1,0-1-1,1 0 1,-1-1-1,0-1 1,-1 1-1,13-9 1,6-9 117,-1-1 1,-1-1 0,-1-1-1,36-49 1,-52 64 2,0 0 1,0 0 0,1 1 0,17-12 0,-27 20-128,1 1 1,-1 0-1,1-1 0,0 1 1,-1 0-1,1 0 1,0-1-1,-1 1 1,1 0-1,0 0 0,-1 0 1,1 0-1,0 0 1,-1 0-1,1 0 1,0 0-1,-1 0 0,1 0 1,0 1-1,-1-1 1,1 0-1,0 0 1,-1 1-1,1-1 0,0 0 1,-1 1-1,1-1 1,-1 0-1,1 1 1,-1-1-1,1 1 0,-1-1 1,1 1-1,-1-1 1,0 1-1,1 0 1,-1-1-1,0 1 0,1-1 1,-1 1-1,1 1 1,10 30 7,-10-30-8,4 25-1,-2 0-1,0 1 0,-2 0 0,0-1 0,-2 1 1,-2-1-1,0 1 0,-2-1 0,-8 30 0,13-56-2,-1 1 0,1-1 0,-1 0-1,1 0 1,-1 0 0,1 0 0,-1 0 0,1 0-1,-1 0 1,0 0 0,0 0 0,1 0 0,-1 0-1,0 0 1,0-1 0,0 1 0,0 0-1,0-1 1,0 1 0,0 0 0,0-1 0,0 1-1,-1-1 1,0 1 0,-1-1 3,0 0 0,0 1 0,0-1 0,0 0 0,0-1 0,0 1 0,0-1 0,0 1 0,0-1 0,-2-1 0,-4-1 8,0-1 1,1 0-1,0 0 0,0-1 0,-14-11 1,13 4 31,9 11-39,0 0 0,0 1 0,-1-1 0,1 0 0,0 0 0,-1 1 0,1-1 0,0 0 0,-1 1 0,1-1 0,-1 0 0,1 1 0,-1-1 0,0 1 0,1-1-1,-1 1 1,0-1 0,1 1 0,-1 0 0,0-1 0,1 1 0,-2-1 0,2 1-5,-1 0 1,1 0-1,0 0 0,0 0 0,0 0 0,0 0 0,0 0 0,0 0 0,0 0 0,-1 0 1,1 0-1,0 0 0,0 0 0,0 0 0,0 0 0,0-1 0,0 1 0,0 0 0,0 0 1,-1 0-1,1 0 0,0 0 0,0 0 0,0 0 0,0 0 0,0-1 0,0 1 0,0 0 1,0 0-1,0 0 0,0 0 0,0 0 0,0 0 0,0-1 0,0 1 0,0 0 0,0 0 1,0 0-1,0 0 0,0 0 0,0 0 0,0-1 0,0 1 0,0 0 0,0 0 0,0 0 1,0 0-1,0 0 0,0 0 0,0 0 0,1 0 0,-1-1 0,0 1 0,0 0 0,0 0 1,0 0-1,0 0 0,0 0 0,0 0 0,0 0 0,1 0 0,-1 0 0,0 0 0,0 0 1,0 0-1,0 0 0,0 0 0,1 0 0,8-7-6,0 8 10,0 0 0,0 0 0,0 0-1,0 1 1,-1 1 0,1-1 0,-1 2 0,0-1 0,13 8 0,9 2 35,1 2 54,-1 1-1,0 2 0,-1 0 0,39 35 0,-16-14 93,6 4 87,-57-42-271,1 0 1,-1 0-1,0 0 1,0-1-1,1 1 1,-1 0-1,0 0 1,1-1-1,-1 1 1,1-1 0,-1 1-1,1-1 1,-1 0-1,1 0 1,-1 1-1,1-1 1,-1 0-1,1 0 1,-1 0-1,2-1 1,-2 1-9,0-1 0,0 0-1,0 1 1,0-1 0,-1 0 0,1 1 0,0-1 0,-1 0-1,1 0 1,0 0 0,-1 0 0,1 1 0,-1-1 0,1 0-1,-1 0 1,0 0 0,1 0 0,-1 0 0,0 0 0,0 0-1,0 0 1,1 0 0,-1 0 0,0-1 0,-1 1 0,1 0-1,0 0 1,0 0 0,-1-1 0,-1-16-2928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4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111 170 4120,'0'0'8224,"-7"10"-7967,-8 12-72,1 1 1,2 0-1,-19 46 0,22-38-6,2 0 0,1 0 1,2 1-1,1 0 0,1 43 0,2-70-138,0 0 1,1 0 0,-1 0-1,1 0 1,0 0-1,0 0 1,1-1-1,0 1 1,0 0 0,0-1-1,3 5 1,-4-7-14,1 0 0,-1-1 1,1 1-1,-1 0 0,1-1 1,0 1-1,0-1 0,0 0 1,0 0-1,0 1 0,0-1 1,0 0-1,0-1 0,0 1 1,1 0-1,-1-1 0,0 1 1,0-1-1,1 0 1,-1 0-1,0 0 0,1 0 1,-1 0-1,0 0 0,1 0 1,2-2-1,5 0 48,-1-1-1,1-1 1,-1 0 0,1 0 0,-1-1 0,0 0 0,-1-1-1,1 0 1,-1 0 0,0-1 0,12-13 0,0-2 156,-1-2-1,29-46 1,-37 54-66,-1-1 0,-1-1 0,-1 1 0,0-2 0,6-22 0,-13 23 249,-5 19-181,-1 10-156,1 0-39,1 0 1,0 0-1,1 1 1,0-1-1,0 1 1,1-1-1,1 14 1,0-20-32,1 1 1,-1 0-1,1 0 1,1-1-1,-1 1 1,1-1-1,0 1 1,0-1-1,0 0 1,1 0-1,0 0 0,0 0 1,0 0-1,1 0 1,0-1-1,6 6 1,-6-6-6,1 0 0,0 0 1,1-1-1,-1 1 1,1-1-1,0-1 0,-1 1 1,1-1-1,0 0 0,1 0 1,-1-1-1,0 1 1,0-1-1,1-1 0,-1 1 1,0-1-1,1 0 0,-1-1 1,8-1-1,-6 0 6,-1 0-1,1 0 1,-1 0-1,0-1 0,0-1 1,0 1-1,0-1 1,0 0-1,-1-1 1,1 1-1,-1-1 1,-1 0-1,1-1 1,-1 0-1,6-7 0,-1-2 41,0-1-1,-1 1 0,-1-1 0,-1-1 0,0 0 0,-1 0 0,-1 0 1,0-1-1,-2 1 0,3-24 0,-5 14 60,0 1 0,-1-1 0,-2 0 1,-1 1-1,-1-1 0,-10-33 0,0 26 102,14 33-208,0 1 1,0-1-1,-1 0 1,1 1-1,0-1 0,-1 0 1,1 1-1,-1-1 1,1 1-1,-1-1 1,1 1-1,-1-1 0,1 1 1,-1-1-1,1 1 1,-1 0-1,0-1 1,1 1-1,-1 0 0,0-1 1,1 1-1,-1 0 1,0 0-1,1-1 1,-1 1-1,0 0 0,1 0 1,-1 0-1,0 0 1,0 0-1,1 0 1,-1 0-1,0 0 0,1 1 1,-1-1-1,0 0 1,0 0-1,1 0 1,-1 1-1,0-1 0,1 0 1,-1 1-1,1-1 1,-1 1-1,1-1 1,-2 2-1,1 0-8,-1 0-1,1 0 1,0 0-1,0 0 1,0 0-1,0 0 1,1 0-1,-1 1 1,0-1-1,1 0 1,0 1-1,-1-1 1,1 0-1,0 1 1,1 2 0,3 35-2056,-3-37 1063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4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5520,'0'0'5870,"-10"4"-5426,-2 0-266,1 2 0,0-1 0,0 1 0,0 1 0,1 0 0,-18 16 0,22-18-30,0 1 1,1 0-1,0 1 1,0-1-1,1 1 1,-1 0-1,1 0 1,1 0-1,0 0 1,0 1 0,0 0-1,1-1 1,0 1-1,0 0 1,1 0-1,-1 14 1,2-20-103,1 0 0,-1 0 0,1 0 0,-1 0 1,1 0-1,0 0 0,-1 0 0,1 0 0,0 0 0,0 0 0,1-1 1,-1 1-1,0 0 0,1-1 0,-1 1 0,1-1 0,-1 1 0,1-1 0,0 1 1,-1-1-1,1 0 0,0 0 0,0 0 0,0 0 0,0 0 0,0-1 1,0 1-1,2 0 0,8 1 120,-1 0 0,1 0 0,-1-1-1,14-1 1,-1 0 200,-19 0-454,0 0 0,0-1-1,0 0 1,0 0 0,0 0 0,0-1-1,0 1 1,0-1 0,-1-1 0,6-2-1,-7 3-644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7288,'0'0'3690,"1"11"-3308,10 135 2595,-16-47-1327,-24 136-1,10-105-874,19-125-745,-7 47 468,-1 97-1,9-133-403,0 1 0,1-1 1,1-1-1,0 1 0,1 0 0,1-1 1,0 0-1,1 0 0,1 0 0,12 19 1,-15-28-48,0-1 0,0 0 1,1-1-1,0 1 0,-1-1 1,2 0-1,-1 0 0,0 0 1,1-1-1,0 0 0,0 0 1,0 0-1,0-1 0,0 0 1,0 0-1,1-1 0,-1 1 1,0-1-1,11 0 0,7-1 154,-1 0 0,0-1 0,1-2 0,23-5-1,-40 7-121,-4 0-44,0 1 0,0 0 0,-1-1 0,1 1-1,0-1 1,-1 0 0,1 0 0,-1 0 0,1 0-1,-1 0 1,1 0 0,-1-1 0,0 1 0,0-1-1,0 0 1,3-2 0,-4 3-130,2-1 128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0:4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8936,'0'0'2488,"17"-1"-2048,38-4-151,182-21 1656,19-4 2007,-225 27-3327,40-2-1503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1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3000,'0'0'4721,"-11"5"-4496,4-1-177,-1 1 73,-1-1-1,0 0 1,0 0-1,0-1 1,0 0-1,-1 0 1,-16 2-1,5-4 130,-38 1 462,1 3 0,-1 2 0,-69 19 0,115-21-545,0 1 0,1 0 0,0 1 1,0 1-1,0 0 0,-12 11 0,23-19-161,-1 3 60,-1-1 0,1 0 0,0 1 0,-1-1 0,1 1 0,0 0 0,1 0 0,-1-1 0,0 1 0,1 1 0,0-1 0,-1 0 0,1 0 0,1 0 0,-1 1 0,0-1 0,1 0 0,0 1 0,-1-1 0,1 0 0,1 5 0,1 7 67,0-1-1,1 1 1,9 23 0,-1-1 42,10 53 122,65 325 583,-13 265 304,-65-534-777,-10 64 177,-4-176-431,4-29-102,1-1 0,0 0-1,0 1 1,0-1 0,1 1 0,-1-1 0,1 1 0,1 7 0,25-12 203,-21 0-245,207-2 590,-26 5 191,-177-1-731,1 0 0,-1 0 1,0 1-1,0 0 1,11 6-1,10 2-2885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2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3808,'0'0'9329,"13"5"-9132,40 16-35,-40-16-68,1-2 0,-1 1 1,1-2-1,0 0 0,27 1 1,-8-2 25,100 20 500,-82-11 62,53 2 0,-14 1 277,-25-4 189,-59-7-837,-5-2-307,-1 0 1,0 0-1,1 0 0,-1 0 0,0 0 0,0 0 0,1 0 0,-1 0 0,0 0 0,1 0 0,-1 0 0,0 0 0,1 0 0,-1-1 0,0 1 0,0 0 0,1 0 0,-1 0 0,0 0 0,0-1 0,1 1 0,-1 0 1,0 0-1,0 0 0,0-1 0,1 1 0,-1 0 0,0 0 0,0-1 0,0 1 0,0 0 0,0 0 0,1-1 0,-1 1 0,5-8-2426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28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5120,'0'0'5072,"14"6"-4695,-4-2-304,3 2 20,0-1-1,0 0 0,1-1 1,0-1-1,0 0 1,19 1-1,98-2 548,0-6 1,194-30-1,-187 19 156,182 3-1,-275 12-397,-1 3-1,47 8 1,-59-1 163,-31-10-530,0 0 0,0 1 0,0-1 0,0 1 1,0-1-1,0 1 0,0-1 0,-1 1 0,1-1 0,0 1 0,0 0 0,-1-1 1,1 1-1,0 0 0,-1 0 0,1 0 0,-1 0 0,1-1 0,-1 1 1,1 0-1,-1 0 0,0 0 0,1 0 0,-1 0 0,0 0 0,0 0 0,0 0 1,0 0-1,0 1 0,-1 0 8,0-1 0,0 0-1,-1 0 1,1 0 0,0 0 0,-1 0 0,1 0 0,-1 0-1,1 0 1,-4 1 0,-3 2 39,3-1-34,0 0 0,0-1 1,0 0-1,-1 0 0,1 0 0,0 0 0,-1-1 1,0 0-1,-9 0 0,-48-1-1577,54-1 612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2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6104,'0'0'6018,"13"4"-5682,192 48 1655,-142-32-1197,-38-12-337,0 0 1,1-2-1,0 0 1,28 1-1,-32-5 182,35 7-1,-56-9-604,1 0 0,-1 0 1,1 0-1,-1-1 0,1 1 0,-1 0 0,1-1 0,-1 1 0,0-1 0,1 1 0,-1-1 0,0 0 0,1 0 0,-1 0 0,0 0 0,0 0 0,0 0 0,0 0 0,1-1 0,0 0-294,0 0 0,0 0 0,0 0 0,-1 0 0,1 0 1,-1-1-1,1 1 0,-1 0 0,1-4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2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3408,'0'0'12048,"10"8"-11712,36 25-32,-41-30-249,0 0 1,0-1 0,0 0-1,1 0 1,-1 0 0,1 0-1,-1-1 1,1 0 0,0 0-1,-1-1 1,1 0 0,10 0-1,14 1 213,66 4 538,19 2 150,-101-5-789,-8-2-34,-1 1-1,1 0 1,0 0-1,-1 1 1,8 2-1,-8-4 416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2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4512,'0'0'6750,"-10"6"-6347,-79 46 737,58-33-609,0 1 1,1 2-1,-43 39 0,68-55-451,-1 1 1,1 0-1,0 0 0,1 0 0,0 0 1,0 1-1,0 0 0,1 0 0,0 0 1,1 0-1,0 0 0,0 0 0,1 1 1,-1-1-1,2 1 0,0-1 0,0 1 1,0-1-1,2 10 0,-1-12-46,0 0-1,0-1 1,1 1 0,0-1 0,0 0-1,0 1 1,0-1 0,1 0-1,0 0 1,0 0 0,0-1-1,1 1 1,0-1 0,0 0 0,0 0-1,0 0 1,0 0 0,1-1-1,0 0 1,-1 0 0,1 0 0,0 0-1,1-1 1,-1 0 0,0 0-1,1 0 1,-1-1 0,1 0-1,7 1 1,-9-2-10,0 0 0,0 0 0,0-1 0,0 1 0,0-1 0,0 0 0,0 0-1,0-1 1,-1 1 0,1-1 0,0 0 0,-1 0 0,1 0 0,-1 0 0,0 0 0,1-1 0,-1 0 0,0 0 0,-1 1-1,1-2 1,0 1 0,2-4 0,5-8 79,-1 0-1,0-1 1,10-26-1,-12 27-26,-3 7-18,0 0 1,-1-1-1,0 1 0,0-1 0,-1 0 0,0 1 0,1-16 0,3-15 273,0 6-183,-4 22 79,-2 16 447,-29 224-465,22-142-155,1-18 25,3 1-1,10 113 1,-2-127-39,2 20 79,27 117 1,-18-129-27,-12-51 29,-3-8 30,-3-10-131,1-1-2745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3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6632,'0'0'7090,"10"-11"-6668,49-52 362,-49 53-304,0 1 0,1 1 1,19-11-1,-29 18-435,1 0 0,-1 1 0,0-1 1,0 1-1,0-1 0,0 1 0,1-1 0,-1 1 1,0 0-1,0 0 0,1 0 0,-1-1 1,0 1-1,0 1 0,1-1 0,-1 0 0,0 0 1,0 0-1,1 1 0,-1-1 0,0 0 0,0 1 1,0-1-1,1 1 0,-1 0 0,0-1 0,0 1 1,0 0-1,0 0 0,0-1 0,0 1 1,0 0-1,-1 0 0,1 0 0,1 1 0,2 5 67,0 0-1,0-1 1,-1 1-1,5 13 1,-8-18-99,4 14 65,0 0 0,-2 1-1,0-1 1,0 1 0,-2-1 0,-1 21-1,0-5 31,-5 57 121,2-58-88,1 43 0,4-64-98,-1 0 0,2-1 1,-1 1-1,1-1 0,1 1 0,-1-1 1,2 0-1,6 15 0,-9-23-29,0 0 0,0 1-1,0-1 1,1 0 0,-1 0-1,0 0 1,0 0-1,1 0 1,-1 0 0,0 0-1,1 0 1,-1 0 0,1-1-1,0 1 1,-1-1-1,1 1 1,-1-1 0,1 1-1,0-1 1,-1 0 0,1 0-1,-1 0 1,1 0-1,0 0 1,-1 0 0,1-1-1,0 1 1,-1 0 0,1-1-1,-1 1 1,3-2-1,6-1 55,0-1 0,0-1-1,14-8 1,-21 11-39,12-6 7,0-1-1,0-1 0,-1 0 0,-1-1 0,0 0 0,0-1 1,-1 0-1,-1-1 0,0-1 0,-1 0 0,0 0 0,15-31 1,-12 12 49,-1 0 0,-2-2 1,-1 1-1,5-41 0,-13 65-59,0 0 0,1 1 0,1-1 0,-1 1 0,1-1 0,6-10 0,-8 17-22,1 1 0,0-1 0,0 0-1,0 1 1,0-1 0,1 1 0,-1 0 0,1 0-1,-1 0 1,1 0 0,0 0 0,0 0 0,-1 1-1,1-1 1,0 1 0,1 0 0,-1 0-1,0 0 1,0 0 0,0 0 0,7 1 0,1-1 6,-1 1 1,1 1-1,0 0 1,-1 1 0,1 0-1,-1 0 1,1 1-1,-1 1 1,0-1-1,0 2 1,-1-1 0,1 2-1,-1-1 1,0 1-1,15 13 1,-24-19-10,1 1 1,0 0-1,0 0 0,0 0 0,-1 0 1,1 0-1,-1 0 0,1 0 0,0 0 1,-1 1-1,0-1 0,1 0 0,-1 0 1,0 0-1,1 3 0,-1 4-3156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3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6424,'0'0'6886,"-1"11"-6343,-4 22 273,2 1 1,2-1-1,6 68 0,2-65-264,11 75 1345,-18-102-1721,0 9 510,2-15-481,3-8-294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3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8136,'0'0'8593,"10"2"-8171,-4-1-359,1 0 15,0 0-1,0 0 1,0-1-1,1 0 0,-1 0 1,0 0-1,0-1 1,0 0-1,10-3 1,28-10 720,71-13 1,-98 24-594,-1 2 0,0 0 0,1 0 0,-1 2 0,0 0 0,0 1 0,28 7 0,-26-3 18,0 0 0,17 11 1,-16-9-73,-9-5-164,-7-3-2723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4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3616,'0'0'12833,"4"14"-12591,55 263 748,-41-188-747,34 139 374,-38-162-406,-10-41-7,17 48-1,-19-64-150,7 16 66,-9-24-102,0 0 1,1 0-1,-1-1 1,0 1-1,1 0 1,-1 0-1,0 0 1,1-1-1,-1 1 1,1 0-1,0 0 1,-1-1-1,1 1 1,-1 0-1,1-1 1,0 1-1,0-1 1,0 1-1,0-1-1,0 0 0,-1-1 0,1 1 0,-1-1 0,1 1 0,-1-1-1,1 1 1,-1-1 0,0 1 0,1-1 0,-1 0 0,0 1 0,1-1 0,-1 0-1,0 1 1,0-1 0,1 0 0,-1 1 0,0-1 0,0-1 0,4-19 62,-4 18-43,8-59 209,-1-67 0,-9 66-26,-9-73 0,3 68-77,-6-26 73,8 62-127,2 0 0,-1-37 0,3 30-19,0 32-58,2 0-1,-1 0 0,1 0 1,0 0-1,1 0 0,0 0 1,0 0-1,0 0 0,1 0 0,5-12 1,-5 13-4,1 0 0,0 0 0,0 1 1,0-1-1,1 1 0,0 0 0,0 0 1,0 1-1,1-1 0,0 1 0,0 0 1,8-6-1,-3 4 7,2-3 4,1 1 1,0 1-1,26-11 1,-34 16-14,-1 1 0,1 0 0,0 0 0,-1 0 0,1 1 0,0-1 0,0 1 0,0 0 0,0 1 1,0-1-1,-1 1 0,1 0 0,0 0 0,-1 1 0,1-1 0,6 4 0,-6-3 3,1 1 1,-1 0-1,1 1 1,-1-1-1,0 1 0,-1 0 1,1 0-1,-1 1 1,1-1-1,-1 1 0,-1 0 1,1 0-1,-1 0 0,0 1 1,0-1-1,0 1 1,-1-1-1,0 1 0,0 0 1,0 0-1,1 12 1,-2-6-10,-1 1 0,0 0 0,-1-1 0,0 1 0,-1-1 0,0 1 1,-1-1-1,0 0 0,-11 23 0,4-11 2,-2-1 0,-1 0 0,0-1-1,-2 0 1,0-1 0,-2-1 0,0 0 0,-37 31 0,51-48-4,0-1-1,0 1 1,0 0 0,1 1 0,-1-1 0,1 0 0,0 1 0,0-1 0,0 1 0,1-1 0,-1 1-1,-1 5 1,24-15-12,33-2 92,79-4 0,-122 12-65,0 0 0,0 0 1,0 1-1,0 0 0,0 1 0,0 1 0,11 3 0,-17-4-9,0 0 0,0 1-1,0-1 1,-1 1 0,1 0 0,-1 0-1,1 0 1,-1 1 0,0 0 0,-1 0-1,1 0 1,-1 0 0,0 0 0,1 1-1,-2-1 1,5 8 0,-2 2 2,0 0 0,-1 0-1,-1 1 1,0-1 0,-1 1 0,0 0-1,-1-1 1,-1 1 0,0 0 0,-1 0 0,-1 0-1,0-1 1,-1 1 0,-1-1 0,0 0 0,-1 0-1,0 0 1,-1 0 0,-1-1 0,0 0 0,-1 0-1,0-1 1,-1 0 0,-14 15 0,16-21 3,0 0 1,-1 0 0,0 0-1,0-1 1,0-1 0,0 1 0,-1-1-1,0 0 1,-11 2 0,-4 1 72,-1-1 0,-30 3 0,49-8-70,0-1 0,0 0 1,0-1-1,-11-1 0,-11-1-189,20 0-84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5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45 3808,'0'0'9081,"-11"2"-8744,-34 8-18,42-9-247,-1 0 0,1 0 0,-1 1 0,1 0 1,0-1-1,0 1 0,0 0 0,0 1 0,0-1 0,0 0 0,0 1 0,1 0 0,-1 0 1,1 0-1,-3 4 0,0 1 129,1 0-1,0 1 1,-6 17 0,9-22-162,-1 0 1,1 0-1,0 0 0,1 0 0,-1 0 1,1 0-1,-1 0 0,1 0 0,0 1 0,1-1 1,-1 0-1,1 0 0,0 0 0,0 0 1,0 0-1,2 5 0,0-5 10,0 1 1,0-1-1,0 0 0,0 0 1,1 0-1,0-1 0,-1 1 1,1-1-1,1 1 0,-1-1 1,0-1-1,9 5 0,-2-2 35,1 1 0,0-2 0,0 0 0,0 0 0,1-1 0,-1-1 0,1 0 0,0-1 0,18 0 0,-24-1-11,-1 0 0,1-1 1,-1 0-1,1 0 1,-1 0-1,1-1 1,-1 0-1,0 0 0,0-1 1,0 0-1,0 0 1,-1 0-1,1-1 0,-1 1 1,0-1-1,0-1 1,0 1-1,0-1 1,-1 0-1,5-5 0,-8 6-29,1 1-1,0-1 0,-1 0 0,0 1 0,0-1 1,0 0-1,-1 0 0,1 0 0,-1 0 0,0 0 1,0 0-1,0 0 0,0 0 0,-1 0 0,0 0 0,0 1 1,-2-8-1,-1-2 56,-1 1 1,-1-1 0,-12-20-1,14 25-48,-1 1 0,0 0-1,-1 1 1,1-1 0,-1 1-1,-1 0 1,1 1 0,-1-1 0,0 1-1,0 0 1,-14-6 0,15 8-19,0 1 0,-1 0 0,0 0 0,1 0 0,-1 1 0,0 0 0,0 0-1,0 1 1,0 0 0,0 0 0,0 1 0,0 0 0,1 0 0,-1 0 0,-7 3 0,3 0-15,0 0-1,1 1 1,-1 0 0,1 1-1,0 0 1,-17 14-1,21-16-71,2 1 1,-1-1-1,0 1 0,1 0 0,0 0 1,0 1-1,1-1 0,-1 1 0,1 0 1,0 0-1,1 0 0,0 0 0,-4 12 1,9 2-3050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5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35 8504,'0'0'5354,"-10"6"-5039,-30 19-38,28-16 1153,16-20-608,-4 6-753,-1 2-40,1-1 0,0 1 1,0 0-1,0 0 1,1 0-1,-1 0 0,1 0 1,0 0-1,0 0 1,0 0-1,0 0 0,3-6 1,-3 7 75,3-7 143,-2 8-130,-1 6-5,17 113 500,4 38-213,10 98 891,-32-252-1253,0 0 0,0 0 0,1 1 0,-1-1 0,1 0 0,0 0 0,-1 0 0,1 0 0,0-1 0,0 1 0,0 0 0,1 0 0,-1 0 0,2 1 0,-3-3 13,2-1-37,0 0 0,-1 0-1,1 0 1,-1 0 0,1-1-1,-1 1 1,0 0 0,1-1 0,1-2-1,5-16-164,8-13-2787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5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9144,'0'0'3170,"15"-2"-2763,138-14 775,-25 4-52,-71 5-631,-5 0 209,58-1-1,-101 8-563,1 0 0,-1 0 0,0-1 0,1-1 0,-1 0-1,0 0 1,17-6 0,-21 7-106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2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108 972 5720,'0'0'6480,"-12"7"-5855,3-2-501,4-2-52,-1 0-1,1 0 0,0 1 0,0-1 1,0 1-1,0 1 0,0-1 0,1 0 1,0 1-1,0 0 0,0 0 0,1 0 1,0 1-1,-4 8 0,3-5 101,1 1-1,0 0 1,1 0 0,0 0-1,1 0 1,0 0 0,1 0-1,-1 1 1,4 18-1,-2-23-100,0-1 0,1 1 0,0 0 0,0-1 0,0 0 0,1 1 0,0-1-1,0 0 1,0 0 0,0-1 0,1 1 0,0-1 0,0 1 0,0-1-1,0-1 1,1 1 0,0 0 0,8 4 0,-4-4-17,0 0 0,0 0-1,1-1 1,-1-1 0,1 0 0,0 0 0,0 0 0,-1-1 0,1-1-1,0 0 1,0 0 0,0-1 0,0 0 0,0-1 0,0 0 0,-1 0-1,1-1 1,-1 0 0,0-1 0,0 0 0,0-1 0,15-9 0,-17 9-10,1-1 1,-1 1-1,-1-1 1,1-1-1,-1 1 1,0-1-1,0 0 1,-1 0-1,0-1 1,0 0-1,4-10 1,-6 11 2,-1 0 0,0 0 0,0 0 1,0 0-1,-1 0 0,0 0 1,-1 0-1,1-1 0,-2 1 0,1 0 1,-1 0-1,0-1 0,0 1 0,-1 0 1,-2-8-1,0 4 10,0 1-1,-1 0 1,0 1-1,0-1 1,-1 1-1,0 0 1,0 0-1,-1 1 1,-1-1-1,-13-11 1,14 15-9,0 0 0,0 0 0,-1 0 0,0 1 0,1 1 0,-1-1 0,-1 1-1,1 0 1,0 1 0,-1 0 0,1 1 0,-1-1 0,-16 1 0,-8 1 136,50-2-185,0-1-1,22-5 0,12-4 9,-2 4 19,103-15 32,-125 20-38,1 2 1,-1 0-1,43 6 0,-66-4-11,0-1 0,0 1-1,0 0 1,0 0 0,0 0 0,0 1-1,-1-1 1,1 1 0,0 0 0,-1 0 0,1 0-1,-1 1 1,0-1 0,0 1 0,0 0-1,0 0 1,0 0 0,0 0 0,-1 0 0,0 0-1,1 1 1,-1-1 0,-1 1 0,3 5-1,-1 0 24,-1 0-1,-1 0 0,1 0 0,-1 0 1,-1 0-1,0 0 0,0 1 0,-1-1 1,-2 15-1,-6 14 95,6-26 41,0-1 0,1 1-1,-2 20 1,24-45 151,7-9-216,-1-1-19,1 2 1,0 1-1,2 1 1,56-28 0,-63 37-44,-13 5-16,0 1 1,0 0-1,1 1 1,18-5-1,-26 8-19,0-1 1,0 1-1,1 0 0,-1 0 0,0 0 1,0 0-1,1 0 0,-1 1 1,0-1-1,0 1 0,1 0 1,-1-1-1,0 1 0,0 0 0,0 0 1,0 0-1,0 1 0,0-1 1,0 0-1,-1 1 0,1-1 0,0 1 1,-1 0-1,1-1 0,-1 1 1,2 3-1,6 12 11,-1 0-1,0 0 1,-2 1 0,0 0-1,4 24 1,10 27 2,-13-44 6,13 27 48,-19-51-64,-1 0-1,1 0 1,0 0 0,0 0-1,0 0 1,0 0 0,0 0 0,0 0-1,0 0 1,1 0 0,-1 0-1,0-1 1,0 1 0,1 0-1,-1-1 1,0 0 0,1 1 0,-1-1-1,3 1 1,31 0 238,-24-2-139,-10 1 229,19-4-211,17-23-75,-25 18-44,0 0 0,18-17 0,10-19 22,-2-1 0,-2-2 1,-2-1-1,39-74 0,-27 27 77,57-161 0,-83 197-81,-2 0 1,-3-1 0,-3-1 0,8-105 0,-20 156-26,1 5-7,-1-1 0,0 1 0,0 0 0,-1 0-1,0 0 1,-1-7 0,2 13 7,0-1 0,-1 1 0,1 0 0,0-1 0,0 1 1,0 0-1,-1-1 0,1 1 0,0 0 0,0-1 0,-1 1 0,1 0 0,0 0 0,-1-1 0,1 1 0,0 0 0,-1 0 0,1-1 0,-1 1 0,1 0 0,0 0 0,-1 0 0,1 0 0,-1 0 0,1 0 0,0 0 0,-1 0 1,1 0-1,-1 0 0,1 0 0,-1 0 0,1 0 0,0 0 0,-1 0 0,1 0 0,-1 0 0,1 0 0,0 0 0,-1 1 0,1-1 0,0 0 0,-1 0 0,1 1 0,0-1 0,-1 0 0,1 0 0,0 1 0,-1-1 1,-16 16-16,5-1-4,1 0 0,1 1 0,-17 34 0,-17 58-53,34-83 56,-9 29-35,3 2 1,-18 105-1,7 118 41,26-258 62,1 0 0,1 0 0,1 0 0,1 0 0,1 0 0,1-1 0,1 0 0,0 0 0,13 27 0,-17-44-33,0 0 1,-1 0-1,1 0 0,0 0 0,0 0 1,1 0-1,-1-1 0,0 1 0,1-1 0,0 0 1,-1 0-1,1 0 0,0 0 0,0 0 1,0 0-1,0-1 0,7 2 0,-5-2 3,0 0 1,0 0-1,1-1 0,-1 1 0,0-2 0,0 1 0,1 0 1,-1-1-1,0 0 0,9-3 0,0-1 28,0-1 0,-1 0 0,1-1 0,-2 0 0,1-1-1,-1-1 1,17-15 0,11-13 163,46-41 451,-85 77-655,0 0 1,-1 1-1,1-1 1,0 1-1,0-1 0,-1 1 1,1-1-1,0 1 1,0-1-1,0 1 1,0 0-1,0-1 0,-1 1 1,1 0-1,0 0 1,0 0-1,0 0 1,0 0-1,0 0 0,0 0 1,0 0-1,0 0 1,0 0-1,-1 0 1,1 1-1,0-1 0,0 0 1,0 1-1,0-1 1,-1 1-1,1-1 1,0 1-1,0-1 0,-1 1 1,1-1-1,0 1 1,-1 0-1,1-1 1,0 1-1,-1 0 1,1-1-1,-1 1 0,1 0 1,-1 0-1,0 0 1,1 0-1,-1-1 1,1 2-1,2 7 23,0-1-1,-1 0 1,3 18 0,-4-22-18,5 54 89,-6-45-56,1 0-1,1 0 1,0 0-1,6 23 0,-7-35-37,-1 0-1,0 0 0,1 0 0,-1 0 0,1 0 1,-1 0-1,1 0 0,-1 0 0,1 0 0,0-1 0,0 1 1,-1 0-1,1 0 0,0-1 0,0 1 0,0 0 1,0-1-1,0 1 0,-1-1 0,1 1 0,0-1 0,0 0 1,0 1-1,0-1 0,1 0 0,-1 0 0,0 0 0,0 1 1,0-1-1,0 0 0,0-1 0,0 1 0,0 0 1,0 0-1,0 0 0,0 0 0,0-1 0,0 1 0,0-1 1,0 1-1,0-1 0,1 0 0,5-3 26,1 0 1,-1-1-1,0 0 0,8-7 0,-7 5-12,13-11 42,-17 13-32,0 1-1,1 0 0,0 0 1,0 0-1,0 1 0,0-1 0,8-2 1,-13 6-30,1 0 0,-1 0 0,1-1 0,-1 1 0,1 0 0,0 0 0,-1 0 0,1 0 0,-1 0 1,1 0-1,0 1 0,-1-1 0,1 0 0,-1 0 0,1 0 0,-1 1 0,1-1 0,-1 0 0,1 0 0,-1 1 0,1-1 0,-1 0 0,1 1 1,-1-1-1,1 1 0,-1-1 0,0 1 0,1-1 0,-1 1 0,0-1 0,1 1 0,-1-1 0,0 1 0,0-1 0,1 1 0,-1-1 1,0 1-1,0-1 0,0 1 0,0 0 0,0-1 0,0 1 0,0-1 0,0 2 0,0 30-12,0-31 12,-5 41-11,-2 0 0,-1-1 0,-21 57 0,6-33-28,-43 82 0,54-124 28,-44 81-80,50-95 83,-1 0-1,0 0 1,0 0-1,-1-1 1,0 0-1,0 0 1,-18 12-1,25-19 9,-1 0 0,1 0 0,0-1 0,-1 1-1,1 0 1,0-1 0,-1 1 0,1-1 0,-1 0-1,1 0 1,-1 1 0,1-1 0,-1 0-1,1 0 1,-1 0 0,1-1 0,0 1 0,-1 0-1,1 0 1,-1-1 0,1 1 0,-1-1-1,1 1 1,0-1 0,-1 0 0,1 0 0,0 1-1,0-1 1,0 0 0,-1 0 0,1 0 0,0 0-1,0 0 1,0 0 0,1-1 0,-1 1-1,0 0 1,0 0 0,0-2 0,-2-3 2,1 1 1,-1 0-1,1 0 1,1-1-1,-1 1 1,1-1 0,0 1-1,0-1 1,0-7-1,1-1-5,1 0-1,1 0 1,0 0-1,1 0 0,0 1 1,1-1-1,0 1 1,2 0-1,-1 0 1,1 1-1,1 0 1,0 0-1,1 0 1,12-13-1,-7 10 7,2 0 0,0 2-1,0 0 1,1 0 0,1 2 0,0 0 0,0 0 0,1 2-1,26-10 1,-6 4-305,116-44 731,-57 24-4741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29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1 4616,'0'0'5773,"-14"3"-5368,-17 5-36,0 1 0,1 2 0,0 1-1,-54 31 1,66-29-169,1 1 0,0 1 0,1 0 0,1 1 0,1 1 0,-23 37 0,34-51-143,1 1 0,0-1 1,0 1-1,0-1 0,0 1 0,1 0 0,0 0 0,0 0 0,0 0 0,1 0 0,-1 0 0,1 0 0,0 0 0,1 0 1,1 9-1,-1-11-33,-1 0 0,1-1 0,0 1 0,0-1 0,0 1 0,1-1 0,-1 0 0,1 1 0,-1-1 0,1 0 1,0 0-1,0 0 0,0 0 0,0-1 0,0 1 0,0 0 0,0-1 0,0 1 0,1-1 0,-1 0 0,1 0 0,-1 0 1,1 0-1,-1 0 0,1-1 0,0 1 0,-1-1 0,1 1 0,0-1 0,4 0 0,0-1 19,0 0 0,0 0 0,0 0-1,0-1 1,-1 0 0,1-1 0,0 1 0,-1-1-1,0 0 1,0-1 0,0 0 0,10-7 0,1-3 101,-1-1 0,26-30 0,-30 29 4,-1-1 0,0 0 0,-2 0 0,0-1 0,-1 0 0,-1 0-1,0-1 1,5-25 0,-8 32 89,1-7 1218,1 110-1070,-6-39-294,0 88 176,19 149-1,-12-218-167,-4-35 76,12 57-1,-15-93-172,0 0 0,0 0-1,1 0 1,-1 0 0,0-1 0,0 1-1,0 0 1,0 0 0,0 0-1,0 0 1,0 0 0,0 0-1,0 0 1,0 0 0,0 0-1,0 0 1,1-1 0,-1 1-1,0 0 1,0 0 0,0 0 0,0 0-1,0 0 1,0 0 0,0 0-1,1 0 1,-1 0 0,0 0-1,0 0 1,0 0 0,0 0-1,0 0 1,0 0 0,1 0 0,-1 0-1,0 0 1,0 0 0,0 0-1,0 0 1,0 0 0,0 0-1,0 0 1,0 1 0,1-1-1,-1 0 1,0 0 0,0 0 0,0 0-1,0 0 1,0 0 0,0 0-1,0 0 1,5-25-93,-4-20-2629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5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6424,'0'0'4265,"11"1"-3810,-9 0-438,228 18 2175,-185-17-1720,0-3 0,0-1 0,63-13 0,-61 4-162,-1-2 1,79-33-1,4-20-2514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5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4 232 5016,'0'0'10842,"-1"13"-10534,1-13-306,-2 15 106,2 1 1,0-1-1,1 0 1,4 26-1,5 19 226,-5-29-82,13 45 1,-5-35-87,28 79 438,-38-112-518,-1-5-21,0 1 1,-1-1-1,0 0 1,1 1-1,-1-1 0,0 1 1,-1-1-1,1 1 1,-1-1-1,1 1 1,-1-1-1,-1 5 0,-17-56 480,1 9-410,6 6 22,2-1-1,1 0 0,-3-40 1,8 35 18,2-1-1,1 1 1,3 0 0,1 0 0,1 0 0,13-40 0,-11 50-84,-5 19-58,0 1 1,0-1-1,1 1 0,0-1 0,1 1 1,0 0-1,1 0 0,-1 1 0,2-1 1,6-8-1,-9 15-29,0 0-1,0 0 1,0 0 0,0 1 0,0-1-1,0 1 1,0 0 0,1 0-1,-1 0 1,0 0 0,1 0 0,-1 1-1,0-1 1,1 1 0,-1 0-1,5 1 1,3 0 8,1 0 1,-1 1-1,15 3 0,-11 1 6,0-1 1,-1 2-1,0 0 1,0 0-1,0 1 1,-1 1-1,0 1 1,-1 0-1,0 0 0,0 1 1,17 22-1,-22-15-1053,-6-14-1407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5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5416,'0'0'10416,"-1"11"-10062,1-3-385,-2 8 486,2 0 1,0 0 0,2 23 0,16 117 902,-5-37-632,-7-84-504,-3-19 72,-1 0 0,1 18 0,21-37 75,71-28-144,-68 20-135,1 1-1,0 2 1,47-8-1,18 1-396,-72 11-2222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4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3808,'0'0'7269,"11"6"-7098,37 16-2,-46-21-153,-1 0-1,1-1 1,-1 1-1,1-1 1,0 1-1,-1-1 1,1 0-1,0 1 1,-1-1-1,1 0 1,0 0-1,-1 0 1,1-1-1,0 1 1,-1 0-1,3-1 1,5-1 83,57-2 361,-18 0-151,1 2 0,76 8-1,236 34 1047,-293-38-575,-49-2-328,-18 0-409,0 1-1,-1 0 1,1-1 0,-1 1-1,1 0 1,0-1 0,-1 1-1,1 0 1,-1 0-1,1 0 1,-1-1 0,0 1-1,1 0 1,-1 0 0,0 0-1,0 0 1,1 0 0,-1 0-1,0 1 1,3 20 164,28 493 707,-26-427-856,36 356 192,76 501 241,-106-835-422,8 171 231,-26-171-119,4-67-95,-7 18 135,7-45-54,0 1-1,-1 28 0,4 55 185,-1-97-345,1-1 0,-1 0 0,0 0 0,0 1 0,0-1 0,0 0 0,-1 0 0,1 0 0,-1 0 0,1 0 0,-4 3 0,-4-3 12,-1-1 1,1 0-1,0 0 0,-1-1 1,1 0-1,0-1 1,-15-2-1,-12-1 20,-98 1-31,1 7-1,-166 25 1,113 7-341,121-20-2337,51-12-9850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3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4816,'0'0'7274,"-10"1"-6942,-82 2 647,86-2-872,0 0-1,0 0 1,1 0 0,-1 1 0,0 0 0,1 0-1,-1 0 1,1 1 0,0 0 0,0 0 0,0 0-1,0 0 1,0 1 0,1 0 0,0 0-1,-7 7 1,3-1 16,1 1-1,0-1 1,0 1 0,1 1-1,0-1 1,-7 21-1,10-21-62,0 0 1,1 0-1,1 0 0,0 0 1,0 0-1,1 0 0,2 22 1,1-12 21,1 0 0,1 0 1,8 23-1,-9-35-53,0 0-1,1 0 0,0 0 1,0-1-1,1 0 0,0 0 1,1 0-1,0-1 1,0 0-1,0 0 0,13 8 1,-11-8-15,2 0 0,-1-1 0,1 0-1,-1-1 1,1 0 0,1-1 0,-1 0 0,1-1 0,13 2 0,-10-3 1,0-2 1,0 0-1,0 0 0,0-2 0,25-4 0,71-27 86,-70 20-84,81-33 120,-108 40-87,-1-1 1,0-1-1,0 0 1,-1-1-1,0 0 0,17-18 1,-22 19-5,-1 0 1,0 0-1,-1-1 0,0 1 1,0-1-1,-1 0 1,0-1-1,-1 1 0,5-19 1,-4 6 251,0-1 0,-2 1 1,0-30-1,-2 52-245,4 1-18,0 1 0,0 1 0,0-1 0,0 0 0,0 1-1,-1 0 1,7 5 0,-4-1-36,-4-5 1,1 0 0,-1 1-1,0-1 1,1 0 0,-1 0-1,1 0 1,-1-1 0,1 1 0,0 0-1,0-1 1,0 0 0,0 0-1,0 0 1,0 0 0,0 0 0,0-1-1,0 1 1,1-1 0,2 0-1,-5 0 41,-5-12 40,1 9-70,0 0-1,0 1 1,0-1-1,0 1 1,-1-1-1,1 1 1,-1 0-1,1 0 1,-1 1-1,0-1 1,0 1-1,0 0 0,1 0 1,-1 0-1,0 0 1,0 1-1,0 0 1,-1 0-1,1 0 1,0 0-1,0 0 1,0 1-1,0 0 1,-6 2-1,-4 1 24,0 0 0,1 2-1,0 0 1,0 0 0,-20 15 0,27-17-28,0 0 0,1 0 1,0 1-1,0 0 1,0 0-1,1 0 0,-1 0 1,1 1-1,1 0 1,-1 0-1,1 0 0,0 0 1,0 1-1,1-1 0,0 1 1,0-1-1,0 1 1,1 0-1,0 0 0,0 0 1,1 0-1,0 0 1,1 10-1,1-3-8,0-1 0,1 1 0,1 0 0,0-1 0,1 1 0,0-1 0,1 0 0,0-1 0,1 1 0,14 17 0,-10-16 2,1-1 0,0 1 0,1-2 0,21 16 0,-26-22-5,0 0 1,0-1-1,1 0 1,0 0-1,0-1 1,0 0-1,0-1 1,1 0-1,16 3 1,-23-6 6,0 1 0,0-1 1,0 0-1,0 0 1,0 0-1,0-1 0,0 1 1,0-1-1,0 1 0,0-1 1,0 0-1,0 0 0,0 0 1,-1-1-1,1 1 1,0-1-1,4-3 0,-4 2 6,0 0-1,-1 0 1,1-1-1,-1 1 0,1-1 1,-1 1-1,-1-1 1,1 0-1,0 0 0,-1 0 1,2-7-1,-1-2 20,0 0 0,-1-1-1,0 1 1,-1 0-1,-1-1 1,0 1 0,-4-16-1,2 15 34,0 0 1,-2 0-1,0 0 0,0 0 0,-1 1 0,-1 0 0,0 0 0,-1 0 0,0 1 0,-1 0 1,0 1-1,-1 0 0,0 1 0,-16-13 0,-5 4 89,29 18-162,6 3-10,13 6-5,-8-5 25,0 0 0,0 0 0,0 0 0,1-1 0,-1-1 0,1 0 0,-1 0-1,16-1 1,7-2-13,38-8 0,-58 8 16,-1-1 11,0 0 0,-1-1 1,0 0-1,0-1 0,0 0 0,0-1 0,10-7 0,15-9 23,-19 12 40,-1-1 0,-1-1 0,1 0 0,-2-1 1,18-21-1,6-6 344,-36 40-412,16-13 276,-17 13-274,1 0 0,0 0 0,-1 0 0,1 0 1,0 0-1,-1 0 0,1 0 0,0 0 0,-1 0 0,1 1 0,-1-1 1,1 0-1,0 1 0,-1-1 0,1 0 0,-1 1 0,1-1 0,-1 1 0,1-1 1,-1 0-1,1 1 0,-1-1 0,0 1 0,1 0 0,-1-1 0,0 1 1,1-1-1,-1 1 0,0-1 0,0 1 0,1 1 0,13 24 77,-8-17-53,-1 0 0,0 1 0,6 20 0,20 97 86,-28-109-94,-1 0 0,-1 0-1,-1 0 1,0 0 0,-3 22 0,2-35-20,0-1 1,0 1 0,0-1-1,0 0 1,-1 1 0,0-1-1,1 0 1,-2 0 0,1 0 0,0 0-1,-6 6 1,7-9-4,-1 1 0,0-1 1,0 1-1,0-1 0,0 0 0,0 0 1,0 0-1,0 0 0,0 0 0,0 0 1,0 0-1,0-1 0,-1 1 0,1-1 1,0 0-1,-1 1 0,1-1 0,0 0 1,0-1-1,-1 1 0,1 0 0,0 0 1,-1-1-1,1 0 0,-4-1 0,-8-3-22,-1-1 0,1-1 0,0 0 0,1-1 0,0-1 0,0 0 0,1 0-1,0-1 1,0-1 0,1 0 0,-9-13 0,19 23 14,0-1 1,1 1-1,-1-1 0,1 1 1,-1-1-1,1 1 0,0-1 1,-1 0-1,1 1 0,0-1 1,0 0-1,0 1 0,0-1 1,0 1-1,1-1 0,-1 0 1,1 1-1,-1-1 0,2-2 1,-1-1 23,2-5-80,-1 9 16,-2 4 13,0-2 100,1-3-25,-1 2-40,0 0 0,0 0 1,0 0-1,0 0 0,0 0 0,0-1 1,0 1-1,0 0 0,0 0 0,0 0 1,0 0-1,0 0 0,0 0 0,0 0 1,0 0-1,0 0 0,0-1 0,0 1 1,0 0-1,0 0 0,0 0 0,0 0 1,0 0-1,1 0 0,-1 0 0,0 0 1,0 0-1,0 0 0,0 0 0,0 0 1,0 0-1,0 0 0,0 0 0,0 0 1,0-1-1,1 1 0,-1 0 0,0 0 1,0 0-1,0 0 0,0 0 0,0 0 1,0 0-1,0 0 0,0 0 0,0 0 1,1 0-1,-1 1 0,0-1 0,0 0 1,0 0-1,0 0 0,0 0 0,0 0 1,0 0-1,0 0 0,0 0 0,0 0 1,0 0-1,1 0 0,-1 0 0,0 0 1,0 0-1,0 0 0,0 1 0,12 4 4,0 1-1,-1 0 0,1 1 1,-1 1-1,11 9 0,14 10 32,-5-8 10,0-1 1,1-1-1,1-2 0,0-2 1,53 15-1,-83-27-44,0 0 0,0-1 0,1 1-1,-1-1 1,0 0 0,1 0 0,-1 0 0,0 0 0,1 0-1,-1-1 1,0 1 0,0-1 0,1 0 0,-1 0 0,0-1 0,0 1-1,0 0 1,0-1 0,0 0 0,0 0 0,3-3 0,-1 1-29,-1-1 1,0 0 0,-1 1-1,1-2 1,-1 1 0,0 0-1,0 0 1,-1-1 0,1 0-1,-1 1 1,1-9 0,5-16-3016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4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5016,'0'0'6238,"-3"10"-5731,0 3-311,-2 5 655,-11 29-1,-13 0 756,9-8-730,11-22-300,-13 35 0,20-45-501,0 0-1,0 0 1,1 0-1,0 0 1,0 0-1,1 1 0,0-1 1,2 13-1,-1-13-22,1 0 0,0-1 0,0 0 0,0 1 0,1-1 0,0 0 0,0 0 0,1 0 0,0-1 0,-1 1 0,10 8 0,-6-7 4,0 0 0,1-1 0,0 0 0,0 0 0,0-1 0,1 0 0,12 6 0,-17-10-39,0 1-1,0-1 1,0 0 0,0 0-1,0 0 1,0 0 0,1-1 0,-1 0-1,0 0 1,1 0 0,-1 0-1,0-1 1,0 1 0,1-1-1,-1 0 1,0-1 0,0 1-1,0-1 1,0 1 0,-1-1-1,1 0 1,0-1 0,-1 1-1,1-1 1,-1 1 0,5-6-1,5-6 54,-1-1-1,0 0 0,-1 0 0,15-28 1,-14 22 22,-7 9 2,0 5 214,3 15-144,15 31-49,-18-29-104,0-1 0,0 0 0,1 0 0,0-1 1,0 0-1,15 15 0,-14-18-2,0 1 0,0-1 0,1 0 0,-1-1 0,1 0 0,0 0 0,0-1-1,0 0 1,1 0 0,-1-1 0,1 0 0,0-1 0,-1 0 0,1 0 0,17-1 0,-15-1 8,1-1 0,-1 0 0,0-1 0,-1 0 0,1 0 1,0-1-1,-1-1 0,0 0 0,0 0 0,-1-1 0,1 0 0,8-8 0,-11 8 7,-1 0-1,0 0 0,-1 0 1,1-1-1,-1 0 0,-1 0 1,1 0-1,-1-1 1,-1 0-1,1 1 0,-1-1 1,0 0-1,-1-1 0,0 1 1,-1 0-1,1-1 0,-1-10 1,-1 12 10,0-1-1,0 0 1,-1 0 0,0 0 0,0 1 0,-1-1 0,0 1 0,0-1 0,-1 1-1,0-1 1,0 1 0,0 0 0,-1 1 0,-1-1 0,1 1 0,-1-1 0,0 1-1,-11-10 1,12 14-14,0-1-1,0 1 0,0 0 0,-1 0 1,1 0-1,0 1 0,-1 0 1,0 0-1,1 0 0,-1 0 0,0 0 1,1 1-1,-1 0 0,0 0 0,0 1 1,-6 0-1,8 0-175,0-1 0,0 0 0,0 1 1,0 0-1,0 0 0,0 0 0,0 0 0,0 0 0,1 1 0,-1-1 0,0 1 0,1-1 1,-1 1-1,1 0 0,0 0 0,0 0 0,0 1 0,0-1 0,0 0 0,0 1 1,0-1-1,1 1 0,-1 0 0,1-1 0,-2 7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4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5720,'0'0'5678,"-12"5"-5172,-35 15-10,45-19-432,0 0 1,0 0-1,1 0 1,-1 0-1,0 1 0,1-1 1,-1 0-1,1 1 1,-1-1-1,1 1 1,0-1-1,0 1 1,-1 0-1,1 0 1,0-1-1,1 1 1,-1 0-1,0 0 1,0 0-1,1 0 1,-1 0-1,1 0 1,0 0-1,0 0 1,0 0-1,0 0 0,0 0 1,0 3-1,1-2 6,-1 0 0,1-1 0,-1 1 0,1-1 0,0 1 0,0 0 0,0-1 0,1 0 0,-1 1 0,0-1 0,1 0 0,0 0 0,-1 1 0,1-1 0,0-1 0,0 1 0,4 3 0,5 0-5,0 0 0,1-1 0,-1 0 0,1-1 0,0 0 0,0-1 0,1 0 1,-1-1-1,0 0 0,0-1 0,1 0 0,-1-1 0,0-1 0,0 0 0,13-4 0,-19 5-502,0-1-1,0-1 0,-1 1 1,10-7-1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4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5016,'0'0'5361,"4"13"-4696,5 15-44,-2 1 0,6 43 0,-13-64-489,10 185 2396,-12-124-1854,3 0 0,3 0 0,4 0 1,2-1-1,23 81 0,-30-141-594,0 0-1,0-1 1,0 1 0,1-1-1,0 0 1,1 0 0,0-1-1,0 1 1,0-1 0,1 0-1,0-1 1,10 9-1,-5-6 22,1-1-1,0 0 0,1 0 1,-1-1-1,1-1 0,22 6 0,-25-9-48,1 0-1,0-1 0,0-1 0,0 1 1,-1-2-1,1 1 0,0-1 1,0-1-1,11-3 0,-5 1 30,0-1-1,0-1 0,0-1 1,29-16-1,-46 22-159,1 1 0,0-1 0,-1 0 0,1 0 0,-1 0 0,1 0 0,-1 0 0,1 0 0,-1 1 0,0-1 0,1 0 0,-1 0 1,0 0-1,0 0 0,1 0 0,-1 0 0,0 0 0,0 0 0,0 0 0,-1-3 0,1 2-1679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4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5624,'0'0'5838,"12"2"-5222,0 1-429,1-1-1,0 0 0,-1-2 0,1 1 1,0-1-1,19-3 0,8-4 877,62-2 0,-82 9-621,0 1 0,1 0 0,-1 2 0,-1 0 1,22 7-1,-8 2 445,-21-6-3113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2:4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1 3312,'0'0'4306,"-10"6"-4034,-4 2-128,-1 0 0,0-1-1,0-1 1,0 0-1,-24 5 1,-90 6 855,74-12-338,-88 22 0,111-16 132,1 1 1,-31 17-1,61-28-735,0-1-1,0 0 1,0 1-1,0-1 1,1 1-1,-1-1 1,0 1 0,0-1-1,1 1 1,-1 0-1,0-1 1,1 1 0,-1 0-1,1 0 1,-1-1-1,1 1 1,-1 0 0,1 0-1,0 0 1,-1 0-1,1-1 1,0 1-1,0 0 1,0 0 0,-1 0-1,1 0 1,0 0-1,0 0 1,0 0 0,0 0-1,1 1 1,0 2 60,1 0 1,-1 0 0,1 0 0,0 0-1,4 6 1,3 5-23,46 128 508,-38-94-473,82 317 428,-54-91-291,-20 3-21,-16-168-141,-5-63-45,30 261 332,-5-58-26,-27-210-218,-3 1 0,-1-1 1,-1 0-1,-12 49 0,13-79 8,-1 1 0,-1 0 0,1-1 0,-2 1-1,-5 10 1,9-21-153,1 0-1,0 1 1,0-1-1,0 0 0,-1 0 1,1 0-1,0 1 1,0-1-1,0 0 1,0 0-1,0 0 0,-1 1 1,1-1-1,0 0 1,0 0-1,0 1 0,0-1 1,0 0-1,0 0 1,0 1-1,0-1 1,0 0-1,0 0 0,0 1 1,0-1-1,0 0 1,0 0-1,0 1 0,0-1 1,0 0-1,0 0 1,0 1-1,0-1 1,1 0-1,-1 0 0,0 1 1,0-1-1,0 0 1,0 0-1,0 0 1,1 1-1,-1-1 0,0 0 1,0 0-1,0 0 1,1 0-1,-1 1 0,0-1 1,0 0-1,1 0 1,-1 0-1,0 0 1,0 0-1,1 0 0,-1 0 1,0 0-1,0 0 1,1 0-1,-1 0 0,0 0 1,22-1 87,-13 0-109,35-2 26,0-1 0,46-11 0,-46 7 43,-1 2 0,49-1 0,-19 3 12,-72 4-75,0-1-1,0 1 1,0 0 0,-1 0 0,1-1 0,0 1-1,0-1 1,0 1 0,0-1 0,0 1 0,0-1-1,-1 0 1,1 1 0,0-1 0,0 0 0,-1 0 0,1 1-1,0-1 1,-1 0 0,1 0 0,0-2 0,1-4-2738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30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 4216,'0'0'7322,"-3"10"-6922,-7 23-49,2 0-1,-5 44 0,-26 288 1102,10-154-777,10-83-177,13-88-298,2-23 257,2 0 0,-2 23 0,14-68-35,-2-65-2655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4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0 3408,'0'0'6778,"-13"10"-6518,-1 1-178,1-2 3,0 0-1,1 1 1,1 1-1,-17 19 0,0 8 145,2 0-1,1 2 1,2 1 0,-20 50-1,-54 178 520,89-245-676,-4 13 107,2 0 0,2 1 0,-7 61 0,14-79-69,0 0-1,2 0 1,0 0-1,1 0 0,1 0 1,1 0-1,1-1 1,11 32-1,-6-29 66,0-1-1,1 1 0,1-2 1,16 21-1,-21-32-25,1 0 0,0 0-1,1 0 1,-1-1 0,1-1 0,1 1-1,0-2 1,0 1 0,0-1-1,13 5 1,49 23 1542,-65-29-1498,-5-2-2482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4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4120,'0'0'5674,"2"13"-5291,-2-1-280,1-3-36,-1-1 0,1 0 0,1 0 1,-1 0-1,2 0 0,-1-1 0,1 1 0,0 0 0,4 7 1,93 151 1341,-53-91-677,64 137-1,-67-105-25,34 130 1,-67-196-442,-2 1 0,-2 0 1,-1 0-1,-3 0 0,-1 1 1,-6 67-1,-1-83-115,0 0 0,-2-1-1,-1 1 1,-1-1 0,-1-1 0,-2 0 0,0 0-1,-2-1 1,0-1 0,-2 0 0,0-1-1,-2-1 1,0 0 0,-1-1 0,-1-2 0,-1 0-1,-28 19 1,15-11 3,20-14-2670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0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0 4912,'0'0'6560,"-11"8"-6222,-32 25 16,41-31-294,0-1 1,0 1 0,-1-1 0,1 0 0,0 0-1,-1 0 1,1 0 0,0 0 0,-1 0-1,1 0 1,-5 0 0,-8 3 327,-31 19 593,29-15-722,1 0-1,0 1 1,1 0-1,0 1 1,0 1-1,-18 18 1,6-1 217,-35 51 0,50-62-330,2 0 0,0 1-1,0 0 1,-11 36 0,19-48-113,0 0 1,1 0-1,-1 1 1,2-1 0,-1 0-1,1 1 1,0-1-1,0 1 1,1-1-1,-1 0 1,2 1 0,-1-1-1,1 0 1,3 10-1,-1-9-1,0 0 0,0 0 0,0 0 0,1 0-1,0-1 1,1 1 0,-1-1 0,1-1 0,0 1 0,9 5-1,-2-2 2,0-2-1,0 1 0,0-2 1,1 0-1,0 0 0,0-2 1,1 1-1,-1-2 0,1 0 0,0-1 1,29 1-1,-22-4-3,0-2 0,1 0 0,-1-1 0,-1-1 0,28-11 0,99-49 101,-129 55-105,-1-1-1,0 0 1,0-2-1,-2 0 1,1 0-1,-2-2 1,0 0-1,0-1 1,23-34-1,-31 40 0,-6 9-12,1 0-1,-1 0 1,0 0 0,0 0-1,0-1 1,0 1 0,-1 0-1,1 0 1,0-1 0,0 1-1,-1 0 1,1-1 0,-1 1-1,1-1 1,-1 1 0,0-1 0,1 1-1,-1-1 1,0 1 0,0-1-1,0 1 1,0-1 0,0 1-1,0-1 1,-1 1 0,1-1-1,-1-1 1,0 3-4,0-1 0,0 1-1,0 0 1,1 0 0,-1 0 0,0 0-1,0 0 1,0 0 0,0 1 0,1-1-1,-1 0 1,0 0 0,0 0 0,0 1-1,1-1 1,-1 0 0,0 1 0,0-1-1,1 1 1,-1-1 0,0 1 0,1-1-1,-1 1 1,1 0 0,-2 0 0,-21 19 61,22-19-59,-1 1-5,0 0-1,-1 0 0,1 0 1,0 1-1,0-1 0,0 1 1,0 0-1,1-1 0,-1 1 1,1 0-1,-1 0 1,1 0-1,0 0 0,0 0 1,1 0-1,-1 0 0,1 1 1,-1-1-1,1 0 0,0 0 1,0 0-1,0 1 0,1-1 1,-1 0-1,1 0 0,0 0 1,0 0-1,0 0 0,0 0 1,0 0-1,1 0 0,-1 0 1,1 0-1,3 3 0,-1 0-11,1 0-1,0-1 1,1 1-1,0-1 1,0 0-1,0-1 1,0 1-1,0-1 1,1 0-1,0-1 1,0 0-1,0 0 1,13 3-1,-7-3-10,0-1 0,1 0 0,24 0-1,-34-2 19,0 0 0,0 0-1,1-1 1,-1 1 0,0-1-1,0 0 1,0 0 0,0-1-1,0 1 1,0-1 0,0 0-1,0 0 1,-1 0-1,1 0 1,-1-1 0,4-3-1,-5 4 6,-1 0 0,0 0 0,0 0 0,0 0 0,0-1 0,0 1 0,-1 0 0,1-1 0,-1 1 0,1-1 0,-1 1 0,0-1 0,0 1 0,0-1 0,0 1 0,-1-1 0,1 1 0,-2-5 0,1 0 9,-2 0 0,1-1 0,-1 1 0,0 0 0,-4-6 0,3 6 4,-1 1 1,1 0-1,-2 0 0,1 0 1,0 0-1,-1 1 0,0 0 1,-1 0-1,-7-5 0,9 7-6,-1 1-1,1-1 0,-1 1 1,1-1-1,-1 1 0,0 1 1,1-1-1,-1 1 0,0 0 1,0 1-1,0-1 0,-12 2 1,17-1-11,0 0 0,0 0 0,0 0 0,0 0 0,0 1-1,0-1 1,0 0 0,0 1 0,0-1 0,0 1 0,0-1 0,0 1 0,0 0 0,0-1 0,0 1 0,0 0 0,0 1 0,1-2-1,-1 1 1,1-1-1,0 0 0,0 1 0,0-1 0,0 1 1,0-1-1,1 1 0,-1-1 0,0 1 1,0-1-1,0 1 0,0-1 0,0 1 1,1-1-1,-1 1 0,0-1 0,0 0 1,1 1-1,-1-1 0,0 0 0,1 1 1,-1-1-1,0 0 0,1 1 0,-1-1 1,1 0-1,-1 1 0,0-1 0,1 0 0,-1 0 1,1 0-1,-1 0 0,1 1 0,-1-1 1,1 0-1,-1 0 0,1 0 0,20 7 2,0 0 0,0-2 0,1 0 0,-1-1-1,1-2 1,0 0 0,0-1 0,0-1 0,0-1-1,0-1 1,0-1 0,-1-1 0,26-8 0,-34 7 24,-1 0 1,0 0-1,0-2 1,0 1 0,0-2-1,-1 1 1,0-2-1,-1 1 1,0-1-1,0-1 1,10-14-1,3-6 292,-1-1 0,31-60 0,-31 36 624,-22 55-939,0 0 0,0 0 0,0 0 0,0 0 0,0 0 0,0 0 0,0 0 0,0-1 0,0 1 0,0 0 0,0 0 0,0 0 0,1 0 0,-1 0 0,0 0 0,0 0 0,0 0 0,0 0 0,0 0 0,0 0 0,0 0 0,0 0 0,1-1 0,-1 1 0,0 0 0,0 0 0,0 0 0,0 0 0,0 0 0,0 0 0,0 0 0,1 0 0,-1 0 0,0 0 0,0 0 0,0 0 0,0 1-1,0-1 1,0 0 0,0 0 0,1 0 0,-1 0 0,0 0 0,0 0 0,0 0 0,0 0 0,5 7 80,3 11-8,2 18-3,-1 0 0,5 64 0,-12-77-41,-1 1 1,-1 0-1,-2 0 1,0 0-1,-8 32 1,10-54-29,-1 0 0,1 0-1,-1-1 1,0 1 0,1 0 0,-1 0 0,0-1-1,0 1 1,0-1 0,0 1 0,0-1-1,-1 1 1,1-1 0,0 0 0,-1 1 0,1-1-1,-1 0 1,1 0 0,-1 0 0,-2 1 0,1-1 2,0 0 0,0-1-1,0 1 1,0-1 0,0 1 0,-1-1 0,1 0 0,0 0 0,0 0 0,0-1 0,-4 0 0,-3-2 5,0 0 1,0-1 0,0 0 0,1 0 0,-1-1-1,-11-8 1,-44-24 13,56 33-24,1 0 0,18 5 0,138 26 79,117 26 146,-255-50-119,0-1 0,0 0-1,14 1 1,-21-3-386,1 0 1,-1 0-1,1 0 1,-1-1-1,1 0 1,-1 1-1,1-1 1,-1 0-1,1-1 0,-1 1 1,6-4-1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0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155 219 3712,'0'0'9376,"-11"4"-9030,-37 14-6,44-15-284,-1 0-1,0-1 0,1 2 0,0-1 1,0 0-1,0 1 0,0 0 0,1 0 1,-1 0-1,1 0 0,-4 7 0,0 2 85,1 0-1,-7 20 1,11-28-100,-2 8 43,0 0 1,1 0 0,1 0 0,0 0 0,1 1 0,0-1 0,1 1-1,3 21 1,-2-28-41,0-1-1,1 0 1,0 0 0,0 1-1,0-1 1,0-1 0,1 1-1,0 0 1,4 5 0,-4-8-17,-1 0 1,0 0 0,1-1 0,0 0 0,-1 1 0,1-1 0,0 0 0,0 0 0,0 0 0,0-1-1,1 1 1,-1-1 0,0 1 0,1-1 0,-1-1 0,1 1 0,3 0 0,2 0 32,-1-1 0,1-1 1,-1 0-1,1 0 0,-1 0 1,0-1-1,0 0 0,12-5 1,-6 1 72,-1 0 0,1-1 0,23-16 0,-17 6 51,0 0-1,-1-2 1,-1 0-1,-1-1 1,15-24-1,-5 9 235,-27 34-404,0 1 0,0 0 0,1-1 0,-1 1 0,0 0 0,0-1 0,0 1 0,0 0 0,0-1 0,1 1 0,-1 0-1,0 0 1,0-1 0,0 1 0,1 0 0,-1 0 0,0-1 0,1 1 0,-1 0 0,0 0 0,0 0 0,1 0 0,-1-1 0,0 1-1,1 0 1,-1 0 0,0 0 0,1 0 0,-1 0 0,0 0 0,1 0 0,-1 0 0,0 0 0,1 0 0,-1 0 0,0 0 0,1 0-1,-1 0 1,0 0 0,1 0 0,-1 0 0,0 1 0,1-1 0,-1 0 0,0 0 0,1 0 0,-1 0 0,0 1 0,0-1-1,1 0 1,-1 0 0,0 1 0,0-1 0,1 0 0,-1 1 0,0-1 0,0 1 0,7 25 97,-4-10-34,1-5-47,0 0 0,1-1 0,0 1 0,1-1 0,0 0 0,1 0 0,0 0 0,0-1 0,1-1 0,15 15 0,-18-19-19,0 0 0,1 0 0,-1-1 0,1 0 0,0 0 0,0 0 0,0-1 0,0 1 0,1-2 0,-1 1 0,0-1 0,1 1 0,-1-2 0,1 1 0,-1-1 0,1 0 1,0 0-1,-1-1 0,1 0 0,11-3 0,-11 1 14,0 1 1,0-2-1,0 1 1,0-1-1,-1 0 1,1 0-1,-1 0 1,0-1-1,-1 0 1,1 0-1,-1-1 1,0 0 0,0 0-1,0 0 1,-1 0-1,6-13 1,-3 6 34,-2-1 1,0 0 0,0 1-1,-1-1 1,-1-1 0,0 1 0,1-28-1,-4 36-41,2-41 230,-5-62 0,1 97-184,1-1 0,-1 0-1,-1 1 1,0 0 0,-1 0 0,0 0 0,-1 0 0,0 0 0,-1 1-1,-8-13 1,12 22-56,-1 0 0,1 0 0,0 0-1,-1 1 1,1-1 0,-1 0 0,1 1-1,-1 0 1,0 0 0,0-1 0,0 2 0,0-1-1,1 0 1,-1 0 0,0 1 0,0 0-1,0 0 1,0 0 0,-1 0 0,-4 1-1,5-1-27,0 0 0,0 0-1,0 1 1,0 0-1,0 0 1,0 0-1,0 0 1,0 0-1,0 0 1,0 1-1,1-1 1,-1 1-1,0 0 1,1 0-1,0 0 1,-1 0-1,1 0 1,0 0-1,-2 4 1,-3 12-2955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0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5224,'0'0'7168,"-10"2"-6790,-1 0-229,1 1 0,-1 1 0,1 0 0,-1 0 0,1 1 0,1 0-1,-1 1 1,-17 13 0,23-15-114,-1 0 93,0 1 1,0-1 0,1 1-1,-1 0 1,-3 7 0,7-10-98,0-1 0,1 0 1,-1 0-1,0 0 0,1 1 1,0-1-1,-1 0 0,1 0 1,0 1-1,-1-1 0,1 0 1,0 1-1,0-1 0,0 0 1,0 1-1,1-1 0,-1 0 0,0 1 1,0-1-1,1 0 0,-1 1 1,1-1-1,-1 0 0,1 0 1,0 0-1,-1 1 0,1-1 1,0 0-1,0 0 0,0 0 1,0 0-1,1 1 0,4 3 36,0-1 0,0 0 0,0 0-1,0-1 1,1 0 0,-1 0 0,1 0 0,0-1 0,0 0-1,9 2 1,11 0 200,38 1 0,-41-4-95,-6 0 36,-1 0-1,0-2 0,20-2 1,-1-6-2328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0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4312,'0'0'3690,"4"-11"-3251,9-30 40,-13 40-391,0 0 1,0 1-1,0-1 1,0 0-1,1 1 1,-1-1 0,0 0-1,0 0 1,1 1-1,-1-1 1,0 0-1,1 1 1,-1-1-1,0 1 1,1-1 0,-1 1-1,1-1 1,-1 0-1,1 1 1,-1 0-1,1-1 1,-1 1-1,1-1 1,0 1-1,-1 0 1,1-1 0,0 1-1,-1 0 1,1-1-1,0 1 1,-1 0-1,1 0 1,0 0-1,1 0 1,-2 0-21,1 0 0,-1 0-1,1 1 1,-1-1 0,1 0 0,-1 0 0,1 1 0,-1-1-1,0 0 1,1 1 0,-1-1 0,0 1 0,1-1 0,-1 0-1,0 1 1,1-1 0,-1 1 0,0-1 0,0 1 0,0-1-1,1 1 1,-1-1 0,0 1 0,0-1 0,0 1 0,0-1-1,0 1 1,-2 11 148,1-1 0,1 1 0,-1-1 1,2 1-1,1 13 0,1 18 106,-7 251 1016,3 112-108,3-368-974,2 0 0,15 67 0,-18-101-217,0 1 1,1-1-1,0 0 1,0 0-1,0 1 0,0-1 1,1 0-1,0-1 1,0 1-1,0 0 1,0-1-1,0 0 1,1 0-1,-1 0 0,1 0 1,0 0-1,0-1 1,0 0-1,0 1 1,0-2-1,1 1 0,-1 0 1,0-1-1,1 0 1,0 0-1,-1 0 1,9 0-1,8-1 128,0 0 0,-1-2-1,1 0 1,37-10 0,-22 4 117,26-9 199,-48 12-222,1 0 0,25-3 0,-39 7-249,0 1 0,0 0 0,0 0 1,0-1-1,0 1 0,0 0 0,0-1 1,-1 1-1,1-1 0,0 1 0,0-1 1,0 0-1,-1 1 0,1-1 1,0 0-1,-1 1 0,1-1 0,-1 0 1,1 0-1,-1 0 0,1 1 0,-1-1 1,1 0-1,-1 0 0,0 0 0,1 0 1,-1 0-1,0 0 0,0 0 0,0 0 1,0 0-1,0 0 0,0 0 0,0 0 1,0-1-1,-7-36-2077,5 31 163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0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7432,'0'0'817,"12"-8"-509,-4 2-233,2-2 41,0 1-1,0 0 0,1 1 1,0 0-1,1 1 0,18-6 1,-3 3 214,-1 2 1,1 0 0,0 2 0,1 1 0,-1 1-1,1 1 1,-1 2 0,1 1 0,-1 0-1,0 3 1,35 9 0,70 34 2272,-125-44-2437,20 5-1770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0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598 656 4720,'0'0'5477,"-12"-3"-5210,-2 0-147,5 2 34,0 0-1,1-1 1,0-1 0,-1 1 0,-13-8-1,17 8 24,-1 0-1,1 1 1,-1 0-1,0 0 1,1 0-1,-1 0 0,-7 1 1,-20-3 298,14-1-307,-1 1 1,1 1-1,0 1 1,-1 0-1,1 2 1,-1 0-1,1 1 1,0 1-1,0 0 1,0 2-1,0 0 1,1 1-1,0 1 0,0 1 1,1 1-1,-22 13 1,33-18-101,0 1 0,-1 0 0,2 1 0,-1-1 0,1 1 1,-1 0-1,2 0 0,-1 1 0,1-1 0,0 1 0,0 0 0,1 0 1,0 0-1,0 1 0,0-1 0,-1 13 0,3-14-43,0-1 0,1 1-1,0 0 1,0 0 0,0-1-1,1 1 1,0 0 0,0-1 0,0 1-1,1 0 1,0-1 0,0 0 0,0 1-1,1-1 1,-1 0 0,1 0 0,1 0-1,-1-1 1,1 1 0,-1-1 0,1 0-1,1 0 1,5 5 0,0-2-12,-1 0 0,1-1 0,0 0 0,1-1 0,-1 0 0,1-1 0,0 0 0,0-1 0,0 0 0,0-1 0,1 0 0,-1 0 0,1-1 0,0-1 0,-1 0 0,1-1 1,-1 0-1,1 0 0,-1-1 0,0-1 0,1 0 0,16-8 0,-16 7 7,0-1 1,-1-1-1,0 0 1,0 0-1,-1-1 1,1-1-1,-1 0 1,-1 0-1,0-1 1,0 0-1,-1 0 1,9-12-1,-6 3 22,-1 0 0,-1 0 0,-1 0-1,0-1 1,-2-1 0,0 1-1,-1-1 1,-1 0 0,-1 0-1,0 0 1,-2 0 0,0-1 0,-4-37-1,-3 13 56,-2-1-1,-2 2 0,-1-1 0,-3 1 0,-20-44 1,25 68-43,-1 1 1,0 0-1,-2 0 1,0 1-1,-1 1 1,-1 0 0,0 0-1,-2 2 1,0 0-1,-28-21 1,38 33-33,0 0-1,0 0 1,0 0 0,0 1 0,-1 0-1,1 0 1,-1 0 0,0 1 0,1 0 0,-12 0-1,13 1-39,1 0 0,-1 0 0,0 0 0,1 1 0,-1 0 0,1 0 0,-1 0 0,1 0 0,-1 1 0,1 0 0,0 0 0,0 0 0,0 0 0,0 0 0,0 1 0,-3 3 0,6-5-102,0 0 0,1 0 0,-1 0 0,1 0-1,0 0 1,-1 1 0,1-1 0,0 0 0,0 0 0,-1 0 0,1 0-1,0 1 1,0-1 0,0 0 0,1 0 0,-1 0 0,0 0 0,0 1 0,1-1-1,-1 0 1,0 0 0,1 0 0,-1 0 0,1 0 0,0 0 0,-1 0 0,1 0-1,0 0 1,0 1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0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 6328,'0'0'2745,"-1"13"-2164,-2 43 248,3 1-1,7 58 1,0-60-335,1 14 573,28 112 0,27 51 1094,-60-212-1753,-3-18-326,0 0-1,0 0 1,1 0-1,-1 1 1,1-1 0,-1 0-1,1 0 1,0 0-1,1 3 1,-14-57 1688,-78-343-894,49 239-565,28 114-174,10 32-75,0 0 0,1 0-1,0-1 1,1 1 0,0 0 0,1-19-1,1 26-43,0 0-1,0 0 0,0 1 0,1-1 0,-1 0 1,1 1-1,-1-1 0,1 1 0,0 0 0,0 0 1,3-3-1,25-20 24,-21 19-30,0 1-1,1 0 1,0 1-1,0 0 1,0 1-1,0 0 1,1 0 0,-1 1-1,1 0 1,0 1-1,0 1 1,-1-1-1,15 3 1,-7-1 15,0 2 0,0 0 0,0 1 0,0 1 1,0 0-1,32 16 0,-46-19-17,-1 0 0,1 0 1,0 0-1,-1 0 0,0 0 0,1 1 0,-1 0 0,0-1 1,0 1-1,-1 1 0,1-1 0,-1 0 0,1 0 1,-1 1-1,3 6 0,-4-7-1,-1 0 0,1 0-1,-1 0 1,0 0 0,0 0 0,0 0 0,0 0-1,0 0 1,-1 0 0,1 0 0,-1 0 0,0 0-1,0 0 1,0 0 0,0 0 0,-1-1 0,1 1-1,-1 0 1,0-1 0,1 1 0,-5 3 0,-4 5 22,0 0 0,-15 11 1,-11 11 16,-74 79 189,109-111-232,0-1-1,0 1 1,1-1-1,-1 1 0,0-1 1,1 1-1,-1 0 1,0-1-1,1 1 1,-1 0-1,1 0 1,-1-1-1,1 1 0,0 0 1,-1 0-1,1 0 1,0 0-1,-1-1 1,1 1-1,0 0 0,0 0 1,0 0-1,0 0 1,0 0-1,0 0 1,0 0-1,0 0 0,0-1 1,0 1-1,1 0 1,-1 0-1,0 0 1,1 0-1,-1 0 1,0-1-1,1 1 0,-1 0 1,1 0-1,-1-1 1,1 1-1,0 0 1,-1-1-1,1 1 0,0 0 1,-1-1-1,2 1 1,5 3 7,-1-1 1,1 0-1,0 0 1,0 0-1,7 1 1,-3-1-12,52 16 28,49 16 2,-98-29-31,0 0-1,1 1 1,-2 1-1,1 0 1,16 13-1,-27-18 3,0-1-1,0 1 0,0 0 0,-1-1 1,1 1-1,-1 0 0,1 1 1,-1-1-1,0 0 0,0 1 1,-1-1-1,1 1 0,-1 0 0,1-1 1,-1 1-1,1 5 0,-3-7 5,1 1 0,0 0-1,0 0 1,-1 0 0,0-1 0,0 1-1,1 0 1,-1 0 0,-1-1-1,1 1 1,0-1 0,-1 1 0,1-1-1,-1 0 1,0 1 0,0-1-1,0 0 1,0 0 0,0 0-1,0-1 1,0 1 0,-5 2 0,-8 5 15,0-1 0,0-1 0,-1 0 1,-17 4-1,-16 8 32,31-13-30,0-1 0,0-1 0,0 0 0,-32 2 0,0 0-45,42-4-53,0 0 0,0 0 0,0 1 0,0 0 0,1 1 0,-14 7 0,-1 5-3150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1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17007,'0'0'-88,"14"-1"-134,32-3 147,616-28 590,-535 30-133,113 4 690,-227-2-931,1 1 0,-1-2 0,0 0 0,0-1 0,21-4 0,-26 4-121,-1-1-1,1 0 0,-1 0 0,0 0 0,0-1 0,0 0 0,-1 0 0,1-1 0,-1 1 0,9-10 0,-2 1-2572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31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8336,'0'0'2194,"11"-4"-1939,26-5-44,1 0 0,0 3 0,0 1 0,56 0 0,172-19 1697,-230 22-1409,-28 2-89,0 0 0,0-1 1,0 0-1,13-3 0,-21 3-399,0 1-1,0 0 0,0 0 1,0 0-1,0 0 1,-1 0-1,1 0 1,0 0-1,0 0 1,0 0-1,0 0 0,0 0 1,0-1-1,0 1 1,0 0-1,0 0 1,0 0-1,0 0 1,0 0-1,0 0 0,0 0 1,0 0-1,-1-1 1,1 1-1,0 0 1,0 0-1,0 0 1,0 0-1,0 0 0,0 0 1,1-1-1,-1 1 1,0 0-1,0 0 1,0 0-1,0 0 1,0 0-1,0 0 0,0 0 1,0-1-1,0 1 1,0 0-1,0 0 1,0 0-1,0 0 1,0 0-1,0 0 0,1 0 1,-1 0-1,0 0 1,0 0-1,0 0 1,0 0-1,0-1 1,0 1-1,0 0 0,1 0 1,-1 0-1,0 0 1,0 0-1,0 0 1,0 0-1,0 0 1,1 0-1,-10-2-2159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1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390 551 5016,'0'0'3353,"-11"2"-2992,-49 11 597,1 3-1,-86 34 0,135-45-757,0 0 0,1 1 0,-1 0-1,1 0 1,-12 11 0,16-12-51,1-1 1,0 1-1,-1 0 1,1 0-1,1 0 1,-1 1-1,1-1 1,0 1-1,0 0 0,-3 10 1,6-14-107,-1 0 0,1-1 0,0 1 0,-1 0 0,1 0 0,0-1 0,0 1 0,0 0 0,1 0 0,-1 0 0,0-1 0,1 1 0,-1 0 0,1-1 0,-1 1 0,1 0 0,0-1 0,0 1 0,2 2 0,-1-1 3,0-1 0,1 1 0,-1-1 0,1 0 0,0 0 0,0 0-1,0 0 1,0-1 0,5 3 0,2 0 15,0-1 0,-1-1 0,1 0 0,0 0 0,0-1 0,13 1 1,-9-3-13,1 0 0,-1-1 0,1-1 0,-1 0 0,0-1 0,0 0 0,-1-1 0,1-1 0,-1 0 0,0-1 0,0 0 0,-1-1 1,21-17-1,-19 12 10,-1 1 0,0-2 0,-1 1 0,0-2 0,-1 1 0,-1-2 0,0 0 0,-1 0 0,-1 0-1,10-27 1,-9 13 55,-2 0 0,-1-1 0,-1 1-1,-1-1 1,-2 0 0,-2 0-1,0 0 1,-2-1 0,-2 2-1,-12-56 1,14 76-72,-1 0 0,0 1-1,-1-1 1,0 1 0,0 0 0,-1 0-1,0 0 1,-1 1 0,0-1-1,-10-10 1,11 15-11,0-1 0,0 1 1,0 0-1,-1 0 0,0 0 0,0 1 0,0 0 0,0 0 0,0 1 0,-1-1 0,1 1 1,-1 1-1,1-1 0,-1 1 0,0 0 0,-10 1 0,5 0-8,1 0-1,0 1 1,0 1-1,0 0 1,0 0-1,0 1 1,0 0-1,1 1 1,-14 7-1,17-7-34,1 0 0,-1 0 0,1 1 0,1 0-1,-1 0 1,0 0 0,1 0 0,0 1 0,1 0 0,-1 0-1,1 1 1,0-1 0,1 1 0,-6 13 0,2 1-79,2 1 1,0-1 0,-2 38 0,4-15-2445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1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5416,'0'0'5645,"-5"15"-5082,-4 8-331,-21 56 568,27-67-592,0 0 1,0 0 0,1 1 0,1 0 0,0-1 0,1 20-1,0-27-123,0 0-1,1-1 0,-1 1 1,1 0-1,0-1 0,1 1 0,-1-1 1,1 1-1,0-1 0,0 0 1,0 0-1,0 0 0,1 0 0,0 0 1,0 0-1,0-1 0,0 1 1,0-1-1,1 0 0,7 5 1,-9-7-52,-1 0 1,1-1 0,0 1 0,0-1 0,0 1 0,0-1 0,0 0-1,0 0 1,0 0 0,0 0 0,0 0 0,0 0 0,0-1 0,-1 1-1,1-1 1,0 1 0,0-1 0,0 0 0,0 0 0,-1 1 0,1-1-1,0-1 1,-1 1 0,1 0 0,-1 0 0,2-2 0,6-5 72,-2 1 1,1-2 0,7-10 0,-11 15-63,30-38 317,22-29 614,-52 64-826,1 1 365,-5 18-218,-1-6-314,-13 262 673,11-236-604,-2 0 0,-1 0 0,-1 0 1,-2-1-1,-1 0 0,-2 0 1,-1-1-1,-25 42 0,36-68-44,0-1-1,0 0 1,-1 0-1,1 0 1,-1 0 0,0 0-1,0-1 1,0 1-1,0-1 1,0 0 0,-1 0-1,1 0 1,-1 0-1,1-1 1,-6 2 0,7-2-8,-1-1 0,1 0 1,0 0-1,0 0 1,-1 0-1,1 0 0,0 0 1,-1-1-1,1 1 1,0-1-1,0 1 0,0-1 1,-1 0-1,1 0 1,0 0-1,0 0 0,0 0 1,1-1-1,-1 1 1,0-1-1,0 1 0,1-1 1,-1 0-1,1 1 1,-1-1-1,-1-3 0,-2-2-15,0 0 0,0-1 0,1 1 0,0-1 0,0 0 0,-4-13 0,8 18 11,-1-1 0,1 0 0,-1 1-1,1-1 1,0 0 0,0 0 0,1 1 0,-1-1-1,1 0 1,0 1 0,0-1 0,0 1 0,0-1 0,1 1-1,-1-1 1,1 1 0,0 0 0,3-4 0,0 0 4,0 0 1,1 1-1,0-1 1,0 1-1,0 0 1,1 1-1,0 0 1,0 0-1,0 0 1,1 1-1,0 0 1,0 0-1,0 1 1,0 0-1,0 1 1,1 0-1,-1 0 1,1 0 0,-1 1-1,1 1 1,11-1-1,13 1-50,1-2 0,34-6 0,-17-6-2712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1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4416,'0'0'6064,"0"11"-5639,0 25 392,2 0 0,10 54 0,53 242 1809,79 604-582,-138-826-1872,-8 116 0,-1-59 9,2-102-93,3 82 214,-3-135-250,1-7-38,2-11-103,3-32-2535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1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4816,'0'0'8097,"4"12"-7738,20 99 639,-20-95-785,-1 1 63,1 0 0,7 18 0,-9-31-202,0 0-1,-1 0 1,2 0 0,-1 0-1,0 0 1,1 0-1,0 0 1,0-1-1,0 1 1,0-1-1,1 0 1,6 5 0,-7-6-10,1 0 1,0 1 0,-1-1 0,1-1 0,0 1 0,0-1 0,0 1 0,0-1 0,6 1 0,-6-2 1,-1-1 0,1 1 0,0-1 0,-1 0 0,1 0 0,-1 0 1,0 0-1,1 0 0,-1-1 0,0 1 0,6-5 0,-2 1 55,0-1 0,0 0 0,0-1 0,-1 0-1,0 0 1,0 0 0,-1-1 0,0 0 0,0 0 0,6-15-1,7-10 618,-15 23-145,-4 21-118,-6 37-368,-1 0 0,-18 55 0,12-48-39,0 4-41,-44 111 1,55-163-44,0 1 0,-1-1 0,-1 0 0,1 0 0,-1 0 0,0-1 1,0 1-1,-1-1 0,-10 9 0,15-15 12,1 0 0,-1 1 1,1-1-1,0 0 0,-1 1 0,1-1 0,-1 0 0,1 0 1,-1 0-1,1 1 0,-1-1 0,1 0 0,0 0 0,-1 0 1,1 0-1,-1 0 0,1 0 0,-1 0 0,1 0 0,-1 0 1,1 0-1,-1 0 0,1 0 0,-1 0 0,1-1 0,-1 1 1,1 0-1,-2-1 0,-4-13-84,6-26-13,1 35 93,-1-3-8,1 0 0,1 0 0,-1 0 0,1 0 0,1 0 0,0 1 0,0 0 0,0-1 0,1 1 0,-1 0 0,6-6 0,-6 8 6,1 1 0,-1 0 0,1 0 0,-1 0 0,1 1-1,0-1 1,0 1 0,1 0 0,-1 0 0,1 0 0,0 1 0,-1 0 0,1 0 0,0 0 0,0 0 0,0 1 0,8-2 0,-3 3 4,0 0 0,0 0 0,0 1 0,0 0 0,0 1 0,0 0 0,14 5 0,-21-6-5,0-1 1,0 1-1,0-1 1,0 1 0,0-1-1,1 0 1,-1 0-1,0 0 1,0-1 0,0 1-1,4-2 1,6-4-2732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1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7832,'0'0'4101,"10"-4"-3642,-7 3-421,12-5 292,-1 0 0,1 2 0,27-6 0,-2 5 396,0 2-1,0 2 0,0 1 0,65 9 1,-12-1 906,-87-8-1281,-17-1-3639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1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7528,'0'0'2776,"12"-2"-2339,18-3 106,0 1 0,0 1 1,0 2-1,32 2 0,-38 3-149,150 25 3458,-166-26-3608,-7-3-220,-1 1 0,1-1 0,-1 0 0,1 1 0,0-1 0,-1 0 0,1 1 0,0-1 0,-1 0 1,1 0-1,0 0 0,-1 0 0,1 0 0,0 0 0,0 0 0,-1 0 0,1 0 0,0 0 0,-1 0 0,1 0 0,0 0 0,-1 0 0,1-1 1,0 1-1,-1 0 0,2-1 0,-1 0 76,-1-3-93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1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6728,'0'0'4769,"-4"13"-4309,-3 11-161,2 0-1,0 0 1,2 0 0,1 1-1,0 24 1,2-40-87,1 0 0,0-1-1,1 1 1,0-1 0,0 1 0,1-1 0,-1 1 0,2-1 0,7 14 0,-10-22-180,-1 1 1,1 0 0,0-1-1,0 1 1,0-1-1,-1 1 1,1-1 0,0 1-1,0-1 1,0 0 0,0 1-1,0-1 1,0 0 0,0 0-1,0 0 1,0 1 0,0-1-1,0 0 1,0 0 0,0-1-1,0 1 1,0 0 0,0 0-1,0 0 1,0-1 0,0 1-1,0 0 1,0-1 0,0 1-1,-1-1 1,1 1 0,1-2-1,30-21 676,-32 23-707,12-11 258,-1-1-1,-1-1 0,18-25 1,10-13 330,-20 27-207,-15 19-228,1 1-1,-1-1 1,1 1 0,0-1 0,9-6 0,-13 10-147,0 1 1,0 0-1,1 0 1,-1 0-1,0-1 0,1 1 1,-1 0-1,0 0 1,1 0-1,-1 0 0,0 0 1,1 0-1,-1 0 1,0 0-1,1 0 1,-1 0-1,0 0 0,1 0 1,-1 0-1,1 0 1,-1 0-1,0 0 0,1 0 1,-1 0-1,0 0 1,1 1-1,-1-1 0,0 0 1,0 0-1,1 0 1,-1 1-1,0-1 0,1 0 1,-1 0-1,0 1 1,0-1-1,0 0 0,1 0 1,-1 1-1,9 21 65,-2 25-72,-7-8-9,-2-1-1,-2 0 1,-1 0 0,-2 0-1,-1-1 1,-2 1 0,-17 38-1,19-57-26,-1-2-1,0 1 0,-1-1 0,-1-1 1,0 1-1,-2-2 0,1 0 1,-2 0-1,0-2 0,-27 21 0,40-33 27,-1 1 0,1-1 0,0 0 0,-1 0 0,0 0 0,1-1 0,-1 1 0,1 0 0,-1-1-1,0 1 1,0-1 0,1 1 0,-1-1 0,0 0 0,0 0 0,1 0 0,-1 0 0,0 0 0,-3 0-1,4-1 6,0 0 0,0 1-1,0-1 1,0 0-1,1 0 1,-1 0 0,0 0-1,0 0 1,0 0-1,1 0 1,-1 0 0,1 0-1,-1 0 1,1 0-1,-1 0 1,1 0 0,-1 0-1,1-1 1,0 1-1,0 0 1,0 0 0,0 0-1,0-1 1,0 1-1,0 0 1,0 0 0,0 0-1,1-2 1,-1-2 0,1-1 0,-1 1 0,1 0 0,1 0-1,-1 0 1,1 0 0,0 0 0,0 0 0,0 0 0,0 1 0,1-1 0,0 1 0,0 0 0,0 0 0,1 0 0,-1 0 0,1 0 0,0 1 0,0-1 0,0 1 0,1 0 0,-1 1 0,1-1 0,-1 1 0,1 0 0,0 0-1,10-3 1,-3 3 59,1 1 0,0 0 0,0 1 0,-1 0 0,1 1-1,0 1 1,-1 0 0,1 0 0,-1 1 0,0 1 0,0 0 0,20 10-1,-30-13-24,20 8 238,-21-9-254,-1 1 1,1-1 0,-1 0-1,1 0 1,0 1-1,-1-1 1,1 0-1,-1 0 1,1 0-1,0 0 1,-1 0-1,1 0 1,0 0 0,-1 0-1,1 0 1,0 0-1,-1 0 1,1 0-1,-1-1 1,1 1-1,0 0 1,-1 0 0,1-1-1,-1 1 1,1 0-1,0-1 1,5-12-938,-4 8-1926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1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70 9240,'0'0'256,"16"5"496,-14-3-624,1 1 1,-1 0-1,0 0 0,0 0 1,0 0-1,0 0 1,0 0-1,-1 1 0,0-1 1,2 6-1,8 40 855,-8-32-714,0-3 17,1 1 0,0 0 0,1-1 1,0 0-1,14 25 0,-15-33-188,-1-1-1,2 1 1,-1-1-1,0 0 1,1 0-1,0 0 1,0-1-1,1 1 0,-1-1 1,1-1-1,0 1 1,0-1-1,0 0 1,0 0-1,11 3 1,-3-2 45,0-1 0,0 0 0,0-1 0,0 0 1,1-2-1,19 0 0,-30 0-96,0 0 1,-1-1 0,1 1-1,-1-1 1,1 0-1,0 0 1,-1 0 0,0-1-1,1 1 1,-1-1-1,0 1 1,0-1 0,0 0-1,0-1 1,0 1-1,0 0 1,0-1 0,-1 0-1,1 1 1,-1-1-1,0 0 1,0 0 0,0 0-1,0-1 1,-1 1 0,1 0-1,-1-1 1,0 1-1,0-1 1,0 1 0,0-6-1,0 0 13,-1 0 0,0 0-1,0 0 1,-1 0 0,0 0-1,-1 0 1,0 0 0,0 1-1,-1-1 1,0 0 0,-1 1 0,0 0-1,0 0 1,-1 0 0,-5-7-1,-2-2 69,-1 1 0,-1 1 0,0 0 0,-1 1 0,-25-18 0,32 26-43,0 0 0,0 1 0,-1 1 0,0-1 0,0 1 0,0 1 0,0-1 0,-1 2 0,0-1 0,1 1 0,-1 1 0,0 0 0,-13 0 0,9 2-513,-1 0 0,1 1 0,0 1 1,0 1-1,1-1 0,-1 2 0,1 0 1,-17 9-1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4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3912,'0'0'5376,"-7"13"-5150,-14 26 17,1 1-1,-22 68 0,10 17 352,6 1 0,-15 176 1,36-210-66,4 0 1,3 1 0,5-1 0,20 98 0,-24-173-416,54 233 1526,-52-238-1505,-1 0 0,2-1 0,-1 1-1,2-1 1,13 19 0,-15-24-36,0 0 0,1 0 0,-1 0 1,1 0-1,0-1 0,1 0 0,0 0 1,-1-1-1,1 0 0,9 4 0,-9-6 2,0 0 0,0-1 0,0 1-1,1-1 1,-1-1 0,0 0-1,14-1 1,-5 0-1286,30-8-1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3:5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9920,'0'0'-22,"5"16"-247,75 188 984,180 530 2243,-234-640-2342,19 133 1,-39-181-364,-3-1 1,-1 1-1,-2 0 1,-2 0-1,-10 53 1,6-73-5,-1 1 1,-1-1-1,-1-1 1,-1 1-1,-1-2 1,-1 1 0,-1-2-1,-2 0 1,-28 37-1,39-56-2472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31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8640,'0'0'2944,"14"-3"-2618,289-37 1188,-197 36-777,42-3 902,-143 7-1757,26-5 1476,-30 5-1425,0 0-1,0-1 1,0 1-1,0 0 0,0-1 1,0 1-1,0-1 0,0 1 1,0-1-1,0 0 0,0 1 1,-1-1-1,1 0 1,0 0-1,0 0 0,-1 0 1,1 1-1,0-1 0,-1 0 1,1 0-1,-1 0 0,1-2 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10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15 532 3112,'0'0'5178,"-2"-9"-4912,-2-3-151,2 7-18,1 0 1,-1 0-1,1 0 1,0 0-1,1 0 0,-1 0 1,1-6-1,0 10 229,1 1-126,0-1 1,0 1-1,0 0 0,1 0 1,-1 0-1,0 0 1,0 0-1,0 0 1,0 0-1,0 1 1,1-1-1,-1 0 0,0 0 1,1 2-1,4 6-50,-1 1 0,0 0-1,-1 1 1,0-1 0,0 1 0,-1 0-1,3 12 1,7 75 416,-7-42-231,3 10 298,1 88-1,-4-24 317,0-76 525,19-56-932,18-17-270,-35 15-238,1 0-1,0 1 0,1 0 1,-1 1-1,1 0 0,12-2 1,0 1 23,-1-1 0,33-13 0,-29 10 13,27-6-1,56-17 160,-1 0-56,-62 22-92,1 1 0,46 0 1,86-12 61,-96 8-53,39-4 53,179-19 67,-109 27 0,-67-1-71,323-28 128,-60-17 25,16-3 0,-366 54-274,408-54 184,-153 29-116,-129 17-41,166-8 179,-143 15-1,-57 4-162,-7 0-32,-30-3-21,42-3 0,9-8 18,221-19 83,-27 2-66,-35 1 45,44 26 162,-196 6-191,-49 4-58,-82-4 4,-10-1 5,0 0 0,-1-1 0,1 0 0,11-1 0,-16 0-7,0 0 0,-1 0 1,1 0-1,-1 0 0,1-1 0,-1 1 0,1-1 0,-1 0 0,0 0 0,0 0 1,0-1-1,0 1 0,4-6 0,1-2 2,-2 0 1,1 0 0,-1-1-1,-1 1 1,0-1-1,5-14 1,3-7 3,29-85 99,-22 55 24,-11 17 3,-9 38-133,1 0 0,1 0 0,-1 0 0,1 0 0,5-12 0,-7 18-142,1 0 0,0 0-1,0 0 1,0 0 0,-1 0 0,1 1 0,0-1 0,0 0 0,0 1 0,1-1 0,-1 0 0,2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14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25 4216,'0'0'6230,"-2"14"-5974,-23 232 922,18-154-769,-3 73 676,7-150-842,1 1 102,3-14-7,3-8 180,5-12-380,-1-1-1,-2-1 1,0 1-1,6-32 1,3-12 70,4-7-5,17-55 141,-28 103-217,1 0-1,1 1 1,19-32-1,-24 45-36,0 1 0,1 0 0,0 0 0,0 0 0,0 0 0,1 1 0,13-9 0,-19 15-79,0-1-1,0 1 1,0 0-1,0 0 1,0 0-1,0 0 0,0 0 1,0 0-1,0 0 1,0 0-1,0 0 1,0 1-1,0-1 0,0 0 1,0 1-1,0-1 1,0 1-1,0-1 0,0 1 1,0-1-1,0 1 1,-1-1-1,1 1 1,0 0-1,0 0 0,-1-1 1,1 1-1,0 0 1,-1 0-1,1 0 0,-1 0 1,1 0-1,-1 0 1,1 0-1,-1 0 1,1 2-1,1 2 24,0 1-1,0 0 1,0 1 0,-1-1 0,1 7-1,0 39 195,-2 0 0,-14 104 0,13-139-82,1-17-144,0 0 1,0 0 0,0 0 0,0 0-1,0-1 1,0 1 0,0 0 0,0 0 0,0 0-1,1 0 1,-1 0 0,0 0 0,0 0-1,0 0 1,0 0 0,0 0 0,0 0 0,0 0-1,0 0 1,0 0 0,0 0 0,0 0-1,0 0 1,0 0 0,0 0 0,0 0 0,1 0-1,-1 0 1,0 0 0,0 0 0,0 0 0,0 0-1,0 0 1,0 0 0,0 0 0,0 0-1,0 0 1,0 0 0,0 0 0,0 0 0,0 0-1,0 0 1,0 1 0,0-1 0,1 0-1,-1 0 1,0 0 0,0 0 0,0 0 0,0 0-1,0 0 1,0 0 0,0 0 0,0 0-1,0 0 1,0 0 0,0 0 0,0 0 0,0 0-1,0 1 1,0-1 0,0 0 0,0 0-1,0 0 1,11-23 274,-5 9-277,14-26 115,2 1-1,1 1 1,2 1 0,42-48-1,-63 80-82,1 1-1,-1 0 1,1 0-1,0 0 1,0 1-1,0-1 1,11-4-1,-15 8-23,1-1 0,-1 0 0,0 1 0,1 0 0,-1-1 0,0 1 0,1 0 0,-1 0 0,1 0 0,-1 0 0,0 0 0,1 0 0,-1 0 0,1 0 0,-1 0 0,0 1 0,1-1 0,-1 1 0,0-1 0,1 1 0,-1-1 0,0 1 0,0 0 0,1 0 0,-1-1 0,0 1 0,0 0 0,0 0 0,0 0 0,0 0 0,0 0 0,-1 1 0,1-1 0,0 0 0,0 0 0,-1 0 0,1 1 0,-1-1 0,1 0 0,0 3 0,4 13 11,-1 0 0,0 1-1,-2 0 1,0 0 0,0 19-1,-7 92 45,-1 32 368,6-159-404,0-1 1,0 0-1,0 0 1,0 1-1,1-1 1,-1 0 0,0 0-1,1 0 1,-1 0-1,1 1 1,-1-1-1,1 0 1,0 0-1,0 0 1,-1 0 0,1 0-1,1 1 1,-5-26-821,3 16-2142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16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8 490 6016,'0'0'3353,"0"15"-2838,-3 54 27,-2-3 785,8 108 0,-2-164-1040,2 1-1,-1-1 1,1 0 0,9 19 0,-12-28-264,0-1-1,1 1 1,-1 0 0,1-1-1,-1 1 1,0-1-1,1 1 1,-1-1 0,1 1-1,-1-1 1,1 0 0,0 1-1,-1-1 1,1 1-1,-1-1 1,1 0 0,0 0-1,-1 1 1,1-1-1,0 0 1,-1 0 0,1 0-1,0 0 1,-1 0-1,1 0 1,0 0 0,-1 0-1,1 0 1,0 0-1,-1 0 1,1 0 0,0 0-1,-1 0 1,1-1 0,0 1-1,-1 0 1,1 0-1,-1-1 1,1 1 0,0-1-1,-1 1 1,1 0-1,-1-1 1,1 1 0,-1-1-1,1-1 1,25-25 405,97-177 747,-105 173-982,6-1 105,-6 11 33,-11 11-40,-8 23-97,-2 3-151,2 1 0,-1-1 0,2 1 0,0-1 0,1 1 0,1-1 0,0 1 0,1-1 0,1 0 0,7 18-1,-10-30-19,1 1 0,0 0 0,1-1 0,-1 1 0,1-1 0,0 0 0,-1 0 0,2 0 0,-1 0 0,0-1 0,1 1 0,0-1 0,0 0 0,0 0 0,0 0-1,0-1 1,1 1 0,-1-1 0,1 0 0,0 0 0,-1-1 0,1 1 0,0-1 0,0 0 0,0-1 0,0 1 0,0-1 0,0 0 0,0 0 0,0 0 0,0-1-1,0 0 1,0 0 0,0 0 0,-1 0 0,1-1 0,0 0 0,-1 0 0,1 0 0,-1 0 0,1-1 0,-1 0 0,4-4 0,9-8 115,-1-1 0,0 0 1,-2-1-1,24-35 1,20-25 410,-39 55-310,-14 15-124,0 0 0,0 1 0,1 0 0,0 0 0,0 1 0,1 0 0,7-6 0,-13 11-108,-1 0 1,1 0 0,-1 0-1,1 0 1,-1 0 0,1 0-1,-1 0 1,1 0 0,-1 0-1,1 0 1,0 0 0,-1 0-1,1 1 1,-1-1 0,1 0-1,-1 0 1,1 1 0,-1-1-1,1 0 1,-1 0 0,0 1-1,1-1 1,-1 1 0,1-1-1,-1 0 1,0 1 0,1-1-1,-1 1 1,0-1 0,1 1-1,-1-1 1,0 1 0,0-1-1,0 1 1,1-1 0,-1 1 0,0-1-1,0 1 1,0-1 0,0 1-1,0 0 1,5 27 25,-5-27-22,2 29 22,-2 0 0,-1 0 0,-1 0 0,-2 0 0,-10 40 0,13-63-30,-2 0 0,1 0 0,-1-1 0,0 1 0,0-1 0,-6 9 0,8-13-1,1-1 1,-1 0-1,0 0 0,0 0 0,0 0 1,1 0-1,-1 0 0,0 0 1,0 0-1,0 0 0,0-1 1,0 1-1,-1 0 0,1 0 1,0-1-1,0 1 0,0-1 0,-1 1 1,1-1-1,0 0 0,-1 1 1,1-1-1,0 0 0,-1 0 1,1 0-1,0 0 0,-1 0 1,1 0-1,0 0 0,0-1 1,-1 1-1,1 0 0,0-1 0,-1 1 1,1-1-1,0 1 0,0-1 1,0 0-1,0 0 0,-2-1 1,-3-4 13,1 0 0,-1 0 1,1-1-1,1 1 0,-1-1 1,1-1-1,1 1 1,-1 0-1,1-1 0,-4-15 1,7 23-17,0 0 0,0 0 0,1 1 0,-1-1 0,0 0 0,0 0 0,0 0 0,0 0 0,0 0 0,1 0 0,-1 0 0,0 0 0,0 0 0,0 0 0,0 0 0,0 0 0,1 0 0,-1 0 0,0 0 0,0 0 0,0 0 0,0 0 0,1 0 0,-1 0 0,0 0 0,0 0 0,0 0 1,0 0-1,0 0 0,1 0 0,-1-1 0,0 1 0,0 0 0,0 0 0,0 0 0,0 0 0,0 0 0,1 0 0,-1 0 0,0-1 0,0 1 0,0 0 0,0 0 0,0 0 0,0 0 0,0 0 0,0-1 0,0 1 0,0 0 0,0 0 0,0 0 0,0 0 0,0-1 0,0 1 0,0 0 0,0 0 0,0 0 0,0 0 0,0 0 1,0-1-1,0 1 0,17 14-14,-7-6 27,-2-4-16,0 0 0,0-1 0,0 0 0,0 0 0,1-1-1,-1 0 1,1 0 0,15 0 0,-19-1 0,1-1-1,0 0 1,0 0 0,0-1-1,0 0 1,0 0-1,-1 0 1,1-1 0,0 0-1,-1 0 1,1 0-1,-1-1 1,0 0 0,7-4-1,2-6 9,0 0-1,-1-1 0,-1-1 1,0 0-1,17-29 0,41-92 173,-23 15 65,-37 93-149,-7 14-42,0 0 1,-1 0 0,-1-1 0,0 1 0,0 0 0,-2-1-1,-2-18 1,0-24 287,3 56-306,0-24 158,1 16-167,0 1 0,0-1-1,1 0 1,2-8 0,5-19 0,11-70-110,-28 175 16,2 1 1,4 0-1,7 70 0,-2-100 64,1-1 0,3-1 1,1 1-1,2-1 0,1 0 0,3-1 1,25 53-1,-21-59-27,25 35 0,-36-56 26,1-1 1,0 1-1,0-2 0,1 1 1,1-2-1,-1 1 1,18 10-1,-25-18 25,-1 1-1,0-1 1,0 1-1,0-1 0,1 1 1,-1-1-1,0 0 1,0 0-1,1 0 1,-1 0-1,0 0 0,1 0 1,-1 0-1,0 0 1,0 0-1,1-1 1,-1 1-1,0 0 0,0-1 1,0 1-1,1-1 1,-1 1-1,2-2 1,-1 0-527,1 0 1,-1 0-1,1-1 1,-1 1-1,1 0 1,-1-1-1,2-3 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1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9536,'0'0'1144,"11"-3"-708,31-4 114,1 2 0,-1 2 0,1 2 0,0 1 1,55 9-1,112 29 2992,-192-30-2851,-10-4-2947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18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0 531 8496,'0'0'2993,"12"-12"-2700,149-181 1229,-144 167-1227,-2-1 1,0-1 0,-2 0 0,-2-1 0,0 0-1,7-37 1,-16 60-185,-1-1 0,0 1 0,0 0 0,-1-1 0,1 1 0,-1-1-1,-1 1 1,1-1 0,-1 1 0,0 0 0,-4-12 0,5 18-95,0 0 0,0 0 1,0-1-1,-1 1 0,1 0 1,0 0-1,0-1 0,0 1 1,0 0-1,0 0 0,0 0 1,-1-1-1,1 1 0,0 0 1,0 0-1,0 0 0,-1 0 1,1-1-1,0 1 0,0 0 1,0 0-1,-1 0 0,1 0 0,0 0 1,0 0-1,-1 0 0,1 0 1,0 0-1,0-1 0,-1 1 1,1 0-1,0 0 0,0 0 1,-1 0-1,1 1 0,-1-1 1,-6 8 229,-4 20-126,10-25-68,-16 49 195,-20 104 0,32-123-202,1-1 0,2 1 0,2 0 0,5 52 0,2-29 17,18 124 247,-23-159-247,4 19 66,-6-37-106,1-1 0,-1 0-1,1 0 1,0 1 0,0-1 0,0 0-1,0 0 1,0 0 0,0 0-1,1 0 1,-1-1 0,1 1 0,2 2-1,-3-3-5,0-1 0,0 0-1,1 1 1,-1-1 0,0 0-1,0 0 1,1 0 0,-1 0-1,0 0 1,0 0 0,0 0-1,1 0 1,-1-1 0,0 1-1,0 0 1,0-1 0,0 1-1,1-1 1,-1 1 0,0-1-1,0 0 1,0 1 0,0-1-1,0 0 1,1-1 0,24-22 155,-15 10-124,-1-1 1,0 0-1,-2 0 0,0-1 0,0 0 1,-1-1-1,6-26 0,15-32 103,-20 56-64,0-1 0,4-21-1,-12 40-75,0 0 0,1 0-1,-1 0 1,0 0-1,0 0 1,0 0 0,1 0-1,-1 0 1,0 0-1,1 1 1,-1-1 0,1 0-1,-1 0 1,1 0-1,0 1 1,-1-1 0,1 0-1,1-1 1,-1 3-2,0-1 1,0 0-1,-1 0 0,1 1 1,0-1-1,0 1 1,0-1-1,-1 1 1,1-1-1,0 1 0,0-1 1,-1 1-1,1 0 1,-1-1-1,2 2 1,8 7 13,21 18 60,-9-8-17,26 19 0,-40-33-31,1 0 0,-1 0 0,1-1 0,-1 0-1,1-1 1,1 0 0,13 3 0,-21-5-22,0-1 1,1 0-1,-1 0 1,0 0-1,1 0 1,-1 0-1,0 0 1,1 0-1,-1-1 1,0 0-1,1 1 1,-1-1-1,0 0 1,0 0-1,0 0 1,0 0-1,0 0 1,0-1-1,3-1 1,-2-1 5,0 1 0,0-1 0,0 1 0,0-1 1,-1 0-1,1 0 0,-1 0 0,0 0 0,2-7 0,-1 1 9,0 1-1,-1-1 0,0 1 0,-1-1 0,0 0 0,0 1 0,-1-1 0,-1 0 0,-1-10 0,2 17-14,-1 0 1,1 0-1,-1 0 1,0 1-1,0-1 0,0 0 1,-1 0-1,1 1 1,0-1-1,-1 1 0,0 0 1,1-1-1,-1 1 1,0 0-1,0 0 1,-5-3-1,6 4-3,-1 0 0,0 0 0,0 1 1,0-1-1,0 1 0,0-1 0,0 1 0,0 0 0,0 0 1,0 0-1,0 0 0,0 0 0,0 0 0,0 1 0,-1-1 1,2 0-1,-1 1 0,0 0 0,0 0 0,0-1 0,0 1 1,0 0-1,1 0 0,-4 3 0,0-1 0,0 1-1,0 0 1,1 0 0,-1 1-1,1-1 1,0 1 0,1 0-1,-1 0 1,1 0 0,0 1-1,0-1 1,0 1 0,1 0-1,0-1 1,0 1 0,0 0-1,1 0 1,0 1 0,0-1-1,1 0 1,0 0 0,0 0-1,0 0 1,0 1 0,3 9-1,-1-7 9,0 1-1,1-1 1,0 0 0,0 0-1,1 0 1,0 0-1,1 0 1,0-1 0,0 0-1,1 0 1,0 0-1,0-1 1,1 0-1,0 0 1,15 11 0,-14-13 51,1 0 1,0-1 0,0 1-1,0-2 1,0 1 0,1-2-1,0 1 1,0-1 0,-1 0-1,1-1 1,20 0 0,-15-2-495,1 0 0,-1-1 0,0-1 0,0-1 0,0 0 0,27-11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20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0 4616,'0'0'9150,"-12"12"-8859,-8 10-161,-52 50 557,30-37-301,-61 57 500,75-64-286,-1-1-1,0-1 1,-40 25 0,42-33 438,27-18-1018,0 0 1,0 0-1,0 0 0,0 0 0,0 0 0,-1 0 0,1 0 0,0 1 0,0-1 0,0 0 0,0 0 0,0 0 0,0 0 0,0 0 0,0 0 0,-1 0 0,1 1 0,0-1 0,0 0 0,0 0 0,0 0 1,0 0-1,0 0 0,0 1 0,0-1 0,0 0 0,0 0 0,0 0 0,0 0 0,0 0 0,0 1 0,0-1 0,0 0 0,0 0 0,0 0 0,0 0 0,0 0 0,0 0 0,0 1 0,0-1 0,0 0 1,1 0-1,-1 0 0,0 0 0,0 0 0,0 1 0,9 6 287,20 8-361,-23-12 153,20 8-30,0-2 0,1 0 0,49 8 0,-21-5 15,-20-3-3,0 1 0,33 15 0,-45-16 20,-11-4 49,-1 0-1,20 12 0,-19-16-748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21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0 6128,'0'0'3753,"-6"10"-3362,1 0-306,-1 3 208,-1-1-1,0-1 1,-1 1 0,-1-1 0,-18 20 0,-33 25 1128,-20 16 130,9-23-299,41-29-435,1 1 0,-37 34 0,55-41-215,11-6-60,1-7-482,1 0 0,-1-1 0,0 1 1,1-1-1,-1 1 0,1-1 0,-1 1 0,1-1 0,0 0 1,-1 1-1,4-1 0,15 3 11,116 40 677,-35-9-293,-90-31-382,1 1 0,-1 0-1,0 1 1,0 0 0,0 1 0,-1 0 0,0 0 0,0 2 0,10 8 0,-14-11-43,-1 0-1,1 0 1,0 0-1,8 4 1,3-2-3062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22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53 5624,'0'0'3817,"-4"12"-3162,-5 14-186,0 0 1,2 0 0,-5 43-1,10-30 43,2 1-1,1 0 0,3 0 1,9 48-1,49 154 1818,-54-215-2036,7 19 1813,-20-66-1701,-5-28-1,7 29-246,-1 1-1,-10-31 1,-45-84 463,39 93-333,3-2 0,-21-69 0,36 103-242,1-1 1,0 1-1,0 0 1,1 0-1,0 0 1,0-1-1,1 1 1,0 0-1,1 0 1,0 0-1,0 0 1,0 0-1,1 0 1,0 1-1,1-1 1,0 1-1,0 0 1,0 0-1,7-7 0,1-1 64,0 0 0,1 1 0,1 0 0,0 2 0,1-1 0,1 2 0,16-11 0,-29 20-79,0 1 0,0-1 0,0 1 0,0-1 0,0 1-1,1 0 1,-1 0 0,0 0 0,1 1 0,-1-1 0,0 1-1,1 0 1,-1 0 0,1 0 0,-1 0 0,1 1 0,4 1 0,-4-1-1,0 1 1,1 0 0,-1 0 0,0 0-1,-1 1 1,1-1 0,0 1 0,-1 0 0,1 0-1,-1 0 1,5 7 0,-2-3-6,-1 0 0,-1 0 0,1 1 0,-1-1 0,-1 1 0,0 0 1,0 0-1,0 1 0,-1-1 0,0 1 0,-1-1 0,1 1 0,-1 8 0,-2-7-7,-1 0 1,0 0-1,0-1 0,0 1 1,-1-1-1,-1 1 0,0-1 0,0 0 1,-1 0-1,0-1 0,0 1 0,-8 7 1,-4 5 34,-1-1 1,-1-1 0,-26 20-1,36-32-20,0-1-1,-1-1 0,1 1 1,-1-1-1,0-1 1,-19 6-1,28-10-27,0 0 0,1 0 1,-1 0-1,0 0 0,0 1 0,1-1 0,-1 0 1,0 0-1,1 1 0,-1-1 0,0 0 1,1 1-1,-1-1 0,0 1 0,1-1 1,-1 0-1,1 1 0,-1 0 0,0 0 0,10 4 46,28 2-29,-36-7-22,46 8-16,0 2 0,0 3 0,-2 1-1,1 2 1,46 25 0,-88-40 16,-1 1 0,1 0-1,0 0 1,-1 1 0,0-1 0,1 1 0,-1 0 0,0 0 0,-1 0-1,1 0 1,0 0 0,-1 0 0,0 1 0,1-1 0,-1 1 0,-1 0-1,1 0 1,-1 0 0,1-1 0,-1 1 0,0 1 0,0-1 0,-1 0-1,1 0 1,-1 0 0,0 0 0,0 0 0,-1 1 0,1-1 0,-1 0-1,0 0 1,0 0 0,0 0 0,0 0 0,-1 0 0,1-1 0,-1 1-1,0 0 1,-1-1 0,1 1 0,0-1 0,-1 0 0,0 0 0,0 0-1,0 0 1,-5 4 0,-14 7 6,-1-1-1,0-1 1,0-1-1,-2 0 1,-36 9-1,-51 23 20,87-32-21,16-9-31,1 2 1,0-1 0,1 1-1,-1 0 1,0 1-1,1 0 1,0 0 0,-10 9-1,18-14-23,-1 0 0,0 0 0,0 0 0,0 0 0,1 0 1,-1 0-1,0 0 0,0 0 0,0 0 0,1 0 0,-1 0 0,0 0 0,0 0 0,0 0 0,1 0 0,-1 0 0,0 0 0,0 0 0,0 0 0,1 0 0,-1 0 0,0 0 0,0 0 0,0 0 0,1 0 0,-1 1 1,0-1-1,0 0 0,0 0 0,0 0 0,0 0 0,1 0 0,-1 1 0,0-1 0,0 0 0,0 0 0,0 0 0,0 0 0,0 1 0,0-1 0,0 0 0,0 0 0,0 0 0,1 1 0,-1-1 0,0 0 0,0 0 1,0 0-1,0 1 0,0-1 0,-1 0 0,1 0 0,0 1 0,0-1 0,0 0 0,0 0 0,0 0 0,0 0 0,0 1 0,0-1 0,0 0 0,-1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23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27 6824,'0'0'3017,"-7"13"-2548,-54 89 1075,55-92-1246,0 1-1,1 0 1,0 1-1,1-1 1,0 1-1,-2 13 1,5-22-221,0 0 1,0 0 0,1 0 0,0 1-1,0-1 1,0 0 0,0 0 0,0 0-1,0 1 1,1-1 0,0 0 0,-1 0-1,1 0 1,0 0 0,1 0 0,-1 0 0,0 0-1,1 0 1,0-1 0,0 1 0,-1-1-1,2 1 1,-1-1 0,0 1 0,0-1-1,1 0 1,-1 0 0,5 3 0,-1-2 12,0 0 0,0-1 0,1 1 0,-1-1 1,0 0-1,1-1 0,0 0 0,-1 0 1,1 0-1,-1 0 0,1-1 0,0 0 1,0-1-1,-1 0 0,1 0 0,-1 0 1,1-1-1,-1 0 0,1 0 0,-1 0 0,0-1 1,0 0-1,0 0 0,-1-1 0,1 1 1,-1-1-1,1-1 0,-1 1 0,-1-1 1,1 0-1,-1 0 0,1 0 0,-1 0 1,-1-1-1,1 0 0,-1 0 0,0 0 1,-1 0-1,1 0 0,-1 0 0,0-1 0,-1 1 1,1-1-1,-1 1 0,-1-1 0,1-7 1,-1 6-11,-1 0 0,0 0 0,0 0 0,-1 0 0,0 0 1,0 0-1,-1 0 0,0 0 0,0 1 0,-1 0 0,0 0 0,0 0 1,-1 0-1,0 0 0,0 1 0,-1 0 0,1 0 0,-1 0 0,-9-6 1,9 8-26,0 0 0,0 0 0,0 1 0,-1 0 0,1 0 0,-1 0 0,0 1 0,1 0 0,-1 1 0,0-1 0,0 1 0,0 0 0,0 1 0,-1 0 0,1 0 0,0 1 0,0-1 0,0 1 0,0 1 0,0 0 0,1 0 0,-12 4 0,13-3-38,0 1 1,0-1 0,1 1 0,-1 0 0,1 0-1,0 0 1,0 1 0,0-1 0,1 1 0,-1 0-1,1 0 1,0 0 0,-3 9 0,5-11-473,-1 1 1,1 0 0,0-1 0,0 1 0,0 0-1,0 7 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25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76 962 3912,'0'0'4477,"-2"-15"-4064,1 8-348,0-5 38,-1 1 0,2-1-1,-1 0 1,2 1 0,0-1 0,0 0-1,4-13 1,16-43 1052,40-81-1,13-43 536,25-157 1343,-83 287-1784,-14 53-913,-2 5 62,-1 7-52,-5 15-181,-15 48 73,-13 71 0,17-65-144,-195 706 551,157-593-369,52-168-177,3-17-98,0 0 1,0 0-1,0 0 1,0 0-1,0 0 0,0-1 1,0 1-1,0 0 0,0 0 1,0 0-1,0 0 1,1 0-1,-1 0 0,0 0 1,0 0-1,0 0 0,0 0 1,0 0-1,0 0 1,0 0-1,0 0 0,0 0 1,0 0-1,0 0 1,0 0-1,1 0 0,-1 0 1,0 0-1,0 0 0,0 0 1,0 0-1,0 0 1,0 0-1,0 0 0,0 1 1,0-1-1,0 0 0,0 0 1,0 0-1,0 0 1,0 0-1,0 0 0,0 0 1,1 0-1,-1 0 0,0 0 1,0 0-1,0 0 1,0 0-1,0 0 0,0 0 1,0 1-1,0-1 1,0 0-1,0 0 0,0 0 1,0 0-1,0 0 0,0 0 1,0 0-1,0 0 1,0 0-1,0 0 0,0 0 1,0 0-1,0 1 0,0-1 1,-1 0-1,17-22 142,-2 2-112,77-103 141,-53 67-73,3 2 0,93-94 0,-93 111-44,89-75 77,-83 71-68,-27 21-11,-6 12 2,-12 7-42,-1 1 1,0-1-1,1 1 0,-1-1 0,0 1 0,0-1 0,0 0 1,1 0-1,-1 0 0,0 0 0,0 0 0,0 0 0,0 0 1,0 0-1,-1 0 0,1 0 0,1-3 0,-3 7-1,0 0-1,0 0 1,0 0-1,0-1 1,-1 1-1,1 0 1,-3 3-1,-6 10-3,6-6 3,-1 1 0,2 0 0,0 1 0,0-1 0,1 0 0,0 1 0,1 0-1,0-1 1,1 1 0,0-1 0,4 24 0,-2-31 0,-1 0 0,1 0 0,0 0 0,0 0-1,1-1 1,-1 1 0,1-1 0,0 1 0,-1-1 0,2 0 0,-1 0 0,4 2-1,-6-3 0,1-1-1,-1 0 0,1 0 0,0 0 1,-1 0-1,1 0 0,0-1 0,0 1 1,-1 0-1,1-1 0,0 1 0,0-1 1,0 0-1,0 0 0,0 1 0,0-1 0,0 0 1,0-1-1,0 1 0,-1 0 0,1-1 1,0 1-1,0-1 0,0 1 0,0-1 1,-1 0-1,1 0 0,3-1 0,1-4 23,-1 1-1,1-1 1,-1 0-1,0 0 1,-1-1-1,0 1 1,0-1-1,6-13 1,-5 8 46,0-1 0,-1 0 1,0 0-1,2-19 0,-5 26-52,-1 1 0,1-1-1,-1 0 1,-1 0 0,1 1 0,-1-1-1,0 0 1,-1 1 0,-2-8 0,4 11-17,-1 0 1,0 0-1,0 0 1,0 0-1,0 0 1,0 0-1,-1 0 1,1 1-1,0-1 0,-1 0 1,0 1-1,1 0 1,-1-1-1,0 1 1,1 0-1,-1 0 1,0 0-1,0 0 1,0 0-1,0 0 0,0 0 1,0 1-1,0-1 1,0 1-1,-1-1 1,-3 1-1,0 0 14,0 1 0,0 0 0,0 0 0,0 1 0,0-1 0,0 1 0,0 1 1,0-1-1,1 1 0,-8 4 0,13-3 11,7-1-26,8-1-6,108-12 131,-92 10-82,-11-1 20,0 1 1,30 5 0,-42-4-36,0 1 1,-1 0-1,1 1 0,-1 0 0,0 0 0,0 0 0,0 1 0,0 0 1,-1 0-1,7 6 0,48 46 315,-41-36-190,1 0-1,36 24 1,-52-41-156,0-1 0,0 0 1,0 0-1,0 0 0,0 0 0,0-1 0,1 0 0,-1 0 0,0 0 0,6-1 0,13 0-3299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32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5224,'0'0'7784,"12"2"-7448,5 1-217,1 0-1,0-2 1,0 0 0,30-2 0,204-20 755,100-12 554,-341 32-1349,-6 0 15,0 0-1,0 0 1,0 1 0,1-1 0,-1 1 0,0 1 0,0-1 0,0 1 0,8 2 0,-12-3-73,-1 0 0,0 0-1,1 0 1,-1 0 0,0 0 0,1 1-1,-1-1 1,0 0 0,1 0 0,-1 0-1,0 0 1,1 0 0,-1 0 0,0 0-1,1 0 1,-1 0 0,0-1 0,1 1-1,-1 0 1,0 0 0,1 0 0,-1 0-1,0 0 1,1-1 0,-1 1 0,0 0-1,1 0 1,-1 0 0,0-1 0,0 1-1,1 0 1,-1 0 0,0-1 0,0 1-1,0 0 1,1-1 0,-1 1 0,0 0-1,0-1 1,0 1 0,0 0 0,0-1-1,0 1 1,0 0 0,0-1 0,0 1-1,0 0 1,0-1 0,0 1 0,0 0-1,0-1 1,0 1 0,0 0 0,0-1-1,0 1 1,0 0 0,0-1 0,-1 1-1,1 0 1,0-1 0,0 1 0,-1-1-1,-9-24 494,9 23-592,-4-8-2289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27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134 135 13384,'0'0'1216,"7"-10"-924,22-34-16,-28 42-241,0 0 0,0 0 0,0 0 1,0 0-1,0 0 0,0 0 1,-1 0-1,1 0 0,-1 0 1,1-1-1,-1 1 0,0 0 0,0 0 1,0-1-1,0 1 0,0 0 1,0 0-1,-1-1 0,1 1 1,-1 0-1,0 0 0,1 0 0,-1 0 1,0 0-1,0 0 0,-1 0 1,1 0-1,0 0 0,0 0 1,-1 1-1,1-1 0,-1 0 0,0 1 1,1-1-1,-1 1 0,0 0 1,0 0-1,0-1 0,0 1 1,0 0-1,0 1 0,0-1 1,-3-1-1,0 2 8,0 0 0,0 0-1,0 1 1,0-1 0,0 1 0,0 0 0,0 0 0,0 1 0,1 0 0,-1-1 0,0 2-1,1-1 1,0 0 0,-1 1 0,1 0 0,0 0 0,1 0 0,-1 0 0,0 1 0,1-1-1,0 1 1,0 0 0,0 0 0,0 0 0,0 1 0,-2 7 0,0-2 25,1 1 0,0 0 0,1 0 0,1 0 1,0 0-1,0 0 0,1 0 0,0 0 0,1 1 1,2 21-1,0-20-11,1-1 0,0 0 0,1 0 0,0 0 1,0-1-1,1 0 0,1 1 0,0-2 0,1 1 0,7 10 1,-10-17-31,-1 0 0,1 1 0,0-1 0,0-1 1,0 1-1,1 0 0,-1-1 0,1 0 1,0 0-1,-1-1 0,1 1 0,1-1 0,-1 0 1,0 0-1,1-1 0,-1 1 0,0-1 0,1 0 1,0-1-1,-1 0 0,1 1 0,-1-2 1,1 1-1,8-2 0,3-3 31,-1 0-1,1-1 1,-2 0 0,1-1-1,-1-1 1,0-1 0,22-17 0,-15 9 36,-1-1 0,-1-1 0,33-42 1,-51 59-88,65-79 324,-56 69-175,1 1-1,0 0 1,1 1-1,18-13 1,-29 23-132,-1-1 1,1 0-1,-1 1 1,1-1 0,-1 1-1,1-1 1,-1 1-1,1 0 1,0 0 0,-1-1-1,1 1 1,-1 0-1,1 1 1,-1-1 0,1 0-1,0 0 1,-1 1-1,1-1 1,-1 1 0,1-1-1,-1 1 1,1 0-1,-1-1 1,0 1 0,1 0-1,-1 0 1,0 0-1,0 0 1,0 0 0,1 0-1,0 3 1,5 4 39,0 1 0,-1 0 0,9 17 0,-3-7 27,92 130 401,-100-143-444,1 0 0,0 0 0,0 0 0,0 0 0,1-1 0,0 0 0,0-1 0,0 1 0,1-1 0,-1 0 0,1 0 0,0-1 0,0 0 0,0-1 0,12 4 0,-17-8-149,-1 0 0,0 0 1,0-1-1,0 1 0,0 0 0,-1 0 0,1-1 0,0-2 0,0 1-2419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27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601 1 12160,'0'0'430,"-13"7"-275,-52 28 79,2 3-1,1 4 1,-70 60 0,119-90-133,-48 45 1009,-75 88 0,119-126-818,13-16-188,1 1-1,-1-1 0,1 1 0,0-1 0,0 1 1,1 0-1,-1 0 0,1 0 0,0 1 0,0-1 1,0 0-1,1 1 0,-1 0 0,1-1 1,-1 7-1,3-11-82,-1 1-1,0-1 1,1 1 0,-1 0-1,0-1 1,1 1 0,-1-1 0,1 1-1,-1-1 1,1 1 0,-1-1 0,1 0-1,-1 1 1,1-1 0,0 0 0,-1 1-1,1-1 1,-1 0 0,1 1-1,0-1 1,-1 0 0,1 0 0,0 0-1,-1 0 1,1 0 0,0 0 0,-1 0-1,1 0 1,0 0 0,-1 0 0,1 0-1,0 0 1,-1 0 0,1-1 0,0 1-1,26-5-1798,-26 5 1143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32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6 172 6520,'0'0'2062,"1"15"-1510,24 281 2364,-17-191-1826,2 42 2973,-25-327-2706,6 100-1018,-1-11 42,2 31 144,2-1 0,4-70 0,2 125-405,1-1-1,0 1 0,0 0 1,3-11-1,-3 15-82,0-1 1,0 1-1,0 0 0,0 0 0,1 0 0,-1 0 1,0 0-1,1 1 0,-1-1 0,1 0 0,0 1 1,0-1-1,-1 1 0,1-1 0,4-1 0,1-1 99,1 1 1,-1 0-1,14-4 0,-18 6-113,1 0 1,-1 1-1,0 0 0,0 0 1,1 0-1,-1 0 0,0 1 1,1-1-1,-1 1 0,0 0 1,0 0-1,4 1 0,5 3 30,-1 1-1,1 0 1,-1 1-1,-1 0 0,1 0 1,-1 1-1,-1 0 1,1 1-1,-1 0 0,-1 1 1,10 13-1,-15-18-33,0-1-1,0 1 0,0 0 0,-1 0 1,0 0-1,0 0 0,0 0 1,0 0-1,-1 0 0,0 1 1,0-1-1,-1 1 0,1-1 1,-1 1-1,-1-1 0,1 1 1,-1-1-1,1 0 0,-1 1 0,-1-1 1,1 0-1,-1 0 0,0 0 1,0 0-1,-1 0 0,1 0 1,-1 0-1,-6 6 0,6-7 5,0-1 0,0 0-1,0 0 1,-1 0-1,1-1 1,-1 1 0,0-1-1,0 0 1,0 0 0,0 0-1,-7 2 1,2-2 46,1 0 1,-1 0-1,0-1 1,-16 0-1,-11-7 355,36 6-415,0 0 0,0 0-1,1 0 1,-1 0 0,0 0 0,0 0 0,1 0 0,-1 0 0,0 0-1,0 0 1,0 0 0,1-1 0,-1 1 0,0 0 0,0 0-1,0 0 1,0 0 0,1 0 0,-1-1 0,0 1 0,0 0 0,0 0-1,0 0 1,0 0 0,0-1 0,0 1 0,1 0 0,-1 0-1,0 0 1,0-1 0,0 1 0,0 0 0,0 0 0,0 0-1,0-1 1,0 1 0,0 0 0,0 0 0,0-1 0,0 1 0,0 0-1,0 0 1,0 0 0,0-1 0,-1 1 0,1 0 0,0 0-1,0 0 1,0-1 0,0 1 0,0 0 0,0 0 0,-1 0 0,1 0-1,0-1 1,0 1 0,0 0 0,0 0 0,-1 0 0,1 0-1,0 0 1,-1-1 0,76-4 405,-13 1-265,-30 1-54,-21 3-52,-1-1 0,0 0 0,10-3 0,-15 2-33,0 0 0,-1 1 0,1-2 0,-1 1 1,1 0-1,-1-1 0,0 0 0,0 0 1,-1 0-1,1 0 0,0-1 0,-1 0 0,4-4 1,3-7 15,0-1-1,10-23 1,-13 25-2,0 0 1,1 0-1,14-18 0,-19 29-19,-1 1 0,1-1 0,0 0 0,-1 1 0,1 0 0,0 0 0,1 0 1,-1 0-1,0 0 0,0 0 0,1 1 0,-1 0 0,1 0 0,0 0 0,-1 0 0,1 0 0,0 1 0,-1-1 0,1 1 0,0 0 1,-1 0-1,1 0 0,0 1 0,0 0 0,-1-1 0,1 1 0,-1 0 0,1 1 0,-1-1 0,1 1 0,5 3 1,26 15 3,-21-13-50,-1 0-1,0 1 1,-1 0 0,19 18-1,-28-24-2,-7-8 49,-7-9 33,2 5-28,0 0 0,-1 0 0,-1 1 0,-19-14 0,28 22-9,-1-1 0,0 0 1,1 1-1,-1 0 1,0-1-1,0 1 0,0 0 1,0 1-1,0-1 1,0 0-1,0 1 1,0 0-1,-1-1 0,1 1 1,0 1-1,0-1 1,0 0-1,0 1 0,0-1 1,0 1-1,0 0 1,0 0-1,0 0 0,0 1 1,0-1-1,1 1 1,-5 2-1,2 0-6,1 0 0,-1 0 0,1 0 0,0 0 0,0 1-1,1 0 1,-1 0 0,1 0 0,0 0 0,1 0 0,-1 1 0,1-1 0,0 1 0,0 0-1,1-1 1,-1 1 0,1 0 0,1 0 0,-1 0 0,1 0 0,0 0 0,0 0-1,1 0 1,0 0 0,0 0 0,0-1 0,1 1 0,0 0 0,0-1 0,3 7 0,-3-8-3,0 0 0,1-1 1,-1 1-1,1-1 0,-1 0 1,1 0-1,0 0 0,0 0 1,0 0-1,1-1 1,-1 0-1,1 1 0,-1-1 1,1 0-1,0-1 0,7 3 1,-8-3 3,1 0 0,-1-1 0,0 1 0,0-1 0,1 0 0,-1 0 0,0-1 0,1 1 0,-1 0 0,0-1 0,0 0 0,1 0 0,-1 0 0,0 0 0,0 0 0,0-1 0,0 0 0,0 1 0,-1-1 0,1 0 0,0 0 0,1-3 0,5-3 14,-1-1 1,-1 0-1,0 0 0,0-1 0,10-21 1,19-56 170,-30 71-126,-6 16-55,0-1 1,0 1-1,0 0 1,0-1 0,0 1-1,0 0 1,1-1 0,-1 1-1,0-1 1,0 1-1,0 0 1,1-1 0,-1 1-1,0 0 1,0-1 0,1 1-1,-1 0 1,0 0-1,1-1 1,-1 1 0,0 0-1,1 0 1,-1 0 0,0-1-1,1 1 1,-1 0-1,0 0 1,1 0 0,-1 0-1,1 0 1,-1 0 0,0 0-1,1 0 1,-1 0 0,1 0-1,-1 0 1,1 0-1,-1 0 1,0 0 0,1 0-1,-1 0 1,0 0 0,1 0-1,-1 1 1,1-1-1,-1 0 1,0 0 0,1 0-1,-1 1 1,0-1 0,1 0-1,-1 0 1,0 1-1,0-1 1,1 0 0,-1 1-1,0-1 1,0 0 0,0 1-1,1-1 1,-1 1 0,0-1-1,0 1 1,18 31-56,-15-26 59,1 4-18,1-1 0,0 0 0,0-1 0,1 1 0,0-1 0,0 0 0,1-1 0,0 1 0,1-1 0,9 7 1,-15-13 11,0 0 0,0 0 0,0 0 0,0 0 1,0 0-1,0-1 0,0 1 0,0-1 1,0 1-1,1-1 0,-1 0 0,0 0 1,0 0-1,0 0 0,1 0 0,2-1 1,-1 0 3,1 0 1,-1-1 0,1 1 0,-1-1-1,1-1 1,-1 1 0,4-3 0,6-6 14,-1 1 1,-1-2-1,13-14 1,-24 26-18,4-6 4,0 1-1,0-1 1,1 1 0,-1 0-1,1 1 1,0 0 0,1 0-1,-1 0 1,1 1 0,7-4-1,-13 7-3,0 0 0,0 0 0,0 0 0,0 0 0,0 0 0,-1 1 0,1-1 0,0 0 0,0 0 0,0 1 0,0-1 0,-1 0 0,1 1 0,0-1 0,0 0-1,-1 1 1,1 0 0,0-1 0,-1 1 0,1-1 0,0 1 0,-1 0 0,1-1 0,-1 1 0,1 0 0,-1-1 0,1 1 0,-1 0 0,0 0 0,1 1 0,8 26 7,3 57 105,-12-85-112,0 0 0,0 1 1,-1-1-1,1 0 0,0 0 1,0 0-1,0 1 1,0-1-1,0 0 0,0 0 1,1 0-1,-1 0 1,0 1-1,0-1 0,0 0 1,0 0-1,0 0 1,0 1-1,0-1 0,0 0 1,0 0-1,0 0 1,1 0-1,-1 0 0,0 1 1,0-1-1,0 0 1,0 0-1,0 0 0,1 0 1,-1 0-1,0 0 1,0 0-1,0 1 0,0-1 1,1 0-1,-1 0 1,0 0-1,0 0 0,0 0 1,1 0-1,-1 0 0,0 0 1,0 0-1,0 0 1,1 0-1,-1 0 0,0 0 1,0 0-1,0 0 1,1-1-1,11-10 13,13-28 16,-19 31-11,13-22 3,-1 1 13,29-35 0,-47 63-34,1 1 0,-1-1 0,1 1 0,-1-1 0,0 1 0,1-1 0,-1 1 0,1 0 0,-1-1 0,1 1 0,0 0 0,-1 0 0,1-1 0,-1 1 0,1 0 0,-1 0 0,1 0 0,0 0 0,-1-1 0,1 1 0,0 0 1,-1 0-1,1 0 0,-1 0 0,1 1 0,0-1 0,-1 0 0,1 0 0,-1 0 0,1 0 0,0 1 0,-1-1 0,1 0 0,-1 0 0,1 1 0,-1-1 0,1 1 0,-1-1 0,1 0 0,-1 1 0,1-1 0,-1 1 0,0-1 0,1 1 0,-1-1 0,0 1 0,1-1 0,-1 1 0,0-1 0,0 1 0,0 0 0,1 0 0,17 45 0,-11-25 0,-1-8 0,1-1 0,0 0 0,0-1 0,19 21 0,-23-28 0,1 0 0,0-1 0,-1 1 0,1-1 0,0 0 0,1 0 0,-1 0 0,0-1 0,1 0 0,0 0 0,-1 0 0,1 0 0,0-1 0,0 0 0,0 0 0,9 1 0,-10-2 12,-1-1 0,1 1 0,0-1-1,0 0 1,0 0 0,-1-1 0,1 1 0,-1-1-1,1 1 1,-1-1 0,0 0 0,1-1 0,-1 1-1,0 0 1,-1-1 0,4-3 0,6-7 97,-1 0 0,12-20 1,-7 10-32,34-56 282,-1 1 90,-49 78-444,1-1-1,-1 1 1,0 0-1,0-1 1,1 1-1,-1-1 0,0 1 1,1-1-1,-1 1 1,0 0-1,1-1 0,-1 1 1,1 0-1,-1-1 1,1 1-1,-1 0 1,1 0-1,-1-1 0,1 1 1,-1 0-1,1 0 1,-1 0-1,1 0 0,-1 0 1,1 0-1,-1 0 1,1 0-1,-1 0 1,1 0-1,-1 0 0,1 0 1,0 0-1,-1 0 1,1 0-1,-1 0 0,1 1 1,-1-1-1,0 0 1,1 0-1,-1 1 1,1-1-1,-1 0 0,1 1 1,-1-1-1,0 0 1,1 1-1,-1-1 0,0 1 1,1-1-1,-1 1 1,0-1-1,1 1 1,-1-1-1,0 1 0,0-1 1,0 1-1,0-1 1,1 1-1,-1 0 0,10 34 48,-4 20-19,0 99 0,-5-148-33,-2 1-1,1 0 1,-1 0 0,0-1 0,0 1 0,-1-1 0,-3 9-1,-7-33 68,1-7-22,6 14 15,-1 0 1,-10-17-1,14 24-42,1 0 0,-1-1-1,1 1 1,-1 0 0,0-9 0,2 12-16,19 14-78,-8-4 59,1 0 0,0-1 0,1 0 0,-1-1 0,23 9 0,-31-14 13,0-1-1,0 0 1,0 1-1,0-2 1,0 1-1,0 0 0,0-1 1,1 0-1,-1 0 1,0 0-1,0-1 1,0 1-1,0-1 1,0 0-1,1 0 1,-1 0-1,-1-1 1,1 1-1,0-1 1,0 0-1,-1 0 1,1 0-1,-1-1 1,6-4-1,12-16 27,-1-1-1,30-45 1,-33 45-14,2-5 8,23-30 96,-30 47-71,-13 23-21,-2 3-24,-1 11-31,1 0 0,1 34 0,2-48 18,1-1 0,0 1 0,0-1 0,1 0 0,1 1 0,0-1-1,0 0 1,8 16 0,-10-24 11,0-1 0,0 1 1,1 0-1,-1-1 0,0 1 0,1 0 0,-1-1 1,0 0-1,1 1 0,0-1 0,-1 0 0,1 0 1,0 0-1,0 0 0,0 0 0,-1 0 0,1 0 0,0-1 1,4 1-1,-2 0 0,1-1 1,-1 0 0,0 0-1,0 0 1,1-1 0,-1 0-1,0 0 1,0 0-1,5-2 1,6-3 4,0-1 1,0-1-1,25-17 0,79-64-9,-111 84 2,-9 12 1,-3 4 3,1-2 3,2-1 0,-1 0 0,1 1 0,1-1 0,-1 1 0,2-1 0,-1 1 0,1-1 0,0 1 0,1-1 0,0 0 0,0 1 0,1-1 0,0 0 0,0 0 0,1-1 0,5 10 0,-8-16 1,0 0-1,-1 0 1,1 0-1,0-1 1,-1 1-1,1 0 1,0-1-1,0 1 1,0-1-1,0 1 1,0-1-1,-1 1 1,1-1-1,0 1 1,0-1-1,0 0 1,0 1-1,0-1 1,0 0-1,0 0 1,0 0-1,0 0 1,0 0-1,0 0 1,1 0-1,-1 0 1,0-1 0,0 1-1,0 0 1,-1 0-1,1-1 1,0 1-1,0-1 1,0 1-1,0-1 1,0 1-1,0-1 1,0 0-1,-1 1 1,1-1-1,0 0 1,-1 0-1,1 1 1,0-1-1,0-2 1,3-1 4,0-1-1,-1 0 1,0 0 0,0 0 0,0-1 0,3-8-1,-2 0 8,0-1 0,-2 1 0,1-1 0,0-20-1,-3 26 9,0 1-1,-1-1 1,0 0 0,0 1-1,-1-1 1,0 1-1,0-1 1,-8-15-1,8 22-16,0 0-1,0 0 1,0 0-1,-1 1 1,1-1-1,0 1 1,-1-1-1,1 1 1,-1 0-1,0 0 1,1 0-1,-1 0 1,0 0-1,0 1 1,0-1-1,1 1 1,-7 0-1,9 0-12,30-8-29,2 2 24,-10 1-20,0 1 0,43-1 0,-55 5 18,0 0 0,1 0 0,-1 1 0,15 4 0,-22-4 13,0 0 0,0 0 0,0 0 1,0 1-1,0-1 0,-1 1 1,1 0-1,0-1 0,-1 1 0,0 1 1,1-1-1,-1 0 0,0 0 0,0 1 1,0-1-1,0 1 0,-1 0 1,1-1-1,1 5 0,1 4 1,-1 0-1,4 20 1,4 10 82,-11-41-77,0 0-1,0 1 1,0-1-1,0 0 1,0 0-1,0 1 0,1-1 1,-1 0-1,0 0 1,0 0-1,0 1 0,1-1 1,-1 0-1,0 0 1,0 0-1,1 0 1,-1 0-1,0 1 0,0-1 1,1 0-1,-1 0 1,0 0-1,0 0 0,1 0 1,-1 0-1,0 0 1,0 0-1,1 0 1,-1 0-1,0 0 0,1 0 1,-1 0-1,0 0 1,0 0-1,1 0 0,-1-1 1,0 1-1,0 0 1,1 0-1,-1 0 1,0 0-1,0 0 0,0-1 1,1 1-1,-1 0 1,0 0-1,0 0 1,0-1-1,1 1 0,-1 0 1,16-17 44,-7 8-30,15-13 3,22-26 0,16-16 2,-61 64-21,-1-1 0,1 0 0,0 0 0,0 0 0,0 1 0,0-1 0,0 1 0,0-1 0,0 1 0,0-1 0,0 1 0,0-1 0,0 1 0,0 0 0,0-1 0,0 1 0,0 0 0,1 0 1,-1 0-1,0 0 0,0 0 0,0 0 0,0 0 0,0 1 0,0-1 0,1 0 0,-1 1 0,0-1 0,0 0 0,0 1 0,0 0 0,0-1 0,0 1 0,0-1 0,-1 1 0,1 0 0,0 0 0,0-1 0,0 1 0,-1 0 0,1 0 0,0 0 0,0 1 0,4 6-7,-1 0 0,1 0 0,-2 1 0,5 12 0,-1-4-29,3 5-479,19 31 0,-28-51 199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32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12552,'0'0'2032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34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1 749 5920,'0'0'5709,"6"-10"-5258,71-110 616,40-68 465,-83 129-783,32-79 1,-37 73-129,-14 34 61,-2-1 0,12-42 0,-24 71-585,-1 0 0,1 1 1,-1-1-1,0 0 1,0 0-1,0 1 0,0-1 1,-1-3-1,1 6-88,0 0-1,0-1 1,0 1-1,0 0 1,0 0-1,0 0 1,0 0 0,0 0-1,0 0 1,0 0-1,0 0 1,0-1 0,0 1-1,0 0 1,0 0-1,0 0 1,-1 0 0,1 0-1,0 0 1,0 0-1,0 0 1,0 0 0,0-1-1,0 1 1,0 0-1,0 0 1,0 0 0,0 0-1,0 0 1,0 0-1,-1 0 1,1 0-1,0 0 1,0 0 0,0 0-1,0 0 1,0 0-1,0 0 1,0 0 0,0 0-1,-1 0 1,1 0-1,0 0 1,0 0 0,0 0-1,0 0 1,0 0-1,0 0 1,0 0 0,0 0-1,-1 0 1,1 0-1,0 0 1,0 0 0,0 0-1,0 0 1,0 0-1,0 0 1,0 0 0,0 1-1,-7 15 133,-10 57-5,3 1 0,4 0 0,2 0 0,4 110 0,5-167-110,0 0 0,1-1-1,1 1 1,6 22 0,-7-34-11,0 1 1,0-1-1,1 1 0,-1-1 1,1 0-1,1 0 1,-1 0-1,1 0 0,-1 0 1,1-1-1,1 0 0,-1 1 1,1-2-1,-1 1 0,9 4 1,-11-7-3,1 0 0,0 0 0,0 0 0,0 0 0,0 0 0,0-1 0,0 0 0,0 1 1,0-1-1,0 0 0,0-1 0,0 1 0,0 0 0,0-1 0,0 0 0,0 0 0,0 0 0,0 0 0,0 0 1,0 0-1,-1-1 0,1 1 0,3-4 0,5-2 50,-1-2 1,0 0-1,18-19 1,-6 4 43,-1 3 26,-1-2 1,-1 0 0,-1-1 0,20-36 0,-37 59-125,-1 1 0,0-1 0,1 1 1,-1-1-1,0 1 0,0-1 0,1 1 1,-1-1-1,0 1 0,0-1 0,0 1 1,0-1-1,0 1 0,0-1 0,1 1 1,-1-1-1,-1 1 0,1-1 0,0 0 1,0 1-1,0-1 0,0 1 0,0-1 1,0 1-1,0-1 0,-1 1 0,1-1 1,0 1-1,-1-1 0,1 1 1,0-1-1,-1 0 0,0 1-3,1 0 0,0 0 0,-1 0 0,1 1 0,-1-1 0,1 0 0,-1 0 0,1 0 0,-1 0 0,1 0 0,-1 1 0,1-1-1,-1 0 1,1 0 0,0 1 0,-1-1 0,1 0 0,-1 1 0,1-1 0,0 0 0,-1 1 0,1-1 0,0 1 0,0-1 0,-1 1 0,1-1 0,0 0 0,0 1 0,0-1 0,0 1 0,-1-1 0,1 1 0,0-1 0,0 1 0,0 0 0,-8 24 70,5-18-53,0 1 0,1 0 0,-1 0 1,2 0-1,-1 0 0,1 13 0,1-15-6,0-1 0,1 1 0,0 0 0,0-1 0,1 0 1,-1 1-1,1-1 0,0 0 0,6 10 0,-7-14-11,0 1 0,0 0 1,0-1-1,0 1 1,0-1-1,0 1 1,1-1-1,-1 1 0,1-1 1,-1 0-1,1 0 1,-1 0-1,1 0 0,0 0 1,0 0-1,-1 0 1,1 0-1,0-1 1,0 1-1,0-1 0,0 1 1,0-1-1,0 0 1,0 0-1,-1 0 1,1 0-1,0 0 0,0 0 1,0-1-1,4 0 1,-5 1-1,1-1-1,-1 0 1,1 1 0,-1-1 0,0 0 0,1 0 0,-1 0 0,0 0 0,1 0 0,-1 0-1,0 0 1,0 0 0,0 0 0,0-1 0,0 1 0,-1 0 0,1-1 0,0 1 0,0 0-1,-1-1 1,1 1 0,-1-1 0,1 1 0,-1-1 0,0 0 0,0 1 0,0-1 0,0 1-1,0-1 1,0 1 0,0-1 0,0 0 0,-1-2 0,-1-5 14,-1-1-1,0 1 1,0 0 0,-7-11 0,7 11 1,-3 0 3,1-1 0,-1 1 0,-9-11 0,-5-6 124,20 26-147,0 0 0,0 0 0,0 0 0,0 0 0,0 0 0,0-1 0,0 1 0,0 0 0,0 0 0,0 0 0,0 0 0,0 0 0,0-1 0,0 1 0,0 0 0,0 0 0,0 0 0,0 0 0,0 0 0,0 0 0,0-1 0,1 1 0,-1 0 0,0 0 0,0 0 0,0 0 0,0 0 1,0 0-1,0 0 0,0-1 0,0 1 0,0 0 0,1 0 0,-1 0 0,0 0 0,0 0 0,0 0 0,0 0 0,0 0 0,0 0 0,1 0 0,-1 0 0,0 0 0,0 0 0,0 0 0,0 0 0,0 0 0,1 0 0,12-2 16,14 3-11,41 8 11,-47-5-14,-1-1 1,1-1 0,0-1-1,31-2 1,-50 1-24,0 0 0,1-1 0,-1 0 0,1 1 1,-1-1-1,0 0 0,0 0 0,0 0 0,0-1 1,1 1-1,-1 0 0,-1-1 0,1 1 0,0-1 1,0 0-1,-1 0 0,1 0 0,-1 0 0,1 0 1,-1 0-1,0 0 0,0 0 0,2-3 1,2-17-3348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3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9848,'0'0'992,"68"-20"-640,-7 3 72,9 1-8,3 2-88,-5 4 0,-1 8 176,-5 2 0,-1 0 16,-1-4 0,-5 2-72,-7-2 0,2 2-80,3-8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36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7 692 5520,'0'0'4098,"-1"10"-3606,-4 29-32,5-38-431,0-1 0,0 1-1,0-1 1,-1 0 0,1 1-1,0-1 1,0 1 0,0-1-1,0 0 1,0 1 0,0-1-1,1 0 1,-1 1-1,0-1 1,0 1 0,0-1-1,0 0 1,0 1 0,0-1-1,1 0 1,-1 1 0,0-1-1,0 0 1,1 1 0,-1-1-1,0 0 1,0 0 0,1 1-1,-1-1 1,0 0 0,1 0-1,-1 1 1,0-1 0,1 0-1,-1 0 1,0 0 0,1 0-1,-1 0 1,1 1-1,-1-1 1,0 0 0,1 0-1,-1 0 1,1 0 0,-1 0-1,0 0 1,1 0 0,-1-1-1,1 1 1,-1 0 0,0 0-1,1 0 1,0 0 0,17-9 575,-17 9-554,12-11 191,0 0 1,-1-1 0,0 0-1,-1-1 1,0 0 0,13-23-1,-19 30-168,26-39 406,-2-2 0,-3-1 0,-1-1 0,-2-1 0,-3-1 0,-2-1 0,-2 0 0,10-62 0,-26 113-450,7-62 748,-7 59-679,0 1 0,0-1-1,0 1 1,0-1 0,-1 1 0,1-1 0,-1 1-1,0-1 1,0 1 0,0-1 0,0 1 0,-1 0 0,0 0-1,1-1 1,-4-2 0,3 8-33,0 0 1,0 0-1,0 0 1,0 0-1,0 0 1,0 0-1,0 0 1,0 1-1,-1 3 1,-11 22 32,1 0 1,2 0 0,-15 57-1,15-34-2,-7 77 0,9 62 63,10-155-116,1 1 1,2-1-1,11 46 0,-15-81-43,11 31 85,-11-31-80,0 1 0,1-1 1,-1 1-1,1 0 0,-1-1 1,0 1-1,1-1 0,-1 1 1,1-1-1,-1 0 0,1 1 1,-1-1-1,1 1 0,-1-1 1,1 0-1,-1 0 0,1 1 1,0-1-1,-1 0 0,1 0 0,-1 0 1,1 1-1,0-1 0,-1 0 1,1 0-1,0 0 0,-1 0 1,1 0-1,0 0 0,-1 0 1,1-1-1,-1 1 0,1 0 1,0 0-1,-1 0 0,1-1 1,-1 1-1,1 0 0,0-1 1,-1 1-1,1 0 0,-1-1 1,1 1-1,-1-1 0,1 1 1,0-2-1,11-10 54,0-1 0,-1 0 0,0-1 0,12-21 0,31-67 207,-16 30 2,-37 69-263,1 0 29,0-1 0,0 1-1,0 0 1,0 0 0,0 0 0,5-4 0,-6 6-30,-1 1 1,1-1 0,0 1-1,0 0 1,-1-1 0,1 1-1,0 0 1,-1 0-1,1 0 1,0 0 0,0-1-1,-1 1 1,1 0 0,0 0-1,0 0 1,0 1-1,-1-1 1,1 0 0,0 0-1,0 0 1,-1 0 0,1 1-1,0-1 1,-1 0-1,1 1 1,0-1 0,-1 1-1,1-1 1,0 0 0,-1 1-1,1-1 1,-1 1-1,1 0 1,-1-1 0,1 1-1,-1-1 1,1 2 0,8 6-2,1 0 1,1 0 0,-1-1 0,1 0 0,0-1 0,1 0 0,-1-1 0,1 0 0,0-1-1,25 5 1,-33-8-6,1-1 1,-1 0-1,1 0 0,-1 0 0,1 0 1,-1-1-1,1 0 0,-1 1 0,0-2 0,1 1 1,-1 0-1,0-1 0,0 0 0,0 0 0,0 0 1,0-1-1,-1 1 0,1-1 0,-1 0 1,1 0-1,-1 0 0,0 0 0,0-1 0,4-6 1,-4 5 2,0 0 1,0 0 0,0 0 0,-1 0 0,1-1 0,-1 1 0,-1-1-1,1 0 1,-1 0 0,0 1 0,0-1 0,-1 0 0,1 0 0,-1 0-1,-1 0 1,1 0 0,-1 0 0,-2-7 0,3 12-2,0 0 1,0 0-1,-1 0 0,1 0 1,0 0-1,-1 0 0,1 0 1,-1 1-1,1-1 0,-1 0 0,1 0 1,-1 0-1,0 0 0,1 1 1,-1-1-1,0 0 0,0 1 1,1-1-1,-1 0 0,0 1 1,0-1-1,0 1 0,0 0 1,0-1-1,0 1 0,-1-1 1,0 1-1,0 0 0,0 1 0,1-1 0,-1 0 0,0 1 0,1-1 0,-1 1 0,0 0 0,1-1 1,-1 1-1,1 0 0,-1 0 0,1 0 0,-2 1 0,-4 4 0,0 1 0,1 0 0,0-1-1,-8 12 1,8-10 3,1 1-1,-1 0 1,1 0 0,1 0-1,0 1 1,0 0-1,1-1 1,-4 20 0,7-24 3,0-1 0,-1 1 0,1-1 0,1 1 0,-1-1 0,1 1 0,0-1 0,0 1 0,0-1 0,0 0 0,1 1 0,0-1 0,0 0 0,0 0 0,0 0 0,1 0 1,-1 0-1,1-1 0,0 1 0,0-1 0,0 0 0,6 5 0,-1-2 18,0-1 0,1 0 0,-1 0-1,1 0 1,0-1 0,0 0 0,1-1 0,-1 0 0,1-1 0,-1 0-1,1 0 1,0-1 0,15 0 0,-11-1 18,1-1-1,-1-1 1,0 0 0,1-1-1,-1 0 1,-1-1 0,1-1 0,22-11-1,-12 4 17,43-30 0,-35 15-3507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38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11 5320,'0'0'3793,"-14"-2"-3393,-1-1-278,10 2-76,-1-1 0,0 1 0,0 0 0,0 1 0,0-1-1,0 1 1,0 1 0,0-1 0,0 1 0,0 0 0,0 0 0,-9 3 0,-3 3 254,0 1 0,0 1 0,1 0 0,0 2 0,-22 16 0,31-21-85,0 1 1,1 0-1,0 1 1,0-1-1,0 1 0,1 0 1,0 1-1,1 0 1,0 0-1,0 0 0,-6 19 1,10-23-109,-1 0-1,1 0 1,1 0 0,-1 0-1,1 0 1,-1 0 0,2 0 0,-1 0-1,0 0 1,1 0 0,0 0 0,0 0-1,1 0 1,3 8 0,-4-10-67,0-1-1,1 0 1,-1 1 0,1-1 0,0 0 0,0 0 0,0 0 0,0 0 0,0 0-1,0-1 1,1 1 0,-1-1 0,0 1 0,1-1 0,0 0 0,-1 0 0,1 0-1,-1 0 1,1-1 0,0 1 0,0-1 0,-1 1 0,1-1 0,0 0 0,0 0-1,-1 0 1,6-1 0,1-1 20,-1 0 0,0 0 0,0 0 1,0-1-1,-1 0 0,1-1 0,-1 0 0,0 0 0,0 0 0,10-9 0,1-3 101,0 0-1,20-25 1,-30 30-57,0-1 0,-1 0 1,-1 0-1,0-1 0,0 1 0,-1-1 1,-1 0-1,0-1 0,3-23 0,-5 31 485,-2 18-423,2 18-103,0-20-42,1 0 1,0-1-1,1 0 1,0 1-1,0-1 1,9 12 0,-10-17 3,0 0 0,1 0 0,0 0 0,0 0 0,0-1 0,0 0 0,0 0 0,1 0 0,0 0 0,-1 0 0,1-1 0,0 0 0,10 3 0,-7-3 18,1-1 0,0 1 0,0-2 0,-1 1 1,1-1-1,0 0 0,0-1 0,0 0 0,0 0 0,-1-1 0,1 0 0,0-1 0,-1 0 0,0 0 0,0-1 1,15-8-1,3-5 106,-1-1 1,0-1-1,31-32 1,-35 28-24,-17 18-82,0 0 0,0 1 1,1-1-1,-1 1 0,1 0 0,9-6 1,-12 10-35,0-1 1,1 0 0,-1 0-1,0 1 1,0-1 0,1 1 0,-1 0-1,1-1 1,-1 1 0,0 0 0,1 1-1,-1-1 1,0 0 0,1 1-1,-1-1 1,0 1 0,0 0 0,1 0-1,-1 0 1,0 0 0,0 0 0,3 2-1,7 4 18,1 2-1,-1-1 0,11 11 1,-23-19-27,-1 0 1,1 0-1,0 0 1,0 0-1,0 0 1,0 0-1,0-1 1,0 1-1,0 0 1,0 0-1,0 0 1,0 0-1,0 0 1,-1-1-1,1 1 1,0 0-1,0 0 0,0 0 1,0 0-1,0 0 1,0-1-1,0 1 1,0 0-1,0 0 1,1 0-1,-1 0 1,0-1-1,0 1 1,0 0-1,0 0 1,0 0-1,0 0 1,0 0-1,0-1 1,0 1-1,0 0 1,0 0-1,1 0 1,-1 0-1,0 0 1,0 0-1,0 0 1,0 0-1,0-1 1,0 1-1,1 0 1,-1 0-1,0 0 1,0 0-1,0 0 1,0 0-1,1 0 1,-1 0-1,0 0 1,0 0-1,0 0 1,0 0-1,1 0 1,-5-4 14,1 1 0,-1 0-1,0 0 1,0 0 0,0 0 0,-1 0 0,1 1 0,0 0 0,-1 0 0,0 0 0,1 0 0,-1 1 0,0 0 0,0 0 0,-8-1 0,9 3-8,-1-1 1,1 0-1,0 1 1,0 0-1,0 0 1,0 0-1,0 0 1,0 1-1,1-1 0,-1 1 1,0 0-1,1 0 1,-1 1-1,1-1 1,0 1-1,0 0 1,0-1-1,-5 8 1,4-6-10,0 1 0,1-1 1,0 1-1,0 0 1,0 0-1,0 1 1,1-1-1,0 0 0,0 1 1,1-1-1,-1 1 1,1 0-1,0-1 0,1 1 1,-1 0-1,2 10 1,0-11 4,0 1 0,0-1 0,1 0 0,-1 0 1,1 0-1,1 0 0,-1-1 0,1 1 0,-1 0 0,1-1 1,1 0-1,-1 0 0,1 0 0,-1 0 0,1 0 0,0-1 1,0 1-1,6 2 0,-3-2 21,0 0 0,0 0-1,0-1 1,0 0 0,1 0 0,-1-1 0,1 0 0,0 0-1,-1-1 1,1 0 0,0 0 0,0-1 0,0 0-1,0-1 1,0 1 0,-1-2 0,1 1 0,0-1 0,-1 0-1,12-4 1,-6 0 47,0-1 1,16-10-1,-6 4 41,-12 9 9,2-1 109,-10 3-142,-1 1 1,1 1-1,0-1 1,0 0 0,0 1-1,0-1 1,0 1-1,0 0 1,-1 0-1,1 0 1,5 1-1,3 0-103,-10-1-7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53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198 551 3112,'0'0'5585,"-12"-3"-5320,-39-8-18,48 11-211,0 0-1,-1 1 0,1-1 1,0 0-1,1 1 1,-1-1-1,0 1 1,0 0-1,0 0 1,0 0-1,0 1 1,1-1-1,-1 1 0,1-1 1,-1 1-1,1 0 1,-1 0-1,1 0 1,-3 4-1,-7 4 207,6-6-135,1 1-1,0 0 1,0 0 0,0 0 0,0 0 0,1 1 0,0 0-1,0 0 1,1 0 0,-1 0 0,1 1 0,1-1-1,-1 1 1,1 0 0,-2 8 0,4-9-55,0-1 0,-1 0 0,2 0 0,-1 0 0,1 0 0,0 0 0,0 0 0,0 0 0,0 0 0,1 0 0,0 0-1,0-1 1,1 1 0,-1-1 0,1 1 0,0-1 0,0 0 0,0 0 0,1 0 0,-1-1 0,1 1 0,0-1 0,0 0 0,0 0 0,0 0 0,1-1 0,-1 1 0,1-1 0,0 0 0,0 0 0,-1-1 0,1 1 0,0-1 0,9 1 0,-7-1 27,0-1 0,0 0 1,1 0-1,-1-1 0,0 0 1,0 0-1,1 0 1,-1-1-1,0 0 0,-1 0 1,1-1-1,12-7 1,1-3 164,0-2 1,-1 0 0,22-24 0,-31 29-92,0-1 1,-1-1 0,-1 0 0,0 0 0,0 0 0,10-27-1,-16 33-45,0 0-1,-1-1 0,1 1 1,-1-1-1,-1 1 0,1-1 0,-1 1 1,0-1-1,-1 1 0,-1-8 0,2 13-96,0 1-1,0 0 0,0 0 0,0 0 0,0-1 0,0 1 0,0 0 0,0 0 1,0 0-1,0-1 0,0 1 0,0 0 0,0 0 0,0-1 0,0 1 1,0 0-1,0 0 0,0 0 0,0 0 0,-1-1 0,1 1 0,0 0 0,0 0 1,0 0-1,0 0 0,0-1 0,-1 1 0,1 0 0,0 0 0,0 0 0,0 0 1,0 0-1,-1 0 0,1 0 0,0 0 0,0 0 0,-1-1 0,1 1 0,0 0 1,0 0-1,0 0 0,-1 0 0,1 0 0,0 0 0,0 0 0,0 0 0,-1 0 1,1 1-1,0-1 0,0 0 0,0 0 0,-1 0 0,-6 15 115,-3 25-121,7-26-7,1-1 1,0 1-1,1 0 0,2 22 1,-1-32-1,0-1 0,0 0 1,1 1-1,0-1 0,0 0 0,0 0 1,0 0-1,0 1 0,0-1 1,1 0-1,-1-1 0,1 1 0,0 0 1,0 0-1,0-1 0,0 1 0,1-1 1,-1 0-1,1 0 0,-1 1 0,1-2 1,0 1-1,0 0 0,-1 0 0,7 1 1,-6-2 3,0 0 1,-1-1 0,1 1 0,0-1-1,0 0 1,0 1 0,0-1-1,0-1 1,0 1 0,0 0-1,-1-1 1,1 1 0,0-1 0,0 0-1,2-1 1,1-1 10,-1 0 0,-1 0 0,1 0 0,0 0 0,-1-1 0,0 1 0,6-7 0,-2 1 15,-1-1 0,1 0-1,-1-1 1,-1 1 0,0-1 0,5-16-1,5-6 55,-13 29-31,0-1 0,0 0 1,-1 0-1,0 0 0,0 0 0,-1 0 0,1-1 0,-1 1 0,0 0 0,0-7 0,-1 13-12,0 0-1,0 0 1,0 0-1,0 1 0,0-1 1,1 0-1,-1 0 1,0 0-1,1 0 0,-1 1 1,1-1-1,-1 0 1,1 0-1,0 0 0,-1 0 1,1 0-1,1 1 1,0 1-21,1 1 0,-1 0 1,0 0-1,0 1 0,0-1 1,-1 0-1,1 0 0,-1 1 0,0-1 1,0 7-1,5 10 34,-3-12-24,0-1 0,1 0 1,0 0-1,1 0 0,0-1 0,11 15 0,-12-18-6,0 0 0,0 0-1,0 0 1,1 0 0,-1-1 0,1 1-1,0-1 1,0 0 0,1-1-1,-1 1 1,9 2 0,-11-5-10,-1 0 1,0 0-1,0 0 1,0 0-1,1-1 1,-1 1-1,0 0 1,0-1-1,0 0 1,0 0-1,0 1 1,0-1-1,0 0 1,0 0-1,0-1 1,1 0-1,28-23 119,-21 14-71,-1 1-1,0-1 1,0-1-1,-1 0 1,9-18 0,25-68 278,-33 67-208,-8 25-92,1 0 0,0 0 0,0 0 0,0 0 0,4-6 0,-5 11-35,0 0 0,0 0 1,0 1-1,0-1 0,0 0 0,0 1 0,1-1 1,-1 1-1,0-1 0,0 1 0,0 0 1,1 0-1,-1-1 0,0 1 0,0 0 0,1 0 1,-1 0-1,0 0 0,0 1 0,2-1 0,25 7 15,-22-5-21,-1 1 0,0 1 0,0-1 0,-1 1 0,1 0 0,-1 0 0,0 0 1,0 0-1,6 9 0,-1 1-26,-1 0-1,7 18 1,-1-3 28,-12-23-6,1-1 1,0 1 0,0-1 0,1 0-1,0 0 1,6 7 0,-7-10 6,-1-1 0,0 1 0,0-1 0,1 1 1,-1-1-1,0 0 0,1 0 0,-1 0 0,1 0 0,0-1 1,-1 1-1,1-1 0,0 1 0,-1-1 0,1 0 0,0 0 1,-1 0-1,5-1 0,6-1 15,0 0 1,-1 0-1,1-1 0,-1-1 1,1-1-1,-1 1 0,21-13 1,-11 4 18,24-17-29,-38 25 14,-6 4-10,-7 4-23,1 1 15,0-1 0,0 1 0,0 0 0,1 1 0,-1-1 0,1 0 0,0 1 0,-4 8 0,-12 16 38,16-26-25,1 0-1,0-1 0,0 1 0,0 0 1,1 0-1,-1 0 0,1 0 0,-1 1 1,1-1-1,0 0 0,0 0 1,1 1-1,-1-1 0,1 4 0,0-6-10,0-1 0,1 0 0,-1 1 0,0-1 0,1 0 0,-1 0 0,0 0 0,1 1 0,-1-1 0,1 0 0,-1 0 0,1 0 0,-1 0 0,0 0 0,1 0 0,-1 0 0,1 0 0,-1 0 0,1 0 0,-1 0 0,1 0 0,-1 0 0,0 0 0,1 0 0,-1 0 0,1 0 0,-1 0 0,1-1 0,-1 1 0,1-1 0,17-5 27,-16 6-22,4-3 1,1 0 1,-1-1 0,0 0 0,0 0 0,0 0 0,-1-1-1,0 0 1,0 0 0,0 0 0,0-1 0,-1 0 0,0 0 0,5-8-1,-2 3 27,1 0-1,12-13 0,-19 24-33,-1 0-1,0-1 1,1 1 0,-1 0-1,0-1 1,1 1-1,-1 0 1,1-1 0,-1 1-1,1 0 1,-1 0-1,1-1 1,-1 1 0,0 0-1,1 0 1,-1 0-1,1 0 1,-1 0 0,1 0-1,0 0 1,-1 0-1,1 0 1,-1 0-1,1 0 1,-1 0 0,1 0-1,-1 0 1,1 0-1,-1 0 1,1 0 0,-1 1-1,0-1 1,1 0-1,-1 0 1,1 1 0,-1-1-1,1 0 1,-1 1-1,0-1 1,1 0-1,-1 1 1,15 24 27,-6-10-21,-3-5-20,1-1-1,1 0 0,16 15 0,-23-23 12,1 1 1,0 0-1,0-1 0,-1 0 0,1 1 0,0-1 0,1 0 0,-1 0 0,0 0 0,0 0 0,0-1 1,0 1-1,1-1 0,-1 1 0,0-1 0,1 0 0,-1 0 0,0 0 0,1 0 0,-1 0 1,0 0-1,1-1 0,-1 1 0,0-1 0,0 1 0,1-1 0,1-1 0,5-4 13,-1 0 0,0-1 0,0 1 0,-1-2 0,0 1 0,0-1 0,-1 0-1,0 0 1,0-1 0,7-16 0,-3 6 22,-2 0 0,0 0 0,-2-1-1,7-29 1,1-26 125,-3-1-1,1-102 0,-12 170-121,0 0 0,-1 0 0,0 0 0,0 0 0,0 0 0,-1 0 0,-5-12 0,7 20-33,0-1 0,0 1 0,0 0-1,0 0 1,0 0 0,0-1 0,0 1-1,-1 0 1,1 0 0,0 0 0,0-1-1,0 1 1,0 0 0,-1 0 0,1 0-1,0 0 1,0 0 0,0 0 0,0-1-1,-1 1 1,1 0 0,0 0 0,0 0-1,0 0 1,-1 0 0,1 0 0,0 0-1,0 0 1,-1 0 0,1 0 0,0 0-1,0 0 1,0 0 0,-1 0 0,1 0-1,0 0 1,-1 0 0,-7 8 51,-4 13-1,5 1-43,1 1-1,1 0 0,1 1 1,2-1-1,0 1 0,1 0 1,4 41-1,2-9-11,3 0 0,3-1 0,1 0-1,27 71 1,-35-116 12,0-1 0,1 0-1,0 0 1,0 0 0,1 0 0,9 11-1,-8-10-2,9 9 10,-7-18 8,-1-13 21,-6 5-121,0-1 0,-1 1 0,0 0 1,0-1-1,-1 1 0,0-1 0,-1-13 0,-1 6-1450,0 0 0,-7-22-1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53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11448,'0'0'2770,"14"4"-2474,59 18 172,86 25 1060,-120-37-594,-1-2 0,50 3 1,-84-10-707,1-1 1,-1 0 0,0 0 0,1 0-1,-1-1 1,1 1 0,-1-1 0,0 0-1,0 0 1,7-3 0,-10 3 61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33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622 0 5520,'0'0'4861,"0"11"-4364,0-6-437,0 4 58,0 1 0,0-1-1,-1 1 1,-1-1 0,1 0 0,-2 1 0,-3 9 0,-28 55 659,-4-1 1,-3-2-1,-56 73 0,-73 60 490,34-64 34,131-135-1273,1 0 91,0 0 0,-1 0 0,1-1 0,-1 0 1,0 1-1,-8 3 0,12-7-101,0-1 0,0 1 0,0-1 0,0 0 0,0 1 0,0-1 0,0 0-1,0 0 1,0 0 0,0 0 0,0 0 0,0 0 0,0 0 0,0 0 0,-1 0 0,1 0 0,0 0 0,-1-1 0,0 0-25,1 0-1,-1 0 1,1 0-1,-1-1 1,1 1-1,0 0 1,0-1-1,0 1 1,-1 0-1,1-1 1,0 0-1,1 1 1,-1-1-1,-1-3 1,-5-16-2446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53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1 192 10656,'0'0'1264,"12"-4"-918,-11 3-341,15-4 181,0-2 1,0 0 0,26-16-1,-38 21-108,0-1 0,0 0 0,0 0 0,0 0 0,-1 0 0,1 0 0,-1-1-1,0 0 1,0 1 0,0-1 0,-1 0 0,1 0 0,-1-1 0,0 1 0,0 0 0,0-1-1,-1 0 1,0 1 0,0-1 0,0 0 0,0 1 0,0-6 0,-2 5 46,1 1 0,0-1 0,-1 1 0,0-1 0,0 1 0,-1 0 0,-1-6 0,2 9-91,1 0 0,0 1 0,-1-1 0,1 1 0,0-1 0,-1 1 0,1-1 0,-1 1 0,1-1 0,-1 1 0,1 0 0,-1-1 0,1 1 0,-1 0 0,1-1 0,-1 1 0,1 0 0,-1 0 0,0-1 0,1 1 0,-1 0 0,1 0 0,-2 0 0,1 0 13,-1 0-1,1 1 1,-1-1-1,1 1 1,0-1-1,0 1 1,-1 0-1,1 0 1,0-1-1,0 1 1,0 0-1,0 0 0,0 0 1,0 0-1,-2 2 1,0 1 35,-1-1 0,1 1 1,0 0-1,1 1 0,-1-1 0,1 0 0,-1 1 1,1 0-1,1-1 0,-1 1 0,1 0 1,-1 0-1,1 0 0,1 0 0,-1 0 1,1 0-1,0 0 0,0 0 0,1 6 0,1-4 12,-1 0 0,2 0-1,-1 0 1,1 0-1,0-1 1,0 1 0,1-1-1,-1 1 1,2-1-1,-1-1 1,1 1 0,7 7-1,-5-6-1,1-1-1,0 1 1,0-1-1,0-1 1,1 1 0,0-1-1,0-1 1,0 0-1,10 3 1,-12-5-39,-1 0 0,0-1 0,1 0 0,0 0 0,-1 0 1,1-1-1,-1 0 0,1 0 0,-1-1 0,1 0 0,0 0 0,-1 0 1,13-5-1,-10 2-4,0-1 0,-1 0 0,12-8 0,-4 1-2851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55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1 750 6224,'0'0'7016,"12"-17"-6599,-1 2-306,6-6 134,-2-2 1,25-47 0,17-36 686,17-35 168,-44 76-655,-15 33-106,0 0 0,-2 0 1,-2-1-1,13-60 0,-22 81-121,3-20 278,-5 30-426,0 1 0,0 0 0,0-1 0,0 1 0,0-1 1,0 1-1,-1-1 0,1 1 0,0-1 0,-1 1 0,1-1 0,-1 1 0,0 0 0,1-1 0,-1 1 0,-1-2 0,2 3-52,-1 0 0,1 0 0,0 0 0,-1 0-1,1 0 1,-1 1 0,1-1 0,0 0 0,-1 0 0,1 0-1,0 0 1,-1 0 0,1 0 0,0 1 0,-1-1-1,1 0 1,0 0 0,-1 0 0,1 1 0,0-1 0,0 0-1,-1 1 1,1-1 0,0 0 0,0 0 0,0 1-1,-1-1 1,1 0 0,0 1 0,0-1 0,0 0 0,0 1-1,0-1 1,0 1 0,0-1 0,0 0 0,0 1 0,0-1-1,0 1 1,-7 19 161,7-19-167,-8 32 90,1 0 0,1 0-1,3 1 1,0 0 0,2 0-1,2 0 1,1-1 0,1 1-1,2 0 1,1-1 0,16 45-1,-17-66-73,1 0 0,0-1 0,1 0 0,1 0 0,0 0-1,0-1 1,1 0 0,0-1 0,0 0 0,1-1 0,1 1 0,-1-2-1,1 0 1,0 0 0,1-1 0,0 0 0,18 6 0,-25-11-11,0 0 1,0-1-1,1 1 1,-1-1 0,0 0-1,0-1 1,0 1 0,0-1-1,0 0 1,0 0-1,0 0 1,0-1 0,0 0-1,0 0 1,0 0 0,-1 0-1,6-5 1,-4 4 10,-1-1 1,0 1-1,-1-1 0,1 0 1,-1-1-1,1 1 0,-1-1 1,0 0-1,-1 0 0,1 0 1,-1 0-1,0-1 1,-1 1-1,4-8 0,-6 11-16,0 1-1,1-1 1,-1 1-1,0-1 1,0 1-1,1-1 1,-1 1-1,0-1 1,-1 1-1,1-1 1,0 1 0,-1-4-1,-5 2 87,-5 10-30,8-3-60,1-1 1,-1 1-1,0 0 0,1 0 0,0 0 1,0 0-1,0 0 0,0 1 0,1-1 1,0 0-1,0 1 0,0-1 0,-1 9 0,2-9-6,0 0 0,0 0 0,0-1-1,0 1 1,1 0 0,-1 0 0,1-1-1,0 1 1,0 0 0,1-1 0,-1 1-1,1-1 1,-1 0 0,1 1 0,0-1-1,0 0 1,4 4 0,-6-7-2,0 1 0,1-1 0,-1 0 0,0 1 0,1-1 0,-1 0 0,1 1 0,-1-1 0,0 0 0,1 0 0,-1 1 0,1-1 0,-1 0 0,1 0 0,-1 0 0,1 0 0,-1 0 0,1 0 0,-1 1 0,1-1 0,-1 0 0,1 0 0,-1-1 0,1 1 0,-1 0 0,1 0 0,-1 0 0,0 0 0,1 0 1,-1 0-1,1-1 0,-1 1 0,1 0 0,-1 0 0,1-1 0,-1 1 0,0 0 0,1 0 0,-1-1 0,0 1 0,1-1 0,-1 1 0,0 0 0,1-1 0,-1 1 0,0-1 0,0 1 0,1-1 0,-1 1 0,0 0 0,0-1 0,0 1 0,0-1 0,0 0 0,7-27 4,-6 10 14,-2 0 0,0 1 0,-1-1 0,-1 1 0,-6-20 0,3 6 77,23 29-94,18 2-11,-1 1 0,41 6 0,-24-1 38,-29-4-23,-8 0 19,-1 0 0,0-2-1,1 1 1,-1-2 0,17-2 0,-29 3-33,-1 0 0,1 0 0,-1 0 0,1 0 0,0 0 0,-1 0 0,1-1 0,-1 1 0,1 0 0,-1 0 0,1 0 0,-1-1 0,0 1 0,1 0 0,-1-1 0,1 1 0,-1 0 0,1-1 0,-1 1 0,0 0 0,1-1 0,-1 1 0,0-1 0,0 1 0,1-1 0,-1 1 0,0-1 0,0 1 0,0-1 0,1 1 0,-1-1 0,0 1 0,0-2 0,0 1 6,-1-1 0,1 1 0,-1-1 0,1 1 0,-1 0 0,0-1 1,1 1-1,-1 0 0,0-1 0,0 1 0,-2-2 0,-28-25-3002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10952,'0'0'713,"16"-4"-458,37-6 269,92-8 1,1 20 357,14-1 370,-129-2-910,-1-2 0,0-2-1,40-10 1,-37 5-1007,62-26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58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46 598 5416,'0'0'3044,"10"-12"-2368,27-33 294,41-64 1,75-195 2367,-115 223-1953,-36 76-1173,0 2 66,0-1-1,-1 0 1,1 0-1,-1 0 1,0 0-1,0 0 1,0 0 0,1-6-1,-23 49 784,-46 130-615,-53 211 0,5-6-97,103-339-310,3-5-3,2-5 48,-19 40 0,45-85 96,62-116-94,-59 95-70,1 2 1,44-58-1,3 21 190,132-113 0,-193 181-43,0 0 1,-1-1-1,9-11 0,-15 12 158,-2 8-309,0 0-1,0-1 1,0 1-1,0 0 0,0 0 1,0-1-1,0 1 1,0 0-1,0 0 1,0 0-1,0-1 1,0 1-1,0 0 1,0 0-1,0 0 0,1-1 1,-1 1-1,0 0 1,0 0-1,0 0 1,0 0-1,0-1 1,0 1-1,1 0 1,-1 0-1,0 0 1,0 0-1,0 0 0,1 0 1,-1-1-1,0 1 1,0 0-1,0 0 1,1 0-1,-1 0 1,-2 4 43,1 0 1,-1-1-1,1 1 1,0 0-1,0 0 1,0 8 0,-1 0-8,-5 14 46,-3 30-1,9-47-74,1-1-1,-1 0 1,2 0-1,-1 0 1,1 1-1,0-1 0,0 0 1,4 10-1,-4-16-13,-1-1 0,1 1-1,0-1 1,-1 1 0,1-1-1,0 1 1,0-1 0,0 0-1,0 1 1,0-1 0,0 0-1,0 0 1,1 0 0,-1 1-1,0-1 1,1-1-1,-1 1 1,1 0 0,-1 0-1,1 0 1,2 0 0,-2-1-2,1 1 1,0-1-1,0 0 0,-1 0 1,1 0-1,0-1 1,0 1-1,-1-1 0,1 1 1,0-1-1,-1 0 0,4-1 1,2-2 5,0 0 1,0-1-1,-1 0 0,1 0 1,-1-1-1,13-12 0,8-17 65,-1-1-1,-2-1 1,-1-1 0,26-60-1,-49 97-43,-1 1-23,0 0 0,1 0 0,-1 0 1,1 0-1,-1 0 0,0-1 1,1 1-1,-1 0 0,0 0 0,1 0 1,-1-1-1,0 1 0,0 0 1,1 0-1,-1-1 0,0 1 0,0 0 1,1-1-1,-1 1 0,0 0 1,0-1-1,0 1 0,0 0 1,1-1-1,-1 1 0,0 0 0,0-1 1,2-3 94,5 13-68,4 9 9,-9-15-39,0 0-1,0-1 1,0 1 0,0 0-1,-1 0 1,0 0-1,2 6 1,1 9 35,1 32 1,3 16 43,-6-60-67,-1 0 1,1 0-1,0-1 1,0 1-1,1 0 1,-1-1-1,1 0 1,6 8-1,-7-9-6,1-1-1,0 0 0,-1-1 1,1 1-1,0 0 1,0-1-1,1 0 0,-1 1 1,0-1-1,1-1 1,-1 1-1,1 0 0,0-1 1,0 0-1,-1 0 1,1 0-1,5 1 0,-3-2 5,-1 0-1,1-1 0,0 1 0,-1-1 0,1 0 0,0-1 0,-1 1 1,0-1-1,1 0 0,8-5 0,5-5 37,0 0 0,-1-2-1,-1 0 1,29-29 0,-37 32 30,0 1 1,13-23 0,-15 21 73,1 0 1,18-20-1,-26 32-150,0 0 0,0 0-1,1-1 1,-1 1 0,0 0 0,0 0 0,0 0-1,0 0 1,0-1 0,0 1 0,0 0-1,1 0 1,-1 0 0,0 0 0,0 0-1,0 0 1,0 0 0,1 0 0,-1-1-1,0 1 1,0 0 0,0 0 0,0 0-1,1 0 1,-1 0 0,0 0 0,0 0-1,0 0 1,1 0 0,-1 0 0,0 0-1,0 0 1,0 0 0,0 0 0,1 0 0,-1 0-1,0 1 1,0-1 0,0 0 0,0 0-1,1 0 1,-1 0 0,0 0 0,0 0-1,0 0 1,0 1 0,2 10 73,-4 19-27,1-29-40,-5 53 50,4-30-44,-1 0 0,-1 0 1,-8 27-1,12-50-16,0-1 0,0 1 0,0 0 0,-1 0 0,1 0 0,-1 0 0,1-1 0,0 1 0,-1 0 0,1-1 0,-1 1 1,0 0-1,1-1 0,-1 1 0,0 0 0,1-1 0,-1 1 0,0-1 0,1 1 0,-1-1 0,0 0 0,0 1 0,0-1 0,1 0 0,-1 1 0,0-1 0,0 0 0,-2 0 1,2 0-1,1 0-1,-1 0 1,0-1 0,0 1 0,0-1 0,0 1 0,0 0 0,1-1 0,-1 0 0,0 1 0,0-1 0,1 1 0,-1-1 0,0 0 0,1 1 0,-1-1 0,1 0 0,-1 0 0,1 0 0,-1 1 0,1-1 0,-1 0 0,1 0 0,0 0 0,0 0 0,-1 0 0,1-1 0,-2-11 0,1 0 0,0-24 0,1 24 0,0 12-1,0 1 0,1-1 0,-1 1 0,0-1 0,0 0 0,0 1 0,0-1 0,0 1 0,1-1 0,-1 1 0,0-1 0,1 0 0,-1 1-1,0-1 1,1 1 0,-1-1 0,0 1 0,1 0 0,-1-1 0,1 1 0,-1-1 0,1 1 0,-1 0 0,1-1 0,-1 1 0,1 0 0,-1 0 0,1-1 0,0 1 0,-1 0 0,1 0 0,-1 0 0,1 0 0,0 0-1,-1 0 1,1 0 0,0 0 0,-1 0 0,1 0 0,-1 0 0,1 0 0,0 0 0,-1 0 0,1 1 0,-1-1 0,1 0 0,-1 0 0,1 1 0,0-1 0,36 17-69,-32-14 66,0 0 3,12 6 0,0 0 0,1-1 0,-1-1 0,20 4 0,-32-9 1,1-1-1,-1 0 1,1-1 0,-1 1 0,1-1 0,0 0-1,-1-1 1,1 0 0,0 1 0,-1-2 0,1 1-1,-1-1 1,0 1 0,1-2 0,-1 1 0,0 0 0,0-1-1,5-4 1,0-1 8,-1 0 0,0-1 1,0 0-1,-1 0 0,0-1 0,0 0 0,-1 0 0,10-22 0,1-7 43,16-51 0,-26 66-43,30-113 66,-31 110-64,-5 18-2,3-10 18,0-1 0,-2 1 0,2-27 0,-7 42-65,-2 10 16,-4 11 10,-7 36 6,-13 80-1,25-112-5,1 1 1,0 0-1,2 0 0,1 0 1,1 0-1,7 37 0,-5-46 9,0 0 0,1 0 0,0 0 0,1 0 0,0-1 0,1 0 0,1 0 0,0-1 0,0 0 0,1-1 0,1 0 0,-1 0 0,2-1 0,12 10 0,-21-18-16,-1 0 1,1 0-1,0 0 0,0 0 1,0 0-1,0 0 0,0-1 1,0 1-1,0-1 0,1 1 0,-1-1 1,0 0-1,0 0 0,0 0 1,0 0-1,1 0 0,-1 0 1,0-1-1,0 1 0,0-1 0,0 1 1,0-1-1,0 0 0,0 0 1,0 0-1,0 0 0,0 0 1,0 0-1,-1-1 0,3-1 0,-3 2-245,0-1 0,0 1 0,0-1 0,0 1 0,0-1 0,0 1-1,0-1 1,-1 1 0,1-1 0,-1 0 0,0 1 0,1-1-1,-1 0 1,0 1 0,0-3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59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11352,'0'0'1306,"12"-4"-860,-5 1-361,5-1 66,-1 0 0,1 1 0,0 0 0,1 1 0,18-1 1,-7 2 227,0 2 0,0 0 0,0 2 0,0 0 0,-1 2 0,1 1-1,24 9 1,-39-11-176,-1 1 0,1 0-1,8 7 1,-13-9-105,0 1 1,0-1-1,1 0 0,0 0 1,-1-1-1,1 1 0,0-1 1,0 0-1,1 0 1,-1-1-1,0 0 0,7 1 1,-28-7-2697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6:5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9648,'0'0'3184,"56"-59"-2864,-20 57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01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255 472 5520,'0'0'5664,"-10"2"-5255,-2 1-218,0 1 0,0 0-1,0 0 1,0 2 0,1-1 0,-1 1 0,1 1-1,-11 9 1,-6 6 335,14-11-61,0 0 0,-13 14 0,22-19-322,1-1 1,0 0-1,0 1 1,0 0-1,1 0 1,0 0 0,0 0-1,1 0 1,-3 8-1,3-8 7,0 1-1,1-1 1,0 1-1,0 0 1,0 0-1,1 10 1,0-14-109,1 0 1,-1-1-1,1 0 1,0 1-1,0-1 1,0 1-1,0-1 0,0 0 1,0 0-1,1 1 1,-1-1-1,1 0 1,-1 0-1,1-1 1,0 1-1,0 0 1,0 0-1,0-1 0,0 1 1,0-1-1,3 2 1,5 1 18,0 0 0,0 0 0,0-1 0,0-1 0,0 0 0,1 0 0,-1-1 0,1 0 0,-1 0 0,1-1 0,-1-1 1,1 0-1,-1-1 0,0 1 0,1-2 0,-1 0 0,0 0 0,0-1 0,-1 0 0,17-9 0,-20 10 0,-1-1 0,0 1 0,0-1-1,0 0 1,-1 0 0,1-1 0,-1 1 0,6-9 0,-8 10-30,-1 1 0,0-1 0,0 0 0,0 0 0,-1 0 0,1 1 1,-1-1-1,1 0 0,-1 0 0,0 0 0,0 0 0,0 0 0,-1 0 0,1 1 1,-1-1-1,1 0 0,-1 0 0,0 0 0,0 1 0,0-1 0,-2-2 0,-1-4 61,-1 0-1,0 1 0,0 0 1,-1 0-1,-12-12 1,15 16-40,-1 0 0,0 1 0,-1-1 0,1 1 1,-1 0-1,1 0 0,-1 0 0,0 1 0,0 0 1,0 0-1,0 0 0,-6-1 0,-6 1 165,3 0-32,11 2-25,4-1 76,51-10-72,95-36 1,-43 13 159,-103 33-320,4-1 52,1 1-1,-1-1 1,1 1 0,-1 0 0,1 0 0,10 1-1,-15 0-36,1 0-1,0 1 1,-1-1-1,1 1 1,0 0 0,-1-1-1,1 1 1,-1 0-1,1 0 1,-1 0-1,1 0 1,-1 0-1,0 0 1,1 0-1,-1 1 1,0-1-1,0 0 1,0 1-1,0-1 1,0 1-1,0-1 1,-1 1-1,1 0 1,0-1-1,0 4 1,4 13 57,-1 0-1,0-1 1,1 28 0,-4-28-38,1 0-1,1-1 1,0 1 0,9 23-1,-11-37-30,1 0 0,0 0-1,-1 0 1,1 0 0,0 0-1,1 0 1,-1-1 0,0 1-1,1-1 1,-1 1 0,1-1-1,0 0 1,0 0 0,0 0-1,0-1 1,0 1 0,0-1-1,0 1 1,1-1 0,-1 0-1,1 0 1,-1-1 0,0 1-1,1-1 1,-1 0-1,1 1 1,-1-2 0,1 1-1,5-1 1,9-2 14,1 0-1,0-2 0,-1 0 1,21-9-1,-23 8-14,30-12 38,56-32-1,-15 6 49,-85 43-88,0 0 0,0 0-1,0 0 1,0 1 0,-1-2 0,1 1-1,0 0 1,-1 0 0,1-1 0,-1 1-1,1 0 1,-1-1 0,0 0 0,0 1-1,2-3 1,-14 16 87,-36 35-59,11-11-21,19-20-9,-19 24 7,34-38-7,0 1-1,0 0 0,0 0 1,0 0-1,1 0 0,-1 1 0,1-1 1,0 0-1,0 0 0,0 1 1,1-1-1,-1 6 0,1-9-1,0 1-1,0 0 0,0-1 1,0 1-1,0 0 1,0-1-1,0 1 1,1 0-1,-1-1 0,0 1 1,0-1-1,1 1 1,-1 0-1,1-1 0,-1 1 1,0-1-1,1 1 1,-1-1-1,1 1 1,-1-1-1,1 0 0,-1 1 1,1-1-1,-1 1 1,1-1-1,0 0 0,-1 0 1,1 1-1,0-1 1,-1 0-1,1 0 1,-1 0-1,1 0 0,0 0 1,-1 1-1,1-1 1,0 0-1,-1-1 0,1 1 1,0 0-1,-1 0 1,1 0-1,0 0 1,-1 0-1,2-1 0,3 0-2,0-1 0,-1 1-1,1-1 1,0 0 0,4-3 0,1-1 1,0-1 1,-1 0-1,0 0 1,0-1-1,-1 0 1,0 0-1,-1-1 1,12-16-1,-10 10 2,-1 0 1,0 0-1,-2-1 0,1 0 0,4-20 0,-1-13 3,-2-1-1,4-97 1,-9 97 27,-3-1 0,-2 1 0,-14-93 0,16 142-29,0 0 1,-1 1-1,1-1 0,0 0 1,0 0-1,0 0 0,0 0 1,-1 1-1,1-1 0,0 0 0,-1 0 1,1 1-1,-1-1 0,1 0 1,-1 0-1,1 1 0,-1-1 1,0 1-1,1-1 0,-1 0 1,-1 0-1,2 1 0,-1 0 0,0 0 0,1 0 1,-1 1-1,1-1 0,-1 0 0,0 0 0,1 0 0,-1 1 0,1-1 0,-1 0 0,1 1 1,-1-1-1,1 0 0,-1 1 0,1-1 0,0 1 0,-1-1 0,1 1 0,0-1 1,-1 1-1,1 0 0,-4 4-1,1 0 0,1 0 0,-1 1 1,1-1-1,-2 7 0,1 6-12,0 1 1,0-1-1,2 1 0,0 0 1,2 0-1,0 0 0,5 27 0,0-14-13,2 0-1,1 0 1,20 44-1,-21-56 5,1 0 1,2-1-1,0 0 0,0-1 0,2 0 0,0-1 0,31 30 1,-42-44 15,1-1 1,-1 0-1,1 0 1,0 0-1,-1 0 1,1 0-1,0-1 1,1 1-1,-1-1 1,0 0-1,0 0 1,0 0-1,1 0 1,-1 0-1,0-1 1,1 0-1,-1 1 1,1-1-1,-1-1 1,1 1-1,-1 0 1,0-1-1,1 0 1,5-1-1,-5-1 6,1 1-1,-1-1 0,1 0 1,-1 0-1,0 0 0,0-1 1,-1 0-1,1 1 0,-1-1 1,0 0-1,0-1 0,0 1 1,0 0-1,-1-1 0,3-5 1,2-6 21,-1 1 0,7-27 1,-12 37-13,0 1 1,0 0 0,-1 0-1,0-1 1,1 1-1,-1 0 1,-1-1-1,1 1 1,-1 0-1,1 0 1,-1-1 0,0 1-1,-1 0 1,1 0-1,-4-6 1,5 9-7,0 1 0,-1-1 0,1 1 0,0-1 0,-1 1 0,1-1 0,-1 1 0,1-1 0,-1 1 0,1-1 0,-1 1 0,1 0 0,-1-1 0,1 1 0,-1 0 0,1 0 0,-1-1 0,0 1 0,1 0 0,-1 0 0,1 0 0,-1 0 1,0-1-1,1 1 0,-1 0 0,0 0 0,1 0 0,-1 1 0,-1-1 0,1 1 0,-1-1 1,0 1-1,0 0 1,1 0-1,-1 0 0,1 0 1,-1 0-1,1 1 1,-1-1-1,0 2 1,-3 2 1,1 1 0,0-1 0,0 1 0,-5 11 1,6-11-5,1-1 0,1 1 1,-1 0-1,1 0 1,0 0-1,0 0 0,1 0 1,0 0-1,0 1 0,0-1 1,1 0-1,0 0 1,0 0-1,0 0 0,1 0 1,2 5-1,-2-7-1,-1-1 0,1 0 1,0 0-1,0 0 0,0 0 0,0 0 0,0-1 0,1 1 0,-1 0 0,1-1 0,0 0 0,-1 0 1,1 0-1,0 0 0,1 0 0,-1 0 0,0-1 0,0 0 0,1 1 0,-1-1 0,1 0 0,-1-1 1,1 1-1,-1-1 0,1 1 0,-1-1 0,1 0 0,4-1 0,5-1 8,0-1 1,-1 0-1,1 0 0,0-2 1,-1 1-1,0-2 0,0 1 0,-1-2 1,13-8-1,10-5 7,-27 16-5,1 0 1,-1 1 0,0 0 0,1 0 0,0 1 0,12-3 0,-17 5-5,0-1 1,-1 1 0,1 0 0,0 0-1,0 0 1,0 1 0,-1-1-1,1 1 1,0-1 0,0 1 0,-1 0-1,1 0 1,-1 0 0,1 1-1,-1-1 1,1 0 0,-1 1 0,0 0-1,1-1 1,-1 1 0,0 0-1,3 4 1,66 95 289,-59-82-257,-5-8 84,1 1-3695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01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14168,'0'0'2176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05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6128,'0'0'7553,"-7"15"-7273,-9 24-40,2 0 1,-15 67-1,-12 217 899,25-173-607,4-47 312,14-134 138,8-74-743,1 47-99,56-241 503,-53 244-479,-11 39-73,1-1-1,0 0 1,2 1 0,0 0-1,0 0 1,18-28-1,-24 44-83,0-1 0,0 1 0,1 0 0,-1-1 0,0 1 0,0 0 0,1-1 0,-1 1 0,0 0 0,1-1 0,-1 1 0,0 0 0,1 0 0,-1-1 0,0 1 0,1 0 0,-1 0 0,1 0 0,-1 0 0,0 0 1,1-1-1,-1 1 0,1 0 0,-1 0 0,0 0 0,1 0 0,-1 0 0,1 0 0,-1 0 0,1 0 0,-1 0 0,0 1 0,1-1 0,-1 0 0,1 0 0,-1 0 0,0 0 0,1 1 0,-1-1 0,1 0 0,-1 0 0,0 1 0,1-1 0,-1 0 0,0 0 0,0 1 0,1-1 0,-1 1 0,0-1 0,0 0 0,1 1 0,-1-1 0,0 1 0,13 27 116,-11-21-87,27 85 236,28 150 0,-17-62 16,-39-175-262,0 0 0,1 1 1,-1-1-1,1 0 1,0 0-1,1 0 0,0 0 1,5 8-1,-7-13-22,-1 0-1,0 0 1,1 0-1,-1 0 1,0 0-1,0 0 1,1 0-1,-1 0 1,0 0-1,1 0 1,-1 0-1,0 0 1,0 0-1,1 0 1,-1 0-1,0 0 1,1 0-1,-1 0 1,0 0-1,0 0 1,1 0-1,-1-1 1,0 1-1,0 0 1,1 0 0,-1 0-1,0-1 1,0 1-1,0 0 1,1 0-1,-1 0 1,0-1-1,0 1 1,0 0-1,0 0 1,0-1-1,1 1 1,-1 0-1,0 0 1,0-1-1,0 1 1,0 0-1,0-1 1,0 1-1,0-1 1,9-19 31,-7 15-15,30-87 180,23-112 1,-32 109 60,43-110 0,-56 190-184,-10 14-75,0 1 0,0 0 0,1 0 0,-1 0 0,0 0 0,0 0 0,1-1-1,-1 1 1,0 0 0,1 0 0,-1 0 0,0 0 0,0 0 0,1 0 0,-1 0 0,0 0 0,1 0-1,-1 0 1,0 0 0,1 0 0,-1 0 0,0 1 0,0-1 0,1 0 0,-1 0 0,0 0 0,1 0 0,-1 0-1,0 1 1,1-1 0,1 3 6,0-1-1,0 1 1,0 0-1,0 0 1,-1 0-1,3 6 1,-1-3-9,19 46 61,-1 1-1,-3 1 1,-3 1 0,10 59 0,20 114 321,-43-219-347,3 19 46,-4-27-71,-1 0 0,0 0 0,0 0-1,1 1 1,-1-1 0,1 0 0,-1 0 0,1 0 0,-1 0 0,1-1-1,0 1 1,-1 0 0,1 0 0,0 0 0,0 0 0,-1-1-1,2 2 1,4-3 150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07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 6016,'0'0'5946,"-10"2"-5528,6-1-375,-3 1 32,0 0 0,0 0 1,0 1-1,1-1 0,-1 1 0,1 1 1,-1-1-1,1 1 0,-11 10 1,5-2 73,1 1 0,0 0 0,1 1 0,1 0 0,0 1 0,1 0 0,0 0 1,1 1-1,1-1 0,0 2 0,2-1 0,-5 21 0,9-35-106,0 0 0,-1 1-1,1-1 1,0 0 0,0 0-1,0 1 1,1-1 0,-1 0-1,0 0 1,1 1 0,-1-1 0,1 0-1,0 0 1,0 0 0,0 0-1,0 0 1,0 0 0,0 0-1,3 2 1,-3-3-20,0 0 0,0 0 1,1-1-1,-1 1 0,0 0 0,1-1 0,-1 1 0,1-1 1,-1 1-1,1-1 0,-1 0 0,1 0 0,-1 0 0,1 0 0,-1 0 1,1 0-1,-1 0 0,1 0 0,-1 0 0,1-1 0,-1 1 0,1-1 1,-1 1-1,0-1 0,1 1 0,-1-1 0,0 0 0,2-1 0,3-1 35,0-1 0,0 0 0,-1-1 0,1 1 0,-1-1 0,0 0-1,-1 0 1,1-1 0,-1 1 0,0-1 0,5-8 0,-1-4 107,0 0-1,8-31 1,-12 33-7,1 1 0,1-1-1,1 1 1,13-24 0,-20 39-148,0-1 0,0 1 0,1 0 0,-1 0 0,0 0 0,0-1 0,1 1 0,-1 0 0,0 0 0,0 0 0,1 0 0,-1-1 0,0 1 0,0 0 0,1 0 0,-1 0 0,0 0 0,1 0 0,-1 0 0,0 0 0,1 0 0,-1 0 0,0 0 0,0 0 0,1 0 0,-1 0-1,0 0 1,1 0 0,-1 0 0,0 0 0,1 0 0,-1 0 0,0 1 0,0-1 0,1 0 0,-1 0 0,0 0 0,0 0 0,1 1 0,-1-1 0,0 0 0,0 0 0,1 1 0,13 18 179,8 24-36,3 11 241,49 77 0,-72-128-360,0-1 0,-1 1 0,1 0-1,0-1 1,0 1 0,1-1 0,-1 0 0,0 0 0,1 0-1,-1 0 1,1 0 0,0-1 0,0 1 0,-1-1 0,1 1-1,0-1 1,6 1 0,-5-1-8,-1-1 1,1-1-1,0 1 0,0 0 1,-1-1-1,1 0 0,0 0 1,-1 0-1,1 0 1,0 0-1,-1-1 0,0 0 1,1 0-1,-1 0 0,4-2 1,19-15 82,0 0-1,-1-2 1,-1-1 0,-1 0 0,24-30 0,-39 41-76,-4 8 2,-1-1-1,0 0 1,0 1 0,0-1-1,-1-1 1,5-7-1,-7 10-25,0 1-1,0 0 1,0 0-1,0 0 0,0 0 1,0 0-1,0 0 0,0 0 1,0 0-1,0 0 0,-1 0 1,1 0-1,0 0 1,-1-1-1,1 2 0,-1-1 1,1 0-1,-1 0 0,1 0 1,-1 0-1,0 0 0,0 0 1,1 0-1,-1 1 1,0-1-1,0 0 0,0 1 1,0-1-1,0 1 0,0-1 1,0 1-1,0-1 0,0 1 1,0-1-1,0 1 1,0 0-1,-1 0 0,-1-1 5,0 0-1,0 1 0,0 0 0,0 0 0,0 0 1,0 0-1,0 0 0,0 0 0,0 1 0,0 0 1,1-1-1,-1 1 0,0 0 0,0 0 1,0 1-1,1-1 0,-5 3 0,0 1 12,0-1-1,1 1 0,0 0 1,-1 1-1,-6 7 0,6-4 0,1 0 0,0 0-1,0 0 1,0 1-1,2 0 1,-1 0 0,-4 14-1,8-21-18,0 0 0,0 0 0,0 1 0,1-1 0,-1 0 0,1 1 0,0-1 0,0 0 0,0 1 0,0-1 0,0 0 0,1 1 0,0-1 0,0 0 0,-1 1 0,2-1 0,-1 0 0,0 0 0,1 0 0,-1 0 0,1 0-1,0-1 1,0 1 0,0 0 0,0-1 0,1 1 0,4 3 0,-5-5-1,0 0 0,0 0 0,0 0 0,0 0 0,0-1 0,0 1 0,0-1 1,1 1-1,-1-1 0,0 0 0,0 0 0,0 0 0,1 0 0,-1 0 0,0 0 0,0-1 0,0 1 0,1-1 0,-1 1 0,0-1 0,0 0 0,4-2 0,-1 0 1,1 0-1,-1-1 1,0 1-1,0-1 1,0-1-1,7-7 1,0-3 29,0 0-1,-2-1 1,0 0-1,-1-1 1,0 0 0,-2-1-1,0 1 1,-1-1-1,0-1 1,4-35 0,-19 140 168,-38 278 98,34-296-300,-3 0-1,-3-2 1,-36 89-1,50-144-3,4-7 6,-1 0-1,1 0 0,-1 0 1,0 0-1,0 0 0,0-1 1,0 1-1,-1-1 0,0 0 0,1 1 1,-7 4-1,9-8 1,0 0-1,-1 0 1,1 0-1,-1 0 1,1 0 0,0 0-1,-1 0 1,1 0-1,0 0 1,-1 0 0,1 0-1,-1 0 1,1 0 0,0 0-1,-1 0 1,1 0-1,0-1 1,-1 1 0,1 0-1,0 0 1,-1 0-1,1 0 1,0-1 0,-1 1-1,1 0 1,0 0 0,0-1-1,-1 1 1,1 0-1,0-1 1,0 1 0,-1 0-1,1-1 1,0 1-1,0-1 1,-6-13 27,5 12-22,-2-11 13,0-1 0,0 1 0,2 0 0,-1-1 0,2 1 1,0-1-1,3-23 0,1 8 3,1 1 0,14-40 0,-9 40-10,2-1 0,0 2 0,2 0 0,2 0 1,29-39-1,-14 29 8,42-40 0,-18 20-19,-22 23 62,1 2 0,70-53 1,-99 81-36,0 1 0,0 0 1,1 0-1,-1 1 1,0 0-1,1 0 0,0 0 1,5-1-1,-9 3-17,-1 0 1,1-1-1,0 1 0,-1 0 0,1 1 0,-1-1 0,1 0 1,0 0-1,-1 1 0,1-1 0,-1 1 0,1-1 1,-1 1-1,0 0 0,1 0 0,-1-1 0,0 1 1,1 0-1,-1 0 0,0 0 0,0 1 0,0-1 0,0 0 1,0 0-1,0 0 0,0 1 0,0-1 0,0 1 1,-1-1-1,1 1 0,0-1 0,-1 1 0,1 2 1,2 8 29,0 0-1,-1 0 1,0 0 0,-1 0 0,-1 15 0,-6 65 175,1-43-43,5-44-45,2-5-33,6-12 16,15-38-57,-9 21 0,33-52 51,-10 22-36,-36 57-63,0 0-1,0 0 0,0 0 1,0 1-1,0-1 0,1 0 1,-1 1-1,0-1 0,1 1 1,0-1-1,-1 1 0,1 0 1,0 0-1,0 0 1,-1 0-1,1 0 0,0 0 1,0 0-1,0 1 0,4-2 1,-4 2-4,0 0 0,0 1 1,-1-1-1,1 0 0,0 1 1,-1-1-1,1 1 0,0 0 1,-1-1-1,1 1 0,-1 0 1,1 0-1,-1 0 0,1 0 1,-1 0-1,0 1 0,0-1 1,1 0-1,-1 0 0,0 1 1,0-1-1,0 1 0,-1-1 1,3 4-1,19 45 52,-17-37-47,0 0-1,13 20 1,-15-28 0,0-1 1,1 1-1,0-1 1,0 0-1,0 0 0,0 0 1,1 0-1,0-1 0,9 6 1,-9-6 1,0-1 1,0 0-1,0 0 1,1 0-1,-1 0 0,0-1 1,1 0-1,-1 0 1,9 0-1,-10-1-6,0 0 0,0-1 0,0 0 0,0 1 0,-1-2 0,1 1 0,0 0 0,-1-1 1,1 1-1,-1-1 0,1 0 0,-1 0 0,0-1 0,5-3 0,3-5 13,0 0 1,-1 0 0,0-1-1,-1 0 1,15-26-1,-20 30-3,0 0 0,0-1 0,0 0-1,-1 0 1,0 0 0,-1 0 0,0 0 0,-1-1-1,0 1 1,0-17 0,-1 24-8,0 1 0,0 0 0,0-1 0,0 1 0,0 0 1,-1-1-1,1 1 0,0 0 0,-1-1 0,1 1 0,-1 0 0,1 0 1,-1-1-1,0 1 0,1 0 0,-1 0 0,0 0 0,0 0 0,-1-2 0,1 3-2,0 0 0,0 0-1,0-1 1,1 1 0,-1 0-1,0 0 1,0 0-1,0 0 1,0 0 0,1 0-1,-1 0 1,0 0 0,0 1-1,0-1 1,0 0-1,1 0 1,-1 1 0,0-1-1,0 0 1,1 1-1,-1-1 1,-1 1 0,-2 2-4,0 0 1,0 1 0,1-1 0,-1 1-1,1-1 1,0 1 0,0 0-1,0 0 1,-2 6 0,2-3-7,0 2 1,0-1-1,0 0 0,1 1 1,0-1-1,1 1 0,0-1 1,1 1-1,0 14 0,0-18 1,1 1 0,0-1-1,0 0 1,0 1 0,0-1-1,1 0 1,0 0-1,0 0 1,1 0 0,-1 0-1,1 0 1,0-1 0,0 0-1,1 1 1,-1-1 0,7 5-1,-7-7 22,0-1 0,0 1 0,0-1 0,1 0 0,-1 0 0,0-1-1,1 1 1,-1-1 0,0 0 0,1 1 0,-1-1 0,1-1 0,4 0 0,-4 1 15,1 0 0,0 0 1,-1 0-1,1 0 0,7 2 1,-12-1-21,1-1 0,0 0 1,0 0-1,-1 0 0,1 0 0,0 0 1,0 0-1,0 0 0,-1 0 0,1 0 0,0 0 1,0-1-1,-1 1 0,1 0 0,0 0 1,-1-1-1,1 1 0,1-1 0,7-3-223,7-1-222,-3 1-3644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33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10152,'0'0'430,"10"5"-116,27 13 89,-2 3 0,38 28 1,73 63 687,-88-66-656,-28-22-192,80 65 755,-65-54-543,-35-29-300,-1 1 0,0 0 0,0 1-1,0 0 1,-1 1 0,0-1 0,0 1 0,9 16 0,-12-15 36,-2-5-5,0 0-1,0 0 1,-1 0-1,0 0 0,0 0 1,0 1-1,-1-1 1,2 10-1,-5-12 370,-3-7-1816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08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13360,'0'0'2456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18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1030 3712,'0'0'6226,"13"-10"-5644,22-20 222,47-50 1,-56 49-383,-1-1 0,-2-2 1,-1 0-1,-2-1 0,-2-1 0,0-1 1,-3-1-1,-1 0 0,12-57 1,-16 56-158,23-126 624,-22 17 22,-5 1 847,-11 154-1359,-2 8-272,-7 42 193,2 1 1,-7 99-1,12-34-67,-3 112 90,10-218-315,-1 0 22,1-1 1,4 21 0,-3-33-38,0 1 0,0 0 0,0-1 0,1 1 1,-1-1-1,1 0 0,0 1 0,1-1 0,-1 0 0,1 0 0,0 0 1,4 4-1,0-1 28,-5-5-29,-1 1 1,1-1-1,0 0 1,0 0 0,0 0-1,1-1 1,-1 1-1,0-1 1,1 1 0,-1-1-1,1 0 1,-1 1-1,1-1 1,0-1-1,0 1 1,-1 0 0,1-1-1,0 1 1,0-1-1,2 0 1,-3 0-3,-1 0 1,1 0-1,-1 0 1,1 0-1,-1 1 1,1-1-1,-1 0 1,1 1-1,-1-1 0,1 1 1,-1-1-1,0 1 1,1-1-1,-1 1 1,0 0-1,2 1 1,-1 0-8,0-2 5,-1 0 131,21 9-239,-19-8 93,0 0-1,0-1 1,0 1-1,0-1 1,0 0 0,0 1-1,0-1 1,0 0-1,0-1 1,0 1 0,5-2-1,36-9 64,-37 9-38,2-2-12,0 0 0,0 0-1,-1-1 1,1 0 0,-1-1 0,0 1-1,-1-2 1,1 1 0,-1-1-1,0 0 1,-1 0 0,0-1 0,10-16-1,-11 18 0,-1-1 0,0 0-1,-1-1 1,1 1 0,-1 0 0,0-1-1,-1 0 1,0 0 0,0 0-1,-1 0 1,0 0 0,0-15 0,-7-63 243,-4 125-223,3 146-20,8-165-37,4 35 0,-4-48 26,0 0-1,1 0 1,0-1 0,0 1-1,1 0 1,-1-1 0,2 1-1,4 8 1,-6-14 6,-1 0-1,0 1 1,1-1 0,-1 0 0,1 1 0,-1-1-1,1 0 1,0 0 0,-1 0 0,1-1-1,0 1 1,0 0 0,-1-1 0,1 1-1,0-1 1,0 1 0,0-1 0,0 0 0,0 0-1,0 0 1,0 0 0,0 0 0,0 0-1,-1 0 1,1-1 0,0 1 0,0-1-1,0 0 1,0 1 0,-1-1 0,1 0 0,3-2-1,3-2 9,0 0-1,0 0 0,-1 0 0,1-1 1,9-11-1,22-25 61,-1-2-1,47-71 1,-70 93 23,-8 14-6,-7 8-80,0 0 1,0 0-1,0 0 1,0 0-1,0 0 1,0 0-1,0 0 1,0 0-1,0 0 1,0 0-1,0 0 1,0 0-1,0 0 1,0 0-1,0 0 0,0 0 1,0 0-1,0 0 1,0 0-1,0 0 1,0 0-1,0 0 1,1 0-1,-1 0 1,0 0-1,-4 8 32,2 1-1,-1-1 1,1 1-1,1-1 1,-1 1-1,1 0 0,1-1 1,0 18-1,3-2 53,1 0 0,7 23 0,-10-43-78,1 0-1,0 0 1,0-1 0,0 1 0,1-1-1,-1 1 1,1-1 0,0 0 0,0 0-1,0 0 1,0 0 0,0-1 0,1 1 0,-1-1-1,1 0 1,0 0 0,0 0 0,-1-1-1,1 1 1,0-1 0,0 0 0,1 0-1,-1 0 1,0-1 0,0 1 0,0-1-1,0 0 1,7-1 0,-3-1 8,0 0-1,0-1 1,-1 0 0,1 0 0,-1-1-1,0 0 1,0 0 0,0-1 0,0 0-1,-1 0 1,0 0 0,6-7 0,8-11 122,32-48 1,-41 56-86,21-40 175,-26 43-186,0 1-1,0 0 0,1 0 0,1 0 0,-1 1 0,2 0 1,0 1-1,16-15 0,-24 23-43,1 1-1,-1-1 1,1 1 0,-1-1 0,1 1 0,-1-1-1,1 1 1,-1 0 0,1 0 0,-1 0 0,1 0-1,-1 0 1,1 0 0,-1 0 0,1 1-1,-1-1 1,2 1 0,29 12 14,-15-6-11,3 1-32,-6-3-3,-12-4 22,-5-3 8,-3 1 9,1 1 1,-1-1-1,0 1 0,0 0 1,0 1-1,0-1 0,1 1 1,-1 0-1,0 1 1,-5 1-1,4-1-5,1 1 1,0-1-1,0 1 0,1 1 1,-1-1-1,1 1 0,-1 0 1,1 0-1,0 0 0,1 1 1,-1 0-1,1-1 0,0 2 1,0-1-1,-6 10 0,8-10-3,-1 0-1,1 0 0,-1 0 0,1 0 1,1 1-1,-1-1 0,1 1 1,0-1-1,0 1 0,0-1 0,1 1 1,0-1-1,0 1 0,1-1 1,-1 1-1,1-1 0,0 1 1,4 8-1,-5-12 3,1 0-1,0 1 1,0-1 0,0-1 0,0 1-1,1 0 1,-1 0 0,0 0 0,1 0-1,-1-1 1,1 1 0,0-1-1,-1 1 1,1-1 0,0 0 0,0 0-1,0 0 1,0 0 0,0 0 0,0 0-1,0 0 1,0-1 0,1 1 0,-1-1-1,0 1 1,0-1 0,0 0 0,1 0-1,-1 0 1,0 0 0,0 0 0,1-1-1,2 0 1,0 0-3,0-1 0,0 0-1,-1 0 1,1-1 0,-1 1-1,1-1 1,-1 0 0,0 0 0,0 0-1,0-1 1,0 0 0,-1 1-1,7-9 1,0-6 8,0 0 1,-1 0-1,0-1 0,-2 0 1,0 0-1,-1-1 0,5-33 1,-2-8 28,1-75 0,-10 20 40,-1 98-56,-1-1-1,0 1 0,-2 0 1,-5-20-1,6 36-46,0 7 9,-4 20 0,-4 30 3,7-23-8,2 1 0,1 0 0,2-1 0,1 1 1,2 0-1,10 45 0,-7-51-7,1 0 0,1 0 0,2 0 0,0-1 1,2-1-1,1 0 0,28 39 0,-36-56 25,1 0 0,0-1 0,0 1 0,0-1 0,1-1 0,0 0 0,10 6 1,-15-10 2,0 0 1,1 0 0,-1-1 0,1 0-1,0 0 1,-1 0 0,1 0 0,0 0-1,0-1 1,0 1 0,-1-1 0,1 0-1,0 0 1,0-1 0,0 1 0,0-1-1,-1 0 1,1 0 0,0 0 0,-1 0-1,6-3 1,-1-1 8,0 0 1,0-1-1,0 0 0,-1 0 0,0-1 0,0 0 0,0 0 1,-1-1-1,0 0 0,-1 0 0,9-16 0,-10 17-1,-1 0 0,0 0 1,0 0-1,-1 0 0,0-1 0,0 1 0,0-1 0,-1 1 0,0-1 0,-1 0 1,0 1-1,0-1 0,-1 0 0,1 1 0,-5-15 0,5 22-3,0-1-1,0 1 0,0-1 1,0 1-1,0-1 0,0 1 1,-1 0-1,1-1 0,0 1 1,0-1-1,0 1 1,-1 0-1,1-1 0,0 1 1,-1 0-1,1-1 0,0 1 1,-1 0-1,1-1 0,0 1 1,-1 0-1,1 0 1,-1-1-1,1 1 0,0 0 1,-1 0-1,1 0 0,-1 0 1,0-1-1,-10 10 54,-5 21-9,16-30-47,-3 8 5,0 0 1,0 0-1,1 1 1,1-1-1,-1 1 1,1-1-1,1 1 1,0 0-1,0-1 1,0 1-1,1 0 1,0-1-1,1 1 1,0-1-1,0 0 1,1 1-1,0-1 1,1 0-1,0-1 1,8 14-1,-8-15-5,0 0 0,0-1 0,0 0 0,1 0 0,0 0 0,0 0 0,0-1 0,0 0 0,1 0 0,0 0 0,0-1 0,0 0 0,0 0 0,0-1 0,1 1 0,-1-1 0,1-1 0,-1 1-1,1-1 1,0 0 0,0-1 0,-1 1 0,1-1 0,0-1 0,0 1 0,12-4 0,-10 2 6,0-2-1,-1 1 0,1-1 1,-1 0-1,0-1 0,0 0 1,0-1-1,-1 1 0,12-12 1,5-7 42,25-34-1,-42 50-34,13-20 66,27-47 1,-30 46 12,34-45-1,-50 73-84,0-1-1,1 1 1,-1 0 0,0-1-1,1 1 1,-1 0-1,1 0 1,-1 0 0,1 0-1,0 0 1,0 0 0,-1 0-1,4 0 1,-5 1-6,1 0 1,-1 0 0,1 0-1,-1 0 1,0 0 0,1 0-1,-1 0 1,1 0 0,-1 0-1,1 0 1,-1 0 0,0 0-1,1 1 1,-1-1 0,1 0-1,-1 0 1,0 0 0,1 1-1,-1-1 1,0 0 0,1 1-1,0-1 1,3 17 11,-3 3 4,-2 0-1,-1 0 1,0 0-1,-7 26 1,-28 77 67,36-118-77,-1-1 0,1 0 0,-1 0 0,0 0 0,0 0 0,-1-1-1,1 1 1,-1 0 0,0-1 0,-6 6 0,7-7-1,0-1-1,0 0 1,0 1-1,0-1 0,0 0 1,0 0-1,-1-1 1,1 1-1,0 0 1,-1-1-1,1 1 0,0-1 1,-1 0-1,1 0 1,0 0-1,-1 0 1,1 0-1,0 0 0,-1-1 1,1 1-1,0-1 1,-3-1-1,1 0 6,1 0 0,0-1 0,0 0 0,0 0 1,0 0-1,0 0 0,0 0 0,1-1 0,0 1 0,-1-1 0,1 1 0,1-1 0,-1 0 0,0 0 0,0-5 0,2 9-10,0 0 0,0 0-1,0-1 1,0 1-1,0 0 1,0 0-1,0-1 1,0 1 0,0 0-1,1 0 1,-1 0-1,0-1 1,0 1-1,0 0 1,0 0-1,1 0 1,-1 0 0,0-1-1,0 1 1,0 0-1,1 0 1,-1 0-1,0 0 1,0 0-1,0 0 1,1 0 0,-1 0-1,0 0 1,0 0-1,1-1 1,-1 1-1,0 0 1,0 0-1,1 0 1,-1 0 0,0 1-1,0-1 1,1 0-1,-1 0 1,0 0-1,0 0 1,0 0 0,1 0-1,-1 0 1,0 0-1,0 0 1,0 1-1,1-1 1,14 7 11,-12-5-12,12 5 5,1-1 0,28 6 0,11 5-10,-53-16-1,-1-1 0,0 1 0,1 0 0,-1-1 1,1 0-1,-1 1 0,0-1 0,1 0 0,-1 0 0,1 1 0,-1-1 1,1 0-1,-1-1 0,1 1 0,-1 0 0,1 0 0,-1-1 0,1 1 1,-1-1-1,1 1 0,-1-1 0,0 1 0,1-1 0,-1 0 0,0 0 1,0 0-1,1 0 0,-1 0 0,0 0 0,0 0 0,0 0 0,0 0 1,0 0-1,-1 0 0,1-1 0,0 1 0,0 0 0,0-3 0,1-2-651,0-1-1,0 1 1,-1-1-1,0 1 0,0-1 1,-1-11-1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18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10560,'0'0'376,"61"-26"-280,-19 12 152,9-2 8,11 8 152,11 4 8,-1 10 120,11 4 0,-1 2 16,13-4 0,-2-4-136,2-4 8,-7 0-192,9 2 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1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75 6928,'0'0'10513,"-10"6"-10057,-3 1-284,-2 2 298,0-1 0,-24 10 0,33-15 29,-2-1 922,8-2-1389,-1 0 1,1-1-1,0 1 0,0 0 1,-1-1-1,1 1 0,0 0 0,0-1 1,-1 1-1,1-1 0,0 1 1,0-1-1,0 1 0,0 0 0,0-1 1,0 1-1,0-1 0,0 1 1,0-1-1,0 1 0,0-1 0,0 1 1,0-1-1,-2-116 1795,2 117-1817,-1 0 0,1 0 0,0 0 0,-1 0 0,1 0 1,0 0-1,0 0 0,-1 0 0,1 1 0,0-1 1,0 0-1,-1 0 0,1 0 0,0 0 0,0 1 0,0-1 1,-1 0-1,1 0 0,0 1 0,0-1 0,0 0 1,0 0-1,-1 1 0,1-1 0,0 0 0,0 0 0,0 1 1,0-1-1,0 1 0,0 0 0,0 0 0,-1 0 0,1 0 0,0 0 0,0 0 0,-1 0 0,1 0 0,-1 0 1,1 0-1,-1 0 0,1 0 0,-1 0 0,0 0 0,1 0 0,-1-1 0,0 1 0,0 0 0,1 0 0,-1-1 0,0 1 0,0-1 0,0 1 0,-1 0 0,-7 5 57,9 2-3376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20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9144,'0'0'2001,"5"-11"-1816,2-6-101,-2 5 49,1 0-1,9-16 1,-7 16 341,-6 9-242,1 0 0,-1-1 0,0 1 0,0 0 0,-1-1 0,3-7 0,-4 12-171,0-1 0,0 0 0,0 0-1,0 0 1,1 0 0,-1 0 0,0 0-1,0 0 1,0 0 0,0 0 0,0 0-1,0 0 1,0 0 0,0 0 0,1 0 0,-1 0-1,0 0 1,0 0 0,0 0 0,0 0-1,0 0 1,0 0 0,0 0 0,1 0 0,-1 0-1,0 0 1,0 0 0,0 0 0,0 0-1,0 0 1,0 0 0,0 0 0,0-1-1,0 1 1,1 0 0,-1 0 0,0 0 0,0 0-1,0 0 1,0 0 0,0 15 1024,-5 1-735,3-9-51,-1 1-1,1 0 1,-2 16-1,4-24-284,0 1 0,0-1 0,0 0 0,0 0 1,0 0-1,0 0 0,0 0 0,0 0 0,0 0 0,0 0 0,0 0 0,0 0 0,0 0 0,1 1 0,-1-1 0,0 0 0,0 0 0,0 0 0,0 0 0,0 0 0,0 0 0,0 0 0,0 0 0,0 0 0,0 0 0,0 0 0,0 0 0,0 0 0,0 0 0,0 0 0,1 0 0,-1 0 0,0 0 0,0 0 0,0 0 0,0 0 0,0 0 0,0 0 0,0 0 0,0 0 0,0 0 0,0 0 0,0 0 0,1 0 0,-1 0 0,0 0 0,0 0 0,0 0 0,0 0 0,0 0 0,0 0 0,0 0 0,0 0 0,0 0 0,0 0 0,0 0 0,0 0 0,0 0 0,0 0 0,1 0 0,-1 0 0,0-1 0,0 1 1,0 0-1,0 0 0,0 0 0,7-8 590,-5 6-546,-1 0 1,0 0-1,0 0 1,1 0 0,-1 0-1,-1 0 1,1 0-1,0 0 1,0-4 0,0-1 146,-2 1 1,1 0 0,-1 0-1,-1-7 1,2 12-254,0 1 0,-1-1 0,1 0 0,0 1 0,0-1 0,0 0 0,0 1-1,-1-1 1,1 1 0,0-1 0,-1 1 0,1-1 0,0 1 0,-1-1 0,1 1 0,-1-1 0,1 1 0,-1-1 0,1 1 0,-1-1 0,1 1 0,-1 0 0,1-1 0,-1 1 0,1 0-1,-1 0 1,0 0 0,1-1 0,-1 1 0,0 0 0,1 0 0,-1 0 0,1 0 0,-1 0 0,0 0 0,1 0 0,-1 0 0,0 0 0,1 0 0,-1 0 0,0 1 0,1-1 0,-1 0-1,1 0 1,-1 1 0,1-1 0,-1 0 0,0 1 0,1-1 0,-1 0 0,0 1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23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7064,'0'0'5468,"3"11"-5024,44 155 1245,11 81 203,-36-146-955,-17-76-653,6 21 559,-13-51-284,-25-72 230,10 7-643,3 0 0,3-1 1,-2-100-1,13 155-107,0 1 0,1 0 0,0 0 0,2 0 0,0 0 0,8-27 0,-10 40-32,0 0 1,0 0-1,0 1 0,0-1 0,0 0 0,1 0 0,-1 1 0,0-1 1,1 0-1,0 1 0,-1-1 0,1 1 0,0 0 0,0 0 0,0 0 1,-1 0-1,1 0 0,0 0 0,0 0 0,1 0 0,-1 1 0,0-1 0,0 1 1,0 0-1,0 0 0,0-1 0,1 1 0,-1 0 0,0 1 0,4 0 1,5 1 22,1 1 0,0 1 0,-1 0 0,18 9 0,9 3 33,-28-13-54,83 29 146,-73-24-92,0-1 0,1 0 0,22 3 0,-35-9-94,-1 1-109,-6 4-2865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25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4816,'0'0'13191,"0"11"-12997,3 64 49,0 87 280,-10-76-235,-4 73 626,11-158-905,0-1 1,0 0-1,0 0 1,0 0 0,0 0-1,0 1 1,0-1-1,1 0 1,-1 0-1,0 0 1,0 0 0,0 0-1,0 1 1,0-1-1,0 0 1,0 0 0,0 0-1,0 0 1,0 0-1,1 0 1,-1 1-1,0-1 1,0 0 0,0 0-1,0 0 1,0 0-1,1 0 1,-1 0-1,0 0 1,0 0 0,0 0-1,0 0 1,0 0-1,1 0 1,-1 0-1,0 0 1,0 0 0,0 0-1,0 0 1,1 0-1,-1 0 1,0 0-1,0 0 1,0 0 0,13-5 186,12-10-67,-22 13-95,24-16 152,35-17 0,-52 30-146,1 0-1,-1 1 1,1 0-1,-1 1 1,1 1-1,0 0 1,16-2-1,-7 4 38,0 1-1,0 1 1,0 0-1,29 8 1,-41-9-48,1 0 1,0 0-1,0-1 0,0 0 1,-1 0-1,1-1 0,15-4 1,9-3-2331,-27 7 1359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27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69 3712,'0'0'8394,"-11"-5"-7982,-73-32 686,79 35-1007,0 1 0,1 0 0,-1 1 0,0-1 1,0 1-1,0 0 0,1 0 0,-1 0 0,0 1 1,0 0-1,1-1 0,-1 2 0,0-1 0,1 1 1,-1-1-1,1 1 0,0 0 0,-1 1 1,1-1-1,0 1 0,0 0 0,1 0 0,-6 5 1,2-2 3,0 1 0,1 0 1,0 0-1,0 1 0,0 0 1,1 0-1,0 0 0,1 1 1,0 0-1,0-1 0,-2 12 1,1-1-7,1 0 0,1 0 0,1 1-1,0 0 1,2-1 0,0 1 0,5 27 0,-4-39-69,0 0 0,1 0 0,1 0-1,-1-1 1,1 1 0,0-1 0,1 1 0,0-1 0,0 0 0,0-1-1,1 1 1,0-1 0,1 0 0,-1 0 0,1 0 0,0-1-1,0 0 1,1 0 0,0-1 0,13 8 0,-11-8-5,0-1-1,0 0 1,0 0 0,1 0-1,-1-1 1,1-1 0,-1 0 0,1 0-1,0 0 1,-1-2 0,1 1-1,14-3 1,-7-1 4,-1-1 0,-1 0 0,1-1 0,-1 0 0,0-2 0,21-13 0,-3 0 33,59-49 1,-79 59-5,-1-1 1,-1 0 0,0-1 0,0 0-1,-1-1 1,-1 0 0,8-16-1,-16 28-22,0-1-1,0 0 1,0 1 0,0-1-1,0 0 1,-1 1-1,0-1 1,1 0-1,-1 1 1,0-1-1,0 0 1,-1 0-1,0-4 1,1 7-18,0-1 1,0 1 0,0 0-1,0-1 1,-1 1-1,1-1 1,0 1-1,0-1 1,-1 1-1,1 0 1,0-1-1,-1 1 1,1 0-1,0-1 1,-1 1 0,1 0-1,0-1 1,-1 1-1,1 0 1,-1 0-1,1-1 1,-1 1-1,1 0 1,-1 0-1,1 0 1,-1 0-1,0 0 1,0 0 1,-1 0 1,1 0-1,-1 1 1,1-1-1,0 1 1,-1-1-1,1 1 1,0 0-1,-1-1 0,1 1 1,0 0-1,0 0 1,0 0-1,-2 1 1,-3 4 9,1-1 0,-1 2 0,1-1-1,0 0 1,1 1 0,-1 0 0,1 0 0,1 0 0,-1 0 0,1 1 0,0 0 0,1-1 0,-2 14 0,3-17-13,0 0 0,1 0 0,0 0 0,-1 0 1,2 0-1,-1 0 0,0 0 0,1 0 0,0 0 0,0 0 1,0 0-1,0 0 0,1 0 0,-1-1 0,1 1 0,0 0 1,0-1-1,1 0 0,-1 1 0,1-1 0,-1 0 0,1 0 0,0 0 1,0-1-1,0 1 0,1-1 0,-1 1 0,6 2 0,1-1 10,-1 0 0,1 0 0,-1-1 0,1 0 0,0-1-1,0 0 1,0-1 0,20 1 0,-25-2-6,0 0 0,0-1 0,0 1-1,0-1 1,-1 0 0,1-1 0,0 1 0,-1-1 0,1 0 0,-1 0 0,1 0-1,-1 0 1,0-1 0,0 0 0,0 0 0,0 0 0,-1 0 0,1-1 0,-1 1-1,5-8 1,-2 2 28,-1 0 0,-1 0 0,1-1 0,-1 0 0,-1 0 0,0 0 0,3-18 0,-5 23-8,-1 0-1,1 0 1,-1 0 0,0 0-1,0 0 1,-1-1-1,1 1 1,-1 0 0,0 0-1,-1 0 1,1 1-1,-1-1 1,0 0 0,0 0-1,0 1 1,-1 0-1,0-1 1,-3-4 0,2 6 1,-1 0-1,1 0 1,-1 0 0,1 1 0,-1 0 0,0 0 0,0 0-1,0 0 1,0 1 0,0 0 0,0 0 0,0 0 0,-1 1 0,1 0-1,0 0 1,0 0 0,-8 1 0,13-1-29,-30 12 203,30-12-203,-1 0 1,1 1-1,-1-1 1,0 0-1,1 1 0,-1-1 1,1 0-1,-1 1 1,1-1-1,0 1 0,-1-1 1,1 0-1,-1 1 1,1-1-1,0 1 0,-1 0 1,1-1-1,0 1 1,0-1-1,-1 1 0,1-1 1,0 1-1,0 0 1,0-1-1,0 1 1,0-1-1,0 1 0,0 0 1,0-1-1,0 1 1,0 0-1,0-1 0,0 1 1,0-1-1,0 1 1,1-1-1,-1 1 0,0 0 1,1-1-1,-1 1 1,0-1-1,1 1 0,-1-1 1,0 1-1,1-1 1,-1 1-1,1-1 1,0 1-1,5 5 11,0-1-1,1 1 1,0-1-1,0-1 1,0 1 0,1-1-1,0 0 1,0-1-1,-1 0 1,2 0 0,-1-1-1,0 0 1,0 0 0,1-1-1,-1 0 1,1 0-1,10-2 1,-6 0 23,-1 0 1,0-1-1,1-1 1,-1 0-1,0 0 1,-1-1-1,1-1 1,-1 0-1,0-1 1,0 0-1,13-9 1,-8 2 77,0 0-1,0 0 1,-1-2 0,-1 0 0,24-32 0,-13 13 123,12-17 287,-36 50-510,-1 0 1,0 1-1,1-1 1,-1 0-1,0 1 1,1-1-1,-1 1 1,1-1-1,-1 1 1,1-1-1,-1 1 1,1-1-1,-1 1 1,1-1 0,0 1-1,-1 0 1,1-1-1,0 1 1,-1 0-1,2-1 1,-2 1-10,0 0-1,1 1 1,-1-1 0,1 0 0,-1 0 0,0 1-1,1-1 1,-1 0 0,0 0 0,1 1 0,-1-1 0,0 0-1,1 1 1,-1-1 0,0 0 0,0 1 0,0-1 0,1 1-1,-1-1 1,0 0 0,0 1 0,0-1 0,1 1-1,4 35 40,-4-29-18,1 28 31,-2 0 0,-1 1 1,-9 54-1,10-85-50,-2 6 14,0 0-1,-1 0 1,0 0-1,0 0 1,-1 0-1,-1-1 1,-6 12-1,10-21-18,1 0-1,-1 0 1,0 0-1,1 0 1,-1-1-1,0 1 1,0 0-1,1 0 1,-1-1-1,0 1 0,0-1 1,0 1-1,0-1 1,0 1-1,0-1 1,0 1-1,0-1 1,0 0-1,0 0 1,0 1-1,-1-1 1,1 0-1,-1 0 1,-1-1 1,1 1 0,0-1 0,0 1 0,0-1 0,0 0 1,0 0-1,0 0 0,0 0 0,0 0 0,0-1 0,-1-1 0,-4-3 10,0-1-1,1 0 1,-1 0-1,-6-11 0,-17-38 35,5 7-30,24 47-17,0 1-1,0 0 1,1 1-1,0-1 0,-1 0 1,1 0-1,-1 0 0,1 0 1,0 0-1,0 0 0,0 1 1,-1-1-1,1 0 0,0 0 1,0 0-1,1-2 0,17 14 0,-4 0 3,19 14 41,0-2 0,60 32 0,-80-49-45,-1 1 38,0-1 0,1-1 0,0 0 0,21 4 0,-31-8-43,1-1 1,-1 1-1,0-1 1,1 0-1,-1 0 1,1 0-1,-1-1 1,0 1-1,1-1 1,-1 0-1,0 0 1,0 0-1,1 0 1,-1 0-1,0-1 1,0 0-1,0 1 1,-1-1-1,1 0 1,0 0-1,-1-1 1,1 1-1,3-5 1,6-6-1065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30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2808,'0'0'10234,"-9"12"-9964,1-1-198,1-5-23,2 1-1,-1 0 1,1 1 0,0 0 0,1 0 0,0 0 0,0 0 0,-4 17 0,3-7 65,2 1 1,0 0 0,1 0 0,1 0 0,1 0 0,0 0 0,2 0 0,0 0 0,1 0 0,10 31 0,-13-47-91,1 0 1,0 0 0,1 0 0,-1-1 0,0 1 0,1 0 0,0-1 0,-1 1 0,1-1-1,0 1 1,0-1 0,0 0 0,1 0 0,-1 0 0,1 0 0,-1 0 0,1-1 0,-1 1-1,1-1 1,0 0 0,3 2 0,-3-3-4,0 1 1,0-1-1,0 0 0,0 0 0,1 0 0,-1-1 1,0 1-1,0-1 0,0 0 0,0 0 1,0 0-1,0 0 0,-1 0 0,1 0 0,0-1 1,-1 1-1,1-1 0,0 0 0,-1 0 1,4-4-1,13-13 103,-2-2 0,0 0 0,-1 0 0,21-39 0,-1 2 190,-33 54-275,3-5 195,-7 13-12,-3 19-107,3 3-53,2 0 1,2 1-1,0-1 0,9 32 1,-11-51-49,1-1 0,-1 0 1,1 1-1,1-1 0,-1 0 0,1 0 1,1 0-1,-1-1 0,1 1 0,0-1 0,0 0 1,6 6-1,-8-8-6,1-1 0,0-1 0,-1 1 0,1 0 0,0-1 0,0 1 0,0-1 0,0 0 0,0 0 1,0 0-1,0-1 0,0 1 0,0-1 0,1 1 0,-1-1 0,0 0 0,0 0 0,0-1 0,1 1 0,-1-1 0,0 1 0,0-1 0,0 0 0,0 0 0,0 0 0,0-1 0,3-1 0,6-4 43,-1 0-1,0-1 1,-1 0-1,1-1 0,-1 0 1,-1-1-1,0 0 1,0 0-1,-1-1 1,7-12-1,-1-1 105,-1 0-1,0-1 1,15-48 0,-22 54-4,-1 0 1,4-25 0,-8 39-99,0 0 1,-1-1-1,1 1 1,-2-1 0,1 1-1,0-1 1,-1 1-1,0-1 1,0 1 0,-1-1-1,0 1 1,1 0-1,-5-6 1,6 10-47,-1 0 0,0 0 0,0 0 1,0 0-1,0 0 0,0 0 0,-1 0 0,1 0 0,0 0 0,0 1 0,-1-1 0,1 0 1,0 1-1,0-1 0,-1 1 0,1 0 0,-1-1 0,1 1 0,0 0 0,-1 0 1,1 0-1,-1 0 0,1 0 0,-1 0 0,1 0 0,0 1 0,-1-1 0,1 0 1,-1 1-1,1-1 0,0 1 0,0 0 0,-1-1 0,1 1 0,-2 1 0,-2 1-21,0 0 1,0 0-1,1 1 0,-1-1 0,1 1 0,0 0 0,-6 8 0,6-5-298,0 0 0,1 1-1,0 0 1,0-1-1,1 1 1,-2 10-1,3-15-468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31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11 6328,'0'0'5646,"-10"-3"-5227,3 1-336,4 1-51,0 0 0,1 0 0,-1 0 0,0 1 0,0-1 0,0 1 0,0-1 0,0 1-1,0 0 1,0 0 0,0 0 0,0 1 0,0-1 0,0 1 0,0 0 0,0 0 0,0 0 0,0 0 0,0 0 0,1 0-1,-1 1 1,-3 1 0,-2 5 159,0-1 1,0 1-1,0 0 0,1 1 0,0 0 0,-6 11 0,11-17-118,1-1 1,0 1-1,0 0 0,0 0 0,0-1 0,0 1 0,1 0 0,-1 0 0,1 0 0,-1 0 0,1 0 1,1 4-1,-1-5-31,1 0 0,-1 0 1,1 0-1,0 0 0,0 0 1,0 0-1,0 0 0,0-1 0,0 1 1,0 0-1,1 0 0,-1-1 1,1 1-1,-1-1 0,1 0 1,-1 1-1,1-1 0,0 0 1,3 2-1,0-1 22,1 1 0,-1-1 0,1 0 0,0-1 0,0 1 0,0-1-1,0-1 1,0 1 0,6-1 0,61-4 457,-18 0-91,-48 4-534,18 0-1959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33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9648,'0'0'2046,"10"19"-1698,-6-12-305,7 13 82,-1 0-1,0 0 0,-2 1 1,-1 0-1,9 38 1,13 181 1081,-20-137-232,25 108-1,-1-83 635,-27-96-636,-5-26-110,-4-22-408,-10-70-235,-13-97-2950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32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 6424,'0'0'6510,"6"12"-6124,-2-3-311,-1-3-28,0 1 1,0-1-1,0 1 0,-1-1 1,0 1-1,-1 0 0,1 0 1,-1 0-1,-1 0 0,1 0 1,-1 0-1,-1 8 0,-9 33 348,-1-1 0,-32 81 0,28-89-205,1 1-1,2 1 0,2 0 1,-6 51-1,15-76-81,0 0-1,1 1 0,0-1 1,3 17-1,-2-28-75,0 0 0,1-1 0,-1 1 1,1-1-1,-1 1 0,2-1 0,-1 0 0,0 0 0,1 0 0,-1 0 0,1 0 0,0 0 0,1-1 0,-1 1 0,1-1 1,-1 0-1,1 0 0,5 3 0,1-1 35,1 0 1,0 0 0,0-1 0,0-1-1,21 5 1,60 2 319,-65-10-145,0-1 0,28-4-1,-32 2 63,-22 3-287,0 0-1,1-1 0,-1 1 0,0 0 0,1-1 0,-1 1 1,0-1-1,0 0 0,0 1 0,1-1 0,-1 0 0,0 1 1,0-1-1,0 0 0,0 0 0,0 0 0,0 0 0,0 0 1,-1 0-1,1 0 0,0-1 0,0 1 0,-1 0 0,1 0 1,-1-1-1,1 1 0,-1 0 0,0-1 0,1 1 1,-1 0-1,0-1 0,0 1 0,0-2 0,0-2-364,0 1 0,0 0 1,-1 0-1,0-1 0,1 1 0,-1 0 0,-1 0 0,-2-7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32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10152,'0'0'632,"99"-31"-368,-47 21 40,-1 6 8,-1 2-88,-1-2 16,-9 4 40,-8 4 8,-4-2-72,-8 2 8,-7 0-104,-7-2 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32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 6424,'0'0'369,"-6"10"14,-25 50 162,2 2 0,-34 105 1,47-106-306,2 1 1,3 1-1,-4 78 1,14-105-110,1 0-1,1 1 1,3-1 0,1 0 0,1-1-1,2 1 1,15 40 0,-17-61-69,0-1 0,1 0 1,1-1-1,0 0 0,1 0 1,0-1-1,1 0 0,0-1 1,1 0-1,1 0 0,13 9 1,-10-9-3,1-1 1,0 0 0,0-2 0,1 0-1,0 0 1,1-2 0,0 0 0,32 6-1,25-4-1442,-60-7-6286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33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5624,'0'0'216,"10"-3"-63,-4 2-89,-1-1 7,0 1 1,0 0-1,0 0 1,0 0 0,0 1-1,0 0 1,1 0-1,-1 0 1,0 0 0,0 1-1,0 0 1,0 0-1,0 1 1,6 2-1,10 6 236,-2 1 0,0 1 0,0 1 0,-1 1 0,-1 0-1,24 26 1,-16-12 72,0 1 0,-2 1 0,22 38 0,-21-25-24,-1 0-1,-2 2 1,-3 0-1,-1 2 1,16 75-1,-25-83-132,-2 1-1,-2 0 0,-1 0 0,-3 0 0,-1 0 0,-2 0 0,-10 53 0,0-32 129,-3 0-1,-28 67 0,32-98-135,-1-1 0,-2 0-1,0-1 1,-2-1 0,-2 0-1,-22 25 1,37-47-334,2-3-9,0 1 1,-1 0-1,1-1 1,-1 1 0,0-1-1,1 0 1,-1 0-1,0 0 1,0 0 0,0 0-1,-6 2 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5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394 599 4816,'0'0'8257,"-5"-11"-7881,-17-34-8,20 41-288,-1 0 1,1 0-1,-1 0 0,0 0 1,0 1-1,-1-1 1,1 1-1,-1 0 0,0 0 1,1 1-1,-1-1 0,0 1 1,-1-1-1,1 1 1,0 1-1,-1-1 0,1 1 1,-6-2-1,1 1 109,0 1 0,-1 0 0,1 1 0,0 0 0,0 0 0,0 1 0,-13 3-1,14-2-78,1 0-1,-1 1 1,1 0-1,0 0 1,-1 1-1,2 0 1,-1 1-1,0-1 1,1 1-1,-10 9 0,9-6 0,-1 0-1,1 0 1,0 1-1,1 0 1,0 0-1,1 1 1,-6 11-1,8-14-39,1 0 0,0 0-1,1 0 1,0 0 0,0 0-1,0 1 1,1-1-1,0 7 1,0-11-44,0 0-1,1 0 1,-1 0 0,1 0 0,-1 0-1,1-1 1,0 1 0,0 0 0,0 0-1,0-1 1,0 1 0,1-1 0,-1 1-1,1-1 1,0 0 0,0 1 0,0-1-1,0 0 1,0 0 0,0 0 0,0-1-1,4 3 1,0-1-4,1-1 1,-1 0-1,0-1 1,1 1-1,-1-1 0,1 0 1,0-1-1,-1 0 0,1 0 1,-1 0-1,1-1 1,0 0-1,-1 0 0,1 0 1,-1-1-1,0 0 0,1 0 1,-1-1-1,0 0 0,-1 0 1,1 0-1,0-1 1,-1 0-1,6-5 0,-2 1 1,0 0 1,-1 0-1,0-1 0,0 0 0,-1 0 0,0 0 0,-1-1 0,0-1 0,0 1 1,-1-1-1,-1 1 0,0-1 0,3-13 0,-4 7 13,-1 1 1,0-1-1,-2 0 0,0 0 1,-1 0-1,0 1 0,-1-1 1,-1 0-1,-1 1 0,0 0 1,-13-30-1,5 19 50,-2 0 1,0 2-1,-2-1 0,-1 2 1,-36-42-1,26 35 60,9 10 68,-28-27 1,40 43-130,1 1 0,0 0 0,-1 0 0,0 0-1,0 0 1,0 1 0,-1 0 0,1 0 0,-1 1 0,-11-3 0,16 5-62,-12-3 166,13 3-191,1 0 0,0 0 0,0 0-1,0 0 1,0 0 0,-1 0 0,1 0 0,0 0 0,0 0 0,0 0 0,0 0 0,0 0-1,-1 0 1,1 0 0,0 0 0,0-1 0,0 1 0,0 0 0,0 0 0,-1 0 0,1 0 0,0 0-1,0 0 1,0 0 0,0 0 0,0-1 0,0 1 0,0 0 0,-1 0 0,1 0 0,0 0-1,0 0 1,0 0 0,0-1 0,0 1 0,0 0 0,0 0 0,0 0 0,0 0 0,0-1 0,0 1-1,0 0 1,0 0 0,0 0 0,0 0 0,0 0 0,0-1 0,0 1 0,0 0 0,0 0-1,0 0 1,0 0 0,0-1 0,1 1 0,-1 0 0,0 0 0,0 0 0,0 0 0,0 0 0,0 0-1,0 0 1,0-1 0,1 1 0,-1 0 0,0 0 0,0 0 0,0 0 0,0 0 0,4 0-249,0 0 1,0 0-1,-1 1 1,1-1-1,0 1 1,0 0-1,-1 0 1,7 3-1,-8-4-1278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53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7136,'0'0'2354,"2"15"-1595,44 265 2765,-11-38-871,-27-181-1485,-8-52-670,-4-10 104,-4-16-71,-46-230 932,30 118-878,17 96-176,2 0 1,-2-58 0,7 89-367,0-1 0,0 0 0,0 0-1,1 1 1,-1-1 0,1 1 0,-1-1 0,1 0 0,0 1 0,0-1 0,0 1 0,0-1-1,0 1 1,1 0 0,-1 0 0,1-1 0,0 1 0,0 0 0,-1 0 0,5-2-1,-3 2-1,1 0 0,-1 0-1,1 0 1,0 1-1,-1 0 1,1-1 0,0 2-1,0-1 1,0 0 0,0 1-1,0-1 1,6 1-1,1 1 28,0 0 0,1 1 0,-1 0 0,0 0 0,0 1 0,0 1 0,-1 0 0,20 10 0,-25-11-42,0 1 1,1-1-1,-2 1 0,1 0 1,0 0-1,-1 1 1,1-1-1,-1 1 0,0 0 1,-1 0-1,1 1 0,4 10 1,-6-11-15,-1 0 0,0 0 1,0-1-1,0 1 0,0 0 1,-1 0-1,0 0 0,0 0 0,0 0 1,0 0-1,-1-1 0,0 1 1,0 0-1,-1 0 0,1-1 0,-1 1 1,-3 5-1,-1 3 20,-1-2 1,-1 1 0,0-1-1,-1-1 1,0 1-1,-1-1 1,-15 12-1,25-21-31,-2-1 9,1 1 0,0 0 1,0 0-1,0 0 0,0 1 0,0-1 0,0 0 0,0 0 0,0 1 0,0-1 1,0 0-1,0 1 0,1-1 0,-1 1 0,1-1 0,-1 1 0,1-1 0,0 1 0,-1-1 1,1 1-1,0 2 0,1-3-6,0 1 1,-1-1-1,1 1 0,0-1 1,0 1-1,0-1 1,1 0-1,-1 0 0,0 0 1,0 0-1,1 1 1,-1-2-1,0 1 0,1 0 1,-1 0-1,1 0 1,0-1-1,-1 1 0,3 0 1,33 16 3,0 2 1,46 31-1,-73-43-8,0 0 0,0 0 0,0 1 0,-1 0 0,14 17 0,-21-23 0,0 1 0,0 0 0,0 0 0,-1 0 0,1 0 0,-1 0 0,0 0 0,0 0 0,0 1 0,0-1 0,-1 0 0,1 1 0,-1-1 0,0 0 0,0 1 0,0-1 0,0 0 0,0 1 0,-1-1 0,0 0 0,0 0 0,0 1 0,0-1 0,0 0 0,-3 5 0,-2 1 9,1-1-1,-1 0 0,-1 0 1,1 0-1,-1-1 1,-1 0-1,1 0 1,-1-1-1,0 0 0,-9 5 1,0-2 12,0 0 0,0-1 0,-1-1 0,-26 7 0,-122 24-159,163-37-97,1 0 0,0 0-1,-1 0 1,1 0 0,0 0 0,0 1 0,0-1-1,0 1 1,0 0 0,0-1 0,-2 3-1,2-1-1437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53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6328,'0'0'8574,"12"3"-7963,41 11 465,79 9 0,-19-16-129,186-14 1,39 2 469,-288 13-1053,-40-5-204,1-1 0,-1 0 0,15 0 0,-24-2-188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54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256 487 6328,'0'0'7224,"-10"-7"-6738,-35-23-35,42 29-409,0 0 0,0 0 1,0 0-1,0 1 0,0 0 0,0-1 0,0 1 1,0 0-1,0 0 0,0 1 0,0-1 1,0 1-1,0-1 0,0 1 0,0 0 0,0 0 1,-5 3-1,2-2 47,-6 3 91,1 1-1,-1 0 1,1 0 0,1 1-1,-14 11 1,19-14-73,0 0 0,0 0 1,0 1-1,1 0 0,0 0 0,0 0 1,1 0-1,-1 1 0,1-1 0,0 1 1,0 0-1,-2 9 0,4-11-58,0-1-1,1 1 1,0-1-1,0 1 1,0-1-1,0 1 1,0-1-1,1 1 1,-1-1-1,1 1 1,0-1-1,0 1 1,0-1-1,1 0 1,-1 0-1,1 0 1,0 0-1,0 0 1,0 0-1,0 0 1,0 0-1,1-1 1,-1 1 0,1-1-1,3 3 1,-3-3-17,1 1 1,0-1-1,0 0 1,0 0-1,0-1 1,0 1-1,0-1 1,0 0-1,1 0 1,-1 0-1,0 0 1,1-1-1,-1 0 1,0 0-1,1 0 1,-1 0-1,0-1 1,1 1-1,-1-1 1,5-2-1,1-1-5,-1-1 0,0 0 0,0 0 0,-1-1 0,1 0 0,-1-1 0,-1 1-1,1-2 1,-1 1 0,0-1 0,-1 0 0,0 0 0,0-1 0,-1 0 0,0 0 0,0 0 0,4-16 0,-3 10 18,-1-2 0,0 1 0,-2 0 0,0-1 0,0 0 0,-2 1 0,0-1 0,-1 0 0,-1 0 0,-2-18 0,-4 4 64,-1 0 0,-1 0 1,-2 2-1,0-1 0,-2 1 0,-2 1 0,-25-38 0,37 61-67,-1-1 0,-1 1 0,1 0-1,-1 1 1,0-1 0,0 1 0,0 0 0,0 0-1,-1 0 1,-8-4 0,12 7-26,0 1-1,0-1 1,0 0-1,-1 1 1,1-1 0,0 1-1,0 0 1,0 0-1,0 0 1,-1 0 0,1 0-1,0 0 1,0 0-1,0 1 1,0-1 0,0 1-1,-1 0 1,1-1-1,0 1 1,0 0 0,1 0-1,-1 1 1,0-1-1,0 0 1,0 0 0,1 1-1,-1-1 1,1 1-1,-1 0 1,1-1 0,0 1-1,-1 0 1,1 0-1,0 0 1,-1 3 0,-1 0 5,1 1 0,1-1 0,-1 1 0,1-1 0,0 1 0,0-1 0,0 1 0,1 0 0,0-1 0,0 1 0,2 10 0,1 2-1381,9 32 1,-11-48 983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55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6224,'0'0'3945,"-2"10"-3400,0 21-33,1 1-1,1-1 1,1 0-1,7 35 1,-7-58-311,1 0 1,0 0 0,1 0-1,0 0 1,7 13-1,-10-20-165,1 0 1,0 1-1,0-1 0,0 0 0,-1 0 0,1 0 0,0 0 0,1 0 0,-1 0 0,0 0 0,0 0 0,0 0 0,0-1 0,1 1 0,-1 0 0,0-1 0,1 1 0,-1-1 0,1 0 0,-1 1 0,0-1 1,1 0-1,-1 0 0,1 0 0,-1 0 0,1 0 0,-1 0 0,1 0 0,-1 0 0,0-1 0,1 1 0,-1 0 0,0-1 0,1 1 0,-1-1 0,0 0 0,1 1 0,-1-1 0,0 0 0,2-1 1,2-2 63,1-1 0,0 1 0,-1-1 1,0 0-1,0-1 0,-1 1 1,0-1-1,7-11 0,1-6 231,10-28 0,9-15 682,-28 59-880,6-12 628,-3 16-315,0 12-76,0 9-267,-2 0 0,0 0 0,-1 1 0,-1-1 0,-1 1 0,-1 24 0,0-26-41,-6 159 339,2-148-329,0 0 0,-2-1 1,-1 0-1,-14 35 1,12-36 1,-13 30 80,21-54-142,-1 1 1,1-1-1,-1 1 1,1-1 0,-1 0-1,0 1 1,0-1 0,0 0-1,0 0 1,0 0 0,-1 0-1,1-1 1,0 1-1,-1-1 1,0 1 0,-2 0-1,2-2-1,1 1 0,0-1 0,0 0-1,-1 0 1,1 0 0,0 0 0,0-1 0,-1 1-1,1 0 1,0-1 0,0 0 0,0 1 0,-1-1-1,1 0 1,0 0 0,0-1 0,1 1-1,-1 0 1,0 0 0,0-1 0,0 1 0,-1-3-1,-4-3 19,1 0 0,1 0 1,0 0-1,-6-10 0,5 5 11,0 1 1,0-1 0,2 0 0,-1 0-1,1-1 1,1 1 0,0-1 0,-1-22-1,3 30-13,1-1 0,0 1 0,1-1 0,-1 1 0,1-1 0,0 1 0,0 0 0,1 0 0,-1-1 0,1 1 0,0 0 0,1 0 0,-1 1-1,1-1 1,0 0 0,0 1 0,0 0 0,1-1 0,0 1 0,-1 1 0,1-1 0,1 1 0,5-5 0,-3 4 10,1 0 0,0 0 0,-1 1 1,1 0-1,1 0 0,-1 1 0,0 0 0,0 0 0,12 0 0,-1 2 48,1 0 0,-1 2 0,20 3 0,-30-4-57,1-1 1,0 1 0,0-1-1,0-1 1,0 0 0,-1 0 0,16-5-1,7-6-3208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56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4720,'0'0'12743,"12"-11"-12375,4-3-245,76-63 1138,-88 75-1099,0-1 0,0 1 0,0 0-1,1 1 1,7-3 0,-11 4-116,0-1 1,0 1 0,0 0 0,0-1 0,0 1 0,0 0 0,0 0 0,0 0 0,0 0 0,0 0-1,0 0 1,0 0 0,0 0 0,0 0 0,0 1 0,0-1 0,0 0 0,0 1 0,0-1 0,-1 0-1,1 1 1,0-1 0,0 1 0,0 0 0,0-1 0,-1 1 0,1 0 0,0-1 0,-1 1-1,2 1 1,46 100 1092,-46-95-1073,1-1 1,0 0-1,1 1 0,-1-1 1,1-1-1,1 1 1,-1 0-1,1-1 0,0 0 1,0 0-1,0 0 1,0-1-1,1 0 0,0 0 1,13 6-1,-14-7-5,1-1 0,0 0 1,0-1-1,0 0 0,0 0 0,1 0 0,-1 0 0,0-1 0,0 0 1,1 0-1,-1-1 0,0 0 0,0 0 0,0 0 0,0-1 0,0 0 1,0 0-1,6-3 0,-4 1 44,-1-1 0,1 1 1,-1-1-1,0-1 0,0 1 0,0-1 1,-1 0-1,0-1 0,0 1 0,-1-1 1,1-1-1,-2 1 0,1-1 0,-1 1 1,6-16-1,-7 15 23,0-1 1,-1 0-1,3-13 1,-4 2-3646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34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80 111 10656,'0'0'458,"-10"-5"-523,-30-17-38,39 22 82,-1-1-1,1 0 0,0 1 0,-1-1 1,1 0-1,0 0 0,0 0 0,0 0 1,0 0-1,0-1 0,0 1 0,-2-2 1,3 2 19,0 1-1,0-1 1,0 1 0,0 0 0,0-1 0,0 1 0,0-1-1,0 1 1,0-1 0,0 1 0,0-1 0,0 1 0,0-1 0,0 1-1,0-1 1,0 1 0,1 0 0,-1-1 0,0 1 0,0-1-1,0 1 1,1 0 0,-1-1 0,0 1 0,1-1 0,-1 1-1,3-3 29,1 1 0,-1 0-1,0 0 1,1 0 0,-1 1-1,8-3 1,-6 1 9,18-5 68,1 1 0,-1 0 1,1 2-1,1 1 1,-1 0-1,30 1 0,150 12 775,-173-6-521,42 10 1,-62-11-200,-1 1 0,0 0 0,0 1 0,0 0 0,-1 1 1,1 0-1,15 11 0,-23-14-107,0 0 0,-1 0-1,1 0 1,0 0 0,-1 0 0,0 0 0,1 0 0,-1 1 0,0-1-1,0 0 1,0 1 0,-1-1 0,1 1 0,-1-1 0,1 1 0,-1-1-1,0 1 1,0 0 0,0-1 0,0 1 0,0-1 0,-1 1 0,1-1-1,-1 1 1,1-1 0,-1 1 0,-2 3 0,-2 6 131,0 0 0,-1 0 0,-14 20 0,-6 6 482,-58 63 0,84-100-662,-3 1 56,0 1 1,0 0 0,1 0 0,0 0 0,0 0 0,0 1-1,-2 2 1,4-4-39,-1-1 0,1 0-1,0 0 1,0 0-1,0 0 1,0 0 0,0 0-1,0 0 1,0 0 0,0 1-1,0-1 1,1 0-1,-1 0 1,0 0 0,1 0-1,-1 0 1,1 0 0,-1 0-1,1 0 1,-1 0-1,1 0 1,0 0 0,-1-1-1,1 1 1,0 0 0,0 0-1,0-1 1,-1 1-1,3 1 1,91 61 502,4 3-219,-89-58-280,-1-2 7,0 0 1,-1 0-1,1 1 1,-1 1-1,-1-1 0,8 12 1,-13-17-25,1 0 0,-1 1 1,0-1-1,0 1 0,-1 0 1,1-1-1,0 1 0,-1 0 1,0 0-1,0-1 0,1 1 1,-2 0-1,1 0 0,0-1 1,0 1-1,-1 0 0,0-1 1,1 1-1,-1 0 0,0-1 0,0 1 1,-1-1-1,1 1 0,0-1 1,-1 0-1,0 0 0,1 1 1,-4 2-1,-10 11 28,-1 0 0,-1 0 0,0-2 0,-1 0 0,-1-1 0,0-1 0,-1 0 0,0-2 0,-1 0 0,-41 13 1,33-15 32,-1 0 0,0-2 0,0-1 0,-1-2 0,1-1 0,-1-1 0,-52-5 0,41-1 20,22 4-68,0-1 0,0-1 0,0 0 0,1-2 0,-36-12 0,54 16-31,-1 0 1,0 0-1,1 0 1,-1 0-1,1 0 1,-1 0-1,1 0 0,-1 0 1,1 0-1,0-1 1,0 1-1,-1-1 0,1 1 1,0-1-1,0 1 1,-1-4-1,3-7-2836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58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0 242 5720,'0'0'7174,"5"12"-6748,34 76 408,2 5 259,3 8 407,-41-95-1397,2 2 268,-1 1 0,0 0 0,5 15 0,-5-17 637,-9-14-313,-6-11-603,2 1 1,0-2 0,1 1 0,0-1-1,2 0 1,-7-32 0,-11-123 316,22 154-337,2-3 54,1-1-1,1 1 0,1 0 1,0 0-1,2 0 0,11-31 1,-15 51-101,-1 1 1,1 0-1,0 0 1,0-1-1,-1 1 1,2 0 0,-1 0-1,0 0 1,0 0-1,1 0 1,-1 0-1,1 0 1,-1 1-1,1-1 1,0 1-1,0-1 1,0 1 0,0-1-1,0 1 1,0 0-1,2-1 1,0 1 5,-1 1 0,0-1 0,0 1 0,0 0 0,0 0 0,0 0 1,1 0-1,-1 1 0,0-1 0,0 1 0,0 0 0,0 0 0,0 0 0,0 0 0,4 3 1,13 8 146,0 0 0,-1 1 1,-1 1-1,-1 0 1,19 21-1,4 2 304,-12-8-700,-17-20-2988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7:59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9240,'0'0'5872,"9"12"-5410,3 3-298,-6-8-47,0 1 0,0-1 1,-1 1-1,0 0 1,6 15-1,-8-15 73,0 0 0,-1 0 0,0 0 0,-1 0 0,0 0-1,0 0 1,-1 1 0,1-1 0,-2 0 0,1 0 0,-2 0 0,1 0 0,-1 1-1,0-2 1,0 1 0,-5 10 0,2-2 351,10-8 66,-3-8-553,0 1 1,1-1-1,-1 0 0,1 0 0,-1 0 1,0 0-1,1 0 0,-1 0 0,3-1 1,3 0-190,41-6 237,-17 2 62,47-1-1,-26 6 301,-47-9-3512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00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5520,'0'0'5704,"-1"13"-5324,-2 7-229,-2 6 562,-2 44 0,7-68-626,0-1 0,0 1 0,0 0 0,1 0 0,-1 0 0,0 0 0,1 0 0,-1-1 0,1 1 0,0 0 0,0 0 1,0-1-1,-1 1 0,1-1 0,1 1 0,-1 0 0,0-1 0,0 0 0,3 3 0,-3-4-41,-1 1 0,1-1 0,-1 0 0,1 0 1,0 1-1,-1-1 0,1 0 0,0 0 0,-1 0 0,1 0 0,0 0 1,-1 0-1,1 0 0,0 0 0,-1 0 0,1 0 0,0 0 0,-1 0 0,1 0 1,0 0-1,0-1 0,0 0 7,1 0-1,-1 0 1,0 0 0,1 0-1,-1 0 1,0 0 0,0 0 0,0 0-1,0 0 1,0-1 0,0 1-1,1-3 1,0-1 68,0 1-1,0-1 0,-1 0 1,1 0-1,-1 0 0,0 0 1,0-1-1,-1 1 0,1 0 1,-1 0-1,-1-7 0,1-3 448,0 15-545,0 0-1,0 0 1,0-1 0,0 1-1,0 0 1,0 0-1,0 0 1,0-1 0,0 1-1,0 0 1,0 0-1,0 0 1,0-1 0,0 1-1,0 0 1,0 0-1,-1 0 1,1-1 0,0 1-1,0 0 1,0 0-1,0 0 1,0 0 0,0 0-1,-1-1 1,1 1-1,0 0 1,0 0 0,0 0-1,0 0 1,-1 0-1,1 0 1,0 0 0,0-1-1,0 1 1,-1 0-1,1 0 1,0 0 0,0 0-1,0 0 1,-1 0-1,1 0 1,0 0 0,0 0-1,0 0 1,-1 0-1,1 0 1,0 0 0,0 0-1,0 0 1,-1 1-1,1-1 1,0 0 0,0 0-1,0 0 1,0 0-1,-1 0 1,1 0 0,0 1-69,0-1 0,0 0 0,-1 0 0,1 1 1,0-1-1,0 0 0,0 0 0,0 1 0,0-1 1,0 0-1,0 1 0,0-1 0,0 0 0,0 0 1,0 1-1,0-1 0,0 0 0,0 0 0,0 1 1,0-1-1,0 0 0,0 1 0,0-1 0,0 0 1,1 0-1,-1 1 0,0-1 0,0 0 0,0 0 1,0 0-1,1 1 0,-1-1 0,0 0 1,0 0-1,0 0 0,1 1 0,-1-1 0,0 0 1,0 0-1,1 0 0,-1 0 0,0 0 0,0 0 1,1 1-1,-1-1 0,0 0 0,0 0 0,1 0 1,-1 0-1,0 0 0,1 0 0,-1 0 0,0 0 1,1 0-1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01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9040,'0'0'2232,"2"11"-1918,6 35-3,-8-44-283,0-1 0,1 1 1,-1-1-1,1 1 0,-1-1 0,1 0 1,0 1-1,-1-1 0,1 0 0,0 0 1,0 1-1,0-1 0,0 0 0,0 0 1,0 0-1,0 0 0,1 0 0,-1 0 0,0 0 1,0-1-1,1 1 0,-1 0 0,0-1 1,1 1-1,-1-1 0,1 0 0,-1 1 1,1-1-1,-1 0 0,1 0 0,1 0 1,3 0 84,0 0 1,0-1-1,0 0 1,0 0-1,8-3 1,-12 4-68,8-5 218,0 1 0,0-1 1,0-1-1,-1 0 0,0 0 0,0-1 1,0 0-1,-1 0 0,0-1 1,-1 0-1,0-1 0,0 0 1,-1 0-1,0 0 0,0 0 0,7-20 1,-12 26 1095,-2 7-1012,-4 12-252,-3 46 196,3 0 0,6 113 0,4-92-124,20 154 273,-25-235-427,0 0 0,1-1 1,-1 1-1,0 0 0,0-1 0,0 1 0,0 0 1,0 0-1,0-1 0,-1 1 0,1 0 0,-1-1 1,1 1-1,-1 0 0,1-1 0,-1 1 0,0-1 1,0 1-1,0-1 0,0 1 0,0-1 0,0 0 1,-2 3-1,-1-1 36,-1-1-1,1 1 1,-1-1 0,0 0 0,1 0 0,-9 2-1,4 0 19,-1 1-1,1-1 0,0 1 0,-10 8 0,19-13-63,-1 0-1,1 0 0,0 1 1,0-1-1,-1 0 0,1 1 0,0-1 1,0 0-1,0 1 0,-1-1 1,1 0-1,0 1 0,0-1 1,0 0-1,0 1 0,0-1 0,0 1 1,0-1-1,0 0 0,0 1 1,0-1-1,0 1 0,0-1 1,0 0-1,0 1 0,0-1 0,0 0 1,0 1-1,0-1 0,0 1 1,1-1-1,-1 0 0,0 1 1,0-1-1,0 0 0,1 1 0,-1-1 1,0 0-1,0 0 0,1 1 1,-1-1-1,0 0 0,1 0 1,-1 1-1,0-1 0,1 0 0,-1 0 1,18 10 112,4-6 48,-1-1-1,1-1 1,0-1-1,0-1 1,0-1-1,31-5 1,-41 5-29,8-6 101,-14 3-3355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01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13864,'0'0'0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04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77 6632,'0'0'9871,"-10"2"-9643,-3 1-132,8-2 37,-1 0 0,0 0 0,1 0 0,-1 0 0,-8-1 632,6-16 2297,8 16-3034,0-1-1,0 1 0,0-1 0,0 1 0,0-1 1,0 1-1,0-1 0,0 1 0,0-1 0,0 1 1,0-1-1,0 1 0,-1-1 0,1 1 0,0-1 1,0 1-1,0-1 0,-1 1 0,1-1 0,0 1 1,-1 0-1,1-1 0,0 1 0,-1 0 0,1-1 1,-1 1-1,1 0 0,0-1 0,-1 1 0,0 0 1,0-1 7,0 1 0,0 0 0,-1 0-1,1 1 1,0-1 0,0 0 0,0 0 0,0 0 0,0 1 0,0-1 0,0 1 0,0-1 0,-1 1 0,-28 20 571,29-20-447,3-3 39,5-5 116,11-29 94,-11 28-273,-7 7-135,1 0 1,-1 0-1,1 1 1,-1-1-1,1 0 0,-1 1 1,1-1-1,-1 0 0,1 1 1,0-1-1,0 1 1,-1-1-1,1 1 0,0-1 1,0 1-1,0-1 0,-1 1 1,3 0-1,39-15-656,-30 11-1981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06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122 158 5016,'0'0'15394,"-4"10"-15138,-33 107 749,-31 165 1,63-260-891,3-15 8,0 1-1,1 0 0,-1 15 1,20-52 165,-8-5-209,-1 0 1,6-49-1,5-25 7,-6 42 13,-3 1 0,2-91 0,-12 100 533,-1 56-627,0 0 1,0 0-1,0-1 0,0 1 0,0 0 1,0 0-1,0 0 0,0-1 0,1 1 1,-1 0-1,0 0 0,0 0 0,0 0 1,0-1-1,0 1 0,1 0 0,-1 0 1,0 0-1,0 0 0,0 0 0,0 0 1,1 0-1,-1-1 0,0 1 0,0 0 1,0 0-1,1 0 0,-1 0 0,0 0 1,0 0-1,0 0 0,1 0 0,-1 0 1,0 0-1,0 0 0,0 0 0,1 0 1,-1 0-1,0 0 0,0 1 0,0-1 0,1 0 1,-1 0-1,0 0 0,0 0 0,0 0 1,0 0-1,1 0 0,-1 1 0,0-1 1,0 0-1,0 0 0,0 0 0,0 0 1,1 1-1,-1-1 0,0 0 0,0 0 1,0 1-1,14 11 94,-11-10-87,167 160 317,-2-2-150,-137-132-156,58 55 75,-80-73-76,0 1-1,-1-1 1,0 2 0,-1-1-1,-1 1 1,11 23 0,-12-24 4,-3-6-8,0-1-1,0 0 1,-1 1 0,1-1 0,0 8 0,-2-11-14,0-1 1,0 1-1,0 0 1,0 0-1,0 0 0,0-1 1,0 1-1,0 0 1,0-1-1,-1 1 0,1 0 1,0 0-1,-1-1 1,1 1-1,0 0 0,-1-1 1,1 1-1,-1 0 1,1-1-1,-1 1 0,1-1 1,-1 1-1,1-1 0,-1 1 1,0-1-1,1 0 1,-1 1-1,0-1 0,1 1 1,-1-1-1,0 0 1,0 0-1,1 0 0,-1 1 1,0-1-1,0 0 1,1 0-1,-1 0 0,0 0 1,0 0-1,-252 2 309,10-1-59,232 0-239,-1-1 0,1 0 1,-1-1-1,1 0 0,-1-1 0,-12-3 1,7-4-61,18 4-178,12-1-133,0 2-3144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07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75 8936,'0'0'5117,"2"12"-4522,3 53 156,11 69 721,72 217 2174,-88-350-3615,12 33 630,-8-26-152,-5-20 126,-35-179 392,25 148-700,-2 1 0,-24-57 0,26 73-37,-8-30-1,9 21-35,8 31-205,1 0 1,0 0 0,0 0-1,1 0 1,-1 0-1,1 0 1,0 0-1,0-1 1,0 1-1,1 0 1,-1 0-1,1 0 1,0 0-1,0 0 1,4-7 0,-3 6-12,2-1 0,-1 1 0,0 0 1,1 0-1,0 1 0,0-1 1,1 1-1,-1 0 0,10-7 0,-4 4-11,1 1 0,0 0 0,0 1 0,0 0 0,1 0 0,0 1 0,-1 1 0,1 0 0,1 1 0,11-1 0,-13 3-11,0 0 0,0 0 0,-1 2-1,1-1 1,0 1 0,-1 1 0,0 0 0,17 7 0,-21-8-8,-1 1 1,1 0 0,-1 0-1,0 0 1,0 1-1,0-1 1,0 2-1,0-1 1,-1 0-1,0 1 1,0 0-1,0 0 1,-1 0-1,1 0 1,-1 0-1,2 7 1,-4-9-4,0 0-1,-1 0 1,1 0 0,-1 0 0,0 0 0,0-1-1,0 1 1,0 0 0,-1 0 0,1 0-1,-1 0 1,1 0 0,-1 0 0,0-1 0,0 1-1,-1 0 1,1-1 0,0 1 0,-1-1 0,0 1-1,-1 1 1,-6 7 5,-1 0 1,0-1-1,-11 10 0,9-9 2,-4 2 11,1-1-1,-25 13 0,-8 8 62,44-31-67,0 1-1,1 0 1,0 0 0,-1 0-1,1 0 1,-2 5 0,4-8-15,1 1 1,0-1-1,-1 1 1,1 0-1,0 0 1,0-1-1,-1 1 1,1 0-1,0-1 1,0 1-1,0 0 1,0 0-1,0-1 1,0 1-1,0 0 1,0-1-1,0 1 1,1 0-1,-1 0 1,0-1-1,0 1 1,1 0-1,-1-1 1,0 1-1,1 0 1,-1-1-1,1 1 1,-1-1-1,0 1 1,1-1-1,0 1 1,-1-1-1,1 1 1,-1-1-1,1 1 1,-1-1-1,1 0 1,0 1-1,-1-1 1,1 0-1,0 0 1,1 1-1,49 24 48,-13-7-55,0 1 1,51 36-1,-79-48-2,-5-4-3,0 0 1,0 0 0,-1 1 0,1-1 0,3 6 0,-8-9 8,1 1 0,-1-1 0,1 0 0,-1 1 0,0-1 0,0 1 0,1-1 0,-1 1 1,0-1-1,0 1 0,0 0 0,1-1 0,-1 1 0,0-1 0,0 1 0,0-1 0,0 1 0,0-1 0,0 1 1,0 0-1,0-1 0,-1 2 0,1-1 1,-1-1 0,0 1 0,1 0 0,-1 0 0,0 0 1,0-1-1,0 1 0,0 0 0,0-1 0,1 1 0,-1-1 0,0 1 0,0-1 0,0 1 1,0-1-1,-2 1 0,-51 16 44,-53 19 0,70-22-32,22-9-31,-1 1 0,1 1 0,0 0 0,-25 18 0,39-24-3,0 0 0,0 0 0,0 0 1,0 0-1,0 1 0,1-1 0,-1 0 0,0 1 0,1-1 0,-1 0 0,1 1 0,-1-1 1,1 1-1,0-1 0,0 0 0,-1 1 0,1-1 0,0 1 0,0-1 0,1 1 0,-1-1 1,0 1-1,1 2 0,0 0-705,0 0 0,1 1 0,-1-1-1,1 0 1,3 6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08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3912,'0'0'14471,"11"3"-14120,4 2-156,-1-2 0,1 0 0,1 0 1,-1-2-1,18 1 0,184-23 993,-93 6-659,91 3 762,-179 8-1031,71-4 425,-66 5-499,0 0-1,53-13 1,28-4 46,-102 20-142,0 0 0,0 1 0,0 1-1,1 1 1,27 8 0,-34-8 54,0-1 0,18 1 0,-21-4 42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10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4720,'0'0'12219,"5"12"-11888,2 12-86,0-1-1,-2 1 1,4 29 0,-5 17 457,-3 1-1,-12 105 1,9-147-318,1 32-1,1-30 306,2-31-626,-1 0 1,0-1-1,0 1 1,1 0-1,-1 0 1,0-1-1,0 1 1,0 0-1,1-1 1,-1 1-1,0-1 1,0 1-1,0-1 1,2-1-1,45-34 209,-29 22-175,0 0 1,35-19-1,-40 27-46,-1 0 0,2 1 0,-1 1 0,0 0 0,24-3 0,-29 6-7,0 0 0,0 1 1,0 0-1,0 1 0,0-1 1,0 2-1,0 0 0,0 0 1,0 0-1,12 6 0,-17-6-32,1 0 0,-1 0 0,1 0 0,-1-1-1,1 0 1,0 0 0,0 0 0,0 0 0,7-1 0,9-6-3427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35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5416,'0'0'7926,"22"-2"-7454,269-4 788,144 19 760,-432-13-2025,36 5 540,-39-5-524,1 0 0,-1 0 0,1 0 0,-1 0 0,0 0 0,1 0 0,-1 0 0,1 1 0,-1-1 0,0 0 0,1 0 0,-1 0 0,0 1 0,1-1 0,-1 0 0,0 1 0,0-1 0,1 0 0,-1 1 0,0-1 0,0 0 0,1 1 0,-1-1 1,0 0-1,0 1 0,0-1 0,1 1 0,-2 0-9,1 0 1,-1 0-1,1 0 1,-1 0-1,1 0 1,-1 0-1,0 0 1,1-1-1,-1 1 1,0 0-1,0 0 1,1-1 0,-1 1-1,0-1 1,0 1-1,0 0 1,-1 0-1,-12 6-2263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12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6328,'0'0'6776,"10"-1"-6286,49-4 269,-24 4-95,0-2 0,0-1 1,-1-2-1,34-11 0,101-37 1364,-154 50-1698,2 1 0,-1 0 0,33-1 0,-36 12 449,-9-2-1094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13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4720,'0'0'3706,"13"-3"-2970,54-9 1066,123-6 0,-30 23 376,-128-3-1716,-25-1-314,-1 0 1,0-1-1,0 0 0,0 0 0,1 0 0,-1-1 0,12-2 0,-16-4-2114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14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5920,'0'0'6057,"9"-11"-5468,63-85 1142,-64 86-1364,0 0-1,1 1 1,0-1 0,0 1-1,1 1 1,12-9-1,-18 16-235,1 0 0,-1 0-1,0 0 1,0 0 0,1 1-1,-1 0 1,0 0 0,1 0-1,-1 0 1,0 1 0,0-1-1,1 1 1,-1 0 0,0 1-1,0-1 1,6 4 0,-3-1 13,1 1 1,-1-1-1,1 0 1,-1-1 0,1 0-1,0 0 1,0-1-1,1 1 1,-1-2-1,0 1 1,12-1-1,-7-1-23,-1-1-1,0-1 1,1 0-1,-1 0 1,0-1-1,0-1 1,-1 0-1,1-1 1,-1 0-1,0 0 1,20-14-1,-22 12-697,0 0-1,0 0 1,-1-1 0,8-10-1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15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8032,'0'0'3346,"4"15"-2647,30 96 592,20 84 1457,-52-184-2532,-2-10-167,0 0 0,0 0 0,0 1 0,1-1 0,-1 0 0,0 0 0,0 0 0,1 0 0,-1 1 0,1-1 0,-1 0 0,1 0 0,-1 0 0,1 0 0,-1 0 0,1 0 0,1 1 0,-5-26 685,3 20-663,-60-267 1127,44 148-556,8 55-87,8 66-523,-1 0-1,1 1 1,0-1-1,0 0 1,0 0-1,0 0 1,0 1-1,1-1 1,-1 0 0,0 0-1,1 0 1,-1 1-1,1-1 1,0 0-1,1-2 1,-1 3-14,0 0 1,0 0-1,0 1 1,0-1-1,0 0 0,0 0 1,1 1-1,-1-1 1,0 1-1,0-1 0,1 1 1,-1-1-1,0 1 1,0 0-1,1 0 0,-1 0 1,0 0-1,1 0 1,-1 0-1,1 0 0,-1 0 1,0 0-1,3 1 1,22 6 109,0 0 1,0 2 0,40 21 0,-50-23-70,-10-4-23,-1 0 0,1 0-1,-1 0 1,0 1 0,-1-1-1,1 1 1,0 1 0,-1-1-1,0 0 1,5 8 0,6 14-3246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16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9000,'0'0'2962,"5"11"-2486,-3-7-458,6 10 288,-1 1 1,-1 0-1,-1 0 0,0 0 1,3 17-1,0 131 3135,-7-162-3416,-1-1-1,0 1 0,1-1 0,-1 1 0,0-1 0,1 1 0,-1-1 0,1 1 0,-1-1 0,1 0 0,-1 1 0,1-1 0,-1 0 0,1 1 0,-1-1 1,1 0-1,0 0 0,-1 1 0,1-1 0,-1 0 0,1 0 0,0 0 0,-1 0 0,1 0 0,-1 0 0,1 0 0,0 0 0,-1 0 0,1 0 0,0 0 0,0-1 1,22-2 216,-14-1-182,10-3 89,0 0 1,0 1 0,1 0-1,22-2 1,-32 5 102,-2 0-3022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16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7528,'0'0'1640,"10"-2"-1262,303-33 1680,-146 20-598,-156 13-1462,1 0 67,0 1 1,0 0-1,0 0 0,0 1 0,0 1 0,0 0 1,0 1-1,16 4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18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7528,'0'0'10586,"3"14"-10549,0-2-26,-1-4-3,0-1 0,0 1 0,-1 0 0,0 0 0,0 1-1,-1-1 1,0 0 0,-1 0 0,-1 10 0,-31 219 595,18-115-24,14-69 224,2-28-118,4-17-422,-5-8-250,0 1 0,1-1 0,-1 0 0,1 0 0,-1 1 0,0-1-1,1 1 1,-1-1 0,0 0 0,0 1 0,1-1 0,-1 1 0,0-1 0,0 0 0,0 1 0,1-1-1,-1 1 1,0-1 0,0 1 0,0-1 0,0 1 0,0-1 0,0 1 0,0-1 0,0 1 0,0-1-1,0 1 1,0-1 0,0 1 0,-1 0 0,1 0 11,-1 0 0,1 1 0,0-1 0,0 0 0,0 1 0,0-1 0,0 0 0,0 0 0,0 1 0,0-1 0,1 2 0,-1-1-5,1-1 1,-1 0 0,0 0-1,0 0 1,0 0 0,0 0-1,0 1 1,0-1 0,0 0-1,0 0 1,0 0-1,-1 0 1,1 0 0,0 1-1,-1-1 1,1 0 0,-2 2-1,2-3-17,0 0-1,0 0 0,0 0 1,0 1-1,0-1 1,0 0-1,0 0 0,0 0 1,0 1-1,0-1 1,0 0-1,0 0 0,0 0 1,0 1-1,0-1 0,0 0 1,0 0-1,0 0 1,0 1-1,0-1 0,0 0 1,1 0-1,-1 0 1,0 0-1,0 1 0,0-1 1,0 0-1,0 0 0,1 0 1,-1 0-1,0 1 1,0-1-1,0 0 0,0 0 1,1 0-1,-1 0 1,0 0-1,0 0 0,0 0 1,0 0-1,1 0 0,-1 0 1,0 0-1,18 5 18,20-2 12,124 0 188,-144-3-161,-1 0 0,1-2 0,29-5 0,-43 6-66,0 0 0,1 0 1,-1 0-1,0-1 0,-1 0 0,1 0 1,0 0-1,0 0 0,-1 0 1,0-1-1,1 0 0,-1 0 1,0 0-1,0 0 0,0 0 1,-1 0-1,1-1 0,-1 1 1,0-1-1,4-7 0,-1-4-2921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20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39 169 5416,'0'0'14281,"3"10"-13993,9 29-24,-9-29 1124,-31-12 46,15-2-1209,12 4-219,0-1 1,0 1 0,1 0-1,-1 0 1,0-1 0,1 1-1,-1-1 1,0 1-1,1 0 1,-1-1 0,1 1-1,-1-1 1,1 0 0,-1 1-1,1-1 1,-1 1 0,1-1-1,-1 0 1,1 1 0,0-1-1,0 0 1,-1 1 0,1-1-1,0-1 1,0 1 146,6 18 18,13 65-127,9 104 0,-7-41 12,-4-44-12,-12-74-9,-5-26 11,-6-12 45,2-7-59,0 1 0,2 0 1,0-1-1,0-23 0,-2-19-2,-41-198 279,32 188-225,9 50-58,-1-1 20,2 0 0,-1-22 1,3 37-28,1 0 0,1 1 0,-1-1 0,1 0 1,0 1-1,0-1 0,1 0 0,0 1 1,0 0-1,0-1 0,0 1 0,5-7 1,-4 7-2,0 0 0,0 0 0,1 0 0,0 1 0,0-1 1,0 1-1,0 0 0,0 0 0,1 0 0,0 1 0,0 0 1,0 0-1,0 0 0,0 0 0,1 1 0,-1 0 1,1 0-1,11-2 0,-8 3-4,-1 0 1,1 1 0,0 0-1,0 1 1,-1 0-1,1 0 1,0 0 0,-1 1-1,1 1 1,-1 0-1,1 0 1,-1 0 0,0 1-1,-1 0 1,1 1-1,-1-1 1,8 7 0,-11-7-4,1-1 1,-1 1 0,0 0 0,0 0-1,-1 1 1,1-1 0,-1 1 0,0 0 0,0 0-1,-1 0 1,1 0 0,-1 1 0,0-1-1,-1 0 1,1 1 0,-1-1 0,0 1-1,0 0 1,-1-1 0,0 1 0,0 0-1,0 0 1,0-1 0,-1 1 0,0 0-1,0-1 1,-3 7 0,-3 4 31,0 1 0,-1-1 0,-1 0 0,0-1-1,-1 0 1,-1-1 0,0 0 0,-1 0 0,-1-2 0,-26 22 0,37-32-30,-1 0-1,1 1 1,0-1 0,0 0-1,-1 1 1,2-1 0,-1 1-1,0-1 1,0 1 0,-1 5-1,2-7-9,1 0 0,0 0 0,0 0 0,0 0 0,0 0 0,0 0-1,0 0 1,0 0 0,0-1 0,1 1 0,-1 0 0,0 0-1,1 0 1,-1 0 0,0 0 0,1 0 0,-1-1 0,1 1-1,-1 0 1,1 0 0,0-1 0,-1 1 0,1 0 0,0-1 0,-1 1-1,1 0 1,0-1 0,0 1 0,-1-1 0,1 0 0,0 1-1,0-1 1,0 0 0,0 1 0,0-1 0,0 0 0,0 0 0,0 0-1,1 1 1,28 9 19,0 2-1,32 17 0,-4-1 5,-46-23-31,0 1 1,0 1 0,-1 0 0,0 1 0,0 0 0,10 10 0,-16-14 7,-1 1 0,1 0 0,-1 1-1,0-1 1,0 1 0,-1 0 0,1-1 0,-1 2 0,0-1 0,-1 0 0,0 1 0,0-1 0,2 11 0,-4-13 0,-1 0 0,1-1 0,0 1 1,-1-1-1,0 1 0,0 0 0,0-1 1,0 1-1,-1-1 0,1 0 0,-1 0 1,0 1-1,-3 3 0,0 1 4,-2 0 1,1 0-1,-13 11 0,4-7 14,0 0-1,-1-1 0,0-1 1,-34 15-1,-75 23 142,90-37-204,27-9-4169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21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66 102 6520,'0'0'7312,"1"11"-6862,0-2-364,-1 4 104,1-1-1,1 0 1,0 0-1,0 0 0,7 17 1,-8-26-135,2 3 109,-1-1 0,1 1-1,0-1 1,0 1 0,7 7 0,-9-12-123,1 1 1,-1-1 0,1 0 0,-1 0 0,1 0-1,0 0 1,-1 0 0,1 0 0,0-1 0,-1 1 0,1 0-1,0-1 1,0 0 0,0 1 0,-1-1 0,1 0-1,0 0 1,0 0 0,0 0 0,0 0 0,0 0-1,0 0 1,2-2 0,1 1 51,0 0-1,-1-1 1,1 0-1,0 0 1,-1-1-1,1 1 1,-1-1-1,0 0 1,1 0-1,-2 0 1,1-1-1,0 1 1,-1-1-1,6-6 1,-5 3 15,0 1 0,-1 0 0,1-1 0,-1 0 0,0 0 0,-1 0 0,0 0 0,0 0 0,2-14 0,-3 15-25,-1 0-1,0-1 0,0 1 1,0 0-1,-1-1 1,0 1-1,0 0 0,-1-1 1,1 1-1,-1 0 1,-4-8-1,3 10-16,1 0-1,0 0 0,-1 0 1,0 1-1,0-1 1,0 1-1,0 0 0,-1 0 1,1 0-1,-1 0 1,0 0-1,0 1 1,0 0-1,0-1 0,0 2 1,-9-4-1,9 4-31,1 1 0,-1-1 0,0 1 0,0 0 0,1 0 0,-1 1 0,0-1-1,0 1 1,1-1 0,-1 1 0,0 0 0,1 1 0,-1-1 0,1 1 0,-1-1-1,1 1 1,0 0 0,-1 0 0,1 1 0,-3 2 0,-5 4 16,1 1 0,0 0 1,1 1-1,-9 12 0,13-15-73,0 1 0,0-1 0,0 1 0,-5 15 0,3 0-3073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27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4912,'0'0'19143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2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36 5824,'0'0'10477,"3"18"-9968,-2-15-483,2 15 107,0 1 1,-1 0-1,-1 0 1,-1 0-1,-1 0 1,-3 20-1,-67 229 1485,6-25-424,29-64 54,35-161-1019,1-15-147,0-1 0,-1 1 0,1 0 1,0-1-1,-1 1 0,0 0 0,1-1 0,-2 4 0,1-4 245,1-2-308,0 0-1,0 1 1,0-1 0,0 0-1,0 0 1,0 0 0,0 1 0,-1-1-1,1 0 1,0 0 0,0 0 0,0 1-1,0-1 1,0 0 0,0 0 0,0 0-1,0 1 1,-1-1 0,1 0-1,0 0 1,0 0 0,0 0 0,0 1-1,0-1 1,-1 0 0,1 0 0,0 0-1,0 0 1,0 0 0,-1 0 0,1 0-1,0 0 1,0 0 0,0 1 0,-1-1-1,1 0 1,0 0 0,0 0-1,-1 0 1,1 0 0,0 0 0,0 0-1,0-1 1,-1 1 0,1 0 0,0 0-1,0 0 1,0 0 0,-1 0 0,1 0-1,0 0 1,0 0 0,0 0-1,-1-1 1,1 1 0,0 0 0,10-29 401,-6 15-391,1 0 0,1 0 0,0 1 1,1 0-1,0 0 0,10-12 0,4-3 22,35-36-1,-13 23-2,2 2 1,1 2-1,2 2 1,104-58 0,-150 92-48,73-35 43,-68 33-39,0 1 0,1-1 1,-1 1-1,1 1 0,-1 0 0,1 0 0,0 0 0,11 1 1,-18 0-6,0 0 0,1 1 1,-1-1-1,0 1 1,0-1-1,0 1 1,0-1-1,0 1 1,0 0-1,0-1 1,0 1-1,0 0 1,-1 0-1,1-1 1,0 1-1,0 0 0,-1 0 1,1 0-1,0 0 1,-1 0-1,1 0 1,-1 0-1,0 1 1,1-1-1,-1 0 1,0 0-1,1 0 1,-1 0-1,0 0 1,0 1-1,0-1 0,0 2 1,0 5 2,-1-1 0,1 1-1,-3 12 1,0-9-3,0 0 0,-1-1 0,0 1 0,0 0 0,-1-1 0,0 0 0,-1-1 0,0 1 0,-1-1 0,0 0-1,0 0 1,-1-1 0,-13 11 0,14-13 0,1-1 1,-1 0-1,-1 0 0,1-1 1,0 0-1,-1 0 0,0-1 0,0 0 1,0 0-1,0-1 0,-1 0 0,1-1 1,-1 1-1,1-2 0,-1 1 0,1-1 1,-1 0-1,-12-3 0,2-2 27,0 0 0,-20-10-1,12 5 1,26 10-26,1-1 1,-1 1-1,1 0 0,-1 0 0,1 0 1,-1-1-1,1 1 0,-1 0 1,0 0-1,1 0 0,-1 0 1,1 0-1,-1 0 0,1 0 1,-1 0-1,1 0 0,-1 0 0,1 0 1,-1 0-1,1 1 0,-2-1 1,3 9 5,15 19-13,-12-23 9,7 11-3,1 0 0,0-1 0,1-1-1,1 0 1,0-1 0,0 0 0,1-1-1,30 17 1,-37-24 1,-1-1 0,1 0 1,0-1-1,0 0 0,1 0 0,-1 0 0,0-1 0,1-1 0,-1 1 0,1-1 1,0-1-1,-1 0 0,1 0 0,0 0 0,-1-1 0,1-1 0,-1 1 1,1-1-1,-1-1 0,0 0 0,1 0 0,6-4 0,3-5 34,0-1 0,-1-1 0,0-1 0,-2 0-1,22-26 1,13-12 60,-11 13 127,-2-1-1,58-82 0,-106 228 331,4 71-374,7-176-178,0 9 18,0 0 1,1 0 0,0 0 0,4 16-1,-5-24-13,1 1 0,-1-1 0,0 0 0,1 0 0,-1 0 0,1 1-1,-1-1 1,1 0 0,0 0 0,-1 0 0,1 0 0,0 0 0,0 0 0,0 0-1,0-1 1,0 1 0,0 0 0,0 0 0,0-1 0,0 1 0,0-1 0,0 1 0,0-1-1,1 1 1,-1-1 0,0 1 0,0-1 0,0 0 0,1 0 0,-1 0 0,0 0-1,0 0 1,1 0 0,-1 0 0,0 0 0,0 0 0,1-1 0,-1 1 0,0 0-1,0-1 1,0 1 0,1-1 0,-1 1 0,2-2 0,25-14 79,-1-1 1,0-2-1,-1 0 1,38-37-1,-35 29-10,1 2-1,46-30 0,-75 54-71,0 0-1,1 0 1,-1 0-1,0 1 0,0-1 1,1 0-1,-1 1 0,0-1 1,1 1-1,-1 0 0,0-1 1,1 1-1,-1 0 0,1 0 1,-1 0-1,0-1 0,1 2 1,-1-1-1,1 0 0,-1 0 1,1 0-1,-1 1 0,0-1 1,1 1-1,0 0 0,0 0 0,-1 1 0,0-1 0,0 1 0,1-1-1,-1 1 1,-1 0 0,1 0 0,0-1 0,0 1-1,-1 0 1,1 0 0,-1 0 0,1 0 0,-1 0-1,0 0 1,0 0 0,0 3 0,0 7-2,-1-1 1,0 1-1,-3 11 1,-2 28 74,6-51-74,0 1 1,0-1 0,0 0-1,0 0 1,0 0 0,0 0-1,0 1 1,0-1-1,0 0 1,0 0 0,0 0-1,0 0 1,0 0-1,0 1 1,0-1 0,1 0-1,-1 0 1,0 0 0,0 0-1,0 0 1,0 1-1,0-1 1,0 0 0,0 0-1,0 0 1,0 0 0,1 0-1,-1 0 1,0 1-1,0-1 1,0 0 0,0 0-1,0 0 1,0 0-1,1 0 1,-1 0 0,0 0-1,0 0 1,0 0 0,0 0-1,1 0 1,7-4 16,8-12 9,-15 15-22,49-54 60,50-49 104,-99 103-169,-1 0 0,1 0 0,0 0 0,0 1 0,-1-1 0,1 0 0,0 1 0,0-1 0,0 1 0,0-1 0,0 1 0,0-1 0,0 1-1,0 0 1,0-1 0,0 1 0,0 0 0,0 0 0,0 0 0,0-1 0,0 1 0,0 0 0,0 1 0,0-1 0,0 0 0,0 0 0,0 0 0,0 1 0,0-1 0,0 0 0,0 1 0,0-1 0,0 1 0,0-1 0,0 1 0,-1-1-1,1 1 1,0 0 0,0 0 0,-1-1 0,1 1 0,0 0 0,0 1 0,3 5-5,0 0-1,0 0 1,-1 1 0,5 14-1,0 1 5,-6-20 2,0 0 0,1 0 0,-1-1 0,0 1 0,1-1 0,0 1 0,-1-1 0,1 0 0,0 0 0,0 0 0,0-1 0,0 1 0,1-1 0,-1 1 0,0-1 0,1 0 0,-1-1 0,0 1 1,1 0-1,-1-1 0,1 0 0,5 0 0,2 0-1,-1 0 0,1-1 0,0 0 0,-1-1 0,1-1 1,12-3-1,19-11-10,0-2 0,51-31-1,-48 22 40,-54 36-30,0 1 0,1 0 0,0 0 0,0 0 0,1 1 0,-7 14 0,5-10-12,-3 4-6,0 1-1,-16 38 0,25-48 18,0-1-1,0 1 0,1 0 1,1 0-1,-1 0 0,2 0 1,-1 0-1,1 0 0,2 17 1,-2-22 2,1-1 1,-1 1 0,1 0-1,0-1 1,0 1 0,1-1-1,-1 1 1,1-1 0,-1 1-1,1-1 1,0 0 0,3 3-1,-4-4 1,1-1 0,-1 0 0,1 0 0,-1-1 0,1 1 0,-1 0 0,1 0 0,0-1 0,-1 1 0,1-1 0,0 1 0,0-1-1,-1 0 1,1 0 0,0 0 0,0 0 0,-1 0 0,1 0 0,0 0 0,0 0 0,-1-1 0,1 1 0,0-1 0,-1 1-1,1-1 1,-1 0 0,1 0 0,2-2 0,5-2 0,0-1 0,0 0 0,-1 0 0,0-1 0,-1 0 0,1-1 0,-1 1 0,9-15 0,2-5 0,22-42 0,-5-5 0,-3-1 0,-3-2 0,-4 0 0,21-105 0,-39 152 0,-2-1 0,-1 1 0,-1-1 0,-2 1 0,-2-42 0,1 71 0,0 0 0,0 0-1,0 0 1,0 0 0,0 0 0,-1 0-1,1 0 1,0 0 0,0 0 0,-1 0-1,1 0 1,0 0 0,-1 0 0,1 0 0,-1 0-1,1 1 1,-1-1 0,1 0 0,-1 0-1,0 1 1,0-1 0,1 0 0,-1 1-1,-1-2 1,1 2-1,0 1 1,0-1-1,0 0 0,0 1 0,1-1 1,-1 0-1,0 1 0,0-1 0,0 1 1,1-1-1,-1 1 0,0 0 0,1-1 1,-1 1-1,0 0 0,1-1 0,-1 1 1,1 0-1,-2 1 0,-3 8-9,0-1 1,0 1-1,-4 12 0,-1 8-15,2 1-1,1 0 1,2 0 0,1 0-1,0 45 1,5-30 9,2 1 0,2-1 0,12 49 0,-4-32-438,40 109 0,-51-164-3163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36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4312,'0'0'7554,"11"7"-7220,35 20-13,-42-25-270,1-1 0,-1 1 1,0-1-1,0 0 0,1 0 0,-1 0 1,1-1-1,-1 1 0,1-1 0,-1 0 0,1-1 1,4 0-1,9 0 123,39-3 352,0-2 1,0-2-1,84-24 0,53-9 222,-47 29-116,-1 0 78,30 0-164,-109 11-332,69 2 93,-90 0-199,74-7-1,30-1 142,-79 7-12,135-20-1,-143 12-139,-27 3 1,0 2 0,55 2 0,-37 6 20,112 3 295,-81-9-153,123 15 0,-83-9-121,3 0-71,-87-1-50,0-3 1,52-5 0,39 1 59,281 30 290,-400-27-335,27 0 125,-40 0-159,0 0 0,-1 0 0,1 0 0,0 0 0,0 0 0,0 0 0,0 0 0,0 0-1,0 0 1,0 0 0,0 0 0,0 0 0,0-1 0,-1 1 0,1 0 0,0 0 0,0 0 0,0 0 0,0 0 0,0 0 0,0 0 0,0 0 0,0 0 0,0 0 0,0 0-1,0 0 1,0 0 0,0 0 0,0 0 0,0 0 0,0-1 0,-1 1 0,1 0 0,0 0 0,0 0 0,0 0 0,0 0 0,0 0 0,0 0 0,0 0 0,0 0 0,0 0-1,0-1 1,0 1 0,0 0 0,0 0 0,0 0 0,0 0 0,1 0 0,-1 0 0,0 0 0,0 0 0,0 0 0,0 0 0,0 0 0,0-1 0,0 1 0,0 0 0,0 0-1,0 0 1,0 0 0,0 0 0,0 0 0,0 0 0,0 0 0,0 0 0,1 0 0,-14-7 18,-12-3-2200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28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76 102 7024,'0'0'15553,"-10"-4"-15489,-32-13-23,42 17-38,-1-1 0,0 1 0,0 0 0,0 0 0,0 0 0,1 0 0,-1 1 0,0-1 0,0 0 0,0 0 0,1 0 0,-1 1 0,0-1 0,0 0 0,1 1 0,-1-1 0,0 0 0,1 1 0,-1-1 0,0 1 0,1-1 0,-1 1 0,1 0 0,-1-1 0,1 1 0,-1-1 0,1 1 0,-1 0 0,1 0 0,0-1 0,-1 1 0,1 0 0,0 0 0,0-1 0,-1 1 0,1 0 0,0 1 0,0-1 2,-1 0 0,1 0 1,0 0-1,0 1 0,0-1 1,0 0-1,0 0 0,0 0 1,0 0-1,0 0 0,0 0 1,1 1-1,-1-1 0,0 0 1,1 0-1,-1 0 0,1 0 0,-1 0 1,1 0-1,-1 0 0,1 0 1,0-1-1,-1 1 0,1 0 1,1 1-1,-1-2 5,1 1 1,0-1-1,-1 1 0,1-1 0,-1 0 1,1 1-1,0-1 0,-1 0 0,1 0 1,0 0-1,-1 0 0,1-1 1,0 1-1,-1 0 0,1-1 0,-1 1 1,1-1-1,0 1 0,-1-1 1,1 0-1,-1 0 0,0 0 0,1 0 1,-1 0-1,0 0 0,0 0 1,1 0-1,-1 0 0,0-1 0,0 1 1,0 0-1,1-3 0,0 1 21,0 0 1,0-1-1,0 1 0,-1-1 0,1 1 0,-1-1 1,0 0-1,0 1 0,0-1 0,0 0 0,-1 0 1,0 0-1,0-7 0,0 10-16,-1 0 0,1 0 0,-1 0 1,0 0-1,0 0 0,1 0 0,-1 1 0,0-1 1,0 0-1,0 0 0,0 1 0,0-1 0,0 1 0,0-1 1,0 1-1,0-1 0,0 1 0,0-1 0,0 1 0,-1 0 1,1 0-1,0-1 0,0 1 0,0 0 0,-2 0 1,-11-4 22,14 4-41,0-1 1,1 0-1,-1 0 0,0 0 0,0 1 0,1-1 1,-1 0-1,1 1 0,-1-1 0,0 0 1,1 1-1,-1-1 0,1 0 0,0 1 0,-1-1 1,1 1-1,-1-1 0,1 1 0,0-1 0,-1 1 1,1 0-1,1-1 0,-1 0-3,20-14-3057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32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541 206 3912,'0'0'4321,"-6"-12"-3872,-2-2-209,-1 0-1,0 0 1,-1 1 0,0 0-1,-17-15 1,18 21-12,0 0 0,0 0 0,-1 1 0,0 0 0,0 1 0,0 0 0,-1 1 0,0 0 0,0 1 0,-22-4 0,25 5-105,-1 2 0,1-1 0,-1 1 0,1 0 0,0 1 1,-1 0-1,1 0 0,-1 1 0,1 0 0,0 1 0,0 0 0,0 0 0,0 0 0,1 1 0,-12 7 0,4 1-24,1 0 1,0 0 0,1 2-1,0 0 1,1 0-1,0 1 1,1 0 0,1 1-1,1 1 1,0-1-1,1 1 1,-6 19 0,6-12-5,2-1 1,0 1-1,2 0 1,0 0-1,2 0 1,0 0 0,2 1-1,1-1 1,3 25-1,-1-34-39,0-1-1,0 1 1,1-1-1,1 1 0,0-1 1,2-1-1,-1 1 0,1-1 1,1 0-1,12 15 0,-14-20-20,1-1 0,0 0 0,0 0 0,0-1 0,1 0 0,0 0 0,0-1 0,0 0 0,1-1 0,0 1 0,0-2 0,0 1-1,0-1 1,1-1 0,-1 1 0,20 1 0,-16-3 8,-1-1-1,1 0 1,0-1-1,0-1 1,-1 1 0,1-2-1,-1 0 1,0-1-1,1 0 1,12-6-1,-9 1 18,0 0 0,-1-1 0,0 0 0,-1-1 0,0-1 0,19-22 0,-30 32-51,7-8 59,-1 0 0,0-1 0,0 0-1,-1-1 1,0 1 0,7-16 0,-15 26-57,1 0 0,-1 0 0,0 1 0,1-1-1,-1 0 1,0 0 0,0 0 0,0 0 0,1 1 0,-1-1 0,0 0-1,0 0 1,0 0 0,0 0 0,-1 0 0,1 0 0,0 1 0,0-1-1,0 0 1,-1-1 0,0 1 0,1 1-1,-1-1 1,1 1 0,-1 0 0,1-1-1,-1 1 1,0 0 0,1-1-1,-1 1 1,1 0 0,-1 0-1,0-1 1,1 1 0,-1 0-1,0 0 1,1 0 0,-1 0-1,0 0 1,1 0 0,-2 0-1,-1 1 13,0-1-1,0 1 0,0-1 0,0 1 0,0 0 0,0 0 0,0 1 0,0-1 0,-3 2 0,1 1 1,1 0-1,-1 0 1,1 0-1,-1 1 1,1-1 0,0 1-1,1 0 1,-1 0-1,1 1 1,0-1-1,0 1 1,1-1-1,0 1 1,0 0-1,0 0 1,-1 8-1,3-10-10,-1 0 0,1 1 0,0-1 0,0 0 0,1 0 0,-1 1-1,1-1 1,0 0 0,0 0 0,1 0 0,-1 0 0,1 0 0,0-1 0,0 1 0,0 0-1,0-1 1,1 1 0,-1-1 0,1 0 0,0 0 0,0 0 0,0 0 0,1 0-1,3 2 1,-2-2 5,0 0 0,0 0 1,0-1-1,0 0 0,0 0 0,0 0 0,1 0 0,-1-1 0,0 0 0,1 0 0,-1-1 0,1 1 0,0-1 0,-1 0 0,11-2 0,-13 1-7,1 0-1,-1 0 0,1 0 1,-1 0-1,1-1 0,-1 1 1,0-1-1,0 0 0,0 0 1,0 0-1,0 0 0,0-1 1,-1 1-1,1-1 0,-1 0 1,1 0-1,-1 0 1,0 0-1,0 0 0,-1 0 1,1 0-1,0-1 0,-1 1 1,2-8-1,-2 5 5,1 0 0,-2-1 1,1 1-1,-1-1 0,1 1 0,-2-1 0,1 1 0,-1 0 1,0-1-1,0 1 0,-1 0 0,0-1 0,0 1 1,0 0-1,-1 0 0,0 1 0,0-1 0,-1 0 0,1 1 1,-1 0-1,-7-8 0,8 10 13,0 0 0,0 1 0,-1-1 0,1 1 0,0 0 0,-1 0 0,0 0 0,1 0 0,-1 0 0,0 1 1,0 0-1,0 0 0,0 0 0,0 0 0,0 0 0,0 1 0,0 0 0,0 0 0,0 0 0,-6 1 0,4 2 122,15-4-98,12-4-2,-1 0 0,33-3 0,5-1 27,191-28 194,-244 37-253,-1-1-1,1 1 0,-1 1 0,1-1 1,-1 1-1,1-1 0,-1 1 1,1 1-1,-1-1 0,0 0 1,0 1-1,7 4 0,-9-5 6,1 1-1,-1 0 1,0 0-1,0 0 1,0 0-1,0 0 1,0 0-1,-1 0 1,1 1-1,-1-1 1,1 1-1,-1-1 1,0 1 0,0 0-1,0-1 1,0 1-1,-1 0 1,1 0-1,-1-1 1,1 6-1,-2 9 69,0 0-1,-1 0 0,0-1 1,-1 1-1,-1-1 1,-8 20-1,1-1 151,12-35-230,-1 0 0,0 0 1,0-1-1,0 1 1,0 0-1,0 0 1,0 0-1,0 0 1,0 0-1,0 0 1,1 0-1,-1 0 0,0 0 1,0 0-1,0 0 1,0 0-1,0 0 1,0 0-1,0 0 1,0 0-1,1 0 1,-1 0-1,0 0 0,0 0 1,0 0-1,0 0 1,0 0-1,0 0 1,0 0-1,1 0 1,-1 0-1,0 0 0,0 0 1,0 0-1,0 0 1,0 0-1,0 0 1,0 1-1,0-1 1,0 0-1,0 0 1,0 0-1,1 0 0,-1 0 1,0 0-1,0 0 1,0 0-1,0 0 1,0 1-1,0-1 1,0 0-1,0 0 0,16-16 152,18-24-76,-9 10 25,1 2 0,54-45 0,-78 71-98,0 0 0,1 1 0,-1-1 0,0 1-1,1-1 1,-1 1 0,1 0 0,-1 0 0,1 0 0,0 0 0,-1 1-1,1-1 1,0 1 0,0-1 0,2 1 0,-4 0-10,1 1-1,-1-1 1,0 0 0,0 1 0,0-1 0,0 1 0,0 0 0,0-1-1,1 1 1,-1 0 0,-1-1 0,1 1 0,0 0 0,0 0 0,0 0-1,0 0 1,-1 0 0,1 0 0,0 0 0,-1 0 0,1 0 0,-1 0-1,1 1 1,-1-1 0,0 0 0,1 0 0,-1 0 0,0 1 0,0-1-1,0 0 1,0 0 0,0 1 0,0 0 0,1 8 9,0 0 0,0 0 1,1 0-1,0 0 0,1 0 1,0 0-1,1-1 0,8 17 1,-10-25-12,0 1 1,-1 0-1,1-1 1,0 1-1,0-1 1,0 1-1,0-1 1,0 0-1,1 0 1,-1 0-1,0 0 1,0 0-1,1-1 1,-1 1-1,1-1 1,-1 1-1,0-1 1,1 0-1,-1 0 1,1 0-1,-1 0 1,3-1-1,8 0-4,0-1-1,22-7 1,-32 8-1,54-16 32,-2-3 1,0-2 0,89-51-1,-144 73-29,24-14-10,-23 13 20,-15 9 13,-8 5-13,0 1-1,1 1 1,1 1 0,1 1-1,0 1 1,2 1 0,0 0-1,0 1 1,2 1 0,1 0-1,-19 38 1,32-57-8,-1 1 1,1-1 0,0 1-1,0-1 1,1 1 0,-1-1-1,1 1 1,-1 0-1,1-1 1,0 1 0,0 4-1,0-6-2,0-1 0,0 1 1,0-1-1,0 1 0,1-1 0,-1 1 0,0-1 0,0 0 1,1 1-1,-1-1 0,0 1 0,1-1 0,-1 1 0,0-1 0,1 0 1,-1 1-1,1-1 0,-1 0 0,0 1 0,1-1 0,-1 0 0,1 0 1,0 1-1,0-1 0,1 0 0,-1 0 0,1 0 0,-1 0 0,0 0 0,1 0-1,-1 0 1,1 0 0,-1 0 0,0-1 0,1 1 0,1-1 0,6-3-1,-1 0 1,1 0-1,-1-1 0,-1 0 0,1-1 0,-1 1 0,10-10 1,44-52-15,-42 44 14,4-5 2,-2-1 0,-1 0 0,-1-2 0,-2 0 0,26-64 0,-17 19 0,26-119 0,-38 144 1,-9 34-2,0 0 0,-2 0 0,1 0 0,0-24 0,-6 38-54,-3 7 28,-3 5 11,-8 23-6,-22 62 1,33-79 18,-12 37-26,2 0 0,2 1 0,-9 85 0,19-111 13,1-1 1,1 0-1,1 0 0,2 0 0,0 1 0,10 37 1,-11-60 14,-1-1 1,2 1 0,-1-1-1,0 0 1,1 1 0,-1-1-1,1 0 1,0 0 0,0 0 0,1 0-1,-1 0 1,0-1 0,1 1-1,0-1 1,-1 1 0,1-1 0,0 0-1,0 0 1,0 0 0,1-1-1,-1 1 1,0-1 0,1 0-1,-1 0 1,1 0 0,-1 0 0,1 0-1,-1-1 1,1 1 0,0-1-1,-1 0 1,1 0 0,-1-1-1,1 1 1,5-2 0,1-2 8,0 1 0,0-2 0,0 0 1,-1 0-1,1 0 0,-1-1 0,14-12 0,52-56 15,-55 49-19,-16 20 11,0 0-1,0 0 1,1 0 0,-1 1-1,1-1 1,10-6 0,-15 11-15,0 0 1,0 0-1,0 0 1,0 0-1,1 0 1,-1 0-1,0 0 1,0 0-1,0 0 0,0 0 1,0-1-1,0 1 1,1 0-1,-1 0 1,0 0-1,0 0 1,0 0-1,0 0 1,0 0-1,0 1 1,1-1-1,-1 0 1,0 0-1,0 0 1,0 0-1,0 0 1,0 0-1,0 0 1,0 0-1,1 0 1,-1 0-1,0 0 1,0 0-1,0 0 1,0 0-1,0 1 1,0-1-1,0 0 1,0 0-1,0 0 1,0 0-1,0 0 1,1 0-1,-1 0 1,0 1-1,0-1 1,1 10 6,-3 11-7,2-20 2,-14 70 1,10-52-3,0 0 1,0 0-1,2 0 1,1 0 0,0 20-1,1-38 1,0 1-1,0-1 0,1 0 0,-1 0 1,0 0-1,0 1 0,0-1 1,1 0-1,-1 0 0,1 0 1,-1 0-1,1 0 0,-1 0 0,1 0 1,0 0-1,-1 0 0,1 0 1,0 0-1,0 0 0,1 0 1,-1 0-1,0-1 1,0 0 0,0 0 0,-1 1-1,1-1 1,0 0 0,0 0 0,0 0 0,0 0-1,0 0 1,0 0 0,0 0 0,0 0-1,0-1 1,0 1 0,0 0 0,0-1-1,2 0 1,4-3 4,0 0 1,0-1-1,0 0 0,9-9 1,-7 7-6,5-6-10,-13 11 13,1 0 0,0 0 0,0 0 0,0 0 0,0 0 0,0 1 0,0-1 0,0 1 0,1-1 0,-1 1 0,1 0 0,-1 0 0,1 0 0,3-1 0,-1 2 17,-5 0-19,0 0-1,0 0 1,1 0-1,-1 0 1,0 0-1,0 0 1,0 0-1,0 0 1,1 0 0,-1 0-1,0 0 1,0 0-1,0 0 1,0 0-1,1 0 1,-1 0-1,0 0 1,0 0-1,0 0 1,0 0-1,0 0 1,1 0 0,-1 1-1,0-1 1,0 0-1,0 0 1,0 0-1,0 0 1,0 0-1,1 0 1,-1 1-1,0-1 1,0 0-1,0 0 1,0 0 0,0 0-1,0 0 1,0 1-1,0-1 1,0 0-1,0 0 1,0 0-1,0 0 1,0 1-1,0-1 1,0 0-1,0 0 1,0 0 0,0 0-1,0 1 1,0-1-1,0 0 1,0 0-1,0 0 1,0 0-1,0 1 1,0-1-1,0 0 1,-1 0-1,1 0 1,0 6 1,-2 27 1,1-23-2,1-1-1,0 1 1,1 17 0,0-26-1,-1 0 0,1 0 0,-1 0 0,0 0 0,1 0 0,0 0 0,-1 0 0,1 0 0,0 0 0,-1 0 0,1 0 0,0 0 0,0-1 0,0 1 0,0 0 0,0-1 0,0 1 0,0 0 0,0-1 0,0 1 0,0-1 0,0 0 0,0 1 0,0-1 0,0 0 0,0 0 0,0 1 0,0-1 0,1 0 0,-1 0 0,0 0 0,0-1 0,0 1 0,2 0 0,3 2 0,-6-2 0,1 1 0,-1-1 0,1 0 0,-1 0 0,0 1 0,1-1 0,-1 0 0,1 0 0,-1 1 0,0-1 0,1 0 0,-1 0 0,1 0 0,-1 0 0,1 0 0,-1 0 0,1 0 0,-1 0 0,1 0 0,-1 0 0,1 0 0,-1 0 0,1 0 0,-1 0 0,0 0 0,1 0 0,-1 0 0,1-1 0,-1 1 0,1 0 0,-1 0 0,0-1 0,1 1 0,0-1 1,0 0-1,-1 0 1,1 1 0,-1-1-1,1 0 1,-1 0-1,1 0 1,-1 0 0,1 0-1,-1 0 1,0 0 0,1 0-1,-1 0 1,0 0-1,0 0 1,0 0 0,0 0-1,0 0 1,0 0-1,0-2 1,0-3 1,0 6 34,-4-18-208,-3-20-1660,-7-7-1663,10 22 14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34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1 910 4616,'0'0'3984,"12"-12"-3471,87-89 543,-57 59-376,105-116 2100,-124 130-2244,-2-1-1,-1 0 1,-1-1 0,15-35 0,-10 15 163,-3-2 0,-3 0 0,14-57 1,-21 64-192,-7 33-276,-1 0-1,0-1 0,-1 1 1,1-21-1,-3 31-178,0 1 0,0-1 0,0 0 0,0 1 0,-1-1 0,1 0 0,0 1 0,-1-1 0,1 0 0,-1 1 0,0-1 0,-1-2 0,-6 2 375,-2 13-281,-11 17 0,10-14-112,1 1 0,-9 16 0,-10 25 32,2 2-1,-19 64 1,27-60 42,-14 87-1,28-113-35,1 0 1,2 0-1,2 0 1,3 37-1,-2-65-36,0 1 0,1-1-1,0 0 1,4 9 0,-6-14-16,1-1-1,1 1 1,-1-1-1,0 1 1,1-1-1,-1 0 1,1 0-1,-1 0 1,1 0-1,0 0 1,0 0-1,0 0 1,0 0-1,0-1 1,1 1-1,-1-1 1,3 2-1,-1-3 7,0 0-1,0 0 0,-1 0 1,1 0-1,0-1 0,-1 0 1,1 0-1,0 0 0,-1 0 1,1 0-1,-1-1 0,1 1 0,4-4 1,-1 1 11,11-6 29,-1-1 0,0 0-1,-1-1 1,0-1 0,-1-1 0,24-27-1,-16 16 79,31-24 0,-54 49-141,1-1 0,-1 1 0,0-1 0,1 1 0,-1-1 0,1 1 0,-1 0 0,1-1-1,0 1 1,-1 0 0,1-1 0,-1 1 0,1 0 0,0 0 0,-1 0 0,1 0 0,-1-1 0,1 1 0,0 0 0,-1 0-1,1 0 1,0 0 0,-1 1 0,1-1 0,0 0 0,-1 0 0,1 0 0,-1 0 0,2 1 0,-1 0-1,-1 0 0,1 0 0,0 0 0,0 0 0,-1 0 1,1 0-1,-1 0 0,1 0 0,-1 1 0,1-1 0,-1 0 0,0 0 1,1 0-1,-1 2 0,1 9 1,0 1-1,-2 18 1,1-20 8,-1-3-22,1-1-1,0 1 1,1-1-1,0 0 1,0 1-1,0-1 1,1 0-1,5 13 1,-6-20 9,0 1 1,-1 0-1,1-1 1,0 0-1,0 1 1,0-1 0,-1 0-1,1 1 1,0-1-1,0 0 1,0 0-1,0 1 1,0-1-1,0 0 1,0 0 0,0 0-1,0 0 1,0-1-1,-1 1 1,1 0-1,0 0 1,0 0 0,0-1-1,0 1 1,0 0-1,0-1 1,-1 1-1,1-1 1,0 1 0,0-1-1,1-1 1,30-21-11,-27 20 10,12-11 1,29-28 0,-40 36 0,0-1 0,-1 0 0,0 0 0,0 0 0,0 0 0,-1-1 0,5-14 0,-8 18 8,-2 5 11,-5 10 17,4-5-34,-2 5 7,1 0-1,0 0 0,0 1 1,-1 14-1,4-22-7,0-1 1,0 0-1,0 1 1,1-1-1,-1 0 0,1 1 1,0-1-1,0 0 1,0 0-1,0 0 0,0 0 1,1 0-1,-1 0 0,1 0 1,0 0-1,0 0 1,0-1-1,0 1 0,0-1 1,4 3-1,-5-4-1,0-1 0,0 0 0,0 1 0,0-1 0,0 0 0,0 1 0,0-1 0,0 0 0,0 0 0,0 0 0,0 0 0,0 0 0,0 0 0,0 0 0,0 0 0,0-1 0,0 1 0,0 0 0,0-1 0,0 1 0,0-1 0,0 1 0,0-1 0,0 1 0,0-1 0,-1 1 0,1-1 0,0 0 0,0 1 0,1-3 0,21-24 0,-17 17 17,0 0 0,-1-1 0,0 0 0,-1 1 0,0-2 0,4-20 0,-7 28-11,0 0 0,0 0 0,-1 0-1,1 0 1,-1 0 0,0-1 0,-1 1-1,1 0 1,-1 0 0,0 0 0,0 0 0,0 0-1,0 0 1,-1 0 0,1 1 0,-1-1 0,0 0-1,0 1 1,0-1 0,-1 1 0,1 0-1,-5-5 1,-4 5 47,11 3-51,-1 0 1,1 0-1,0 0 0,-1 0 0,1 0 0,0 0 1,-1 0-1,1 0 0,-1 0 0,1-1 0,0 1 0,-1 0 1,1 0-1,0 0 0,-1 0 0,1 0 0,0-1 1,-1 1-1,1 0 0,0 0 0,0-1 0,-1 1 1,1 0-1,0 0 0,0-1 0,-1 1 0,1 0 1,0-1-1,0 1 0,0 0 0,0-1 0,-1 0 1,2 1-2,0-1 1,0 0 0,0 0 0,0 0 0,0 1 0,0-1-1,0 0 1,0 1 0,0-1 0,0 1 0,0-1 0,0 1 0,1 0-1,-1 0 1,0-1 0,0 1 0,0 0 0,1 0 0,-1 0-1,0 0 1,0 0 0,2 1 0,42-2 7,-34 2-6,35 0 123,0 1-1,73 16 0,-112-17-40,0 1 0,0 1 0,0 0 0,0 0 0,-1 0 0,1 0 0,-1 1 0,0 0 0,0 1 0,0-1 0,-1 1 0,9 10 1,-13-14-46,-1 0 1,1 1 0,-1-1-1,0 0 1,0 0 0,1 1-1,-1-1 1,0 0 0,0 0-1,0 1 1,0-1 0,-1 0 0,1 1-1,0-1 1,-1 0 0,1 0-1,0 0 1,-1 1 0,1-1-1,-1 0 1,0 0 0,1 0 0,-1 0-1,-1 1 1,-23 28-184,20-24 220,-8 11-74,11-14-2,0 0-1,0-1 0,0 1 1,0 0-1,-1-1 0,1 1 1,-1-1-1,1 0 0,-1 0 1,-4 2-1,7-4 0,0 0 0,0 0 0,0 0 0,0 0 0,0 0 0,0 0 0,0 0 0,0 0 0,1 0 0,-1-1 0,0 1 0,0 0 0,0 0 0,0 0 0,0 0 0,0 0 0,0 0 1,0 0-1,0-1 0,0 1 0,0 0 0,0 0 0,0 0 0,0 0 0,0 0 0,0 0 0,0-1 0,0 1 0,0 0 0,0 0 0,0 0 0,0 0 0,-1 0 0,1 0 0,0 0 0,0 0 0,0-1 0,0 1 0,0 0 0,0 0 0,0 0 0,0 0 0,0 0 0,0 0 0,-1 0 0,1 0 0,0 0 0,0 0 0,0 0 0,0 0 0,0 0 0,0 0 0,0-1 0,-1 1 0,1 0 0,0 0 0,0 0 0,0 0 0,0 0 0,0 0 0,0 0 0,-1 1 0,1-1 0,0 0 0,0 0 0,0 0 0,0 0 0,0 0 0,0 0 0,7-18 5,13-19 14,-3 12 7,1 1 0,1 0-1,41-38 1,-59 61-28,0 0 0,0 0 0,-1 0 0,1 0-1,0 1 1,0-1 0,0 0 0,0 1 0,0-1 0,1 1-1,-1-1 1,0 1 0,0-1 0,0 1 0,0 0 0,1-1-1,-1 1 1,0 0 0,0 0 0,0 0 0,1 0 0,-1 0 0,0 0-1,0 1 1,0-1 0,1 0 0,-1 1 0,0-1 0,0 0-1,0 1 1,0-1 0,0 1 0,0 0 0,0-1 0,0 1 0,0 0-1,0 0 1,0 0 0,0-1 0,0 1 0,-1 0 0,1 0-1,1 2 1,2 5-10,1 0-1,-1-1 0,-1 1 0,5 16 1,-6-20 3,4 18-27,-2-8 30,0-1-1,1 0 1,1 0 0,13 24-1,-18-35-2,1 1 0,-1-1 0,1 0-1,0 0 1,0 0 0,0 0-1,0 0 1,0 0 0,0 0 0,1-1-1,-1 1 1,1-1 0,-1 0-1,1 0 1,-1 0 0,1 0 0,0 0-1,-1 0 1,1-1 0,0 1-1,0-1 1,-1 0 0,1 0 0,0 0-1,0 0 1,0 0 0,-1-1-1,1 1 1,0-1 0,4-1-1,-3 0-37,0 1-1,0-1 0,0 0 0,0 0 0,0 0 0,-1 0 0,1-1 0,-1 0 0,0 0 0,0 0 0,4-4 0,5-13-3670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35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12256,'0'0'2152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35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8240,'0'0'240,"12"-3"-16,-6 2-207,109-23 687,186-16 0,-285 39-561,129-2 1041,-118 4-653,0 1-1,-1 2 1,37 8-1,-53-8 27,-8-3-594,-4-3-1648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35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8640,'0'0'456,"65"-32"-408,-27 18 0,12-3-120,9-3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37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1 340 6128,'0'0'5321,"10"-3"-4641,-5 2-590,5-2 168,1 0 0,-1 0 0,-1-1 1,1-1-1,-1 0 0,10-6 0,-9 3 72,0-1-1,-1-1 1,11-13-1,17-18 481,-17 22-208,-2-1-1,0-1 1,-2-1-1,27-46 1,-35 55-374,-5 9 63,0-1 0,0 1 0,-1 0 0,1-1 0,-1 0 0,0 0 0,-1 1 0,2-8 0,-3 21-179,-1 0 1,-1 0 0,1 0 0,-6 15-1,4-16-82,1 0 0,-1 0 0,2 0 0,0 0 0,0 0 0,0 15 0,2-15-10,1 0 1,-1 0-1,2 0 1,-1 0-1,1-1 0,0 1 1,1-1-1,0 0 1,0 0-1,9 12 1,-9-14-4,0 0 0,0 0 0,0-1 0,1 0 1,0 0-1,-1 0 0,2 0 0,-1-1 0,0 1 1,1-1-1,-1-1 0,1 1 0,0-1 0,11 3 1,-12-5 2,0 0 0,0 0 0,0 0 1,0-1-1,0 0 0,0 0 1,0 0-1,-1 0 0,1-1 0,0 0 1,-1 0-1,0 0 0,1-1 1,5-4-1,8-6 75,31-29 1,-36 31-62,27-28 285,69-85-1,-108 123-292,-1 0-1,1 0 1,-1 0-1,1 1 0,0-1 1,0 0-1,-1 0 1,1 1-1,0-1 0,0 0 1,0 1-1,0-1 1,0 1-1,0-1 1,-1 1-1,1-1 0,2 0 1,-3 2-18,1-1 1,-1 0-1,1 0 1,-1 1-1,0-1 0,1 0 1,-1 0-1,0 1 1,1-1-1,-1 0 1,0 1-1,0-1 0,1 0 1,-1 1-1,0-1 1,0 1-1,0-1 1,1 1-1,-1-1 0,0 0 1,0 1-1,0-1 1,0 1-1,0-1 1,0 1-1,0-1 0,0 1 1,-2 45 137,1-37-111,-16 135 148,12-117-142,-1 0-1,-1 0 1,-15 34-1,21-59-37,1-1-1,-1 1 1,0 0 0,0-1-1,0 1 1,0-1-1,-1 1 1,1-1-1,0 1 1,-1-1 0,-1 1-1,3-2-2,0 1 1,0-1-1,0 0 1,0 0-1,-1 0 0,1 0 1,0 0-1,0 0 0,0 0 1,0 0-1,0 0 1,-1 0-1,1 0 0,0 0 1,0 0-1,0 0 0,0 0 1,-1 0-1,1 0 0,0 0 1,0 0-1,0 0 1,0 0-1,-1 0 0,1 0 1,0 0-1,0 0 0,0 0 1,0-1-1,0 1 0,-1 0 1,1 0-1,0 0 1,0 0-1,0 0 0,0 0 1,0-1-1,0 1 0,-1 0 1,1-15 4,1 6-5,2-1 0,-1 1-1,1 0 1,1 0 0,-1 1 0,2-1 0,-1 1 0,1 0 0,7-10-1,-4 7-8,1 1-1,0 0 0,1 0 1,-1 1-1,2 0 0,12-8 1,-16 13 4,0 0 1,0 0 0,0 1 0,1 0-1,-1 1 1,1 0 0,0 0 0,0 0-1,14 0 1,4 2-40,43 4-1,-59-3 17,16-2-557,-16-3-3126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37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11352,'0'0'1120,"65"-20"-1680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40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30 133 4008,'0'0'13159,"-5"11"-12999,-17 34-1,22-43-127,-1 1 0,0 0 0,1 0 0,0 0 0,-1 0 0,1 0 0,0-1 0,1 1 0,-1 0 0,0 0 0,1 0 0,0 0 0,-1-1 0,1 1 0,0 0 0,1 0 0,-1-1 0,3 5 0,2 6 131,3 16 91,-1 0 1,-2 0 0,-1 1-1,-1 0 1,0 49 0,-10-43 239,6-35-212,-1-5-154,-7-33-37,2-1 0,1 0 0,-1-56 0,3 21 2,2 45-14,2 1-1,7-43 1,-7 63-63,0-3 8,0 1 1,1 0-1,1 0 1,-1 0-1,1 1 0,1-1 1,0 1-1,0 0 1,7-11-1,-10 18-19,0 1 0,0-1 0,0 0 0,0 1 1,0-1-1,0 0 0,0 1 0,0-1 0,0 1 0,0 0 0,0-1 0,1 1 0,-1 0 0,0 0 1,0 0-1,0-1 0,1 1 0,-1 1 0,0-1 0,0 0 0,0 0 0,1 0 0,-1 1 1,0-1-1,0 0 0,0 1 0,2 0 0,33 18 51,-29-14-36,47 26 134,55 42 1,-67-45 26,-42-27-207,0 0-1,1 0 0,-1 0 1,0 0-1,0 0 1,0 1-1,0-1 0,0 0 1,0 0-1,0 0 0,0 0 1,0 0-1,0 0 1,0 0-1,-1 0 0,1 0 1,-1 0-1,0 1 0,0 4-107,-1 11-2791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41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5824,'0'0'9310,"0"12"-9071,0-5-212,0 23 509,6 52-1,-4-71-372,-2-10-103,0 1-1,0-1 1,0 1 0,0-1-1,1 1 1,-1-1 0,0 0-1,1 1 1,-1-1 0,1 1-1,-1-1 1,1 0 0,0 1-1,0-1 1,-1 0-1,1 0 1,0 1 0,0-1-1,0 0 1,0 0 0,1 0-1,1 1 1,-2-2 71,26 0 573,103 6 137,-122-6-807,1 0 0,-1-1 0,0 0 0,16-4 0,-4-5-3059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38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5416,'0'0'1254,"4"11"-755,8 27 87,-2-1 0,7 54-1,1 137 1910,-13-190-1813,11 45 0,-1-10 29,-12-50-295,2-1 0,0 0 1,1 0-1,1-1 1,17 36-1,-24-56-347,1 0 0,-1 0 0,0 0-1,1 0 1,-1 0 0,1 0 0,-1 0 0,1-1-1,-1 1 1,1 0 0,0 0 0,-1-1 0,1 1-1,0 0 1,0-1 0,-1 1 0,1-1 0,0 1-1,0-1 1,0 1 0,0-1 0,0 1 0,0-1-1,-1 0 1,1 0 0,2 1 0,-2-2-21,1 0 0,-1 0-1,0 0 1,0 0 0,1 0 0,-1-1 0,0 1 0,0 0 0,0 0 0,-1-1 0,1 1 0,0-1-1,0 1 1,-1-1 0,1 1 0,0-3 0,2-10 26,0 0-1,0 0 1,-1 0 0,-1 0-1,-1-1 1,0 1 0,-4-28-1,2 12 22,-1-2 30,-1 0 0,-2 1 0,-13-46 0,-42-86 264,46 137-318,12 22-55,0 0 1,1 0 0,-1 0 0,1-1-1,-3-7 1,-6-9 47,11 20-63,-1 0 0,0 0-1,0 0 1,0 0 0,1 0-1,-1 0 1,0 0 0,1-1-1,-1 1 1,1 0 0,0-1-1,-1 1 1,1 0 0,0 0-1,0-1 1,0 1-1,0-1 1,0 1 0,0 0-1,0-1 1,0 1 0,0 0-1,1-2 1,1-2-4,0 0 0,1 0-1,-1 0 1,1 1 0,0-1 0,0 1-1,0 0 1,1 0 0,-1 0 0,1 0-1,0 1 1,0 0 0,0-1 0,1 1-1,-1 1 1,9-5 0,5-1 8,0 1 0,1 1 0,24-6 0,-27 9 7,1 1-1,0 0 1,0 1-1,0 1 1,28 3-1,85 20 63,-120-21-70,-1 1 0,0 0 0,0 0 0,0 1 0,0 0 0,0 1 0,-1 0 0,12 9 0,-16-10 0,1 0 0,-1 0-1,0 0 1,0 1 0,0 0 0,0 0-1,-1 0 1,0 0 0,0 1-1,-1-1 1,1 1 0,-1-1 0,0 1-1,1 9 1,-2-9 1,-1-1 0,0 0 0,0 1 0,-1-1 0,1 0 0,-1 0 0,-1 1 0,1-1-1,-1 0 1,1 0 0,-1 0 0,-1 0 0,1-1 0,-1 1 0,0-1 0,-6 9 0,-4 2 17,-1 0 0,-29 26 1,11-14 9,-5 5 42,-62 43 0,79-65 22,11-6 91,22-1 0,17-1-172,14 0 42,52 11 0,-84-11-49,0 1-1,0 1 1,0 0-1,-1 0 1,1 1-1,-1 0 1,0 1-1,-1 0 1,13 10-1,-21-14-7,1 1 0,0-1 0,-1 1 0,0 0 0,1 0 0,-1 0 0,0 0 0,-1 0 0,1 0 0,-1 1 0,1-1 0,-1 1 0,0-1 0,0 1 0,0-1 0,-1 1 0,1-1 0,-1 1 0,0 0 0,0-1 0,0 1 0,-1 0 0,1-1 0,-1 1 0,0-1 0,0 1 0,0-1 0,0 1 0,-1-1 0,-1 4 0,-3 4 0,0 0 1,0-1-1,-1 0 0,-1 0 1,0 0-1,0-1 1,-17 15-1,4-7 59,0 0 0,-1-2 0,-1 0 0,-1-2 0,0 0 0,0-2 0,-1 0 1,-1-2-1,-40 10 0,46-15 17,13-2-47,0 0 0,0 0 0,-1-1 0,1 0 1,0 0-1,-1-1 0,1 0 0,-1 0 0,1-1 0,0 0 0,0 0 0,-8-3 0,-2 0 37,-11-5 29,27 8-107,0 1-1,1-1 1,-1 1 0,0-1 0,1 0-1,-1 1 1,0-1 0,1 0-1,-1 0 1,1 1 0,-1-1-1,1 0 1,-1 0 0,1 0-1,0 0 1,-1 0 0,1 1-1,0-1 1,0 0 0,0 0 0,0 0-1,-1 0 1,1 0 0,1 0-1,-1 0 1,0 0 0,0-1-1,4-18-2984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42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4616,'0'0'4730,"12"-10"-4195,-3 2-414,-3 3-46,0 0 1,1 0-1,-1 1 0,1 0 0,0 0 1,0 0-1,0 1 0,0 0 0,1 0 1,-1 1-1,15-3 0,147-23 1202,79-10-33,-179 30-913,27-4 499,127 2 0,-206 10-451,-1 1-1,30 6 1,-45-6-359,0-1 0,-1 0 0,1 0 1,-1 1-1,1-1 0,-1 0 0,1 1 1,-1-1-1,1 1 0,-1-1 0,1 1 0,-1-1 1,0 1-1,1-1 0,-1 1 0,0-1 0,1 1 1,-1-1-1,0 1 0,0 0 0,0-1 0,1 1 1,-1-1-1,0 1 0,0 0 0,0-1 1,0 1-1,0 0 0,0-1 0,0 1 0,0-1 1,-1 2-1,-4 19-1582,5-20 900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43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8032,'0'0'4194,"3"12"-3702,17 54 620,11 81-1,-26-112-756,12 106 834,-16-124-948,-1 0-1,-1 0 1,0 0-1,-1 0 1,-1-1-1,-6 23 1,8-39-211,1 0-1,0 1 1,-1-1 0,1 1 0,0-1-1,0 0 1,0 1 0,-1-1 0,1 1 0,0-1-1,0 1 1,0-1 0,0 1 0,0-1-1,0 1 1,0-1 0,0 1 0,0-1-1,0 1 1,0-1 0,0 1 0,0-1 0,0 1-1,1-1 1,-1 1 0,0-1 0,0 1-1,1 0 1,13-5 835,-4 0-900,10-2 156,0 1 0,1 1 0,-1 1 0,32 0 0,-33 2-34,-3 1 40,0 0 0,0 2-1,22 4 1,-26-4-58,0 1 0,1-2 0,-1 0 0,1 0 0,0-1-1,23-4 1,-28 2-2865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44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0 4416,'0'0'8062,"-11"11"-7734,-70 79 299,-26 25 368,48-55 62,-78 105 0,135-162-959,1 0 0,-1-1 1,1 1-1,0 0 0,0 0 0,0 0 0,0 0 0,0 1 0,0-1 0,1 0 0,0 0 1,0 0-1,0 1 0,0-1 0,0 0 0,0 0 0,1 0 0,0 0 0,-1 1 1,1-1-1,0 0 0,3 5 0,1 0 79,-1 0 0,1-1 0,0 0-1,0 0 1,1 0 0,0-1 0,11 10 0,-14-14-148,0 0-1,0 0 1,1-1-1,-1 1 1,1-1-1,-1 0 0,1 1 1,0-2-1,-1 1 1,6 0-1,16 5 91,76 37 246,-34-13-87,-56-25-219,0 1 1,0 0 0,17 14-1,-26-17-75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45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488 1 3912,'0'0'5970,"-10"11"-5638,-68 67 338,24-29 125,-72 49 0,47-34-182,47-37 448,-58 38 0,85-62-725,4-2-243,0-1 1,0 0 0,0 1-1,0-1 1,0 1 0,1-1-1,-1 1 1,0-1 0,0 1-1,1 0 1,-1-1 0,0 1-1,1 0 1,-1 0 0,1 0-1,-2 1 1,30 2 1020,-14 0-971,1-1 0,24 3-1,19 3 44,-40-4-124,84 26 238,-89-26-230,0 1 0,0 0 0,-1 1 0,1 0 0,16 14 0,-21-14 6,-1 0-1,1 0 0,-1 1 1,8 10-1,-12-14-26,-1 0-1,0 0 1,0 0-1,0 0 1,0 0-1,-1 0 1,1 1 0,-1-1-1,0 0 1,0 1-1,-1-1 1,1 6-1,-4-3 318,2-1-3352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8:46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4 111 6728,'0'0'4200,"5"11"-3703,16 33-5,-20-42-421,0 0 1,0 0-1,0 0 0,0-1 1,1 1-1,-1 0 1,0-1-1,1 1 0,-1-1 1,1 1-1,0-1 0,-1 0 1,1 1-1,0-1 0,0 0 1,0 0-1,-1 0 1,1-1-1,0 1 0,0 0 1,1-1-1,-1 1 0,0-1 1,0 0-1,0 0 0,0 0 1,0 0-1,0 0 1,0 0-1,1 0 0,-1-1 1,3 0-1,0-1 60,-1 1 0,1-1 0,-1 0-1,1-1 1,-1 1 0,0-1 0,0 0 0,0 0 0,0 0-1,0 0 1,3-6 0,1-1 129,-1-1-1,-1-1 0,0 1 1,-1-1-1,0 0 1,0 0-1,-2-1 0,4-15 1,-7 25-113,0 0 0,1 0 1,-1-1-1,-1 1 0,1 0 1,0 0-1,-1 0 0,0 0 1,-1-4-1,2 7-144,0 0 1,0 0-1,0 0 0,0 0 1,0 0-1,0 0 0,0 0 1,0 0-1,0 0 0,0 0 1,0 0-1,0-1 0,0 1 1,0 0-1,0 0 0,0 0 1,0 0-1,0 0 0,0 0 1,0 0-1,0 0 0,0 0 1,-1 0-1,1 0 0,0 0 1,0 0-1,0 0 0,0 0 1,0 0-1,0-1 0,0 1 1,0 0-1,0 0 0,0 0 1,0 0-1,0 0 0,-1 0 1,1 0-1,0 0 0,0 0 1,0 0-1,0 0 0,0 0 1,0 0-1,0 0 0,0 0 1,0 1-1,0-1 0,0 0 1,-1 0-1,1 0 0,0 0 1,0 0-1,0 0 0,0 0 1,0 0-1,0 0 0,0 0 1,0 0-1,0 0 0,0 0 1,0 0-1,0 0 0,0 0 1,0 1-1,-5 8 80,-1 12-11,2 9-1,2 1 0,3 56 0,14 63 56,1 33 99,-10-48 44,1 26 228,-1-90 62,-6-70-400,-6 5 642,-4-6-793,-1 2 0,1-1 0,0 1 0,-1 1 0,-15 5 0,-46 24 31,68-29-30,0-1 0,0 1 0,0 0 0,0 1-1,0-1 1,-4 7 0,5-7-1,0 1 1,0-1-1,-1 0 1,1 0-1,-1 0 1,-5 3-1,7-3-6,-2 0-39,3-3 38,24 8 214,99-18 323,1 0 180,-20 3 446,-110-17-596,1 7-3989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9:1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271 224 3504,'0'0'3622,"8"-10"-3416,23-31 16,-20 27 557,-13 19 105,0 1-943,-4 12 191,-1 0-1,0-1 0,-1 1 1,-1-2-1,-1 1 0,0-2 1,-1 1-1,-1-1 0,-16 17 1,24-29-103,1 0 1,-1-1 0,0 1 0,0-1-1,0 1 1,0-1 0,-1-1 0,1 1 0,0 0-1,-1-1 1,1 0 0,-1 0 0,1 0-1,-1-1 1,0 0 0,1 0 0,-1 0-1,0 0 1,1-1 0,-1 1 0,1-1-1,-1 0 1,-6-3 0,6 2 3,-1 0 1,1-1-1,-1 0 1,1 0-1,0 0 0,0-1 1,0 1-1,0-1 1,1 0-1,0-1 1,0 1-1,0-1 0,0 0 1,1 0-1,-1 0 1,1 0-1,-3-8 1,3 5 14,0-1 1,1 0-1,0 1 1,0-1 0,1 0-1,0 0 1,0-1-1,1 1 1,0 0 0,1 0-1,3-17 1,-2 19-27,0 0 0,1 0 0,0 0 1,0 0-1,0 1 0,1-1 0,0 1 1,0 0-1,0 0 0,1 1 0,0-1 0,0 1 1,0 0-1,1 0 0,7-5 0,0 3 23,0-1 0,0 2 0,1 0 0,0 1-1,0 0 1,0 1 0,16-3 0,9 1 341,56-1 0,-81 7-237,0 1 0,0 1 0,0 1 0,0-1 0,-1 2 0,17 6 0,-11-4 184,38 8 0,139 3 697,-134-13-816,-43-4-85,0 0 0,-1-2 0,1 0-1,33-9 1,-48 9-45,1 1 0,-1-2 0,0 1 0,0 0 0,0-1-1,-1 0 1,7-5 0,-9 7-87,0 0-1,0 0 0,0 0 1,0 0-1,-1 0 0,1 0 1,0 0-1,-1 0 0,1 0 1,0-1-1,-1 1 0,0 0 1,1-2-1,-1 2-58,0 1 1,0-1-1,0 0 1,0 1-1,0-1 0,-1 1 1,1-1-1,0 1 0,0-1 1,-1 0-1,1 1 1,0-1-1,-1 1 0,1 0 1,0-1-1,-1 1 0,1-1 1,-1 1-1,1-1 0,-1 1 1,1 0-1,-1-1 1,1 1-1,-1 0 0,1 0 1,-1-1-1,1 1 0,-1 0 1,0 0-1,0 0 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9:1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8352,'0'0'2648,"9"12"-2306,0-1-254,-2-2-18,0-1 0,-1 1 0,0 0 0,-1 1 0,0 0 0,0-1 0,4 17 0,41 191 1134,-22-84-577,3 42 244,-28-150-705,-2 0 0,-1 0 0,0 0 1,-2 0-1,-6 26 0,7-47-121,0 1 0,0-1 0,0 1 0,-1-1 1,0 1-1,0-1 0,0 0 0,-1 0 0,1 0 0,-1-1 0,0 1 1,0 0-1,0-1 0,0 0 0,-1 0 0,1 0 0,-1 0 0,0 0 1,0-1-1,0 0 0,-8 4 0,5-4 15,-1 0 0,1 0-1,-1-1 1,0 0 0,1 0 0,-1 0 0,0-1-1,0-1 1,1 1 0,-1-1 0,0-1 0,-10-2-1,-207-63 1233,195 61-988,29 16-2746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9:1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0 455 3912,'0'0'3256,"7"-12"-2960,75-129 1116,-71 123-1177,80-113 1398,-55 72-48,-33 53-1120,-5 7-103,-8 11-85,0 6-228,2-1 0,1 2 0,0-1 0,1 1 0,1 0 0,0 0 0,2 0 0,0 1 0,2-1 0,0 25 0,1-38-23,0-1 0,1 1 1,0-1-1,0 1 0,0-1 1,1 0-1,0 0 1,4 9-1,-5-12-5,0 0 0,0-1 0,1 1-1,-1 0 1,0-1 0,1 1 0,0-1 0,-1 1 0,1-1 0,0 0-1,-1 0 1,1 0 0,0 0 0,0 0 0,0 0 0,0 0 0,0 0 0,0-1-1,0 1 1,0-1 0,1 0 0,-1 0 0,0 0 0,0 0 0,3 0 0,0-1 24,1 0 0,0 0 1,-1-1-1,1 1 1,-1-1-1,1-1 1,-1 1-1,0-1 1,0 0-1,0 0 0,0-1 1,-1 1-1,1-1 1,-1 0-1,6-8 1,5-6 110,0-1 0,16-30 0,-30 47-145,36-63 305,14-23 408,-50 87-706,0 0 0,-1 0 0,1 0 0,0 1 0,-1-1 0,1 0 0,0 0 0,0 0 0,0 0 0,0 1 0,0-1 0,0 1 0,0-1 0,0 0 0,0 1 0,0 0 0,0-1 0,0 1 0,0 0 0,0-1 0,1 1 0,-1 0 0,0 0 0,0 0 0,0 0 0,0 0 0,0 0 0,1 0 0,-1 1 0,0-1 0,0 0 0,0 1 0,2 0 0,-1 0-3,1 0 1,-1 1-1,0-1 1,0 1-1,0 0 1,0 0-1,0-1 1,-1 1-1,1 0 1,0 1-1,-1-1 1,1 0-1,-1 0 1,1 3-1,5 16 58,-2-1 0,0 1 0,-1 0 0,-1 0 0,-1 1 0,-1-1 0,-2 24 0,12-59 170,12-23-111,45-72 112,-59 98-222,0 0-1,0 1 0,1 0 1,0 0-1,1 1 1,0 0-1,14-8 1,-21 15-12,0 0 1,0 0-1,0 1 0,0-1 1,1 1-1,-1 0 1,8-1-1,-11 2-7,0 0 1,0-1-1,0 1 1,1 0 0,-1 0-1,0 0 1,0 1-1,0-1 1,0 0-1,1 0 1,-1 1-1,0-1 1,0 0-1,0 1 1,0-1-1,0 1 1,0 0-1,0-1 1,0 1-1,0 0 1,0 0-1,0-1 1,0 1-1,-1 0 1,1 0-1,0 0 1,-1 0-1,1 0 1,0 0-1,-1 0 1,1 0-1,-1 0 1,1 2-1,1 10 16,-1 0-1,0 0 1,-1 0-1,-1 0 1,0 0-1,-4 21 0,2-12 9,2-15-18,1-5-4,0 1 0,0 0-1,-1-1 1,1 1 0,0 0 0,-1-1 0,0 1 0,0-1 0,0 1 0,0-1 0,0 0 0,-3 5-1,22-32 43,5-8 0,-14 17-4,1 1 1,1 0-1,0 1 0,1 1 1,0 0-1,1 0 0,18-13 0,-23 19-6,9-5 68,-12 14-54,-5 10-13,-4 10-18,1-7-30,0 0-1,1 0 0,0 0 1,1 0-1,1 1 0,1-1 0,0 0 1,3 16-1,-3-29 8,0 1-1,0 0 0,0 0 1,0-1-1,0 1 1,0-1-1,1 1 1,0-1-1,-1 0 1,1 1-1,0-1 1,0 0-1,0 0 1,0 0-1,0-1 0,1 1 1,2 2-1,-1-3 7,-1 1 1,1-1-1,0 0 0,0 0 0,-1-1 0,1 1 0,0-1 0,0 1 0,0-1 0,-1-1 0,1 1 0,4-1 0,4-1 7,0-1 0,-1-1 0,1 1 0,-1-2 1,0 0-1,0 0 0,-1-1 0,1 0 0,-1-1 0,0 0 0,-1 0 0,11-12 0,3-4 5,-1-2 0,-1-1 0,22-34 0,-40 56-8,0-1-1,-1 0 1,1 0 0,-1 0 0,0 0 0,0 0 0,0 0 0,-1 0-1,0-1 1,0 1 0,0 0 0,0-1 0,-1-9 0,0 14-5,-1 1 0,1-1 1,0 0-1,0 1 0,-1-1 0,1 0 1,0 1-1,-1-1 0,1 0 0,-1 1 1,1-1-1,-1 1 0,1-1 1,-1 1-1,1-1 0,-1 1 0,0-1 1,1 1-1,-1 0 0,0-1 1,1 1-1,-1 0 0,0-1 0,1 1 1,-1 0-1,0 0 0,0 0 0,1 0 1,-1 0-1,0-1 0,0 1 1,1 1-1,-1-1 0,0 0 0,1 0 1,-1 0-1,0 0 0,0 0 1,1 1-1,-1-1 0,0 0 0,1 1 1,-1-1-1,0 0 0,1 1 0,-2 0 1,-3 1 3,1 1 1,-1 0 0,0 0-1,-7 7 1,7-6-3,1 0 1,0 0-1,0 1 1,1-1-1,0 1 1,-1-1-1,1 1 1,1 0-1,-1 1 1,1-1-1,0 0 1,0 1-1,0-1 0,1 1 1,0-1-1,0 1 1,1 0-1,-1 0 1,1-1-1,0 1 1,2 7-1,-2-10-1,1 0-1,0 0 1,0 0-1,1 0 1,-1-1-1,1 1 1,-1 0-1,1-1 1,0 1-1,0-1 1,0 0-1,0 1 1,0-1-1,0 0 1,1 0-1,-1-1 1,1 1-1,0 0 1,4 1-1,7 4 25,0-2-1,26 7 1,-20-6 3,-3-1 22,1-1 0,0 0 0,0-2 0,0 0 0,1-1 0,-1-1 0,0-1-1,0 0 1,1-1 0,-1-1 0,33-10 0,-41 8-338,-6 3-2325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9:2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35 259 9536,'0'0'776,"-24"-77"-376,14 35 16,14 1-112,4 11 8,2 6-208,10 2 0,11 6-64,3 10-8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9:2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54 4216,'0'0'3177,"-14"-1"-3000,-2-1-118,10 1-34,-1 0 0,0 1 0,1-1 0,-1 2 0,0-1 0,1 1 0,-1 0 0,0 0-1,-9 3 1,-6 3 105,2-2 22,0 1 0,0 1 0,-36 18 0,52-22-117,0-1 0,0 1 0,0-1 0,0 1 0,1 0 0,-1 1 0,1-1 0,0 0-1,0 1 1,0 0 0,0 0 0,0 0 0,1 0 0,0 0 0,0 1 0,0-1 0,0 1 0,1-1 0,0 1 0,0-1 0,0 1 0,0 0-1,1 4 1,0-5-6,0-1-1,1 1 0,-1-1 0,1 0 0,0 1 0,0-1 1,0 0-1,0 0 0,0 0 0,1 0 0,-1 0 0,1 0 1,0 0-1,0 0 0,0 0 0,1-1 0,-1 1 0,0-1 1,1 0-1,0 0 0,-1 0 0,1 0 0,0 0 1,0 0-1,0-1 0,0 0 0,0 1 0,6 0 0,-3 0 21,-1-1-1,1 0 1,0 0-1,0 0 1,0-1-1,-1 1 1,1-2 0,0 1-1,0-1 1,0 0-1,0 0 1,-1 0-1,1-1 1,0 0-1,9-5 1,-2 0 84,0-2 1,-1 0 0,0 0 0,-1-1-1,0-1 1,17-20 0,-22 24-36,-1 0 1,0 0-1,-1-1 1,1 1-1,-1-1 1,-1 0-1,0-1 0,0 1 1,0 0-1,-1-1 1,0 0-1,1-17 1,-3 26-86,0-1 1,0 1 0,0-1-1,0 1 1,0 0 0,0-1 0,0 1-1,0-1 1,0 1 0,0-1-1,0 1 1,-1-1 0,1 1-1,0 0 1,0-1 0,0 1 0,0-1-1,-1 1 1,1 0 0,0-1-1,-1 1 1,1-1 0,0 1-1,0 0 1,-1 0 0,1-1 0,-1 1-1,1-1 1,-1 2-6,1-1 1,-1 0-1,1 0 1,0 0-1,-1 0 0,1 1 1,-1-1-1,1 0 1,0 0-1,-1 1 0,1-1 1,0 0-1,0 1 1,-1-1-1,1 0 1,0 1-1,0-1 0,-1 0 1,1 1-1,0-1 1,0 1-1,0-1 0,0 0 1,-1 1-1,1-1 1,0 1-1,0-1 1,0 1-1,-3 13 20,1 0 0,0 0 0,1 0 0,1 0 0,0 1 0,3 23 0,-1-29-3,-1 1-1,1-1 1,1 0-1,0 0 0,0 0 1,1-1-1,0 1 1,0-1-1,1 0 0,0 0 1,6 8-1,-10-15-11,0 0-1,0 0 0,0-1 1,0 1-1,0 0 0,0 0 1,0-1-1,0 1 0,0 0 1,0-1-1,0 1 1,0-1-1,1 1 0,-1-1 1,0 0-1,0 1 0,1-1 1,-1 0-1,0 0 0,0 0 1,1 0-1,-1 0 0,0 0 1,0 0-1,1-1 1,-1 1-1,0 0 0,0-1 1,0 1-1,0-1 0,1 1 1,-1-1-1,0 1 0,2-3 1,3-1 40,-1-1 0,1 0 1,-1-1-1,8-10 0,-3 4 6,2-2 58,-1-2 1,-1 0 0,0 0-1,13-32 1,-12 24 140,21-31 0,-27 40-172,-1 3 152,-1 12-136,0 7-47,8 34 49,-4-14-25,15 35 0,-12-32-11,8 17 38,-16-43-83,0-1 0,0 0 0,0 1 0,0-1 0,0 0 0,1 0 0,-1 0-1,1-1 1,5 6 0,-7-8-13,0 1-1,1-1 0,-1 1 1,0-1-1,0 1 1,0-1-1,0 0 1,0 1-1,0-1 0,1 0 1,-1 0-1,0 0 1,0 0-1,0 0 1,0 0-1,1 0 0,-1-1 1,0 1-1,0 0 1,0-1-1,0 1 1,0 0-1,0-1 0,0 1 1,0-1-1,0 0 1,0 1-1,0-1 1,0 0-1,0 0 1,0 0-1,0 0 0,4-5 28,0 1-1,-1-1 0,0 0 0,4-7 0,-5 8-16,34-70 274,-25 49-33,19-32 0,-25 47-170,7-13 178,-12 24-262,-1-1 0,0 1 0,1 0 0,-1-1 1,1 1-1,-1-1 0,1 1 0,-1 0 0,1-1 0,-1 1 1,1 0-1,-1 0 0,1-1 0,-1 1 0,1 0 1,-1 0-1,1 0 0,0 0 0,-1 0 0,1-1 0,-1 1 1,1 0-1,0 1 0,-1-1 0,1 0 0,-1 0 1,1 0-1,0 0 0,-1 0 0,1 0 0,-1 1 0,1-1 1,-1 0-1,1 1 0,-1-1 0,2 1 0,27 19 45,0-1 0,57 26 0,-74-40-49,0-1 0,0 0 0,0-1 0,1 0-1,-1-1 1,19 1 0,-24-3 9,0 0 0,-1 0-1,1-1 1,0 0 0,-1 0-1,1-1 1,0 0 0,-1 0 0,0 0-1,0-1 1,1 0 0,-2 0 0,12-7-1,-15 7 3,0 1 0,1 0-1,-1-1 1,-1 1 0,1-1-1,0 0 1,-1 0-1,1 0 1,-1 0 0,0 0-1,0 0 1,0 0 0,0 0-1,0 0 1,-1 0-1,1-6 1,-1 5 11,0-1-1,0 0 1,0 1-1,-1-1 1,1 1 0,-1-1-1,0 1 1,-1 0-1,1-1 1,-1 1-1,-2-5 1,4 8-21,0 1 0,-1-1 1,1 1-1,0-1 0,-1 1 0,1 0 0,0-1 1,0 1-1,-1 0 0,1-1 0,-1 1 0,1 0 1,0-1-1,-1 1 0,1 0 0,-1 0 0,1 0 1,-1-1-1,1 1 0,0 0 0,-1 0 0,1 0 1,-1 0-1,1 0 0,-1 0 0,1 0 0,-1 0 1,1 0-1,-1 0 0,-13 9 62,-6 19-15,15-17-60,0-1 0,1 1 0,0 0 0,1 0 0,0 0 1,1 1-1,1-1 0,-1 1 0,2-1 0,-1 1 0,2-1 1,-1 1-1,2-1 0,-1 0 0,2 1 0,-1-1 0,2 0 1,6 15-1,-9-23 8,0-1 0,0 1 0,1-1 0,-1 0 0,1 1 0,-1-1 0,1 0 1,0 0-1,0 0 0,0 0 0,0 0 0,0-1 0,1 1 0,-1-1 0,1 1 0,-1-1 0,1 0 1,-1 0-1,1 0 0,-1 0 0,1 0 0,0-1 0,0 1 0,-1-1 0,1 0 0,0 0 0,0 0 1,-1 0-1,1 0 0,0 0 0,0-1 0,-1 0 0,1 1 0,0-1 0,-1 0 0,1 0 0,2-2 1,8-4 9,0 0 0,0-1 1,-1-1-1,0 0 1,15-16-1,126-110 209,-117 111-29,-36 24-188,1 0 1,-1-1-1,0 1 0,0 0 1,0 0-1,1 0 1,-1-1-1,0 1 0,0 0 1,0 0-1,1 0 0,-1 0 1,0 0-1,0 0 0,0 0 1,1-1-1,-1 1 1,0 0-1,0 0 0,1 0 1,-1 0-1,0 0 0,1 0 1,-1 0-1,0 0 0,0 0 1,1 0-1,-1 0 1,0 0-1,0 1 0,1-1 1,-1 0-1,0 0 0,0 0 1,0 0-1,1 0 0,-1 0 1,0 1-1,0-1 1,0 0-1,1 0 0,-1 0 1,0 0-1,0 1 0,0-1 1,0 0-1,0 0 0,1 1 1,-1-1-1,0 0 1,0 0-1,0 1 0,0-1 1,0 0-1,0 0 0,0 1 1,0-1-1,0 0 0,0 0 1,0 1-1,0-1 1,0 0-1,2 21-2,-2-17 7,1 9-23,0 0 0,2 0 0,-1 0-1,1-1 1,1 1 0,0-1 0,11 23 0,-13-32 14,0 1 0,0-1 0,1 1 0,-1-1 0,1 0 0,-1 0 1,1 0-1,0-1 0,0 1 0,0 0 0,0-1 0,1 0 0,-1 0 0,1 0 0,-1 0 0,1-1 0,0 1 0,0-1 0,0 0 0,-1 0 0,1 0 0,0-1 0,0 1 0,0-1 0,0 0 0,0 0 0,0-1 0,0 1 0,7-2 0,11-4 30,0-1-1,0-1 0,30-16 0,60-38 60,47-29 291,-120 63-290,-71 52-85,1 0 0,1 3 0,1 0-1,-32 40 1,57-61 2,0 0-1,0 0 0,0 1 0,1 0 0,-1 0 0,2 0 1,-1 0-1,-2 12 0,5-18-2,0 1-1,-1-1 1,1 1 0,0 0-1,0-1 1,0 1 0,0-1 0,0 1-1,1 0 1,-1-1 0,0 1-1,1-1 1,-1 1 0,1-1 0,0 1-1,-1-1 1,1 1 0,1 1-1,0-2 2,-1 0 0,1 0 1,-1 0-1,1 0 0,-1-1 0,1 1 0,0 0 0,0-1 0,-1 1 0,1-1 0,0 0 0,-1 1 0,1-1 0,0 0 0,0 0 0,0 0 0,-1-1 0,1 1 0,0 0 0,0-1 0,1 0 0,3 0 2,-1-1 0,0 0 0,0-1 0,0 1 0,0-1 0,0 0 0,-1 0 0,1-1 0,-1 1 0,0-1 0,0 0 0,5-6 0,7-9 47,18-31-1,-26 38-22,39-64 196,-34 134-52,-12-50-168,1 1 0,0 0 0,1-1 0,0 1-1,1-1 1,-1 0 0,1 0 0,1 0 0,10 14 0,-12-18-2,1 0 0,0-1 0,0 1 0,0-1 1,0 0-1,1 0 0,-1 0 0,1-1 0,-1 0 1,1 1-1,0-2 0,0 1 0,0-1 0,0 1 1,0-1-1,0-1 0,1 1 0,7-1 0,4-1 15,0 0-1,0-1 1,0-1-1,-1-1 1,1-1-1,-1 0 1,21-10-1,-8 2 24,-1-2-1,-1-1 0,29-22 1,-4-6 15,-49 40-52,1 0 1,0 0 0,-1 0-1,1 0 1,-1-1 0,-1 0 0,1 1-1,0-1 1,-1 0 0,2-8 0,-3 13-5,-1-1 0,0 1 1,0-1-1,0 1 1,0 0-1,0-1 1,0 1-1,0-1 0,0 1 1,0 0-1,0-1 1,0 1-1,0-1 0,0 1 1,-1 0-1,1-1 1,0 1-1,0 0 1,0-1-1,0 1 0,-1 0 1,1-1-1,0 1 1,0 0-1,-1-1 0,1 1 1,0 0-1,-1 0 1,1-1-1,0 1 0,-1 0 1,1 0-1,0-1 1,-1 1-1,-18 0-18,-17 12-13,21-6 20,1 1 1,0 1 0,1 0 0,0 0 0,0 2-1,-17 15 1,26-21 3,-1 0 0,1 1 0,0-1 0,0 1-1,1 0 1,-1 0 0,1 0 0,0 0 0,0 1 0,1-1 0,0 1-1,0 0 1,0 0 0,0-1 0,1 1 0,0 0 0,1 0 0,-1 0-1,1 12 1,0-17 6,1 1-1,-1 0 0,0 0 0,0-1 1,1 1-1,-1 0 0,1-1 1,0 1-1,-1 0 0,1-1 0,0 1 1,0-1-1,0 1 0,0-1 1,0 1-1,0-1 0,0 0 0,1 0 1,-1 1-1,0-1 0,1 0 1,-1 0-1,1 0 0,-1-1 0,1 1 1,0 0-1,-1 0 0,1-1 1,0 1-1,-1-1 0,1 0 0,0 1 1,-1-1-1,1 0 0,0 0 1,0 0-1,0 0 0,-1 0 1,1-1-1,0 1 0,2-1 0,3-1 9,0 0 0,-1-1 0,1 0 0,0 0 0,-1 0 0,1-1 0,-1 0 0,10-8 0,3-5 32,0-1 0,-2-1 0,0-1 0,-1 0 0,17-28 0,-104 148-193,11-17 173,55-76-18,-16 25 21,-33 65-1,54-96-17,-1 0 1,1 0-1,-1 0 0,1 0 0,-1 0 0,1 0 0,0 0 0,-1 1 0,1-1 0,0 0 0,0 0 0,0 0 1,0 0-1,0 0 0,0 0 0,0 0 0,0 1 0,1-1 0,-1 0 0,0 0 0,1 0 0,0 1 0,0-1 0,-1 0 0,1-1 0,0 1 0,0 0 0,0-1 0,0 1 0,0-1 0,0 1 0,0-1 0,0 0 0,0 1-1,0-1 1,0 0 0,0 0 0,0 0 0,0 0 0,1 0 0,0 0 0,9-1 16,0-1-1,-1 0 1,19-6-1,-19 4-4,220-70 139,-186 57-121,0-3 0,-2-2-1,44-29 1,-67 38-11,-1-1 0,20-20 0,-31 28-2,-1 0 0,-1 0 0,1-1 1,-1 0-1,0 0 0,0-1 0,-1 0 0,6-15 0,-9 21-14,0 0 0,-1 0 0,1 0-1,-1 0 1,0 0 0,0 0 0,0-1 0,0 1 0,0 0 0,0 0 0,0 0 0,-1 0 0,1 0 0,-1 0 0,0 0 0,1 0 0,-1 0 0,0 0 0,0 0 0,0 0 0,-1 1 0,1-1 0,0 0 0,-1 1 0,1-1 0,-1 1-1,1-1 1,-1 1 0,0 0 0,-3-3 0,1 2-1,1 1 0,-1-1-1,0 1 1,0-1-1,0 1 1,0 0 0,0 0-1,0 1 1,0-1 0,0 1-1,-1 0 1,1 0-1,0 1 1,-7 0 0,1 2-2,-1 1 0,1 0 0,0 0 0,-1 1 1,2 0-1,-1 1 0,1 0 0,0 0 1,0 1-1,1 0 0,0 1 0,0 0 0,0 0 1,1 1-1,-8 13 0,11-16-2,0 1 1,0-1-1,1 1 1,0 0-1,0 0 1,1 0-1,0 1 1,0-1-1,1 1 1,0-1-1,0 1 1,1-1-1,0 1 1,0-1-1,1 1 1,0 0-1,0-1 0,0 0 1,1 1-1,1-1 1,-1 0-1,1 0 1,5 10-1,1-3 18,0-1-1,1-1 0,0 0 1,1 0-1,0-1 1,1 0-1,0-1 0,1-1 1,0 0-1,25 13 1,-21-13 15,0-2 1,0 0 0,1 0 0,0-2 0,0 0 0,1-2 0,-1 0-1,35 1 1,-43-4 0,1-1 0,-1 0 0,0 0-1,0-1 1,0-1 0,0 0 0,-1 0-1,1-1 1,-1 0 0,17-10 0,-20 10-517,0-1-1,0 1 1,-1-1 0,0 0 0,6-6-1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0:39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5624,'0'0'5664,"11"-4"-5167,31-12-16,-2 1 256,0 1 1,52-11-1,-79 23-535,-5 0-28,1 1 1,-1 0-1,1 1 0,-1-1 1,16 3-1,-22-2-125,1 1 0,0 0 0,-1 0-1,1 0 1,-1 0 0,1 0 0,-1 1 0,1-1-1,-1 1 1,0-1 0,0 1 0,0 0 0,0 0 0,0 0-1,0 0 1,0 0 0,0 0 0,-1 1 0,0-1-1,1 0 1,-1 1 0,1 3 0,-1-2-9,0 0 1,0 0 0,0 0-1,-1 0 1,0 1 0,0-1-1,0 0 1,0 0 0,-1 0-1,0 4 1,-12 44 170,12-49-197,-4 12 57,-1 0 1,-1 0 0,0 0-1,-18 27 1,-45 49 288,16-33 211,65-54-325,0-1-1,1 0 1,21 2 0,21 2-56,-10-2 145,62 16 0,-88-15-279,-11-3-621,0-1 1,1 0 0,12 2-1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9:2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76 4008,'0'0'5137,"8"-10"-4981,4-4-92,30-32 347,-35 41 150,-6 10-164,-10 14-121,-179 235 422,49-74-442,135-173-245,-121 157 378,102-137-150,-2 0 0,-1-2 0,-48 38 0,66-57-129,1 1 1,0-1-1,0 2 1,-7 10-1,-13 13 395,27-31-492,-1 1 0,0-1 0,1 0 0,-1 1 0,1 0 0,-1-1 0,1 1 0,-1-1 0,1 1 0,-1 0 0,1-1 1,-1 1-1,1 0 0,0 0 0,-1-1 0,1 1 0,0 0 0,0 0 0,0-1 0,0 1 0,-1 0 0,1 0 0,0-1 0,0 1 0,0 0 0,1 0 0,-1 0 0,0-1 0,0 1 0,0 0 1,1 0-1,-1-1 0,0 1 0,1 0 0,-1 0 0,0-1 0,1 1 0,0 0 0,2 2 18,1 0 1,-1-1-1,0 0 0,1 1 1,0-1-1,5 1 1,3 3 8,47 22 146,1-3-1,83 23 1,-69-25 72,76 36 1,-72-28 3,-56-23-136,0 1 1,-1 0 0,1 2 0,-2 0-1,27 20 1,-43-28-47,1 1 1,-1 0-1,0 0 0,0 0 0,0 1 1,-1 0-1,5 7 0,-7-11-61,-1 0 1,1 0-1,-1 1 0,0-1 1,1 0-1,-1 1 0,0-1 0,0 0 1,1 1-1,-1-1 0,0 0 0,-1 1 1,1-1-1,0 0 0,0 1 1,0-1-1,-1 0 0,1 1 0,-1-1 1,1 0-1,-1 0 0,1 1 1,-1-1-1,0 0 0,0 0 0,0 0 1,1 0-1,-1 0 0,0 0 1,0 0-1,0 0 0,0-1 0,-1 1 1,1 0-1,0 0 0,0-1 1,-2 2-1,1-2-14,1 1 1,0-1 0,0 1 0,0-1-1,-1 1 1,1-1 0,0 0-1,-1 0 1,1 0 0,0 1-1,0-1 1,-1 0 0,1-1 0,-3 1-1,-3-2-2361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9:2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7024,'0'0'3744,"1"11"-3447,-1 0-224,36 490 2531,-36-496-2575,7 34 565,12 47-1,-18-81-466,1 1 0,-1 0-1,0 0 1,-1 0 0,1 0-1,-1 0 1,-1 0 0,1 0-1,-1 0 1,0-1-1,-2 11 1,2-16-114,1 0 1,0 0-1,0 0 0,-1 1 1,1-1-1,0 0 0,0 0 1,-1 0-1,1 0 0,0 0 1,-1 0-1,1 0 0,0 0 0,0 0 1,-1 0-1,1 0 0,0 0 1,0 0-1,-1 0 0,1 0 1,0-1-1,0 1 0,-1 0 1,1 0-1,0 0 0,0 0 0,-1 0 1,1 0-1,0-1 0,0 1 1,0 0-1,-1 0 0,1 0 1,0-1-1,0 1 0,0 0 0,0 0 1,-1-1-1,1 1 0,0 0 1,0 0-1,0-1 0,0 1 1,0 0-1,0-1 0,0 1 1,0 0-1,0-1 0,-7-13-1689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9:2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11736,'0'0'-24,"10"-3"-99,37-7 265,0 1 0,83-3 0,110 9 1318,-156 4-487,-56-3-376,-27 2-525,1 0 0,-1 0 0,0 0 0,1 0 1,-1 0-1,0-1 0,1 1 0,-1-1 0,0 1 0,0-1 1,1 1-1,-1-1 0,0 0 0,0 1 0,2-3 1,-3 3 144,-12-9 503,-16-6-2765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9:2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7936,'0'0'1182,"12"-7"-916,17-8-90,-1 1 1,2 2-1,0 1 1,55-12-1,-62 20-14,0 1-1,0 1 1,-1 1 0,32 5-1,-8 2 607,51 14-1,-94-20-660,1 0 0,-1 0 0,0 0 0,1 0 0,-1 1 0,0 0 0,0-1 0,0 1 0,0 0 0,4 4 0,-6-5-160,0 1 0,0-1-1,0 0 1,0 1-1,0-1 1,-1 0-1,1 1 1,-1-1-1,1 1 1,-1-1-1,1 1 1,-1 0 0,0-1-1,0 1 1,0-1-1,0 1 1,0-1-1,0 1 1,0 0-1,0-1 1,-1 1-1,1 1 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9:3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 4816,'0'0'2464,"-3"14"-2136,-3 12-76,2-1 0,1 1 0,0 0 1,2 0-1,3 36 0,0-51-77,0 0 0,0-1 1,1 1-1,1-1 0,6 13 0,-10-21-143,1 0 1,0 0-1,0 0 1,0-1-1,0 1 0,0 0 1,0-1-1,1 1 0,-1-1 1,0 1-1,1-1 1,-1 0-1,1 1 0,0-1 1,-1 0-1,1 0 1,0 0-1,0-1 0,0 1 1,0 0-1,-1-1 0,1 1 1,0-1-1,0 1 1,0-1-1,0 0 0,0 0 1,0 0-1,0 0 1,0 0-1,0-1 0,0 1 1,0 0-1,0-1 1,0 0-1,4-1 0,0-1 40,0-1 0,0 0 0,0-1 0,0 1 0,0-1 0,-1 0 0,0-1 0,0 1 0,-1-1-1,1 0 1,3-7 0,6-10 177,15-39 1,-6-1 141,-18 45-104,2 0 1,15-32-1,-20 46-212,2 0 289,-1 16-204,3 39-40,-3 0 0,-1 1 1,-10 82-1,3-89 18,-1-1 0,-16 54 1,21-95-118,1-1 1,-1 1 0,0-1 0,0 0 0,0 0 0,0 1 0,0-1 0,-1 0 0,1 0 0,0 0 0,-1 0 0,0-1 0,1 1 0,-1 0 0,0-1 0,-3 3 0,3-3-7,1-1 0,0 0 1,-1 1-1,1-1 0,0 0 1,-1 0-1,1 0 1,0 0-1,0 0 0,-1 0 1,1-1-1,0 1 0,-1 0 1,1-1-1,0 1 0,0 0 1,-1-1-1,1 0 1,0 1-1,0-1 0,0 0 1,0 0-1,0 1 0,0-1 1,0 0-1,0 0 0,0 0 1,0 0-1,0 0 0,1 0 1,-1-1-1,0 0 1,-4-4 40,1 0 0,0-1 0,0 0 0,1 1 0,-1-1 0,-3-14 0,6 19-37,1-1 0,-1 1 0,1-1 0,0 0 0,0 1 1,0-1-1,0 0 0,0 1 0,0-1 0,1 0 0,-1 1 1,1-1-1,0 1 0,0-1 0,0 1 0,0-1 0,0 1 1,1 0-1,-1 0 0,0-1 0,1 1 0,0 0 0,3-3 0,4-2 13,0-1 0,1 2 0,0-1-1,0 2 1,0-1 0,1 1-1,0 1 1,0 0 0,0 0 0,21-3-1,8 1 69,72-1-1,-84 6-35,16-5 181,-43 6-340,1 0-1,-1 0 1,0-1-1,1 1 0,-1 0 1,0-1-1,0 1 1,1-1-1,-1 1 0,0-1 1,0 0-1,0 0 1,0 1-1,0-1 0,0 0 1,0 0-1,0 0 1,0 0-1,0 0 0,0 0 1,-1-1-1,1 1 1,-1 0-1,1 0 0,0 0 1,-1-1-1,1-1 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9:3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6128,'0'0'1966,"4"13"-1410,-3-8-489,4 11 147,1-1 0,0 1 0,1-1-1,10 17 1,9 9 364,2-1-1,2-1 0,1-1 1,55 51-1,-25-37 95,3-2 1,1-4-1,124 67 0,-182-110-516,1 1 0,0-1-1,-1-1 1,1 1 0,0-2 0,0 1-1,0-1 1,1 0 0,15 0-1,-24-1-139,0 0-1,1 0 1,-1 0-1,0 0 0,1 0 1,-1 0-1,0 0 0,0 0 1,1 0-1,-1 0 0,0 0 1,1 0-1,-1 0 0,0 0 1,0 0-1,1 1 0,-1-1 1,0 0-1,0 0 0,1 0 1,-1 1-1,0-1 1,0 0-1,0 0 0,1 0 1,-1 1-1,0-1 0,0 0 1,0 1-1,0-1 0,0 0 1,1 0-1,-1 1 0,-2 12 193,-12 10-75,-4-3-51,-38 33-1,7-8-9,-21 25 34,-74 96 1,58-56-2,-42 57-249,107-136-2170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9:3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4616,'0'0'6825,"9"-5"-6462,-1 0-283,0 0 7,0 1-1,0 0 1,0 0 0,0 0-1,1 1 1,17-4-1,133-8 1023,-39 5-510,-75 6-329,1 2-1,-1 1 0,1 3 1,45 8-1,-57-2 42,-28-6-34,1 0 0,-1 0 0,1-1 0,12 1 0,-18-2-213,-13 0-2237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49:3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5624,'0'0'4641,"12"-4"-4309,-7 2-290,9-3 79,1 1 0,-1 0 0,1 2 0,18-3 0,119-12 927,73-5 228,-186 21-810,0-1 1,47-10 0,-79 10-2237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0:1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4216,'0'0'11392,"12"4"-11200,41 12 1,-46-14-123,1-1-1,0 0 1,0 0 0,0-1-1,0 0 1,0 0 0,0-1 0,12-2-1,16-2 193,100-1 778,-101 5-656,-1 0-1,65 9 1,-98-8-372,21 3 552,32 2 1,-71-15-201,12 7-3025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0:1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98 4720,'0'0'5164,"-10"-6"-4846,-34-17 4,40 22-246,-1-1 0,0 1 0,0-1 0,0 1 0,0 1 0,-1-1 0,1 1 0,0 0 0,0 0 0,0 0 1,0 1-1,0 0 0,0 0 0,0 0 0,-6 2 0,3 0 47,1 0 0,-1 0 0,1 0 0,-1 1 0,1 0 0,0 1 0,1-1-1,-1 1 1,1 1 0,0-1 0,-7 8 0,11-10-74,0 0 0,0 0 0,0 0 0,0 0 0,1 1 0,-1-1-1,1 0 1,0 1 0,0-1 0,0 1 0,0-1 0,1 1 0,-1-1 0,1 1-1,0-1 1,0 1 0,0 0 0,1-1 0,-1 1 0,1-1 0,0 1 0,0-1-1,0 1 1,0-1 0,1 0 0,-1 1 0,4 4 0,1 2 33,0-1-1,1-1 1,0 1 0,0-1 0,1 0 0,0-1-1,1 0 1,-1 0 0,1-1 0,10 6-1,-14-9-36,-1-1-1,1 0 0,0 0 0,-1 0 0,1-1 0,0 1 0,0-1 0,0 0 1,0-1-1,0 1 0,1-1 0,-1 0 0,0 0 0,0-1 0,0 1 0,0-1 1,0 0-1,0-1 0,0 1 0,0-1 0,-1 0 0,1 0 0,7-5 0,-4 1 19,0-1 0,-1 0 0,0 0-1,0 0 1,0-1 0,-1 0 0,0 0-1,-1-1 1,0 0 0,0 0-1,-1 0 1,0 0 0,5-20 0,-5 16 34,-1 0 0,-1 0 1,0 0-1,-1 0 1,0 0-1,-1-1 0,-1 1 1,0 0-1,-1 0 0,-4-17 1,6 28-69,-6-14 290,6 16-313,-1 0 0,1 0 0,0-1 0,0 1 0,0 0 0,0 0 0,0 0 0,-1-1 0,1 1 0,0 0 0,0 0 0,0 0 0,-1 0 0,1-1 0,0 1 0,0 0 0,-1 0 0,1 0 0,0 0 0,0 0 0,-1 0 0,1 0 0,0 0 0,0 0 0,-1 0 0,1-1 0,0 1 0,0 1 1,-1-1-1,1 0 0,0 0 0,-1 0 0,1 0 0,0 0 0,0 0 0,-1 0 0,1 0 0,0 0 0,0 0 0,-1 1 0,1-1 0,0 0 0,0 0 0,0 0 0,-1 0 0,1 1 0,0-1 0,0 0 0,0 0 0,0 0 0,-1 1 0,1-1 0,0 0 0,0 0 0,0 1 0,0-1 0,0 1 0,-7 35 331,5-18-261,1-1 0,0 1 0,1 0 0,5 32 0,0 10 48,1 99 136,0 64-29,-8 87 1276,2-309-1201,-4-4 110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20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341 745 4616,'0'0'3078,"-12"0"-2507,11 0-564,-12 0 183,0 0 0,0 1 1,0 1-1,1 0 1,-1 0-1,0 1 0,1 1 1,-20 8-1,15-2 3,1 2-1,0-1 1,1 2 0,0 0-1,1 1 1,1 0 0,0 1-1,1 1 1,0 0 0,1 0-1,-9 22 1,16-31-139,1 0-1,1 0 1,-1 0-1,1 1 1,1-1 0,-1 1-1,1-1 1,0 1 0,1-1-1,0 1 1,0 0-1,1 0 1,-1-1 0,2 1-1,-1-1 1,4 10-1,-3-12-28,-1-1 0,1 1 0,1 0 0,-1-1 0,1 1-1,0-1 1,0 0 0,0 0 0,0 0 0,1 0-1,0-1 1,0 1 0,0-1 0,0 0 0,0 0 0,0 0-1,1-1 1,-1 0 0,1 1 0,0-2 0,0 1-1,0 0 1,0-1 0,8 1 0,-3-1 3,-1 0 1,1-1-1,0 0 1,-1-1-1,1 0 1,-1 0-1,1-1 1,-1 0-1,0-1 1,0 0-1,14-6 1,-16 5-10,0 0 1,-1-1 0,1 1-1,-1-2 1,0 1 0,0 0 0,0-1-1,-1 0 1,0-1 0,0 1-1,-1-1 1,0 0 0,0 0 0,4-9-1,-4 4 35,0-1 0,-1 1-1,0 0 1,-1-1-1,0 0 1,-1 0 0,0 1-1,-1-1 1,-1 0 0,0 0-1,-1 1 1,-4-19 0,4 27-13,0 0 0,0 0 0,-1 0 0,1 0 0,-1 0 0,0 0 0,0 1 0,0-1 1,-1 1-1,1 0 0,-1 0 0,1 0 0,-1 0 0,0 1 0,0-1 0,-1 1 0,-4-2 1,8 4-23,1 0 0,-1 0 0,1-1 0,-1 1 0,1 0 0,-1 0 0,1 0 0,-1 0 0,1 0 0,-1 0 0,0 0 0,1 0 0,-1 0 0,1 0 0,-1 0 0,1 0 0,-1 0 1,1 0-1,-1 0 0,1 1 0,-1-1 0,1 0 0,-1 0 0,1 1 0,-1-1 0,1 0 0,-1 1 0,-7 16 268,4 21-84,6-1-41,10 54-1,-2-19-17,2 72 132,8 65 85,-15-176-293,-2 1-1,-1-1 0,-3 36 0,0-52-22,-1-1 0,-1 0-1,0 0 1,-1 0 0,-1 0-1,0-1 1,-1 0-1,-10 19 1,14-32-26,1 1 1,-1-1-1,0 0 0,1 0 1,-1 0-1,0 0 0,0 0 1,-1 0-1,1 0 0,0-1 1,-1 1-1,1-1 0,-1 0 1,1 1-1,-1-1 0,1 0 1,-1-1-1,0 1 0,0 0 1,1-1-1,-1 1 0,0-1 1,0 0-1,0 0 0,1 0 1,-1-1-1,0 1 0,0 0 1,0-1-1,-2-1 0,0 1 20,0-1 0,0 0 1,0 0-1,1 0 0,-1-1 0,1 1 0,-1-1 0,1 0 0,0-1 0,0 1 0,1-1 0,-1 1 0,1-1 0,-1 0 0,-3-7 0,3 4 3,1 1 1,0-1-1,1 0 1,-1 0-1,1 0 0,1 0 1,-1 0-1,1-1 1,1 1-1,-1 0 0,1-8 1,2 5-24,-1 0 1,1 0 0,1 0 0,-1 0-1,2 1 1,-1-1 0,8-12 0,-5 11-10,1 0 1,0 1-1,1 0 1,0 0-1,0 0 1,1 1 0,13-10-1,76-49-10,-14 11-47,53-57-105,-103 85 122,-1-1 0,42-49 1,-60 59 48,0 0 0,-1-1 1,-1 0-1,-1-1 0,18-45 1,-14 24 35,-3 10 28,9-40 0,-19 60-51,-3 11-19,0 0-1,0-1 0,0 1 0,1 0 1,-1 0-1,1 0 0,-1 0 1,1 0-1,0 0 0,0 0 0,0 0 1,2-3-1,-4 6-8,-1 1 0,1-1 0,0 1-1,-1 0 1,1-1 0,0 1 0,0 0 0,0 0 0,0 0 0,1 0-1,-1 0 1,1 0 0,-1 2 0,-9 38 0,7-27 13,0-4-11,-33 180 68,33-164-67,1-1-1,1 1 0,1-1 1,1 1-1,7 34 0,-8-59-6,0 1 0,1-1 0,0 1 0,-1-1 0,1 1 0,0-1 0,0 0 0,0 1 0,1-1 0,-1 0 0,2 3 0,-2-5 0,0 1 0,0-1 0,0 1 0,0-1 0,0 1 0,0-1 0,0 1 0,1-1 0,-1 0 0,0 0 0,0 0 0,0 0 0,0 0 0,0 0 0,0 0 0,0 0 0,0 0 0,1 0 0,-1 0 0,0-1 0,0 1 0,0 0 0,0-1 0,0 1 0,0-1 0,0 1 0,1-2 0,11-6 8,-1-1 0,0 0 0,-1-1 0,0 0-1,0 0 1,18-25 0,4-3 9,1 3 20,50-58 29,-76 83-35,0-1 0,-1-1 1,0 1-1,0-1 0,-1-1 0,8-24 1,-8 12 240,-6 25-223,-6 13 104,0 10-139,1-1-1,1 1 1,1 0-1,1 0 1,1 0-1,1 0 1,3 30-1,-3-50-12,1 1 0,-1-1 0,1 0-1,-1 1 1,1-1 0,0 0 0,0 0-1,1 0 1,-1 0 0,0 0 0,1 0-1,0 0 1,0-1 0,0 1 0,0 0-1,0-1 1,0 0 0,1 1 0,-1-1-1,1 0 1,0 0 0,0 0 0,-1-1-1,1 1 1,0-1 0,0 0 0,1 1-1,2 0 1,0-1 5,-1 0 0,1 0 0,0-1 1,0 0-1,-1 0 0,1 0 0,0 0 0,0-1 0,-1 0 0,1 0 1,-1-1-1,1 1 0,-1-1 0,1-1 0,7-3 0,8-9 77,0 0 0,-1-2 0,0 0 0,-1-2 0,30-39 0,-37 44-34,42-58 142,-51 69-182,-1-1 0,0 0 0,0 1 0,0-1 0,0 0 0,-1 0 1,0-1-1,1 1 0,-2 0 0,1 0 0,0 0 0,-1-1 0,0-4 1,0 8 22,-12 35 172,8-19-194,0-1 1,1 1 0,1 0-1,0 0 1,1 1 0,1-1-1,2 22 1,-2-28-2,1 1 1,0-1-1,0 0 0,1 0 1,0 1-1,0-1 0,1 0 1,1-1-1,-1 1 0,1 0 1,1-1-1,0 0 0,0 0 1,9 11-1,16 23 7,-29-41-14,1 0 1,-1-1-1,0 1 0,0-1 0,0 1 1,1-1-1,-1 1 0,0-1 1,1 0-1,-1 0 0,0 1 1,1-1-1,-1 0 0,0 0 0,1 0 1,-1 0-1,0-1 0,2 1 1,23-8 46,-19 4-34,-1 0 0,0-1 0,0 0 0,-1-1 0,1 1 0,4-7 0,4-4 3,2-2 0,-1 0 1,0-2 0,20-36-1,-21 31 21,34-44 0,-43 64-36,0 0 0,0 0-1,1 0 1,-1 1 0,1-1 0,0 1 0,1 1 0,-1-1-1,0 1 1,1 0 0,0 1 0,0-1 0,0 1 0,0 1 0,0-1-1,0 1 1,0 0 0,0 1 0,1 0 0,-1 0 0,0 1-1,10 1 1,0 1-11,-13-3 4,0 1 1,0-1-1,0 1 1,0 0-1,0 0 1,-1 1 0,1-1-1,0 1 1,-1 0-1,6 3 1,51 34 3,-62-48 117,-7-6-68,5 12-39,0-1 0,0 1-1,0-1 1,-1 1 0,1 1-1,-1-1 1,0 0-1,0 1 1,0 0 0,0 1-1,0-1 1,0 1 0,0 0-1,-1 0 1,1 0 0,-1 1-1,1 0 1,0 0 0,-7 1-1,-1 1 3,0 0 0,0 2-1,0-1 1,1 2 0,-1 0-1,-18 10 1,26-12-11,1-1 1,-1 1-1,1 0 1,0 1-1,0-1 1,0 1-1,1 0 0,-1 0 1,1 0-1,0 0 1,0 0-1,0 1 1,0 0-1,1-1 0,0 1 1,0 0-1,0 0 1,1 0-1,-1 0 1,1 1-1,1-1 0,-1 0 1,1 0-1,0 11 1,1-7-7,0 0 0,0 0 0,1 0 0,0 0 0,0-1 0,1 1-1,1-1 1,-1 1 0,1-1 0,1 0 0,-1 0 0,1-1 0,10 12 0,-12-16 4,4 5-13,0-1 0,0 0 0,0 0 0,1-1 0,8 6 0,-13-10 10,-1-1 0,1 0-1,0 0 1,-1 0 0,1 0 0,0 0 0,-1 0 0,1-1-1,0 1 1,0-1 0,0 0 0,0 0 0,0 0 0,-1 0-1,1-1 1,0 1 0,0-1 0,0 0 0,-1 1-1,1-1 1,0 0 0,4-3 0,5-3-2,1-1 1,-1-1 0,-1 0-1,0-1 1,0 0-1,-1 0 1,0-1-1,-1-1 1,0 0 0,0 0-1,-2 0 1,1-1-1,5-16 1,4-12 10,-2-1-1,-2-1 1,8-46 0,-6 10-2,-3-1 1,-3 0 0,-5 0 0,-2 0-1,-11-87 1,4 100-5,4 33-5,-2 0 0,-1 1 0,-13-48 0,17 80 4,0 0-1,-1 0 1,1 0-1,0 0 1,-1 0-1,1 0 1,-1 0 0,1 0-1,-1 0 1,1 1-1,-1-1 1,1 0 0,-1 0-1,0 0 1,1 1-1,-1-1 1,0 0-1,0 1 1,0-1 0,0 0-1,-1 0 1,1 1-2,0 0 1,1 0-1,-1 0 0,0 1 1,0-1-1,0 0 1,0 0-1,1 0 0,-1 1 1,0-1-1,0 1 1,1-1-1,-1 0 0,0 1 1,1-1-1,-1 1 1,0-1-1,1 1 0,-1 0 1,0 0-1,-4 6-23,0 0-1,0 0 0,-6 15 1,10-21 26,-13 31-49,1 1 1,1 0-1,2 1 1,2 0-1,1 1 1,-4 51-1,6 9-68,7 110 0,3-149 22,24 107 0,-27-153 94,7 33-28,21 57 0,-26-87 26,1-1-1,1 0 1,0 0 0,1 0 0,0-1 0,1 0 0,1 0 0,-1-1-1,11 10 1,-15-17 8,-1 0-1,1 0 1,0 0-1,0-1 1,0 0-1,1 1 1,-1-1-1,1-1 1,-1 1-1,1-1 1,-1 0-1,1 0 0,0 0 1,0 0-1,-1-1 1,1 0-1,0 0 1,0 0-1,0-1 1,-1 1-1,1-1 1,0 0-1,0-1 1,-1 1-1,1-1 1,-1 0-1,6-3 1,-1 0 6,0-1 0,1 0 0,-2-1 0,1 1 0,-1-2 0,0 1 0,-1-1 1,0-1-1,0 1 0,-1-1 0,6-10 0,37-82 128,-16 27 11,-32 73-153,8-13 152,-9 14-146,0-1 1,0 1 0,1 0-1,-1 0 1,0 0 0,0 0-1,0-1 1,1 1 0,-1 0 0,0 0-1,0 0 1,0 0 0,1 0-1,-1 0 1,0 0 0,0 0 0,1-1-1,-1 1 1,0 0 0,0 0-1,1 0 1,-1 0 0,0 0 0,0 0-1,1 1 1,-1-1 0,0 0-1,0 0 1,1 0 0,-1 0-1,0 0 1,0 0 0,0 0 0,1 0-1,-1 1 1,0-1 0,0 0-1,0 0 1,1 0 0,-1 0 0,0 1-1,0-1 1,0 0 0,0 0-1,0 0 1,1 1 0,-1-1 0,0 0-1,0 0 1,0 1 0,0-1-1,0 0 1,0 0 0,0 0-1,0 1 1,0-1 0,0 0 0,0 0-1,0 1 1,0-1 0,0 0-1,0 0 1,0 1 0,1 5 14,0 0 0,-1 1 1,1-1-1,-1 0 0,-1 8 0,1 21 29,3-15-29,21 126 138,-21-137-129,0 0 0,1-1 0,0 0 0,0 0 0,1 0 0,0 0 0,0-1 0,0 1 0,1-1 0,0-1 0,1 1 0,0-1 0,7 5 0,-12-9-6,1-1 0,-1 0-1,0 0 1,0 0 0,1 0-1,-1 0 1,0 0 0,1 0-1,-1-1 1,1 0 0,-1 1 0,1-1-1,-1 0 1,1 0 0,-1 0-1,5-1 1,-3 0-2,0-1 0,0 1 0,0-1 1,0 1-1,0-1 0,-1-1 0,1 1 0,-1 0 0,5-4 0,3-5 23,-1 0-1,0-1 0,0 0 0,10-17 1,-2 4 83,34-36 1,-41 49-56,-11 11-61,1 0 0,0 0-1,0 0 1,0 0 0,0 0 0,0 0-1,0 0 1,0 0 0,1 0 0,-1 1-1,0-1 1,0 1 0,1-1-1,-1 1 1,0-1 0,0 1 0,1-1-1,-1 1 1,1 0 0,-1 0 0,0 0-1,1 0 1,-1 0 0,0 0-1,1 0 1,-1 0 0,1 1 0,-1-1-1,0 0 1,1 1 0,-1-1 0,0 1-1,0 0 1,0-1 0,1 1-1,-1 0 1,0 0 0,0 0 0,0 0-1,0 0 1,0 0 0,0 0 0,0 0-1,-1 0 1,2 1 0,3 5 4,-1 0-1,0-1 1,0 1 0,-1 1 0,0-1 0,4 12 0,-2-1 8,-1 0-1,-1 1 1,-1-1 0,0 30 0,7-58 25,3-2-40,0 1 0,-1-2 0,0 1 0,-1-2 0,13-21 0,-9 14 20,21-26 0,-25 36-7,1 1 1,0 0-1,1 0 0,0 1 1,0 1-1,1 0 0,14-7 1,-26 15-18,-1 0 1,1-1-1,-1 1 1,1-1 0,0 1-1,-1 0 1,1 0-1,0-1 1,-1 1 0,1 0-1,-1 0 1,1 0-1,0 0 1,-1 0 0,1 0-1,0 0 1,-1 0-1,1 0 1,0 0 0,-1 0-1,1 0 1,0 0-1,-1 1 1,1-1 0,0 0-1,-1 0 1,1 1-1,-1-1 1,1 0 0,0 1-1,-1-1 1,1 1-1,-1-1 1,1 0 0,-1 1-1,0-1 1,1 1-1,-1 0 1,1-1 0,-1 1-1,0-1 1,0 1-1,1 0 1,-1 0 0,4 5 9,0 1 1,-1 0 0,0-1 0,-1 1 0,1 0 0,-1 0-1,2 15 1,-2-12-2,0 0 0,1 0 0,5 12 0,-7-18-13,1-1 1,-1 1-1,1 0 0,0-1 1,0 1-1,0-1 0,1 0 0,-1 0 1,1 1-1,0-2 0,0 1 1,0 0-1,0-1 0,0 1 0,0-1 1,1 0-1,-1 0 0,1 0 0,0 0 1,0-1-1,-1 0 0,1 1 1,7 0-1,5 0-1,-1-1-1,0-1 1,1 0 0,-1 0 0,0-2 0,1 0-1,-1-1 1,0 0 0,-1-1 0,28-12 0,9-6 4,75-47 0,-119 65-1,-7 3 1,25-12 0,0-2 0,-1-1 0,-1-1 0,35-34 0,-56 50 0,0-1 0,-1 0 0,1-1 0,-1 1 0,0 0 0,1 0 0,-1-1 0,0 1 0,0 0 0,-1-1 0,1 1 0,0-1 0,-1 1 0,1-1 0,-1 1 0,0-5 0,0 6 1,-1-1 1,1 1-1,0 0 0,-1 0 0,1 0 0,-1 0 1,1 0-1,-1 0 0,1 0 0,-1 0 1,0 0-1,0 0 0,1 0 0,-1 0 1,0 0-1,0 0 0,0 1 0,0-1 0,0 0 1,0 1-1,0-1 0,0 1 0,0-1 1,0 1-1,-1-1 0,1 1 0,0 0 1,0 0-1,0-1 0,0 1 0,-1 0 0,1 0 1,0 0-1,0 0 0,0 1 0,-1-1 1,-1 1-1,-5-1 2,-1 2 1,1-1 0,-1 1-1,1 1 1,0 0 0,0 0-1,0 0 1,0 1 0,1 0-1,-1 1 1,1-1 0,-8 8-1,7-4 3,-1 0 0,2 0-1,-1 1 1,1 0 0,1 0 0,-1 1-1,2 0 1,-9 18 0,9-16-7,1 0 0,0 1 0,0 0 0,1 0 0,1 0 1,0 0-1,1 0 0,1 0 0,0 1 0,0-1 0,1 0 0,1 0 0,0 0 1,1 0-1,1 0 0,8 21 0,-12-32-2,1-1-1,-1 0 1,1 0 0,0 1 0,-1-1-1,1 0 1,0 0 0,0 0 0,0 0-1,0 0 1,0 0 0,0 0-1,0 0 1,0 0 0,0 0 0,1 0-1,-1-1 1,0 1 0,0 0 0,1-1-1,-1 1 1,1-1 0,1 1 0,0-1-2,-1-1 1,0 1-1,0 0 1,0-1-1,0 1 1,0-1-1,0 0 1,0 0-1,0 0 1,0 0-1,-1 0 1,1 0-1,0 0 1,1-2-1,5-5-4,0 1-1,-1-1 0,0 0 0,-1-1 1,7-11-1,-4 5 22,-2 0-1,0-1 1,0 0 0,-1 0 0,-1-1-1,-1 0 1,0 1 0,-2-2 0,0 1-1,0 0 1,-2 0 0,0-1 0,-1 1-1,-1 0 1,-5-25 0,4 30 54,4 15 29,5 24-24,21 124-23,8 51-3,-22-117-47,-3-31-1,3 82 0,-12-48 3,-14 132 0,11-210 4,1 0-1,-1 1 1,-1-1-1,0 0 1,0 0-1,-1-1 1,-7 13-1,10-19-1,-1-1-1,0 1 0,0 0 1,0-1-1,0 1 0,-1-1 1,1 0-1,-1 0 0,1 0 1,-1 0-1,0 0 0,0-1 0,0 1 1,0-1-1,0 0 0,0 0 1,0 0-1,0 0 0,-1 0 1,1-1-1,0 1 0,0-1 1,-1 0-1,1 0 0,0 0 1,-6-2-1,-5-1 10,0-1 0,0-1 0,1-1-1,0 0 1,0 0 0,0-2 0,1 1-1,0-1 1,1-1 0,-18-17 0,-4-7 18,2-2 1,1-1 0,2-1-1,1-2 1,-32-62-1,48 78-20,1 0 0,1-1-1,1 0 1,-9-39 0,15 49-24,0 0 0,0 0 0,2 0 1,0 0-1,0 1 0,1-1 0,1 0 1,0 0-1,8-26 0,-8 36 7,0-1-1,0 0 1,0 1-1,1 0 1,-1 0 0,1 0-1,0 0 1,0 0-1,1 0 1,-1 1-1,1-1 1,0 1-1,5-3 1,-2 2-1,0 0-1,0 1 1,0 0 0,1 0-1,-1 0 1,1 1 0,12-1-1,6 0 5,-1 2 1,1 1-1,-1 1 0,27 5 0,-39-4 12,95 14 67,-100-15-60,-3 0-108,-10-1-266,4 0 229,0 0 0,0-1 0,0 1 1,0-1-1,0 1 0,0-1 0,0 0 0,0 1 0,0-1 0,1 0 0,-1 1 0,0-1 0,0 0 0,1 0 0,-1 0 1,0 0-1,1 0 0,-1-2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0:2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4616,'0'0'8440,"12"-12"-8212,36-39 14,-41 44-124,1 0 0,0 0 0,0 1 0,0 1 0,1-1 1,0 1-1,14-6 0,6-3 489,-27 13-570,-1 1-1,0-1 1,0 0-1,0 1 1,0-1-1,1 1 0,-1-1 1,0 1-1,1 0 1,-1 0-1,0-1 1,1 1-1,-1 0 1,0 0-1,1 0 1,-1 0-1,0 1 1,0-1-1,1 0 1,-1 1-1,0-1 1,1 0-1,0 2 0,0-1 4,-1 0-1,1 0 1,-1 1-1,0-1 1,1 1-1,-1-1 1,0 1-1,0 0 1,0-1-1,0 1 1,0 0-1,-1 0 1,2 3-1,1 5 56,-1 1-1,-1-1 0,0 1 1,0 15-1,-1-23-85,0 60 301,11 87-1,-9-134-250,1 1 0,1-2 0,8 20 0,-10-29-27,0-1 1,0 0 0,1 0 0,0 0-1,0-1 1,0 1 0,1-1-1,-1 0 1,1 0 0,0 0-1,0 0 1,1 0 0,4 2-1,-8-5-16,1 0-1,0 0 0,-1-1 1,1 1-1,0-1 1,-1 1-1,1-1 0,0 0 1,0 0-1,-1 1 0,1-1 1,0 0-1,0-1 0,-1 1 1,1 0-1,0 0 0,0-1 1,-1 1-1,1-1 1,0 1-1,-1-1 0,1 0 1,-1 0-1,1 0 0,-1 0 1,1 0-1,1-2 0,3-2 37,0-1-1,0 0 0,0-1 1,5-9-1,-10 15-48,12-18 66,-2 0 0,0-1 0,-1 0-1,8-26 1,22-88 251,1-50 170,-41 181-476,1 1 0,0-1 0,-1 0 0,1 0 0,0 1-1,1-1 1,-1 1 0,0-1 0,3-3 0,-3 6-10,0-1 1,-1 1 0,1-1-1,0 1 1,0 0 0,-1-1-1,1 1 1,0 0 0,0-1-1,0 1 1,0 0 0,-1 0-1,1 0 1,0 0 0,0 0 0,0 0-1,0 0 1,0 0 0,0 0-1,-1 0 1,1 0 0,0 1-1,0-1 1,0 0 0,0 1-1,-1-1 1,1 0 0,0 1-1,0-1 1,-1 1 0,1-1-1,0 1 1,0 0 0,40 27 176,0 2 1,54 52 0,-95-82-177,0 0-1,0 0 1,1 0 0,-1 1 0,0-1-1,0 0 1,0 0 0,0 0 0,0 0-1,1 0 1,-1 0 0,0 0-1,0 0 1,0 0 0,0 0 0,0 1-1,0-1 1,0 0 0,1 0 0,-1 0-1,0 0 1,0 0 0,0 0 0,0 1-1,0-1 1,0 0 0,0 0-1,0 0 1,0 0 0,0 0 0,0 1-1,0-1 1,0 0 0,0 0 0,0 0-1,0 0 1,0 1 0,0-1-1,0 0 1,0 0 0,0 0 0,0 0-1,0 1 1,0-1 0,0 0 0,0 0-1,0 0 1,0 0 0,-1 0-1,1 0 1,0 1 0,0-1 0,0 0-1,0 0 1,0 0 0,-1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0:2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5320,'0'0'10818,"3"14"-10533,20 109 557,-1 18 804,-19-118-917,-5-22-73,-2-12-563,-3 4-341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0:2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5624,'0'0'6676,"8"-10"-6194,7-8-193,2 0 0,0 2-1,1 0 1,0 0 0,22-12-1,-27 21-138,-1 0 0,2 1-1,-1 1 1,0 0 0,1 1 0,0 1-1,0 0 1,16-1 0,-10 3 99,0 1 1,-1 1 0,1 0-1,0 2 1,23 6-1,-25-5 442,0-1-1,0-1 0,21 1 1,-38-3-462,-3-4-2644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0:2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3208,'0'0'10505,"4"-10"-10233,11-32 1,-7 24 1519,-2 17-679,1 2-1079,-6 22 683,25 301 430,-21-269-1039,50 360 908,-53-408-920,-2-3-28,0-1-1,1 0 0,0 1 1,0-1-1,0 0 1,0 0-1,1 0 1,-1 0-1,3 4 598,-10-32-297,-4-21-198,-8-80 1,12 80-111,0-108 163,3 40-9,3 96-150,0 0-1,2 0 0,0 1 0,1-1 0,0 0 0,2 1 1,0 0-1,1 0 0,15-30 0,-17 41-42,-1 1-1,1 0 0,1 0 0,-1 0 1,1 0-1,-1 0 0,1 1 0,1 0 1,-1 0-1,0 1 0,1-1 0,0 1 1,0 1-1,11-5 0,-10 5-3,1-1 0,0 1-1,0 1 1,0-1 0,0 1-1,0 1 1,0 0 0,0 0-1,0 0 1,0 1 0,14 3-1,-17-2-2,1 0 0,0 1-1,-1 0 1,0 0 0,0 0 0,1 0-1,-2 1 1,1 0 0,0 0-1,-1 0 1,0 1 0,0-1 0,0 1-1,-1 0 1,1 0 0,-1 1-1,0-1 1,3 11 0,-2-6 24,0 1 1,-1-1-1,-1 1 1,1 0-1,-2 0 1,0 0-1,0 0 1,-1 0-1,-2 20 1,-1-19-8,0 1 1,-1-1 0,0 0-1,-1 0 1,0 0 0,-1 0-1,-1-1 1,1 0 0,-2-1 0,0 1-1,0-1 1,-15 14 0,16-20-10,1 0 1,-1 0-1,1 0 0,-15 4 1,15-5 14,0-1-1,0 1 1,0 0 0,1 0-1,-1 0 1,-8 8 0,13-10 10,18-1 66,10 1-89,-1 2 0,1 1 0,35 11 0,-42-10-20,-7-1-5,0 0 0,0 0 0,-1 2 0,0-1 0,0 2 0,0-1 0,-1 2 0,0-1 0,0 2 0,11 10 0,-16-13 4,0 0-1,-1 1 0,1-1 1,-2 1-1,1 0 0,-1 0 1,0 1-1,0-1 1,-1 1-1,0 0 0,0-1 1,-1 2-1,0-1 0,0 0 1,-1 0-1,0 0 1,0 13-1,-1-17 4,-1 0 1,1-1-1,-1 1 1,0 0 0,0-1-1,0 1 1,0-1-1,-1 1 1,1-1-1,-1 0 1,0 0-1,0 1 1,0-1-1,0-1 1,-1 1-1,-3 3 1,2-2 5,-1 0 0,-1-1 1,1 1-1,0-1 0,-1 0 1,0-1-1,1 0 0,-13 4 1,0-2 6,-1-2 1,1 1-1,-1-2 1,1-1-1,-30-2 1,-173-25 120,219 26-138,0 1 1,0 0 0,0 0 0,0 0 0,0 0 0,0 0 0,0 0 0,0 1 0,0-1 0,0 0 0,0 1 0,0 0 0,-2 1 0,3-2-179,0 1 0,0 0 1,0-1-1,0 1 0,0 0 0,1 0 1,-1-1-1,0 1 0,1 0 1,-1 0-1,0 0 0,1 0 0,0 0 1,-1 0-1,1 0 0,-1 0 1,1 0-1,0 0 0,0 1 1,0-1-1,-1 0 0,1 0 0,0 1 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0:2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5320,'0'0'6888,"-7"13"-6368,2-4-427,-6 9 276,2 0 0,0 1-1,-10 31 1,17-43-202,1-1-1,0 1 1,0 0 0,1 0 0,0 0 0,0 0 0,1 0 0,-1-1 0,1 1 0,4 10 0,-5-14-103,1-1 0,0 0 0,0 1 0,0-1 0,0 0 0,0 0 0,1 1 0,-1-1-1,1 0 1,-1 0 0,1-1 0,0 1 0,0 0 0,0-1 0,0 1 0,0-1 0,0 1 0,0-1 0,0 0 0,1 0 0,-1 0 0,0 0 0,1 0 0,-1-1 0,1 1-1,-1-1 1,1 1 0,-1-1 0,1 0 0,-1 0 0,5-1 0,0 0 23,-1-1 1,0 0-1,0 0 0,0-1 1,0 0-1,0 0 0,0 0 1,-1-1-1,1 1 0,-1-1 1,0-1-1,0 1 0,-1-1 1,1 0-1,-1 0 0,0 0 1,0 0-1,-1-1 0,6-10 1,-7 11-30,0 0-1,0 0 1,0 0 0,-1 0 0,0 0 0,0 0 0,0-1 0,0 1-1,-1 0 1,0-1 0,0-6 0,-1 9-15,0-1 0,0 0 0,0 1 0,0-1 0,0 1 0,-1 0 0,1-1 0,-1 1 0,0 0 0,0 0 0,0 0 0,-1 0 0,1 0 0,-1 0 0,1 1 0,-1-1 0,-4-2 0,4 3 5,0 0 0,1 1 1,-1-1-1,0 1 0,0 0 1,0-1-1,-1 1 1,1 1-1,0-1 0,0 0 1,0 1-1,-1 0 0,1-1 1,0 1-1,-6 1 0,-1 1 113,1 0-1,0 1 1,-18 7-1,5-1 33,19-8-178,0 0 1,0 1 0,0 0 0,0-1 0,0 1 0,0 0-1,1 1 1,-1-1 0,1 0 0,-1 1 0,1-1 0,0 1-1,0 0 1,0 0 0,1 0 0,-1 0 0,-2 6 0,-8 13-3176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0:3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3616,'0'0'10450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0:3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0 5416,'0'0'7590,"-11"7"-7182,-22 15 177,-56 50 0,18-7 137,-61 61 722,105-98-760,2 2 0,-36 52 0,18-8 979,41-71-1512,0 0 0,1 1 1,0-1-1,-1 1 0,1-1 1,0 1-1,0-1 0,1 1 1,-1 7-1,1-10-32,1 5 254,-1-6-368,0 1 0,-1-1 0,1 0 1,0 0-1,0 1 0,0-1 0,0 0 0,0 1 0,0-1 0,0 0 0,0 0 0,0 1 0,0-1 0,0 0 1,0 1-1,0-1 0,1 0 0,-1 0 0,0 1 0,0-1 0,0 0 0,0 0 0,0 1 0,0-1 0,1 0 1,-1 0-1,0 1 0,0-1 0,0 0 0,1 0 0,-1 0 0,0 1 0,0-1 0,1 0 0,-1 0 0,0 0 0,0 0 1,1 0-1,35 16 214,66 40 1,-67-36-150,16 11 50,0 2 0,-2 3-1,-2 2 1,-1 1 0,55 62 0,-30-24 273,-69-72-365,-4-10-123,-2-28-3229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0:3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181 178 5624,'0'0'6028,"-5"-9"-5554,-1-4-303,3 7-65,1 1 0,-1-1 0,0 1 0,-1 0 1,1 0-1,-6-7 0,7 10 6,0 0-1,0 1 1,0-1 0,0 0 0,0 1 0,0-1 0,0 1 0,-1-1 0,1 1 0,0 0 0,-1 0 0,1 0 0,-1 1 0,1-1 0,-1 0-1,1 1 1,-1 0 0,0 0 0,1-1 0,-1 1 0,0 1 0,1-1 0,-1 0 0,1 1 0,-1-1 0,1 1 0,-1 0 0,1 0 0,-1 0 0,1 0-1,0 0 1,-1 1 0,1-1 0,-4 3 0,2 0-32,-1-1-1,1 1 0,0 0 1,0 0-1,0 0 1,1 0-1,-1 1 0,1 0 1,0-1-1,0 1 0,1 0 1,0 0-1,-1 1 1,2-1-1,-3 9 0,3 1 41,0 0 0,1 1 0,0-1 0,2 0 0,0 1 0,0-1-1,1 0 1,8 20 0,-9-26-63,1-1-1,1 0 1,0 0 0,0 0-1,0 0 1,1-1 0,0 1-1,0-1 1,1-1 0,0 1-1,0-1 1,1 0 0,-1 0-1,1-1 1,14 9 0,-15-12-20,0 0 0,0 0 0,0 0 0,0-1 0,0 0 0,0 0 0,0 0 0,0-1 1,1 0-1,-1 0 0,0-1 0,0 0 0,0 0 0,0 0 0,0-1 0,0 0 0,0 0 0,0 0 0,8-6 1,7-4 55,0-1 1,-2-1-1,29-25 1,-46 37-85,30-26 161,-1-2 0,29-35-1,-32 20 183,-32 52-316,1 1 0,0 0-1,1 0 1,0 0 0,-2 17-1,0-7-7,2-9-10,1 0 1,0 1-1,0 0 1,1-1-1,0 1 0,0-1 1,1 1-1,0-1 1,1 1-1,4 11 1,-4-15-7,0-1 1,1 0-1,-1 0 1,1 0-1,0 0 1,1 0-1,-1 0 1,1-1-1,0 0 0,0 0 1,0 0-1,1 0 1,-1-1-1,1 1 1,0-1-1,0 0 1,0-1-1,8 4 1,-10-5 1,1 0 1,0-1 0,-1 1-1,1-1 1,-1 0-1,1 0 1,0 0 0,-1 0-1,1-1 1,0 1-1,-1-1 1,1 0 0,-1 0-1,1 0 1,-1-1 0,0 1-1,0-1 1,1 0-1,-1 0 1,5-4 0,-2 1 14,-1 1 1,0-1-1,0 1 0,0-2 1,-1 1-1,1 0 1,-1-1-1,-1 0 0,1 0 1,3-7-1,-5 6-4,0-1 0,0 1 0,0 0 0,-1-1 0,0 1 0,-1-1 0,1 0 0,-1 1 0,-1-1 0,0 1 0,0-1 0,-3-11 0,3 14-2,-1-1 1,0 0-1,-1 0 0,1 1 1,-1 0-1,0-1 1,-1 1-1,1 0 1,-1 0-1,0 1 0,0-1 1,0 1-1,-1 0 1,0 0-1,0 0 0,-6-3 1,10 6-18,-1 1-1,0-1 1,1 0 0,-1 1 0,0-1-1,0 1 1,1 0 0,-1 0 0,0 0-1,0 0 1,0 0 0,1 0 0,-1 0-1,0 0 1,0 1 0,1-1 0,-1 0-1,0 1 1,1 0 0,-1-1 0,0 1-1,1 0 1,-1 0 0,1 0 0,-2 1-1,2-1-2,0 0 1,0 0-1,0 0 0,0 0 0,0 0 1,0 0-1,1 0 0,-1 0 0,0 0 0,1 1 1,-1-1-1,1 0 0,-1 0 0,1 1 1,-1-1-1,1 0 0,0 1 0,0-1 0,0 0 1,0 1-1,0-1 0,0 0 0,0 1 0,0-1 1,0 0-1,1 0 0,-1 1 0,0-1 1,1 0-1,-1 0 0,1 1 0,0-1 0,1 2 1,4 7 8,1 0 0,1-1 0,-1 1 0,2-2 1,-1 1-1,1-1 0,0-1 0,17 11 0,-22-16 1,0 0 0,0 0-1,0 0 1,0 0 0,1-1-1,-1 0 1,0 0 0,1 0-1,-1-1 1,1 1 0,0-1-1,-1 0 1,1 0-1,-1-1 1,1 1 0,-1-1-1,1 0 1,-1 0 0,0-1-1,1 1 1,-1-1 0,0 0-1,0 0 1,0 0 0,6-5-1,-2 0 24,0 1 0,-1-2 0,0 1-1,0-1 1,-1 0 0,0 0 0,-1 0-1,6-11 1,33-80 295,-29 64-188,3-15 79,9-19 376,-27 68-588,0 1 0,1-1 0,-1 1-1,0 0 1,0-1 0,0 1 0,0 0-1,0-1 1,1 1 0,-1 0 0,0-1 0,0 1-1,1 0 1,-1-1 0,0 1 0,1 0-1,-1 0 1,0-1 0,1 1 0,-1 0 0,0 0-1,1 0 1,-1-1 0,0 1 0,1 0-1,-1 0 1,0 0 0,1 0 0,-1 0 0,1 0-1,-1 0 1,0 0 0,1 0 0,8 11 126,2 22-71,-5-6-31,25 130 66,-28-137-75,-1 1 0,-2 0 0,0-1 0,-1 1 0,-6 34-1,7-52-17,-1-1-1,1 0 1,-1 0-1,1 1 0,-1-1 1,0 0-1,0 0 1,0 0-1,0 0 0,-1 0 1,1 0-1,0-1 0,-1 1 1,1 0-1,-1 0 1,0-1-1,-2 3 0,2-4 2,0 1 0,1-1 0,-1 1 0,0-1 0,1 0 0,-1 0 0,0 1 0,0-1 0,1 0 0,-1-1 0,0 1 0,1 0 0,-1 0 0,0-1 0,0 1 0,1-1 0,-1 1 0,1-1 0,-1 0 0,0 0 0,1 0 0,0 0 0,-3-1 0,-5-5 47,0 0-1,0-1 1,1 0 0,0 0-1,0-1 1,-7-10 0,15 18-54,-1 1 1,1 0-1,-1-1 0,1 1 1,0-1-1,0 1 1,-1-1-1,1 1 0,0-1 1,-1 0-1,1 1 1,0-1-1,0 1 0,0-1 1,0 1-1,0-1 1,0 0-1,0 1 0,0-1 1,0 1-1,0-2 1,10 2-29,18 12-20,-26-11 58,32 14 15,52 15 0,-40-15 43,-9-4 89,1-1 1,0-2-1,41 3 0,-42-13 112,-34 1-259,-1 1-1,1-1 1,-1 1-1,1-1 1,-1 0-1,1 0 1,-1 0-1,0 0 1,1 0-1,-1 0 1,0-1 0,2-1-1,-3 2-160,-1 0 0,1 0 0,-1 0 0,0 0 0,1-1 0,-1 1 0,0 0 0,0 0 0,0 0 0,0 0 0,0-1 0,0 1 0,0 0 0,0 0 1,-1 0-1,1-2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0:3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122 134 4720,'0'0'7018,"-7"11"-6403,-6 7-401,-7 12 504,0 1 1,-18 40-1,33-61-459,1 0 0,1 1 0,0-1 0,0 1 0,1 0 0,-2 20 0,4-26-151,1 0 0,-1 0 0,1 0 0,0 0 0,0 0 0,0 0 0,0 0 0,1-1 0,0 1 0,0 0 0,0-1 0,1 1 0,0-1 0,0 0 0,0 0 0,0 0 0,4 3 0,-6-5-59,1-1 0,0 1 0,-1-1-1,1 0 1,0 0 0,0 1-1,0-1 1,0 0 0,0-1-1,0 1 1,0 0 0,0-1-1,0 1 1,0-1 0,0 1-1,0-1 1,5 0 0,-4 0 12,1-1 0,0 0 1,-1 0-1,1 0 0,0 0 1,-1 0-1,0-1 0,1 0 0,4-3 1,1-1 41,0 0 0,-1-1 0,0-1 0,-1 1 0,1-1 0,6-11 0,51-83 742,-53 82-477,-12 20-351,1 0 0,-1 0 0,0 0 0,1 1 0,-1-1 0,1 0-1,-1 0 1,0 0 0,1 0 0,-1 1 0,0-1 0,1 0 0,-1 0 0,0 1-1,1-1 1,-1 0 0,0 0 0,0 1 0,1-1 0,-1 0 0,0 1 0,0-1 0,1 0-1,-1 1 1,0-1 0,0 1 0,0-1 0,0 0 0,0 1 0,0-1 0,0 1-1,0-1 1,0 1 0,12 26 79,-7-15-6,-3-7-69,3 9 46,2 0 1,-1-1 0,2 0 0,14 20 0,-19-29-54,0-1 0,0 0 0,1 0 0,-1 0 0,1-1 0,-1 1 0,1-1 0,0 0 0,0 0 0,0 0 0,0 0 1,0-1-1,0 1 0,1-1 0,-1 0 0,0-1 0,1 1 0,-1-1 0,0 0 0,8 0 0,-5-1 11,0 0 0,0-1 1,-1 0-1,1 0 0,0 0 0,-1-1 1,0 0-1,0 0 0,0-1 0,0 0 0,0 0 1,-1 0-1,0 0 0,7-8 0,-1 0 63,0-1-1,-1 0 1,0-1-1,13-25 1,-16 23 18,-1 0 0,0 0 0,-1-1 0,0 0 0,-2 0 0,0 0 0,-1 0 0,0-1 0,-2 1 0,0-1 0,-3-22 0,2 33-57,0 1 0,-1-1-1,0 1 1,0-1 0,0 1 0,-1 0 0,0 0-1,0 0 1,0 0 0,-1 1 0,-6-8 0,9 11-47,-1 0 0,1 0-1,-1 1 1,0-1 0,1 1 0,-1-1 0,0 1 0,0 0 0,0 0-1,0 0 1,0 0 0,0 0 0,0 0 0,0 0 0,-1 1 0,1-1 0,0 1-1,0 0 1,-1-1 0,1 1 0,0 0 0,0 0 0,-1 1 0,1-1 0,0 0-1,0 1 1,-1-1 0,1 1 0,0 0 0,0 0 0,0 0 0,0 0 0,0 0-1,0 0 1,-3 3 0,-2 2-31,1 0 0,0 0 0,0 1 0,1-1 0,0 1 0,-8 15 0,-20 45-1714,25-49-425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0:3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7136,'0'0'5318,"-11"7"-4524,-78 47 1407,85-51-1981,0-1 1,0 1-1,0 0 1,1 0 0,-1 0-1,1 1 1,0-1-1,-5 8 1,7-10-171,1 0 1,-1 0-1,0 0 1,1 0 0,0 0-1,-1 0 1,1 0 0,-1 0-1,1 0 1,0 0-1,0 0 1,-1 0 0,1 0-1,0 0 1,0 0-1,0 0 1,0 0 0,0 0-1,1 0 1,-1 0 0,0 0-1,0 0 1,1 0-1,-1 0 1,0 0 0,1 0-1,-1 0 1,1 0 0,-1-1-1,1 1 1,0 0-1,-1 0 1,1 0 0,0-1-1,0 1 1,-1 0-1,1-1 1,0 1 0,0-1-1,0 1 1,0-1 0,0 1-1,0-1 1,0 1-1,1-1 1,16 5 237,1 0 0,-1-2 1,1 0-1,0-1 0,0-1 0,24-2 0,-32 1-141,-6 0-66,0 0-1,0 0 1,0 0 0,1-1-1,-1 0 1,0 0 0,0-1-1,0 1 1,-1-1 0,8-4-1,-9 5-458,-1-1 1,0 0-1,0 0 0,0 0 1,0 1-1,0-2 0,3-3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20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51 13056,'0'0'888,"-60"-40"-744,48 34 8,6 2-184,2 4-8,2 0-40,-2 0 8,4 4-80,0-2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0:3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5824,'0'0'3270,"-1"12"-2556,-22 168 3678,13-69-2829,-6 141 849,11-174-1658,3-56-376,0 1-1,2 0 1,1 0-1,3 25 1,-3-45-303,-1 1 0,1 0 0,0 0 1,1-1-1,-1 1 0,1 0 0,-1-1 1,1 0-1,0 1 0,0-1 0,1 0 0,-1 0 1,1 0-1,-1 0 0,1-1 0,0 1 1,0-1-1,0 1 0,0-1 0,1 0 0,3 2 1,2-1 48,1 0 1,0 0 0,1 0-1,-1-1 1,0-1 0,18 1 0,25-3 386,-1-1 1,61-11-1,-105 12-340,0-1 0,0 0 1,0 0-1,0-1 0,11-5 0,-19 8-173,0 0 1,0 0 0,0 1-1,0-1 1,0 0-1,-1 0 1,1 0 0,0 0-1,0 0 1,0 0-1,0 0 1,0 0-1,0 0 1,-1 0 0,1 0-1,0 0 1,0-1-1,0 1 1,0 0-1,0 0 1,0 0 0,0 0-1,0 0 1,-1 0-1,1 0 1,0 0-1,0 0 1,0 0 0,0 0-1,0 0 1,0 0-1,0-1 1,0 1 0,0 0-1,0 0 1,0 0-1,0 0 1,0 0-1,0 0 1,-1 0 0,1 0-1,0-1 1,0 1-1,0 0 1,0 0-1,0 0 1,0 0 0,0 0-1,0 0 1,0 0-1,0-1 1,1 1 0,-1 0-1,0 0 1,0 0-1,0 0 1,0 0-1,0 0 1,0 0 0,0-1-1,0 1 1,0 0-1,0 0 1,0 0-1,0 0 1,0 0 0,1 0-1,-11-2-573,-6 2-170,7 0-2537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0:3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9240,'0'0'2273,"17"-1"-1616,258-31 2207,8 1 903,-258 30-3119,15-1 553,-38 1-1108,-1 1 1,0 0 0,1 0 0,-1-1-1,1 1 1,-1-1 0,1 1 0,-1-1 0,0 1-1,1-1 1,-1 0 0,0 0 0,0 0-1,0 0 1,1 0 0,-1 0 0,0 0 0,1-2-1,-1 2-54,-1 0 0,0 0 0,0 0-1,1 0 1,-1 0 0,0 0-1,0 0 1,0 0 0,0 0 0,0 0-1,0 0 1,-1 0 0,1-1 0,0 1-1,-1-1 1,-1-3-2804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0:3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7936,'0'0'9290,"11"10"-8789,-1 0-380,6 5 151,1 0 0,32 22 1,167 117 2317,-92-60-988,-80-58-1005,28 24 462,-41-32-405,-26-23-504,0 0 0,0 0 1,0-1-1,1 0 0,10 7 1,-12-9-105,-1 1 1,0 0 0,0 1 0,0-1 0,-1 0 0,1 1 0,-1-1 0,1 1 0,-1 0 0,0 0 0,-1 0 0,1 0 0,-1 0 0,1 0 0,-1 1 0,-1-1 0,1 0 0,-1 0-1,1 1 1,-1-1 0,0 0 0,-1 1 0,0 5 0,-1-4-26,-2 4-3,1 0-1,-2 1 1,0-2 0,0 1 0,0 0 0,-13 14-1,-130 154 61,80-94-72,32-40-297,-145 180 800,70-74-4634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1:2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4416,'0'0'9330,"10"9"-9084,1-1-170,-7-6-50,1 1 0,-1 0 0,-1 0 0,1 0 0,0 0 0,-1 1 0,1 0 0,-1-1 0,0 1 0,-1 1 0,1-1 0,-1 0 0,1 0 0,1 7 0,39 109 1374,-26-81-759,-14-32-506,1 0 1,-1 0-1,-1 1 1,1-1-1,1 13 0,3-2 588,-6-16-660,0 0 0,0 0 0,0 0 0,-1 0 0,1 0 0,0 0 0,-1 1-1,0-1 1,1 4 0,-1 5 83,0-10-8,1-42-3,1-18 28,-11-109-1,4 93-40,3 59-81,1-1 0,1 0-1,1 0 1,0 1 0,6-23 0,-7 38-31,1 0-1,-1-1 1,1 1 0,-1 0-1,1 0 1,0 0 0,0 0-1,0 0 1,-1 1 0,1-1-1,0 0 1,0 0 0,0 0-1,0 1 1,0-1 0,1 0-1,-1 1 1,0-1 0,0 1-1,0 0 1,0-1 0,1 1-1,-1 0 1,0 0 0,0 0-1,1-1 1,-1 1 0,0 0-1,0 1 1,1-1 0,-1 0-1,0 0 1,2 1 0,8 1 32,0 1 0,21 7 0,-11-2 26,27 7 65,-32-9-23,-1-1 0,25 5-1,-27-10-66,2 1 250,-14-1-393,-1 0 0,0 0 0,1 0 0,-1 0 0,1 1-1,-1-1 1,0 0 0,1 0 0,-1 0 0,0 1 0,0-1 0,1 0 0,-1 1 0,0-1-1,0 0 1,1 1 0,-1-1 0,0 0 0,0 1 0,0-1 0,1 0 0,-1 1-1,0-1 1,0 1 0,0-1 0,0 0 0,0 1 0,0-1 0,0 1 0,0 0-1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1:2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6328,'0'0'7469,"5"12"-7096,0 3-206,-1 0 0,0 0 1,-1 1-1,0-1 0,0 26 0,-9 106 3891,6-145-4010,0-1-1,0 1 1,0-1-1,0 1 0,0-1 1,1 0-1,-1 1 1,1-1-1,-1 1 0,2 1 1,88-28 10,-83 23-49,17-3 22,0 0 0,0 2 1,0 1-1,27 0 1,-38 4 20,-10-1-38,0-1 0,0 1 0,1-1-1,-1 0 1,0 0 0,0 0 0,4-1-1,8 0-212,-10 1-2394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1:2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293 443 10688,'0'0'1428,"-11"-2"-1063,6 1-362,-11-2 312,0 0-1,-25 0 1,36 3-198,-1 0 0,1 1 0,0-1 0,-1 1 0,1 0 0,0 0 0,-1 1 0,1 0 0,0 0 0,0 0 0,0 0 0,1 1 0,-7 4 0,4-2 37,0 1 1,1 1-1,-1-1 0,1 1 0,1 0 0,-1 0 1,1 1-1,-5 9 0,8-12-101,0 0-1,0 0 1,0 0-1,1 0 1,0 0 0,0 0-1,0 0 1,1 1-1,-1-1 1,1 0 0,1 0-1,-1 1 1,1-1-1,0 0 1,1 6-1,1-2 22,1 6 92,1 1 0,11 22 0,-14-33-135,1 0 0,-1-1 0,1 0 0,1 1 0,-1-1 0,0-1 0,1 1 0,0 0 0,0-1 0,0 0 0,9 6 0,-12-9-23,3 3 19,0 0-1,0-1 1,1 0-1,-1 0 1,0 0-1,1 0 1,-1-1-1,1 0 1,-1 0-1,1 0 1,0 0-1,-1-1 1,1 0-1,0 0 1,8-1-1,-6 0 3,1-1 0,-1-1 0,1 1 0,-1-1 0,0-1 0,0 1 1,0-1-1,-1-1 0,0 1 0,1-1 0,-1 0 0,-1 0 0,8-8 0,1-3 45,-1-1 1,-1-1 0,18-31 0,-24 37-39,0 0-1,-2 0 1,1 0 0,-1 0 0,-1-1-1,0 0 1,-1 1 0,0-1 0,-1-26-1,-2 20 14,-1 1 0,0 0-1,-2-1 1,0 1-1,-1 0 1,-11-25-1,4 15 19,-2 1-1,-1 1 0,-1 0 1,-1 1-1,-1 1 0,-2 1 1,0 0-1,-35-29 0,48 46-38,-1 0 0,0 0-1,0 1 1,0 0 0,-17-6-1,21 9-11,-1 1 0,0-1 0,1 1 0,-1 0 0,0 0-1,0 1 1,0 0 0,1 0 0,-1 0 0,0 0 0,0 0 0,0 1 0,-8 2-1,8-1-4,0 0-1,0 0 1,0 1-1,0 0 1,0-1-1,0 2 1,1-1-1,-7 7 1,9-9-25,1 0 0,0 0 0,0 1 0,0-1 0,0 0 0,0 1 0,0-1 1,1 1-1,-1-1 0,0 1 0,1-1 0,-1 1 0,1 0 0,0-1 1,-1 1-1,1 0 0,0-1 0,0 1 0,0 0 0,0-1 0,0 1 0,1 0 1,-1-1-1,0 1 0,1 0 0,-1-1 0,1 1 0,0-1 0,-1 1 1,1-1-1,0 1 0,0-1 0,2 3 0,-1-2-323,1 1-1,-1-1 1,1 0 0,0 0-1,0 0 1,0 0 0,0 0-1,5 1 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1:3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35 9440,'0'0'1864,"2"12"-1555,82 332 2616,-30-151-10,-51-179-2298,-3-10-77,-1-10 452,-2-10-796,-2 0 1,-11-26-1,-3-12-13,-48-204 554,60 236-673,-1-1 0,0 1 0,-2 1 0,-14-25 0,23 44-55,-1-1-1,0 0 0,1 0 1,-1 0-1,1 0 0,0 0 0,0 0 1,0 0-1,0-6 0,1 7-6,0 1-1,0-1 0,1 1 1,-1-1-1,1 1 0,-1 0 1,1-1-1,0 1 0,0-1 1,-1 1-1,1 0 0,0 0 0,0-1 1,0 1-1,0 0 0,0 0 1,1 0-1,-1 0 0,0 0 1,0 1-1,1-1 0,-1 0 1,2 0-1,1-1 3,1 0 1,-1 0-1,0 1 1,1 0-1,-1 0 0,1 0 1,-1 1-1,9-1 1,39 3-12,-40-1 7,6 0 11,0 1 0,0 1 0,0 1 0,-1 1 0,1 0 0,-1 1 0,0 1 0,27 14 0,-41-19-7,-1 0 0,1 0 0,-1 0 1,1 0-1,-1 0 0,1 0 0,-1 1 0,0-1 0,0 1 0,0-1 1,-1 1-1,1 0 0,-1 0 0,1 0 0,-1 0 0,0 0 0,0 0 1,0 0-1,-1 0 0,1 5 0,0-4 2,-2 0-1,1 0 1,0 0-1,-1 0 1,0 0 0,0-1-1,0 1 1,0 0 0,-1 0-1,1-1 1,-1 1 0,0-1-1,0 1 1,-1-1-1,1 0 1,-4 5 0,-12 10 31,-1-1 0,0-1 1,-1-1-1,0 0 0,-24 11 1,44-25-35,-1-1 0,0 0 0,0 0 0,1 1 0,-1-1 0,0 1 0,0-1 0,1 0 1,-1 1-1,0-1 0,1 1 0,-1 0 0,1-1 0,-1 1 0,1-1 0,-1 1 0,1 0 0,-1 0 1,1-1-1,-1 1 0,1 0 0,0 0 0,0-1 0,-1 1 0,1 0 0,0 0 0,0 0 1,0-1-1,0 1 0,0 0 0,0 0 0,0 0 0,0 0 0,0-1 0,0 1 0,0 0 0,1 0 1,-1 1-1,3 1-1,-1 0 0,1 0 0,0 0 0,0 0 0,0 0 0,7 3 0,-8-4-7,40 25 11,1-2 1,68 30-1,-57-29-2,-46-23 1,-1 0 0,0 1 0,0 1 0,0-1 0,0 1 0,-1 0 0,1 1-1,-1-1 1,5 8 0,-10-12-1,-1 1 0,1-1 0,-1 1-1,0-1 1,1 1 0,-1-1-1,0 1 1,0-1 0,0 1 0,0-1-1,0 1 1,0-1 0,-1 1 0,1-1-1,0 1 1,-1-1 0,1 1 0,-1-1-1,0 1 1,1-1 0,-1 0 0,0 1-1,0-1 1,0 0 0,0 0 0,0 0-1,0 0 1,0 1 0,-2 0-1,-2 3 7,0 0 0,-1-1 0,1 0-1,-1 0 1,-7 3 0,-7 3 22,-1-2 1,-1 0-1,0-2 1,0 0-1,-32 3 1,-114 3 209,145-11-203,17-1-59,0 1 0,1 0 0,-1 0 0,0 0 0,1 0 0,0 1 0,-1 0 1,-7 4-1,-4 9-3157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1:3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5320,'0'0'4022,"13"-1"-3463,264-30 1781,245-3 581,-431 31-2231,-47 0 243,71 5-1,-69 4 798,-48-3-4218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1:3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222 503 6128,'0'0'4197,"-12"-3"-3706,2-1-336,6 3-101,1-1-1,-1 1 1,0 0-1,0 0 1,0 0-1,0 0 1,0 1-1,0 0 1,0-1-1,0 2 1,0-1-1,0 0 1,1 1-1,-1 0 1,0-1-1,-5 3 1,-6 3 267,-9 3 646,-38 22 0,60-31-899,0 1 1,0 0 0,1 0 0,-1 0 0,0 0 0,1 1 0,0-1 0,-1 0 0,1 1 0,-1-1 0,1 1-1,0-1 1,0 1 0,0-1 0,0 1 0,0 0 0,0 0 0,1-1 0,-1 1 0,1 0 0,-1 0 0,1 0-1,-1 0 1,1 0 0,0 0 0,0 0 0,0 0 0,0 0 0,0-1 0,1 1 0,-1 0 0,1 0 0,0 3-1,1-2-7,-1 0 0,1 0 0,0-1 0,0 1 0,0-1-1,0 1 1,1-1 0,-1 0 0,1 1 0,-1-1 0,1-1-1,0 1 1,0 0 0,0-1 0,0 1 0,0-1-1,0 0 1,5 1 0,1 1 4,1-2 0,-1 0 1,1 0-1,0 0 0,-1-1 0,1-1 0,0 0 0,-1 0 0,1 0 1,-1-2-1,0 1 0,1-1 0,-1 0 0,0-1 0,-1 0 0,1 0 0,-1-1 1,1 0-1,-2-1 0,15-12 0,-12 9-18,-1-1-1,-1 0 1,0 0 0,0 0-1,-1-1 1,-1 0 0,0-1-1,0 1 1,-1-1 0,0 0-1,-1-1 1,-1 1 0,0-1-1,-1 0 1,2-15 0,-3 3 13,-1 1 0,-1-1-1,-1 0 1,-2 1 0,-8-34 0,9 46-26,0 0 0,-1 0-1,-1 1 1,0 0 0,0 0-1,-1 0 1,-1 0 0,0 1-1,0 0 1,-1 0 0,0 1-1,-16-14 1,14 16 18,1 1-1,-1 0 1,0 1-1,-1 0 1,1 1-1,-1 0 1,0 1 0,-18-4-1,23 6-39,-1 0-1,1 0 1,0 1 0,-1 0 0,1 0-1,0 0 1,-1 1 0,1 0-1,0 0 1,0 0 0,0 1-1,0 0 1,0 0 0,0 1-1,0 0 1,-9 5 0,14-6-116,0 0 0,-1-1-1,1 1 1,0-1 0,0 1 0,1 0 0,-1 0 0,0 0 0,1 0 0,-1-1 0,1 1 0,-1 0 0,1 0 0,0 0 0,0 0 0,0 0 0,0 4 0,0-4-1015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1:3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6224,'0'0'4773,"-2"11"-4329,0 7-130,0 0 0,1-1 0,3 35 0,-2-45-164,1 0 1,0 0 0,0-1-1,1 1 1,0-1-1,0 1 1,1-1 0,0 1-1,0-1 1,0 0-1,1 0 1,-1-1-1,2 1 1,-1-1 0,9 9-1,-10-12-64,0 0 1,0 0-1,0 0 0,1 0 1,-1 0-1,0-1 0,1 1 1,-1-1-1,1 0 0,0 0 0,-1 0 1,1-1-1,0 1 0,0-1 1,6 0-1,-3-1 40,-1 0 1,0 0 0,0-1-1,0 0 1,0 0 0,0-1-1,0 1 1,9-7-1,1-1 143,-1-2 0,-1 0-1,0 0 1,-1-2-1,17-20 1,-22 24-134,9-10 515,-1 0 0,25-43 0,-29 36 1042,-6 123-1066,-12 32-346,-4-1 0,-35 160 0,39-261-220,-13 36 1,15-51-38,-1-1 1,0 0-1,0 0 1,-1-1-1,0 1 1,-8 9-1,12-18-18,0 1 0,0-1 1,0 1-1,0-1 0,0 0 0,-1 0 1,1 0-1,0 0 0,0 0 0,-1 0 1,1 0-1,0-1 0,-1 0 0,1 1 1,-1-1-1,1 0 0,-1 0 0,1 0 1,-1 0-1,1-1 0,-4 0 0,0 0 1,1-1 0,0 1 0,0-1 0,0 0 0,0 0 0,0-1 0,1 1 0,-9-7 0,6 3 2,0-1 0,1 1 0,-1-1 0,1-1 0,1 1 1,0-1-1,0 0 0,0 0 0,1 0 0,0-1 0,1 0 0,0 0 0,0 0 0,-1-9 0,3 11-2,0 0 0,0 1 1,1-1-1,0 0 0,0 1 0,1-1 0,0 0 0,0 1 1,1-1-1,0 1 0,0-1 0,0 1 0,1 0 1,0 0-1,0 0 0,0 0 0,1 1 0,0-1 1,0 1-1,6-7 0,4 0 13,0 0 1,0 1-1,1 0 0,0 1 1,1 1-1,0 0 1,1 1-1,21-7 0,12-1 131,79-13-1,-23 6 214,-91 21-282,-13 2-73,0 0 0,0 0-1,0 0 1,0 0-1,0-1 1,0 1-1,0-1 1,-1 1 0,1-1-1,0 0 1,0 1-1,0-1 1,-1 0-1,1 0 1,2-2 0,-4 2-11,0 1 0,0 0 0,0 0 0,0 0 0,0-1 0,0 1 0,0 0 0,0 0 0,0-1 0,0 1 0,0 0 0,0 0 0,0 0 0,0-1 0,0 1 0,0 0 0,0 0 0,0-1 0,0 1 1,0 0-1,0 0 0,-1 0 0,1-1 0,0 1 0,0 0 0,0 0 0,0 0 0,0 0 0,-1-1 0,1 1 0,0 0 0,0 0 0,0 0 0,-1 0 0,1 0 0,0 0 0,0-1 0,0 1 1,-1 0-1,1 0 0,0 0 0,0 0 0,-1 0 0,-8-2-3674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20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10152,'0'0'0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2:0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14 2400,'0'0'6538,"-10"-2"-6332,-30-7-8,30 6-2,7 3 40,1 0-1,-1 0 0,1 0 1,-1 1-1,1-1 0,-1 0 1,-3 2-1,2 7 1145,13-10 693,2-1-2362,155-4 1038,-120 3-444,88 7-1,-22 0 296,-24-6 415,-86-2-2921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2:0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3208,'0'0'7542,"-1"13"-7395,-3 52 337,7 102 0,0-135-285,-2-20-89,-1 1 0,2 0 0,0-1 0,0 0 0,2 1 0,-1-1 0,11 22 0,-4-11 227,-9-20-258,0 1 1,1-1 0,-1 0 0,1 0 0,0 1 0,-1-1 0,2-1 0,2 5 0,-5-7-64,0 1 1,-1 0 0,1-1 0,0 1-1,0 0 1,0-1 0,0 1 0,0-1-1,-1 1 1,1 0 0,0-1 0,-1 1-1,1-1 1,0 1 0,-1-1 0,1 1-1,-1-1 1,1 1 0,0-1 0,-1 1 0,1-1-1,-1 1 1,0-1 0,1 0 0,-1 1-1,0-1 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2:0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4312,'0'0'6814,"13"0"-6508,49-1 51,127-4 1338,-159 3-1373,-1-1 0,0-1 1,0-2-1,-1-1 1,50-19-1,-68 23-181,-9 3-203,0 1 1,-1-1-1,1 0 0,0-1 1,-1 1-1,1 0 0,-1 0 1,1 0-1,0 0 0,-1 0 1,1-1-1,-1 1 0,1 0 1,-1 0-1,1-1 0,-1 1 1,1 0-1,-1-1 0,1 1 1,-1-1-1,1 1 0,-1 0 1,0-1-1,1 1 0,0-2 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2:1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13 4120,'0'0'7173,"-10"-2"-7018,-32-8-7,39 10-119,-1 0 0,1 0 0,0 0 0,0 1-1,-1-1 1,1 1 0,0 0 0,0 0 0,0 0 0,0 0 0,0 0 0,0 1 0,0-1 0,0 1 0,1 0 0,-1 0 0,1 0 0,-1 0 0,1 0 0,-1 1 0,-2 3 0,-7 5 64,8-8-65,1 1-1,-1-1 0,1 1 0,-1 0 1,1 0-1,0 0 0,1 1 0,-1-1 1,1 0-1,0 1 0,0 0 0,0 0 1,0-1-1,1 1 0,0 0 0,0 0 1,0 0-1,1 0 0,0 1 0,0-1 1,0 0-1,0 0 0,1 0 0,0 0 1,0 0-1,0 0 0,1 0 0,0-1 1,0 1-1,0 0 0,0-1 0,1 1 1,-1-1-1,1 0 0,0 0 0,1 0 1,-1 0-1,1-1 0,-1 1 0,1-1 1,0 0-1,9 5 0,-8-5 6,0 0 0,0 0 0,0-1-1,1 1 1,0-1 0,-1-1 0,12 3-1,-13-4-14,-1 0-1,1 0 1,-1 0-1,1 0 0,-1 0 1,0-1-1,1 0 0,-1 0 1,0 0-1,1 0 0,-1 0 1,0-1-1,0 1 1,0-1-1,3-2 0,4-3 79,0-1-1,0 0 0,-1 0 0,0-1 1,13-18-1,-20 24-65,1 1 1,-1-1 0,-1-1-1,1 1 1,0 0-1,-1 0 1,1-1-1,-1 1 1,0-1 0,0 1-1,-1-1 1,1 0-1,-1 1 1,1-1-1,-1 0 1,0 1 0,-1-1-1,1 1 1,-1-1-1,1 0 1,-1 1-1,0-1 1,0 1 0,-4-7-1,3 7 3,0 0 1,-1 0-1,0 0 0,1 1 0,-1-1 0,0 1 0,0-1 1,-7-2-1,-7-8 80,16 13-102,0-1 0,0 1 1,0-1-1,-1 1 0,1-1 0,0 1 0,0-1 0,-1 1 1,1 0-1,0 0 0,-1 0 0,1 0 0,0 0 0,-3 0 0,0 0 25,3 0-15,-1 7 269,3-4-264,0 0 1,0 1-1,0-1 1,-1 1-1,1-1 1,-1 0-1,0 1 1,0 5-1,1 0 12,20 263 511,3 31 44,-22-281-523,0 2 66,0 1 0,2-1-1,1 0 1,1-1 0,10 30 0,-11-38 54,0 2 305,-4-17-485,-1 0 0,1 0 1,-1 0-1,0 0 1,1 0-1,-1 0 0,1 0 1,-1 0-1,0 0 1,1 0-1,-1 0 0,1 0 1,-1 0-1,0 0 1,1 0-1,-1 0 0,1 0 1,-1-1-1,0 1 1,1 0-1,-1 0 0,0 0 1,1-1-1,-1 1 1,0 0-1,1 0 0,-1-1 1,0 1-1,0 0 0,1-1 1,-1 1-1,0 0 1,0-1-1,0 1 0,1-1 1,-1 1-1,0 0 1,0-1-1,0 0 0,2-2-225,0 0 0,0 0-1,-1-1 1,0 1-1,1 0 1,-1-1 0,0 1-1,-1-1 1,1 1 0,0-5-1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2:1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4008,'0'0'10142,"3"-10"-9931,0 2-151,-3 4-35,1 0-1,0 0 1,0 1 0,1-1 0,-1 0-1,1 1 1,0-1 0,0 1-1,0 0 1,0 0 0,1 0-1,-1 0 1,1 0 0,6-5 0,-3 4 64,0 0 0,0 1 1,1-1-1,-1 1 0,1 1 1,0-1-1,0 1 0,0 0 1,0 1-1,8-1 0,-13 2-63,-1 1 0,1-1-1,-1 1 1,1-1 0,0 1-1,-1 0 1,0 0 0,1 0 0,-1 0-1,1 0 1,-1 0 0,0 0-1,0 0 1,1 0 0,-1 1 0,0-1-1,0 0 1,0 1 0,-1-1 0,2 4-1,1-1 27,-1 1-1,1 1 1,-1-1-1,-1 0 1,2 7-1,6 81 404,3 15 12,-9-93-348,0-1 1,10 26 0,-10-34-59,0 0 0,0 0 0,1-1 0,-1 1 0,1-1 1,0 0-1,1 0 0,8 7 0,-12-11-51,-1-1 1,1 1-1,0-1 1,0 0-1,0 0 0,0 0 1,-1 1-1,1-1 1,0 0-1,0 0 0,0 0 1,0 0-1,0 0 1,-1-1-1,1 1 0,0 0 1,0 0-1,0 0 1,0-1-1,-1 1 0,1 0 1,0-1-1,0 1 1,-1-1-1,1 1 0,0-1 1,-1 1-1,1-1 1,0 0-1,-1 1 0,1-1 1,0-1-1,22-27 177,-18 23-144,19-25 110,9-13 121,-1-1-1,32-62 1,-27 19 54,-36 85-322,0 1 0,0-1 1,0 1-1,1-1 0,-1 1 0,1-1 1,0 1-1,-1 0 0,1 0 1,0 0-1,0 0 0,0 0 0,1 0 1,-1 1-1,0-1 0,1 1 0,-1-1 1,1 1-1,-1 0 0,1 0 1,0 0-1,-1 0 0,1 1 0,0-1 1,0 1-1,0-1 0,-1 1 1,1 0-1,4 1 0,1 0-1,0 0 0,0 1 1,-1 0-1,1 0 0,0 1 0,-1 0 0,1 1 0,11 7 0,1 0 45,1-1 0,25 9 0,-34-14 39,-11-5-78,-1 1 0,1-1-1,0 0 1,-1 0 0,1 1 0,0-1-1,-1 0 1,1 1 0,-1-1 0,1 1 0,-1-1-1,1 1 1,-1-1 0,1 1 0,-1-1-1,1 1 1,-1-1 0,1 1 0,-1-1-1,1 2 1,-1 5-2733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2:1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 5520,'0'0'11313,"-1"-10"-11025,-2-40 1638,0 53-1639,2 2-242,0 0 0,0-1 0,0 1 0,0 0 0,1 0 0,0 0 0,0 0 1,1 7-1,0 8 40,18 229 904,-15-208-716,-3-30-167,0-4 715,6-18-449,-3 0-510,-4 6-2852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2:1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7632,'0'0'7785,"15"-5"-7362,0 0-311,14-4 268,55-11-1,34 4 676,87-17 1177,-175 29-1770,-19 4-2932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2:1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1 4216,'0'0'4896,"-11"12"-4631,-16 16-129,-96 106 888,-159 241 1432,138-203-1100,137-165-1228,5-5-74,1-1-1,-1 0 1,1 0 0,-1 1-1,1-1 1,0 1 0,-1-1 0,1 1-1,0-1 1,0 1 0,0 0-1,1-1 1,-1 1 0,0 0-1,1 0 1,-1 0 0,1 0-1,-1 0 1,1 0 0,0 0-1,0 2 1,1-2-33,0 0 0,1-1-1,-1 0 1,1 1 0,-1-1-1,1 0 1,0 0 0,0 0-1,-1 0 1,3 1 0,5 3 35,192 104 368,-114-66-302,33 29 12,8 3 26,-21-20 81,-89-44-162,-15-9-53,0 0 1,0 0-1,-1 0 0,1-1 0,0 0 0,0 1 0,0-1 0,1 0 0,-1 0 1,0-1-1,0 1 0,0-1 0,1 1 0,3-1 0,-4 0-2184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2:2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72 4720,'0'0'6113,"-10"-8"-5846,-33-26-15,38 31-185,0-1 0,-1 1 0,1 0 1,-1 0-1,0 1 0,0-1 0,0 1 1,0 1-1,0-1 0,0 1 0,-1 0 1,1 0-1,0 1 0,-1 0 0,-6 0 1,2 2 41,0 0 0,0 0 1,0 1-1,1 1 0,-1-1 1,-16 10-1,19-10-57,2 1 1,-1-1-1,0 1 0,1 1 1,0-1-1,-1 1 0,2 0 1,-1 1-1,1-1 0,0 1 1,0 0-1,0 1 0,1-1 1,0 1-1,0-1 0,1 1 1,0 1-1,0-1 0,1 0 1,-1 1-1,2-1 0,-1 1 1,0 8-1,1-3 1,1-1 0,0 1-1,1 0 1,0 0 0,1-1 0,1 1 0,0-1-1,0 1 1,1-1 0,1 0 0,10 20 0,-10-24-21,1 1 1,-1-1 0,1 0 0,0-1 0,1 0-1,0 0 1,0 0 0,1 0 0,0-1 0,0-1 0,0 1-1,0-1 1,1-1 0,0 0 0,17 6 0,-17-8-3,0 0 1,0-1-1,0 0 1,0-1-1,1 0 1,-1 0-1,0-1 1,0 0-1,0 0 1,0-1-1,0-1 1,-1 1-1,1-1 1,-1-1-1,1 0 1,7-5 0,14-9 110,-1-1 1,48-43-1,-57 45-81,79-71 310,-95 85-339,0 0 1,-1-1-1,1 1 1,-1-1-1,0 1 0,0-1 1,-1 0-1,1-1 1,-1 1-1,1 0 1,0-5-1,-2 8-28,-1 1 1,0 0-1,0 0 0,0 0 0,0-1 0,0 1 1,0 0-1,0 0 0,0 0 0,0-1 0,-1 1 1,1 0-1,0 0 0,0 0 0,0-1 1,0 1-1,0 0 0,0 0 0,0 0 0,0 0 1,0-1-1,-1 1 0,1 0 0,0 0 0,0 0 1,0 0-1,0 0 0,-1-1 0,1 1 0,0 0 1,0 0-1,0 0 0,0 0 0,-1 0 1,1 0-1,0 0 0,0 0 0,0 0 0,-1 0 1,1 0-1,0 0 0,0 0 0,0 0 0,-1 0 1,1 0-1,0 0 0,0 0 0,0 0 0,-1 0 1,1 0-1,0 0 0,0 0 0,0 0 1,0 0-1,-1 1 0,1-1 0,0 0 0,0 0 1,0 0-1,0 0 0,-1 0 0,1 1 0,0-1 1,0 0-1,0 0 0,0 0 0,-14 13 56,12-11-45,-4 4-1,-1 1 0,2 0-1,-1-1 1,1 2 0,0-1-1,0 1 1,1-1 0,0 1-1,1 0 1,0 1 0,0-1 0,0 0-1,-1 14 1,3-15-4,0-1 0,1 1 0,0-1 0,0 1 0,1 0 0,-1-1 0,2 1 0,-1-1 0,1 1 0,-1-1-1,2 0 1,-1 0 0,1 0 0,0 0 0,0 0 0,1-1 0,-1 1 0,8 7 0,0-1 20,1-1 0,0 0 0,24 15 0,-32-23-16,0 0-1,1 0 1,-1-1-1,1 0 0,-1 0 1,1 0-1,0 0 0,0-1 1,0 0-1,0 0 1,0 0-1,0-1 0,0 1 1,0-1-1,0-1 0,5 0 1,-5 0 12,0-1 0,0-1 0,-1 1 0,1-1 0,-1 1 1,0-1-1,0 0 0,0-1 0,0 1 0,0-1 0,-1 0 0,0 0 1,1 0-1,-1 0 0,4-8 0,-1 1 32,-1-1-1,0 1 1,0-1 0,-1 1 0,4-20-1,-7 24-26,0 0-1,0 0 0,-1 0 0,1-1 0,-2 1 0,1 0 0,-1 0 0,0 0 0,-3-10 0,3 13-11,-1 0 0,1 0-1,-1 0 1,0 0-1,-1 1 1,1-1-1,-1 1 1,1-1-1,-1 1 1,0 0-1,0 0 1,0 0 0,-1 0-1,1 1 1,-1-1-1,-6-2 1,0 0 13,4 1-11,-1 0 0,0 1 0,0 0 0,0 0 0,-1 1 1,1 0-1,-1 0 0,-12-1 0,-54-3 194,73 8-197,5 1-15,5 2-22,33 11 18,-32-12 6,0 1 0,-1-2 0,2 1 0,-1-1 0,0-1 0,1 0 0,-1-1-1,22 1 1,-26-2-3,19-2 60,34-6 0,-49 6-39,0-1 1,-1 0-1,1-1 1,-1 0-1,0 0 1,14-9-1,2-3 128,-1 0 1,-1-2-1,0-1 0,-1-1 0,-1 0 0,33-42 0,-53 59-131,1 1 1,-1 0-1,1-1 0,0 1 0,0 0 1,0 0-1,0 0 0,0 0 0,0 1 1,0-1-1,1 0 0,-1 1 0,1 0 1,-1-1-1,4 0 0,-5 2-16,-1 0 1,1 0-1,-1 1 1,0-1-1,1 0 0,-1 0 1,1 1-1,-1-1 0,0 0 1,1 1-1,-1-1 1,0 0-1,0 1 0,1-1 1,-1 0-1,0 1 0,0-1 1,1 1-1,-1-1 1,0 1-1,0-1 0,0 0 1,0 1-1,0-1 0,0 1 1,0-1-1,0 1 1,0 0-1,1 17 4,-1-15 3,1 60 60,-3-1 0,-3 1 1,-2 0-1,-17 64 1,22-112-57,2-12-8,0-1 0,0 0 0,0 0 0,0 1 0,-1-1 0,1 0 0,-1 0 0,0 0-1,1 1 1,-1-1 0,0 0 0,0 0 0,-2 2 0,3-4-3,-1 1 0,1-1-1,-1 0 1,0 0 0,1 0 0,-1 0 0,1 0-1,-1-1 1,1 1 0,-1 0 0,1 0 0,-1 0-1,1 0 1,-1 0 0,1-1 0,-1 1 0,1 0-1,0 0 1,-1-1 0,1 1 0,-1 0 0,1-1-1,0 1 1,-1 0 0,1-1 0,0 1 0,-1-1-1,1 0 1,-10-14 67,-59-149 410,57 143-401,12 20-76,-1 1-1,1-1 0,-1 0 1,1 1-1,0-1 1,-1 1-1,1-1 0,-1 1 1,1-1-1,-1 1 1,1-1-1,-1 1 0,0 0 1,1-1-1,-1 1 1,1 0-1,-1-1 0,0 1 1,1 0-1,-1 0 1,0-1-1,0 1 1,1 0-1,-1 0 0,0 0 1,1 0-1,-1 0 1,-1 0-1,2 1-1,-1-1-1,1 1 1,0-1 0,-1 1-1,1-1 1,0 1 0,0-1-1,0 1 1,-1-1 0,1 1-1,0-1 1,0 1 0,0 0-1,0-1 1,0 1 0,0-1-1,0 1 1,0-1 0,0 1-1,0-1 1,0 1 0,0 0 0,0-1-1,1 1 1,-1-1 0,0 1-1,1 0 1,6 17 3,-6-17-3,4 10-1,2-1 0,0 1 0,0-1 1,1-1-1,0 1 0,0-1 0,1-1 0,1 0 0,14 11 1,12 4-2,51 26 1,-70-40 0,-15-7 0,0-1-1,0 1 1,1-1-1,-1 0 0,1 1 1,-1-1-1,1-1 1,0 1-1,-1 0 0,1 0 1,0-1-1,0 0 1,-1 1-1,1-1 1,0 0-1,0 0 0,-1-1 1,1 1-1,0-1 1,0 1-1,-1-1 1,4-1-1,-5 2-42,-1 0-1,0 0 1,0 0 0,0 0 0,0 0-1,0 0 1,0 0 0,1 0 0,-1-1-1,0 1 1,0 0 0,0 0 0,0 0 0,0 0-1,0 0 1,0 0 0,0 0 0,1 0-1,-1 0 1,0 0 0,0 0 0,0-1-1,0 1 1,0 0 0,0 0 0,0 0-1,0 0 1,0 0 0,0 0 0,0-1-1,0 1 1,0 0 0,0 0 0,0 0-1,0 0 1,0 0 0,0 0 0,0-1-1,0 1 1,0 0 0,0 0 0,0 0-1,0 0 1,0 0 0,0 0 0,0-1-1,0 1 1,0 0 0,0 0 0,0 0-1,0 0 1,0 0 0,-1 0 0,1 0-1,0 0 1,0 0 0,0-1 0,0 1-1,0 0 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2:22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4120,'0'0'8137,"0"-10"-8002,0-44 243,0 54-368,0-1-1,0 1 0,1 0 1,-1-1-1,0 1 0,0 0 1,0-1-1,0 1 0,0 0 1,0 0-1,0-1 0,1 1 1,-1 0-1,0-1 0,0 1 1,0 0-1,1 0 0,-1-1 1,0 1-1,0 0 0,1 0 1,-1 0-1,0-1 0,1 1 1,-1 0-1,0 0 0,1 0 1,-1 0-1,0 0 0,0 0 1,1-1-1,-1 1 0,0 0 1,1 0-1,-1 0 0,1 0 1,-1 0-1,1 1 0,-1-1 2,0 0 0,1 0 0,-1 0 1,0 0-1,1 0 0,-1 0 0,0 0 0,1 0 0,-1 0 0,0 0 0,0-1 0,1 1 0,-1 0 0,0 0 0,1 0 0,-1 0 1,0 0-1,0 0 0,1-1 0,-1 1 0,0 0 0,0 0 0,1 0 0,-1-1 0,0 1 0,0 0 0,0 0 0,1-1 0,-1 1 1,0 0-1,0-1 0,0 1 0,0 0 0,0 0 0,0-1 0,0 1 0,0 0 0,1-1 0,-1 1 95,4-14 388,22-4 19,-21 14-459,1 0 1,-1 1-1,1 0 1,0-1-1,-1 2 0,1-1 1,1 1-1,11-3 1,-18 5-54,13-3 78,0 1 0,-1 0 0,1 1 0,25 1 0,-35 1-70,-1-1 0,1 0 0,-1 1 1,1-1-1,-1 1 0,1 0 0,-1-1 1,1 1-1,-1 1 0,0-1 0,0 0 1,1 0-1,-1 1 0,0-1 0,0 1 1,0 0-1,-1 0 0,1 0 1,0 0-1,-1 0 0,1 0 0,-1 0 1,1 0-1,-1 0 0,0 1 0,0-1 1,0 0-1,-1 1 0,1-1 0,0 1 1,-1-1-1,1 5 0,-1 2 6,0 1-1,0-1 1,-1 1-1,0-1 1,-1 0-1,0 0 1,0 1-1,-1-1 1,0-1-1,0 1 1,-7 11-1,-2 0 17,0-2-1,-1 1 1,-25 27-1,32-41-19,0 0 0,0 0 0,0 0 0,-9 4 0,-18 16 120,32-25-122,0 1 0,1-1 0,-1 1 1,0-1-1,1 1 0,-1-1 1,1 1-1,-1-1 0,1 1 0,-1 0 1,1-1-1,-1 1 0,1 0 1,0-1-1,-1 1 0,1 0 0,0-1 1,0 1-1,-1 0 0,1 0 1,0-1-1,0 1 0,0 0 0,0 0 1,0 0-1,0-1 0,0 1 1,0 0-1,0 0 0,0-1 1,1 1-1,-1 0 0,0 0 0,0-1 1,1 1-1,-1 0 0,1-1 1,-1 1-1,0 0 0,1-1 0,-1 1 1,1 0-1,0-1 0,-1 1 1,1-1-1,-1 1 0,1-1 0,0 0 1,-1 1-1,1-1 0,0 0 1,-1 1-1,3-1 0,4 3 43,1 0 0,0-1 0,1 0 0,8 1 0,-10-2-31,233 35 940,-189-36-295,-45-2-232,-11 6-2992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23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413 991 4616,'0'0'4128,"-11"-6"-3758,-5-1-66,0 0-1,0 1 0,-1 1 0,-30-7 0,37 11-151,0 0 0,0 0-1,0 0 1,0 1 0,0 1-1,0 0 1,1 0-1,-1 1 1,0 0 0,0 1-1,1 0 1,0 0 0,-1 1-1,-14 9 1,22-12-129,-14 9 229,0 0 0,1 1 0,-20 17 0,31-23-185,-1 0 0,1 0-1,0 1 1,1-1 0,-1 1-1,1 0 1,0 0 0,0 0 0,1 0-1,0 0 1,0 1 0,0-1-1,0 8 1,1-2 15,0 0-1,1 0 0,1 0 1,0 0-1,1 0 0,0 0 1,1 0-1,0-1 0,1 1 1,0-1-1,1 0 0,0 0 1,1 0-1,0-1 0,0 0 1,1 0-1,1-1 0,-1 0 0,17 15 1,-5-6 65,1-2 0,1 0-1,32 18 1,-45-29-102,1 0 0,0-1-1,0 0 1,0-1 0,1 0-1,-1-1 1,1 1-1,0-2 1,-1 1 0,1-2-1,0 1 1,12-2 0,-2-2 26,0-1 1,-1-2-1,1 0 0,-1 0 1,0-2-1,0-1 0,19-11 1,-1-3 84,-1-1-1,41-36 1,-62 46-100,-1-1-1,-1 0 0,0-1 0,-1 0 1,0-1-1,9-19 0,-18 31-34,-1-1 0,0 1 0,0-1 1,0 0-1,-1 0 0,1 0 0,-2 0 0,1 0 0,0 0 0,-1 0 1,-1-10-1,1 12-10,-1 1 0,1 0 0,-1 0 0,1 0 1,-1-1-1,0 1 0,0 0 0,-1 0 0,1 1 0,0-1 1,-1 0-1,0 0 0,0 1 0,0-1 0,0 1 1,0-1-1,0 1 0,-1 0 0,1 0 0,-1 0 0,1 0 1,-7-3-1,7 5-3,1-1 0,-1 1 0,0 0 0,0 0 0,0 0 0,0 0 1,0 0-1,0 0 0,0 0 0,1 1 0,-1-1 0,0 1 0,0 0 0,0-1 0,1 1 1,-1 0-1,0 0 0,1 0 0,-1 0 0,1 0 0,-1 0 0,1 0 0,-1 1 0,-1 2 1,-4 3 13,1 0 1,0 1-1,-7 12 1,6-8-7,1 0 1,0 1-1,1 0 0,1 0 0,0 0 1,0 1-1,2-1 0,0 1 0,0 0 1,1-1-1,1 24 0,1-25-3,0 0 0,1 0-1,0 0 1,1-1 0,0 1-1,1-1 1,0 0 0,1 0-1,0 0 1,0-1 0,1 1-1,1-1 1,0-1 0,8 10-1,-11-15-5,0-1-1,0 1 1,0-1 0,1 0-1,-1-1 1,1 1-1,0-1 1,-1 1-1,1-1 1,0-1-1,1 1 1,-1-1-1,0 0 1,0 0-1,0 0 1,1-1 0,-1 0-1,0 0 1,1 0-1,-1-1 1,0 0-1,1 0 1,-1 0-1,7-3 1,3-1 14,0-1 0,-1-1 1,1 0-1,-1-1 0,-1 0 0,24-20 0,21-25 151,61-70-1,-46 45 8,-45 47-118,12-12 179,-40 43-235,1 0-1,-1 0 1,0-1 0,0 1-1,0 0 1,0-1-1,1 1 1,-1 0 0,0 0-1,0-1 1,0 1 0,1 0-1,-1 0 1,0 0-1,1 0 1,-1-1 0,0 1-1,0 0 1,1 0 0,-1 0-1,0 0 1,1 0 0,-1 0-1,0 0 1,1 0-1,-1-1 1,0 1 0,1 0-1,-1 1 1,0-1 0,1 0-1,-1 0 1,0 0-1,1 0 1,-1 0 0,0 0-1,1 0 1,-1 0 0,0 0-1,0 1 1,1-1 0,-1 0-1,0 0 1,0 0-1,1 1 1,-1-1 0,0 0-1,0 0 1,1 1 0,-1-1-1,0 0 1,0 1-1,0-1 1,0 0 0,0 0-1,1 1 1,-1-1 0,0 0-1,0 1 1,0-1-1,0 0 1,0 1 0,0-1-1,0 0 1,0 1 0,0-1-1,-2 27 157,2-24-149,-6 47 304,-24 90 1,28-128 42,8-18 17,4-6-331,4-1 0,33-36 87,3 3 0,62-45 0,-95 83-70,-17 8-58,1 0-1,-1 0 0,1 0 0,-1 0 0,1 0 0,-1 0 0,1 0 0,-1 0 0,1 0 1,-1 0-1,1 1 0,-1-1 0,0 0 0,1 0 0,-1 0 0,1 1 0,-1-1 0,0 0 0,1 1 1,-1-1-1,1 1 0,0 1 7,1 1 0,-1-1 0,0 1 0,0-1 0,0 1 0,-1-1 0,1 1 0,0 5 0,0-2-8,23 131 95,-23-132-93,0 1 1,1 0-1,-1 0 0,1 0 0,1-1 0,-1 1 0,4 6 0,-5-10-1,0-1 0,0 1 0,0 0-1,1-1 1,-1 1 0,0-1-1,1 1 1,-1-1 0,1 0 0,-1 1-1,1-1 1,0 0 0,0 0 0,-1 0-1,1-1 1,0 1 0,0 0-1,0-1 1,0 1 0,0-1 0,0 1-1,0-1 1,0 0 0,2 0 0,9-2 2,-1-1 0,0 0 1,0-1-1,0 0 1,0-1-1,-1 0 1,0-1-1,0 0 1,0-1-1,-1 0 0,14-12 1,12-14 3,50-57 1,-65 65-8,-2 0 1,32-55 0,20-64 3,-50 95-6,-3-1 0,20-82 0,7-110 0,-38 197 11,-2-1 0,-2 0-1,-2 0 1,-6-60 0,4 98-5,0-1 1,-1 0 0,0 0-1,0 1 1,-1-1 0,0 1-1,0-1 1,-1 1 0,0 0-1,-10-13 1,14 21-7,-1-1 1,1 1-1,0-1 0,-1 1 1,1 0-1,-1-1 0,1 1 1,-1 0-1,1 0 1,-1-1-1,1 1 0,-1 0 1,1 0-1,-1 0 0,1 0 1,-1 0-1,1-1 0,-1 1 1,1 0-1,-1 0 0,1 0 1,-1 0-1,1 1 1,-1-1-1,1 0 0,-1 0 1,0 0-1,1 0 0,-1 0 1,1 1-1,0-1 0,-1 0 1,1 0-1,-1 1 1,1-1-1,-1 0 0,1 1 1,0-1-1,-1 1 0,1-1 1,-1 0-1,1 1 0,0-1 1,0 1-1,-1-1 0,1 2 1,-11 24-6,-8 49-48,-13 115 0,11 85-50,19-192 66,4 0 0,12 87 0,-8-143 48,15 47-1,-2-12 38,-17-54-35,1 0-1,-1-1 1,1 0-1,1 1 1,-1-1 0,1 0-1,0 0 1,1-1-1,7 9 1,-8-11 1,0 0 1,0-1 0,0 1-1,1-1 1,0 0 0,-1 0-1,1 0 1,0-1 0,0 1-1,1-1 1,-1-1 0,0 1-1,1-1 1,6 1 0,3 0 6,-1-2 1,1 0-1,-1 0 1,1-1 0,-1-1-1,1-1 1,-1 0 0,26-9-1,-29 8-8,0-1 0,-1 0-1,1-1 1,-1 0 0,0 0-1,-1-1 1,1 0 0,-1-1-1,-1 0 1,1 0 0,9-14-1,-10 10 0,-1 0 1,0 0-1,0-1 0,-1 0 0,-1-1 1,0 1-1,5-28 0,-8 32-3,0 0 0,-1-1 0,-1 1-1,0-1 1,0 1 0,-1-1 0,0 1-1,0 0 1,-1-1 0,-1 1 0,1 0-1,-8-16 1,9 23-5,1 1 0,-1 0 0,1 0 0,-1-1 0,0 1 0,0 0-1,1 0 1,-1 0 0,0-1 0,0 1 0,0 0 0,0 0 0,0 1 0,-1-1 0,1 0-1,0 0 1,0 0 0,0 1 0,-1-1 0,1 1 0,0-1 0,-3 0 0,2 1 0,0 1 0,0-1 0,0 1 0,1-1 0,-1 1 0,0 0 0,1-1 0,-1 1 0,1 0 0,-1 0 0,1 0 0,-1 0 1,1 0-1,0 1 0,-1-1 0,1 0 0,-2 3 0,-3 4-6,1 0 1,-1 1-1,1 0 0,1 0 1,0 0-1,0 0 0,1 0 1,0 1-1,1 0 0,0 0 1,0-1-1,0 19 0,1 8-7,2 0 0,6 41 0,-5-61 6,1 0 0,1-1-1,0 1 1,1-1 0,0 0 0,1 0 0,1-1 0,1 0 0,0 0 0,11 15 0,-17-28 2,-1 1 0,1-1 0,-1 0 0,1 0 0,-1 0 0,1 0 0,0 0 0,-1 0 0,1 0 0,0 0 0,0-1 0,0 1 0,-1-1 0,1 1 0,0-1 0,0 0 0,0 0 0,0 0 0,0 0 0,0 0 0,0 0 0,0 0 0,0-1 0,-1 1 0,1-1 0,0 1 0,0-1 0,3-1 0,6-4-11,0 1 0,-1-2 0,16-10 0,-8 4 0,36-25-13,-41 28 31,0 0 0,1 1 1,-1 0-1,2 1 0,-1 1 0,24-8 1,-22 10 2,23-4 9,-36 9-17,-1-1 1,1 1 0,-1 1-1,1-1 1,-1 0 0,1 1-1,-1-1 1,0 1 0,1 0-1,-1-1 1,0 1 0,1 1-1,-1-1 1,2 2 0,93 55 106,-72-41-40,1-1 0,38 19 1,-50-29-41,0-1-1,0 0 1,1 0 0,0-2 0,-1 0 0,26 2 0,-28-4 72,-9-1-114,0 1 0,-1-1 0,1 0 0,0 0 0,-1 0-1,1 0 1,-1-1 0,1 1 0,0-1 0,3-1 0,-5 2-10,-1 0 0,1-1 0,-1 1 1,1-1-1,-1 1 0,1-1 0,-1 1 1,0-1-1,1 1 0,-1-1 0,0 1 1,1-1-1,-1 0 0,0 1 1,0-1-1,1 1 0,-1-1 0,0-1 1,-2-21-734,-5 0-2672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2:2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31 4416,'0'0'6848,"-11"5"-6474,-19 10 258,-45 28-1,68-37-528,-1 1 1,1 0-1,1 0 0,-1 0 1,1 1-1,1 0 0,-1 0 1,1 1-1,1 0 1,0-1-1,0 1 0,0 1 1,1-1-1,1 1 0,-1-1 1,2 1-1,-1 0 0,1-1 1,1 1-1,1 15 1,-1-22-73,0 0 1,0-1 0,1 1 0,-1 0 0,1-1-1,0 1 1,0 0 0,0-1 0,0 1 0,0-1-1,0 1 1,1-1 0,-1 0 0,1 1 0,0-1-1,0 0 1,0 0 0,0 0 0,3 2 0,-3-3-3,1 1 0,0-1 0,0 0 1,0-1-1,-1 1 0,1 0 0,0-1 1,0 1-1,0-1 0,0 0 0,0 0 1,0 0-1,0-1 0,0 1 0,0-1 1,0 1-1,0-1 0,4-2 1,5-2 35,-1 0 1,1 0 0,-1-1 0,-1-1 0,1 0 0,-1-1-1,12-10 1,60-70 422,-21 21 209,-55 59-328,-12 24-219,1 5-110,0 0-1,2 0 1,0 0-1,2 0 1,1 39-1,1-51-34,0 0-1,1-1 1,0 1-1,0-1 1,1 1-1,0-1 1,6 12-1,-6-15-1,0 0 0,1-1 0,-1 1-1,1-1 1,0 0 0,0 0 0,0 0 0,1 0-1,-1-1 1,1 1 0,0-1 0,8 3-1,-8-4 7,-1 0 0,1-1-1,0 0 1,0 0-1,-1-1 1,1 1-1,0-1 1,0 0-1,0 0 1,0-1 0,0 0-1,0 1 1,-1-2-1,1 1 1,0 0-1,-1-1 1,1 0-1,-1 0 1,1 0 0,-1-1-1,0 1 1,6-6-1,6-5 41,-1 0-1,0-1 0,-1-1 1,13-17-1,-12 12 21,-1-1-1,-1-1 1,-2 0 0,0-1-1,-1 0 1,-1-1 0,9-40-1,-17 60-49,0 0 0,0-1 0,-1 1 0,0 0 0,1-1 1,-1 1-1,-1-1 0,1 1 0,-1 0 0,0-1 0,0 1 0,0 0 0,0 0 0,-1 0 0,1-1 0,-1 2 0,0-1 0,-4-6 0,4 8-9,0 0 0,0 0 1,-1 0-1,1 0 1,0 1-1,0-1 0,-1 1 1,1-1-1,-1 1 0,0 0 1,1 0-1,-1 0 0,0 0 1,1 1-1,-1-1 0,0 1 1,0-1-1,0 1 1,0 0-1,1 0 0,-1 0 1,0 1-1,0-1 0,0 1 1,1-1-1,-1 1 0,0 0 1,1 0-1,-4 2 0,-8 4-42,1 1-1,0 0 1,0 1-1,-21 19 1,16-14-172,18-13 49,-1 0 0,0-1 0,0 1 0,1 0 0,-1-1 0,0 1 0,1 0-1,-1 0 1,1 0 0,-1-1 0,1 1 0,0 0 0,-1 0 0,1 0 0,0 0 0,-1 2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2:2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6016,'0'0'3053,"-10"3"-2754,-17 5 133,-40 18 0,54-19-231,0-1-1,0 1 0,0 1 1,1 1-1,-19 15 0,25-18-108,1-1 105,0 0 0,0 0 0,0 1 0,-7 11 1,11-16-158,1 1 1,-1-1-1,0 0 0,1 0 1,-1 0-1,1 0 1,0 1-1,-1-1 1,1 0-1,0 0 1,0 1-1,0-1 1,0 0-1,0 1 0,0-1 1,0 0-1,0 0 1,1 1-1,-1-1 1,0 0-1,1 0 1,-1 1-1,1-1 1,-1 0-1,1 0 0,0 0 1,-1 0-1,1 0 1,0 0-1,0 0 1,0 0-1,0 0 1,0 0-1,2 1 1,2 1 55,0 0 0,0 0 0,0-1 0,1 1 0,-1-1 0,1 0 0,0-1 0,0 0 0,0 0 0,0 0 0,10 0 0,8-1 255,39-6 0,-46 4-157,2-1-311,-1-1 1,0-1-1,0 0 1,-1-1-1,19-10 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2:2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4616,'0'0'5816,"-4"12"-5442,-126 432 3101,123-416-3210,2 0-1,2-1 1,-1 46-1,4-62-151,0 1 0,2-1 0,-1 1 0,1-1 0,1 1 0,0-1 0,1 0 0,0 0-1,1 0 1,0-1 0,8 14 0,-9-20-69,-1 0-1,1-1 1,-1 0-1,1 1 1,0-1 0,0 0-1,1-1 1,-1 1-1,1-1 1,-1 0-1,1 0 1,0 0 0,-1-1-1,1 0 1,0 0-1,0 0 1,9 0-1,3 0 56,0-1 0,0 0-1,0-1 1,16-4-1,-8 1 78,-1-1-1,0-2 0,0 0 0,-1-1 0,0-2 0,0 0 0,-1-2 0,29-19 0,-50 31-171,0 0 0,-1-1-1,1 1 1,0-1-1,-1 1 1,1-1-1,0 0 1,-1 1-1,1-1 1,-1 0 0,1 1-1,-1-1 1,1 0-1,-1 1 1,1-1-1,-1 0 1,0 0-1,1 0 1,-1 1 0,0-1-1,0 0 1,0 0-1,0 0 1,0 0-1,0 0 1,0 1-1,0-1 1,0 0 0,0 0-1,0 0 1,0 0-1,0 0 1,-1 1-1,1-1 1,0 0-1,-1 0 1,1 1 0,-2-3-1,-9-7-2678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2:2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9144,'0'0'208,"11"3"-146,19 5 135,0-1 0,1-2-1,48 2 1,498-18 4987,-513 8-6289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2:2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4912,'0'0'6945,"8"12"-6598,-3-5-307,14 24 321,1-1 0,38 42 1,-12-30 58,1-2 1,2-2 0,2-2-1,1-2 1,79 37 0,-61-31-55,-54-29-240,1-1 0,0 0 0,1-2 0,0 0 0,29 9 0,-28-12 187,-1 2-1,1 0 1,26 14 0,-44-20-286,0-1 1,-1 0 0,1 1 0,0-1-1,-1 0 1,1 1 0,0-1-1,-1 1 1,1-1 0,-1 0-1,1 1 1,-1 0 0,1-1 0,-1 1-1,1-1 1,-1 1 0,0 0-1,1-1 1,-1 1 0,0 0-1,1-1 1,-1 1 0,0 0 0,0-1-1,0 1 1,1 1 0,-2-1-3,1 1 0,-1-1 0,1 0 0,-1 1 0,0-1 1,1 0-1,-1 0 0,0 0 0,0 1 0,0-1 1,0 0-1,0 0 0,0 0 0,0 0 0,-2 1 0,-100 68 161,0 1-92,-215 190 149,258-208-163,3 2-1,-58 74 1,28-6-1163,77-107-513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0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2608,'0'0'9328,"2"13"-9052,38 217 960,-5 136-22,-20-162-546,14 224 462,-24-339-932,-1-22-27,17 197 534,40 304 903,-43-358-698,-18-164-569,-1-1-1,-11 72 1,-10-47 51,22-70-394,0 0 0,0 0 0,0 0 0,0 0 0,-1 0 0,1 1 0,0-1 0,0 0 0,0 0 0,0 0 0,0 0 0,-1 0 0,1 0 0,0 0 0,0 1 0,0-1 0,-1 0 0,1 0 0,0 0 0,0 0 0,0 0 0,-1 0 0,1 0 0,0 0 0,0 0 0,0 0-1,-1 0 1,1 0 0,0 0 0,0 0 0,0 0 0,-1-1 0,1 1 0,0 0 0,0 0 0,0 0 0,0 0 0,-1 0 0,1 0 0,0 0 0,0-1 0,0 1 0,0 0 0,0 0 0,-1 0 0,1 0 0,0-1 0,0 1 0,0 0 0,0 0 0,0 0 0,0 0 0,0-1 0,0 1 0,0 0 0,-9-13-141,3-11-2648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1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3312,'0'0'2828,"10"-1"-2600,199-2 2037,-78 9-1113,30 7-180,-85-4-656,-50-6-88,0-2 1,38-2-1,0-3 164,-37 3-70,48-7 0,72-24 512,114-20 55,-60 33-485,-135 11-272,-44 5-66,37-2 1,-22 4-3,-1-3 1,1-1-1,-1-1 0,43-14 1,95-15 102,-122 26-126,2 2 95,75 0 1,-41 3 87,33 1 57,30-3 64,-59 0-129,72-10 32,95-17 396,-164 26-193,106 5 0,-123 11-318,6 0-17,5-6 71,0 3 0,0 4 0,90 23 0,-38-9 310,-72-14-303,184 33 828,-245-41-1124,14 3 392,-15-5-3283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1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5456,'0'0'6625,"7"10"-6428,35 50 179,-38-57-255,0 0-1,1-1 0,-1 0 1,1 0-1,-1 0 0,1 0 1,0-1-1,6 2 0,1 1 183,-3-2-68,0 0 1,1-1 0,-1 0 0,0-1 0,11 0 0,-19 0-211,17 1 121,0 1 0,-1 0 1,1 1-1,-1 1 0,0 1 1,0 0-1,18 9 0,56 17 106,26 4 157,-102-29-336,0 2 0,-1 0 0,0 0 0,0 1 0,0 1 0,-1 0 0,-1 1 0,0 1 0,-1 0 0,12 14 0,-14-14-22,0 1-1,0-1 1,-1 1 0,-1 1-1,0-1 1,-1 1 0,-1 1-1,6 20 1,13 44 44,-17-57-37,14 36 1,-19-56-58,26 91 79,23 82 242,-9-68-37,-15-49-165,-20-46-85,-1 1-1,0 0 1,6 20 0,-8-20-17,1 0 1,1-1-1,9 17 1,-2-5 16,75 129 350,-77-137-347,1-2 1,1 1-1,0-2 0,1 0 0,0 0 0,21 14 0,-20-15 35,-12-9-51,0-1 1,0 0-1,-1 1 0,1-1 0,1 0 1,-1-1-1,0 1 0,0 0 1,6 1-1,25 9 207,-26-9-181,-1 0 1,1-1-1,0 1 0,0-1 0,0-1 0,11 1 1,16 1 81,-28-1-94,-1-2 0,1 1 0,-1-1 0,1 0-1,-1 0 1,1 0 0,11-3 0,14 0 92,-28 3-108,0 0 0,0 0 0,1-1-1,-1 1 1,7-2 0,43-11 161,-18 4-69,-28 7-85,1 0-1,-1 0 0,0-1 0,0 0 1,0 0-1,12-7 0,-8 2 27,-3 3-30,0-1 1,-1 0-1,0 0 0,-1-1 0,1 0 1,10-13-1,30-44 118,-31 30-97,-1-2 1,-1 1-1,-2-2 0,13-62 0,0 3-93,24-66 216,-24 84-36,-20 57-108,0-1 0,4-30 0,2-8-94,27-130 40,-21 95 125,0 35-128,-11 41 9,15-32 35,-16 39-18,0-1 1,8-26 0,-10 24 22,1 1-1,10-20 0,-8 20 2,-1 0 0,5-16 0,-5 14-12,1 1 0,1-1-1,0 1 1,1 1 0,0 0 0,1 0 0,14-14 0,-12 13-22,2 7 18,-13 8 0,1 0 0,-1 0 0,0-1 0,0 1 0,0 0 0,0-1 0,0 1 0,0-1 0,0 1 0,-1-1 0,1 0 0,0 1 0,0-1 0,0 0 0,0 0 0,-1 0 0,1 1 0,0-1 0,-1 0 0,1 0 0,0-2 0,0 2-3,-1 0 1,1 1-1,-1-1 0,1 0 0,0 0 0,0 1 1,-1-1-1,1 0 0,0 1 0,0-1 0,0 1 1,0-1-1,0 1 0,0-1 0,0 1 0,0-1 1,0 1-1,0 0 0,0 0 0,0 0 0,0-1 1,0 1-1,0 0 0,0 0 0,0 1 0,0-1 1,0 0-1,0 0 0,1 1 0,0-1-1,-1 0 1,1 0-1,-1 0 0,1 0 0,-1 0 1,1 0-1,-1 0 0,1 0 0,-1-1 1,1 1-1,-1 0 0,0-1 1,1 0-1,-1 1 0,3-2 0,-1 0 4,-1 1 0,1 0 0,0 0 0,0 0 0,0 0 0,1 0 0,-1 1 0,0 0 0,0-1 0,5 1 0,-1 0 41,0 0 1,-1-1-1,1 0 0,-1-1 0,1 0 0,8-3 0,-3 1-13,16-2 56,-15 4-44,-12 2-34,1 0-1,-1 0 0,0 0 0,1-1 0,-1 1 1,0 0-1,1-1 0,-1 1 0,0-1 0,0 1 1,2-2-1,1 1 6,-1 0 0,1 0 0,-1 0 0,1 0 0,-1 0 0,1 1 0,0 0 1,-1 0-1,1 0 0,-1 0 0,8 1 0,-8 0 8,0 0 0,1-1 1,-1 0-1,0 0 0,1 0 1,-1 0-1,0 0 0,1-1 1,-1 1-1,0-1 0,0 0 1,6-3-1,-6 4 1,0-1 0,0 0 0,0 1 0,0-1 0,1 1 0,-1 0 0,0 0 0,0 0 0,0 1 0,0-1 0,0 1 0,0-1 0,0 1 0,5 2 0,25-9 245,-29 5-346,-17 6-299,-8 6-1631,19-10 498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1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4912,'0'0'6165,"1"11"-5810,4 42 49,1 31 777,26 117 0,-31-195-1043,1 0 0,-1 0 0,1-1-1,0 1 1,0-1 0,1 1 0,0-1-1,5 9 1,-7-14-157,0 0 1,-1 0-1,1 1 0,-1-1 0,1 0 0,0 0 0,-1 0 1,1 0-1,0 0 0,-1 0 0,1 0 0,-1 0 0,1 0 1,0 0-1,-1 0 0,1 0 0,0 0 0,-1-1 0,1 1 1,-1 0-1,1 0 0,0-1 0,-1 1 0,1 0 0,-1-1 1,1 1-1,-1-1 0,1 1 0,-1-1 0,0 1 0,1-1 1,-1 1-1,1-1 0,-1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2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3912,'0'0'8121,"12"-10"-7834,44-33-33,-50 39-196,0 0 1,0 0-1,1 1 0,0 0 0,0 0 0,-1 1 0,2 0 1,-1 0-1,7-1 0,5-1 140,-10 2-37,0 0 0,0 1 0,0 0 0,0 1 0,0-1 0,12 3 0,-12 0 91,-8-1-244,0-1 1,-1 1-1,1-1 1,0 0-1,0 0 1,0 1-1,0-1 1,-1 0-1,1 0 1,0 0-1,0 0 1,0 0-1,0 0 1,0 0-1,0 0 1,-1 0-1,1-1 1,0 1-1,0 0 1,0-1-1,-1 1 1,1 0-1,1-1 1,3-1-1980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24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10040,'0'0'216,"82"46"112,1-25 0,20-1-32,22-8 0,18-10 32,4 2-8,0-2 312,-14-2-8,-24-12 32,-12-2 0,-7-6-160,-1-7-8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2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6424,'0'0'342,"2"15"-10,20 207 1563,-3-56 1256,-14-146-4037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2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22 3808,'0'0'2504,"-7"10"-2056,-24 34 6,26-36-302,1 0-1,0-1 0,1 2 0,0-1 0,0 0 0,0 1 1,1-1-1,1 1 0,-2 14 0,1-4 171,0-6-22,0-1 0,2 1-1,0 14 1,0-22-188,1 0-1,-1-1 0,1 1 0,0 0 0,1 0 0,-1-1 1,1 1-1,0-1 0,0 0 0,5 9 0,-6-12-79,0 0-1,1 0 0,-1 0 0,0 0 0,1 0 1,-1 0-1,1-1 0,-1 1 0,1 0 0,-1-1 1,1 1-1,0-1 0,-1 0 0,1 1 0,-1-1 1,1 0-1,0 0 0,-1 0 0,1 0 0,0 0 1,-1 0-1,1-1 0,0 1 0,-1-1 0,1 1 1,-1-1-1,2 0 0,3-1 39,0-1-1,0 1 0,-1-1 1,1 0-1,8-8 1,1-2 64,-1 0 0,0-2 0,-1 1 0,-1-2 0,-1 0 0,0 0 0,-1-1 1,12-26-1,-21 39-95,0 0 1,0 0 0,0 0 0,-1 0 0,1 0 0,-1 0 0,0 0-1,0 1 1,0-1 0,-1 0 0,0 0 0,1 0 0,-1 0 0,-1 0-1,1 1 1,0-1 0,-1 0 0,0 1 0,0-1 0,0 1 0,0 0-1,0-1 1,-6-4 0,5 5-11,0-1 0,0 1-1,-1 0 1,1 0 0,-1 0 0,0 0 0,0 1-1,0-1 1,0 1 0,0 0 0,-1 0-1,1 1 1,0-1 0,-1 1 0,0 0-1,1 0 1,-1 0 0,1 1 0,-8 0 0,-3 3 37,0 0 1,0 1 0,0 1-1,-21 9 1,33-10-2160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2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418 239 4320,'0'0'5244,"-10"2"-4943,-2 1-193,5-1-11,1-1 0,0 0-1,-1 0 1,-12-1 0,12 0 85,1-1-1,-1-1 1,0 1-1,0-1 1,1-1-1,-1 1 1,1-1 0,-10-6-1,-23-8 338,19 9-232,-1-1 1,2-1-1,0 0 0,0-2 0,1 0 0,0-1 0,-26-26 1,40 35-211,-35-35 827,37 37-751,0-1 0,-1 0 0,1 1 1,1-1-1,-1 0 0,0 0 0,1 0 1,-1-1-1,1 1 0,0 0 0,0 0 1,-1-7-1,2 10 53,5-4 311,-5 4-511,0 0 1,0 0-1,0 0 1,0-1 0,0 1-1,0 0 1,0 0-1,1 0 1,-1 0-1,0-1 1,0 1-1,0 0 1,1 0-1,-1 0 1,0 0-1,0 0 1,0-1-1,1 1 1,-1 0-1,0 0 1,0 0-1,0 0 1,1 0-1,-1 0 1,0 0 0,0 0-1,1 0 1,-1 0-1,0 0 1,0 0-1,1 0 1,-1 0-1,0 0 1,0 0-1,0 0 1,1 0-1,-1 0 1,0 1-1,0-1 1,0 0-1,1 0 1,-1 0-1,0 0 1,0 0-1,0 1 1,1-1-1,-1 0 1,0 0 0,0 1-1,35 5 250,-29-5-212,0 0 0,1 0 1,-1 0-1,11 4 0,-13-3-25,4 1 32,0 0 1,-1 0-1,0 0 0,0 1 0,0 1 0,0-1 1,-1 1-1,0 0 0,0 0 0,0 1 1,6 7-1,30 39 277,-17-25-28,-22-24-259,1 0 1,-1 0-1,-1 0 1,1 0 0,0 0-1,-1 1 1,1-1-1,-1 1 1,0-1-1,-1 1 1,3 4-1,-2-2-11,0 1 0,0-1 0,-1 0 0,0 0-1,0 1 1,-1-1 0,1 0 0,-1 1 0,-1-1 0,1 1-1,-1-1 1,0 0 0,-1 1 0,1-1 0,-1 0 0,0 0-1,-1 0 1,-5 9 0,4-9-19,0 0-1,-1-1 1,0 0 0,0 0-1,0 0 1,-1-1-1,-11 8 1,-46 21 27,58-31-41,-1 1-17,-1-1-1,1 0 1,-1 0 0,-9 0 0,0 0-2879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2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80 149 7232,'0'0'5950,"-6"11"-5595,-32 55 326,32-53-305,0 1-1,1 0 1,0 0-1,-3 18 1,6-19-141,0 1 0,1-1 1,0 21-1,2-26-118,-1-1 1,1 1-1,0-1 1,1 1-1,-1-1 1,2 1-1,4 11 1,-6-17-86,0 0 0,1 0 0,-1 0 0,0 0 0,1 0 0,-1 0 0,1 0 0,0-1 0,-1 1 0,1-1 0,0 1 1,0-1-1,0 0 0,0 0 0,1 1 0,-1-2 0,0 1 0,0 0 0,0 0 0,1-1 0,-1 1 0,0-1 0,1 0 0,3 1 0,-1-2-2,-1 1-1,1-1 1,-1 0-1,0 0 1,1-1-1,-1 1 1,0-1-1,0 0 1,0 0 0,0 0-1,0-1 1,5-3-1,1-4 41,1 1 0,-1-1 0,0-1 0,-1 0 0,13-21-1,29-63 411,-35 63-214,20 88 349,-30-48-592,1-1-1,0 0 1,0 0 0,1 0-1,-1-1 1,1 0-1,1-1 1,11 7 0,-17-10-7,0-1 1,0 0-1,0 1 0,1-1 1,-1 0-1,0 0 1,0-1-1,1 1 1,-1-1-1,0 1 0,1-1 1,-1 0-1,0-1 1,1 1-1,-1 0 0,0-1 1,1 0-1,-1 0 1,0 0-1,0 0 1,0 0-1,0-1 0,0 1 1,0-1-1,0 0 1,0 0-1,-1 0 1,5-4-1,1-3 40,-1-1-1,0 0 1,-1 0 0,0-1 0,0 0-1,-1 0 1,-1 0 0,0 0 0,0-1-1,-1 0 1,2-15 0,-2 7 47,-1-1 1,-1 0 0,-1 1-1,-1-1 1,-6-38 0,6 54-71,0 1-1,0 1 1,-1-1 0,0 0 0,1 0 0,-1 0 0,-1 1 0,1-1 0,-4-3-1,5 6-22,1-1 0,-1 1-1,0 0 1,-1 0 0,1 0-1,0 0 1,0 0 0,0 0-1,0 1 1,-1-1-1,1 0 1,0 1 0,-1-1-1,1 0 1,-1 1 0,1 0-1,0-1 1,-1 1 0,1 0-1,-1 0 1,1 0-1,-1 0 1,1 0 0,-1 0-1,1 0 1,-1 0 0,-2 1-1,-6 3-12,-23 11-25,31-14-20,0 0 1,0 0-1,1 0 1,-1 0-1,0 0 1,1 0-1,-1 0 1,1 1-1,0-1 1,-1 1-1,1-1 1,0 1-1,0 0 1,-1 1-1,3-1-709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2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4008,'0'0'4552,"-10"9"-3978,-79 79 1028,85-84-1397,-1 1 1,1 0-1,0 0 1,1 1-1,-5 7 1,8-12-162,-1 0 0,1 0 0,-1-1-1,1 1 1,0 0 0,0 0 0,-1 0 0,1 0 0,0 0 0,0 0-1,0 0 1,0 0 0,0-1 0,0 1 0,0 0 0,0 0 0,0 0-1,0 0 1,1 0 0,-1 0 0,0 0 0,1 0 0,-1-1 0,1 1-1,-1 0 1,1 0 0,-1 0 0,1-1 0,-1 1 0,1 0-1,0-1 1,-1 1 0,1 0 0,0-1 0,0 1 0,-1-1 0,1 1-1,0-1 1,0 0 0,0 1 0,0-1 0,0 0 0,-1 0 0,1 1-1,2-1 1,7 2 81,0 1 0,1-2 0,-1 1 0,0-2 0,1 1 0,-1-1 0,1-1 0,-1 0 0,1-1 0,-1 0 0,0 0 0,0-1 0,0 0 0,0-1 0,-1 0 0,1 0 0,-1-1 0,0-1 0,0 0 0,-1 0 0,1 0 0,-1-1 0,-1 0 0,0-1 0,0 1 0,10-15 0,-9 10-2405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3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7432,'0'0'2314,"0"13"-1622,-26 284 3328,20-251-3495,-3 5 479,3 1 1,1 71 0,5-117-877,0-1 0,1 1 0,0 0 0,0-1 0,0 1 0,1-1 1,0 0-1,4 10 0,-4-13-76,-1 0-1,0 0 1,1 0 0,-1 0 0,1 0 0,0 0 0,0-1 0,0 1-1,0-1 1,0 0 0,0 1 0,0-1 0,0 0 0,0 0-1,0 0 1,1 0 0,-1-1 0,0 1 0,1-1 0,-1 1 0,1-1-1,-1 0 1,4 0 0,13 0 87,0-2 1,0 0-1,0-2 0,0 0 0,0 0 1,0-2-1,-1 0 0,0-2 1,-1 0-1,0-1 0,0 0 0,30-23 1,-35 17-567,-11 8-2776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3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10152,'0'0'1050,"15"-1"-558,246-28 2230,-237 26-2297,0-1 1,0-1-1,0-1 1,31-13-1,-45 15-498,0-1 0,0 0 0,-1-1 0,0 0-1,0 0 1,-1-1 0,0 0 0,0 0 0,0-1-1,-1 0 1,12-18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4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2608,'0'0'10622,"5"11"-10450,0 0-119,-2-5-22,-1 0 1,1 0 0,-1 0-1,0 0 1,0 1 0,-1-1-1,0 1 1,0-1 0,0 11 0,-1 191 1686,2-193-1299,3-12 190,-5-4-583,1 0 0,0-1 0,0 1 0,-1 0 0,1 0 0,0 0-1,-1-1 1,0 1 0,1 0 0,-1-1 0,0 1 0,1 0 0,-1-1 0,0 1-1,0 0 1,0-2 0,3-72 458,-12-136 0,-5 138-164,14 72-320,0 1 0,0 0-1,0 0 1,0 0 0,0 0 0,1 0-1,-1 0 1,0 0 0,0 0 0,-1-1-1,1 1 1,0 0 0,0 0 0,0 0-1,0 0 1,0 0 0,0 0 0,0 0 0,0 0-1,0-1 1,0 1 0,0 0 0,0 0-1,0 0 1,0 0 0,0 0 0,0 0-1,0 0 1,0 0 0,-1 0 0,1 0-1,0 0 1,0 0 0,0 0 0,0 0-1,0-1 1,0 1 0,0 0 0,0 0-1,0 0 1,-1 0 0,1 0 0,0 0-1,0 0 1,0 0 0,0 0 0,0 0-1,0 0 1,0 0 0,-1 0 0,1 0 0,0 1-1,0-1 1,0 0 0,0 0 0,0 0-1,0 0 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4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21 135 4512,'0'0'8149,"5"-10"-7841,-1 2-243,0 0 31,0 0-1,0 0 1,0 1-1,1-1 0,0 1 1,0 1-1,1-1 1,10-9-1,0 4 165,-9 7-18,0 0-1,0 1 0,15-7 1,-19 10-181,-1 0 1,0 0-1,1 1 1,-1-1-1,0 1 0,1 0 1,-1-1-1,1 1 1,-1 0-1,1 1 1,-1-1-1,1 0 1,-1 1-1,0-1 0,1 1 1,-1 0-1,5 2 1,-6-3-44,-1 1-1,1 0 1,0 0 0,0 0-1,-1 0 1,1 0 0,0 0 0,-1 0-1,1 0 1,-1 0 0,1 0-1,-1 0 1,1 0 0,-1 0-1,0 0 1,0 0 0,0 1 0,1-1-1,-1 0 1,0 0 0,-1 2-1,-1 30 137,1-25-112,-2 16 33,-2-1-1,0 1 1,-1-1 0,-1 0-1,-15 30 1,1-10 136,-47 70 1,59-101-90,-1 0-1,-16 15 1,17-18-31,4-5 10,6-6 9,8-9-15,3 0-57,0 2-1,25-15 0,-31 21-10,0 0 0,0 0-1,0 0 1,1 1 0,-1-1-1,1 2 1,-1-1 0,1 1-1,7-1 1,-6 3 22,0 0-1,-1 0 1,1 1 0,-1 0 0,1 1-1,11 5 1,6 1 234,-19-6-8,-5-3-572,4-3-2456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4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7232,'0'0'3265,"5"14"-2808,4 13 21,-2 0-1,6 42 0,-6 97 3303,-10-158-3085,0-16-2851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27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405 870 4816,'0'0'3242,"-10"11"-2884,-33 39-6,38-45-273,0-1 1,0 1 0,-1-1 0,0 0-1,0-1 1,0 1 0,0-1-1,0 0 1,-1 0 0,-6 1-1,-16 7 285,-17 14 495,-53 38 1,90-58-755,1 1 38,0 1 0,0-1 0,0 1 1,1 1-1,0-1 0,1 1 1,0 1-1,0-1 0,0 1 0,1 0 1,-5 14-1,8-18-55,-1 0-1,2 1 1,-1-1 0,1 1-1,0 0 1,0-1 0,0 1-1,1 0 1,0 0 0,0 0-1,0-1 1,1 1 0,0 0-1,0 0 1,0-1 0,1 1-1,0-1 1,0 1 0,0-1-1,1 0 1,4 6 0,-4-5-36,1 0 0,1-1 0,-1 0 0,1 0 0,0 0 0,0-1 0,0 1 0,1-1 0,0-1 0,-1 1 0,1-1 0,1 0 0,-1 0 0,0 0 0,1-1 0,-1 0 0,1-1 0,0 1 0,-1-1 0,1 0-1,0-1 1,0 0 0,0 0 0,0 0 0,-1-1 0,1 0 0,0 0 0,0-1 0,-1 0 0,1 0 0,-1-1 0,0 1 0,0-1 0,0-1 0,0 1 0,0-1 0,0 0 0,-1 0 0,9-10 0,5-6 44,-1 0-1,0-1 0,-2-1 0,-1-1 0,20-38 1,50-133 267,-54 116-227,-2 6-7,-4-2-1,-3-1 1,-3 0-1,-4-2 1,-3 0-1,-3 0 1,-2-117-1,-7 193-125,0-17 45,-1 0 0,-1 0 0,-5-26 0,5 40-25,1-1 0,-1 0 0,0 1 0,0-1 1,0 1-1,0-1 0,-6-6 0,6 9 0,0 0 0,1 0 0,-1 1 0,0-1 0,0 0 1,0 1-1,-1 0 0,1-1 0,0 1 0,0 0 0,-1 0 0,1 0 0,-1 0 0,1 1 0,-1-1 0,-2 0 0,3 1-9,1 1 0,-1-1 0,0 0-1,0 0 1,1 1 0,-1-1 0,0 1 0,1-1 0,-1 1-1,0 0 1,1-1 0,-1 1 0,1 0 0,-1 0 0,1 0-1,0 1 1,-1-1 0,1 0 0,0 0 0,0 1 0,0-1-1,-1 2 1,-19 35 114,19-35-117,-11 31 66,0 1-1,3 1 1,0-1-1,3 1 0,-4 38 1,-3 183 266,18-5 36,-2-190-285,-1-33-22,2 0 0,9 43 0,-8-56-30,0 0 0,1-1 0,1 0 0,1 0 0,0 0 1,11 15-1,-16-25-27,2-1-1,-1 0 1,0 0 0,1-1 0,0 1 0,-1-1 0,1 0 0,1 0 0,-1 0-1,0 0 1,1-1 0,-1 1 0,1-1 0,0-1 0,0 1 0,0-1 0,0 1 0,0-1-1,0-1 1,0 1 0,0-1 0,10 0 0,-5-1 13,0-1 0,0 0 1,-1 0-1,1-1 0,0 0 0,-1-1 1,0 0-1,0 0 0,0-1 0,-1 0 1,9-7-1,12-11 41,-2-2 1,0-1-1,-2-1 0,-1-2 1,-1 0-1,-2-1 0,-1-1 1,-1-1-1,23-55 0,-41 84-56,2-2 32,0-1 0,-1 0 1,0 0-1,0 1 0,0-1 1,-1-1-1,0 1 0,0 0 0,-1-8 1,0 13-35,0 0 0,-1 0 1,1 0-1,-1-1 0,0 1 1,1 0-1,-1 0 0,0 0 1,0 0-1,0 0 0,0 0 1,1 0-1,-1 1 0,0-1 1,-1 0-1,1 0 0,0 1 1,0-1-1,-1 0 0,-1 0 18,1 0 0,-1 0-1,1 0 1,-1 0 0,0 0-1,0 0 1,-5 0 0,0 2 56,12 1 27,8 2-73,43 15-2,-44-16-35,-1 0 0,0 1 1,1 0-1,-2 0 0,1 1 0,0 0 0,-1 1 1,14 10-1,-17-9 0,0-1 0,0 1 0,-1 0 0,0 0 0,0 0 0,0 1 0,-1 0 0,0 0 0,-1 0 0,0 0 0,0 0 0,3 17 0,-1 5 18,-2 1 0,0 42 0,1 5 22,-4-74-40,0-1 0,0 0 1,1 1-1,-1-1 0,1 0 0,0 1 1,0-1-1,0 0 0,3 5 0,-3-7 0,0 0-1,0 0 0,0-1 0,1 1 0,-1 0 1,0-1-1,0 1 0,1-1 0,-1 1 0,0-1 1,0 0-1,1 0 0,-1 1 0,0-1 0,1 0 1,-1 0-1,0 0 0,1-1 0,-1 1 0,0 0 1,1 0-1,-1-1 0,0 1 0,0-1 0,1 1 1,-1-1-1,0 1 0,2-2 0,8-3 8,0-1 0,0 0 0,-1 0 0,1-1 0,-1-1-1,16-15 1,51-61 63,-58 62-53,-7 8 13,0 1 0,-1-1 0,-1-1-1,0 0 1,-1-1 0,10-21 0,-19 37-29,0 0 0,0 0 0,0 0 0,0 0 1,1 0-1,-1 0 0,0 0 0,0 0 0,0 0 0,0 0 0,0 0 0,0 0 0,0 0 0,0 0 0,0 0 0,0 1 0,0-1 0,0 0 1,0 0-1,0 0 0,0 0 0,1 0 0,-1 0 0,0 0 0,0 0 0,0 0 0,0 0 0,0 0 0,0 0 0,0 0 0,0 0 0,0 0 0,0 0 1,0 0-1,0 0 0,0 0 0,1 0 0,-1-1 0,0 1 0,0 0 0,0 0 0,0 0 0,0 0 0,0 0 0,0 0 0,0 0 0,0 0 0,0 0 1,0 0-1,0 0 0,0 0 0,0 0 0,0 0 0,0 0 0,0 0 0,0 0 0,0-1 0,0 1 0,0 0 0,0 0 0,4 12 61,0 18-15,-1-1-20,-2-1-11,2-1 0,1 0 0,1 0 0,2 0 0,16 46 1,-20-68-18,0 0 0,0 0 0,0-1 1,0 1-1,1-1 0,-1 0 0,7 6 0,-8-9 2,-1 1-1,0-1 1,1 0-1,0 0 1,-1 0-1,1 0 1,0 0-1,-1 0 0,1 0 1,0-1-1,0 1 1,0-1-1,-1 1 1,1-1-1,0 0 0,0 0 1,0 0-1,0 0 1,0 0-1,0 0 1,0 0-1,-1 0 1,1-1-1,0 1 0,2-2 1,9-5 6,0-1 0,-1 0 0,0-1 0,0 0 0,-1-1-1,-1 0 1,1-1 0,-2 0 0,15-22 0,-2-1 30,-2 0 0,22-53-1,-10 4 30,-4-1 0,33-168 0,-20-94 110,-39 321-164,-1 18-8,-1 4-2,1-1 1,-1 1-1,0 0 0,0 0 1,0-1-1,0 1 1,-1 0-1,0-5 0,-1 11-2,1-1-1,-1 1 0,1-1 0,0 1 0,-1-1 1,1 1-1,1 0 0,-1-1 0,-1 7 0,2-8 0,-81 388-75,68-313 58,-83 494-130,85-514 90,-2-2 0,-2 1 1,-2-2-1,-3 0 1,-32 59-1,3-4-101,40-94 124,9-14 32,0 0 0,-1 0 0,1 0 0,0 1 0,0-1 0,0 0 0,-1 0 0,1 0-1,0 0 1,0 0 0,0 0 0,-1 0 0,1 0 0,0 0 0,0 1 0,0-1 0,-1 0 0,1 0 0,0 0 0,0 0 0,-1 0-1,1 0 1,0 0 0,0 0 0,0-1 0,-1 1 0,1 0 0,0 0 0,0 0 0,0 0 0,-1 0 0,1 0 0,-1-1-1,1-1 0,-1 1 0,1 0 0,-1 0 1,1-1-1,-1 1 0,1 0 0,0 0 0,0-1 1,-1 1-1,1 0 0,0-1 0,0 1 1,1 0-1,-1-1 0,1-1 0,2-15-1,1 2 0,1-1-1,0 0 1,1 1 0,1 0-1,1 0 1,18-27 0,81-97-35,-98 131 30,19-24-14,2 3 0,55-45 0,73-40-52,-83 64 41,73-67 0,-94 70 41,-3-3 0,-2-3 1,53-74-1,-87 105 0,-2 0 0,-1-1 0,-1 0-1,-1-1 1,-1 0 0,-1-1 0,5-33 0,-1-14 57,2-97 0,-12 154-44,-1 1 0,-1-1-1,0 0 1,-1 1 0,-1-1-1,-1 1 1,-6-26 0,8 40-18,1 1 1,0-1 0,0 0 0,0 1 0,-1-1 0,1 1 0,0-1 0,-1 0 0,1 1 0,0-1 0,-1 1 0,1-1-1,-1 1 1,1 0 0,-1-1 0,1 1 0,-1-1 0,1 1 0,-1 0 0,1-1 0,-1 1 0,1 0 0,-1 0 0,0-1-1,1 1 1,-1 0 0,0 0 0,1 0 0,-1 0 0,0 0 0,1 0 0,-1 0 0,1 0 0,-1 0 0,0 0 0,1 0-1,-1 0 1,0 1 0,1-1 0,-1 0 0,1 0 0,-1 1 0,0-1 0,1 0 0,-1 1 0,1-1 0,-1 0-1,1 1 1,-1 0 0,-3 2 7,1 0 0,0 0 0,0 1 0,0-1 0,0 1 0,-3 6 0,-6 14 11,1 0 0,1 0 1,1 1-1,2 1 0,-7 34 1,-11 137 57,1 205 88,18-203-30,6-176-51,5 36 0,-1 8 170,-4-67-346,-3-16-1152,-14-30-483,10 31-1408,7 14 2971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4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9040,'0'0'1990,"4"14"-1704,1 2-180,1 3 87,-1-1 0,5 33 0,-1 31 1941,-2 88 0,-7-170-2168,0 0 0,0 0 0,0 0 0,0 0 0,0 0 0,-1 0 0,1 0 0,0 0 0,0 0 0,0 0 0,0 0 0,0 0 0,0 0 0,0 0 0,0 0 0,-1 0 0,1 0 0,0 0 0,0 0 0,0 0 0,0 0 1,0 0-1,0 0 0,0 0 0,0 0 0,-1 0 0,1 0 0,0 0 0,0 0 0,0 0 0,0 0 0,0 0 0,0 0 0,0 0 0,0 0 0,0 0 0,0 0 0,-1 1 0,1-1 0,0 0 0,0 0 0,0 0 0,0 0 0,0 0 0,0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4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5824,'0'0'4846,"10"0"-4371,-2 0-440,13 1 539,1-2-1,-1 0 1,0-1 0,0-1-1,33-9 1,-39 4-329,0 0 0,-1-1 0,0 0 0,0-1 0,-1-1 0,0 0 0,-1-1 0,0 0 0,-1-1 0,-1 0 0,13-20 0,-18 27-115,-4 4-88,0 1 1,0 0-1,0-1 1,0 1-1,-1 0 1,1-1 0,0 1-1,-1-1 1,1 1-1,-1-1 1,1 1-1,0-4 1,-1 5-57,0 0 0,0 0-1,0 0 1,0 0 0,0 0 0,0 0 0,-1 0 0,1 0 0,1 0 0,-1-1 0,0 1 0,0 0 0,0 0-1,0 0 1,0 0 0,0 0 0,0 0 0,0 0 0,0 0 0,0 0 0,0 0 0,0 0 0,0 0-1,0 0 1,0 0 0,0-1 0,0 1 0,0 0 0,0 0 0,0 0 0,0 0 0,0 0 0,0 0 0,0 0-1,1 0 1,-1 0 0,0 0 0,0 0 0,0 0 0,0 0 0,0 0 0,0 0 0,0 0 0,0 0-1,0 0 1,0 0 0,0 0 0,0 0 0,0 0 0,1 0 0,-1 0 0,0 0 0,0 0 0,0 0 0,0 0-1,0 0 1,0 0 0,0 0 0,0 0 0,0 0 0,0 1 0,0-1 0,0 0 0,0 0 0,0 0-1,0 0 1,0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5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248 149 4616,'0'0'5321,"-11"-3"-5084,-37-9-3,44 11-175,0 0 0,0 1 0,0 0 0,0 0 1,0 0-1,0 0 0,0 1 0,0-1 0,0 1 0,0 0 0,0 0 1,1 0-1,-1 1 0,0 0 0,1-1 0,-1 1 0,-3 3 1,-8 3 197,8-5-177,0 1 0,0 0 0,0 1-1,1-1 1,0 1 0,0 0 0,0 1 0,1-1-1,0 1 1,0 0 0,0 1 0,0-1-1,-5 13 1,7-14-41,1 0 0,0 1 0,1-1-1,-1 1 1,1-1 0,0 1 0,0 0 0,0-1 0,1 1-1,0 0 1,0-1 0,1 1 0,0 0 0,0-1-1,0 1 1,0 0 0,1-1 0,0 0 0,4 9 0,-3-8-5,0 0 0,1 0 0,0-1 0,0 1 0,1-1 0,-1 0 0,1 0 1,0 0-1,0-1 0,1 0 0,-1 0 0,1 0 0,12 6 0,-11-7-3,1-1-1,0 0 0,0 0 1,0 0-1,0-1 0,0-1 0,1 1 1,-1-1-1,0 0 0,0-1 1,13-2-1,0-1 5,0-2 0,-1 0 1,0-1-1,0 0 0,0-2 0,-1-1 0,0 0 1,-1-1-1,0-1 0,-1-1 0,28-26 1,-25 23 29,-16 13-41,0 0-1,1-1 1,-1 1 0,0-1 0,-1 0-1,1 0 1,-1 0 0,0 0 0,0-1-1,3-5 1,-7 6 106,-6 6-41,-5 7-31,11-9-59,-29 20 91,-12 10-11,38-28-66,1 1 0,1 0 0,-1 0-1,0 0 1,1 0 0,0 0 0,-1 0-1,1 1 1,0-1 0,-1 6 0,2-7-5,1 0 0,-1 0 1,1 0-1,0 0 0,-1 0 1,1 0-1,0 0 0,1 0 1,-1 0-1,0 0 0,0 0 1,1 0-1,-1 0 1,1 0-1,0-1 0,-1 1 1,1 0-1,0 0 0,0-1 1,0 1-1,1 0 0,-1-1 1,0 1-1,0-1 1,1 1-1,-1-1 0,1 0 1,-1 0-1,1 0 0,0 1 1,0-2-1,-1 1 0,1 0 1,3 1-1,1 0 11,0 1-1,0-2 1,-1 1-1,1-1 1,0 0-1,1 0 1,-1 0-1,0-1 1,0 0-1,8-1 1,-6 0 9,1-2 1,-1 1-1,0-1 1,0 0-1,0 0 1,0-1 0,0 0-1,12-10 1,-16 12-13,-1-1 0,0 1-1,0-1 1,0 0 0,-1 0 0,1 0 0,-1 0 0,1 0 0,-1 0 0,0-1-1,0 1 1,0-1 0,-1 1 0,1-1 0,-1 0 0,0 0 0,0 0 0,-1 0 0,1 1-1,-1-1 1,1-6 0,-2 9-6,1-1 0,-1 0 0,1 1 0,-1-1 0,0 1 0,0-1 0,0 1 0,0-1 0,0 1 0,0-1 0,0 1 0,0 0 0,0 0 0,-1 0 0,1-1-1,0 1 1,-1 0 0,1 1 0,-1-1 0,1 0 0,-1 0 0,1 1 0,-1-1 0,0 1 0,1-1 0,-4 0 0,0 0 9,-1 0 0,0 0 0,0 1 0,0-1 0,0 1 0,-8 1-1,-67 15 234,77-14-243,-4-1 90,8-1-97,0 0 0,0 0 0,-1 0 0,1 0 0,0 0 0,0 0 0,0-1 0,0 1 0,0 0 0,0 0-1,0 0 1,-1 0 0,1 0 0,0-1 0,0 1 0,0 0 0,0 0 0,0 0 0,0 0 0,0-1 0,0 1-1,0 0 1,0 0 0,0 0 0,0 0 0,0-1 0,0 1 0,0 0 0,0 0 0,0 0 0,0 0 0,0-1 0,0 1-1,1 0 1,-1 0 0,0 0 0,0 0 0,0-1 0,0 1 0,0 0 0,0 0 0,0 0 0,1 0 0,-1 0 0,0 0-1,27-7-21,58-19-95,-64 22 112,0-2 0,-1-1 0,1-1 0,37-19 0,-48 21 33,0 0 0,-1-1 0,0 0 0,0 0 1,-1-1-1,0 0 0,0 0 0,-1-1 0,0 0 0,-1-1 0,0 1 1,8-17-1,16-34 394,-30 59-418,1 1-1,-1-1 1,0 1 0,0-1 0,0 1 0,1 0-1,-1-1 1,0 1 0,1-1 0,-1 1 0,0 0-1,1-1 1,-1 1 0,0 0 0,1-1 0,-1 1 0,1 0-1,-1-1 1,0 1 0,1 0 0,-1 0 0,1 0-1,-1-1 1,1 1 0,-1 0 0,1 0 0,-1 0-1,2 0 1,-1 0-1,-1 1 1,1-1-1,0 0 0,0 1 0,0-1 1,-1 1-1,1 0 0,0-1 0,0 1 0,-1-1 1,1 1-1,0 0 0,-1 0 0,1 1 0,17 33 54,-16-30-40,0 1-8,0 1 1,0 0-1,-1 0 1,0 0-1,0-1 0,-1 1 1,0 0-1,0 0 1,-1 0-1,-1 11 1,1-13 7,0 1 1,0-1 0,-1 0-1,0 0 1,1 0-1,-2 0 1,1-1 0,0 1-1,-1-1 1,0 1-1,0-1 1,0 0 0,-1 0-1,-6 6 1,8-9-13,0 0 0,0 1 0,0-1 0,-1 0 0,1 0 0,0-1 0,-1 1 0,1 0 0,-1-1 0,1 1 0,-1-1 1,1 0-1,-1 0 0,-4 0 0,-36-10 158,36 7-146,0 1 0,0 1 0,0-1 0,-10 0 0,16 4-20,5 2-4,5 2-13,7 1-9,1-1 0,30 6 0,-30-9 32,-1 1 1,0 1 0,23 10 0,-35-12 20,0-2 0,1 1 0,-1 0 1,0-1-1,0 0 0,1 0 0,-1 0 1,7 0-1,-12 4-824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5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97 11264,'0'0'349,"-3"10"-153,-2 4-117,-2 5 216,-7 35 0,14-48-192,0 0 0,0-1 0,1 1 1,0 0-1,0-1 0,1 1 0,-1-1 0,1 1 0,0-1 0,1 0 0,-1 0 0,6 8 0,-1 0 263,-7-12-340,1 0 0,0 0 1,-1 0-1,1-1 1,0 1-1,0 0 0,-1 0 1,1-1-1,0 1 1,0-1-1,0 1 0,0-1 1,0 1-1,0-1 1,0 1-1,0-1 0,0 0 1,0 0-1,0 1 1,0-1-1,0 0 0,0 0 1,0 0-1,0 0 1,0 0-1,0 0 1,0-1-1,0 1 0,0 0 1,0 0-1,0-1 1,0 1-1,0-1 0,0 1 1,0-1-1,0 1 1,0-1-1,0 0 0,0 0 1,4-2 54,0 0 0,0-1 0,0 1 0,-1-1 0,6-7 0,29-39 502,-39 50-578,1 0 1,-1-1 0,0 1-1,0 0 1,0 0 0,1-1-1,-1 1 1,0 0 0,0 0-1,0 0 1,1 0-1,-1-1 1,0 1 0,0 0-1,1 0 1,-1 0 0,0 0-1,0 0 1,1 0-1,-1 0 1,0 0 0,1 0-1,-1 0 1,0 0 0,0 0-1,1 0 1,-1 0-1,0 0 1,1 0 0,-1 0-1,0 0 1,0 0 0,1 0-1,-1 0 1,0 0 0,0 0-1,1 1 1,-1-1-1,0 0 1,0 0 0,1 0-1,-1 0 1,0 1 0,0-1-1,0 0 1,0 0-1,1 1 1,8 15 49,-5-9-11,4 4-11,0 0-1,1-1 1,0 0 0,1 0-1,0-1 1,1 0 0,18 12-1,-27-20-22,0 0 0,0 0 0,0 0-1,0-1 1,0 1 0,0 0 0,0-1-1,1 0 1,-1 1 0,0-1 0,1 0-1,-1 0 1,0 0 0,0 0 0,1-1-1,-1 1 1,0 0 0,0-1 0,0 0-1,1 0 1,-1 1 0,0-1 0,0 0-1,0-1 1,0 1 0,0 0 0,2-3-1,3-3 33,0 0 0,-1 0 0,1-1 0,-2 0 0,6-10 0,-2 5-19,-4 4 6,-1 1-1,0-1 1,-1 0-1,0 0 1,0 0 0,-1-1-1,0 1 1,0-1-1,-1 1 1,0-1-1,-1 1 1,0-1-1,-1 0 1,0 1-1,-1-1 1,1 1-1,-2 0 1,1-1-1,-1 1 1,-5-9-1,5 14 1,-1 0 1,1 0-1,-1 0 0,0 1 0,0 0 0,-9-6 1,-3-3-8,16 12-29,-1-1 0,1 1-1,-1-1 1,1 1 0,-1 0 0,0-1 0,1 1 0,-1 0 0,0-1 0,0 1-1,1 0 1,-1 0 0,0 0 0,1 0 0,-1 0 0,0 0 0,0 0 0,1 0-1,-1 0 1,0 0 0,0 0 0,1 0 0,-1 1 0,0-1 0,1 0 0,-1 0-1,0 1 1,1-1 0,-1 0 0,0 1 0,1-1 0,-1 1 0,1-1 0,-1 1-1,-1 1-253,1-1-1,0 0 0,0 1 1,0-1-1,0 0 0,0 1 1,0 0-1,0-1 1,1 1-1,-1-1 0,0 4 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5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6520,'0'0'2116,"-5"10"-1696,-14 34-4,19-43-393,-1 0-1,1-1 1,0 1 0,0 0 0,0-1 0,-1 1 0,1 0 0,0 0-1,0-1 1,0 1 0,0 0 0,0-1 0,0 1 0,0 0-1,0-1 1,1 1 0,-1 0 0,0 0 0,0-1 0,0 1 0,1-1-1,-1 1 1,0 0 0,1-1 0,-1 1 0,1-1 0,-1 1-1,1 0 1,-1-1 0,1 0 0,-1 1 0,1 0 0,19 4 577,-16-4-449,0 0-16,1-1 0,-1 0 0,1 1 0,-1-2 0,1 1 1,-1 0-1,0-1 0,1 0 0,-1 0 0,1 0 0,-1-1 0,4-1 0,23-6 522,-28 8-2314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5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4912,'0'0'4736,"6"11"-4224,-2-4-411,2 2 10,-2-1 1,1 1-1,-1 0 1,0 0-1,-1 1 1,0-1-1,2 13 1,16 157 1683,12 63 57,-30-227-1765,-3-10 26,1 0 0,0 1 0,1-1 0,-1 0 0,1 1 0,4 8 0,-6-14-91,1 1-1,-1 0 1,1-1-1,-1 1 1,1-1 0,-1 1-1,1-1 1,-1 1-1,1-1 1,0 1 0,-1-1-1,1 0 1,0 1 0,-1-1-1,1 0 1,0 1-1,-1-1 1,1 0 0,0 0-1,0 0 1,-1 0-1,2 0 1,0 0 11,0 0-1,-1-1 1,1 1-1,0-1 1,0 0-1,-1 0 1,1 1-1,0-1 1,-1 0 0,1 0-1,-1-1 1,3-1-1,7-5 37,-2-1 0,1 0 1,-1-1-1,-1 1 0,0-2 0,0 1 0,11-21 0,-17 13-2667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3:5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8840,'0'0'0,"67"-26"-200,-13 8 432,6 4 16,9-2 144,-5 4 16,-3 6 48,-7 2 0,-7 2-16,-7-2 8,-4 2-56,-4-2 16,-3 4-240,-5 0 16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03.83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0 242 2704,'0'0'4654,"10"-9"-4558,31-28-6,-26 19 200,-9 15-167,1 4-66,27-7 257,-14 1-236,2 1 5,0-1 0,0-1 0,0-1 0,-1 0 0,39-22 0,-50 23-9,0 1 1,1 0 0,0 0-1,0 1 1,14-3 0,-8 1 21,1 2 1,0 0-1,0 1 1,29 0-1,-28 2-20,-14 0-49,0 1-1,0 0 1,-1 0-1,1 0 1,0 0-1,0 1 1,0 0-1,-1 0 1,1 0-1,0 0 0,-1 1 1,7 3-1,37 13 134,-41-15-127,1 0 0,-1-1-1,1 0 1,-1-1-1,1 1 1,13-1 0,10 3 98,-23-4-87,-1 1-1,1-1 1,0-1-1,-1 0 1,1 0-1,-1 0 0,1-1 1,-1 0-1,10-3 1,-8 1 29,0 2 0,0-1 1,0 1-1,0 1 1,12-1-1,-4 1 69,31-5 0,-30 3-36,30-1 0,230 4 979,-203 8-935,17-14-22,-53 2-56,180-2 396,-187 4-363,0 1 1,40 4 0,60 3 283,-51-11-351,-28-2-38,-36 4 0,0 1 0,1 1 0,-1 0 0,24 2 0,-4 9 48,-31-8-35,0 0 0,0-1 0,0 1 0,0-1 0,11 1 0,1 2-4,-17-4-8,0 1-1,0-1 1,0 1-1,0-1 0,0 0 1,0 1-1,0-1 0,0 0 1,0 0-1,0 0 0,0 0 1,0 0-1,0 0 0,0 0 1,0 0-1,0 0 0,1 0 1,-1-1-1,0 1 0,0 0 1,0-1-1,1 0 1,34-12 96,7 4-50,-29 6-47,-12 3 0,-1 0 0,0 0 0,1 0 0,-1-1 0,0 1 0,0 0 0,1-1 0,-1 1 0,0-1 0,0 1 0,0-1 0,3-1 0,-2 1 4,0 0 1,1 0 0,-1 0-1,1 0 1,-1 0 0,1 1-1,-1-1 1,1 1 0,-1-1-1,4 1 1,18-4 30,-10-1-7,1 1-1,0 0 0,0 1 1,1 0-1,20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1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1 2904,'0'0'3056,"-4"10"-2863,3-7-171,-2 6 21,1-1 0,-2 0 0,1 0 1,-1 0-1,-1 0 0,1-1 0,-1 0 1,-6 7-1,-28 24 325,-45 34 1,45-40-26,-51 54-1,-9 34 319,-12 13 670,77-92-116,34-41-1195,0 0-1,0 0 1,-1 0-1,1 0 1,0 1 0,0-1-1,0 0 1,0 0-1,0 0 1,0 0 0,0 0-1,0 0 1,0 1 0,0-1-1,0 0 1,0 0-1,0 0 1,0 0 0,0 0-1,0 1 1,0-1-1,0 0 1,0 0 0,0 0-1,0 0 1,0 0-1,0 1 1,0-1 0,1 0-1,-1 0 1,0 0-1,0 0 1,0 0 0,0 0-1,0 0 1,0 0 0,0 1-1,0-1 1,1 0-1,-1 0 1,0 0 0,0 0-1,0 0 1,0 0-1,12 6 397,24 4-255,-20-6-15,8 4-72,0 2 0,0 0 0,25 17 0,65 46 60,-27-15-40,-58-40-68,14 9 41,73 34 0,-108-57-39,0 0 1,0 1-1,0-1 0,-1 2 0,0-1 1,0 1-1,0 0 0,-1 1 0,0-1 1,7 11-1,-13-17-56,0 0-1,0 0 1,0-1-1,0 1 1,0 0-1,-1 0 1,1 0 0,0 0-1,0 0 1,0 0-1,0 0 1,0 0 0,0 0-1,0 0 1,0 0-1,0 0 1,0 0 0,0 0-1,0 0 1,0 0-1,-1 0 1,1 0 0,0 0-1,0 0 1,0 0-1,0 0 1,0 0 0,0 0-1,0 0 1,0 0-1,0 0 1,0 0 0,0 0-1,-1 0 1,1 0-1,0 0 1,0 0-1,0 0 1,0 0 0,0 0-1,0 0 1,0 0-1,0 0 1,0 0 0,0 0-1,0 0 1,0 1-1,0-1 1,0 0 0,0 0-1,0 0 1,0 0-1,0 0 1,-1 0 0,1 0-1,0 0 1,0 0-1,0 0 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1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13 4312,'0'0'1632,"-12"1"-1295,-1-1-205,1 1-1,0 0 1,0 1-1,0 0 1,0 1-1,0 1 1,1-1-1,-1 2 1,1 0-1,-12 7 1,6 0 284,2 0 1,-27 27 0,36-33-312,1 1 1,0-1-1,0 1 1,1 0-1,0 0 1,0 0-1,1 0 1,0 1 0,-4 14-1,4-9 24,1 1-1,0-1 1,1 1 0,0-1-1,1 1 1,1 0 0,0-1 0,5 21-1,-5-30-89,0 1 0,0-1 0,1 1-1,0-1 1,0 0 0,0 0 0,0 0-1,0 0 1,1 0 0,0 0 0,0-1 0,0 1-1,0-1 1,0 0 0,1 0 0,-1 0-1,1 0 1,0 0 0,0-1 0,0 0-1,0 0 1,0 0 0,1 0 0,-1-1 0,0 0-1,1 0 1,-1 0 0,8 1 0,-3-2 12,0 0 0,0 0 0,0-1 0,-1 0 0,1 0 1,0-1-1,0 0 0,-1-1 0,1 0 0,-1 0 1,0-1-1,0 0 0,12-8 0,2-5 71,0 0-1,-1-2 1,18-21 0,3-1 103,4-10 284,-44 48-347,-4 4-53,-5 11-23,6-4-65,-1-1 0,1 0-1,0 1 1,0-1 0,1 1-1,0-1 1,0 1 0,1-1-1,0 0 1,0 1 0,4 9 0,-4-14-8,0 0 1,1 0-1,-1 0 1,1 0 0,0 0-1,0-1 1,0 1-1,0-1 1,0 1 0,1-1-1,-1 0 1,1 0-1,0 0 1,-1 0 0,1 0-1,0-1 1,0 1-1,0-1 1,0 0 0,0 1-1,1-2 1,-1 1 0,0 0-1,0-1 1,1 1-1,-1-1 1,7 0 0,-7 0 18,1 0 0,0 0 0,-1 0 0,1-1 0,-1 1 1,1-1-1,-1 0 0,1 0 0,-1 0 0,0 0 1,1-1-1,-1 1 0,0-1 0,0 0 0,0 0 0,0 0 1,0 0-1,0 0 0,-1-1 0,1 1 0,-1-1 1,0 0-1,0 0 0,0 0 0,0 0 0,0 0 1,0 0-1,-1-1 0,0 1 0,1 0 0,-1-1 0,0 1 1,-1-1-1,1 1 0,-1-5 0,1 3 0,-2 1 0,1-1 0,0 0-1,-1 1 1,0-1 0,0 1 0,0-1 0,-1 1 0,1-1-1,-1 1 1,0 0 0,0 0 0,-1 0 0,1 0-1,-1 0 1,0 0 0,0 1 0,0-1 0,-1 1 0,1 0-1,-1 0 1,0 0 0,0 0 0,0 1 0,0 0 0,0-1-1,0 2 1,-1-1 0,-6-2 0,9 4-20,1 0 0,-1 0 1,0 0-1,1 0 0,-1 0 0,0 0 1,0 0-1,1 1 0,-1-1 1,0 0-1,1 1 0,-1 0 0,0-1 1,1 1-1,-1 0 0,1 0 0,-2 1 1,2-2-11,0 0-1,1 1 1,-1-1 0,0 1 0,1-1 0,-1 1 0,1-1 0,-1 1 0,1 0 0,-1-1 0,1 1 0,-1-1-1,1 1 1,0 0 0,-1 0 0,1-1 0,0 1 0,-1 0 0,1 0 0,0-1 0,0 1 0,0 0 0,0 0-1,0-1 1,0 1 0,0 0 0,0 0 0,0 0 0,0-1 0,0 1 0,0 0 0,0 0 0,1-1-1,-1 1 1,0 0 0,1 0 0,0 0 0,3 5 7,1 1 0,0-1 0,1-1 0,0 1-1,0-1 1,0 0 0,11 7 0,-13-9 3,0-1 0,0 0 0,1-1 0,-1 1 0,0 0 0,1-1 0,-1 0 0,1 0 0,0-1 0,-1 1 0,1-1 0,-1 0 0,1 0 0,6-2 0,-5 1 22,1-1 0,0 0 0,-1 0 0,0-1 0,0 0 1,0 0-1,0-1 0,0 0 0,0 0 0,-1 0 0,0 0 0,0-1 0,0 0 1,0 0-1,5-8 0,5-9 135,-1-1 0,18-41 0,-3 8 178,-20 38-214,-7 14-70,-1 1 1,1-1-1,0 1 1,0-1-1,1 1 1,3-5-1,-6 8-60,1 0 0,-1 0 0,0 0-1,0 0 1,1 0 0,-1 0 0,0 0 0,1 0 0,-1-1-1,0 1 1,1 0 0,-1 0 0,0 1 0,0-1 0,1 0-1,-1 0 1,0 0 0,1 0 0,-1 0 0,0 0-1,0 0 1,1 0 0,-1 0 0,0 1 0,0-1 0,1 0-1,-1 0 1,0 0 0,0 0 0,0 1 0,1-1 0,-1 0-1,0 0 1,0 1 0,10 11 55,1 4-38,-1 0-1,0 1 1,-1 0-1,-1 0 0,-1 1 1,-1 0-1,0 0 0,-1 0 1,-1 1-1,-1 0 0,0 0 1,-2 0-1,0 0 1,-1 0-1,-1 0 0,-4 24 1,5-42-16,0 0 0,-1 0 1,1 0-1,0 1 0,-1-1 0,1 0 1,0 0-1,-1 0 0,1 0 1,-1 0-1,0 0 0,1 0 1,-1 0-1,0 0 0,0 0 0,0 0 1,1 0-1,-1-1 0,0 1 1,0 0-1,0 0 0,0-1 0,0 1 1,-1-1-1,1 1 0,0-1 1,0 1-1,0-1 0,0 0 1,0 0-1,-1 0 0,1 1 0,0-1 1,0 0-1,-1 0 0,1 0 1,0-1-1,0 1 0,0 0 1,0 0-1,-1-1 0,1 1 0,0-1 1,0 1-1,0-1 0,0 1 1,-2-2-1,-2-1 11,0 1 0,1-1-1,-1 0 1,0-1 0,1 1 0,0-1 0,0 0 0,0 0 0,-4-6-1,5 7-3,1 0 0,0 0-1,0-1 1,0 1-1,1-1 1,-3-5 0,4 9-11,0 0 1,0 0-1,0-1 1,0 1-1,0 0 1,0 0-1,0 0 1,0 0-1,0-1 1,1 1-1,-1 0 1,0 0-1,0 0 1,0-1-1,0 1 1,0 0-1,0 0 1,0 0-1,0 0 1,0 0 0,1-1-1,-1 1 1,0 0-1,0 0 1,0 0-1,0 0 1,1 0-1,-1 0 1,0 0-1,0 0 1,0 0-1,0 0 1,1-1-1,-1 1 1,0 0-1,0 0 1,0 0-1,0 0 1,1 0-1,-1 0 1,0 0-1,0 0 1,1 1-1,19 5 5,15 7 33,0-1 0,45 8 0,-21-6 64,-53-12-56,0-1 1,0 0 0,0-1 0,0 1-1,0-1 1,-1-1 0,9 0 0,-11 1-209,-1-1 1,1 1-1,-1-1 1,1 0-1,-1 1 1,1-1-1,-1 0 1,0-1-1,1 1 1,-1 0-1,0-1 1,0 1-1,0-1 0,0 0 1,0 1-1,0-1 1,2-4-1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27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12552,'0'0'1576,"11"-2"-1263,27-2-129,1 1-1,-1 2 1,46 5 0,47 6 804,205 42 1,-307-47-510,0 0 0,39 0 0,-79-5-2841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1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4616,'0'0'5865,"-5"12"-5610,-20 44 66,-37 88 847,55-121-869,-9 42 1,14-58-219,1 1 0,0 0 0,1 0 0,0 0 0,0 0 0,0 0 0,1 0 0,1 0 0,2 10 0,-4-17-54,1 0 0,-1 1-1,1-1 1,-1 0 0,1 0 0,0 1-1,-1-1 1,1 0 0,0 0 0,0 0-1,0 0 1,0 0 0,0 0-1,0 0 1,0 0 0,0 0 0,0-1-1,1 1 1,-1 0 0,0-1 0,1 1-1,-1-1 1,3 1 0,-2 0 14,1-1 1,0 0 0,-1 0 0,1-1-1,0 1 1,-1-1 0,1 1 0,-1-1-1,1 0 1,-1 0 0,5-2 0,3-2 68,0-1 0,-1-1 0,0 0 0,15-13 1,0-5 409,-1-1 1,32-47 0,-48 121 2,-4-29-471,-2-9-22,1 1 1,1-1-1,0 1 0,0-1 1,1 0-1,7 14 0,-10-22-20,0 0-1,0-1 1,0 1-1,0 0 1,0 0-1,1-1 1,-1 1-1,1-1 1,-1 1-1,1-1 1,-1 0-1,1 0 1,0 0-1,0 0 1,-1 0-1,1 0 1,0 0-1,0 0 1,0-1-1,0 1 1,0-1-1,0 1 0,0-1 1,0 0-1,0 0 1,0 0-1,1 0 1,-1 0-1,0 0 1,0-1-1,0 1 1,0-1-1,0 1 1,0-1-1,0 0 1,-1 0-1,1 0 1,0 0-1,0 0 1,1-1-1,4-3 24,-1 0 0,0 0 0,0 0-1,-1 0 1,1-1 0,-1 0 0,-1 0 0,1-1 0,-1 1-1,0-1 1,3-8 0,1-4 115,0-1 1,9-40-1,-16 57-77,0 0 0,-1 0 0,1 0 0,-1 0 0,0 0 0,0 0 0,0 0 0,0-1 0,0 1 0,-2-6 0,2 9-11,-1 0-106,-4-2 162,5-2-3319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2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5520,'0'0'3404,"-2"14"-2960,-20 154 1341,14-20-328,6-51-482,1-71-498,2 1 0,5 39 0,-5-61-405,0 0 0,0-1 0,0 1 0,1 0 1,-1-1-1,1 1 0,0-1 0,1 1 1,-1-1-1,1 0 0,0 0 0,0 0 1,0 0-1,0 0 0,0-1 0,1 0 1,0 1-1,0-1 0,0-1 0,0 1 0,0 0 1,1-1-1,-1 0 0,1 0 0,-1-1 1,1 1-1,0-1 0,6 1 0,13 2 190,-1-2-1,1-1 0,0 0 1,38-6-1,-33 3 81,-25 2-283,-1 0-1,1-1 0,0 0 0,-1 0 0,1 0 0,-1 0 0,1-1 1,-1 1-1,1-1 0,-1 0 0,0 0 0,4-3 0,-6 4-63,0 0 0,0 0 0,0 0 0,0 0 0,0 0 0,0 0 0,-1 0 0,1 0 0,0-1 0,-1 1 0,1 0 0,-1 0 0,1-1 0,-1 1 0,0-1 0,1 1 0,-1 0 0,0-1 0,0 1 0,0-1 0,0 1 0,0 0 0,0-1 0,0 1 0,-1 0 0,1-1 0,-1 1 0,1-1 0,-1 1 0,1 0 0,-1 0 0,1-1 0,-1 1 0,0 0 0,-1-1 0,-10-14-2600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2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10344,'0'0'302,"12"-5"-188,40-15-32,20-9 192,107-29 0,-128 44 21,-36 9-47,0 1 1,0 0-1,1 1 0,-1 1 1,1 0-1,0 1 0,22 1 1,-38 1-267,1-1 1,0 0 0,-1 1 0,1-1 0,-1 0-1,1 1 1,0-1 0,-1 1 0,1-1 0,-1 1 0,1-1-1,-1 1 1,0-1 0,1 1 0,-1-1 0,1 1-1,-1 0 1,0-1 0,1 1 0,-1 0 0,0-1-1,0 1 1,0 0 0,0-1 0,1 1 0,-1 0-1,0 0 1,0-1 0,0 1 0,-1 0 0,1-1 0,0 2-1,0 0-678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2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4616,'0'0'4422,"9"10"-3962,24 24 170,1-1 0,47 35 0,-46-46-154,0-2-1,43 18 1,-40-21-36,-2 2 0,37 24 1,-35-17-46,-15-10 316,1 0 1,27 27-1,-50-42-665,1 1 0,-1-1 0,0 1 0,0 0 0,0 0 0,0-1 0,0 1 0,0 0-1,0 0 1,0 0 0,-1 0 0,1 0 0,-1 0 0,0 0 0,0 0 0,1 0 0,-1 1 0,-1-1 0,1 0 0,0 0 0,0 0 0,-1 0 0,1 0 0,-1 0 0,0 0 0,1 0 0,-1 0 0,0 0 0,0-1 0,-2 3 0,-3 7-2,-2-1 0,1 0 0,-18 17 0,9-10 73,-139 143 305,89-95-265,53-52-140,1 1 0,1 0 0,0 1 0,-12 23 0,21-33-228,0 1 0,0-1 0,1 1 0,0-1 0,0 1-1,1 0 1,0 0 0,0 6 0,0-10-507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2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5120,'0'0'5746,"10"0"-5207,75-1 484,134 2 2278,-212 0-3069,0 0 1,0 1 0,1 0-1,10 4 1,-13-4 21,1 0 0,0 0 0,0-1 0,0 0 1,9 1-1,-15-2-246,0 0 0,-1 0 1,1 0-1,0 0 0,0 0 0,0 0 1,0 0-1,0 0 0,0 0 0,0 0 1,0 0-1,0 1 0,0-1 0,0 0 1,-1 0-1,1 0 0,0 0 0,0 0 1,0 0-1,0 0 0,0 0 0,0 0 1,0 0-1,0 0 0,0 0 0,0 0 1,0 0-1,0 1 0,0-1 0,0 0 1,0 0-1,0 0 0,0 0 1,0 0-1,0 0 0,0 0 0,0 0 1,0 0-1,0 0 0,0 1 0,0-1 1,0 0-1,0 0 0,0 0 0,0 0 1,0 0-1,0 0 0,0 0 0,0 0 1,0 0-1,0 0 0,0 0 0,0 0 1,0 1-1,0-1 0,0 0 0,1 0 1,-1 0-1,-8 5 62,7-5-115,-29 20-2760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2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9744,'0'0'777,"10"-2"-564,78-14 626,0 4-1,93 0 0,-147 11-210,-22 0-159,1 1 1,0 0 0,-1 1 0,1 0 0,20 5-1,-25-4-106,-7-2-301,0 0 0,-1 0-1,1 0 1,0 0 0,0 0 0,0 0-1,-1 0 1,1 0 0,0 1 0,0-1-1,-1 0 1,1 1 0,0-1 0,0 0-1,-1 1 1,1-1 0,0 1 0,-1-1-1,1 1 1,-1 0 0,2 0 0,-2 0 426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2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16 9440,'0'0'422,"-8"11"-163,7-9-247,-23 32 251,2 1 0,-31 65 0,48-88-196,0 0 1,1 1-1,0-1 1,1 0-1,1 1 1,0 0-1,0 0 1,1 0-1,1 0 1,0-1-1,1 1 1,0 0-1,1 0 1,4 14-1,-4-21-13,1 0-1,-1 0 0,1-1 1,0 1-1,0-1 1,1 0-1,-1 1 0,1-1 1,0-1-1,1 1 1,9 7-1,-6-6 21,0-1 0,0 1 0,1-2 0,0 1 0,0-1 0,0-1 0,10 3 0,0-1 88,1-2 1,-1 0-1,1-1 0,-1-1 0,1-1 0,-1-1 1,22-3-1,-23 1 33,-1 0 1,0-2-1,-1 0 0,1-1 1,-1 0-1,0-2 1,28-17-1,-32 17-40,-1 0 1,0-1-1,0-1 0,0 1 1,-2-2-1,1 0 0,-1 0 1,-1 0-1,0-1 0,6-13 1,-9 16-56,-2-1 0,0 1 0,0-1 0,0 0 0,-2 0 0,1 1 0,-1-1 0,0-1 0,-1 1 0,0 0 0,-1 0 0,0 0 0,-1 0 0,0 0 0,0 1 0,-1-1 0,0 1 0,-1-1 0,0 1 0,0 0 0,-1 0 0,0 1 0,-1-1 0,0 1 0,-11-11 0,8 10-19,0 2 0,-1-1 0,0 1 0,0 1 0,0 0 0,-1 0 0,0 1 0,0 0 0,-1 1 0,1 1 0,-1 0 0,-14-2 0,12 3-19,0 1 1,-1 1-1,1 0 1,0 1-1,0 1 0,-1 0 1,1 1-1,1 0 1,-1 1-1,-14 6 1,17-5 13,0 0 1,1 1 0,-1 0 0,1 1 0,-17 14-1,21-16-398,1 1 0,-1 0 1,1 0-1,0 0 0,0 0 0,1 1 0,0 0 0,0 0 0,-5 12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2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3712,'0'0'8833,"-2"12"-8554,-4 27 255,-2 57 0,7-21 21,5 152 708,5-91-565,7 91 287,3 87 80,-12-142-594,18 467 885,0-408-891,-11-122-216,-3 26 50,11 71 298,-19-192-557,8 43 148,-3 1-1,2 66 1,-10-124-186,0 1-1,0-1 1,0 0 0,0 0-1,0 0 1,-1 0 0,1 1-1,0-1 1,0 0 0,0 0-1,0 0 1,0 0 0,0 0-1,0 1 1,0-1 0,0 0-1,0 0 1,0 0 0,0 0-1,0 1 1,1-1 0,-1 0-1,0 0 1,0 0 0,0 0-1,0 1 1,0-1 0,0 0-1,0 0 1,0 0 0,0 0-1,0 0 1,1 0 0,-1 1-1,0-1 1,0 0 0,0 0 0,0 0-1,0 0 1,1 0 0,-1 0-1,0 0 1,0 0 0,0 0-1,0 0 1,1 0 0,-1 0-1,0 0 1,0 0 0,0 0-1,0 0 1,1 0 0,-1 0-1,0 0 1,0 0 0,0 0-1,0 0 1,1 0 0,5-6-3032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3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3312,'0'0'9218,"12"-6"-8931,39-18-2,-46 22-199,0 0 0,0 1 1,0-1-1,0 1 0,1 0 0,-1 0 0,0 1 0,1-1 0,-1 1 0,7 1 0,12-1 378,-6-1-111,0 1 1,-1 1-1,1 1 1,0 1-1,0 0 1,-1 1-1,19 7 1,-25-9-231,1 0 0,0-1 0,0 0 0,-1-1 1,18-2-1,8 1 120,27 0 70,-20-1-98,1 3 0,78 11 0,-96-9-122,-1-1 1,47-2 0,0 0 106,122 6 181,22-14-168,-41-1-184,-109 6-2,79-15 0,-79 9 49,80-2 0,26-1 66,-5 0-18,-81 9-32,109-18 0,-143 16-34,72 3-1,-7 0-68,15 4-5,-40 1 134,72 1 200,-101-6-236,279-15 62,12-10 91,-79 25-24,-145 4-127,-41 1-39,-50 0 27,61-4 0,-73-5-68,-19 1-3221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3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4008,'0'0'8290,"10"-2"-8012,-1 0-206,0-1 53,1 2 0,0-1 1,-1 1-1,1 0 0,15 1 1,146 6 1209,-110-6-830,97 12 0,-46 12-7,11 2 336,-90-30-2817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2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13768,'0'0'1568,"101"-17"-2056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27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 11352,'0'0'120,"56"-67"-112,-28 43 8,-1 6-208,-1 8 16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3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6928,'0'0'1986,"7"14"-1387,-6-11-553,9 16 238,-2 1 0,0 0 0,10 39 1,13 150 2145,-31-204-2446,1 1 0,0-1-1,0 0 1,1 1 0,-1-1-1,1 0 1,1 0 0,-1 0-1,0 0 1,1-1 0,0 1-1,0-1 1,1 1 0,-1-1-1,1 0 1,0-1 0,0 1-1,0 0 1,6 2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4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4008,'0'0'2689,"7"11"-2081,13 30 163,26 72 1,-35-76-497,0-2 57,0 0 0,2-1 1,23 42-1,-19-54-1510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4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3712,'0'0'8378,"1"10"-8124,34 312 2299,-28-278-3721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4:5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3749 116 3000,'0'0'4494,"4"-10"-4470,11-29-6,-15 38-17,0 1 1,0-1 0,0 0 0,0 1-1,0-1 1,1 0 0,-1 1-1,0-1 1,0 0 0,1 1-1,-1-1 1,1 1 0,-1-1 0,0 1-1,1-1 1,-1 1 0,1-1-1,-1 1 1,1-1 0,0 1-1,-1-1 1,1 1 0,-1 0-1,1 0 1,0-1 0,-1 1 0,1 0-1,0 0 1,-1-1 0,1 1-1,0 0 1,0 0 0,0 0 0,-1 0 0,0 0 1,0 0-1,1 0 0,-1 0 1,0 0-1,0 0 0,1 0 1,-1 0-1,0 0 1,0 0-1,1 0 0,-1 0 1,0 0-1,0-1 0,0 1 1,1 0-1,-1 0 0,0 0 1,0 0-1,0-1 0,1 1 1,-1 0-1,0 0 0,0 0 1,0-1-1,0 1 0,0 0 1,1 0-1,-1 0 0,0-1 1,0 1-1,0 0 0,0 0 1,0-1-1,0 1 0,0 0 1,0 0-1,0-1 0,0 1 1,0 0-1,0 0 0,0-1 1,0 1-1,0 0 0,0 0 1,0-1-1,-1 1 0,1-1 12,1 1-30,-1 0 15,0-1-1,0 1 1,0 0 0,1-1 0,-1 1 0,0-1-1,0 1 1,1 0 0,-1 0 0,0-1 0,1 1-1,-1 0 1,0-1 0,1 1 0,-1 0-1,1 0 1,-1 0 0,0 0 0,1-1 0,-1 1-1,1 0 1,-1 0 0,0 0 0,1 0 0,-1 0-1,1 0 1,-1 0 0,1 0 0,0 0 0,5-1 42,-3-13 58,-3 13-65,16-5 1853,-17 5-1827,1 0 1,0 0-1,-1 1 1,1-1-1,-1 0 1,1 0-1,-1 0 1,0 1-1,1-1 1,-1 0-1,0 1 0,1-1 1,-1 1-1,0-1 1,0 1-1,0-1 1,1 1-1,-1-1 1,0 1-1,0 0 1,0-1-1,0 1 0,0 0 1,0 0-1,0 0 1,1 0-1,-1 0 1,0 0-1,0 0 1,0 0-1,0 0 1,0 0-1,0 0 0,0 1 1,0-1-1,0 0 1,-1 1-1,-50 18 686,17-1-430,0 1 0,2 2 0,0 2 0,-38 34 0,40-25-33,-43 56 1,37-41-43,33-41-208,-4 2 52,1 1 0,0 0 0,0 0 0,1 1 1,1-1-1,0 1 0,0 1 0,-5 14 1,-29 112 521,36-129-564,-1 1 0,0-1 0,-7 11 0,7-13-20,0-1 0,1 1 0,0 0 0,0 0 0,1 0 0,0 0 0,0 1 0,-2 12 0,1 2 122,-9 39 0,7-42-88,1 0 0,1 0 1,-1 28-1,-2 34 105,6-75-143,-1 1-1,0-1 0,0 0 0,0 0 0,-3 5 0,2-5-10,1 0 0,-1 0-1,1 0 1,0 0 0,0 6-1,0 3 11,0-1-1,-5 20 1,1-10 41,3-8-27,0-1 0,-2-1 0,0 1-1,0 0 1,-1-1 0,-1 0 0,-8 14 0,7-17 34,1 1-38,-1-1 0,0 0 0,-1-1-1,0 0 1,-10 9 0,-6-3-26,19-12 12,0-1 0,0 2 0,1-1 0,-7 6 0,-9 4 30,18-13-45,0 1 1,0 0 0,0 1 0,0-1 0,0 0 0,0 0 0,0 1 0,0-1 0,-2 4 0,-1 3-52,5-7 49,-1 0 1,0 0-1,1 0 1,-1 0-1,0 0 0,1 0 1,-1-1-1,0 1 1,0 0-1,0 0 1,0-1-1,0 1 1,0 0-1,0-1 1,0 1-1,0-1 1,0 1-1,0-1 0,0 0 1,-2 1-1,2 0 3,0-1 0,-1 1 0,1 0 0,0 0 0,0 0 0,0 0 0,0 0 0,0 0 0,0 0 0,0 1 0,-2 1 0,3-2 0,-1 0 0,1 0 0,-1 0 0,0 0 0,1 0 0,-1 0 0,0 0 0,0 0 0,0 0 0,0 0 0,0-1 0,0 1 0,0 0 0,0-1 0,0 1 0,0-1 0,0 1 0,0-1 0,0 0 0,-2 1 0,-32 7 0,5-6 1,24-2-10,-1 0 0,0 1 0,1 0 0,0 0 0,-12 4 0,5-2-17,0 0-1,0-1 1,-1 0 0,1-1-1,-1-1 1,1 0 0,-23-3-1,20 1 30,1-1-1,-1-1 1,1 0-1,0-1 0,1 0 1,-1-2-1,1 1 0,-22-15 1,-10-19 70,42 36-80,1 1 1,0-1-1,0 0 0,0 1 1,0-1-1,1-1 0,-1 1 1,1 0-1,0-1 0,-2-6 1,0-4-48,-3-29 0,1 10 7,4 20 39,1 0 0,0-22-1,0-10-1,-3 16 30,0 1 0,-2-1 0,-1 1 0,-2 0-1,-12-30 1,-51-82 146,57 114-171,-39-57-93,31 51 67,-91-127 88,89 126-1,14 18-50,0 0-1,-16-31 0,17 17-5,10 26 0,-1 0 0,0 0 0,-1 0 0,1 0 0,-1 0 0,1 0 0,-1 1 0,0-1 0,-1 0 0,1 1 0,-4-5 0,-1 1 0,-1 1 0,0-1 0,0 2 0,0-1 0,0 1 0,-12-5 0,11 5 0,5 3 0,-1 0 0,1-1 0,-1 2 0,0-1 0,-9-2 0,-16-4 0,-3 4 53,28 3-44,0 0 0,0 0 0,-1 0 1,1 1-1,0 0 0,0 0 0,-1 0 0,1 0 0,-8 3 0,-41 9-9,17 11 0,30-20 0,0 1 0,0-1 0,0 1 0,0 1 0,1-1 0,0 1 0,0 0 0,0 0 0,0 1 0,-7 9 0,11-10-12,0 0-1,1 0 1,-1 0-1,-1 10 1,-2 8-35,-7 20 92,-9 66-1,9-40-24,9-59-16,-7 40 54,1 0-1,-2 81 0,7 15-127,4-112 73,1 0 6,-2 1 0,-1-1 0,-8 39-1,-5 5 79,11-62-65,-1 1 0,-1-1 1,0 0-1,-1 0 0,-1-1 0,-1 0 0,-12 17 0,8-9-5,11-19-5,0 0 0,0 0-1,-1-1 1,1 1 0,-1-1 0,1 1-1,-7 5 1,-2 1 5,0 0 1,-14 20-1,13-16-12,7-9 5,-1 0 0,0 0-1,0-1 1,0 0-1,-1-1 1,1 1 0,-1-1-1,0 0 1,0-1-1,0 0 1,0 0 0,0 0-1,0-1 1,-10 1-1,-43-8-119,48 5 101,1 0 1,-18-4-1,0 0 4,21 3 18,0 0-1,0 0 1,0 0 0,0-1-1,1-1 1,-1 1 0,1-1-1,0 0 1,0-1 0,0 0-1,-9-8 1,6 3-3,0 0 0,0 0-1,1-1 1,1 0 0,0-1-1,-7-13 1,-2-10-66,-20-64 0,16 39-13,14 44 65,1 1-1,0 0 0,1-1 0,1 1 0,0-1 0,-3-29 0,6 33 5,0 0 0,-2 1 0,1-1 0,-2 1 0,-8-22 0,-5-17 0,8 9 112,-6-47 0,12 76-67,1 0-1,-1 1 0,-8-20 0,7 21 14,0-1 1,1 0-1,0 0 0,-2-15 0,4 20-33,-1 0-1,0 0 1,0 1-1,0-1 1,-1 1-1,0-1 1,0 1-1,0 0 0,-1 0 1,0 0-1,0 1 1,0-1-1,-9-7 1,-16-19 139,27 27-153,-1 1 1,1 0-1,-1-1 1,0 1-1,0 0 0,0 1 1,0-1-1,0 1 0,-1-1 1,1 1-1,-1 0 1,0 0-1,0 0 0,-6-2 1,-36-13 25,19 7-1,-1 1 0,0 2 0,-49-7 0,16 12 125,48 2-114,0 0-1,0 0 1,0-2 0,-19-3 0,1-2-51,0 1 1,-35-1 0,41 5-10,9-4-29,14 1-2669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01.85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1 228 2904,'0'0'2095,"10"0"-2037,16-1 83,47-7 0,-57 4 46,1 1 1,-1 1-1,0 1 1,1 0 0,-1 1-1,1 1 1,31 6 0,-4 2 415,0-2 1,0-2-1,1-2 1,52-2-1,-65-3-341,-11 0-77,1 1-1,0 1 1,26 4-1,-36-3-111,-1 0 0,1-1 0,0 0 0,19-3 1,22-2 201,42 8 261,-46 0-241,67-6 0,68-15 457,-26 5 68,-45 6-416,-32 1-203,85-11 22,-22 8-53,-135 8-136,0 0-1,0 1 1,0 1 0,0 0-1,14 3 1,24 1 43,34-9 2,121-23 54,-185 24-105,15-4 7,46-3-1,81-13-17,-93 11 8,-41 6 24,40-13 1,6-2 51,61-1 240,-115 20-301,1 1 1,-1 0 0,1 1-1,27 4 1,-21-2-15,40 8 29,-42-7-7,0-2 1,43-2-1,-15-1 29,19 10-5,-14-6 9,-36 0-22,0-2-1,1 0 1,24-4-1,101-17 226,-115 17-241,-15 2-23,1 0 0,22-8 0,-23 7-2295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1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4216,'0'0'5190,"12"-9"-4958,-2 0-169,1-1 55,1 1 1,-1 0-1,1 1 1,1 0-1,0 1 1,13-6-1,-23 12-81,0 1 0,0-1 0,0 0 0,1 1-1,-1 0 1,0 0 0,0 0 0,0 0 0,0 0-1,0 1 1,0-1 0,0 1 0,0 0 0,0 0-1,0 0 1,0 0 0,0 1 0,0-1 0,-1 1-1,1-1 1,-1 1 0,1 0 0,-1 0 0,0 0-1,1 1 1,-1-1 0,0 0 0,0 1 0,-1-1-1,1 1 1,-1 0 0,1 0 0,-1-1-1,0 1 1,0 0 0,0 0 0,0 0 0,0 0-1,-1 0 1,0 1 0,1-1 0,-1 0 0,0 0-1,-1 6 1,-1 8 39,-1 0-1,-1 0 0,0 0 1,-1-1-1,-1 0 0,-1 0 1,0 0-1,-11 17 0,6-13 44,-1-1 0,-1-1 0,-1 0 0,0-1 0,-31 26 0,38-37 8,5-4 108,6-2 17,15-5-50,14-1-5,-20 2-106,0 2-1,1 0 0,-1 0 1,1 1-1,-1 1 0,21 1 1,-27 1 18,0 0 0,0 0 1,0 0-1,0 0 0,10 7 1,-13-4 136,2-3-2382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1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8536,'0'0'984,"-1"13"-780,-10 101 521,9-84-105,2 0 0,3 35 1,0 9 1222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1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6632,'0'0'1648,"-1"12"-1322,-30 280 2798,28-255-2549,3-32-438,1 0 0,-1 0-1,0 0 1,-1 0 0,1 0 0,-1 0 0,0 0 0,0-1 0,-1 1 0,0 0 0,1-1 0,-1 1-1,-1-1 1,-4 7 0,5-7-1855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1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6824,'0'0'1484,"11"-13"-1183,-3 2-228,12-14 217,1 0 0,28-26 0,-37 40-102,-4 4 38,-1 0 0,2 0 0,10-6 0,-17 12-144,0-1 0,1 1 1,-1 0-1,0 0 0,0 0 0,1 1 0,-1-1 0,0 1 0,1-1 0,-1 1 0,1 0 0,-1-1 1,0 1-1,1 1 0,-1-1 0,1 0 0,-1 1 0,0-1 0,4 2 0,7 4 318,-2 1 0,1 0 0,-1 1 0,0 0 0,17 17 0,-13-11 648,32 21-1,-45-34-978,1 1-1,0-1 1,0 0 0,-1-1 0,1 1 0,0 0-1,0-1 1,0 0 0,0 1 0,0-1-1,0 0 1,0-1 0,0 1 0,-1 0 0,1-1-1,0 0 1,0 1 0,0-1 0,-1 0 0,1-1-1,3 0 1,2-3-509,0 1 1,0-1-1,0-1 0,11-10 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1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4512,'0'0'7142,"7"11"-6822,-3-4-259,3 2 54,-1 1 0,0 0 0,-1 0 0,0 1 1,-1-1-1,6 20 0,-2 24 580,-3 0 1,-2 87-1,-3-132-597,0-7-74,0-1 0,0 1 0,0 0 0,0-1 0,0 1 0,0 0 0,0-1 0,-1 1 1,1-1-1,-1 1 0,1-1 0,-1 1 0,0-1 0,1 1 0,-1-1 0,0 1 0,0-1 0,-1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31.9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458 191 3712,'0'0'8350,"-11"-6"-8154,-35-18 6,41 21-132,0 0 1,1 0 0,-1-1 0,1 1-1,-1-1 1,-5-7 0,8 9-44,0 0 1,0 0 0,0 0-1,0 0 1,0 0-1,-1 0 1,1 1-1,0-1 1,-1 1-1,0 0 1,1-1-1,-4 0 1,-83-19 597,83 20-573,1 0 0,0 0 1,-1 1-1,0 0 0,1 0 0,-1 0 0,1 1 0,-1-1 0,1 1 0,-1 1 0,1-1 1,0 1-1,0 0 0,0 0 0,-1 0 0,2 1 0,-1 0 0,0 0 0,1 0 0,-1 0 0,-4 6 1,-3 1 56,1 1 0,1 1 0,0 0 0,1 0 0,0 1 1,-9 16-1,17-25-83,-8 11 162,1 1-1,-9 25 0,15-34-142,0 0 0,1 0 0,0 0 1,0-1-1,1 1 0,0 0 0,0 0 0,1 0 1,1 11-1,2 0 26,2 0 0,-1-1 0,2 1 0,0-1-1,2-1 1,-1 1 0,2-1 0,0-1 0,1 0 0,1 0 0,0-1 0,0-1 0,2 0 0,0-1 0,0 0 0,1-1 0,0 0 0,1-2 0,25 12-1,-35-18-48,1-1-1,-1 0 1,1 0-1,0-1 0,0 0 1,-1 0-1,1 0 0,0-1 1,0 0-1,11-2 0,-7 0 17,0 0-1,0-1 0,-1 0 1,1-1-1,19-10 0,-1-4 67,-1-1 0,0-1 0,32-31 0,-41 34-29,-1-1-1,-1-1 1,25-37-1,33-67 205,-70 115-261,-1 0 12,0 1 0,1-1 0,0 1 0,1 0 0,-1 0 1,8-7-1,-11 13-20,0 0 1,0-1 0,0 1-1,0 0 1,0 0-1,0 0 1,1 0 0,-1 0-1,0 1 1,0-1-1,1 0 1,-1 1 0,0 0-1,1 0 1,-1 0-1,0 0 1,1 0 0,-1 0-1,0 0 1,1 1 0,-1-1-1,0 1 1,0 0-1,1-1 1,-1 1 0,0 0-1,0 1 1,3 1-1,14 10 10,-1 0-1,0 2 0,31 32 0,-3-2-5,-40-39-8,14 12 34,0 0 0,44 28-1,-62-47 168,-5-4-66,-14-15-3,-22-24-24,23 27-61,-27-22 72,39 36-102,0 0 0,0 0 0,0 1 0,-1-1 0,1 1 0,-1 0 0,1 0 0,-1 1 0,-7-2 0,4 2 1,0-1 0,1 2 0,-1-1 0,0 1 0,1 1 0,-1-1 0,0 1 0,1 1 0,-1-1 0,1 1 0,-1 1 0,1-1-1,0 1 1,0 0 0,0 1 0,1 0 0,-1 0 0,1 0 0,-12 11 0,10-7-6,0 1 1,0 0-1,1 0 0,0 1 0,0 0 1,1 0-1,1 0 0,0 1 0,0 0 1,1 0-1,0 0 0,1 1 0,0-1 1,1 1-1,1 0 0,-1 0 0,2 15 1,0-17-12,1 0 1,0 0 0,1 1-1,0-1 1,0 0 0,1-1-1,0 1 1,1 0-1,0-1 1,1 0 0,0 0-1,0 0 1,1 0 0,0-1-1,1 0 1,0 0 0,0-1-1,0 0 1,1 0 0,11 7-1,-14-10 1,1-1 0,-1 0-1,1 0 1,-1 0 0,1-1 0,0 0-1,0 0 1,0 0 0,0-1 0,0 0-1,8 1 1,-9-3-3,-1 1-1,1 0 1,-1-1-1,0 0 1,1 0-1,-1-1 1,0 1 0,1-1-1,-1 0 1,0 0-1,0 0 1,-1 0 0,1-1-1,0 1 1,-1-1-1,6-6 1,4-6 10,-1 0 0,-1-1 1,-1-1-1,0 1 0,-1-2 0,-1 1 0,0-1 1,-2 0-1,9-37 0,-12 40 3,-1 0-1,0 0 1,-1 0 0,-1 0-1,0 0 1,-1 0-1,-1 0 1,0 0 0,-1 0-1,-1 1 1,0-1 0,-8-16-1,12 30-14,0 1 0,0 0 1,0-1-1,-1 1 0,1 0 0,0 0 0,0-1 0,0 1 0,0 0 0,-1-1 0,1 1 0,0 0 0,0 0 0,-1-1 0,1 1 0,0 0 0,0 0 1,-1 0-1,1 0 0,0-1 0,-1 1 0,1 0 0,0 0 0,-1 0 0,1 0 0,0 0 0,-1 0 0,1 0 0,0 0 0,-1 0 0,1 0 1,0 0-1,-1 0 0,1 0 0,-11 9 91,8-6-79,1 0 0,0 0-1,0 0 1,1 1 0,-1-1 0,-2 7 0,2 7 1,0-1 1,0 1-1,2-1 1,0 1-1,1 0 1,0-1-1,2 1 1,0-1-1,0 0 1,11 28-1,-6-24 10,1 0 1,1-1-1,0 0 0,1 0 0,1-1 0,1 0 0,28 28 0,-39-44-18,0 1-1,1-1 0,-1 0 0,1 0 1,-1 0-1,1-1 0,0 1 0,0-1 0,0 1 1,0-1-1,0 0 0,0 0 0,0 0 1,0-1-1,1 1 0,-1-1 0,0 1 1,5-1-1,-3-1 5,0 0 1,0 0-1,0-1 0,0 1 0,-1-1 1,1 0-1,-1 0 0,1 0 1,-1-1-1,8-5 0,3-5 24,-1 0 0,-1-1 0,0-1-1,21-30 1,-27 36-21,73-110 219,-67 96-160,0 0-1,-2 0 1,12-36-1,-1 1 95,-24 68-76,1-1 1,0 1-1,2 19 1,-1-11-56,-1 5-13,2 1 0,0-1 0,2 1 0,0-1 1,1 0-1,12 34 0,-10-40-7,-2-5 11,0 0 0,1 0 1,1-1-1,12 21 0,-16-30-21,-1 0 0,0 0 0,1 0 1,-1-1-1,1 1 0,0-1 0,0 1 0,-1-1 0,1 1 0,0-1 1,0 0-1,0 0 0,1 0 0,-1 0 0,0 0 0,0-1 1,0 1-1,1-1 0,-1 1 0,0-1 0,0 0 0,1 0 1,-1 0-1,0 0 0,1 0 0,-1-1 0,0 1 0,1 0 0,-1-1 1,0 0-1,0 0 0,0 0 0,4-1 0,0-2 2,1 0 0,0-1 0,-1 1 0,0-1 0,0 0 0,0-1 0,-1 0 0,6-7 0,4-8 27,15-27 0,8-13 43,-23 42-57,-5 6 3,0-1 1,0 0 0,14-30-1,-15 25 54,4 61 125,2 34-131,-10-42-27,13 43 1,-14-67-37,-1 0 1,1 0-1,1-1 1,0 1-1,0-1 0,1 0 1,0 0-1,10 11 1,-14-17-7,0-1 1,0 0 0,0 0-1,1 0 1,-1 0-1,0-1 1,1 1-1,-1 0 1,1-1-1,-1 0 1,1 1-1,0-1 1,0 0 0,-1-1-1,1 1 1,0 0-1,0-1 1,0 1-1,0-1 1,0 0-1,0 0 1,0 0 0,0-1-1,0 1 1,0-1-1,-1 1 1,1-1-1,0 0 1,0 0-1,0 0 1,-1-1 0,1 1-1,-1-1 1,4-1-1,2-4 9,0 0 0,0-1-1,0 0 1,-1 0 0,0 0-1,-1-1 1,0 0-1,5-10 1,10-16 22,-2-1 1,-2-1-1,-1-1 0,20-72 0,11-54 152,-40 154-110,0 12 6,7 20-18,5 20-56,-1 0 1,-2 1-1,-2 1 0,-3 0 1,-1 0-1,-2 2 0,-2-1 1,1 78-1,-7-119-5,0 0 0,-1-1-1,1 1 1,-1-1 0,0 1 0,0 0-1,0-1 1,0 1 0,-1-1-1,0 0 1,1 1 0,-1-1 0,0 0-1,-4 4 1,5-6-1,0 0-1,0 0 1,0 0-1,0-1 1,0 1-1,0 0 1,-1-1-1,1 1 1,0-1-1,0 1 1,-1-1-1,1 1 1,0-1-1,-1 0 1,1 0-1,0 0 1,-2 1-1,1-2 1,-1 1-1,1-1 1,0 1-1,0-1 1,0 0-1,0 0 1,0 1-1,0-1 1,0-1-1,0 1 1,0 0-1,1 0 1,-4-3-1,-1-3 14,0 0 0,0 0 0,0-1 0,1 1-1,1-1 1,-1-1 0,1 1 0,0 0 0,-3-13 0,2 4 22,0-1 0,1 1 1,-3-36-1,7 51-38,0-1 0,0 0 0,0 1 0,0-1 0,0 0 0,1 1 0,-1-1-1,1 1 1,0-1 0,0 1 0,-1-1 0,2 1 0,1-4 0,-2 5-3,0 0 0,0 0 0,0 0 0,0 0 0,0 0 0,0 0 0,0 0 0,0 1 0,1-1 0,-1 1 0,0-1 0,1 1 0,-1-1 0,0 1-1,1 0 1,-1-1 0,0 1 0,1 0 0,-1 0 0,1 0 0,-1 0 0,0 0 0,1 1 0,-1-1 0,2 1 0,15 4-14,0 1 1,0 0-1,-1 2 1,0 0-1,-1 1 0,25 17 1,42 22-29,-77-45 42,0-1 1,0 0 0,0 0-1,0 0 1,0-1 0,1 0-1,-1 0 1,0 0 0,1-1-1,-1 0 1,0 0-1,1-1 1,-1 0 0,6-1-1,1-2 1,-1 0 0,0-1-1,-1 0 1,1-1 0,-1 0-1,12-9 1,-7 4-10,0-1-1,-1 0 1,0-1 0,-1 0 0,0-2 0,20-28-1,-29 37 10,-1-1-1,0 1 0,0-1 0,-1 0 0,0-1 0,0 1 0,-1-1 1,0 1-1,0-1 0,0 0 0,-1 1 0,-1-1 0,1 0 0,-1 0 0,0 0 1,-1 0-1,0 1 0,0-1 0,-4-12 0,4 17 7,-1-1 0,1 1 0,-1-1 0,1 1-1,-1 0 1,0 0 0,0 0 0,0 0 0,-1 0 0,1 0 0,-1 1-1,0-1 1,1 1 0,-1-1 0,0 1 0,0 0 0,-4-2-1,4 4 1,1-1 0,-1 0 0,1 0 0,-1 1 0,1 0 0,-1-1-1,0 1 1,1 0 0,-1 0 0,1 0 0,-1 1 0,1-1 0,-1 1-1,0-1 1,1 1 0,-1 0 0,1 0 0,0 0 0,-1 0 0,1 0-1,0 1 1,0-1 0,0 1 0,-3 2 0,-2 2 0,0 1 0,1-1 1,-1 2-1,1-1 0,1 1 1,0 0-1,0 0 0,0 0 1,1 1-1,1-1 0,-1 1 1,1 0-1,1 0 0,-1 1 1,2-1-1,-1 0 0,1 1 1,1-1-1,0 1 0,0-1 1,1 1-1,0-1 0,0 0 1,1 1-1,6 16 0,-4-15-9,0-1-1,0 0 1,1 0 0,0 0-1,1-1 1,0 1 0,0-1-1,1-1 1,0 1 0,1-1-1,0-1 1,0 1-1,0-1 1,1-1 0,0 1-1,1-2 1,-1 1 0,1-1-1,0-1 1,1 0 0,-1 0-1,14 2 1,-12-4-10,0-1 1,0 0-1,0-1 1,0 0 0,0-1-1,0-1 1,0 0-1,0 0 1,0-1-1,-1-1 1,1 0-1,-1 0 1,0-1 0,18-12-1,0-2 26,0-1 0,-2-2 0,46-46 0,-70 63 50,-7 7-13,-12 9 4,-64 74 17,70-72-55,0 0 1,1 0-1,0 1 1,1 0-1,-8 21 0,14-29-14,0 0 0,1 0 0,-1 0-1,1 1 1,0-1 0,1 0-1,0 1 1,0-1 0,0 1-1,1-1 1,0 1 0,0-1-1,1 0 1,2 7 0,-3-10-4,0-1 0,0 1 1,0-1-1,1 1 0,-1-1 0,1 0 1,-1 1-1,1-1 0,0 0 0,0 0 1,0-1-1,0 1 0,0 0 1,0-1-1,1 1 0,-1-1 0,1 1 1,-1-1-1,1 0 0,-1 0 0,1 0 1,0-1-1,-1 1 0,1-1 1,0 1-1,-1-1 0,1 0 0,0 0 1,0 0-1,-1 0 0,1-1 0,0 1 1,0-1-1,3-1 0,3-1-3,0 0 1,-1-1-1,0-1 0,0 1 0,0-1 1,0-1-1,-1 1 0,1-1 0,-2-1 1,1 1-1,-1-1 0,0 0 0,0-1 1,-1 1-1,7-14 0,6-11-19,-2-1 0,18-53 0,-19 43-1,-3 0 0,-1 0 0,-2-1 0,5-79 0,-12 95 21,-2 0 0,-1 0 1,-2 0-1,0 0 0,-2 0 0,-1 1 0,-1-1 0,-19-45 0,24 68 7,0 1 0,0-1-1,-1 1 1,0-1-1,0 1 1,0 0-1,0 0 1,-6-5-1,8 8 3,-1 0-1,1 0 0,0 0 1,-1 1-1,1-1 1,0 0-1,-1 1 1,1-1-1,-1 1 1,1 0-1,-1 0 1,1-1-1,-1 1 1,1 0-1,-1 0 1,1 0-1,-1 0 0,1 1 1,-1-1-1,1 0 1,-1 1-1,1-1 1,-1 1-1,1-1 1,0 1-1,-1-1 1,1 1-1,0 0 1,-1 0-1,1 0 1,0 0-1,-2 2 1,-2 1 2,1 1 0,0 0 0,0 0 1,0 1-1,0-1 0,1 1 1,0-1-1,0 1 0,1 0 1,0 0-1,0 1 0,-3 11 0,2 1 8,0 0 0,1 37 0,3-11 14,3 1 0,2-1 0,1 0 0,3 0 0,22 63 0,-17-71 4,1-1 0,38 62 0,-51-92-30,1 0 0,0-1-1,0 1 1,1-1 0,8 9 0,-10-12-28,0 0 0,-1-1-1,1 1 1,0-1 0,0 1 0,0-1 0,-1 0-1,1 0 1,1-1 0,-1 1 0,0-1 0,0 1-1,0-1 1,0 0 0,6 0 0,20-4-3605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1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7528,'0'0'1024,"-2"13"-692,-7 36-51,-21 142 1952,29-182-2076,0-3 33,1 1 0,-1-1-1,1 1 1,0-1 0,1 0 0,-1 1 0,2-1-1,-1 0 1,3 9 0,-4-15 38,0-3-213,0 0 1,0 0 0,1 0-1,-1 1 1,1-1-1,0 0 1,0 0-1,-1 0 1,3-3 0,-1 1-1372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1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6424,'0'0'534,"7"-9"-316,7-14-105,1-2 170,1 2 0,0-1 1,2 2-1,39-39 0,-51 56-148,1 0 0,-1 0-1,1 1 1,0 0 0,1 0 0,-1 1 0,13-5-1,-17 7-51,0 1-1,1-1 0,-1 1 1,0 0-1,0 0 0,0 0 0,0 0 1,0 1-1,0-1 0,0 1 1,0 0-1,0 0 0,0 0 0,0 0 1,0 0-1,0 1 0,-1-1 1,1 1-1,-1 0 0,1-1 0,-1 1 1,1 1-1,1 1 0,0 0 106,0 0 1,0-1-1,0 1 0,1-1 0,-1 0 0,1-1 0,0 1 0,0-1 0,0 0 0,0 0 1,0 0-1,1-1 0,-1 1 0,6-1 0,-3 0 17,-1-1 1,1-1-1,-1 1 0,1-1 0,-1 0 1,1-1-1,-1 0 0,0 0 1,13-6-1,66-32-1658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1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28 5016,'0'0'1312,"-6"12"-855,-2 7-325,1-4 55,0 1-1,2-1 1,-1 1 0,-4 28 0,9-40-140,0 0 0,1 0 0,0-1 0,0 1 0,0 0-1,0 0 1,0 0 0,1 0 0,0-1 0,0 1 0,0 0 0,0 0 0,0-1 0,1 1 0,-1-1 0,1 1 0,0-1 0,0 0-1,1 0 1,-1 0 0,1 0 0,-1 0 0,1 0 0,0-1 0,0 1 0,0-1 0,0 0 0,4 2 0,-2-2 5,-1 0 1,1 0 0,-1 0 0,1-1 0,0 1-1,0-1 1,-1-1 0,1 1 0,0-1-1,0 1 1,0-1 0,0-1 0,0 1 0,-1-1-1,1 0 1,0 0 0,0 0 0,-1-1-1,1 1 1,4-3 0,-1 0 48,-1-1 0,1 0 0,-1 0 0,0 0 0,-1-1 0,1 0 0,-1-1 0,-1 1 1,1-1-1,7-11 0,-10 12-23,0 0-1,0 0 1,-1 0 0,0 0 0,0 0 0,0-1 0,-1 1 0,0-1-1,0 1 1,0-1 0,-1 0 0,0 1 0,0-1 0,-2-9 0,1 12-33,0 0 1,0-1 0,0 1-1,0 0 1,-1 0 0,0-1-1,1 1 1,-2 0 0,1 1 0,0-1-1,-1 0 1,1 1 0,-1-1-1,0 1 1,-1 0 0,1 0-1,0 0 1,-1 0 0,1 1 0,-1-1-1,-6-2 1,9 4-30,-1 1-1,1-1 1,0 1 0,0-1 0,0 1 0,0 0-1,0-1 1,-1 1 0,1 0 0,0 0 0,0 0-1,-1 0 1,1 0 0,0 0 0,0 0 0,0 0-1,-1 0 1,1 1 0,0-1 0,0 0 0,0 1-1,0-1 1,0 1 0,-1 0 0,1-1-1,0 1 1,0 0 0,0-1 0,1 1 0,-1 0-1,0 0 1,0 0 0,0 0 0,1 0 0,-1 0-1,0 1 1,-1 2-258,0 0 1,1 1-1,0-1 0,0 0 1,0 1-1,0-1 0,1 6 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2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3912,'0'0'5281,"-12"12"-4990,-42 39 17,45-41-164,0 0 0,0 0 0,1 1 0,1 0 1,0 0-1,0 1 0,1-1 0,1 2 0,-8 21 0,7-17 69,4-13-146,1 1 0,0-1 0,0 0-1,0 0 1,0 1 0,1-1 0,0 0-1,0 1 1,0-1 0,0 1 0,1-1-1,0 0 1,0 0 0,0 1 0,0-1-1,0 0 1,1 0 0,0 0 0,0 0-1,4 5 1,-3-5-8,0 1 1,1-1-1,-1 0 0,1-1 1,0 1-1,1-1 1,-1 0-1,0 0 0,1 0 1,0 0-1,0-1 0,0 0 1,0 0-1,0 0 0,0-1 1,5 2-1,2-2 21,-1 0 1,1-1-1,-1 0 1,0-1-1,1 0 1,-1-1-1,0 0 1,0-1-1,0 0 1,11-5-1,-5 1 21,-1 0-1,0-1 0,0-1 1,-1 0-1,24-21 1,-33 25-35,0 0 1,-1-1-1,0 1 1,0-2 0,0 1-1,-1 0 1,0-1-1,0 0 1,3-9-1,-6 16-62,-1-1 0,0 1 0,0 0 0,0 0-1,0 0 1,0 0 0,0 0 0,0 0 0,0 0 0,0 0-1,0 0 1,0 0 0,0-1 0,0 1 0,0 0 0,1 0-1,-1 0 1,0 0 0,0 0 0,0 0 0,0 0 0,0 0-1,0-1 1,0 1 0,0 0 0,0 0 0,0 0 0,0 0 0,-1 0-1,1 0 1,0 0 0,0 0 0,0-1 0,0 1 0,0 0-1,0 0 1,0 0 0,0 0 0,0 0 0,0 0 0,0 0-1,0 0 1,0 0 0,0 0 0,-1 0 0,1-1 0,0 1-1,0 0 1,0 0 0,0 0 0,0 0 0,0 0 0,0 0-1,0 0 1,-1 0 0,1 0 0,0 0 0,-8 5 87,-7 7-33,11-7-44,1-1 0,-1 0 0,1 1 0,0 0 0,0 0 0,0 0 0,1 0 0,-1 0 0,1 0 0,1 1 0,-1-1 0,1 1 0,0 0 0,0-1 1,0 1-1,1 0 0,0 5 0,0-7-4,1 0 0,-1 0 1,1 0-1,0-1 1,0 1-1,0 0 0,1-1 1,-1 1-1,1-1 1,0 1-1,0-1 0,0 0 1,0 1-1,0-1 0,1 0 1,0-1-1,-1 1 1,1 0-1,0-1 0,0 1 1,0-1-1,1 0 1,-1 0-1,1-1 0,5 3 1,-4-2 10,1 0 0,-1 0-1,1-1 1,-1 0 0,1 0 0,-1-1 0,1 1 0,-1-1-1,1-1 1,0 1 0,5-2 0,-8 1-2,0 1-1,1-2 1,-1 1-1,0 0 0,0-1 1,0 1-1,-1-1 1,1 0-1,0 0 1,-1 0-1,1 0 1,-1-1-1,1 1 1,-1-1-1,0 1 1,0-1-1,0 0 1,-1 0-1,3-4 1,-1 0 17,-1 1 0,1-1 0,-1 0 0,-1 0 0,1 0 0,-1 0 0,0-13 0,-1 17-21,0 0 0,0 1 0,0-1 1,0 0-1,-1 0 0,1 1 0,-1-1 0,0 0 0,0 0 0,0 1 0,0-1 0,0 1 0,-1-1 0,1 1 0,-1 0 0,1-1 0,-1 1 0,0 0 0,0 0 0,0 0 0,0 0 0,-5-3 0,4 4 0,0 0-1,0 0 0,0 1 0,0-1 0,0 0 0,0 1 0,0 0 0,0 0 0,0 0 0,0 0 0,0 0 1,0 1-1,-1-1 0,1 1 0,0 0 0,0 0 0,0 0 0,1 0 0,-5 2 0,-5 3 39,1 1 0,-22 15-1,33-21-48,-1-1-1,1 1 1,-1-1-1,1 1 0,-1-1 1,1 0-1,-1 1 0,1 0 1,0-1-1,-1 1 0,1-1 1,0 1-1,-1-1 1,1 1-1,0 0 0,0-1 1,-1 1-1,1 0 0,0-1 1,0 1-1,0 0 1,0-1-1,0 1 0,0 0 1,0-1-1,0 1 0,0 0 1,0-1-1,1 2 1,0 0 2,0 0 0,0 0 0,0 0 0,1 0 0,-1 0 0,1 0 1,-1 0-1,1-1 0,1 3 0,6 2 31,-1 1 0,17 9 0,-21-14-14,0 0 0,0-1 0,1 1 1,-1-1-1,0 0 0,0 0 0,1 0 0,-1-1 1,0 1-1,1-1 0,-1 0 0,1 0 0,-1-1 1,0 1-1,1-1 0,-1 0 0,0 0 0,1 0 1,-1-1-1,0 0 0,0 0 0,0 0 1,0 0-1,-1 0 0,1-1 0,-1 1 0,6-7 1,5-3 62,-1-2 0,-1 0 1,0 0-1,-1-1 0,10-18 1,25-57 429,-38 71-332,3-7 51,-10 25-221,-1 0 0,1 0 0,-1 0 0,1 0 0,-1 1 0,1-1 0,-1 0 0,1 1 0,0-1 0,0 0 0,-1 1 0,1-1 0,0 1 0,0-1 0,0 1 0,0-1 0,-1 1 0,1 0 0,0-1 0,0 1 0,0 0 0,1 0 0,0 0 5,0 1 0,0 0 0,0 0 0,0 0-1,0 0 1,-1 1 0,1-1 0,0 0 0,-1 1 0,1-1 0,1 3 0,5 4 35,1-1-10,-1 1-1,-1-1 0,1 2 0,-1-1 0,-1 1 1,1 0-1,7 16 0,-6-8 16,0 0-1,-1 1 1,7 30-1,-13-43-39,0-1-1,0 1 1,-1-1-1,0 1 1,0-1-1,0 1 1,0-1-1,-1 1 1,1-1-1,-1 1 1,0-1-1,-1 0 1,-1 6-1,2-8-5,0-1 0,0 1 0,0 0 0,0-1 0,-1 1 0,1-1 0,0 0 0,0 1 0,-1-1 0,1 0 0,-1 0 0,1 0 0,-1 0 0,0 0 0,1 0 0,-1 0 0,0-1 0,0 1 0,0 0 0,1-1 0,-1 0 0,0 1 0,0-1 0,0 0-1,0 0 1,0 0 0,1 0 0,-1 0 0,0-1 0,0 1 0,0 0 0,0-1 0,-2-1 0,-14-3 177,-33-16 0,51 21-189,0 0-1,0 0 0,0 0 0,0 0 0,1 0 1,-1 0-1,0 0 0,0 0 0,0 0 1,0 0-1,0 0 0,0 0 0,0 0 1,0 0-1,1 0 0,-1 0 0,0 0 0,0 0 1,0 0-1,0 0 0,0 0 0,0-1 1,0 1-1,0 0 0,0 0 0,0 0 1,0 0-1,0 0 0,1 0 0,-1 0 0,0 0 1,0-1-1,0 1 0,0 0 0,0 0 1,0 0-1,0 0 0,0 0 0,0 0 1,0 0-1,0 0 0,0-1 0,0 1 1,0 0-1,0 0 0,0 0 0,-1 0 0,1 0 1,0 0-1,0 0 0,0 0 0,0-1 1,0 1-1,0 0 0,0 0 0,0 0 1,0 0-1,0 0 0,0 0 0,0 0 0,0 0 1,-1 0-1,1 0 0,0 0 0,9-2 13,16 3 40,1 2-1,-1 1 1,31 8-1,39 6 198,-67-23-404,-18 2-3040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2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6880,'0'0'6060,"7"-10"-5615,51-83 900,-53 86-1136,0 0 0,1 0 0,0 1 0,1-1 0,-1 2 0,1-1 0,0 1 0,13-7-1,-18 10-162,0 1-1,-1 0 1,1 0-1,0 0 1,0 0-1,1 1 1,-1-1-1,0 1 1,0-1-1,0 1 1,0 0-1,1-1 0,-1 1 1,0 0-1,0 1 1,0-1-1,1 0 1,-1 1-1,0-1 1,0 1-1,0-1 1,0 1-1,0 0 1,0 0-1,0 0 0,0 0 1,0 0-1,-1 1 1,1-1-1,0 1 1,-1-1-1,1 1 1,-1-1-1,1 1 1,-1 0-1,0 0 0,0 0 1,2 3-1,0 2 3,0 0-1,-1 0 0,0 1 0,0-1 0,-1 1 1,0-1-1,0 1 0,-1 0 0,0-1 0,0 1 0,-1 0 1,0-1-1,0 1 0,-3 10 0,-1-1 11,-1 1 1,0-1-1,-1-1 0,-1 0 0,-11 17 1,-34 48 247,45-70-249,4-3 66,19-2-29,28 2 59,-22-4 28,41 12-1,-55-14-133,0 0-1,0 0 1,0-1-1,0 1 0,1-2 1,-1 1-1,0-1 1,0 0-1,14-2 1,15-6-3110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2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68 5416,'0'0'4394,"-6"11"-3915,1-4-458,-8 15 554,1 1 1,-16 44 0,25-59-344,1 0 0,0 0 0,0 1 0,1-1 0,0 0 1,1 10-1,0-14-114,0-1 1,1 1 0,-1-1 0,1 1 0,0-1-1,0 1 1,0-1 0,0 0 0,1 1-1,-1-1 1,1 0 0,0 0 0,0 0 0,0 0-1,4 3 1,-5-5-67,0 1 0,1-1 1,0 0-1,-1 0 0,1 1 0,-1-1 0,1-1 0,0 1 0,0 0 1,0 0-1,-1 0 0,1-1 0,0 1 0,0-1 0,0 0 0,0 0 1,0 1-1,0-1 0,2-1 0,0 1 17,-1-1-1,1 0 1,-1 0 0,1 0 0,-1 0 0,0-1-1,1 0 1,-1 1 0,5-5 0,3-3 81,-1 0-1,0-1 1,-1 0 0,11-14 0,-5 1 52,-13 19-142,0 0 1,0 0-1,1 0 1,-1 0-1,1 0 1,0 0-1,0 1 1,1 0-1,3-4 1,-4 24 301,-1-6-301,1-1 0,0 1 0,0-1 0,1 0 0,6 12 0,-8-19-45,0 0-1,0 0 1,0 0-1,0 0 1,1-1-1,0 1 1,-1 0-1,1-1 1,0 0-1,0 0 1,0 0-1,1 0 1,-1 0-1,0-1 1,1 1-1,-1-1 1,1 0-1,-1 0 1,8 1-1,-7-2 18,1 1-1,0-1 0,-1 0 0,1 0 0,-1 0 0,1-1 1,0 1-1,-1-1 0,1 0 0,-1-1 0,0 1 0,1-1 1,-1 0-1,0 0 0,7-4 0,-6 2 17,-1 0 0,1 0 0,-1 0 0,0-1 0,0 0 0,0 0 1,-1 0-1,1 0 0,-1 0 0,4-10 0,-3 2 42,0 1 0,0-1 0,-1 1 0,-1-1 1,0 0-1,-1 0 0,0 0 0,-1 0 0,-1 0 0,-2-19 1,1 24-44,2 2-4,-1 0 0,0 0 0,0 0 0,-1 0 0,0 0 0,0 0 0,0 1 0,-1-1 0,0 1 0,0-1 0,-5-5 0,7 10-22,-4-3-33,3 14-177,2-10 187,0 5-229,0 0-1,1 0 0,0 0 1,0 0-1,0 0 1,1 0-1,-1-1 0,5 10 1,-3-9-1335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2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4816,'0'0'2233,"-11"10"-1762,-33 33 11,40-40-362,1 1-1,-1-1 0,1 1 0,0 0 0,0 0 0,1 1 0,-1-1 0,-1 6 0,-2 3 265,5-11-317,0-1 0,0 1-1,0 0 1,0 0-1,0 0 1,1 0-1,-1 0 1,1 0 0,-1 0-1,1 0 1,0 0-1,-1 0 1,1 0-1,0 0 1,1 0-1,-1 0 1,0 1 0,1-1-1,-1 0 1,1 0-1,-1 0 1,1 0-1,0-1 1,0 1 0,0 0-1,0 0 1,0 0-1,0-1 1,1 1-1,-1-1 1,1 1 0,-1-1-1,1 1 1,2 1-1,0-1 10,0 1 0,0-1-1,1 0 1,0 0 0,-1 0-1,1-1 1,0 0 0,0 1-1,-1-2 1,1 1 0,0-1-1,0 1 1,9-2 0,13-2-455,0-2 0,29-9 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2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6328,'0'0'761,"-2"12"-364,-7 32-25,-16 107 1028,20-101-788,2 1-1,3 0 0,2 0 0,12 72 0,-11-107-432,1-1 0,1 1-1,0-2 1,1 1 0,0 0 0,2-1-1,-1 0 1,2-1 0,10 14 0,-12-19-58,0 0 0,0-1 0,1 0 1,0 0-1,0 0 0,1-1 1,0-1-1,0 1 0,1-2 0,-1 1 1,1-1-1,0 0 0,0-1 1,17 3-1,-17-4-26,1-1-1,-1 0 1,1 0 0,-1-1 0,1-1 0,-1 1 0,1-2-1,-1 1 1,0-2 0,1 1 0,-1-1 0,0-1 0,-1 0-1,1 0 1,-1-1 0,16-11 0,-23 15-104,-1 0 1,1-1-1,-1 1 1,0 0-1,0-1 1,1 0-1,-1 1 0,0-1 1,0 0-1,0 1 1,-1-1-1,1 0 1,0 0-1,-1 0 1,1 0-1,-1 0 0,1-3 1,-2-11-2458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2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8744,'0'0'608,"61"-16"-384,7-2 152,13-6 0,15-5 40,-1 5-8,-2-4 16,-15 4 0,-5 2-16,-17 2 16,-7-3-80,-11 1 8,-4 10-312,-13 6 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2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0 6192,'0'0'5816,"2"11"-5472,-1-7-309,1 1 1,-1-1 0,0 1-1,-1 0 1,1 0 0,-1-1-1,0 1 1,0 0 0,0 0 0,-1 0-1,1-1 1,-1 1 0,-1 0-1,1-1 1,-1 1 0,1 0 0,-4 5-1,-19 29 251,-1 0-1,-2-2 1,-42 46-1,-108 92 584,53-54-237,49-47-223,-58 62 794,117-114-764,16-22-406,-1 0-1,1 1 0,0-1 0,-1 0 1,1 1-1,0-1 0,-1 0 0,1 1 1,0-1-1,0 1 0,-1-1 0,1 1 1,0-1-1,0 1 0,0-1 0,0 0 1,0 1-1,0-1 0,0 1 1,0-1-1,0 1 0,0-1 0,0 1 1,0-1-1,0 1 0,0-1 0,0 1 1,0-1-1,0 1 0,0-1 0,1 1 1,75 17 549,111 40 1,-152-43-466,0 0-1,-1 2 1,0 2 0,-2 1 0,35 28 0,-25-11 47,-25-21-19,1-1 0,24 16 0,-39-30-137,-1 1 1,1-1-1,0 0 0,0 0 0,-1 0 1,1-1-1,0 1 0,0-1 1,0 0-1,0 1 0,0-1 0,0 0 1,0-1-1,5 0 0,8-4-2725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33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5920,'0'0'5189,"2"10"-4681,7 47 226,2 61 0,-3-21-123,16 534 2988,-29-536-2528,5-84-22,1-22-557,0-29-192,2 1-155,1 1 0,3-1-1,1 1 1,13-39-1,-14 56-66,2 1 0,0 0 0,1 0 0,1 1 0,0 0 0,2 1 0,0 0-1,29-29 1,-37 42-55,-1 1 0,1 0 0,0 1 0,1-1-1,-1 1 1,1 0 0,-1 0 0,1 1-1,0-1 1,0 1 0,0 0 0,0 1 0,1 0-1,10-1 1,-12 2-8,0 0-1,0 0 1,0 1 0,0 0-1,-1 0 1,1 0-1,0 0 1,0 1-1,-1 0 1,1 0 0,-1 0-1,1 0 1,-1 1-1,0 0 1,0 0-1,0 0 1,0 0 0,-1 0-1,4 5 1,4 4 9,-1 0 1,-1 0-1,-1 1 1,1 0 0,-2 1-1,0 0 1,-1 0-1,6 17 1,-11-26-18,-1-1 1,1 1-1,-1 0 0,-1 0 0,1-1 1,0 1-1,-1 0 0,0-1 0,0 1 1,-1-1-1,1 1 0,-3 5 0,-5 7 45,-17 28 0,16-28-17,4-8-8,0 0 0,-1 0-1,0 0 1,0 0 0,-1-1-1,0 0 1,-15 10-1,17-14 2,0 0 0,0-1-1,0 1 1,-1-2 0,1 1-1,-1-1 1,0 0 0,0 0-1,0-1 1,0 0-1,0 0 1,0-1 0,-8 0-1,-2 0 70,-42-4 121,54 4-170,-1-1 0,1 0-1,0 0 1,-1-1 0,1 0-1,0 0 1,0 0 0,-5-3-1,10 5-37,-1 0-1,1-1 1,-1 1-1,1 0 0,0 0 1,-1-1-1,1 1 1,-1 0-1,1 0 0,0-1 1,-1 1-1,1-1 1,-1 1-1,1 0 0,0-1 1,0 1-1,-1-1 1,1 1-1,0 0 0,0-1 1,-1 1-1,1-1 1,0 1-1,0-1 1,0 1-1,0-1 0,0 1 1,0-1-1,0 1 1,0-2-1,0 2 4,1-1-1,0 1 1,-1-1 0,1 1 0,0-1-1,-1 1 1,1-1 0,0 1 0,0 0-1,-1-1 1,1 1 0,0 0 0,0 0-1,0-1 1,1 1 0,37-3 114,6 2-97,0-3 0,45-9-1,89-25-17,-163 34-5,0 0 8,0-2 0,0 1 1,0-2-1,-1 0 0,20-13 0,65-52 109,-57 40-54,-27 18-18,-1 0-1,0-1 0,-1-1 0,24-33 1,-5 6 178,-33 43-220,6-8 305,-8 17-124,0-2-152,-12 42 203,-16 100 0,29-136-196,0 1 0,0 0 1,2 14-1,0-23-24,-1-1-1,1 0 1,0 0-1,0 0 1,1 0-1,1 5 1,-2-7-11,0-1 0,-1 0 0,1 0 0,0 0 0,0 1 0,0-1 0,0 0 0,0 0 0,0 0 0,0-1 0,0 1 0,0 0 0,0 0 0,1 0 0,-1-1 0,0 1 0,1-1 0,1 1 0,0-1 10,0 0 0,0-1 1,0 1-1,0-1 0,-1 0 0,1 0 1,0 0-1,0-1 0,-1 1 1,1-1-1,-1 1 0,1-1 0,-1 0 1,0 0-1,0 0 0,4-4 0,-1 1 6,146-138 531,-150 142-544,0 0-1,1 0 0,-1 0 0,0 0 0,0 1 1,1-1-1,-1 0 0,0 0 0,1 1 0,-1-1 0,1 1 1,-1-1-1,1 1 0,-1 0 0,1-1 0,2 1 0,-3 0-4,0 1-1,-1-1 1,1 0-1,0 0 0,0 1 1,0-1-1,-1 1 1,1-1-1,0 1 0,-1-1 1,1 1-1,0-1 0,-1 1 1,1 0-1,-1-1 1,1 1-1,-1 0 0,1 0 1,-1-1-1,1 1 0,-1 1 1,2 4 13,0 0 0,0 0-1,-1 1 1,0-1 0,-1 0 0,1 9 0,-1 18 12,-1-1 1,-1 1 0,-2-1-1,-1 0 1,-1 0 0,-2-1-1,-1 0 1,-2 0 0,-1-1-1,-23 42 1,22-49-3,-1 2 9,-23 33 0,33-53-30,0 0-1,0 0 0,0-1 1,0 1-1,-1-1 0,0 0 0,0 0 1,0-1-1,0 1 0,-1-1 1,1 0-1,-9 2 0,12-4-1,-1 0 1,1-1-1,-1 0 0,0 1 1,1-1-1,-1 0 0,0 0 1,1 0-1,-1-1 0,1 1 0,-1-1 1,0 1-1,1-1 0,-1 0 1,1 0-1,0 0 0,-1 0 1,1-1-1,0 1 0,0-1 1,0 1-1,0-1 0,0 0 0,-4-3 1,4 1-2,-1 1 0,0-1 0,1 1 0,0-1 0,0 0 0,0 0-1,1 0 1,-1 0 0,1 0 0,0-1 0,0 1 0,0 0 0,0-1 0,1-4 0,0 1-9,1-1 0,0 0 0,1 1 0,0-1 1,0 1-1,1 0 0,0 0 0,0 0 0,1 0 0,0 0 0,0 0 0,1 1 0,0 0 0,0 0 1,1 0-1,0 1 0,0 0 0,0 0 0,1 1 0,7-6 0,6-2-14,0 1-1,0 1 1,1 0 0,1 2-1,-1 1 1,29-8-1,-32 12-12,1 1 0,35-2 0,-38 4-72,1 0 0,-1-2 0,0 1-1,21-8 1,21-13-356,58-31 0,-57 23-3370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2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46 4816,'0'0'2594,"-10"-3"-2347,-12-5 111,1 2 0,-1 0 0,0 2 0,0 0 0,-40-1 0,52 6-189,1 0 0,0 0 1,0 1-1,0 0 0,0 0 0,1 1 0,-1 0 0,1 1 0,-1 0 1,1 0-1,0 1 0,1 0 0,-1 0 0,1 1 0,-8 8 1,7-7-61,2 1 1,-1 1 0,1-1 0,0 1 0,1 0 0,0 0 0,0 1 0,1 0 0,0-1 0,1 1 0,0 1-1,1-1 1,-2 11 0,3-6-5,0-1 0,0 0 1,2 0-1,-1 1 0,2-1 0,0 0 0,1 0 0,0 0 0,8 20 1,-9-29-64,0 1 0,0-1 0,1 0 0,0 0 1,0 0-1,1 0 0,-1 0 0,1-1 1,0 1-1,0-1 0,0 0 0,1-1 1,-1 1-1,1-1 0,0 1 0,0-1 0,0-1 1,1 1-1,-1-1 0,1 0 0,-1 0 1,1-1-1,0 1 0,-1-1 0,12 0 1,-5-1 2,1-1 1,-1 0 0,1-1 0,-1-1 0,0 0-1,0-1 1,0 0 0,0 0 0,-1-1 0,13-8-1,4-4 48,0-1-1,39-35 1,76-81 329,-136 127-386,14-11 391,-23 21-413,0-1 0,0 1 0,0 0 0,1 0 0,-1-1 0,1 1 0,0 0 0,0 1 0,-1 3 0,0-1 3,-2 5 10,0 0-1,1 0 0,1 0 0,0 0 1,0 1-1,0 19 0,3-26-13,-1 0-1,1-1 0,0 1 1,0 0-1,0-1 1,1 1-1,-1-1 0,1 1 1,0-1-1,1 0 1,-1 1-1,1-1 1,0-1-1,0 1 0,0 0 1,0-1-1,1 1 1,-1-1-1,5 3 0,0 0 23,1 0-1,-1-1 1,1 0-1,0 0 1,18 5 0,-22-8-5,1-1 0,-1 0 0,1 0 1,-1 0-1,1-1 0,-1 1 1,1-1-1,-1-1 0,1 1 1,-1-1-1,1 0 0,7-2 1,-11 2-20,0 0 0,0-1 0,0 1 0,-1 0 1,1-1-1,0 1 0,0-1 0,-1 1 0,1-1 1,-1 0-1,1 0 0,-1 0 0,0 0 0,0 0 0,0 0 1,0 0-1,0 0 0,0 0 0,-1 0 0,1 0 1,-1-1-1,1 1 0,-1 0 0,0 0 0,0-5 0,0-3 24,0 0-1,-1 0 1,0 0-1,-3-15 0,1 16-3,0 0-1,0-1 1,-1 1-1,0 1 1,0-1-1,-1 0 1,-9-11-1,12 16-20,-1 1-1,0 0 1,0 0-1,0-1 1,0 2-1,0-1 0,-1 0 1,1 1-1,-1-1 1,0 1-1,0 0 1,0 0-1,0 1 1,0-1-1,0 1 1,0 0-1,0 0 1,-1 0-1,-3 0 1,7 2-10,1-1 0,0 0 0,0 1 1,-1-1-1,1 1 0,0-1 0,0 0 0,0 1 1,0-1-1,0 1 0,0-1 0,-1 0 0,1 1 1,0-1-1,0 1 0,0-1 0,0 1 0,1-1 1,-1 0-1,0 1 0,0-1 0,0 1 1,0-1-1,0 0 0,0 1 0,1-1 0,-1 1 1,0-1-1,0 0 0,0 1 0,1 0 0,3 4 17,-1 0-1,1 0 0,0 0 0,0 0 1,1 0-1,-1-1 0,1 0 0,0 0 1,0 0-1,0-1 0,1 1 0,0-1 1,-1 0-1,10 3 0,-11-5-4,0 0 1,1 0-1,-1 0 1,0 0-1,0 0 1,1-1-1,-1 0 0,0 0 1,1 0-1,-1 0 1,0-1-1,0 0 1,1 0-1,-1 0 0,0 0 1,0 0-1,0-1 1,0 0-1,0 0 0,-1 0 1,1 0-1,5-5 1,6-9 60,0 0 0,-1-1 0,-1-1 0,0 0 0,-2-1 1,0 0-1,11-27 0,3-4 111,-23 47-164,-1 0 1,1 0-1,0 0 1,0 0-1,0 1 0,0-1 1,1 1-1,-1-1 0,1 1 1,-1 0-1,1 0 1,0 0-1,5-2 0,-8 4-18,0 0 0,1 0 0,-1 0 0,1 0 0,-1 0 0,0 0 0,1 0 0,-1 0-1,1 0 1,-1 0 0,0 0 0,1 0 0,-1 0 0,0 1 0,1-1 0,-1 0 0,0 0 0,1 0 0,-1 1-1,0-1 1,1 0 0,-1 0 0,0 1 0,0-1 0,1 0 0,-1 1 0,0-1 0,0 0 0,0 1 0,0-1-1,1 0 1,-1 1 0,0-1 0,0 0 0,0 1 0,6 16 12,-6-16-11,28 132 63,-25-111-36,-2-1 1,0 1-1,-2 0 1,-3 30-1,2-35 15,-3 21 47,4-36-75,1 1-1,-1-1 0,1 0 1,-1 0-1,0 0 1,0 1-1,0-1 1,0 0-1,-1 0 1,1 0-1,0-1 1,-3 4-1,3-5-9,0 0 1,0 0 0,0 1-1,0-1 1,0 0-1,0 0 1,1 0-1,-1 0 1,0 0-1,0 0 1,0 0-1,0 0 1,0-1-1,0 1 1,0 0-1,0 0 1,1-1-1,-1 1 1,0-1-1,0 1 1,0-1-1,0 1 1,1-1-1,-1 1 1,0-1-1,1 0 1,-1 1-1,0-1 1,0-1-1,-21-24 127,20 25-117,-50-78 418,47 69-338,5 10-95,0 0-1,-1 0 1,1 0-1,0 0 1,0 0 0,0-1-1,0 1 1,0 0-1,0 0 1,0 0 0,0 0-1,0 0 1,0-1-1,0 1 1,0 0 0,0 0-1,0 0 1,0 0-1,0 0 1,0 0 0,0-1-1,0 1 1,0 0-1,0 0 1,0 0 0,0 0-1,0 0 1,0-1-1,1 1 1,-1 0 0,0 0-1,0 0 1,0 0-1,0 0 1,0 0 0,0 0-1,0 0 1,0-1-1,1 1 1,-1 0 0,0 0-1,0 0 1,0 0-1,0 0 1,0 0 0,0 0-1,1 0 1,-1 0-1,0 0 1,0 0 0,0 0-1,0 0 1,0 0-1,1 0 1,-1 0 0,0 0-1,0 0 1,0 0-1,0 0 1,0 0 0,1 0-1,-1 0 1,0 0-1,0 0 1,0 1 0,0-1-1,0 0 1,21 5 36,23 13 12,130 51 368,-153-61-373,-13-4 30,1-1-1,-1 0 0,1-1 0,12 2 0,-19-4-70,1 0-1,0 0 0,0 0 0,0 0 1,-1 0-1,1-1 0,0 1 0,0-1 1,-1 0-1,1 0 0,0 0 0,-1 0 1,1 0-1,-1-1 0,1 1 0,-1-1 1,0 0-1,3-2 0,5-5-3097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3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5224,'0'0'6993,"14"-6"-6458,14-6 36,1 0 1,39-8-1,-59 18-325,0 0 1,1 1-1,-1 0 0,1 0 0,-1 1 1,0 0-1,10 2 0,-16-2-183,0 1 0,-1-1 0,1 1 0,-1 0 0,1 0 0,-1 0 0,1 0 0,-1 0 0,0 0 0,0 1 0,1-1-1,-1 1 1,0-1 0,0 1 0,0 0 0,-1 0 0,1 0 0,0 0 0,-1 0 0,1 0 0,-1 1 0,0-1 0,0 0 0,0 1 0,0-1 0,0 1 0,0-1 0,-1 1 0,1 0 0,-1 3-1,0 2 4,0 0 0,-1 0 0,0 0 0,0 0 0,-1 0 0,0 0 0,0 0-1,-1-1 1,0 1 0,0-1 0,-6 9 0,-8 13 188,-27 35 1,37-54-168,5-8-33,0 1 0,0-1-1,0 1 1,1 0 0,-1 0 0,1-1-1,0 1 1,-1 0 0,0 6 0,2-9-32,0 1 0,0 0 1,0-1-1,0 1 1,0-1-1,0 1 1,1 0-1,-1-1 0,0 1 1,0 0-1,0-1 1,1 1-1,-1-1 1,0 1-1,1-1 0,-1 1 1,1-1-1,-1 1 1,0-1-1,1 1 1,1 0 3,-1 0 1,1 0-1,0 0 1,-1 0-1,1-1 1,-1 1-1,1 0 1,0-1-1,0 0 1,2 1-1,19 1 167,1 0-1,0-2 1,-1-1 0,1-1-1,30-6 1,-43 5-123,0 0 1,0 0-1,14-9 0,-13 7-57,-1 1 1,22-7-1,-21 9-178,41-10-2734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3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110 140 5016,'0'0'4378,"-8"11"-3848,-5 7-304,-2 1 444,-22 36-1,31-44-406,1 2 0,0-1 0,0 1 1,1-1-1,1 1 0,0 0 0,1 1 0,-1 22 0,3-26-88,0 0-1,1 1 0,0-1 1,0 0-1,1 0 0,1 0 0,0 0 1,0 0-1,1-1 0,0 1 1,10 16-1,-13-24-123,0 0 0,1-1 0,-1 1 0,0 0 0,1-1 1,-1 1-1,1-1 0,-1 0 0,1 1 0,0-1 0,-1 0 0,1 0 0,0 0 0,0 0 1,0 0-1,0 0 0,0-1 0,0 1 0,0-1 0,3 1 0,-3-1 5,1 0 0,0-1 0,0 1-1,0-1 1,0 0 0,-1 0 0,1 0 0,0 0-1,-1 0 1,1 0 0,-1-1 0,1 1 0,2-3-1,6-6 143,1 0 0,-2-1-1,1 0 1,11-18-1,-19 26-153,46-75 694,-16 22 70,-33 56-798,1 0 1,-1 0-1,0 0 1,0 0 0,0 0-1,0 0 1,0-1-1,1 1 1,-1 0 0,0 0-1,0 0 1,0 0-1,0 0 1,1 0 0,-1 0-1,0 0 1,0 0-1,0 0 1,1 0 0,-1 0-1,0 0 1,0 0-1,0 0 1,1 0 0,-1 0-1,0 0 1,0 0-1,0 0 1,0 0 0,1 0-1,-1 0 1,0 0-1,0 1 1,0-1-1,0 0 1,1 0 0,-1 0-1,0 0 1,0 0-1,10 11 169,8 17-90,-15-24-36,3 7-13,1-1 0,1 1 0,0-2 0,0 1 1,1-1-1,0 0 0,17 11 0,-22-17-28,0 0 0,1 0 0,-1-1 0,1 0-1,0 0 1,0 0 0,-1-1 0,1 1 0,0-1 0,0 0 0,0-1 0,0 1-1,0-1 1,1 0 0,-1 0 0,0-1 0,0 1 0,0-1 0,0 0 0,0-1-1,9-3 1,-5 1 14,-1-2-1,1 1 0,-1-1 0,-1 0 0,1-1 0,-1 0 1,0 0-1,0 0 0,-1-1 0,0 0 0,0 0 1,-1-1-1,0 1 0,0-1 0,-1 0 0,5-18 0,-2 6 43,-2 0 0,0 0-1,-1-1 1,-1 1-1,-1-1 1,-2-36 0,-1 43 7,0 0 0,-1 0 0,-1 0 0,0 1 0,-1 0 0,-9-21 0,13 34-75,0 0 1,0 1 0,0-1-1,0 1 1,0-1-1,0 1 1,-1-1-1,1 1 1,0-1-1,0 1 1,-1 0-1,1-1 1,0 1-1,-1-1 1,1 1-1,0-1 1,-1 1-1,1 0 1,-1-1-1,1 1 1,0 0-1,-1 0 1,1-1-1,-1 1 1,1 0 0,-1 0-1,1 0 1,-1-1-1,1 1 1,-1 0-1,1 0 1,-1 0-1,1 0 1,-1 0-1,0 0 1,1 0-1,-1 0 1,1 0-1,-1 0 1,1 0-1,-1 1 1,1-1-1,-1 0 1,1 0-1,-1 0 1,0 1-1,0 0-24,0 1 0,-1-1 0,1 1 0,0-1 0,0 1 0,0-1-1,0 1 1,0 0 0,0-1 0,0 1 0,-1 3 0,1 4-652,-1 0 0,1-1 0,1 1 0,0 14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3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8744,'0'0'1749,"-13"7"-1314,2-2-337,-2 1 32,0 1 1,1 1-1,-1 0 0,1 0 0,-12 13 1,-3 2 209,11-8 20,0-1 0,1 2 0,-16 20 0,30-34-312,0-1 1,0 0 0,0 0 0,0 1 0,0-1 0,1 1 0,-1-1-1,1 1 1,-1-1 0,1 1 0,-1-1 0,1 1 0,0-1 0,0 1 0,0-1-1,0 1 1,0 0 0,0 2 0,1-3 0,-1 0 0,1 0-1,0 1 1,-1-1 0,1 0 0,0 0 0,0 0 0,0 0-1,0-1 1,-1 1 0,1 0 0,0 0 0,1 0 0,-1-1-1,0 1 1,0-1 0,0 1 0,2 0 0,2 1 85,1-1 0,0 1 0,1-1 0,-1 0 0,0-1 1,0 0-1,12 0 0,3-3 191,1-1-1,-1-1 1,0 0 0,29-13 0,75-40-1555,-114 53 673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3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7328,'0'0'2600,"-1"11"-1990,-29 207 1414,0-11-373,24-148-742,3 87 1,4-129-607,0-1 1,1 0 0,1-1-1,0 1 1,9 26 0,-8-34-140,0 0 0,0 1 0,1-1 1,0-1-1,0 1 0,1-1 0,0 0 1,0 0-1,0 0 0,1-1 0,10 7 1,-8-7-60,0-1 0,1 0 0,0 0 1,0-1-1,0 0 0,0-1 0,1 0 0,-1-1 1,1 0-1,0-1 0,-1 0 0,1 0 0,0-1 1,0-1-1,0 0 0,-1 0 0,1-1 0,-1 0 1,1-1-1,10-4 0,6-2-163,-10 4 386,-1 0 1,1-2 0,19-10 0,-32 15-565,1-1 0,-1 0 0,0-1-1,0 1 1,0-1 0,0 1 0,-1-1-1,1 0 1,-1-1 0,0 1 0,0 0-1,0-1 1,-1 0 0,0 1 0,2-7-1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3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10752,'0'0'530,"14"-2"-275,146-29 1240,36-6 760,-151 31-1329,0 2 0,65 2 0,-76 7-2817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3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4616,'0'0'10122,"-9"6"-9638,-29 16-17,38-22-436,-1 0 0,1 1 1,-1-1-1,1 0 0,-1 1 1,1-1-1,-1 1 0,1-1 1,-1 0-1,1 1 0,0-1 0,-1 1 1,1 0-1,0-1 0,-1 1 1,1-1-1,0 1 0,0-1 1,-1 1-1,1 0 0,0-1 1,0 1-1,0-1 0,0 1 0,0 0 1,0-1-1,0 1 0,0 0 1,0-1-1,0 1 0,0-1 1,0 1-1,1 0 0,-1-1 0,0 1 1,0-1-1,1 1 0,-1 0 1,0-1-1,1 1 0,-1-1 1,1 1-1,-1-1 0,0 1 1,1-1-1,-1 0 0,2 1 0,0 2 187,29 35 240,3 0 0,0-3 0,3 0 0,1-3 0,1-1 0,49 30 0,75 54 383,-9-5-19,-105-76-477,17 12 710,-54-42-833,2 1 170,-14-4-381,0-1 0,1 0 1,-1 0-1,0 0 0,0 0 0,0 0 0,1 1 0,-1-1 0,0 0 1,0 0-1,0 0 0,0 1 0,0-1 0,1 0 0,-1 0 0,0 0 1,0 1-1,0-1 0,0 0 0,0 0 0,0 1 0,0-1 0,0 0 1,0 0-1,0 1 0,0-1 0,0 0 0,0 0 0,0 1 0,0-1 1,0 0-1,0 0 0,0 1 0,0-1 0,-1 0 0,1 0 0,0 1 1,0-1-1,0 0 0,0 0 0,0 0 0,-1 1 0,-17 20 104,-1 0 1,-2-2-1,0 0 0,-34 23 0,-32 29 12,38-24-57,3 2-1,2 3 1,-67 99 0,106-143-40,1 0 1,0 0 0,0 1-1,0 0 1,-3 14 0,6-19-259,0-1-1,0 1 1,1-1 0,0 1-1,-1-1 1,1 1 0,1-1-1,-1 1 1,0-1 0,1 1-1,0-1 1,0 1 0,0-1-1,0 0 1,0 1 0,3 4-1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3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4416,'0'0'8873,"16"-2"-8457,-3 1-306,2-1 35,0 1-1,-1 1 1,1 0 0,26 4-1,142 32 2311,-170-34-2067,0-1 0,-1-1 0,1 1 0,0-2 0,18-2 0,-30 3-364,0-1 0,0 1 0,0 0 0,0 0 0,0-1-1,0 1 1,-1 0 0,1-1 0,0 1 0,0-1 0,0 1 0,0-1 0,0 0 0,-1 1 0,1-1 0,0 0 0,-1 1 0,1-1 0,0 0 0,-1 0 0,1 0 0,0-1 0,1-7-3130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3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7632,'0'0'1392,"13"-5"-983,33-12 211,0 2 1,1 3-1,61-9 0,51 15 1950,-143 5-1811,0 1 0,-1 1 0,33 5 1,-26 5 23,-14-6-2973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3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5520,'0'0'6738,"4"11"-6175,2 5-327,-1 0 0,0 0 1,-1 1-1,2 26 0,-2 46 799,-3-29 225,12 72 0,-6-97-683,-2-11 431,-1-1 0,1 32 0,4-60-712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36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1099 4912,'0'0'1466,"-2"10"-1062,-8 32 64,9-41-413,1 0-1,0 0 0,-1 1 0,1-1 1,0 0-1,0 0 0,0 0 0,0 0 1,0 0-1,0 1 0,1-1 1,-1 0-1,0 0 0,1 0 0,-1 0 1,0 0-1,1 0 0,-1 0 0,2 2 1,-1-3-20,-1 1 1,1-1 0,0 0 0,-1 1 0,1-1-1,0 0 1,0 1 0,-1-1 0,1 0 0,0 0-1,0 0 1,-1 0 0,1 0 0,0 1 0,0-1-1,0-1 1,-1 1 0,1 0 0,0 0 0,1 0-1,3-2 81,-1 1 0,1-1 0,-1 0 0,1 0 0,-1-1 0,5-3-1,11-9 206,-1-1 0,-1 0 0,0-2-1,15-20 1,59-85 849,187-340 2062,-239 382-2453,-3-1 1,34-110-1,-68 182-689,11-44 605,-13 50-558,0 0 1,-1 0-1,1 0 0,-1 0 1,0 0-1,-1 0 1,1 0-1,-1 0 0,1 0 1,-3-6-1,3 10-120,-1-1-1,1 1 1,0 0 0,0 0-1,0 0 1,-1 0-1,1 0 1,0 0 0,0-1-1,-1 1 1,1 0-1,0 0 1,0 0 0,-1 0-1,1 0 1,0 0 0,0 0-1,0 0 1,-1 0-1,1 0 1,0 0 0,0 0-1,-1 0 1,1 0 0,0 1-1,0-1 1,-1 0-1,1 0 1,0 0 0,0 0-1,0 0 1,-1 0 0,1 1-1,0-1 1,0 0-1,0 0 1,-1 0 0,1 0-1,0 1 1,0-1-1,0 0 1,-13 15 309,-10 26-61,2 1-1,-24 67 1,32-74-176,-120 385 596,44-120-245,60-216-185,-61 122 1,85-197-235,-15 32 270,-49 71-1,66-108-225,-2 3 50,3-6-41,3-5 19,0 1-74,0 0 1,1 0-1,0 0 1,0 0-1,0 0 1,0 0-1,0 0 0,6-4 1,3-6 8,14-15 4,0 1 1,2 1 0,39-29-1,100-62 41,-141 100-70,212-126-85,-155 96 20,-65 37 45,13-7-73,46-21 0,-83 121 154,7-72-44,1-1 1,0 1-1,1 0 0,0 0 1,1-1-1,0 0 0,0 1 1,1-1-1,1 0 0,0-1 1,0 1-1,1-1 0,0 0 1,0 0-1,1-1 1,0 0-1,1 0 0,9 8 1,-16-15-18,1 0 0,-1 0 0,0 0 0,1 0 0,-1 0 0,0 0 0,1 0 0,-1-1 0,1 1-1,-1-1 1,1 1 0,-1-1 0,1 1 0,0-1 0,-1 0 0,1 0 0,0 0 0,-1 0 0,1 0 0,-1 0 0,1 0 0,0 0 0,-1-1 0,1 1 0,-1-1 0,1 1 0,-1-1 0,1 0 0,-1 1 0,1-1 0,-1 0 0,0 0 0,1 0 0,-1 0 0,0 0 0,0 0 0,0-1 0,0 1 0,0 0 0,0-1 0,1-1 0,3-3 7,-1 0 0,0-1 0,-1 0 0,0 0 0,0 0 0,0-1 0,2-11 0,-3 7 5,-1 0 0,0 0 0,-1 1 1,-1-1-1,0 0 0,0 0 0,-1 1 0,-1-1 0,0 1 1,0-1-1,-6-10 0,4 9 10,0 1-1,-1 1 1,-1-1-1,0 1 1,0 0 0,-1 1-1,-1 0 1,0 0-1,-17-15 1,19 21 3,0-1 1,-1 1 0,1 0-1,-1 1 1,0 0-1,0 0 1,0 1 0,0 0-1,0 0 1,-14 0-1,2-1 61,20 3-88,0 0 1,1 0-1,-1 0 1,0 0 0,0 0-1,0 0 1,0 0 0,0 0-1,0 0 1,0 0 0,0 0-1,0 0 1,0 0-1,1 1 1,-1-1 0,0 0-1,0 0 1,0 0 0,0 0-1,0 0 1,0 0 0,0 0-1,0 0 1,0 1 0,0-1-1,0 0 1,0 0-1,0 0 1,0 0 0,0 0-1,0 0 1,0 0 0,0 0-1,0 1 1,0-1 0,0 0-1,0 0 1,0 0 0,0 0-1,0 0 1,0 0-1,0 0 1,0 0 0,-1 1-1,1-1 1,0 0 0,0 0-1,0 0 1,0 0 0,0 0-1,0 0 1,0 0-1,0 0 1,0 0 0,0 0-1,-1 0 1,1 0 0,9 7 11,6-4-10,-1-1 0,1 0 0,-1-1 0,1-1 0,-1 0 1,1-1-1,-1-1 0,1 0 0,-1-1 0,16-5 1,11-5 21,-1-1 0,45-25 0,99-57 139,-151 79-48,53-19 0,-80 34-74,1 1 0,-1-1 0,1 1 0,0 0-1,-1 1 1,1 0 0,0 0 0,0 0 0,-1 1 0,1-1 0,10 4-1,-12-3-23,-1 1 0,0 0 0,1-1 0,-1 2-1,0-1 1,0 0 0,0 1 0,0-1 0,0 1-1,-1 0 1,1 1 0,-1-1 0,0 1 0,0-1-1,0 1 1,0 0 0,2 5 0,-3-5-7,-1 1 1,1 0-1,-1-1 0,0 1 1,0 0-1,-1 0 0,1 0 1,-1 0-1,0 5 0,-7 46 83,5-45-71,-4 19 54,-16 47 0,4-21 56,16-49-118,0 1-1,0-1 1,0 1-1,1-1 0,0 1 1,0 0-1,1-1 1,0 1-1,0 0 1,1-1-1,0 1 1,3 11-1,-3-17-10,0 0 0,0-1 0,0 1 0,1 0 1,-1-1-1,0 1 0,1-1 0,0 1 0,-1-1 0,1 0 0,0 0 0,-1 0 0,1 0 0,0 0 0,0 0 1,0 0-1,0 0 0,0-1 0,0 1 0,0-1 0,0 1 0,0-1 0,3 0 0,3 1-10,0-1-1,0 0 1,0 0-1,15-3 0,-4-2 1,-1 0 0,1-2 0,-1 0 0,0-1 0,22-13 0,82-59-14,-64 40-10,-18 12 8,-11 8-6,0 1 0,59-28-1,-1 3-11,-59 28 17,38-16 1,-59 30 6,0 0 0,-1 0 0,1 0 0,0 1 0,0 0 0,0 0 0,0 0 0,0 1 0,0 0 0,13 3 0,-12-3 7,-7 0 10,-1 0 0,1 0-1,-1 0 1,1-1 0,0 1 0,-1 0 0,1 0-1,0 0 1,-1 0 0,1 0 0,0 1 0,-1-1 0,1 0-1,0 0 1,-1 0 0,1 1 0,-1-1 0,1 0-1,-1 0 1,1 1 0,0-1 0,-1 1 0,1-1 0,-1 0-1,1 1 1,-1-1 0,0 1 0,1-1 0,-1 1-1,1-1 1,-1 2 0,-16 5 99,-64 17 16,41-14-59,-1 3 0,-45 20-1,74-28-41,1 1-1,0 0 0,0 0 0,1 1 1,0 0-1,0 0 0,0 1 1,1 0-1,0 1 0,1 0 1,0 0-1,-9 17 0,13-22-10,2 1-1,-1 0 1,1 0-1,-1 0 1,1 0-1,1 0 1,-1 0-1,1 1 0,0-1 1,0 0-1,0 0 1,1 0-1,0 0 1,0 0-1,0 0 1,1 0-1,2 6 1,0 0-3,1 1 1,1-1-1,0-1 1,0 1-1,1-1 1,9 10-1,-6-10 8,-1-1 0,2 0-1,-1-1 1,1 0 0,0 0-1,1-2 1,0 1 0,0-1-1,0-1 1,1 0 0,0-1-1,0 0 1,0-1 0,0 0-1,0-1 1,1-1 0,-1 0-1,1-1 1,-1 0 0,1-1-1,-1-1 1,0 0 0,22-6-1,21-6 15,-20 6 6,0-3 1,62-25-1,92-61-45,-166 82 16,0-1 0,-1-1 0,30-28 0,-28 23 0,-24 21 0,1-1 0,0 0 0,-1 1 0,1-1 0,-1 0 0,1 0 0,-1 0 0,0 0 0,0 0 0,0 0 0,0 0 0,0 0 0,0 0 0,-1-1 0,1 1 0,-1 0 0,0 0 0,1-1 0,-1 1 0,0 0 0,0-1 0,0 1 0,-1 0 0,1-1 0,-1 1 0,1 0 0,-1 0 0,0-1 0,0 1 0,0 0 0,0 0 0,0 0 0,0 0 0,0 0 0,-1 0 0,-1-2 0,-1 0 0,0-1 0,0 1 0,0 0 0,0 0 0,-1 0 0,0 1 0,0 0 0,0 0 0,0 0 0,0 0 0,0 1 0,-1 0 0,-6-2 0,-1 3 0,-1 1-1,0 0 1,1 1 0,-1 0-1,1 1 1,-1 1-1,1 0 1,0 1 0,-20 8-1,23-8-10,0 0 0,0 1 0,1 0 0,-1 1 0,1-1 0,1 2 0,-15 12 0,19-15 3,0 1 0,1-1 0,0 1 0,-1 0-1,2 0 1,-1 0 0,1 0 0,-1 1 0,1-1 0,1 1 0,-1-1 0,1 1 0,0 0 0,0-1 0,1 1 0,0 6 0,0-5 8,1 0 1,0-1-1,1 1 1,-1 0-1,1-1 1,1 0 0,-1 1-1,1-1 1,0 0-1,1-1 1,-1 1-1,1 0 1,0-1-1,0 0 1,1 0-1,0 0 1,7 5-1,4 3 38,0-1 0,1 0 0,0-2 0,28 14-1,-29-16 20,1-2-1,0 1 0,0-2 0,1 0 0,-1-1 0,1-1 0,0-1 1,0 0-1,21-1 0,-26-2-38,-1 0 0,0-1 0,0 0 0,0-1 0,0-1 0,-1 0 0,1 0-1,-1-1 1,0-1 0,0 0 0,-1 0 0,0-1 0,0 0 0,12-11 0,2-7-327,-1-1 0,-1-1 0,19-30 0,-11 9-3549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3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8136,'0'0'2129,"16"-3"-1601,229-34 1580,-194 32-1409,1 2-1,-1 3 1,59 6 0,15 8 2431,-121-14-3039,5 1 992,-9-1-1116,0 0 1,0 0-1,0 0 1,0 0-1,1 0 0,-1 0 1,0 1-1,0-1 1,0 0-1,0 0 1,0 0-1,0 0 0,0 0 1,0 0-1,0 0 1,1 0-1,-1 0 1,0 0-1,0 0 0,0 0 1,0 0-1,0 1 1,0-1-1,0 0 0,0 0 1,0 0-1,0 0 1,0 0-1,0 0 1,0 0-1,0 0 0,0 0 1,0 1-1,0-1 1,0 0-1,0 0 1,0 0-1,0 0 0,0 0 1,0 0-1,0 0 1,0 1-1,0-1 1,0 0-1,0 0 0,0 0 1,0 0-1,0 0 1,0 0-1,0 0 1,0 0-1,0 0 0,0 0 1,-1 1-1,1-1 1,0 0-1,0 0 1,0 0-1,0 0 0,0 0 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3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7328,'0'0'4977,"14"-9"-4510,0-1-327,16-11 508,41-22 0,-62 39-412,-1 0 0,1 0 1,0 0-1,0 1 1,0 1-1,1 0 0,-1 0 1,0 0-1,1 1 1,-1 1-1,1 0 0,10 1 1,-17-1-178,-1 1 0,0-1 0,0 1 0,0 0 0,0 0 0,0 0 0,0 0 0,0 0 0,-1 1 0,1-1 0,0 0 0,-1 1 0,1-1 0,0 1 0,-1 0 0,0-1 0,1 1 0,-1 0 0,0 0 0,0 0 0,0 0 0,0 0 0,-1 0 0,1 0 0,0 0 0,0 3 0,0 3 65,1 1 0,-1-1 0,-1 0-1,1 0 1,-2 12 0,-1-5 6,-1 0 0,0-1 0,-1 1-1,-1-1 1,0 0 0,-1-1 0,0 1 0,-1-1 0,-16 22 0,8-14 31,-2 0-1,0-2 1,-1 0 0,-33 27-1,23-27 21,-8 9 254,55-35-123,39-14-100,0 1-1,63-11 1,-77 24 176,1 1 0,60 0 0,-80 5-169,28-6 342,-35 3-3725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4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721 1 3312,'0'0'8588,"-4"11"-8302,-8 21-36,-1 0 0,-2 0 0,-34 53-1,-76 95 485,61-92-389,-182 236 1215,187-252-127,-71 113 0,129-184-1410,1 0 0,-1 0-1,1-1 1,0 1 0,-1 0-1,1 0 1,0 0 0,0-1 0,-1 1-1,1 0 1,0 0 0,0 0-1,0 0 1,0-1 0,0 1 0,1 0-1,-1 0 1,0 0 0,0 0-1,0-1 1,1 1 0,-1 0 0,0 0-1,1-1 1,-1 1 0,1 0-1,-1 0 1,1-1 0,-1 1 0,1 0-1,-1-1 1,1 1 0,0-1-1,-1 1 1,1-1 0,0 1 0,-1-1-1,1 1 1,0-1 0,1 0-1,4 4 77,1-2 1,-1 1-1,14 3 0,-13-5-42,63 18 152,144 47 81,-148-35-104,-1 2 0,113 78-1,-167-103-126,-1 0-1,0 0 0,0 2 1,-1-1-1,0 1 1,0 0-1,-1 1 0,-1 0 1,0 0-1,9 20 1,-9-16-966,-1 1 1,5 20-1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4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2208,'0'0'8542,"-3"17"-8070,-3 26-17,3 1-1,3 74 0,2-96-281,50 485 3799,-50-461-2911,-2-46-1052,0 0 0,0 0-1,0 0 1,0 1 0,0-1-1,0 0 1,0 0-1,0 0 1,0 0 0,0 0-1,0 0 1,0 1-1,0-1 1,0 0 0,0 0-1,0 0 1,0 0 0,0 0-1,0 0 1,0 0-1,0 1 1,0-1 0,0 0-1,-1 0 1,1 0-1,0 0 1,0 0 0,0 0-1,0 0 1,0 0 0,0 0-1,0 1 1,0-1-1,-1 0 1,1 0 0,0 0-1,0 0 1,0 0 0,0 0-1,0 0 1,0 0-1,-1 0 1,1 0 0,0 0-1,0 0 1,0 0-1,0 0 1,0 0 0,0 0-1,-1 0 1,1 0 0,0 0-1,0 0 1,0 0-1,0-1 1,0 1 0,0 0-1,0 0 1,-1 0-1,1 0 1,0 0 0,0 0-1,0 0 1,0 0 0,0 0-1,0 0 1,0-1-1,-7-7-18,5-1-2332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5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7328,'0'0'5638,"12"2"-5243,40 3 221,0-1 1,63-5-1,152-11 1461,-246 14-1768,10-1 367,-30-1-618,1 0 0,-1-1 0,0 1-1,1 0 1,-1-1 0,0 1 0,1-1-1,-1 1 1,0-1 0,0 1 0,1-1 0,-1 0-1,0 0 1,0 0 0,0 0 0,0 0-1,0 0 1,1-2 0,-2 3-45,0 0 0,0-1 0,0 1 0,0 0 0,0-1 0,0 1 0,0-1 0,0 1 0,0 0 0,0-1 0,0 1 0,0 0 0,0-1 0,0 1 0,-1 0 0,1-1 0,0 1 0,0 0 0,0-1 0,-1 1 0,1 0 0,0-1 0,0 1 0,-1 0 0,1 0 0,0-1 0,0 1 0,-1 0 0,1 0 0,-1-1 0,-13-8-1193,11 7-826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5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5920,'0'0'4254,"13"-6"-3715,0 0-383,-6 2-57,0 0 0,1 1 0,0 0 1,0 1-1,0-1 0,0 1 0,0 1 0,17-1 0,20 1 786,0 3 0,0 2 0,-1 1 0,1 3 0,83 25 0,-103-27-2586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5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4008,'0'0'10074,"-1"12"-9750,0 12-54,1 0 0,1 1-1,6 37 1,-2-34-28,-3-17-115,0 0 0,0-1-1,1 1 1,0-1 0,1 1-1,6 11 1,-10-20-103,1-1-1,0 0 1,-1 0-1,1 0 0,0 0 1,0 0-1,0 0 1,0 0-1,0-1 1,0 1-1,0 0 1,0 0-1,1-1 0,-1 1 1,0-1-1,0 1 1,0-1-1,1 1 1,-1-1-1,0 0 1,1 0-1,-1 1 1,0-1-1,1 0 0,-1 0 1,0 0-1,1-1 1,-1 1-1,0 0 1,0 0-1,1-1 1,-1 1-1,0-1 1,2 0-1,1-1 23,0 0 0,-1 0 1,1-1-1,-1 1 0,0-1 0,0 1 0,0-1 0,0 0 1,5-7-1,10-20 146,-1-1 0,-1-1 0,-2 0 0,18-61 0,-25 70-52,-7 23-129,0 0 1,0 0 0,0 1 0,1-1-1,-1 0 1,0 0 0,0 0 0,0 0-1,0 0 1,0 0 0,0 0 0,0 0-1,0 0 1,0 0 0,0 0 0,0 0-1,0 0 1,0 0 0,1 0 0,-1 1-1,0-1 1,0 0 0,0 0 0,0 0-1,0 0 1,0 0 0,0 0 0,0 0-1,0 0 1,1 0 0,-1 0 0,0 0-1,0 0 1,0 0 0,0 0 0,0 0-1,0-1 1,0 1 0,0 0-1,1 22 144,-2 32-66,-3 31 68,-3-1 0,-5 0 0,-37 140 0,49-223-155,-3 12 61,-1 0 0,-1-1 0,1 0 0,-2 0 0,0 0 0,0 0-1,-10 12 1,15-24-51,1 1-1,-1 0 0,1-1 0,-1 1 1,1-1-1,-1 0 0,1 1 1,-1-1-1,1 1 0,-1-1 0,0 0 1,1 1-1,-1-1 0,0 0 1,1 0-1,-1 1 0,0-1 0,0 0 1,1 0-1,-1 0 0,0 0 0,1 0 1,-1 0-1,0 0 0,0 0 1,1 0-1,-2-1 0,0 0 6,1 0 0,-1 1 0,1-1 0,0 0-1,-1-1 1,1 1 0,0 0 0,-1 0 0,1-1 0,0 1 0,-1-2-1,-2-4 54,-1 0 0,1-1 0,-5-14 0,7 15-34,-1-1 1,1-1-1,0 1 0,1 0 1,0 0-1,0-1 1,1 1-1,0-1 0,1 1 1,-1 0-1,2-1 1,-1 1-1,1 0 1,0 0-1,1 0 0,6-13 1,-6 14-15,1 1-1,0 0 1,1 0 0,-1 0-1,1 0 1,1 0 0,-1 1 0,1 0-1,0 0 1,0 1 0,0 0 0,0 0-1,1 0 1,0 1 0,0-1-1,0 2 1,0-1 0,14-2 0,-7 3 30,0 0 0,1 2 0,-1 0 0,0 0 0,1 1 0,-1 1 0,0 0 0,0 1 0,0 1 0,23 8 0,-25-7-648,-1 0 0,0 1 1,0 0-1,10 8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5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49 5224,'0'0'7270,"-9"-8"-6930,-3-2-216,7 6-42,1-1 1,-2 1-1,1 0 1,0 0-1,-1 1 1,-6-3 0,22 14 4679,59 42-4085,1 3-27,-2 3 0,98 106 0,-6-4 175,-34-29 98,-74-80-53,-48-46-703,1 1 0,-1 0 0,1 0 0,-1 0 0,6 10 0,-9-13-90,-1 1-17,0 0 0,0 0-1,0 0 1,-1 0 0,1 0 0,-1 0 0,1 0 0,-2 4 0,-75 69 52,-80 85-18,-32 75 38,167-206-121,-42 66-33,56-81-8,1 0 0,0 1 0,1 0 0,0 0 0,-3 18 1,8-28 7,1 1 1,-1-1 0,1 1 0,0-1-1,0 1 1,1-1 0,0 1 0,0-1-1,2 8 1,19 42-1516,-15-41-611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5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3808,'0'0'12621,"16"-4"-12371,-4 1-195,13-3 87,0 1 1,35-2-1,35 0 330,122-6 328,-26 21 184,-113-2 200,-78-6-1176,0 0 0,0 0 1,0 0-1,0 0 0,1 0 0,-1 0 1,0 0-1,0 0 0,0 0 0,0 0 1,0 0-1,0 0 0,1 0 0,-1 0 1,0 0-1,0-1 0,0 1 1,0 0-1,0 0 0,0 0 0,0 0 1,0 0-1,0 0 0,0 0 0,1-1 1,-1 1-1,0 0 0,0 0 0,0 0 1,0 0-1,0 0 0,0-1 1,0 1-1,0 0 0,0 0 0,0 0 1,0 0-1,0 0 0,0 0 0,0-1 1,0 1-1,0 0 0,0 0 0,-1 0 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5:5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11440,'0'0'6009,"14"5"-5777,-2-2-181,1 2 9,0-2 0,-1 1 1,1-2-1,1 0 1,23 1-1,81-6 463,32 0 191,21 9 1150,-170-6-1838,0 0-1,0 0 0,-1 0 0,1 0 1,0 0-1,0 1 0,0-1 0,-1 0 0,1 1 1,0-1-1,-1 0 0,1 1 0,0-1 1,-1 1-1,1-1 0,-1 1 0,1-1 1,0 1-1,-1-1 0,0 1 0,1 0 0,-1-1 1,1 1-1,-1 0 0,0 0 0,1-1 1,-1 1-1,0 0 0,0 0 0,1 1 1,1 23-1615,-3-21 243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37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33 5320,'0'0'2529,"9"-6"-1764,29-18 63,-37 24-766,-1 0 0,1-1 0,-1 1 0,1 0 0,-1 0-1,1-1 1,-1 1 0,1 0 0,-1 0 0,1 0 0,-1 0 0,1 0-1,-1 0 1,1 0 0,-1 0 0,1 0 0,-1 0 0,1 0 0,-1 0-1,1 0 1,-1 0 0,1 0 0,-1 0 0,1 1 0,-1-1 0,1 0-1,-1 0 1,1 1 0,-1-1 0,1 0 0,-1 1 0,0-1 0,1 0-1,-1 1 1,0-1 0,1 0 0,-1 1 0,0-1 0,1 1-1,-1 0 1,5 16 1239,-4-15-1062,-1 3 80,0 0 0,0 1 0,0-1 0,-1 0-1,0 1 1,0-1 0,0 0 0,-4 9 0,-2 15 174,-46 247 1754,-10 56-606,57-292-1151,2 1 0,3 79 0,1-105-245,3 13 289,-2-26-295,-2-1-227,1-1 0,0 0 0,0 0-1,0 0 1,0 1 0,0-1 0,0 0-1,0 0 1,0 0 0,0 1 0,0-1-1,0 0 1,0 0 0,0 1 0,0-1-1,0 0 1,0 0 0,0 0 0,0 1-1,0-1 1,0 0 0,0 0 0,0 0-1,0 1 1,0-1 0,1 0 0,-1 0-1,0 0 1,0 1 0,0-1 0,0 0-1,0 0 1,1 0 0,-1 0 0,0 0-1,0 1 1,0-1 0,1 0 0,-1 0-1,0 0 1,0 0 0,0 0 0,1 0-1,-1 0 1,0 0 0,0 0 0,1 0-1,-1 0 1,0 0 0,0 0-1,0 0 1,1 0 0,-1 0 0,0 0-1,0 0 1,2-1-142,-1 0-1,0 1 1,0-1-1,0 0 0,0 0 1,0 0-1,0-1 1,0 1-1,0 0 1,0 0-1,0 0 1,-1-1-1,2 0 0,0-2-1743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6:0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4312,'0'0'9881,"12"-3"-9660,203-28 1293,-174 27-1258,0-1-1,0-2 1,44-14 0,-69 17-161,0 1 0,-1 0-1,1 1 1,27-1-1,-34 3-28,0 1 0,0-1-1,-1 1 1,1 1-1,0 0 1,-1 0 0,1 1-1,-1 0 1,16 8 0,-24-11-60,0 0 1,1 0 0,-1 0-1,0 0 1,0 0 0,0 1-1,1-1 1,-1 0 0,0 0-1,0 0 1,0 0-1,0 1 1,0-1 0,0 0-1,1 0 1,-1 1 0,0-1-1,0 0 1,0 0 0,0 0-1,0 1 1,0-1-1,0 0 1,0 0 0,0 1-1,0-1 1,0 0 0,0 0-1,0 0 1,0 1 0,0-1-1,0 0 1,0 0-1,0 1 1,0-1 0,-1 0-1,1 0 1,0 0 0,0 1-1,0-1 1,-9 9-479,4-3-1663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6:0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5520,'0'0'6750,"7"10"-6328,-2-1-327,-1-3-31,0-1-1,-1 2 0,0-1 1,0 0-1,0 1 1,-1-1-1,1 1 1,-2 0-1,1 0 0,0 9 1,-2 207 2077,-3-94-1124,3-123-905,0-1-1,-1 1 0,1-1 0,-1 0 0,0 0 0,0 1 1,-1-1-1,0 0 0,0 0 0,-3 6 0,5-11-99,0 0 0,-1 1 0,1-1 0,-1 0 0,1 1 0,0-1 0,-1 0 0,1 0 0,-1 1 0,1-1 0,-1 0 0,1 0 0,-1 0 0,1 0 0,-1 0 0,1 1 0,0-1 0,-1 0 0,1 0 0,-1 0 0,1 0 0,-1 0 0,1-1 0,-1 1 0,1 0 0,-1 0 0,1 0 0,-1 0 0,1 0 0,-1-1 0,0 1 0,-14-9-1524,13 8 215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6:0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8432,'0'0'1472,"14"-5"-1215,148-44 808,-62 22-122,-45 11 180,109-16-1,-140 30-966,-16 0-212,1 1 0,-1 0 0,1 1 0,-1-1 0,1 2-1,-1-1 1,1 1 0,12 4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6:0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3616,'0'0'6309,"1"14"-5857,22 274 2131,-22-89-890,-2-106 85,1-92-1740,1-1 0,-1 1 0,0-1 0,0 1 0,0 0 0,0-1 0,0 1 0,0-1 0,0 1 0,0-1 0,0 1 0,0 0 0,0-1 0,0 1 0,-1-1-1,1 1 1,0-1 0,0 1 0,-1-1 0,1 1 0,0-1 0,-1 1 0,1-1 0,0 1 0,-1-1 0,1 1 0,-1-1 0,1 0 0,0 1 0,-1-1-1,1 0 1,-1 1 0,1-1 0,-1 0 0,0 0 0,1 1 0,-1-1 0,1 0 0,-1 0 0,1 0 0,-2 0 0,0-6 51,-2 4-2549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6:0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7736,'0'0'2649,"14"-4"-2273,-10 2-364,50-13 1050,105-16 0,-110 26-456,-30 2-313,0 1 0,0 0 0,1 2 0,-1 0 0,0 2 0,31 5 0,-47-6-258,13 6 864,-16-6-880,1-1-1,-1 1 1,0 0 0,0-1-1,0 1 1,0 0-1,1-1 1,-1 1-1,0 0 1,0 0-1,-1-1 1,1 1-1,0 0 1,0-1-1,0 1 1,0 0 0,-1-1-1,1 1 1,0 0-1,0-1 1,-1 1-1,1 0 1,-1-1-1,1 1 1,0-1-1,-1 1 1,0 0-1,-36 38-247,25-26-1841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6:0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10152,'0'0'8,"10"-7"81,0-1 10,-2 1 49,0 1 1,0-1 0,1 1 0,0 1 0,0 0 0,17-7 0,-23 11-80,-1 0 0,1 1 0,-1 0 0,1-1 0,0 1 0,-1 0 0,1 0 0,0 0 0,-1 0 0,1 1 0,-1-1 0,1 1 0,-1 0 0,1-1 0,-1 1 0,1 0 0,3 2 0,-3 0 1,0-1 0,0 1-1,0-1 1,0 1 0,-1 0 0,1 0-1,-1 0 1,1 0 0,-1 1 0,3 5-1,-1 1 31,0 0 0,-1 0 0,0 0 0,0 1 1,-1-1-1,-1 1 0,1 20 0,-2-15-9,-2 0 1,0 0 0,0 0 0,-2 0 0,0 0 0,-1 0-1,-10 22 1,5-18 75,0 0 1,-2 0-1,0-2 0,-29 35 0,38-50-128,-1 2 85,-1 0 1,1 1-1,0-1 1,-5 10-1,9-15 12,10-11 271,13-4-281,1 1-1,0 1 1,2 1-1,-1 1 1,1 1-1,0 1 1,1 1-1,0 2 1,1 1-1,-1 1 1,1 1-1,0 1 1,31 3-1,-53-1-76,0 1-1,1 0 1,-1 1 0,0 0-1,1 0 1,5 2-1,6 5-2506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7:0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83 3208,'0'0'5910,"-10"4"-5718,-31 10-8,38-13-133,1 0-1,-1-1 1,1 1-1,-1-1 0,1 0 1,-1 1-1,1-1 0,-1 0 1,1-1-1,-1 1 1,1 0-1,-1-1 0,1 1 1,-1-1-1,1 0 1,-1 0-1,-3-2 0,-11-3 243,7 4-201,-5-2 155,0 1 0,-25-1-1,35 4-155,0 0-1,0 1 0,0-1 0,0 1 0,0 0 0,0 0 0,0 1 1,0-1-1,0 1 0,1 0 0,-1 0 0,-5 4 0,3-1 31,0 0-1,-1 0 0,2 1 1,-1 0-1,1 0 0,0 1 1,0-1-1,0 1 1,1 1-1,-8 14 0,6-8-8,2-6-41,0 0-1,1 0 1,0 0 0,1 1 0,0 0 0,0 0 0,1 0 0,0 0-1,-2 18 1,2 1 182,1-25-228,1 1 0,-1-1-1,1 1 1,0-1 0,0 0-1,0 1 1,0-1 0,0 1-1,1-1 1,0 0-1,-1 1 1,1-1 0,1 0-1,-1 0 1,0 1 0,1-1-1,-1 0 1,1 0 0,0-1-1,3 5 1,-4-6-14,8 9 83,-1-1 0,1 0 0,1-1 0,16 12 0,-22-18-75,-1 0-1,0 0 1,0-1 0,1 1-1,-1-1 1,1 0-1,-1 0 1,1 0 0,-1-1-1,1 1 1,-1-1-1,1 0 1,0 0 0,-1 0-1,1-1 1,0 1-1,-1-1 1,1 0 0,-1 0-1,1 0 1,3-2 0,6-4 40,-2 0 1,1-1 0,-1 0 0,0-1 0,-1 0 0,0-1 0,-1 0 0,1 0 0,-2-1 0,0 0 0,9-16 0,-10 12 4,0 0-1,0 0 0,4-20 0,-6 18 48,1 0 1,14-27-1,23-35 238,-41 75-331,0 0-1,0 0 0,-1 0 0,0-1 0,0 1 0,0 0 0,0-9 0,3-7 34,-4 19-41,1-1-1,-1 1 0,1-1 0,-1 0 0,0 1 0,0-1 0,0 1 1,0-1-1,0 0 0,0 1 0,0-1 0,0 0 0,-1 1 0,1-1 1,-1 1-1,1-1 0,-1 1 0,0-1 0,1 1 0,-2-2 0,-2 7 52,0 0 0,0 1-1,1-1 1,0 1-1,0-1 1,-5 11-1,2 3-28,1 0 0,0 1 0,2-1 0,0 1 0,1 0 0,1 30-1,13 117 149,-11-150-165,43 658 757,-41-560-270,0-1-3254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7:0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4008,'0'0'4450,"10"-11"-4140,18-18 291,37-30 0,-58 54-425,0-1 0,1 2 0,-1-1 0,1 1 0,0 0 0,0 0 0,0 1-1,1 0 1,-1 1 0,1 0 0,0 0 0,12 0 0,-19 2-125,0 0-1,-1 0 1,1 0-1,0 0 1,0 1-1,0-1 1,-1 1 0,1-1-1,0 1 1,0 0-1,-1-1 1,1 1 0,-1 0-1,1 0 1,-1 0-1,1 1 1,-1-1 0,3 3-1,-2-2 4,0 1-1,-1 0 0,1 0 1,0 0-1,-1 0 0,0 0 1,0 0-1,0 0 0,1 7 1,-1 4 82,0 1-1,0 0 1,-4 26 0,2-31-47,-1 13 60,1 0 0,1 0 1,1 0-1,2 0 1,0 0-1,1 0 1,1-1-1,1 1 1,9 21-1,-12-37-84,0 0 0,0-1 0,1 1 0,0-1 0,0 0 0,0 0-1,1 0 1,0-1 0,8 7 0,-12-10-44,1-1 1,0 1-1,0-1 0,0 0 0,0 0 1,0 0-1,0 0 0,0 0 0,1-1 0,-1 1 1,0-1-1,1 1 0,-1-1 0,0 0 1,0 0-1,1 0 0,-1 0 0,0 0 0,1 0 1,-1-1-1,0 1 0,0-1 0,1 1 1,-1-1-1,0 0 0,0 0 0,0 0 0,0 0 1,0-1-1,0 1 0,0 0 0,0-1 1,2-2-1,7-7 60,-1 0-1,1-1 1,-2 0 0,0-1 0,0 0 0,13-28-1,-7 8 186,19-66 0,-26 70-9,-1-1-1,7-55 0,-8 28 215,-5 49-439,1 0 1,1 0-1,-1 0 1,1 1-1,0 0 0,1-1 1,0 1-1,0 0 1,8-9-1,-11 15-26,0 0 0,1 0 0,-1 0 1,0 0-1,1 0 0,-1 0 0,1 0 0,-1 1 0,1-1 0,-1 1 1,1-1-1,0 1 0,-1-1 0,1 1 0,0 0 0,-1 0 0,1 0 0,0 0 1,-1 0-1,1 0 0,0 0 0,-1 1 0,1-1 0,0 1 0,1 0 1,1 0 2,-1 0 1,1 1 0,0-1 0,-1 1 0,1 0 0,-1 0 0,1 0 0,-1 0 0,5 5 0,2 4 17,-3-4 14,0 0-1,11 17 1,-17-22-37,-1 0-1,1 0 1,-1 0-1,1 0 1,-1-1 0,1 1-1,-1 0 1,0 0-1,0 0 1,0 0-1,-1 3 1,1 4-115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7:0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5664,'0'0'7245,"3"12"-6916,0 3-247,2 4 291,-2 1 1,3 37 0,7 102 273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7:0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6328,'0'0'5440,"14"-4"-5082,0 0-258,78-16 514,-68 16-329,0 1 0,0 1 1,0 2-1,0 0 0,42 7 1,6 11 582,-39-9-203,-21-6-2372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38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0 137 8640,'0'0'5581,"13"-1"-5065,-3 1-406,8-2 114,0 0 0,0-1 0,20-5-1,-33 6-164,357-81 2445,-280 68-2021,29-3 199,-95 16-455,-1 2 0,0 0 0,1 0 1,-1 2-1,21 4 0,-33-6-149,19 6 582,-15-2-37,-8 1 256,-16-3-964,0 0-294,3 5-2677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7:1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3808,'0'0'8362,"5"11"-8084,101 231 1544,-93-189-1032,-11-49 213,-2-10-718,-3-11-183,-3 0 58,1-1-1,1 1 1,-2-22 0,3 13-20,1 17-99,0-1 0,1 0 0,0 1 1,1-1-1,0 0 0,0 0 0,1 0 0,4-15 0,-1 8 36,1 0-1,1 1 0,1 0 0,0 0 1,12-17-1,-7 12 84,-9 15-88,1 0 0,-1 0 0,1 0 0,1 0 1,-1 1-1,1-1 0,7-6 0,-6 10 7,0 1-1,0-1 0,0 1 1,1 0-1,-1 1 1,0-1-1,10 2 1,-12-1-31,6 1 67,1 0 0,-1 1 0,0 0 0,0 0 0,12 6 0,7 1 183,-25-8-244,0 1 0,0 0 0,0 0 0,0 0-1,0 0 1,-1 1 0,7 5 0,-7-5-2,1-1-1,-1 1 1,1-1-1,-1 1 1,1-1-1,5 2 1,9-5-94,-10 0-2988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7:1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13568,'0'0'-95,"-1"12"-332,-10 193 2377,10-195-1671,1-8-213,0 0 0,-1 0 0,1 0 0,0 0 0,0-1 0,1 1 0,-1 0 0,0 0-1,0 0 1,1 0 0,0 0 0,-1 0 0,1 0 0,0-1 0,1 3 0,-1-3 118,1-1-48,1 0-1,-1 0 1,1 0 0,-1 0-1,1-1 1,-1 1 0,5-3-1,6-2-24,1 0 0,-1 0 0,1 2 0,0-1-1,0 2 1,0 0 0,0 0 0,0 1-1,1 1 1,-1 1 0,0 0 0,28 6-1,77 22 309,-113-28-631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7:1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313 575 4416,'0'0'7017,"-12"-5"-6644,11 4-372,-13-5 191,0 0 0,0 1 0,-1 1 0,0 0 0,1 1 0,-1 0 0,-1 2 1,-17-1-1,25 3-76,1 0 0,0 0 0,0 1 1,0 0-1,0 0 0,0 0 1,0 1-1,1 0 0,-1 1 0,1 0 1,0 0-1,0 0 0,0 0 1,1 1-1,-10 10 0,11-11-51,1 1 0,0-1 0,0 1 0,0-1 0,1 1 0,0 0 0,0 0 0,0 0 0,0 0 0,1 0 0,0 0 0,0 1 0,0-1 0,1 0-1,0 1 1,0-1 0,0 0 0,1 1 0,-1-1 0,1 0 0,0 0 0,3 8 0,-2-9-28,1 0 0,-1 0 0,1 0 0,-1 0 0,1-1 0,0 1 1,1-1-1,-1 0 0,1 0 0,-1 0 0,1 0 0,0 0 0,0-1 0,0 0 0,0 0 0,0 0 0,1 0 0,6 1 0,-1 0 27,1 0-1,0 0 1,0-2 0,0 1-1,0-1 1,19-2-1,-22 0-21,1-1-1,-2 0 0,1 0 0,0-1 1,0 0-1,-1 0 0,1-1 0,-1 0 0,0-1 1,0 1-1,-1-1 0,0-1 0,1 1 0,-2-1 1,1 0-1,-1 0 0,10-14 0,-5 4 52,0-1 0,0 0 0,-2-1 1,0 1-1,-1-2 0,7-28 0,-12 35-41,0 1 1,-1-1 0,0 0 0,-1 0-1,0 0 1,-1 1 0,-1-1 0,0 0-1,-5-19 1,-3 2 62,0 1 0,-23-42 0,15 40-12,-1 2 1,-1 0-1,-2 2 1,0 0-1,-33-28 1,41 41-24,-2 0 0,-20-14-1,28 21-31,0 2 0,-1-1-1,1 1 1,-1 0-1,1 1 1,-1 0-1,-10-2 1,15 4-6,-9-2-72,13 3 26,-1 0-1,1 0 1,0 1-1,0-1 1,0 0-1,-1 0 1,1 0-1,0 0 1,0 0-1,0 1 1,-1-1-1,1 0 1,0 0-1,0 0 1,0 1-1,0-1 1,-1 0-1,1 0 1,0 0-1,0 1 1,0-1-1,0 0 1,0 0-1,0 1 1,0-1-1,0 0 1,0 0-1,0 1 1,0-1-1,0 0 1,0 1-1,0-1 1,0 0-1,0 0 1,0 1-1,0-1 1,0 0-1,0 0 1,0 1 0,0-1-1,1 0 1,-1 0-1,0 0 1,0 1-1,0-1 1,0 0-1,1 0 1,-1 0-1,0 1 1,0-1-1,1 0 1,14 19-2964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7:1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8240,'0'0'2266,"1"16"-1787,44 279 1878,-31-243-1703,2-2 1,28 63-1,-36-92-419,-2-7 976,-8-34-384,-10-47-305,-3 0-1,-28-73 1,-3-13 396,39 128-727,4 17-91,1 0 0,0 0-1,0 0 1,1-1 0,-1-12-1,2 18-73,0 0 0,1 0-1,-1 0 1,1 0 0,0 1 0,0-1 0,0 0-1,0 1 1,0-1 0,1 0 0,-1 1-1,1-1 1,0 1 0,-1 0 0,1 0-1,0 0 1,1 0 0,-1 0 0,0 0 0,4-2-1,1-1 15,1 1-1,0 0 0,0 0 1,1 0-1,-1 1 0,1 1 1,0 0-1,0 0 0,-1 0 1,1 1-1,0 0 1,0 1-1,10 1 0,1 0 6,0 2 0,-1 0 0,1 1 0,32 11 0,-50-14-40,1 0-1,-1 0 0,1 0 0,-1 0 0,1 0 1,-1 1-1,0-1 0,0 1 0,0-1 0,1 1 1,-1 0-1,-1 0 0,1 0 0,0 0 0,-1 0 1,1 0-1,-1 1 0,1-1 0,-1 0 0,0 1 1,0-1-1,0 1 0,0 0 0,-1-1 0,1 1 1,-1-1-1,1 1 0,-1 0 0,0-1 0,0 1 1,0 0-1,0 0 0,-1-1 0,1 1 0,-1-1 1,0 1-1,0 0 0,1-1 0,-2 1 0,1-1 1,0 0-1,0 1 0,-1-1 0,1 0 0,-3 3 1,-12 13 18,0-1-1,-1 0 1,0-1 0,-1-1 0,-28 18 0,-22 18 253,68-51-270,-1 1 0,1-1 0,0 0 1,-1 0-1,1 1 0,0-1 0,0 0 0,-1 1 0,1-1 0,0 0 1,0 1-1,0-1 0,-1 0 0,1 1 0,0-1 0,0 1 0,0-1 1,0 0-1,0 1 0,0-1 0,0 1 0,0-1 0,0 0 1,0 1-1,0-1 0,0 1 0,0-1 0,0 0 0,0 1 0,10 10 90,29 7-38,-22-11-28,13 7 2,38 10 1,-44-16-21,-1 0-1,0 2 1,39 21 0,-61-30-11,1 0-1,-1 0 1,1 0-1,0 0 1,-1 0-1,0 0 1,1 0 0,-1 1-1,0-1 1,0 1-1,1-1 1,-1 1-1,0-1 1,-1 1 0,1 0-1,0-1 1,0 1-1,-1 0 1,1 0 0,-1-1-1,1 1 1,-1 3-1,0-3 2,-1-1 1,1 1-1,-1 0 0,0 0 0,0 0 1,0-1-1,0 1 0,0-1 0,0 1 0,0 0 1,0-1-1,0 0 0,-1 1 0,1-1 0,-1 0 1,1 0-1,-1 0 0,1 0 0,-1 0 0,0 0 1,1 0-1,-3 1 0,-24 9 28,-1-1 0,1-2-1,-49 9 1,37-9 20,-51 17 0,85-23-81,0 1 1,0 1-1,1-1 1,-1 1 0,1 0-1,-1 0 1,1 0 0,1 1-1,-1 0 1,0 0-1,-6 10 1,-8 16-3223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7:1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7528,'0'0'6073,"13"-5"-5657,208-44 1303,-180 43-1220,0 1 0,0 3 0,74 4 0,125 27 1579,-157-17-1283,-30 4 310,-63 0-2721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7:2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194 608 4912,'0'0'8452,"-13"1"-7975,2-1-347,6 0-64,-1 0 0,1 0 1,-1 0-1,0 1 0,1 0 1,-1 0-1,1 1 0,-1-1 0,1 1 1,0 0-1,-10 6 0,5-1 206,0 1-1,0-1 1,-16 19-1,21-21-176,1-1 1,1 1-1,-1 0 1,1 0-1,0 0 1,0 0-1,0 1 1,1-1-1,0 1 1,-2 7-1,4-11-70,-1-1 0,1 1-1,-1-1 1,1 1 0,0 0-1,0-1 1,0 1 0,0 0-1,0-1 1,0 1 0,0 0-1,1-1 1,-1 1 0,1-1-1,-1 1 1,1 0 0,-1-1-1,1 1 1,0-1 0,0 1 0,0-1-1,0 0 1,0 1 0,0-1-1,0 0 1,0 0 0,1 0-1,-1 0 1,0 0 0,1 0-1,-1 0 1,1 0 0,-1 0-1,1-1 1,-1 1 0,1-1-1,-1 1 1,1-1 0,0 0 0,-1 1-1,1-1 1,0 0 0,-1 0-1,3 0 1,3 0 34,-1-1 1,1 1-1,0-1 1,-1-1-1,1 1 1,-1-1-1,0 0 1,1 0-1,10-7 0,-7 2-3,-1 0 0,0-1-1,0 0 1,0 0 0,-1-1-1,-1 0 1,0-1 0,0 0-1,0 0 1,-1 0 0,-1-1-1,0 0 1,0 0 0,-1 0-1,3-13 1,1-10 57,-1 1 1,-2-1-1,-1 0 0,-1-37 1,-2 42-40,-2 0 0,0 0-1,-2 1 1,-1-1 0,-1 1 0,-2 0 0,0 0 0,-20-44 0,22 61-28,0 1 0,0 0 0,-2 0 0,1 1 0,-1-1 0,-10-9 0,15 17-33,0 0 0,0 0-1,0 1 1,0-1 0,0 1 0,0-1 0,-1 1 0,1 0 0,0 0 0,-1 0 0,0 0 0,1 0 0,-1 0 0,1 1-1,-1-1 1,0 1 0,1 0 0,-1 0 0,0 0 0,1 0 0,-1 0 0,0 1 0,1-1 0,-1 1 0,0-1 0,1 1-1,-1 0 1,1 0 0,-1 0 0,1 1 0,0-1 0,-4 3 0,0 0-32,1 0 0,0 0-1,0 1 1,0-1 0,-8 11 0,3 4-2834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7:2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5824,'0'0'6600,"-1"16"-6187,0-1-302,0 2 24,0-1 0,1 1 1,1 0-1,4 22 1,1-7 157,0-1 264,13 43 0,-19-71-511,1 0 1,0 0 0,0 0-1,1 0 1,-1 0 0,0-1 0,1 1-1,0-1 1,0 1 0,-1-1-1,1 1 1,1-1 0,-1 0 0,0 0-1,1 0 1,-1 0 0,1-1-1,-1 1 1,1-1 0,0 1 0,-1-1-1,1 0 1,0 0 0,0 0 0,0 0-1,0-1 1,0 1 0,0-1-1,0 0 1,0 0 0,1 0 0,-1 0-1,6-1 1,-3-1 21,1 0 0,0 0 0,-1-1 0,1 0 0,-1 0 0,0 0 0,0-1 0,0 0 0,-1 0 0,1-1 0,-1 1 0,0-1 0,0 0-1,4-6 1,9-16 403,-1 0-1,-1-1 1,-2-1-1,21-57 0,-34 79-117,0 5 408,0 10-369,3 25-222,-3-1 0,0 1 0,-6 43 0,1-23-58,0 9-7,-4 1 1,-2-1-1,-3-1 1,-35 103 0,43-149-88,1-3 6,-1 0 0,-7 15 0,10-25-15,1 0 0,0 0 0,0 0 1,-1 0-1,1 0 0,-1 0 0,1 0 0,-1-1 1,0 1-1,0-1 0,0 1 0,0-1 1,0 0-1,0 1 0,0-1 0,0 0 1,-1 0-1,-2 0 0,4-1-6,0 1 0,0-1 0,0 0 0,0-1 0,0 1 0,0 0 0,0 0 0,0 0 0,0-1 1,0 1-1,0 0 0,0-1 0,0 1 0,0-1 0,0 1 0,0-1 0,0 1 0,1-1 0,-1 0 0,0 1 0,0-1 0,1 0 0,-1 0 0,0 0 0,1 1 1,-1-1-1,1 0 0,-1 0 0,1 0 0,0 0 0,-1-2 0,-1-2 9,1 0 1,-1 0 0,1-1-1,0 1 1,0-7-1,1-1 9,0 0-1,1 0 1,1 0-1,-1 0 1,2 0-1,0 0 1,1 1-1,0 0 1,1 0-1,0 0 1,1 0-1,0 1 0,0-1 1,2 2-1,-1-1 1,2 1-1,9-10 1,6-3 99,1 0 0,2 2 0,0 1 0,1 1 0,45-22 1,-54 30-27,-9 5-13,0 0 0,0 1 0,1 0 0,0 1 0,-1 0 0,2 0 0,-1 1 0,0 1 0,21-3 0,-32 5-140,18-2 337,-12-1-3440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27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1 178 4616,'0'0'4468,"2"12"-4240,42 186 674,22 284 1452,-66-478-2314,7 47 1176,-7-50-1019,-4-18 348,-1-24-294,1 0 0,4-78 0,1 52-81,1-17 58,3 0 1,5 0-1,3 1 1,41-142-1,-52 216-196,1 0-1,1 0 0,-1 1 1,1-1-1,0 1 0,1 0 1,7-9-1,-12 17-27,1-1-1,-1 1 1,1 0 0,-1-1-1,1 1 1,-1 0 0,1 0-1,-1 0 1,1-1-1,0 1 1,-1 0 0,1 0-1,-1 0 1,1 0-1,0 0 1,-1 0 0,1 0-1,-1 0 1,1 0 0,0 0-1,-1 1 1,1-1-1,-1 0 1,1 0 0,-1 0-1,1 1 1,0 0 0,17 11 23,-13-8-20,6 5 8,-1 0-1,0 0 1,0 1-1,-1 1 1,12 18-1,36 62 39,-47-69-44,0-1-1,-1 1 0,-1 0 1,-1 1-1,4 25 0,12 120 10,-19-116 6,-2-1 0,-3 1 0,-12 94 0,11-137-12,0 0 0,-1 0 0,1-1 0,-2 1 1,1-1-1,-1 0 0,-1 1 0,1-2 0,-1 1 0,-1-1 0,1 1 0,-1-1 0,-1-1 0,-8 8 0,10-10 10,-1 0 0,1 0 0,-1-1-1,0 0 1,0 0 0,0 0 0,0-1 0,0 0-1,-1 0 1,1-1 0,-1 1 0,1-1 0,-1-1-1,1 1 1,-1-1 0,0-1 0,1 1-1,-1-1 1,1 0 0,-8-2 0,12 2-3,-1 0 1,0 0 0,1-1-1,-1 1 1,1 0 0,0-1-1,0 1 1,-1-1 0,1 0-1,0 0 1,0 0-1,0 0 1,1 0 0,-1 0-1,1-1 1,-1 1 0,1-1-1,-2-3 1,2 4-12,0 1 0,1-1 1,-1 1-1,1-1 0,0 0 1,-1 1-1,1-1 0,0 0 0,0 1 1,0-1-1,0 0 0,0 1 0,1-1 1,-1 0-1,0 1 0,1-1 0,-1 1 1,1-1-1,0 0 0,-1 1 0,1-1 1,0 1-1,0 0 0,0-1 1,0 1-1,0 0 0,0 0 0,0-1 1,0 1-1,3-2 0,16-7 3,0-1 1,0 2-1,1 1 0,0 1 0,0 0 1,42-6-1,-29 6 15,57-19 1,-72 18-7,-5 4 18,-1-1 0,0 0 0,0-1-1,0-1 1,-1 0 0,0-1 0,0 0 0,10-11 0,-9 7 70,0-2-1,17-24 0,-27 34-91,-1 0 0,1 0 0,-1 0 0,0-1 0,0 1 0,0-1 0,-1 1 0,0-1 1,1 0-1,-2 0 0,1 1 0,0-1 0,-1 0 0,0 0 0,-1-6 0,-5-7 24,6 18 57,12 0-82,13-1-14,-12 1 0,1 0 0,-1 0 0,1 1 0,-1 1 0,19 4-1,-29-5 1,0 0-1,1 0 0,-1 1 0,0-1 0,0 1 0,0 0 0,0 0 0,0 0 0,0 1 1,0-1-1,-1 1 0,1-1 0,-1 1 0,0 0 0,0 0 0,0 0 0,0 0 0,0 0 1,-1 0-1,0 1 0,1-1 0,-1 0 0,0 1 0,0-1 0,0 5 0,2 19 25,-1 48 1,-2-49-6,1-1 0,5 31 0,-5-50-18,9 36 13,-9-40-15,0 0 1,-1-1-1,1 1 1,0 0-1,0 0 1,0-1-1,0 1 1,0 0-1,1-1 0,-1 1 1,0-1-1,1 0 1,-1 1-1,1-1 1,-1 0-1,1 0 1,0 0-1,1 1 0,-1-2 0,-1 0 0,1 0 0,-1 0 0,1 0 0,-1 0 0,0 0 0,1-1 0,-1 1 0,1 0 0,-1-1 0,0 1 0,0-1 0,1 0 0,-1 1 0,0-1 0,0 0 0,1 0 0,0-1 0,21-19 0,19-27 30,-14 17 16,-1-1 1,-2 0 0,23-40-1,-40 60-12,-6 9-18,0-1 1,1 0 0,-1 1 0,-1-1 0,1 0-1,0 0 1,-1 0 0,0 0 0,1-8 0,-2 11-16,-6-13-114,4 16 112,1-1 0,-1 0 1,1 1-1,-1-1 0,1 1 1,0 0-1,0 0 0,0-1 1,0 1-1,0 0 0,0 0 1,0 0-1,0 2 0,-9 22 3,7-21-11,1 1 0,0 0 0,0-1 0,0 1 0,1 0 0,0-1 0,-1 13 0,2-12 6,0-1-1,1 1 1,0 0 0,0-1 0,0 1-1,1 0 1,-1-1 0,1 0 0,1 1 0,-1-1-1,1 0 1,0 0 0,0 0 0,0-1 0,6 7-1,-6-8 7,0 0-1,0 0 0,1-1 0,-1 0 1,0 1-1,1-1 0,0 0 1,-1-1-1,1 1 0,0-1 1,0 0-1,0 1 0,0-2 0,0 1 1,0 0-1,0-1 0,0 0 1,0 0-1,0 0 0,0 0 0,0-1 1,6-1-1,-1 0 18,0 0-1,1-1 1,-1 0 0,0-1-1,-1 0 1,1 0 0,-1-1 0,1 0-1,-2-1 1,1 0 0,0 0-1,-1 0 1,0-1 0,-1 0-1,0 0 1,10-15 0,3-9 12,-2 0 1,0-1 0,13-40-1,20-40-13,-25 65 12,-3-1 0,-1-1 1,-3-1-1,23-96 0,-40 139-13,-1 0 1,1 0-1,-2-14 0,0 2 4,-6 35-66,-113 587-357,96-472 355,20-107 41,-1 1 1,-2-1-1,0 0 0,-2-1 1,-20 41-1,23-56 35,-1 0 0,0-1 0,-1 0 0,0 0 0,0-1 0,0 0 1,-1 0-1,-10 5 0,14-8 9,0-1 0,0 1 0,0-1 1,-1 0-1,1 0 0,-10 2 0,23-13-1,7-1-4,8-3 22,-2 0-1,1-2 1,-1 0-1,-1-2 0,-1 0 1,-1-1-1,19-23 0,104-153 269,-124 169-287,33-56 80,22-31 46,-35 59 22,59-115 0,-39 24 74,-45 110-170,-9 27-67,5-22 66,-10 27-63,-1 7-19,-3 8-2,-1 11-5,-46 160-66,45-148 52,2 1 1,1 0-1,0 45 0,13 105-9,-4-153 18,1 1 1,2-1-1,16 44 1,-19-69 8,1-1 0,0 0 1,0 0-1,1 0 1,0-1-1,0 0 0,1 0 1,8 6-1,0 2 28,-14-14-22,0 0 1,0 0-1,0 0 1,1 0 0,-1 0-1,0 0 1,1 0-1,-1 0 1,0-1-1,1 1 1,-1-1-1,1 1 1,1 0-1,2-6-129,-6-9-362,-11-18-553,7 21-1946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28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11360,'0'0'-87,"14"-4"-217,30-7 69,76-8 1,-85 16 481,0 0 0,-1 3 1,1 1-1,0 1 0,50 10 1,-40-4 1132,-41-7-2978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28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7232,'0'0'304,"52"-58"-64,-18 35-48,9 7 0,1 10-120,2 4 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39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6328,'0'0'6209,"14"6"-5650,-5-2-444,-5-1-64,0-1 0,1 0 0,-1 0 0,1 0 0,-1-1 1,1 0-1,0 0 0,-1 0 0,1 0 0,0-1 0,0 1 0,-1-1 0,1 0 1,0-1-1,0 1 0,0-1 0,-1 0 0,9-3 0,14-5 342,2 1 0,-1 1-1,48-5 1,92 2 736,-108 8-806,166 5 866,-149-1-77,-67-1-18,-20-3-243,-15-2-3593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33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1 979 4416,'0'0'3228,"3"-13"-2856,13-46 580,45-108 0,-47 135-577,-10 23-186,0 0 1,0 0-1,1 0 1,0 0-1,7-9 1,-11 17-139,0 0 1,0 0-1,0 0 1,-1 0 0,1 0-1,0 0 1,0 1-1,0-1 1,0 0 0,1 0-1,-1 1 1,0-1 0,0 1-1,0-1 1,0 1-1,1 0 1,-1-1 0,0 1-1,0 0 1,2 0-1,-2 0-16,0 0-1,0 1 1,0-1-1,0 1 1,0-1-1,0 1 1,0-1-1,0 1 1,0 0 0,0-1-1,0 1 1,-1 0-1,1 0 1,0 0-1,-1 0 1,1-1-1,0 1 1,0 2-1,3 6 74,0 0-1,-1 0 0,0 0 1,2 13-1,-2-9-34,28 163 528,-20-100-351,-7-47-145,-3-18-37,0 1 0,1 0-1,1-1 1,-1 0-1,2 0 1,0 0 0,6 13-1,-10-23-45,1 0-1,-1 0 0,1 0 1,0-1-1,-1 1 0,1 0 1,0 0-1,0-1 0,-1 1 1,1 0-1,0-1 0,0 1 1,0-1-1,0 1 0,0-1 1,0 1-1,0-1 0,0 0 1,0 1-1,0-1 0,0 0 1,0 0-1,0 0 0,2 0 1,-1 0 17,1-1 0,-1 1 0,1-1 0,-1 0 0,1 0 0,-1 0 0,0 0 0,1 0 1,3-3-1,3-3 76,0 0 1,-1 0 0,12-15 0,-9 9-18,0-2 0,-1 1 0,-1-1 0,-1-1-1,13-29 1,21-88 396,-34 104-340,-2 8-43,-5 14-26,1-1-1,1 0 0,-1 1 1,8-15-1,-9 22-78,0-1 0,-1 1-1,1 0 1,0 0 0,0 0-1,-1 0 1,1-1 0,0 1 0,0 0-1,-1 0 1,1 0 0,0 1-1,0-1 1,-1 0 0,1 0 0,0 0-1,0 1 1,-1-1 0,1 0 0,0 0-1,-1 1 1,1-1 0,0 1-1,-1-1 1,1 1 0,-1-1 0,1 1-1,0 0 1,24 18 11,-22-17-9,21 18 23,2-1 1,0-1 0,2-1 0,29 13-1,-54-28-26,1-1-1,0 0 0,0 1 0,-1-1 0,1-1 0,0 1 0,0 0 0,0-1 1,0 0-1,0 0 0,0 0 0,0-1 0,0 1 0,0-1 0,-1 0 0,1 0 0,0 0 1,0 0-1,6-4 0,-6 2 4,1 0 0,-1-1 0,0 1 0,0-1 0,0 0 1,-1 0-1,1 0 0,-1 0 0,0-1 0,0 0 0,0 1 0,-1-1 0,3-6 1,-2 4 6,-1-1 0,0 0 0,0 0 1,0 0-1,-1 0 0,0 0 1,-1 0-1,0-16 0,-1 19-4,1 0 0,-1 0 0,0 0 0,0 0 0,-1 0 0,0 0 0,0 0 0,0 0 0,0 0 0,-1 1 0,0-1 0,1 1 0,-8-7 0,10 10-7,-1 0 0,0 0 0,0 1 0,0-1 0,0 0 0,0 1 0,0-1 0,0 1 0,0-1 0,-1 1 0,1-1 0,0 1 0,0 0 0,0 0 0,0-1 0,-1 1 0,1 0-1,0 0 1,0 0 0,0 0 0,-1 0 0,1 1 0,0-1 0,0 0 0,0 1 0,0-1 0,-1 0 0,1 1 0,0-1 0,0 1 0,0 0 0,0-1 0,0 1 0,0 0 0,0 0 0,1-1-1,-1 1 1,0 0 0,0 0 0,-1 2 0,-3 4 4,0 0-1,0 0 0,1 0 1,-5 10-1,2-2 2,1 1 1,1 0-1,0 0 1,1 0-1,1 0 0,0 0 1,1 1-1,1-1 1,1 32-1,1-39-2,0-1-1,1 1 1,0-1-1,0 0 1,1 1 0,0-1-1,0 0 1,1-1-1,5 9 1,-6-11-1,1 0 0,0 0-1,0-1 1,0 1 0,1-1 0,0 0 0,-1 0 0,1-1-1,1 0 1,-1 1 0,0-2 0,1 1 0,10 3-1,-6-3 8,0 0-1,0-1 0,0 0 0,1-1 0,-1 0 0,0-1 1,1 0-1,-1 0 0,0-1 0,1-1 0,-1 1 0,0-2 0,0 1 1,0-2-1,-1 1 0,1-1 0,-1-1 0,0 1 0,0-2 1,0 1-1,-1-1 0,0 0 0,0-1 0,12-12 0,0-4 46,0-1-1,-2-1 0,0-1 0,25-50 1,42-119 322,-83 192-373,12-39 102,-1 0 0,-1-1 1,-3 0-1,-2 0 0,3-65 1,-9 102-89,0 0 0,-1 0 0,0 0 0,0-1 0,-1 1 0,0 0 0,0 0 0,0 0 1,-1 1-1,-3-9 0,5 14-19,0-1 1,0 1-1,0 0 1,0 0-1,0 0 1,-1-1-1,1 1 1,0 0-1,0 0 1,0 0 0,-1-1-1,1 1 1,0 0-1,0 0 1,0 0-1,-1 0 1,1 0-1,0 0 1,0 0-1,-1-1 1,1 1-1,0 0 1,0 0-1,-1 0 1,1 0-1,0 0 1,0 0 0,-1 0-1,1 0 1,0 0-1,0 0 1,-1 0-1,1 0 1,0 1-1,-1-1 1,-8 8 44,-6 17-8,14-24-36,-10 22-9,1 0 0,1 1 0,1 0 1,1 1-1,2 0 0,-4 29 0,3 8-48,4 85-1,4-108 46,1 1 0,3-1 0,1 0 0,2 0 0,20 52 0,-27-85 9,0-1-1,0 1 1,1-1 0,0 0 0,0 0 0,0 0 0,0 0 0,1 0 0,0-1-1,0 0 1,0 0 0,1 0 0,9 6 0,-11-8 0,1 0 0,0-1 0,0 1 1,0-1-1,0 0 0,1 0 0,-1 0 0,0-1 0,0 0 0,0 0 1,1 0-1,-1 0 0,0 0 0,0-1 0,0 0 0,0 0 0,1 0 1,-1 0-1,-1-1 0,6-2 0,7-4 15,0 0-1,-1-1 1,0-1 0,-1-1-1,0 0 1,14-14 0,-7 3 43,-1 0 0,29-45 0,-9 10 166,-40 57-222,0 0 0,0 0 0,0 0-1,0 0 1,0 0 0,0-1 0,0 1-1,0 0 1,0 0 0,0 0 0,-1 0-1,1 0 1,0 0 0,0 0-1,0-1 1,0 1 0,0 0 0,0 0-1,0 0 1,0 0 0,0 0 0,-1 0-1,1 0 1,0 0 0,0 0 0,0 0-1,0 0 1,0-1 0,0 1 0,-1 0-1,1 0 1,0 0 0,0 0 0,0 0-1,0 0 1,0 0 0,-1 0 0,1 0-1,0 0 1,0 0 0,0 1 0,0-1-1,0 0 1,0 0 0,-1 0 0,1 0-1,0 0 1,0 0 0,0 0 0,0 0-1,0 0 1,0 0 0,0 0 0,0 0-1,-1 1 1,1-1 0,0 0-1,0 0 1,0 0 0,0 0 0,0 0-1,0 0 1,0 1 0,-10 4 22,3 0-18,1 1-1,0 0 1,1 1-1,-1-1 1,1 1-1,1 0 1,-1 0-1,-5 14 1,0 0-14,-12 43 0,20-56 0,0 0 1,1 0-1,0-1 1,0 1 0,0 0-1,1 0 1,2 16-1,-2-22 10,0 0-1,0 0 0,1 0 0,-1-1 0,1 1 0,0 0 1,0 0-1,-1-1 0,1 1 0,0 0 0,0-1 0,1 1 1,-1-1-1,0 1 0,0-1 0,1 0 0,-1 1 1,1-1-1,-1 0 0,1 0 0,-1 0 0,1 0 0,0 0 1,-1-1-1,1 1 0,0 0 0,0-1 0,0 1 0,0-1 1,-1 0-1,1 0 0,0 0 0,0 0 0,0 0 0,0 0 1,0 0-1,3-1 0,0 0 7,0 1-1,1-2 1,-1 1-1,0-1 1,0 1-1,0-1 1,0-1-1,0 1 1,-1-1-1,1 0 1,0 0-1,-1 0 1,0-1-1,0 1 1,0-1-1,0 0 1,-1 0-1,0 0 1,0-1-1,0 1 1,0-1-1,0 0 1,-1 0-1,0 0 1,0 0-1,0 0 1,-1 0-1,0 0 1,0-1-1,0 1 1,-1 0-1,1-9 1,-1 7-5,0 1 1,0 0-1,-1-1 1,1 1-1,-1 0 1,-1 0-1,1-1 1,-1 1-1,0 0 1,-1 0-1,1 1 1,-1-1-1,-7-10 1,7 13-3,0 0 1,1 0-1,-1 0 1,0 1-1,0 0 0,0-1 1,-1 1-1,1 0 1,-1 1-1,1-1 1,-1 0-1,1 1 1,-1 0-1,0 0 1,0 0-1,0 0 1,0 1-1,1 0 1,-1-1-1,0 1 0,0 1 1,0-1-1,0 0 1,-5 2-1,0 0-8,0 0 1,0 0-1,1 1 0,-1 0 0,0 0 0,-9 6 0,143-21-57,-13-3 62,161-42-1,-245 51-6,-12 3 22,31-2 1,8 0-25,-48 4 9,1 0 0,-1-1 0,0 0 1,0 0-1,0 0 0,0-1 1,0 0-1,0-1 0,10-6 0,-16 8 2,1 1 0,0 0 0,0 0 0,-1 0 0,1 0 0,0 0 0,0 0 0,0 1 0,0-1 0,4 0 0,-6 1 0,0 0 0,0 0 0,1 0 0,-1 0 0,0 0 0,0 0 0,0 0 0,0 0 0,0 0 0,0 0 0,1 0 0,-1 0 0,0 0 0,0 0 0,0 0 0,0 0 0,0 0 0,1 1 0,-1-1 0,0 0 0,0 0 0,0 0 0,0 0 0,0 0 0,0 0 0,0 0 0,0 0 0,0 1 0,1-1 0,-1 0 0,0 0 0,0 0 0,0 0 0,0 0 0,0 0 0,0 1 0,0-1 0,0 0 0,0 0 0,0 0 0,0 0 0,0 0 0,0 1 0,0-1 0,0 0 0,-9 13 0,-19 17 12,1-1 31,-45 62 0,66-82-18,0 1 1,0 0-1,1 0 1,0 1-1,1-1 0,1 1 1,-1 0-1,2 0 1,-1 0-1,2 1 1,-2 15-1,4-23-18,-1-1 0,1 0 0,-1 0 1,1 0-1,0 0 0,0 0 0,0 0 0,1 0 0,-1 0 1,1 0-1,0 0 0,0-1 0,-1 1 0,2-1 0,-1 1 1,0-1-1,5 4 0,-3-3 1,0 0-1,-1-1 1,1 1 0,0-1 0,0 0-1,0 0 1,0-1 0,1 1-1,-1-1 1,0 0 0,1 0 0,4 1-1,0-3 3,0 1 0,1-1-1,-1-1 1,0 0 0,0 0 0,-1-1-1,1 0 1,0 0 0,12-8 0,10-6 21,31-24 0,-54 36-28,145-122 263,-122 100-135,-30 25-119,1 1-1,-1-1 0,1 1 0,-1 0 1,1 0-1,0 0 0,0 0 1,-1 0-1,1 0 0,0 0 0,0 0 1,0 1-1,3-1 0,-5 1-8,0 0 0,1 0-1,-1 0 1,0 0-1,1 0 1,-1 0 0,0 0-1,1 1 1,-1-1 0,0 0-1,1 0 1,-1 0 0,0 1-1,0-1 1,1 0 0,-1 0-1,0 0 1,0 1 0,1-1-1,-1 0 1,0 1-1,0-1 1,0 0 0,1 1-1,-1-1 1,2 17 38,-3-14-34,-1 20-10,2 0 0,2 41 0,-1-58 0,0 0 0,0 0 0,0-1 0,1 1 1,-1-1-1,1 1 0,1-1 0,-1 0 0,1 1 0,0-1 1,0-1-1,0 1 0,1 0 0,0-1 0,0 0 0,8 8 1,-10-11 6,1 1 1,0 0 0,0-1 0,-1 0 0,1 1-1,0-1 1,0 0 0,0-1 0,0 1 0,0 0-1,0-1 1,1 0 0,-1 0 0,0 0-1,3 0 1,0-1 6,-1 0-1,1-1 0,-1 1 0,0-1 1,0 0-1,0 0 0,10-6 1,-5 1 1,0 0 0,0-1 0,-1 0 1,0-1-1,0 0 0,-1 0 1,8-12-1,25-41 85,54-111-1,-60 100-69,-3-1 0,-4-1-1,-3-2 1,21-108 0,-17 19 106,-28 157-118,-6 13-4,-6 14-4,-13 41-36,3 0 0,2 1-1,-15 93 1,25-94 12,-3 111-1,12-149 5,0 0 0,1 0 0,1 0 0,1 0 0,1-1 0,1 1 0,12 33 0,-16-52 17,1 1 0,-1 0 0,1 0-1,-1-1 1,1 1 0,0-1 0,0 1 0,0-1-1,0 0 1,0 0 0,0 0 0,1 0-1,-1 0 1,1 0 0,-1-1 0,1 1 0,0-1-1,-1 0 1,1 0 0,0 0 0,0 0-1,0 0 1,0-1 0,0 1 0,0-1 0,0 0-1,3 0 1,-1 0 4,0-1 1,0 0-1,0 0 0,0 0 1,0 0-1,0-1 0,0 0 1,-1 0-1,1-1 0,-1 1 0,1-1 1,-1 0-1,0 0 0,0 0 1,5-6-1,117-137 244,-122 142-230,-1 0-1,1 0 1,-1 0 0,1 0 0,0 1-1,0-1 1,6-3 0,-9 7-17,0 0 0,-1-1 0,1 1 0,0 0 0,-1 0 0,1-1 0,0 1 0,0 0-1,-1 0 1,1 0 0,0 0 0,0 0 0,-1 0 0,1 0 0,0 0 0,0 0 0,-1 1 0,1-1 0,0 0 0,0 0 0,0 1 0,1 0 1,-1 0 0,0 1 0,0-1 0,0 0 0,0 0 0,0 1 1,0-1-1,0 0 0,0 1 0,-1-1 0,1 1 0,0-1 0,-1 1 0,1 1 1,2 14 18,0-1 0,-1 0 1,-1 0-1,0 1 0,-3 21 1,1-24-8,1 0 1,0 0-1,0 0 1,1 0-1,1 0 1,1 0-1,0 0 1,6 17-1,-9-30-15,0-1-1,1 1 1,-1 0 0,0-1-1,1 1 1,-1 0-1,0 0 1,1-1 0,-1 1-1,1-1 1,-1 1-1,1 0 1,0-1 0,-1 1-1,1-1 1,-1 1-1,1-1 1,0 0-1,0 1 1,-1-1 0,1 0-1,0 1 1,0-1-1,-1 0 1,1 0 0,0 0-1,0 0 1,-1 1-1,1-1 1,0 0 0,0 0-1,0-1 1,-1 1-1,1 0 1,0 0 0,0 0-1,0 0 1,-1-1-1,1 1 1,0 0-1,-1-1 1,1 1 0,0-1-1,-1 1 1,1-1-1,0 1 1,0-2 0,5-2 11,-1-1 1,0-1 0,0 1-1,5-7 1,-6 6 3,47-68 124,3-4 50,-53 77-188,-1 0 0,1-1 0,0 1 0,0 0 1,0 0-1,0 0 0,0 0 0,0 0 1,1 0-1,-1 0 0,0 1 0,0-1 1,1 0-1,-1 1 0,0-1 0,3 0 0,-4 1-1,1 0 0,-1 1 0,1-1 0,-1 0 0,1 0-1,-1 1 1,1-1 0,-1 0 0,1 1 0,-1-1-1,0 0 1,1 1 0,-1-1 0,0 1 0,1-1 0,-1 0-1,0 1 1,1-1 0,-1 1 0,0-1 0,0 1-1,0-1 1,1 1 0,-1-1 0,0 1 0,0 0-1,0-1 1,0 1 0,1 8 10,-1 1 1,1-1-1,-3 15 0,2-23-17,-5 56 15,-18 79 0,16-108-19,-1 0 0,-1-1 0,-1 0 0,-25 45 0,32-67 8,-1 1 1,1-1 0,-1 0 0,0 0 0,-1 0 0,1-1 0,-1 1 0,0-1 0,-8 5 0,9-7 4,1 0 0,-1 0 0,0 0-1,0-1 1,0 0 0,0 0 0,0 0 0,0 0 0,0 0-1,0-1 1,0 0 0,-1 1 0,1-2 0,0 1-1,-5-1 1,7 1 0,0-1 0,0 1 0,0-1 0,0 1 0,0-1 0,1 0 0,-1 1-1,0-1 1,0 0 0,1 0 0,-1 0 0,1 0 0,-1-1 0,1 1 0,-2-2 0,2 2 0,1 0-1,-1-1 1,0 1 0,1-1 0,0 1 0,-1-1-1,1 1 1,0-1 0,0 1 0,0-1 0,0 1-1,0-1 1,0 1 0,0-1 0,0 1 0,1-1-1,-1 1 1,0-1 0,2-2 0,1-2 7,-1 0 0,2 0 0,-1 0-1,1 0 1,-1 0 0,1 1 0,1 0 0,-1 0 0,7-6 0,9-6 10,23-16-1,3-2 0,21-20-5,-37 31-13,-1 0-1,0-3 1,25-30-1,-40 44-30,-12 12-7,0-1 1,0 1-1,0-1 1,0 0-1,-1 1 1,1-1 0,-1 0-1,2-2 1,-3 3-49,0 1 1,0 0 0,0 0 0,0 0-1,0 0 1,0 0 0,0 0 0,-1-1-1,1 1 1,0 0 0,0 0 0,0 0 0,0 0-1,0 0 1,-1 0 0,1 0 0,0 0-1,0 0 1,0 0 0,0 0 0,-1-1 0,1 1-1,0 0 1,0 0 0,0 0 0,0 0-1,-1 0 1,1 1 0,0-1 0,0 0-1,0 0 1,-1 0 0,1 0 0,0 0 0,0 0-1,0 0 1,0 0 0,0 0 0,-1 0-1,1 0 1,0 1 0,0-1 0,0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33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9040,'0'0'230,"14"-7"133,45-20 333,88-29 0,224-24 1633,-339 74-2059,2 1 246,1 2 0,-1 1 0,37 3 0,-69-1-464,0 0 1,-1 0 0,1 0 0,0 0 0,0 1 0,-1-1-1,1 1 1,0-1 0,-1 1 0,1-1 0,0 1-1,-1 0 1,1 0 0,-1 0 0,1 0 0,-1 0 0,1 0-1,-1 0 1,0 0 0,0 1 0,2 1 0,-2-1-28,-1-1 1,1 1 0,-1-1-1,1 1 1,-1 0 0,0-1-1,0 1 1,0-1 0,0 1-1,0 0 1,0-1-1,0 1 1,-1-1 0,1 1-1,-1 0 1,1-1 0,-1 1-1,1-1 1,-1 1 0,0-1-1,0 0 1,-1 2-1,-7 12-2160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33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10152,'0'0'1912,"86"-62"-1824,-37 50 0,1 0-48,-3 0-8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35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157 701 5224,'0'0'3698,"-13"-1"-3278,-41-1 4,50 3-362,1-1 0,-1 1 0,1-1 0,-1 1 0,1 0 1,-1 1-1,1-1 0,0 0 0,0 1 0,-1 0 0,1 0 0,0 0 0,1 0 0,-1 0 0,0 1 0,1-1 0,-1 1 0,-3 4 0,3-1 71,-1-1 0,1 1 0,1-1 1,-1 1-1,1 0 0,0 0 0,0 0 0,-1 9 1,2-11-76,0-1 0,1 1 0,-1-1 1,1 1-1,0-1 0,1 1 0,-1-1 0,0 1 1,1-1-1,0 0 0,0 1 0,0-1 1,0 1-1,0-1 0,1 0 0,0 0 0,-1 0 1,1 0-1,0 0 0,0 0 0,1-1 1,-1 1-1,1 0 0,-1-1 0,1 0 0,0 0 1,0 0-1,0 0 0,0 0 0,0-1 1,5 3-1,-1-2 21,0 1 0,1-1 0,-1-1-1,1 0 1,-1 0 0,1 0 0,0-1 0,-1 0 0,1 0 0,-1-1 0,1 0 0,-1 0 0,12-4 0,-9 2 24,-1-1 1,1 0-1,-1 0 1,0-1-1,0 0 1,-1 0 0,1-1-1,-1-1 1,-1 1-1,10-10 1,-13 11-54,-1 0 1,1 0 0,-1 0-1,1-1 1,-1 0-1,-1 0 1,1 1-1,-1-2 1,0 1-1,-1 0 1,1 0 0,-1 0-1,-1-1 1,1 1-1,-1-1 1,0 1-1,-1-7 1,0 4 15,0 0 0,-1 0 0,0 1 0,0-1 0,-1 1 0,0-1 0,-6-10 0,7 15-29,0 1 0,0-1-1,0 1 1,-1 0-1,0 0 1,1 0 0,-1 0-1,0 0 1,0 1-1,-1-1 1,1 1 0,-1 0-1,1 0 1,-1 0-1,1 0 1,-1 1 0,0-1-1,-5 0 1,2 1 33,0-1 0,0 2 0,0-1 0,0 1 0,0 0 0,0 1 0,-8 1 0,12-2 183,6-2-101,17-6-55,27-12-58,-20 3 37,0-1 0,-1-1 1,-1-1-1,-1-1 0,40-47 0,-48 49 14,0-2-1,-2 0 1,-1 0 0,0-1-1,-2-1 1,0 0 0,-2-1-1,7-24 1,32-120 778,-48 167-764,1 3-3,2 10-79,-1-1-1,-1 1 1,0 0-1,0 0 1,-1 0-1,-2 16 1,0 0-5,-26 368 68,13-221-74,13-144-9,-56 466 28,56-485-29,1-6 1,0 0-1,0 0 1,0 0 0,-1-1 0,0 1 0,0 0-1,0-1 1,-1 1 0,0-1 0,0 0 0,0 0 0,-4 5-1,6-10 1,1 1 0,-1-1 0,0 1 1,1-1-1,-1 0 0,1 1 0,-1-1 0,0 0 0,1 0 0,-1 0 0,0 1 0,1-1 0,-1 0 0,0 0 0,1 0 0,-1 0 0,0 0 0,1 0 0,-1 0 0,0 0 0,1-1 0,-1 1 0,0 0 0,1 0 0,-2-1 1,-17-13 37,-8-23 26,22 27-45,0 0 0,0-1 0,1 0 0,0 0-1,0 0 1,2 0 0,-1 0 0,-1-19 0,4 23-9,0 0-1,0 0 1,1-1 0,0 1 0,0 0 0,1 0 0,-1 0 0,1 1 0,1-1-1,0 0 1,-1 1 0,2-1 0,-1 1 0,1 0 0,7-9 0,3 2 24,1-1 1,0 2 0,0 0 0,1 1 0,1 1 0,32-16 0,-9 5 49,4-3 36,2 2 1,1 2 0,0 2-1,1 3 1,94-19 0,-129 32-117,0 1 1,0 1 0,-1 0-1,23 3 1,1 3-2627,-30-5 1836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39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311 583 5016,'0'0'4301,"-14"-8"-3961,-50-22-4,60 28-297,0 1 0,0 0 0,0 0 0,0 1 0,0-1 0,0 1 0,0 0 0,0 0 0,0 1 1,0-1-1,0 1 0,0 0 0,-5 1 0,0 2 83,0-1 1,0 2 0,-13 8 0,13-7-33,-1 0 6,2 1 1,-1 0-1,1 0 0,0 1 1,0-1-1,1 2 0,0-1 1,0 1-1,1 0 0,-7 15 0,9-17 11,1 1 0,0 0 0,0-1 0,0 1 0,1 1 0,1-1 0,-1 0 0,1 0 0,1 1 0,-1-1 0,1 0 0,1 1 0,0-1 0,2 12 0,-2-18-68,-1 1 1,1-1-1,0 0 1,0 0-1,0 0 1,0 0-1,0 0 0,0 0 1,1 0-1,-1-1 1,0 1-1,1 0 1,0-1-1,-1 1 0,1-1 1,0 1-1,0-1 1,3 1-1,-2 0 10,1-1-1,0 1 1,-1-1-1,1-1 0,0 1 1,0 0-1,0-1 1,0 0-1,7 0 1,1-2 49,0 1 1,0-2-1,-1 0 1,1 0 0,20-10-1,-19 6-16,0 0 0,-1-1-1,0 0 1,-1 0 0,0-1 0,0-1-1,-1 0 1,0-1 0,-1 0 0,0 0-1,12-21 1,1-9 390,-2 0 0,19-56 0,-38 94-440,0 1 3,2-4 99,-1 1-1,0-1 0,-1 0 1,1 0-1,0-10 0,-2 16-122,0 0-1,0 0 0,0 0 1,0-1-1,0 1 1,0 0-1,0 0 1,0 0-1,0-1 1,0 1-1,0 0 1,0 0-1,0 0 0,0-1 1,0 1-1,0 0 1,0 0-1,0 0 1,0-1-1,-1 1 1,1 0-1,0 0 1,0 0-1,0 0 0,0-1 1,0 1-1,0 0 1,-1 0-1,1 0 1,0 0-1,0 0 1,0 0-1,-1 0 1,1 0-1,0-1 0,0 1 1,0 0-1,-1 0 1,1 0-3,-1 1 0,1-1 0,0 0 1,-1 0-1,1 0 0,0 1 0,-1-1 1,1 0-1,0 1 0,0-1 0,-1 0 0,1 0 1,0 1-1,0-1 0,0 0 0,-1 1 1,1-1-1,0 1 0,0-1 0,0 0 0,0 1 1,0-1-1,0 0 0,-1 1 0,-14 96 277,-6 176 0,17-173-157,-29 168 0,25-230-86,-1 0 1,-3 0 0,-1-1-1,-19 39 1,31-75-40,1 1 1,-1-1-1,1 0 1,-1 0-1,1 0 0,-1 0 1,1 0-1,-1 0 0,0 0 1,0-1-1,0 1 1,1 0-1,-1 0 0,0 0 1,0-1-1,0 1 1,0-1-1,0 1 0,0-1 1,0 1-1,0-1 0,-1 1 1,1-1-1,0 0 1,0 0-1,0 1 0,0-1 1,0 0-1,-1 0 0,1 0 1,0 0-1,0 0 1,0-1-1,0 1 0,-1 0 1,1-1-1,0 1 1,0 0-1,0-1 0,0 1 1,0-1-1,0 0 0,0 1 1,-2-3-1,-3-2 12,0 0 0,0-1-1,1 0 1,0-1 0,-5-6 0,8 10-12,1 3-3,-66-101 126,60 89-104,2 1 0,-1-1 0,1 0 0,1 0 0,0-1 1,1 1-1,-3-20 0,6 28-12,0-1 0,0 0 0,1 0 0,-1 1 0,1-1 0,0 0 1,0 1-1,1-1 0,-1 1 0,1-1 0,0 1 0,0 0 0,1 0 0,-1 0 1,1 0-1,0 0 0,0 0 0,0 1 0,1 0 0,-1-1 0,7-3 0,8-6 15,0 1 0,1 1 0,31-13 0,-12 6-11,157-91 26,-163 88-30,0-1 0,-1-2 0,48-49 0,-37 27 124,55-79 1,-90 114-93,0 1 1,-1-1-1,0 0 1,-1 0-1,0-1 1,4-14-1,-9 16 94,-6 17-97,-6 19-32,4-3-2,1 0 1,1 1-1,2 0 0,0 0 1,-1 29-1,5-38 6,0-1-1,1 1 1,1-1-1,0 1 1,1-1-1,0 0 1,1 1-1,1-2 1,0 1-1,8 13 1,-11-24-7,-1 0 0,1 0 1,0 0-1,1 0 1,-1-1-1,0 1 0,1-1 1,-1 0-1,1 0 0,0 0 1,0 0-1,0 0 1,0 0-1,0-1 0,0 1 1,0-1-1,0 0 0,1 0 1,-1 0-1,0-1 1,1 1-1,5 0 0,-5-1 0,1-1 0,0 1-1,0-1 1,0 0 0,-1 0 0,1 0-1,0 0 1,-1-1 0,1 0-1,-1 0 1,0 0 0,1-1 0,-1 1-1,0-1 1,4-4 0,18-18 72,-2-2 1,-1 0 0,-1-2-1,-1 0 1,-2-1 0,-1-1-1,21-48 1,-33 61 57,-5 13-89,1 0-1,-1 1 1,1-1-1,0 1 1,0-1-1,1 1 1,-1 0-1,1 0 1,0 0-1,6-7 1,-15 57 211,5-24-248,0 0 0,2-1 0,0 1 0,1-1 1,2 1-1,0-1 0,1 0 0,1 0 0,1 0 0,11 21 0,-16-37-2,0-1 0,1 1-1,0-1 1,0 1 0,0-1-1,0 0 1,1 0 0,0 0 0,6 4-1,-8-7-2,-1 0-1,1 0 1,0 0-1,-1 0 1,1-1-1,0 1 1,0-1-1,0 1 1,-1-1-1,1 0 1,0 0-1,0 1 1,0-1-1,0-1 1,0 1-1,0 0 1,-1 0-1,1-1 1,0 1-1,0-1 1,0 1-1,-1-1 1,1 0-1,0 0 1,-1 0-1,1 0 1,-1 0-1,1 0 1,1-2-1,5-4 15,0 0-1,-1-1 0,0 0 1,0 0-1,-1-1 0,9-15 1,26-60 110,-36 72-106,6-10 36,1-6 86,16-47 0,-25 70-85,-1 6-22,3 15-14,1 26-18,-4-22-8,1-1 0,8 27 0,-8-38-8,0 0 1,0 0-1,1 0 1,0 0-1,0-1 1,1 1-1,10 12 1,-13-18 10,-1-1 1,1 0 0,-1 0 0,1 1-1,0-1 1,0 0 0,-1-1-1,1 1 1,0 0 0,0 0 0,0-1-1,0 1 1,0-1 0,0 0 0,0 1-1,0-1 1,0 0 0,0 0 0,0 0-1,0 0 1,0-1 0,0 1 0,0-1-1,0 1 1,0-1 0,3-1 0,5-2 10,-1-1 1,1 0 0,15-11 0,-18 12-7,166-128 223,-163 124-208,0 0 19,1 0 0,0 2 0,1-1 0,23-8 0,5-3 11,-29 8-35,-9 7-9,-8 7-7,-14 14 2,0 0 0,0 2 0,2 0 0,1 1 0,0 1 0,2 0 0,-22 42 0,34-58-1,0 0-1,1 0 0,0 0 1,0 1-1,1-1 0,-1 1 1,2 0-1,-1-1 1,1 1-1,0 8 0,0-12 0,1 0-1,-1 0 0,1 0 0,0 0 1,0 0-1,0 0 0,0 0 1,0-1-1,0 1 0,1 0 1,0-1-1,-1 1 0,1-1 1,0 1-1,0-1 0,1 0 0,-1 0 1,0 0-1,1 0 0,-1-1 1,1 1-1,-1 0 0,1-1 1,5 2-1,-3-1 4,0-1 0,0 0 0,1 0 0,-1 0 1,0-1-1,0 0 0,1 0 0,-1 0 0,0-1 0,0 0 0,0 0 0,1 0 1,-1 0-1,0-1 0,0 0 0,-1 0 0,1 0 0,0-1 0,-1 0 1,1 1-1,-1-2 0,7-5 0,3-4 3,0-1 0,0 0 0,-2-1-1,19-29 1,-16 22 8,0 0 0,-2-2 0,-1 1-1,-1-2 1,-1 1 0,13-51 0,-12 10 39,-2 0 1,-4-1 0,-2 0-1,-3 0 1,-15-119-1,14 181-48,1 1 0,-1-1 0,0 1 0,0-1 0,0 1-1,0-1 1,-1 1 0,-2-6 0,3 9-4,1-1 0,-1 1 1,1-1-1,0 1 0,-1-1 0,1 1 0,-1 0 1,1-1-1,-1 1 0,1 0 0,-1-1 0,1 1 1,-1 0-1,0 0 0,1-1 0,-1 1 0,1 0 1,-1 0-1,1 0 0,-1 0 0,0 0 1,0 0-1,0 0-1,0 0 1,-1 1-1,1-1 1,0 1-1,0-1 1,0 1-1,-1 0 1,1-1-1,0 1 1,0 0-1,0 0 1,0 0 0,0 0-1,-1 2 1,-3 3-2,0 1 0,1 0 1,0 0-1,0 1 1,0-1-1,-3 15 0,-14 54-23,15-51 8,-3 24-21,1 0 1,3 1-1,2-1 0,2 1 1,7 65-1,-4-96 26,0 0 0,1-1 0,2 1 0,-1-1 0,2 1 1,0-1-1,2-1 0,0 1 0,0-1 0,2-1 0,15 21 0,-24-35 13,1 0-1,-1 0 0,1 0 1,0-1-1,0 1 0,0-1 1,0 1-1,0-1 0,0 1 1,0-1-1,0 0 0,1 0 1,-1 0-1,0-1 1,1 1-1,-1 0 0,0-1 1,1 1-1,3-1 0,-2 0 3,-1-1 0,0 0 0,1 1 0,-1-1 0,0-1 0,0 1 0,1 0 0,-1-1 0,0 1 0,-1-1 0,1 0 0,4-4 0,5-5 8,-1-1 1,0 0-1,-1 0 1,15-25 0,-12 14 23,-1 0 0,-1-1 0,14-46 0,-21 56-12,-6 19-2,-6 24-8,7-13-12,0-1 0,2 1 0,-1 0 0,2-1 0,0 1 0,1-1 0,0 0 0,11 27 0,-14-39 2,1-1 0,0 0-1,-1 0 1,1 0 0,0 0-1,0 0 1,0 0 0,0-1-1,1 1 1,-1 0 0,1 0-1,-1-1 1,1 1 0,-1-1 0,1 1-1,0-1 1,0 0 0,-1 0-1,1 0 1,0 0 0,0 0-1,0 0 1,0 0 0,0-1-1,1 1 1,-1-1 0,0 1 0,0-1-1,0 0 1,3 0 0,-1-1 5,1 1 0,-1-1 0,0-1 0,0 1 0,0-1 1,0 1-1,0-1 0,-1 0 0,1-1 0,-1 1 1,1-1-1,-1 1 0,0-1 0,6-6 0,137-155 613,-145 164-615,-1-1-1,0 1 1,1-1 0,-1 0-1,1 1 1,-1-1 0,1 1-1,-1 0 1,1-1 0,-1 1-1,1-1 1,-1 1 0,1 0-1,0-1 1,-1 1 0,1 0-1,-1 0 1,1-1 0,0 1-1,-1 0 1,1 0 0,0 0-1,-1 0 1,1 0-1,0 0 1,-1 0 0,2 0-1,-1 1 0,0 0 0,0-1-1,-1 1 1,1 0-1,0-1 1,0 1 0,-1 0-1,1 0 1,-1 0-1,1 0 1,-1 0 0,1 0-1,-1 0 1,0 0 0,1 2-1,1 6 4,0 1-1,1 18 0,-3-24-2,1 22-16,-3 28 0,0 2 15,4-47 1,2-8 7,9-15 22,11-24 13,-10 10-37,-7 13 17,1 0-1,0 1 1,1 0 0,0 0 0,1 1 0,23-23 0,-33 36-26,1-1 0,-1 1 1,0 0-1,1 0 1,-1 0-1,1-1 0,-1 1 1,0 0-1,1 0 1,-1 0-1,1 0 1,-1 0-1,0 0 0,1 0 1,-1 0-1,1 0 1,-1 0-1,0 0 1,1 0-1,-1 0 0,1 0 1,-1 0-1,1 0 1,-1 1-1,0-1 1,1 0-1,-1 0 0,0 0 1,1 1-1,-1-1 1,0 0-1,1 0 1,-1 1-1,0-1 0,1 0 1,-1 1-1,0-1 1,0 0-1,1 1 1,-1-1-1,0 0 0,0 1 1,0-1-1,0 1 1,0-1-1,1 0 1,-1 1-1,0-1 0,0 1 1,0-1-1,0 1 1,6 26 4,-6-25-4,3 20 0,1 0 1,1 0 0,15 39-1,-19-59-1,0-1 0,-1 1 0,1 0 0,0-1 0,0 1 0,0-1 0,0 1 0,0-1 0,1 0 0,-1 0 0,0 1 0,1-1 0,-1 0 0,0 0 0,1 0 0,-1 0 0,1 0 0,0-1 0,-1 1 0,1 0 0,0-1 0,-1 1 0,1-1 0,0 0 0,0 0 0,-1 1 0,1-1 0,0 0 0,0 0 0,-1-1 0,1 1 0,0 0 0,0 0 0,-1-1 0,1 1 0,0-1 0,-1 0 0,1 1 0,0-1 0,1-2 0,9-3 0,-1-1 0,0 0 0,-1-1 0,13-12 0,-16 15 0,20-19 6,26-20 50,51-58-1,-103 101-53,4-4 1,0 0 0,-1 0 0,0 0 0,0-1 0,0 0 0,-1 0 0,6-12 0,-11 16-2,-4 5 0,-5 6-2,-1 4-9,1 0-1,0 1 1,1 0-1,1 1 1,0 0-1,-10 25 1,16-33 5,0 1 1,1-1-1,0 1 1,1-1-1,-1 1 1,1 0-1,1-1 1,0 1-1,0 0 1,0 0-1,1-1 1,0 1-1,0 0 1,1-1-1,0 1 1,0-1-1,5 9 1,-3-7 2,1 0 1,0 0 0,0 0 0,1 0 0,0-1 0,14 14 0,-19-20 2,1-1 1,0 1 0,0-1 0,0 0 0,-1 0-1,1 0 1,0 0 0,0 0 0,0 0-1,1 0 1,-1-1 0,0 1 0,0-1 0,0 1-1,1-1 1,-1 0 0,0 0 0,0 0 0,0 0-1,1 0 1,-1-1 0,0 1 0,0-1-1,0 1 1,0-1 0,1 0 0,-1 0 0,0 0-1,0 0 1,-1 0 0,1 0 0,0 0 0,0-1-1,0 1 1,-1-1 0,1 1 0,1-4 0,4-3 12,-1 0 1,0 0 0,-1 0 0,1-1-1,-2 0 1,1 0 0,-1 0 0,-1-1-1,3-9 1,3-16 71,5-39-1,-12 61-57,4-38 132,-6 47-141,0 1 0,0-1 0,-1 0-1,1 0 1,-1 0 0,0 1 0,0-1 0,0 0-1,0 1 1,-3-7 0,3 10-18,1 0 0,0 0 0,0 0 1,0 0-1,0 0 0,0 0 0,0 0 0,-1 0 1,1 0-1,0-1 0,0 1 0,0 0 0,0 0 1,-1 0-1,1 0 0,0 0 0,0 0 0,0 0 1,0 0-1,-1 0 0,1 0 0,0 0 0,0 0 1,0 0-1,0 0 0,0 0 0,-1 1 0,1-1 0,0 0 1,0 0-1,0 0 0,0 0 0,0 0 0,-1 0 1,1 0-1,0 0 0,0 0 0,0 1 0,0-1 1,0 0-1,0 0 0,0 0 0,-1 0 0,1 0 1,0 1-1,0-1 0,0 0 0,0 0 0,0 0 1,0 0-1,0 1 0,0-1 0,0 0 0,0 0 1,0 0-1,0 0 0,0 1 0,0-1 0,0 0 1,0 0-1,0 0 0,0 1 0,-5 16 28,4-12-20,-14 69 1,4 1 1,-3 98-1,1-3-29,5-95 6,-4 34-15,-29 122 0,39-221 23,-1 0 0,0-1 1,0 1-1,-1 0 0,-7 10 0,10-18 8,0 0 0,0 0-1,-1 0 1,1-1 0,-1 1-1,1 0 1,-1-1 0,1 1 0,-1-1-1,0 1 1,0-1 0,0 0-1,0 0 1,0 0 0,0 0-1,0 0 1,0 0 0,0-1-1,0 1 1,-1-1 0,1 0-1,0 1 1,0-1 0,0 0-1,-1 0 1,1 0 0,0 0-1,0-1 1,-1 1 0,-1-1-1,-5-2 19,1-1-1,0 1 0,0-1 0,0-1 0,0 1 0,-10-9 0,-41-40 137,34 31-95,-91-96 348,114 117-406,1 0 1,0-1 0,0 1-1,-1-1 1,1 1 0,0-1-1,0 1 1,1-1 0,-1 0-1,0 0 1,1 1 0,-1-1-1,1 0 1,-1 0-1,1 0 1,0 1 0,0-1-1,0 0 1,0 0 0,0 0-1,0 0 1,0 0 0,1 0-1,-1 1 1,0-1 0,1 0-1,0 0 1,0 1 0,-1-1-1,1 0 1,0 1-1,0-1 1,0 0 0,1 1-1,-1 0 1,0-1 0,3-1-1,6-6 2,-1 0-1,1 1 0,1 1 1,14-9-1,-15 10-2,9-5-1,0 1-1,28-9 0,10-6-565,-56 25 314,4-3 278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39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14464,'0'0'1776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40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9040,'0'0'2112,"12"-60"-1728,12 46 0,19 0-72,9-2 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42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379 582 4912,'0'0'1649,"-13"-2"-1070,-8 0-307,0 1 1,1 1 0,-1 1-1,0 0 1,-24 6 0,32-4-103,0 1 0,0 0 0,0 1 0,0 1 0,1 0 0,0 1 0,0 0 0,0 0 0,1 2 0,0-1 0,1 1 0,0 1 0,0 0 0,1 0 0,1 1 0,-12 17 0,18-23-102,0 1 0,-1-1 0,2 1 0,-1 0 0,1 0 0,0 0 0,0 0 0,0 0 0,1 0 1,0 0-1,0 0 0,1 0 0,-1 0 0,1 0 0,1-1 0,-1 1 0,1 0 0,0 0 0,0-1 0,4 7 0,-2-5 0,0 0 1,0 0-1,1 0 1,0 0 0,0-1-1,0 1 1,1-1-1,0-1 1,1 1 0,-1-1-1,1 0 1,0-1-1,0 1 1,11 3 0,1-1 47,2-1 0,-1 0 1,1-2-1,0-1 1,0 0-1,22-1 0,-14-2 70,0-1 0,0-2-1,52-11 1,-60 8-51,-1 0 0,-1-2 0,1 0 0,-1-2 0,28-17-1,-21 9 56,-1-1 0,-1 0-1,23-26 1,-32 29-25,0 0 1,20-32-1,-29 38-86,0 0 0,-1 0-1,0 0 1,-1-1 0,0 0 0,-1 0 0,3-11-1,-6 20-64,0 0 0,0 1 0,0-1-1,0 0 1,0 1 0,0-1-1,0 0 1,0 1 0,-1-1-1,1 0 1,-1 1 0,1-1 0,-1 0-1,1 1 1,-1-1 0,0 1-1,0-1 1,0 1 0,0 0-1,0-1 1,0 1 0,0 0 0,-1 0-1,1 0 1,0-1 0,-1 1-1,1 1 1,0-1 0,-1 0-1,0 0 1,1 0 0,-1 1 0,1-1-1,-3 0 1,0 0 4,1 1-1,-1-1 1,1 1 0,-1 0-1,1-1 1,-1 1 0,1 1-1,-1-1 1,1 1 0,-1-1-1,1 1 1,-1 0 0,1 0-1,0 0 1,-1 1 0,-3 2-1,-3 4 16,1 0 0,0 1-1,0-1 1,1 2 0,0 0-1,1 0 1,0 0-1,0 1 1,2-1 0,-1 2-1,1-1 1,1 1 0,0-1-1,0 1 1,1 0-1,-2 21 1,4-24-10,1 1-1,0-1 0,0 1 1,1-1-1,0 0 1,1 1-1,0-1 1,0 0-1,1 0 1,0 0-1,8 14 1,-8-18-10,1 0 0,-1 0 0,1 0 0,0-1 0,0 0 0,0 0 0,1 0 0,0 0 0,-1-1 0,1 1 0,0-1-1,1 0 1,-1-1 0,1 1 0,-1-1 0,1 0 0,-1-1 0,1 1 0,9 0 0,-6-1 11,0-1 0,1 0 0,-1 0 0,0-1-1,1 0 1,-1-1 0,0 0 0,0 0 0,0-1 0,-1 0-1,12-6 1,-7 2 11,1 0 0,-1-1 0,-1-1-1,1 0 1,-2-1 0,13-12 0,162-170 757,-175 184-654,-11 8-135,0 0 0,1 0-1,-1 0 1,0 0 0,0 0 0,0 0-1,0 0 1,0 0 0,0 0 0,1 0 0,-1 0-1,0 0 1,0 0 0,0 0 0,0 0-1,0 0 1,1 0 0,-1 0 0,0 0-1,0 0 1,0 0 0,0 0 0,0 0 0,0 0-1,0 0 1,1 1 0,-1-1 0,0 0-1,0 0 1,0 0 0,0 0 0,0 0-1,0 0 1,0 0 0,0 0 0,0 1 0,0-1-1,0 0 1,0 0 0,0 0 0,0 0-1,1 1 1,-4 22 153,1-9-131,-3 12 20,0 0 0,-14 40 0,10-38-12,1 0 1,-4 30-1,8-40 9,3-15-25,0 0 1,0-1-1,1 1 1,-1 0-1,1 0 0,0 0 1,0 0-1,0 5 1,0-8-14,0 0-1,1 0 1,-1 0 0,0 1 0,0-1 0,0 0 0,1 0 0,-1 0 0,0 0 0,0 0 0,1 0-1,-1 0 1,0 0 0,0 0 0,1 0 0,-1 0 0,0 0 0,1 0 0,-1 0 0,0 0-1,0 0 1,1 0 0,-1 0 0,0 0 0,0 0 0,1 0 0,-1 0 0,0 0 0,0 0 0,1 0-1,-1-1 1,0 1 0,0 0 0,0 0 0,1-1 0,8-5 57,7-12 9,-2 1 1,-1-2-1,0 0 0,15-30 1,19-30 150,-37 64-169,-4 6 9,0 0-1,0 0 1,0 1 0,1 0-1,1 0 1,-1 1 0,15-11 0,-22 18-58,1 0 1,-1 0-1,0-1 1,0 1-1,1 0 1,-1 0-1,0 0 1,1 0-1,-1 0 1,0-1-1,1 1 1,-1 0 0,1 0-1,-1 0 1,0 0-1,1 0 1,-1 0-1,0 0 1,1 0-1,-1 0 1,0 1-1,1-1 1,-1 0-1,0 0 1,1 0-1,-1 0 1,0 0-1,0 1 1,1-1 0,-1 0-1,1 1 1,4 11 66,-4 24-8,-1-28-51,1 48 35,-1-11-16,7 50 0,-6-91-28,-1 0-1,1 0 1,0-1-1,0 1 1,1 0 0,-1-1-1,1 1 1,0-1-1,-1 1 1,2-1-1,-1 0 1,0 0-1,1 0 1,2 3-1,-3-4 2,-1-1-1,1 0 0,0 0 1,-1 0-1,1-1 0,0 1 1,0 0-1,-1-1 0,1 1 0,0-1 1,0 1-1,0-1 0,0 0 1,0 0-1,-1 0 0,1 0 0,0 0 1,0 0-1,0-1 0,0 1 1,0-1-1,-1 1 0,1-1 1,0 1-1,0-1 0,-1 0 0,1 0 1,0 0-1,2-2 0,6-5 8,0 0 0,0-1-1,-1 0 1,0-1 0,0 0 0,-1 0-1,12-20 1,39-86 44,-42 80-40,58-133 73,-61 133-58,-2-1 1,12-64 0,-15 46 31,-2-1 0,-3 0 0,-2 0 0,-10-104 0,7 156-52,-4-22 45,4 26-53,1-1 0,0 1 0,0 0 0,0-1 0,-1 1 0,1-1 0,0 1 0,-1 0 0,1-1-1,0 1 1,-1 0 0,1 0 0,0-1 0,-1 1 0,1 0 0,0 0 0,-1-1 0,1 1 0,-1 0 0,1 0 0,-1 0 0,1 0 0,-1 0 0,1 0 0,0-1 0,-1 1 0,1 0 0,-1 0 0,1 1 0,-1-1 0,1 0 0,-1 0 0,1 0 0,0 0 0,-1 0 0,1 0 0,-1 1 0,1-1 0,-1 0 0,1 0-1,0 0 1,-1 1 0,1-1 0,0 0 0,-1 1 0,1-1 0,-1 1 0,-4 4-2,1 0 0,0 1 0,-1-1 0,2 1 0,-1 0 0,1 0 0,0 0-1,0 1 1,0-1 0,-2 11 0,-1 1-7,-8 22-18,1 0 0,2 1 0,3 1 0,0-1 0,3 1 0,2 0-1,1 0 1,2 1 0,2-1 0,2 0 0,18 78 0,-19-103 25,2-1 0,0 1 0,1-1 0,1 0 0,0-1 1,1 0-1,1 0 0,14 18 0,-22-31 5,1 0 0,0 0 0,0-1 1,0 1-1,0 0 0,0-1 0,0 0 0,0 1 0,0-1 1,1 0-1,-1 0 0,1 0 0,-1 0 0,0-1 0,1 1 1,0-1-1,-1 0 0,1 1 0,-1-1 0,1 0 0,-1 0 1,1-1-1,-1 1 0,1 0 0,-1-1 0,1 0 0,-1 1 1,1-1-1,-1 0 0,0 0 0,1-1 0,-1 1 0,4-3 1,2-2 11,1-1 0,-1 1-1,-1-2 1,1 1 0,-1-1 0,12-17 0,-5 4 38,-1-1 0,14-30-1,-23 43-25,0-1 0,-1 1 0,0-1 0,0 1 0,-1-1 0,-1 0 0,1 0 1,-1-19-1,-1 28-24,-1-1 0,1 1 0,0 0 1,0-1-1,0 1 0,-1 0 0,1-1 0,-1 1 1,1 0-1,-1-1 0,0 1 0,0-2 1,0 3-3,1 0 0,-1-1 0,1 1 0,0 0 0,-1-1 0,1 1 0,-1 0 0,1-1 0,-1 1 0,1 0 0,-1 0 0,1 0 0,-1-1 0,1 1 0,-1 0 0,1 0 0,-1 0 0,1 0 0,-1 0 0,0 0 0,1 0 0,-1 0 0,-1 1 0,0-1-1,0 1 1,1 0 0,-1 0 0,0 0 0,1 0-1,-1 0 1,1 0 0,-1 0 0,1 1 0,0-1 0,-1 0-1,1 1 1,0-1 0,0 1 0,-1 2 0,-5 8-9,2 0 1,0 0-1,0 1 1,1-1 0,1 1-1,0 0 1,1 0-1,0 1 1,1-1 0,1 0-1,0 1 1,1-1-1,0 0 1,4 18 0,-5-28 5,1-1 0,-1 1 1,1 0-1,-1-1 0,1 1 1,0-1-1,0 1 1,0-1-1,0 1 0,1-1 1,-1 0-1,1 1 0,-1-1 1,1 0-1,0 0 0,0 0 1,4 3-1,-4-4 2,0 0 0,0 0-1,1 0 1,-1-1-1,0 1 1,1 0 0,-1-1-1,1 0 1,-1 1 0,1-1-1,-1 0 1,1 0 0,-1-1-1,1 1 1,3-1 0,5-2 5,-1-1 1,0 0 0,0-1 0,0 0 0,-1 0-1,1-1 1,9-8 0,12-11 7,-15 11 24,1 1 1,0 0 0,36-18-1,-49 28-32,0 1 1,0 1-1,0-1 0,0 1 0,1-1 0,-1 1 0,1 0 0,-1 1 0,1-1 0,-1 1 0,1 0 0,-1 0 1,1 0-1,-1 1 0,1 0 0,-1-1 0,0 2 0,1-1 0,-1 0 0,0 1 0,0 0 0,0 0 0,8 5 1,76 70 45,-69-59-30,0 0 0,1-2 0,0 0 0,1-1 0,43 22 0,-48-29 5,-9-5 16,-1 0 0,1 0 0,0 0 0,0-1 0,14 2-1,-19-3-27,0-1-1,0 0 0,0-1 0,0 1 0,1 0 0,-1-1 0,0 1 0,0-1 0,0 1 0,0-1 0,0 0 1,0 0-1,0 0 0,0 0 0,-1 0 0,1 0 0,0-1 0,-1 1 0,1-1 0,-1 1 0,1-1 1,-1 0-1,1 1 0,1-5 0,0 2-18,-1-1 1,1 0-1,-1 0 1,0 0-1,0 0 1,0-1-1,-1 1 1,0 0-1,0-1 1,-1 1-1,1-1 1,-1 1-1,0-1 1,0 1-1,-1-1 1,-2-8-1,2 8-484,-1 1 1,0-1-1,0 1 0,0 0 0,-1 0 0,0 0 0,0 0 0,0 0 0,-5-5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43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0 200 9648,'0'0'241,"13"-11"254,-1 1-360,1 0 0,0 1 0,0 1 0,1 0 0,0 1 0,1 0 0,27-8 0,449-78 2922,-406 82-783,106 2 1,-195 7-4399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46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0 385 4120,'0'0'7217,"6"-13"-6924,14-30 127,2 0-1,2 2 0,32-43 1,7 21 474,-60 61-812,0 0 0,0 0 0,0 1 0,0-1 0,0 1 0,1-1 0,-1 1 0,6-1 0,-7 3-31,0 1 0,-1-1 1,1 0-1,-1 1 1,1-1-1,-1 1 1,0 0-1,0-1 0,0 1 1,1 0-1,-2 0 1,1 0-1,1 2 1,1 7 54,0 0 1,0 0-1,-1 0 1,1 12-1,1 9 86,-3-28-165,27 125 653,-22-110-575,0-1 1,1 0-1,1 0 1,17 29-1,-22-43-84,5 10 71,1-1 0,0 0-1,1 0 1,0-1 0,1 0 0,0-1 0,20 15 0,-17-17 15,-4-2 31,0 0 0,18 8 0,-24-13-95,0-1 0,-1 1-1,1-1 1,0-1 0,0 1-1,0 0 1,0-1 0,0 0-1,0 0 1,0 0 0,0 0-1,5-2 1,-4 2-5,0-1-1,0 0 1,0 0-1,-1-1 1,1 0-1,0 0 1,-1 0 0,1 0-1,-1-1 1,0 1-1,0-1 1,0 0-1,0 0 1,0-1 0,-1 1-1,1-1 1,-1 0-1,0 0 1,0 0-1,-1 0 1,1 0-1,2-8 1,1-3 10,-2 0-1,0 0 1,0 0 0,-2-1-1,0 1 1,0-19 0,-6-100 197,0 60-68,0 19-23,1-33 109,3 85-255,1 0 1,-1 0-1,0-1 0,1 1 0,0 0 0,-1 0 0,1 0 0,0 0 1,1 0-1,-1 0 0,1 0 0,-1 0 0,1 1 0,0-1 0,0 1 0,0-1 1,0 1-1,0-1 0,5-3 0,-2 4-2,-1 0 1,0 0-1,0 0 0,1 1 0,-1-1 1,0 1-1,1 0 0,0 0 1,-1 1-1,1-1 0,-1 1 0,1 0 1,7 1-1,7 0 39,0 1 0,0 1-1,0 1 1,-1 0 0,1 1 0,-1 1 0,0 1 0,-1 1-1,0 0 1,0 1 0,0 1 0,14 12 0,-17-12 34,-9-6-23,0 0 1,-1 0-1,1 0 0,-1 0 1,5 7-1,-8-10-57,-1-1 1,0 0-1,0 0 0,0 0 1,0 1-1,0-1 0,0 0 1,0 0-1,0 0 1,0 1-1,0-1 0,0 0 1,0 0-1,0 0 0,0 1 1,0-1-1,0 0 0,0 0 1,0 1-1,0-1 0,0 0 1,0 0-1,0 0 1,0 1-1,0-1 0,0 0 1,-1 0-1,1 0 0,0 0 1,0 1-1,0-1 0,0 0 1,0 0-1,-1 0 0,1 0 1,0 0-1,0 1 1,0-1-1,-1 0 0,-12 5 364,-8-2-3608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39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1 338 5824,'0'0'3785,"11"-2"-3209,296-63 2301,83-14-499,-200 51-1464,-52 10 499,198-52 1,-309 62-1151,-2 2 123,1-2 0,-1 0 0,0-2 0,24-13 0,-39 14-53,-10 5-2885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47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87 5224,'0'0'3536,"-11"0"-3074,2-1-356,1 2 0,-1-1-1,0 1 1,0 1 0,1 0 0,-1 0-1,1 0 1,-1 1 0,1 1-1,-14 7 1,10-4 260,1 1-1,-21 19 1,30-25-276,-1-1 1,1 2-1,0-1 1,0 0 0,0 0-1,1 1 1,-1-1-1,0 1 1,1 0-1,0-1 1,-1 1 0,1 0-1,0 0 1,1 0-1,-1-1 1,0 1-1,1 0 1,0 0 0,-1 0-1,1 0 1,1 5-1,-1-7-48,1 1 0,0 0 0,0-1-1,0 1 1,0 0 0,0-1 0,0 1 0,1-1-1,-1 1 1,0-1 0,1 0 0,-1 1 0,1-1-1,-1 0 1,1 0 0,0 0 0,-1 0 0,1-1-1,0 1 1,0 0 0,0-1 0,0 1 0,-1-1-1,1 0 1,0 1 0,0-1 0,0 0 0,0 0-1,0 0 1,3-1 0,6 0 133,0 0 0,-1-1 0,22-5 0,-23 4-88,-1 0-1,1-1 1,-1 0-1,0 0 1,0-1-1,-1 0 1,1 0 0,-1-1-1,0 0 1,0 0-1,-1-1 1,0 0-1,10-14 1,-10 12 62,0-1-1,-1 0 1,-1 1 0,0-2 0,0 1 0,0 0-1,-2-1 1,1 1 0,-1-1 0,-1 0 0,1-16-1,-4 18 133,-2 9 185,3 1-440,1 1 1,-1-1-1,0 0 1,1 0-1,-1 1 1,1-1-1,-1 0 1,1 1-1,0-1 1,-1 0-1,1 1 1,0 1-1,0 14 32,1 0-1,0 0 1,1 1-1,1-1 1,11 33 0,37 83 50,-38-103-83,28 62 70,-15-36 76,25 80-1,-34-90-19,3 10 128,-18-50-202,-1-1-1,0 0 1,0 1-1,0-1 1,-1 1-1,0-1 1,-1 11-1,1-16-56,-1 1 0,1-1 0,-1 1 0,1-1 0,-1 0 0,1 1 0,-1-1 0,1 0 0,-1 1 0,1-1 0,-1 0 0,1 0 0,-1 1-1,0-1 1,1 0 0,-1 0 0,0 0 0,1 0 0,-1 0 0,1 0 0,-1 0 0,0 0 0,1 0 0,-1 0 0,0 0 0,1-1 0,-1 1 0,1 0 0,-1 0-1,1 0 1,-2-1 0,-23-8 164,24 8-168,-18-8 120,0-1 0,-23-17 0,-5-3 64,23 14-15,1 0 1,-37-36 0,28 24 81,24 20-197,7 7-60,0 0 1,0 0-1,0 0 0,0 0 0,0 0 0,0 0 0,-1 0 0,1 0 0,0 0 0,0 1 1,-1-1-1,1 0 0,0 1 0,-1-1 0,1 1 0,-3-1 0,-1-2 343,0 0-4628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48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7936,'0'0'6273,"-11"9"-5622,-34 32 17,42-38-578,1-1 0,0 1 1,0-1-1,0 1 0,1 0 1,-1 0-1,0 0 0,1 0 1,0 0-1,0 0 1,0 0-1,0 0 0,0 0 1,1 0-1,-1 1 0,1-1 1,0 0-1,0 0 1,0 1-1,1-1 0,-1 0 1,1 0-1,-1 0 0,3 4 1,-2-2 31,1-1 1,0 1 0,1-1-1,-1 0 1,1 1-1,0-1 1,0 0 0,0-1-1,0 1 1,1-1 0,0 1-1,7 4 1,-1-2-32,1-2 0,-1 0 1,1 0-1,0-1 0,-1 0 1,2-1-1,-1 0 0,0-1 0,0 0 1,0 0-1,1-2 0,-1 1 1,0-1-1,0-1 0,0 0 1,0-1-1,0 0 0,0 0 0,-1-1 1,17-9-1,-2 0-169,25-16 209,-48 27-464,1 0 0,-1 0 0,0 0 0,0-1 0,1 1 0,-1 0 0,-1-1 0,3-3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49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4912,'0'0'10601,"13"4"-10281,-7-2-276,92 28 565,-34-16-134,1-4-1,0-2 1,0-3 0,0-3-1,72-8 1,-70 2-134,126-7 665,-89-1-93,-104 12-906,1 0-1,-1 0 1,1 0 0,-1 0-1,1 0 1,-1 0-1,1 0 1,-1 0 0,0 0-1,1 0 1,-1 0 0,1 0-1,-1 1 1,0-1 0,1 0-1,-1 0 1,1 0-1,-1 1 1,0-1 0,1 0-1,-1 1 1,0-1 0,1 0-1,-1 1 1,0-1 0,0 0-1,1 1 1,-1-1-1,0 0 1,0 1 0,0-1-1,0 1 1,1-1 0,-1 1-1,0-1 1,0 0 0,0 1-1,0-1 1,0 1-1,0-1 1,0 1 0,0-1-1,0 0 1,0 1 0,0 0-1,-3 6-2779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51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5520,'0'0'12846,"16"-5"-12634,-11 4-190,13-5 64,0 1 0,1 0 0,-1 2 0,32-2 0,209 15 998,-29 0 200,-148-10-547,-82 0-720,0 0 0,0 0 0,0 0 0,-1 0 0,1 1 0,0-1 0,0 0-1,0 0 1,0 0 0,0 0 0,0 1 0,0-1 0,0 0 0,0 0 0,-1 0 0,1 0-1,0 1 1,0-1 0,0 0 0,0 0 0,0 0 0,0 1 0,0-1 0,0 0 0,0 0 0,0 0-1,0 1 1,1-1 0,-1 0 0,0 0 0,0 0 0,0 0 0,0 1 0,0-1 0,0 0-1,0 0 1,0 0 0,0 0 0,1 1 0,-1-1 0,0 0 0,0 0 0,0 0 0,0 0-1,1 0 1,-1 0 0,0 0 0,0 1 0,0-1 0,0 0 0,1 0 0,-1 0 0,0 0-1,0 0 1,1 0 0,-3 1-25,1 0 0,-1 0 0,1 0 1,-1 0-1,0-1 0,1 1 0,-1-1 0,0 1 0,0-1 0,-2 1 0,-18 5-692,16-1-2531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51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5520,'0'0'10911,"16"2"-10492,12 1-276,182 14 1266,-93-14-342,0 5-1,141 27 1,-239-32-727,0-1-1,1 0 1,18-2 0,-18 0 217,-20-1-535,0 0 0,0 1 0,0-1 0,0 1 1,0-1-1,0 1 0,0-1 0,0 0 0,0 1 0,0-1 0,0 1 1,-1-1-1,1 1 0,0-1 0,0 1 0,0-1 0,-1 1 0,1-1 1,0 1-1,-1-1 0,1 1 0,0-1 0,-1 1 0,1 0 0,-2-2 0,-8-12-3488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55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6520,'0'0'3372,"3"11"-2918,77 397 2612,-60-283-2133,-13-66 1019,-2 108 0,-16-159-1521,7-5-3093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55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8136,'0'0'1960,"17"-6"-1522,198-48 1082,-170 46-1216,389-52 2195,-388 58-2205,16-1 385,-1-2-1,78-16 0,-94 15 565,-64 0-825,-12 8-3019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56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202 102 6128,'0'0'2369,"-11"-1"-1812,-35-2 29,42 4-469,-1-1-1,1 1 1,-1 1 0,1-1 0,0 0 0,0 1 0,0 0 0,0 0-1,0 0 1,0 1 0,1-1 0,-1 1 0,-5 5 0,3-3 75,-4 3 207,0 1 1,1 0-1,-14 18 1,20-24-256,0 1-1,1 0 1,-1 0 0,1 0 0,0 0 0,0 0 0,1 0 0,-1 0-1,1 0 1,0 1 0,0-1 0,0 1 0,1-1 0,0 7 0,0-8-86,0-1 0,1 0 0,0 0 1,-1 0-1,1 0 0,0 0 1,0 0-1,0 0 0,1 0 0,-1 0 1,0 0-1,1-1 0,-1 1 1,1 0-1,0-1 0,-1 1 0,1-1 1,0 0-1,0 1 0,2 0 1,-1 0 2,0-1 1,1 1 0,-1-1-1,1 0 1,-1 0 0,1 0-1,0 0 1,-1 0 0,1-1-1,7 0 1,0-1 14,-1 0 1,0-1-1,0-1 0,0 0 0,0 0 1,0-1-1,0 0 0,-1-1 0,0 0 1,0 0-1,0-1 0,13-12 0,-11 9-1,-2-1 0,0 0 0,0 0 0,-1-1 0,0-1 0,0 1-1,-2-1 1,1 0 0,5-17 0,-7 16 105,-1-1-1,-1 1 0,0 0 1,0-1-1,-1 0 1,0-22-1,-3 35 23,-1 4-88,-2 5-21,-10 47 4,3 1-1,-7 90 1,9 115 100,8-186-85,8 107 652,-7-182-753,0 1-1,0-1 1,0 0-1,0 1 1,0-1 0,0 0-1,0 1 1,0-1-1,0 0 1,0 1 0,0-1-1,0 0 1,0 1-1,0-1 1,1 0 0,-1 1-1,0-1 1,0 0-1,0 1 1,0-1-1,1 0 1,-1 0 0,0 1-1,0-1 1,1 0-1,-1 0 1,0 0 0,0 1-1,1-1 1,-1 0-1,0 0 1,1 1 0,10-6 196,8-14-185,-9 3-2873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58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4008,'0'0'10126,"2"16"-9748,5 47-56,15 114 732,8 24 100,-1-3 347,-28-190-1344,0 0 0,0 0-1,-1 0 1,0 0 0,-2 14-1,2-18-48,-1 0-1,0 1 0,0-1 0,-1 0 0,1 0 0,-1 0 1,0 0-1,0-1 0,0 1 0,0 0 0,-1-1 1,-3 5-1,6-8-110,-1 0 0,1 0 0,0 0 0,-1 0 0,1 1 0,-1-1 1,1 0-1,0 0 0,-1 0 0,1 0 0,-1 0 0,1 0 0,0 0 0,-1 0 0,1 0 1,-1 0-1,1 0 0,-1 0 0,1 0 0,0 0 0,-1-1 0,1 1 0,-1 0 1,1 0-1,0 0 0,-1 0 0,1-1 0,0 1 0,-1 0 0,1-1 0,0 1 0,-1 0 1,1 0-1,0-1 0,0 1 0,-1-1 0,-8-11-3130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58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7632,'0'0'5698,"13"-2"-5151,247-18 2028,-191 19-1832,108 5 1287,-171-3-1883,0-1 0,0 0 0,0-1 0,8-1 0,13-1 447,-27 3-588,0 0 0,0 0-1,0 0 1,0 0 0,0 0-1,1 0 1,-1 0 0,0 0 0,0-1-1,0 1 1,0 0 0,0 0 0,0 0-1,0 0 1,0 0 0,0 0-1,1 0 1,-1-1 0,0 1 0,0 0-1,0 0 1,0 0 0,0 0 0,0 0-1,0 0 1,0-1 0,0 1-1,0 0 1,0 0 0,0 0 0,0 0-1,0 0 1,0 0 0,0-1 0,0 1-1,0 0 1,0 0 0,0 0-1,0 0 1,0 0 0,-1 0 0,1-1-1,0 1 1,0 0 0,0 0 0,0 0-1,0 0 1,0 0 0,0 0-1,0 0 1,0 0 0,-1-1 0,1 1-1,0 0 1,0 0 0,0 0 0,0 0-1,0 0 1,0 0 0,-1 0-1,1 0 1,0 0 0,0 0 0,0 0-1,-12-6-213,5 6-2535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3:55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4120,'0'0'10922,"10"5"-10724,47 26 192,-54-31-315,-1 1-1,1 0 0,0 0 1,0-1-1,0 1 0,0-1 1,0 0-1,4 0 1,18 2 207,-14 0-132,2-1 1,-1 0-1,0-1 0,0 0 0,0 0 1,16-4-1,26 0 198,41-4 117,38-3-41,-90 8-269,-29 1-76,1 0 1,-1 2 0,1 0 0,16 2 0,19 4 75,-24-4-16,30 7-1,-26-3 83,-1-2 0,59 0 0,15 1 137,-79-2-231,1 0 0,-1 2 1,0 1-1,25 9 0,-49-15-129,5 2 44,0 0 1,0 0 0,1 0-1,-1-1 1,6 1 0,4-4-2801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59:59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8336,'0'0'1886,"10"-7"-1588,6-4-252,65-41 993,-70 47-751,-1-1 0,1 1 0,0 1 0,0 0 0,1 1 0,19-4 0,-9 5 221,0 1-1,1 2 1,-1 0 0,0 1-1,41 10 1,30 8 1120,-82-19-3710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0:00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5824,'0'0'4998,"16"2"-4586,39 3 224,78-3-1,136-22 2182,-182 21-1612,9 0 301,-81-2-1080,-1 2 1,16 1 0,14 1-2238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0:02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5920,'0'0'13371,"1"11"-13204,59 411 817,-53-378-832,2 0-1,16 44 1,-17-58 170,-1 1 0,5 38 0,-12-39 344,0-29-546,-9-25 400,4 10-478,0 0 0,-12-19 0,-7-18-74,17 32-223,-11-29 333,6 19-3317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0:03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0 273 9536,'0'0'1486,"2"-12"-1274,0-8 40,2-1-1,1 1 0,8-24 1,-9 34-129,0 1 0,1-1 0,0 1 0,0 1 0,1-1 0,0 1 0,1 0 0,-1 0 0,1 1 0,1-1 0,0 2 0,0-1 0,0 1 0,1 0 0,-1 1 0,1 0 0,1 1 0,-1-1 0,1 2 0,0-1 0,-1 1 0,1 1 0,1 0 0,-1 0 0,0 1 0,0 1 0,1-1 0,17 3 1,-15-1 23,1 1 0,-1 0 0,0 1 1,1 0-1,-2 1 0,23 10 1,-28-11-79,-1 0 0,0 1 1,0 0-1,0 1 1,0-1-1,-1 1 0,1 0 1,-1 1-1,0-1 1,-1 1-1,0 0 0,0 0 1,0 0-1,3 8 0,-3-5 16,0 1 0,-1 0 0,0 0 0,-1 0 1,0 0-1,0 1 0,-1-1 0,-1 0 0,0 1 0,0-1 0,-1 0 0,0 1 0,-1-1 0,0 0 0,-1 0 0,0 0 0,-4 10 0,0-4 36,-1-1 0,-1 0 1,0 0-1,-1-1 0,0 0 1,-1 0-1,-1-1 1,0-1-1,-19 15 0,20-18-37,0 1 39,0-1-1,0 0 0,-1 0 1,0-1-1,-1-1 1,0 0-1,0-1 0,-20 7 1,18-11 425,35-1-376,38 4-29,-36-4-93,-1 1 1,25 6-1,-17-1 13,0 1 1,30 14-1,-47-16-41,0 0 1,0 0-1,-1 2 1,1-1-1,-2 1 1,1 1-1,9 10 1,-15-14-8,1 1 0,-1 0 0,-1 0-1,1 0 1,-1 0 0,0 1 0,-1 0 0,5 11 0,-7-15-8,0 0 0,-1 0-1,1 1 1,-1-1 0,0 0 0,0 1-1,0-1 1,0 0 0,-1 1 0,1-1-1,-1 0 1,0 1 0,0-1-1,0 0 1,0 0 0,-1 0 0,1 0-1,-1 0 1,0 0 0,0 0-1,0-1 1,-2 3 0,-2 1 11,0 0 0,0 0 1,-1-1-1,0 0 0,0 0 0,0 0 1,0-1-1,-1-1 0,1 1 0,-1-1 1,0 0-1,0-1 0,0 0 0,-14 2 1,-11-1 71,1-1 0,-49-3 0,52 1-34,8-1-91,0 0-1,0 0 1,0-2 0,0-1 0,0-1-1,1 0 1,0-1 0,-21-10 0,30 8-419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0:04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4120,'0'0'10290,"10"-1"-9835,48-5 100,0 3 1,1 2-1,-1 3 1,83 14-1,-124-14-444,44 9 943,112 3 0,-162-14-962,-7-1-2500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0:06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1 282 4616,'0'0'9817,"10"-2"-9585,17-2 223,47-2-1,-9 8 30,39-1-44,124-10 125,103-24 243,-181 22-198,-84 3-411,195-28 152,-246 34-332,1 2 0,-1-1 0,1 2-1,19 2 1,27 2 29,353-24 74,-337 7-87,-43 6-16,67-4-1,-22 7 27,102-16 0,-125 9-13,-27 4-20,-1 1 1,41 0-1,92 18-17,-116-7-3,0-2 0,72-3 0,-17-14 22,102-25 0,-143 25-12,93-11 94,-69 19 56,-2-1 68,36-5 247,-109 10-849,-6 1-1831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0:08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7136,'0'0'6509,"13"12"-5945,-2-2-417,-4-4-64,-1 0 1,1 0-1,-1 0 1,0 1 0,0 0-1,-1 0 1,0 1-1,0 0 1,-1-1-1,0 2 1,3 8-1,9 38 580,-4 0-1,7 63 0,-7-38-18,15 45 576,-3-21 290,-20-50 13,-6-55-1429,0 0 0,0-1 1,1 1-1,-1-1 0,0 1 0,1-1 1,0 0-1,-3-3 0,-16-45 105,-17-63 1,23 66-144,-15-59 25,19 63-90,-28-76 1,32 105-28,0 0 0,1 0 0,1 0 0,1-1 0,-4-25 0,8 38 28,-1-1 0,1 1 0,0 0 0,0 0 0,0 0 0,0 0 0,0 0 1,1 0-1,-1 0 0,0 0 0,1 1 0,-1-1 0,1 1 0,0-1 0,0 1 1,-1-1-1,1 1 0,0 0 0,0 0 0,0 0 0,1 0 0,2-1 0,3-2 0,0 1-1,1 1 1,-1-1-1,16-1 1,-2 3 6,-1 1 0,0 1 0,0 1 0,0 1 0,0 1 0,0 1 0,0 1 0,32 13 0,-49-17 10,0 0-1,1 0 1,-1 0-1,0 1 0,0 0 1,-1-1-1,1 1 1,0 0-1,-1 1 0,0-1 1,1 1-1,-2-1 1,1 1-1,0 0 0,-1 0 1,1 1-1,-1-1 1,0 0-1,-1 1 1,1-1-1,-1 1 0,0-1 1,0 1-1,0 0 1,0 6-1,-2 0 5,1-1 0,-1 1-1,-1-1 1,0 0 0,-1 1 0,0-1 0,0 0 0,-1-1-1,0 1 1,-8 12 0,1-2 32,0 0 0,-2 0 1,0-1-1,-1-1 0,-1 0 0,-33 30 0,26-26 276,154-1-192,-107-16-126,0 0 0,-1 2 1,0 1-1,0 1 0,-1 1 0,39 23 0,-61-33-4,1 2 0,-1-1-1,1 0 1,-1 0 0,0 0 0,0 1-1,1-1 1,-1 1 0,0-1 0,0 1 0,0-1-1,0 1 1,-1-1 0,1 1 0,0 0 0,-1 0-1,1-1 1,-1 1 0,0 0 0,1 0-1,-1 0 1,0 0 0,0-1 0,0 1 0,0 0-1,-1 0 1,1 0 0,0-1 0,-1 1 0,1 0-1,-1 0 1,0-1 0,1 1 0,-1 0-1,0-1 1,0 1 0,-1 1 0,-4 6 8,0-1 1,-1 0-1,1 0 1,-16 13-1,5-7 28,-1-1 0,0 0 0,-1-1 0,0-1 0,0-1-1,-1 0 1,-1-2 0,-36 11 0,46-16-20,0-1 0,1-1 1,-1 1-1,-1-2 0,1 1 0,0-1 0,-20-4 0,27 4-46,0-1 0,0 0-1,0 0 1,0 0 0,0 0 0,0-1 0,1 1 0,-1-1-1,0 0 1,1 0 0,-1-1 0,1 1 0,0-1-1,0 1 1,0-1 0,0 0 0,0 0 0,1-1-1,-1 1 1,1 0 0,0-1 0,0 0 0,0 1-1,-1-5 1,-1-11-3189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0:09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5224,'0'0'10504,"11"-4"-10019,0-1-366,4-3 223,0 2 0,0 0 0,0 0 0,25-4 0,-37 9-270,0 1 1,0 0-1,0 0 0,0 0 1,0 1-1,0-1 0,0 1 1,0 0-1,0-1 0,-1 1 1,1 0-1,0 1 0,0-1 1,-1 0-1,1 1 0,-1 0 0,0-1 1,1 1-1,-1 0 0,0 0 1,0 0-1,0 0 0,0 1 1,0-1-1,-1 1 0,1-1 1,-1 1-1,1-1 0,-1 1 1,0 0-1,1 5 0,1 0 11,-1 0 1,-1 0-1,1 0 0,-1 0 0,-1 0 0,0 0 1,0 0-1,0 0 0,-1 1 0,-2 10 0,0-8-8,-1 0 1,0-1-1,-1 1 0,0-1 0,0 0 0,-1-1 0,0 1 0,-1-1 0,0 0 0,0-1 1,-11 10-1,-5 7 642,27-27-676,1 0 0,0 0 0,0 0 0,0 1 0,0-1 0,1 1 0,-1 0-1,0 1 1,8-1 0,7-1 67,116-7 546,-123 7-877,26-3 889,-15 3-4045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24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0 2808,'0'0'8352,"-8"10"-8223,-4 2-85,7-7-9,0 1 0,0 0 0,0 0 1,0 0-1,-4 8 0,-33 66 677,-7 11-258,-5-4-60,13-18 62,-58 72 1,50-70 197,28-38-211,15-22-257,1 0 0,0 1-1,0-1 1,1 1 0,-4 21 0,-4 10 192,8-19 123,4-24-494,0 1 1,0 0-1,0 0 1,0 0-1,0 0 1,0 0-1,0 0 1,1 0-1,-1-1 1,0 1-1,1 0 0,-1 0 1,0 0-1,1-1 1,-1 1-1,1 0 1,-1 0-1,1-1 1,0 1-1,-1 0 1,1-1-1,1 2 0,26 22 128,20 1-39,-2 2 1,59 47-1,-93-65-72,15 10 29,117 82 397,-105-78-259,-24-15-99,-1 0 0,0 1 0,0 1 0,-1 0 0,0 1 0,17 20 0,-24-24-265,21 26 528,-10-14-2913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25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4512,'0'0'4928,"-1"10"-4712,0-2-174,1-4-15,-1 1-1,1 0 0,0-1 1,0 1-1,0 0 1,0 0-1,1-1 0,0 1 1,0-1-1,0 1 1,1-1-1,-1 1 1,1-1-1,3 6 0,10 15 137,2 0 0,0-2 0,2 0 0,0-1 0,2 0-1,28 22 1,52 40 287,64 50 298,-132-110-560,-15-11 7,0 0-1,0 1 0,19 22 0,-31-29-53,0 1 0,0-1 0,-1 1 1,0 0-1,-1 1 0,6 15 0,-8-21-73,-1 0-1,0 0 1,-1 1 0,1-1-1,0 0 1,-1 1 0,0-1-1,0 0 1,0 1 0,0-1 0,0 0-1,-1 1 1,0-1 0,1 0-1,-1 1 1,0-1 0,-1 0-1,1 0 1,0 0 0,-1 0-1,-4 5 1,-28 29 474,-15 40-302,-66 139 1,107-198-220,-154 356 108,160-367-406,-1-1 0,1 1 1,1 0-1,-1 0 0,1 0 0,1 0 0,-1 9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5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0 940 4312,'0'0'6080,"13"-2"-5676,-1 1-300,-6 1-61,-1 0-1,1 0 1,-1-1 0,1 0-1,-1 0 1,0-1-1,1 1 1,-1-1 0,0-1-1,0 1 1,0 0 0,-1-1-1,9-6 1,10-12 207,0-1 1,-1-1-1,-2-1 0,0-1 0,24-41 1,70-147 758,-41 69-376,-42 88-361,56-111 775,-78 145-774,1 1 1,0 0 0,2 1 0,23-31 0,-35 50-250,1 0 0,-1 0 0,1 0 0,0 0 0,0 0 0,-1 0 0,1 1 0,0-1 0,0 0 0,0 1 1,0-1-1,0 0 0,0 1 0,0-1 0,0 1 0,0 0 0,0-1 0,0 1 0,0 0 0,0 0 0,0-1 0,0 1 0,1 0 0,-1 0 0,0 0 1,0 0-1,0 0 0,0 1 0,0-1 0,0 0 0,0 0 0,0 1 0,1-1 0,-1 1 0,0-1 0,0 1 0,-1-1 0,1 1 0,0 0 0,0-1 0,0 1 1,0 0-1,0 0 0,1 1 0,2 4 12,-1 0 0,1 0 0,-1 0 0,0 0 0,0 1-1,2 7 1,11 41 30,-2 1-1,-2 0 0,6 94 0,-14-65 28,-13 153 0,7-215-72,-9 37-1,9-52-11,-1 0 1,1 0-1,-2 0 1,1 0-1,-1-1 0,0 0 1,-9 12-1,11-17-5,0 0 0,-1 0 0,1-1 0,0 1 0,-1-1 0,0 1 0,1-1 0,-1 0 0,0 0 0,0 0 0,1 0 0,-1-1 0,0 1 0,0-1 0,0 0 0,0 0 0,0 0 0,0 0 0,0 0 0,0 0 0,1-1 0,-1 0 0,-4 0 0,-8-3 21,1-1 0,-27-12 0,40 17-23,-22-10 48,1 0 1,0-2-1,1 0 0,0-2 0,1 0 0,-28-26 0,44 36-29,2 1-3,0 1 0,0 0 0,0-1 0,0 1 1,0 0-1,-1 0 0,1 0 0,-1 1 1,0-1-1,1 1 0,-1-1 0,-4-1 0,55 22 62,5-3-90,1-2 0,1-3 0,0-3-1,1-1 1,-1-3 0,81-5-1,-106-1-4,47-9-1,-65 9 18,0-2 0,0 1 1,0-2-1,-1 1 0,0-2 0,15-8 0,9-8 30,29-19 44,-57 36-66,-1 0 0,0-1 1,0 0-1,0 0 0,-1 0 0,9-13 0,-1 2 44,-11 15-39,-1 1 1,1-1-1,-1 0 0,1 0 1,-1 1-1,0-1 1,0 0-1,1 0 1,-1 0-1,-1-1 1,1 1-1,0 0 0,0 0 1,0-3-1,-2 5-9,0 0 1,1 0-1,-1 0 0,1 1 0,-1-1 0,0 0 0,1 0 0,-1 1 0,1-1 0,-1 0 0,1 1 1,-1-1-1,1 1 0,-1-1 0,1 1 0,-1-1 0,1 1 0,0-1 0,-1 1 0,1 0 0,-13 20 27,2 1 0,0 0 0,2 1 0,0 0 0,2 0 0,-7 33 0,12-43-5,0 0-1,1 0 1,0 1 0,1-1 0,2 21-1,-2-31-21,0-1-1,1 1 1,-1 0-1,1-1 1,0 1-1,-1 0 1,1-1-1,1 1 0,-1-1 1,0 0-1,0 1 1,1-1-1,0 0 1,-1 0-1,1 0 1,0 0-1,0 0 1,0 0-1,0 0 1,0-1-1,0 1 0,1-1 1,-1 0-1,1 1 1,-1-1-1,1 0 1,-1-1-1,1 1 1,-1 0-1,1-1 1,0 1-1,-1-1 1,6 0-1,-4 0 3,0 0 0,0-1 1,0 0-1,0 0 0,0 0 0,0 0 0,0-1 1,-1 1-1,1-1 0,-1 0 0,4-3 0,37-29 97,-29 20-65,14-13 49,-1-1 0,-2-2 0,-1-1 0,23-37 0,-44 62-65,-1 1 10,0 0 0,1 1 1,-1-1-1,1 1 0,0 0 1,8-7-1,-12 11-30,1 0 0,-1 0 1,1 0-1,-1 0 0,0 0 0,1 0 1,-1 0-1,1 0 0,-1 0 0,1 0 1,-1 1-1,0-1 0,1 0 0,-1 0 1,0 0-1,1 0 0,-1 0 0,0 1 1,1-1-1,-1 0 0,0 0 0,1 1 1,-1-1-1,0 0 0,1 1 0,-1-1 1,0 0-1,0 1 0,0-1 0,1 0 1,-1 1-1,0-1 0,0 0 0,0 1 1,0-1-1,0 1 0,0-1 0,1 0 1,-1 1-1,0-1 0,0 1 0,0-1 1,-1 1-1,5 21 11,-3-20-8,0 13 8,3 16 3,9 37 0,-11-60-8,0 0 1,1 0 0,0-1 0,0 1 0,1-1 0,0 0-1,0 0 1,1 0 0,10 12 0,-13-18-6,0 1 0,0 0 0,0 0 0,0-1 0,0 1-1,0-1 1,1 0 0,-1 0 0,1 1 0,-1-2 0,1 1 0,-1 0 0,1 0 0,0-1 0,-1 1 0,5-1 0,-2 0 0,-1-1 0,0 1 0,1-1 1,-1 0-1,0 0 0,0-1 0,1 1 1,-1-1-1,5-3 0,3-2 10,-1-1 0,0-1 0,0 0 0,0 0-1,11-15 1,22-29 56,-29 34-11,1-1 0,28-25 0,-43 44-56,0 0-1,0 1 1,0-1-1,0 0 1,0 0 0,0 0-1,1 1 1,-1-1 0,0 1-1,0-1 1,1 1-1,-1-1 1,0 1 0,1 0-1,-1 0 1,2-1 0,-3 2-2,1-1 0,0 0 1,0 0-1,0 1 1,-1-1-1,1 0 0,0 1 1,-1-1-1,1 0 1,0 1-1,-1-1 0,1 1 1,0-1-1,-1 1 1,1-1-1,-1 1 0,1 0 1,-1-1-1,0 1 1,1 1-1,1 2 6,0 1 0,0-1 0,-1 1 0,0 0 0,0 0 0,0 0 0,0 5 0,1 22 13,-2 1 0,-6 52 0,-18 64 34,13-84-20,2-14-23,-49 326 198,57-369-201,0-3 4,1 1 0,-1 0 0,-1 0 0,1-1 1,-3 7-1,2-11 43,1-5-34,2-11 4,9-37 34,11-56 58,41-130 1,19 12 29,-54 160-84,48-86 0,-71 145-61,0 0 0,1 1 0,0-1 0,0 1 0,0 0 0,0 0 0,9-6 0,-12 11-1,0 0 0,-1-1 0,1 1 0,0 0-1,0 0 1,0 1 0,0-1 0,0 0 0,0 0-1,0 1 1,0 0 0,1-1 0,-1 1 0,0 0 0,0 0-1,0 0 1,0 0 0,0 0 0,1 1 0,-1-1 0,0 1-1,0-1 1,0 1 0,0 0 0,0 0 0,0 0-1,0 0 1,0 0 0,-1 0 0,1 0 0,2 3 0,3 3 4,0 0 0,-1 0 0,0 1 0,0 0 0,-1 0 1,0 0-1,0 1 0,-1-1 0,0 1 0,-1 0 1,1 1-1,-2-1 0,1 1 0,-2-1 0,1 1 0,-1 0 1,-1-1-1,1 1 0,-2 0 0,1 0 0,-4 13 1,2-17-5,0 0 1,-1 0-1,0-1 1,0 1-1,-1-1 1,1 0-1,-1 0 1,0 0-1,0 0 1,-1-1-1,0 1 1,1-1-1,-2-1 1,-6 6-1,5-5 3,0 0 1,0 0-1,-1-1 0,1 0 1,-1 0-1,0-1 0,0 0 1,0 0-1,0-1 0,-13 1 1,6-4-21,15 2 15,0 0-1,0 0 1,0 0 0,0 0 0,0 0 0,0-1 0,0 1-1,0 0 1,0 0 0,0 0 0,0 0 0,0 0-1,0 0 1,0-1 0,0 1 0,0 0 0,0 0-1,0 0 1,0 0 0,0 0 0,0 0 0,0-1-1,0 1 1,0 0 0,0 0 0,0 0 0,1 0-1,-1 0 1,0 0 0,0 0 0,0 0 0,0-1 0,0 1-1,0 0 1,0 0 0,0 0 0,1 0 0,-1 0-1,0 0 1,0 0 0,0 0 0,0 0 0,0 0-1,0 0 1,1 0 0,-1 0 0,26-11-24,-21 9 14,22-9-17,-9 4 10,0 0 1,0 1 0,1 1-1,26-4 1,-16 6-14,-16 1 3,1 0-1,0 1 1,24 2 0,-34-1 20,-1 1 1,1 0-1,0-1 0,0 1 1,0 1-1,-1-1 0,1 1 1,-1-1-1,1 1 0,-1 0 1,0 0-1,0 1 0,0-1 1,0 1-1,0-1 1,0 1-1,4 6 0,-2-1-4,0 0 0,-1 0 0,0 1-1,0-1 1,-1 1 0,-1 0 0,4 17 0,4 69-7,-8-76 21,1 62 9,-8 110 1,-25 79 12,27-239-17,3-21 10,-1 0-1,0-1 1,-1 0 0,-4 14 0,37-143 177,-17 57-166,133-454 131,-41 264-89,-88 210-59,-13 29-8,1 1 0,0 1 0,0-1 1,10-13-1,-11 22 32,-3 5-13,-2 15 0,-9 22-10,-7 5-4,-1-1 0,-3-2 1,-1 0-1,-35 51 0,52-86-9,-7 14 0,13-14 0,10-9 0,150-73-42,81-34-53,-182 86 45,49-18-132,-109 43 180,-1 0 0,0-1 0,1 1 0,-1 0 0,0 0 0,1 0 0,-1 0 0,0 0 0,1 0 0,-1 0 0,1 0 0,-1 0 0,0-1 0,1 2 0,-1-1 0,0 0 0,1 0 0,-1 0 0,0 0 0,1 0 0,-1 0 0,0 0 0,1 0 0,-1 0 0,0 1 0,1-1 0,-1 0 0,0 0 0,1 0 0,-1 1 0,1-1 0,-2 13-25,-14 17 24,14-27 2,-7 11 7,-11 29 1,17-38-1,1 1-1,-1-1 1,1 1 0,0 0 0,1-1 0,-1 1 0,1-1 0,0 1 0,1 7 0,-1-11-3,1-1-1,-1 1 0,1-1 1,-1 1-1,1 0 0,0-1 1,-1 1-1,1-1 0,0 1 1,0-1-1,0 0 0,0 1 1,0-1-1,1 0 0,-1 0 1,0 0-1,0 0 0,1 0 1,-1 0-1,2 1 0,0-1 1,1 1-1,-1-1 0,0 0 1,1 0-1,-1-1 0,1 1 1,0-1-1,-1 1 0,5-1 1,-2 0 1,0-1 0,0 0 0,0 0 0,0 0 0,0 0-1,0-1 1,0 0 0,-1 0 0,1-1 0,-1 1 0,7-5 0,-8 3 5,-1 1 0,0-1-1,1 1 1,-1-1 0,0 0-1,-1-1 1,1 1 0,-1 0-1,0-1 1,0 1 0,0-1 0,-1 0-1,1 1 1,-1-1 0,0 0-1,-1 0 1,1 0 0,-1 0-1,0 0 1,0 0 0,0 0-1,-1 0 1,0 0 0,0 1 0,0-1-1,-4-9 1,4 13-3,0 0 0,0-1 0,0 1 0,0 0 1,0-1-1,0 1 0,0 0 0,-1 0 0,1 0 0,0 0 1,-1 0-1,1 0 0,-1 1 0,1-1 0,-1 0 0,1 1 0,-3-1 1,4 0-5,-1 1 1,0 0-1,0 0 1,0-1-1,0 1 1,1 0-1,-1 0 1,0 0-1,0 0 1,0 0-1,0 0 1,0 0-1,0 0 1,1 0-1,-1 0 1,0 1-1,0-1 1,0 0-1,0 0 1,1 1-1,-1-1 1,0 1-1,0-1 1,1 1-1,-1-1 1,0 1-1,1-1 1,-1 1-1,1 0 1,-1-1-1,0 1 1,1 0-1,-1 1 1,0-1-3,1 0 0,-1 0 0,1 0 0,0 0-1,-1 0 1,1 0 0,0 0 0,0 0 0,-1 0 0,1 1 0,0-1 0,0 0 0,1 0 0,-1 0-1,0 0 1,0 0 0,0 0 0,1 1 0,-1-1 0,0 0 0,1 0 0,-1 0 0,1 0 0,1 1 0,0 0-1,0 0 1,1-1-1,-1 1 1,1 0-1,-1-1 1,1 0 0,-1 0-1,1 0 1,4 1-1,9 2 4,-1-1 1,0 0-1,1-1 0,0-1 0,0-1 1,-1 0-1,1-1 0,0-1 0,-1 0 0,1-1 1,-1 0-1,0-2 0,0 0 0,22-10 1,-14 4 2,-1-1 0,1-1 0,-2-1 0,0 0 0,-1-2 0,0-1 0,-1 0 0,20-25 0,-20 19 1,17-19 64,34-54-1,-69 95-64,0-1 0,-1 1-1,1 0 1,0 0 0,0 0 0,0 0 0,0-1 0,0 1 0,0 0 0,0 1-1,0-1 1,2-1 0,-2 2-5,-1 0 1,0 0-1,1 0 0,-1 0 0,0 0 0,0 0 1,1 1-1,-1-1 0,0 0 0,0 0 1,1 0-1,-1 0 0,0 1 0,0-1 1,0 0-1,0 0 0,1 1 0,-1-1 1,0 0-1,0 0 0,0 1 0,0-1 0,0 0 1,0 0-1,1 1 0,-1-1 0,0 0 1,0 1-1,0-1 0,0 0 0,0 0 1,0 1-1,0-1 0,0 0 0,-1 1 0,-2 43 27,2-32-28,-3 25 4,-10 91 13,11-110-16,-2 0-1,1 0 1,-2-1 0,-15 33 0,17-42 5,0-1 0,-1 0-1,1 0 1,-1 0 0,-1-1 0,0 0-1,-8 8 1,10-11 0,0 0 0,0 0-1,-1-1 1,1 1 0,0-1 0,-1 0-1,0-1 1,1 1 0,-1-1 0,0 1 0,0-2-1,0 1 1,-9 0 0,2-2 42,18-2-41,23-3-19,58-1 2,51-7 3,-111 10 6,-1-2-1,0 0 0,29-12 1,-28 7-17,0 0 0,-1-2 1,-1-1-1,38-27 0,-55 36 20,-1-1-1,0 0 0,0-1 0,-1 1 0,0-1 1,0-1-1,-1 1 0,1-1 0,-2 0 1,1 0-1,-1 0 0,0-1 0,-1 1 0,0-1 1,0 0-1,-1 0 0,0 0 0,0-12 1,-1 19-1,-1 0 1,0 0-1,0 0 1,0 0 0,0 0-1,-1 0 1,1 0 0,0-1-1,-1 1 1,0 0-1,1 0 1,-1 0 0,0 1-1,0-1 1,0 0 0,0 0-1,-2-2 1,2 3 0,0 1 0,0-1 0,-1 0-1,1 0 1,0 1 0,0-1 0,-1 1 0,1-1 0,0 1 0,-1-1 0,1 1-1,-1 0 1,1 0 0,0-1 0,-1 1 0,1 0 0,-1 1 0,1-1 0,-2 0 0,-3 2 0,-1-1 0,1 1 0,0 1 1,0-1-1,1 1 0,-1 0 0,1 0 0,-1 1 1,-6 6-1,5-5 4,1 1 1,1 0 0,-1 0-1,1 1 1,0-1 0,1 1-1,-1 0 1,1 0-1,1 1 1,-1-1 0,-1 9-1,3-11 0,1 1-1,0-1 0,0 0 1,0 1-1,1-1 1,0 1-1,0-1 1,0 1-1,1-1 1,-1 0-1,1 1 1,1-1-1,-1 0 0,1 1 1,0-1-1,0 0 1,5 8-1,0-3 11,1 0 1,0-1-1,1 0 0,0 0 0,0-1 0,1 0 1,0-1-1,0 0 0,1 0 0,0-1 0,17 7 1,-7-4 20,0-2 0,1 0 0,0-1 0,0-1 0,35 2 1,-55-6-228,29-1 593,-30 1-538,0-1 0,-1 0 1,1 0-1,0 0 0,0 0 0,0 0 1,-1 0-1,1 0 0,0-1 0,0 1 1,-1 0-1,1 0 0,0 0 0,0-1 1,-1 1-1,1 0 0,0-1 0,-1 1 1,1-1-1,0 1 0,-1-1 0,1 1 1,-1-1-1,1 1 0,-1-1 0,1 0 1,-1 1-1,1-2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29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4952,'0'0'6770,"14"14"-6502,114 108 499,-64-65-273,-45-41-252,0 0 0,28 33 0,5 6 359,-39-43-250,0 1 1,-1 0-1,16 23 1,-28-35-454,1-1 1,-1 1 0,1 0-1,-1 0 1,1 0 0,-1 0-1,0 0 1,1-1 0,-1 1-1,0 0 1,0 0 0,0 0-1,0 0 1,0 2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29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 0 8176,'0'0'726,"-7"13"-475,-21 37 244,-48 66 1,-81 80 1010,33-42 18,116-143-1248,0-1-1,1 1 0,0 1 1,0 0-1,-7 21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41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3912,'0'0'8202,"0"15"-8066,1 29 100,10 59-1,13 94 560,-2-11-81,-16-135-162,-2 90-1,-4-125-380,0-16-157,0 0 1,0 0 0,0 0 0,0 0 0,0 0 0,0 0 0,0 0 0,0 0 0,0 0 0,0 0 0,0 0 0,0 0 0,-1 0 0,1 0 0,0 0 0,0 0-1,0 0 1,0 0 0,0 0 0,0 0 0,0 0 0,0 0 0,0 0 0,0 0 0,0 0 0,0 0 0,0 0 0,-1 0 0,1 0 0,-2-8-2133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41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6632,'0'0'3470,"16"-3"-3074,223-49 2043,-219 48-1837,1 1 0,-1 0 0,34 1 0,-54 2-640,0 0 0,1 0 0,-1 0 0,0 0 1,0 0-1,1 0 0,-1 1 0,0-1 0,0 0 0,0 0 0,1 0 1,-1 0-1,0 0 0,0 0 0,0 0 0,1 0 0,-1 1 0,0-1 1,0 0-1,0 0 0,0 0 0,0 0 0,1 1 0,-1-1 0,0 0 1,0 0-1,0 0 0,0 1 0,0-1 0,0 0 0,0 0 0,0 0 0,0 1 1,0-1-1,0 0 0,0 0 0,0 1 0,0-1 0,0 0 0,0 0 1,0 0-1,0 1 0,0-1 0,0 0 0,0 0 0,0 1 0,0-1 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42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6632,'0'0'2502,"12"-7"-2052,-5 3-381,9-5 191,1 0-1,0 2 1,1 0 0,24-7 0,1 8 710,0 1 1,77 2 0,-115 3-877,32 6-1518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43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0 4720,'0'0'3950,"-6"10"-3535,-148 252 1913,105-152-1394,29-63-448,-24 60 807,33-72-2697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44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7328,'0'0'3118,"8"15"-2788,60 98 400,-46-81-400,17 26 713,-2 2 1,39 86-1,-72-132-750,-4-13-224,1 0 0,-1 1 0,0-1 0,0 0 0,1 1 0,-1-1 0,1 0 0,-1 0 0,1 1 0,0-1 0,-1 0 0,1 0 0,2 2 0,10-24-2188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44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8432,'0'0'2016,"3"10"-1760,15 42 250,25 51 1,17 44 377,45 157 1035,-69-231-806,-31-62-724,-4-21 132,-4-17-2254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45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22 213 8744,'0'0'1129,"-4"-11"-866,-11-36-62,15 44-158,-1-1 0,0 0 0,1 1 0,0-1 0,0 0 0,0 1-1,0-1 1,1 0 0,-1 0 0,1 1 0,0-1 0,0 1 0,0-1 0,1 1 0,-1-1 0,1 1 0,0 0 0,0-1 0,0 1-1,0 0 1,1 1 0,-1-1 0,1 0 0,0 1 0,5-5 0,6-2 128,0 1-1,0 0 1,1 1 0,1 1-1,-1 0 1,1 1 0,0 1-1,0 0 1,28-2 0,-37 5-93,0 1 0,-1 0 0,1 1 1,-1-1-1,1 1 0,-1 0 0,1 1 1,-1 0-1,0 0 0,0 0 0,0 1 0,0 0 1,7 4-1,-9-3-25,1-1 0,-1 1 0,-1 0 0,1 0 0,0 0 0,-1 0 0,0 0 0,0 1 0,0 0 1,-1 0-1,1-1 0,-1 1 0,0 1 0,-1-1 0,1 0 0,0 7 0,-1-2-2,-1 0 1,0 0-1,0 0 0,-1 0 0,0 0 1,-1 0-1,0-1 0,-1 1 1,0 0-1,-6 11 0,5-9 43,0 0 0,0 0 0,1 1 0,0-1 0,-1 23 0,4-31-71,1-1 1,-1 1 0,1-1-1,-1 1 1,1-1-1,0 0 1,0 0-1,0 1 1,1-1-1,-1 0 1,1 0 0,0 0-1,0 0 1,0-1-1,0 1 1,4 4-1,4 1 30,-1 0-1,1-1 0,15 9 0,15 11 52,-25-14-65,50 37 123,-59-46-146,1 0-1,-1 1 0,-1 0 0,1 0 0,-1 1 0,0-1 0,0 1 1,6 10-1,-9-13-4,0 0 1,-1 0-1,0 1 1,1-1-1,-1 0 0,0 0 1,-1 1-1,1-1 1,0 1-1,-1-1 1,0 0-1,0 1 0,0-1 1,0 1-1,-1-1 1,1 0-1,-1 1 1,0-1-1,0 0 1,0 1-1,-2 4 0,-1-1 25,-1 1-1,0-1 0,0 1 0,0-1 0,-1-1 0,0 1 0,0-1 0,-1 0 0,-14 10 0,10-9 23,-1 0 0,0-1-1,-1-1 1,1 0 0,-1 0-1,-13 2 1,0-2 33,0-1-1,1-1 1,-1-2 0,0 0-1,0-2 1,-37-5 0,50 4-73,0-1 0,-18-5 0,10-1-2503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45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8840,'0'0'696,"78"-22"-424,-27 10-32,9-5 8,5 3 40,-7-2-8,-4 6 8,-11 2 8,-13 2-48,-12 2-8,-2 2-64,-8-2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3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1005 7832,'0'0'1502,"13"-12"-1062,168-166 1016,160-279 1960,-315 416-2985,-1 0 0,-3-2 0,-1-1 0,-2-1 0,-2 0 0,11-48 0,-29 88-127,-5 9-152,-6 13-24,-29 59 86,3 2 0,4 1 0,-32 111 0,55-152-127,2 0-1,1 1 0,-4 50 1,11-64-42,0-1 1,1 1 0,2 0 0,1-1-1,0 1 1,10 29 0,-13-50-38,1 0 0,1 0 1,-1-1-1,0 1 0,1-1 1,0 1-1,0-1 0,0 0 1,0 0-1,0 0 0,1 0 1,-1 0-1,6 5 0,-5-7-2,0 0 1,-1 0-1,1 0 0,-1 0 0,1-1 0,0 1 0,0-1 1,-1 1-1,1-1 0,0 0 0,0 0 0,0 0 0,-1 0 1,1-1-1,0 1 0,0-1 0,-1 0 0,1 0 1,3-1-1,11-5 18,0 0 1,-1-1-1,1-1 1,-2-1-1,1 0 1,16-16-1,81-80 75,-44 32 126,-4-4-1,68-103 1,-107 141 16,-2-1 0,-2-1 0,-2-1 0,-1-1 0,-3 0 1,16-63-1,-32 106-219,0 0 1,1 0-1,-1 0 1,0 0-1,0 0 1,0 0-1,0 0 1,0 0 0,0 0-1,0 1 1,0-1-1,0 0 1,0 0-1,-1 0 1,1-1-1,0 1-13,-1 1-1,1 0 0,0 0 0,-1 0 1,1 0-1,0 0 0,0 0 1,-1 0-1,1 0 0,0 0 1,-1 0-1,1 0 0,0 0 0,0 0 1,-1 0-1,1 0 0,0 0 1,-1 0-1,1 0 0,0 1 0,0-1 1,-1 0-1,1 0 0,0 0 1,0 0-1,-1 1 0,1-1 0,0 0 1,0 0-1,-1 1 0,-20 24 207,-2 15-88,1 1 0,-22 61 0,26-58-68,-34 86 185,-62 238 0,67-181-14,37-152-102,45-66 27,60-84 3,48-51 244,-140 164-382,19-17 95,-22 19-111,0 0 0,1 0 0,-1 0 0,0-1 0,1 1 0,-1 0-1,1 0 1,-1 0 0,1 0 0,-1 0 0,1 0 0,-1-1 0,0 1-1,1 0 1,-1 0 0,1 1 0,-1-1 0,1 0 0,-1 0 0,1 0-1,-1 0 1,0 0 0,1 0 0,-1 1 0,1-1 0,-1 0 0,0 0-1,1 0 1,-1 1 0,1-1 0,-1 0 0,0 1 0,0-1-1,1 0 1,-1 1 0,0-1 0,1 0 0,-1 1 0,0-1 0,0 1-1,0-1 1,1 1 0,-1-1 0,0 0 0,0 1 0,0-1 0,0 1-1,0-1 1,0 1 0,0-1 0,0 1 0,6 66 88,-1-1-55,-3-54-33,0 0-1,1 0 1,1 0-1,0 0 0,0-1 1,1 1-1,0-1 1,8 11-1,-10-18-2,1 0 0,-1 0 0,1 0 0,0 0 0,0-1 0,0 1 0,0-1 0,0 0 0,1-1 0,-1 1 0,1-1 0,0 0 0,0 0 0,0 0 0,0 0-1,0-1 1,0 0 0,0 0 0,1-1 0,-1 1 0,9-1 0,8-2 7,1-1 0,-1-1-1,1-1 1,-1 0 0,-1-2 0,1-1-1,39-19 1,-25 7 9,-1-1-1,-1-1 1,49-42-1,-83 63-16,55-50 32,-50 46-25,0-1 1,-1 0 0,1 0-1,-1 0 1,-1 0-1,1-1 1,-1 0 0,2-6-1,-4 12-4,-1 1-1,0-1 1,0 1 0,0-1-1,0 1 1,1-1 0,-1 1-1,0-1 1,0 1 0,0-1-1,0 1 1,0-1-1,0 1 1,0-1 0,0 1-1,0-1 1,-1 1 0,1-1-1,0 1 1,0 0-1,0-1 1,0 1 0,-1-1-1,1 1 1,0-1 0,0 1-1,-1 0 1,1-1-1,0 1 1,-1-1 0,1 1-1,-1 0 1,1 0 0,0-1-1,-1 1 1,1 0 0,-1 0-1,1-1 1,-1 1-1,1 0 1,-1 0 0,1 0-1,-1 0 1,1 0 0,0-1-1,-1 1 1,1 0-1,-1 0 1,1 0 0,-1 1-1,1-1 1,-1 0 0,1 0-1,-1 0 1,1 0 0,-2 1-1,-28 8 61,28-8-62,-7 3 9,-1 1 0,1 1 1,0-1-1,0 2 1,-13 11-1,-1 1 5,3-2-15,0 0 1,1 1-1,1 1 1,0 1-1,-26 41 1,42-58 1,0 0 1,1-1 0,0 1 0,-1 0-1,1 0 1,0 0 0,1 0 0,-1 0 0,0 0-1,1 0 1,0 1 0,0-1 0,0 3-1,0-5 0,0 0 0,0 0 0,0-1 0,1 1 0,-1 0 0,0-1 0,0 1-1,1 0 1,-1-1 0,1 1 0,-1 0 0,0-1 0,1 1 0,-1-1 0,1 1-1,0-1 1,-1 1 0,1-1 0,-1 1 0,1-1 0,1 1 0,-1-1 0,1 1 0,-1-1 0,1 0 0,-1 1 0,1-1 0,0 0 1,-1 0-1,1-1 0,-1 1 0,1 0 0,0 0 0,-1-1 0,1 1 0,1-1 1,14-7 16,-1-1 1,0 0 0,0-1 0,-1 0 0,0-2 0,20-18-1,14-11 41,-32 27-29,-14 11-21,1-1 1,0 1-1,0 0 0,0 0 0,0 1 0,1-1 0,7-3 0,-11 6-9,0 0 1,-1 0-1,1 0 0,0 0 1,-1 0-1,1 0 0,0 0 1,-1 0-1,1 0 0,0 1 1,-1-1-1,1 0 0,-1 0 1,1 1-1,-1-1 0,1 0 1,0 0-1,-1 1 0,1-1 1,-1 1-1,1-1 0,-1 1 1,0-1-1,1 0 0,-1 1 1,1 0-1,-1-1 0,0 1 1,1-1-1,-1 1 0,0-1 1,1 2-1,6 23 6,-5-15-3,2 0 4,-1 0-20,0 0 0,1-1 0,0 1 0,6 9 0,-9-18 9,0 1 1,0 0-1,1 0 0,-1 0 1,1-1-1,-1 1 1,1-1-1,0 1 0,-1-1 1,1 0-1,0 1 1,0-1-1,0 0 0,0 0 1,0 0-1,0-1 0,0 1 1,0 0-1,0-1 1,1 1-1,-1-1 0,0 0 1,0 0-1,4 0 1,2-1 6,0-1 1,0 0-1,-1-1 1,1 1-1,-1-1 1,0-1 0,1 0-1,-2 0 1,1 0-1,0-1 1,-1 1-1,6-7 1,11-11 27,34-43 1,-40 45-12,38-49 78,-3-1-1,45-83 1,-65 93 52,-3-2 0,-2-2 0,23-85 0,-48 129-75,-3 14-13,-3 12 23,-19 58-1,-15 49-51,27-57-10,2 1 1,3 0-1,3 0 1,7 112-1,4 3-49,-7-154-42,1-10-947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5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5416,'0'0'4728,"-3"17"-4162,1 2-421,-25 237 2164,26-228-1998,2 58 630,-1-76-719,1 0 0,1 0-1,0 1 1,0-2-1,1 1 1,5 11 0,-8-20-191,0-1 1,1 1 0,-1 0 0,0 0 0,1-1 0,-1 1 0,1-1 0,-1 1 0,1 0 0,-1-1 0,1 1 0,-1-1 0,1 1 0,0-1-1,-1 0 1,1 1 0,0-1 0,-1 0 0,1 1 0,0-1 0,-1 0 0,1 0 0,0 1 0,0-1 0,-1 0 0,1 0 0,1 0-1,0 0 21,0-1-1,0 1 1,0-1-1,0 1 1,0-1-1,0 0 1,0 0-1,0 0 0,-1 0 1,3-1-1,3-4-458,0 1 0,0-1-1,6-8 1,-12 12-119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46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6632,'0'0'832,"72"-18"-456,-32 16 0,-1 2 40,7-4 0,0 2-120,3-4 8,9-8-88,-3-5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47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4008,'0'0'1633,"-5"10"-1353,-17 37-42,3 1 0,1 1 1,3 1-1,2 1 0,2 0 0,-7 85 0,12-40 254,4 1 0,18 169 0,-10-219-244,1-1 1,3 0-1,2 0 1,30 76-1,-33-101-99,2 0 1,0-1-1,2 0 0,26 32 0,-29-40-43,1-1 1,1 0-1,0-1 1,0 0-1,1 0 1,0-2-1,27 14 1,-25-17-179,0 0 0,0-1 0,0-1 1,1 0-1,-1-2 0,1 1 0,-1-2 1,1 0-1,-1-1 0,17-3 0,-20 3-7858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48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4720,'0'0'1501,"14"10"-1298,-5-3-172,168 138 464,-129-97-286,-2 1 0,-3 3 0,-2 2 0,-2 1 0,-3 2 0,-2 1 0,-3 2 0,-2 1 0,-4 1 0,32 115 0,-46-131 87,-3 0 0,-2 0 0,-1 1 0,-3-1 1,-2 1-1,-2 0 0,-2-1 0,-2 1 0,-2-1 0,-25 82 0,22-91 186,-1-2-1,-3 1 0,-35 64 1,45-94-264,0 1 0,0-1 1,-11 10-1,5-5 265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49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6632,'0'0'2762,"10"1"-2508,1 0-155,-1 0-1,0 0 1,1 1 0,-1 0 0,0 1 0,0 0-1,0 1 1,14 7 0,-15-5 20,0 0 0,0 1 0,-1 0 1,0 0-1,-1 1 0,1 0 0,-1 0 0,7 12 0,-5-3 109,1 0 0,-2 1 0,10 30 0,-6-11 84,1 2 600,31 67 1,-38-89-503,-6-15-333,0 0 0,1 0 0,-1 0 0,1 0 1,0 0-1,-1 0 0,1-1 0,0 1 0,0 0 1,2 2-1,-2-6-46,0 1 0,0 0 1,0 0-1,0-1 0,0 1 0,-1-1 1,1 1-1,0-1 0,-1 1 1,2-4-1,-1 3-3,5-14-2032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49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639 0 8536,'0'0'650,"-10"7"-370,-97 73 528,3 4 0,-130 137 0,63-25 1104,169-194-2008,1-1 19,0 0-1,0 1 0,0-1 1,0 0-1,0 0 1,1 1-1,-1-1 0,0 1 1,1-1-1,-1 1 1,1-1-1,-1 1 0,1-1 1,0 2-1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51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6520,'0'0'8337,"13"-2"-8081,43-6 167,57 0 1,-35 10-66,44-2 191,-8-1 403,-84-6-506,-30 7-441,0 0 1,0 0-1,1 0 1,-1 0-1,0 0 1,0 0-1,0 0 1,0 0-1,1 0 1,-1 0-1,0 0 1,0 0-1,0 0 1,0 0-1,1 0 0,-1-1 1,0 1-1,0 0 1,0 0-1,0 0 1,1 0-1,-1 0 1,0 0-1,0 0 1,0-1-1,0 1 1,0 0-1,0 0 1,1 0-1,-1 0 1,0 0-1,0-1 1,0 1-1,0 0 1,0 0-1,0 0 1,0 0-1,0-1 1,0 1-1,0 0 1,0 0-1,0 0 1,0-1-1,0 1 0,0 0 1,0 0-1,0 0 1,0 0-1,0-1 1,0 1-1,0 0 1,0 0-1,0 0 1,0 0-1,0-1 1,-1 1-1,1 0 1,0 0-1,0 0 1,0 0-1,0-1 1,-7-6-2715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5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9440,'0'0'2030,"10"-1"-1711,33 0 84,-1 2 0,1 1 0,49 9 0,89 6 1135,-160-17-1401,-1-1-1,0-1 1,0-1 0,0 0-1,0-1 1,38-15 0,-27 5-2068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54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0 4416,'0'0'3345,"-9"16"-3001,0-3-256,-52 94 528,-139 249 1864,155-271-1843,40-76-483,2 1-1,-1 0 0,2-1 0,-1 1 0,1 0 0,1 1 0,-1 12 1,2-20-99,0-1 0,1 1 1,0 0-1,0 0 0,-1-1 1,2 1-1,-1 0 0,0-1 1,0 1-1,1-1 0,0 1 1,-1-1-1,1 0 0,0 0 1,0 0-1,0 0 0,0 0 1,1 0-1,3 3 0,7 3 65,1 0-1,20 8 0,-18-8 14,49 19 171,-46-20-212,0 1 1,-1 0 0,0 2-1,0 0 1,17 13 0,-19-10-1,-1-1 11,0 0 0,-1 0 0,-1 2 1,17 21-1,-27-31-193,0 0 0,1 0 0,-1 0 0,0 0 0,1-1 0,0 0 0,0 0 0,0 0 0,0 0 0,1 0 0,-1-1-1,1 0 1,0 0 0,-1 0 0,1 0 0,0-1 0,0 0 0,0 0 0,0 0 0,6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55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4616,'0'0'2634,"3"12"-2164,7 25 78,2-1 0,29 62 0,-10-44-65,-4-9-79,-2 2 0,-2 1 1,18 53-1,-33-74-185,0 1 1,-2 0 0,3 40 0,-8-49-100,0 0 0,-2 0 1,-1 0-1,0 0 0,-1-1 1,-6 23-1,-40 90 333,30-86-120,-16 62 0,23-64-654,2 2 0,3-1 0,-4 59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57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476 1 3912,'0'0'4648,"-9"15"-4288,-124 219 922,115-206-1136,-30 46 505,-73 85 0,-5-14 865,119-135-1210,-4 3 718,11-13-1002,-1 1 1,1-1-1,0 0 1,0 0-1,0 0 1,0 0-1,-1 1 1,1-1-1,0 0 1,0 0 0,0 0-1,0 1 1,0-1-1,0 0 1,0 0-1,0 1 1,0-1-1,-1 0 1,1 0 0,0 1-1,0-1 1,0 0-1,0 0 1,0 0-1,0 1 1,1-1-1,-1 0 1,0 0-1,0 1 1,0-1 0,0 0-1,0 0 1,0 0-1,0 1 1,0-1-1,0 0 1,1 0-1,-1 0 1,0 1-1,0-1 1,0 0 0,0 0-1,1 0 1,8 10 273,-8-10-232,227 197 1057,-156-134-970,66 60 123,-114-101-132,1-1-1,1-1 1,44 25 0,-64-41-87,-2-1-4,-1-1 0,1 0-1,0 0 1,0 0 0,7 2-1,-10-4-44,0 0 0,0 1 0,-1-1 0,1 0 0,0 0 0,0 0 0,0 0 0,0 0 0,0-1 0,0 1 0,-1 0-1,1 0 1,0 0 0,0-1 0,0 1 0,0-1 0,-1 1 0,1 0 0,0-1 0,0 1 0,-1-1 0,1 0-1,0 1 1,-1-1 0,1 1 0,-1-1 0,1 0 0,-1 0 0,1 1 0,-1-1 0,1 0 0,-1 0 0,0 0 0,1-1-1,1-5-579,0-1 0,0 0-1,0-15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5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8136,'0'0'3862,"9"-11"-3162,-8 11-691,4-7 91,1 0 1,1 0-1,-1 1 0,1 0 0,0 0 1,0 1-1,1-1 0,0 2 0,0-1 1,0 1-1,0 0 0,10-2 0,74-20 1008,187-24 0,102 22 672,-328 26-1743,-3-1 745,76 5-1,-113-1-939,0 1 0,1 0-1,-1 1 1,0 0-1,0 1 1,-1 1-1,1 0 1,-1 0-1,0 1 1,17 12-1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5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5120,'0'0'2761,"-1"13"-2480,0 160 542,3-111-511,-1-15 165,10 67-1,7 25 485,0 0 157,-8-67 1129,2-167-3938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58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0 187 8032,'0'0'1897,"12"-13"-1553,-1 2-262,-1 0-3,0 0-1,1 1 0,1 0 1,0 1-1,0 0 0,16-8 1,-5 6 117,0 0 0,1 1 1,0 1-1,0 2 1,1 0-1,36-4 0,-16 4 246,35-5 496,-71 12-712,1-1 0,-1 1 0,0 1 0,0 0 1,1 0-1,10 3 0,7 5 915,-31-3-811,-4 1-633,3-3-1902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1:59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8936,'0'0'436,"10"-1"0,256-12 2941,-176 13-1715,-37 1-588,-46-1-1256,0-1 0,0 0 0,0 0 0,-1-1 0,13-3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00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4720,'0'0'7010,"3"-10"-6732,10-33-10,-7 27 0,-6 16-258,0 0 0,0 0 0,0 1 0,0-1-1,0 0 1,-1 0 0,1 0 0,0 0 0,0 0 0,0 0 0,0 0 0,0 0-1,0 0 1,0 0 0,0 0 0,0 0 0,1 0 0,-1 1 0,0-1 0,0 0-1,0 0 1,0 0 0,0 0 0,0 0 0,0 0 0,0 0 0,0 0 0,0 0-1,0 0 1,0 0 0,0 0 0,0 0 0,0 0 0,0 0 0,0 0 0,0 0-1,0 0 1,0 0 0,1 1 0,-1-1 0,0 0 0,0 0 0,0 0 0,0 0-1,0 0 1,0 0 0,0 0 0,0 0 0,0 0 0,0 0 0,0 0 0,0 0-1,0 0 1,1 0 0,-1 0 0,0-1 0,0 1 0,0 0 0,0 0 0,0 0-1,0 0 1,0 0 0,0 0 0,0 0 0,0 0 0,0 0 0,0 0 0,0 19 784,-3-5-697,1 1-1,1 0 0,1 0 1,1 18-1,-1-29-67,0 0 1,0 0 0,1 0-1,0 0 1,0-1 0,0 1-1,0 0 1,1 0-1,-1-1 1,1 1 0,0-1-1,0 1 1,0-1 0,1 0-1,-1 0 1,1 0-1,0 0 1,-1 0 0,2 0-1,-1-1 1,5 3 0,-6-4-16,0 0 0,0-1 1,1 0-1,-1 0 0,0 1 1,0-1-1,1 0 0,-1-1 1,0 1-1,1 0 0,-1-1 1,0 1-1,0-1 0,0 0 1,1 0-1,-1 0 1,0 0-1,0 0 0,0 0 1,-1 0-1,1-1 0,0 1 1,0-1-1,2-3 0,5-3 46,-1 0 0,0-1 0,8-13 0,-4 4 47,-2-1 1,8-20-1,2-3 85,11 1 302,-31 41-488,0 0 1,0 0-1,0-1 0,0 1 0,0 0 0,1 0 0,-1 0 1,0 0-1,0 0 0,0 0 0,0-1 0,1 1 1,-1 0-1,0 0 0,0 0 0,0 0 0,0 0 0,1 0 1,-1 0-1,0 0 0,0 0 0,0 0 0,1 0 1,-1 0-1,0 0 0,0 0 0,0 0 0,1 0 0,-1 0 1,0 0-1,0 0 0,0 0 0,0 0 0,1 0 1,-1 1-1,0-1 0,0 0 0,0 0 0,0 0 0,1 0 1,-1 0-1,7 11 105,3 12-33,-6-9-54,-2 1 0,0 0 0,0-1 0,-2 1 0,1 0-1,-2 0 1,-4 26 0,-3 4 39,-17 51-1,23-90-54,-2 12 15,-1-1 1,-1 0-1,0 0 0,-2-1 1,0 0-1,-16 25 0,24-40-15,-1 0-1,0 0 1,1 0-1,-1 0 0,0 0 1,0 0-1,0 0 1,0 0-1,0-1 1,0 1-1,0 0 1,0-1-1,0 1 1,0-1-1,0 1 1,0-1-1,-1 1 1,1-1-1,0 0 1,0 1-1,0-1 0,-1 0 1,1 0-1,0 0 1,0 0-1,-1 0 1,1 0-1,0 0 1,0-1-1,0 1 1,-1 0-1,1-1 1,0 1-1,0-1 1,0 1-1,0-1 1,0 1-1,-2-2 1,2 1 3,0 0 0,0-1 0,0 1 0,1 0 1,-1-1-1,0 1 0,0-1 0,1 1 1,-1-1-1,1 1 0,-1-1 0,1 1 1,-1-1-1,1 1 0,0-1 0,0 1 1,0-1-1,0 0 0,0 1 0,0-1 1,1 1-1,-1-1 0,0 0 0,1 1 1,-1-1-1,1 1 0,0 0 0,1-4 0,2-1 11,0 1-1,0-1 1,1 1-1,0 0 1,0 0 0,0 0-1,1 1 1,-1 0-1,1 0 1,0 0-1,0 1 1,0-1-1,1 2 1,7-4-1,-2 2 8,1 1 1,0 0-1,0 0 0,0 1 1,0 1-1,20 0 0,-8 3-193,-7-1 399,-1-1 1,27-2-1,-41 1-401,1 1-1,0-1 1,0 0 0,0 0-1,0 0 1,0-1-1,-1 1 1,1-1-1,-1 0 1,1 0-1,-1 0 1,0-1-1,0 1 1,1-1 0,4-5-1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02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4008,'0'0'5154,"2"11"-4750,5 12-95,1 1 0,1-1 0,15 29 0,-2-13 179,1-2-1,2-1 0,1 0 0,60 61 0,-9-24 208,137 145 1338,-137-130-1232,-76-87-765,0 0-1,0 0 1,0 0-1,0 1 0,0-1 1,0 0-1,0 1 1,0-1-1,0 0 0,-1 1 1,1-1-1,0 1 1,-1-1-1,1 1 0,-1-1 1,0 1-1,1 2 0,-2 0-15,0 0-1,0 0 0,0 0 1,0 0-1,-1-1 0,-3 7 0,5-9-13,-108 191 332,57-108-155,32-54-96,-12 19 60,29-45-130,0 1 0,0-1 1,0 1-1,1-1 0,-1 1 1,1 0-1,0 0 0,0 8 0,1-12-83,0 0-1,0-1 1,0 1-1,0 0 0,1 0 1,-1-1-1,0 1 1,0 0-1,1 0 0,-1-1 1,1 1-1,-1 0 1,1-1-1,-1 1 1,1-1-1,-1 1 0,1 0 1,-1-1-1,1 1 1,0-1-1,-1 0 0,1 1 1,0-1-1,0 0 1,-1 1-1,1-1 0,0 0 1,0 0-1,-1 1 1,1-1-1,0 0 0,0 0 1,0 0-1,-1 0 1,1 0-1,0 0 0,1 0 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04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4216,'0'0'5517,"3"10"-5026,97 363 1885,-45-191-1484,3 7 168,-24-57 412,-32-119-649,-3-16-348,-8-24-132,4 12-214,-21-52 171,-54-158 304,65 179-512,-11-30 128,4-1 0,-17-99 0,38 162-194,0-1 0,0 0 0,2 0 0,0 0 0,0 0 1,2 1-1,-1-1 0,10-26 0,-10 35-18,1 1 0,0-1 1,0 1-1,0-1 0,0 1 1,1 0-1,0 0 0,0 1 1,0-1-1,7-5 0,-7 7-2,0 1-1,0 0 1,0 0-1,0 0 1,0 0 0,0 0-1,0 1 1,1 0-1,-1 0 1,0 0-1,1 0 1,-1 1-1,1 0 1,-1 0-1,9 1 1,-4 0-1,-1 0 0,0 1 0,1 1-1,-1-1 1,0 1 0,0 1 0,0-1 0,-1 1 0,1 1 0,-1-1 0,0 1 0,-1 1 0,1-1 0,-1 1 0,7 8 0,-8-8-8,0 0 0,-1 0 0,0 0 0,0 1 0,0-1-1,-1 1 1,0 0 0,0 0 0,-1 1 0,0-1 0,0 0 0,-1 1 0,0-1 0,0 1 0,-1 0 0,0-1 0,-1 11 0,-2-2-2,0 0 0,-2-1 0,0 0 0,-13 28 1,-7 17 60,24-56-50,1 0-1,-1 0 1,1 0 0,0 0 0,0-1 0,0 1 0,1 0-1,-1 0 1,1 0 0,0 0 0,0-1 0,0 1 0,0 0 0,1-1-1,2 6 1,4 5 6,1 1 0,11 13 0,-20-28-12,23 28 13,1-1 0,34 29 0,24 26 0,-78-77-14,-1-1 0,1 1 0,-1 0-1,0-1 1,0 2 0,0-1 0,-1 0 0,0 0 0,2 9-1,-3-12 0,-1 0-1,0 0 0,0 1 0,1-1 0,-2 0 0,1 1 0,0-1 0,0 0 0,-1 1 1,1-1-1,-1 0 0,0 0 0,0 1 0,0-1 0,0 0 0,0 0 0,0 0 0,0 0 1,-1 0-1,1-1 0,-1 1 0,1 0 0,-1-1 0,0 1 0,-3 2 0,-12 5 15,0 0 0,0-1-1,-1 0 1,0-1-1,0-2 1,-33 7 0,45-10-3,-54 6 114,-7 2 56,62-9-166,-1 1 0,1 0 0,-1 0-1,1 0 1,0 1 0,0-1 0,0 1 0,0 1 0,-6 4 0,10-7-24,0 0 0,0 0 1,0 0-1,0 0 1,0 0-1,0 1 0,1-1 1,-1 0-1,0 0 1,1 1-1,-1-1 0,1 0 1,-1 3-1,1 5-2772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05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5016,'0'0'8304,"12"1"-8012,24 2-102,7 1 481,72 14 0,-112-17-611,0 0 1,1 0 0,-1 0 0,-1 0 0,1 1 0,0-1 0,0 1 0,0-1 0,4 5 0,-6-5-31,0 0 0,0 0 1,-1 1-1,1-1 0,0 0 1,0 1-1,-1-1 0,1 1 1,0-1-1,-1 1 0,0-1 0,1 1 1,-1-1-1,0 1 0,0-1 1,0 1-1,0-1 0,0 1 1,0 0-1,0-1 0,-1 3 0,-4 14 29,-1-1-1,-1 0 0,0 0 1,-1-1-1,-1 0 0,-1 0 1,-14 18-1,1 0 30,-55 65 221,56-78-190,22-20-72,0-1-37,0 0 1,0 0-1,0 1 1,0-1-1,0 0 1,0 1-1,0-1 1,0 0 0,0 0-1,1 1 1,-1-1-1,0 0 1,0 0-1,0 0 1,0 1-1,1-1 1,-1 0-1,0 0 1,0 0-1,0 1 1,1-1-1,-1 0 1,0 0-1,0 0 1,1 0-1,-1 0 1,0 1-1,49 2 220,15-1-36,-22-4 132,64 6 0,-79-3-13,-15-1-2919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05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9440,'0'0'1202,"11"-2"-859,55-5 498,88 3 0,28-1 386,-151 3-1073,0-2-1,-1-2 1,54-16 0,-53 7-1909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06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5224,'0'0'8992,"11"-2"-8704,9-2-193,172-25 1570,-168 26-1221,28-6 0,5-2 345,-49 11-2990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09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518 0 3912,'0'0'2342,"-8"13"-2015,-85 143 597,12-6-152,-44 90 535,57-97-486,-47 116 1366,88-182-589,27-75-1551,0-1 1,0 1-1,0 0 0,0-1 0,0 1 1,0-1-1,0 1 0,1-1 0,-1 1 1,1-1-1,-1 1 0,1-1 0,-1 1 1,1-1-1,0 1 0,0-1 0,0 0 1,0 0-1,0 1 0,0-1 0,0 0 1,2 2-1,33 26 46,-26-22 2,146 100 299,-105-74-231,-1 1 1,83 76 0,-117-91-53,-15-18-101,-1 0 0,1-1 0,-1 1 0,1 0 0,-1 0 0,1-1-1,-1 1 1,1 0 0,-1 0 0,0 0 0,1 0 0,-1-1 0,0 1 0,0 0 0,1 0 0,-1 0-1,0 0 1,0 0 0,0 0 0,0 0 0,0-1 0,-1 3 0,-1-3-2093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5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4216,'0'0'4996,"10"-3"-4463,33-9-34,-41 11-450,-1 1 1,0 0 0,0-1-1,0 1 1,1 0 0,-1 0-1,0 0 1,0 0 0,1 0-1,-1 0 1,0 0-1,1 0 1,-1 0 0,0 0-1,0 1 1,0-1 0,1 1-1,-1-1 1,0 1 0,0-1-1,0 1 1,0 0 0,0-1-1,0 1 1,0 0 0,0 0-1,0 0 1,0 0 0,0 0-1,-1 0 1,1 0-1,0 0 1,0 2 0,1 1 69,-1 1 0,0-1 0,0 1 0,-1-1 0,1 1 0,-1 0 0,0 4 1,0-1-57,1 45 409,-1 154 858,-13-42-457,-6 137 1185,19-301-2044,-4 110 2037,4-111-2031,0 0 1,0 0-1,0 0 0,0 0 1,0 1-1,0-1 1,0 0-1,0 0 0,0 0 1,0 0-1,0 0 0,0 1 1,0-1-1,0 0 0,0 0 1,0 0-1,0 0 0,0 1 1,0-1-1,0 0 0,0 0 1,0 0-1,0 0 0,0 0 1,0 1-1,0-1 0,-1 0 1,1 0-1,0 0 1,0 0-1,0 0 0,0 0 1,0 0-1,0 1 0,0-1 1,-1 0-1,1 0 0,0 0 1,0 0-1,0 0 0,0 0 1,0 0-1,-1 0 0,1 0 1,0 0-1,0 0 0,0 0 1,0 0-1,-1 0 1,1 0-1,0 0 0,-6-9 316,-4-18-266,-1-19-2818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1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7832,'0'0'2545,"-2"12"-2154,-4 21-127,2 1 0,1 0 0,2 1 0,3 34 0,16 31 881,45 147 0,-56-222-706,2-1 0,14 28 1,-23-52-429,0 0 1,0 0 0,0 0-1,0 1 1,0-1 0,0 0 0,0 0-1,0 0 1,0 1 0,0-1 0,0 0-1,0 0 1,0 0 0,0 0-1,0 1 1,0-1 0,0 0 0,0 0-1,1 0 1,-1 0 0,0 0-1,0 1 1,0-1 0,0 0 0,0 0-1,0 0 1,0 0 0,1 0 0,-1 0-1,0 1 1,0-1 0,0 0-1,0 0 1,1 0 0,-1 0 0,0 0-1,0 0 1,0 0 0,0 0 0,1 0-1,-1 0 1,0 0 0,0 0-1,0 0 1,0 0 0,1 0 0,-1 0-1,0 0 1,0 0 0,0 0 0,1-12 297,-3-12-2285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10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9144,'0'0'1272,"15"-9"-962,1-2-215,1 0 22,1 1 1,-1 0-1,28-9 0,-1 3 328,0 2 0,2 2 0,-1 2-1,52-4 1,-92 14-354,1-1 0,0 1 0,0 0-1,0 1 1,0 0 0,-1 0 0,1 0-1,0 0 1,-1 1 0,1 0 0,-1 0-1,1 0 1,7 6 0,-13-8-123,0 1 0,1 0 0,-1-1 0,0 1 0,0 0 0,0-1 0,0 1 0,0 0 0,1-1 0,-1 1 0,0 0 0,-1 0 0,1-1 0,0 1 0,0 0 0,0-1 0,0 1 0,-1 0 0,1-1 0,0 1 0,0 0 0,-1-1 0,1 1 0,-1-1 0,1 1 0,0-1 0,-1 1 0,0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10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7936,'0'0'1009,"12"-2"-632,244-18 2902,-252 20-3215,3-1 141,0 0-1,0 0 0,0 1 1,8 1-1,-14-1-179,1 0 0,-1 0 0,1 1 0,-1-1 0,1 0 0,-1 1 1,1 0-1,-1-1 0,1 1 0,-1 0 0,0 0 0,1-1 0,-1 1 0,0 0 0,0 0 0,0 1 0,1-1 1,-1 0-1,0 0 0,-1 0 0,1 1 0,0-1 0,0 0 0,0 3 0,3 10-1750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11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5824,'0'0'8642,"14"1"-8334,12 0-104,0 0 0,0-1 0,33-5 0,34-5 807,-88 9-926,46-4 1366,-51 7-1380,-1 1 0,0 0 0,1-1 0,-1 1 0,0 0 0,0-1 0,-3 4 0,-26 37 54,-2-2 0,-2-1 1,-50 45-1,64-67-116,9-8 15,0 0 1,1 0-1,0 1 0,-8 12 1,17-22-22,1-1 0,-1 0 1,1 1-1,0-1 1,-1 1-1,1-1 0,-1 1 1,1-1-1,0 1 0,0-1 1,-1 1-1,1-1 0,0 1 1,0 0-1,0-1 1,0 1-1,-1-1 0,1 1 1,0-1-1,0 1 0,0 0 1,0-1-1,0 1 1,0-1-1,1 1 0,-1 0 1,0-1-1,0 1 0,0-1 1,1 1-1,-1-1 0,0 1 1,0-1-1,1 1 1,-1-1-1,0 1 0,1-1 1,-1 1-1,1-1 0,-1 1 1,1-1-1,0 1 0,2 0 11,1 0-1,-1 0 0,1 0 0,-1-1 0,0 0 0,6 1 0,5 0-1,9 0 60,-1-1 0,0-1-1,0-1 1,1-1 0,28-8 0,-38 9-9,55-19 124,-63 19-474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1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10656,'0'0'921,"10"-3"-666,37-12 411,0 2 1,1 2 0,57-5-1,-37 8-1600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13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12400,'0'0'-16,"6"14"56,15 28 170,1-2 0,3 0 0,40 50 0,-20-37 110,2-3 0,3-2 0,1-2 0,113 78 0,-88-76-77,187 117 1185,-254-159-1271,0 1-1,0 0 0,0 0 0,-1 1 1,9 11-1,-16-18-139,0 1 1,-1-1-1,1 1 1,0 0-1,0-1 1,-1 1-1,1-1 0,-1 1 1,1 0-1,-1 0 1,0-1-1,0 1 1,0 0-1,0-1 1,0 1-1,0 0 0,0 0 1,-1-1-1,1 1 1,0 0-1,-1-1 1,0 1-1,-1 3 1,-2 4 14,-1 0 1,0 0-1,-7 7 1,5-5 10,-48 64 125,-122 129 0,18-26-26,129-141-93,2 2-1,-45 83 1,69-115-45,-7 16-7,0-1 0,1 2 1,1-1-1,-8 35 0,16-57 7,1-1-1,0 1 0,0 0 1,0-1-1,0 1 0,0 0 1,0-1-1,0 1 0,0 0 0,0-1 1,0 1-1,0 0 0,0-1 1,0 1-1,0-1 0,0 1 1,1 0-1,-1-1 0,0 1 1,1-1-1,-1 1 0,0 0 0,1-1 1,0 1-1,-1 0-131,1-1-1,0 0 1,-1 0-1,1 0 1,-1 0 0,1 0-1,-1 0 1,1 0-1,-1 0 1,1 0 0,0 0-1,-1 0 1,1 0 0,-1 0-1,1 0 1,-1 0-1,1-1 1,-1 1 0,2-1-1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14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95 4816,'0'0'4168,"1"13"-3814,3 53 41,5 51 638,25 132 1,20 29 1687,-51-257-1890,-5-28-12,-5-37-284,-1-34-211,-4-1 1,-2 2-1,-4 0 0,-40-105 0,6 52 23,50 125-338,0 0-1,1 0 1,0-1-1,0 1 1,0 0-1,0-1 1,1 1-1,0-1 0,0 1 1,1-1-1,-1 1 1,1-1-1,2-6 1,-1 8-3,0 0 0,0 0 0,0 0-1,0 0 1,1 0 0,-1 1 0,1-1 0,0 1 0,0 0 0,0 0 0,1 0-1,-1 0 1,1 1 0,0-1 0,-1 1 0,8-3 0,0 0 2,1 1 0,-1 0 0,1 1 0,0 0 0,0 1 0,1 0 0,-1 1 1,17 1-1,11 2 2,46 8 0,-71-8-2,0 0-1,0 2 0,0 0 1,-1 0-1,1 2 1,16 8-1,-28-13-4,0 1 0,0-1 0,0 1 0,0 0 0,-1 0 0,1 0 0,-1 1 0,1-1 0,-1 1 0,0-1-1,0 1 1,0 0 0,0 0 0,0 0 0,-1 0 0,0 0 0,1 0 0,-1 0 0,0 0 0,0 0 0,-1 1 0,1-1 0,-1 0 0,1 1 0,-1-1 0,0 0 0,0 1-1,-1-1 1,1 1 0,-1-1 0,0 0 0,1 0 0,-4 7 0,-1 1 10,-1 1 0,0-1 0,-1 0-1,0-1 1,0 0 0,-1 0 0,-1 0 0,-12 10 0,-84 65 66,103-83-77,-101 69 202,102-70-201,1-1 0,0 0 0,-1 1-1,1-1 1,0 1 0,0-1 0,-1 1-1,1-1 1,0 1 0,0-1 0,-1 1-1,1-1 1,0 1 0,0-1 0,0 1-1,0-1 1,0 1 0,0-1 0,0 1-1,0-1 1,0 1 0,0-1 0,0 1-1,0-1 1,0 1 0,1-1 0,-1 1-1,0-1 1,0 1 0,1-1 0,-1 1-1,0-1 1,1 1 0,15 19 64,-10-13-57,22 22 7,1-2-1,1-1 1,55 37 0,-45-35 2,65 60 0,-95-78 1,-2-1-1,1 1 1,-2 0-1,11 16 1,-17-23-15,0 0 0,-1-1 0,1 1 1,-1 0-1,1 0 0,-1 0 0,0-1 0,0 1 1,0 0-1,0 0 0,-1 0 0,1 0 1,-1-1-1,0 1 0,0 0 0,0-1 0,0 1 1,0 0-1,0-1 0,-1 1 0,1-1 1,-1 0-1,-3 5 0,-3 2 12,-1 1 0,0-1-1,0-1 1,-11 9 0,-4-1 32,-1-1 0,0-1 1,-1-1-1,-1-1 0,1-1 0,-2-1 0,-32 6 0,-1 6 29,45-16-131,0 0 0,-31 7 0,44-14-2826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15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91 7832,'0'0'5113,"-3"12"-4692,2-11-416,-4 17 289,0 1 1,-4 34-1,8-48-211,1 0 0,-1-1 1,1 1-1,0-1 0,0 1 0,1 0 0,-1-1 1,1 1-1,0 0 0,0-1 0,1 1 0,-1-1 0,1 0 1,0 0-1,0 1 0,0-1 0,1 0 0,0-1 0,0 1 1,4 4-1,-6-7-49,0 0 1,1 0-1,-1-1 1,0 1-1,1-1 1,-1 1-1,0-1 0,1 0 1,-1 0-1,1 1 1,-1-1-1,0 0 1,1 0-1,-1 0 1,1 0-1,-1-1 0,0 1 1,1 0-1,-1-1 1,0 1-1,3-1 1,26-16 300,-27 16-306,25-19 248,-1-1 0,-1-2-1,-1 0 1,0-2-1,-2 0 1,28-41-1,-40 48-33,-7 11-69,1 0 0,0 0 0,0 1 0,0-1 0,0 1-1,10-7 1,-9 12 370,-6 10-325,-7 18-183,4-17 31,-19 68 11,-4-1 0,-3-2 0,-3 0 0,-62 105 0,77-154-69,8-9-5,-1-1 0,-1 0 1,-1-1-1,0-1 1,-19 19-1,24-27 2,-13 11 6,19-17-11,1 0 0,0 1 0,-1-1 1,1 0-1,-1 0 0,1 0 0,0 0 0,-1 0 0,1 1 0,-1-1 1,1 0-1,-1 0 0,1 0 0,0 0 0,-1 0 0,1 0 1,-1 0-1,1 0 0,-1-1 0,1 1 0,0 0 0,-1 0 0,1 0 1,-1 0-1,1 0 0,0-1 0,-1 1 0,1 0 0,0 0 0,-1-1 1,1 1-1,0 0 0,-1-1 0,1 1 0,0 0 0,0-1 1,-1 1-1,1 0 0,0-1 0,0 1 0,-1-1 0,1 1 0,0 0 1,0-1-1,0 1 0,0-2 0,-1-2 7,1-1 0,-1 0 0,1 0 1,0 0-1,1 1 0,-1-1 0,1 0 0,0 0 0,0 1 0,0-1 0,4-7 1,2-6 18,15-27 0,-10 26 30,1-1-1,1 1 1,1 1-1,0 1 1,1 0 0,26-20-1,-9 11 145,1 2 0,63-34 0,-45 33 147,81-26 0,-125 49-318,21-9 87,1 2-1,1 1 0,44-5 1,-47 14-429,-18 1-2602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21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3808,'0'0'7025,"14"0"-6821,173 0 611,-140-2-546,85-8 692,-107 8-290,45 1 0,-36 2 291,-33-1-740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22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3000,'0'0'11073,"11"5"-10890,-4-1-148,-1-1-7,0 0 0,0-1 0,0 0 0,1 0 0,-1 0 0,1 0 0,-1-1 0,1 0 0,-1 0 0,1-1 0,8 0 1,10-3 96,46-5 446,89 2 1,-13 11 1091,-147-5-1635,1 0-1,0 0 0,-1 0 0,1 0 0,0 0 1,-1 0-1,1 1 0,0-1 0,-1 0 0,1 0 1,0 0-1,-1 1 0,1-1 0,-1 0 0,1 1 1,-1-1-1,1 0 0,0 1 0,-1-1 0,1 1 1,-1-1-1,0 1 0,1-1 0,-1 1 0,1-1 1,-1 1-1,0 0 0,1 0 0,1 19-1225,-2-16 150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5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10152,'0'0'680,"10"-10"-419,-7 6-240,9-9 106,0 1 1,0 0 0,1 1 0,0 1-1,1 0 1,19-10 0,1 6 197,0 1 0,1 2 0,67-12 0,113-3 1308,-197 24-1478,43-4 321,-9-1 285,0 3 0,92 5 0,-46 11 734,-98-12-1481,0 0-1,0 0 1,0 0-1,0 0 1,0 0 0,1 0-1,-1 0 1,0 0-1,0 0 1,0 0 0,0 0-1,0 0 1,0 0-1,1 0 1,-1 0-1,0 0 1,0 0 0,0 0-1,0 0 1,0 0-1,0 1 1,0-1 0,1 0-1,-1 0 1,0 0-1,0 0 1,0 0 0,0 0-1,0 1 1,0-1-1,0 0 1,0 0-1,0 0 1,0 0 0,0 0-1,0 0 1,0 1-1,0-1 1,0 0 0,0 0-1,0 0 1,0 0-1,0 0 1,0 1 0,0-1-1,0 0 1,0 0-1,0 0 1,0 0-1,0 0 1,0 1 0,0-1-1,0 0 1,0 0-1,0 0 1,-1 0 0,1 0-1,0 0 1,0 1-1,-12 9 209,-17 8-226,-22 7-17,20-10-2856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4312,'0'0'9881,"10"-2"-9660,163-23 1293,-140 22-1258,0-1-1,0-2 1,36-11 0,-56 14-161,0 0 0,-1 1-1,1 0 1,22 0-1,-28 2-28,0 0 0,0 1-1,0 0 1,0 0-1,0 1 1,0 0 0,0 0-1,0 0 1,12 7 0,-19-9-60,0 0 1,0 0 0,0 0-1,1 0 1,-1 1 0,0-1-1,0 0 1,0 0 0,0 0-1,0 0 1,1 0-1,-1 1 1,0-1 0,0 0-1,0 0 1,0 0 0,0 0-1,0 1 1,0-1 0,0 0-1,0 0 1,0 0-1,0 0 1,0 1 0,0-1-1,0 0 1,0 0 0,0 0-1,0 1 1,0-1 0,0 0-1,0 0 1,0 0-1,0 0 1,0 1 0,0-1-1,0 0 1,0 0 0,0 0-1,-1 1 1,-6 6-479,3-3-1663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5520,'0'0'6750,"5"8"-6328,-1-1-327,-1-2-31,0-1-1,0 1 0,0 0 1,-1 0-1,0 1 1,0-1-1,0 0 1,-1 1-1,1-1 0,-1 9 1,-1 165 2077,-2-74-1124,2-101-905,0 1-1,-1-1 0,1 0 0,-1 1 0,0-1 0,0 0 1,0 0-1,0 0 0,-1 0 0,-2 5 0,4-9-99,0 1 0,-1-1 0,1 0 0,0 0 0,-1 1 0,1-1 0,0 0 0,-1 0 0,1 0 0,0 1 0,-1-1 0,1 0 0,-1 0 0,1 0 0,0 0 0,-1 0 0,1 0 0,-1 0 0,1 0 0,0 0 0,-1 0 0,1 0 0,-1 0 0,1 0 0,0 0 0,-1 0 0,1 0 0,-1 0 0,1-1 0,0 1 0,-1 0 0,-12-8-1524,12 8 215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8432,'0'0'1472,"11"-4"-1215,120-36 808,-50 18-122,-37 10 180,88-14-1,-112 24-966,-13 0-212,-1 1 0,1 1 0,0-1 0,0 1 0,0 1-1,0-1 1,-1 1 0,12 2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3616,'0'0'6309,"1"11"-5857,17 222 2131,-17-73-890,-1-85 85,0-74-1740,0-1 0,0 1 0,0-1 0,0 1 0,0-1 0,0 0 0,0 1 0,0-1 0,0 1 0,0-1 0,0 1 0,0-1 0,0 1 0,0-1 0,0 1-1,-1-1 1,1 1 0,0-1 0,0 0 0,0 1 0,-1-1 0,1 1 0,0-1 0,0 0 0,-1 1 0,1-1 0,0 0 0,-1 1 0,1-1 0,-1 0-1,1 0 1,0 1 0,-1-1 0,1 0 0,-1 0 0,1 0 0,-1 0 0,1 1 0,-1-1 0,1 0 0,-1 0 0,-1-5 51,-1 3-2549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7736,'0'0'2649,"11"-3"-2273,-8 2-364,41-11 1050,84-14 0,-88 22-456,-25 2-313,0 0 0,1 1 0,-1 1 0,1 0 0,0 1 0,24 5 0,-38-5-258,11 5 864,-12-6-880,-1 1-1,0-1 1,0 1 0,0-1-1,0 1 1,0 0-1,0-1 1,0 1-1,0-1 1,0 1-1,0-1 1,0 1-1,0 0 1,0-1-1,0 1 1,0-1 0,0 1-1,-1-1 1,1 1-1,0-1 1,0 1-1,-1-1 1,1 1-1,0-1 1,-1 1-1,1-1 1,-1 1-1,-29 31-247,20-22-1841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10152,'0'0'8,"8"-6"81,0 0 10,-2 0 49,1 1 1,0 0 0,0 0 0,0 1 0,0 0 0,14-6 0,-19 10-80,0-1 0,1 1 0,-1-1 0,0 1 0,0 0 0,0 0 0,0 0 0,0 0 0,0 0 0,0 0 0,1 1 0,-1-1 0,0 1 0,0 0 0,0-1 0,0 1 0,2 2 0,-1-2 1,-1 1 0,1 0-1,-1 1 1,0-1 0,1 0 0,-1 1-1,0-1 1,-1 1 0,1-1 0,2 6-1,0 0 31,-1 0 0,-1 0 0,1 0 0,-1 1 1,-1-1-1,1 1 0,-1 16 0,-1-12-9,-1 0 1,-1 0 0,0 0 0,-1 0 0,0-1 0,-1 1-1,-8 18 1,4-14 75,-1-1 1,0-1-1,-1 0 0,-23 28 0,31-41-128,-2 2 85,1 1 1,-1-1-1,1 0 1,-4 8-1,7-11 12,8-10 271,10-4-281,2 2-1,-1 0 1,2 1-1,-1 2 1,1 0-1,1 1 1,-1 0-1,1 2 1,0 1-1,0 1 1,1 0-1,-1 2 1,26 2-1,-43-1-76,0 1-1,0 0 1,0 0 0,0 0-1,0 1 1,5 2-1,5 3-2506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67 3208,'0'0'5910,"-8"3"-5718,-26 9-8,32-12-133,0 1-1,0-1 1,0 1-1,0-1 0,0 0 1,0 0-1,0 0 0,0 0 1,0 0-1,0 0 1,0 0-1,0-1 0,0 1 1,0-1-1,0 1 1,0-1-1,-3-2 0,-9-2 243,7 4-201,-6-2 155,1 0 0,-20 0-1,27 3-155,1 0-1,0 0 0,0 1 0,0-1 0,0 1 0,0 0 0,0 0 1,0 1-1,1-1 0,-1 1 0,0 0 0,-4 2 0,2 0 31,0 0-1,1 1 0,-1-1 1,1 1-1,0 0 0,0 0 1,0 1-1,1-1 1,-1 1-1,-5 12 0,4-7-8,2-4-41,0-1-1,1 1 1,0 0 0,0 0 0,1 0 0,-1 0 0,1 0 0,1 0-1,-2 15 1,2 1 182,0-20-228,0 0 0,1-1-1,0 1 1,0 0 0,0 0-1,0-1 1,0 1 0,0 0-1,1 0 1,-1-1-1,1 1 1,0 0 0,-1-1-1,1 1 1,1-1 0,-1 1-1,0-1 1,1 1 0,-1-1-1,3 3 1,-3-4-14,6 7 83,0-1 0,0 0 0,1 0 0,13 10 0,-18-16-75,-1 1-1,1-1 1,0 0 0,-1 0-1,1 0 1,0 0-1,0 0 1,0-1 0,0 1-1,-1-1 1,1 0-1,0 0 1,0 0 0,0 0-1,0 0 1,0 0-1,0-1 1,0 0 0,0 1-1,-1-1 1,5-2 0,2-2 40,1-1 1,-1-1 0,0 1 0,0-1 0,-1-1 0,0 0 0,0 0 0,-1 0 0,0-1 0,0 0 0,6-13 0,-7 10 4,0 0-1,-1 0 0,4-16 0,-5 15 48,1-1 1,11-22-1,19-28 238,-33 61-331,-1 0-1,0-1 0,0 1 0,0 0 0,0-1 0,0 1 0,0-7 0,2-7 34,-3 16-41,0 0-1,1 0 0,-1-1 0,0 1 0,1 0 0,-1 0 0,0-1 1,0 1-1,0 0 0,0-1 0,-1 1 0,1 0 0,0-1 0,0 1 1,-1 0-1,1 0 0,-1-1 0,1 1 0,-1 0 0,0-1 0,-3 5 52,1 0 0,0 1-1,1 0 1,-1-1-1,0 1 1,-3 8-1,1 2-28,1 1 0,1 0 0,0 0 0,1 0 0,0 1 0,1 23-1,10 95 149,-7-121-165,33 531 757,-32-452-270,-1-1-3254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4008,'0'0'4450,"8"-9"-4140,15-15 291,29-23 0,-46 43-425,-1 0 0,1 0 0,0 0 0,1 1 0,-1 0 0,1 0 0,-1 0-1,1 1 1,0 0 0,0 0 0,0 1 0,10-1 0,-15 2-125,-1 0-1,1 0 1,-1 0-1,1 0 1,-1 1-1,1-1 1,-1 1 0,0-1-1,1 1 1,-1-1-1,0 1 1,1-1 0,-1 1-1,0 0 1,1 0-1,-1 0 1,0 0 0,2 2-1,-2-1 4,1 0-1,-1 1 0,0-1 1,1 0-1,-1 1 0,0-1 1,0 1-1,-1 0 0,2 4 1,-1 5 82,0 0-1,-1 0 1,-2 21 0,1-25-47,0 10 60,0 1 0,1 0 1,1-1-1,0 1 1,2-1-1,0 1 1,1-1-1,1 0 1,7 18-1,-9-31-84,-1 1 0,1-1 0,0 0 0,0 0 0,0 0 0,1 0-1,0 0 1,0-1 0,6 6 0,-9-9-44,1 0 1,-1 0-1,1 0 0,-1 0 0,1 0 1,0 0-1,0 0 0,-1-1 0,1 1 0,0-1 1,0 1-1,0-1 0,-1 0 0,1 0 1,0 0-1,0 0 0,0 0 0,0 0 0,0 0 1,0 0-1,-1-1 0,1 1 0,0-1 1,0 0-1,-1 1 0,1-1 0,0 0 0,-1 0 1,1 0-1,-1 0 0,1 0 0,-1 0 1,3-2-1,5-6 60,-1-1-1,0 1 1,0-1 0,0 0 0,-1-1 0,10-22-1,-5 6 186,16-52 0,-21 55-9,-2 0-1,6-44 0,-6 21 215,-4 41-439,1-1 1,0 1-1,0 0 1,0 0-1,1 0 0,-1 0 1,2 0-1,-1 1 1,7-8-1,-10 12-26,2 0 0,-1 0 0,0 0 1,0 0-1,0 1 0,0-1 0,0 0 0,1 1 0,-1-1 0,0 1 1,0 0-1,1-1 0,-1 1 0,0 0 0,1 0 0,-1 0 0,1 0 0,-1 0 1,0 0-1,1 0 0,-1 0 0,0 0 0,1 1 0,-1-1 0,1 1 1,2 0 2,-1 0 1,0 0 0,0 0 0,-1 1 0,1-1 0,0 1 0,0 0 0,-1-1 0,5 5 0,1 3 17,-2-4 14,-1 1-1,10 14 1,-15-19-37,1 1-1,-1-1 1,1 1-1,-1-1 1,0 1 0,1-1-1,-1 1 1,0-1-1,0 1 1,0-1-1,-1 4 1,1 1-115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5664,'0'0'7245,"2"10"-6916,1 1-247,0 5 291,1 0 1,0 30 0,6 82 273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6328,'0'0'5440,"11"-3"-5082,0-1-258,64-12 514,-56 13-329,0 0 0,1 2 1,-1 1-1,1 0 0,33 5 1,5 10 582,-31-7-203,-18-6-2372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1:5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10248,'0'0'318,"13"-4"-75,184-59 1446,241-46-1,-285 94-56,-87 10-595,-63 5-1115,0 0-1,0-1 0,-1 1 0,1-1 0,0 1 0,0-1 0,-1 0 0,1 0 0,0 0 0,3-2 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3808,'0'0'8362,"4"9"-8084,82 186 1544,-76-152-1032,-8-40 213,-2-8-718,-3-8-183,-1-1 58,0 0-1,0-1 1,-1-16 0,3 10-20,0 14-99,1-1 0,0 0 0,0 0 1,1 0-1,0 0 0,0 0 0,1 0 0,3-12 0,-1 6 36,2 1-1,-1 0 0,2 0 0,0 0 1,9-14-1,-6 11 84,-6 10-88,0 1 0,0 1 0,0-1 0,0 0 1,1 1-1,0-1 0,6-4 0,-5 7 7,-1 1-1,1 0 0,0 0 1,0 0-1,0 0 1,0 1-1,8 1 1,-10-1-31,6 0 67,-1 1 0,0 1 0,0-1 0,0 1 0,10 4 0,6 2 183,-21-7-244,0 0 0,1 1 0,-1-1 0,0 1-1,0 0 1,0 0 0,5 5 0,-6-5-2,1 0-1,0 0 1,0 0-1,0 0 1,0 0-1,4 1 1,7-4-94,-8 1-2988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13568,'0'0'-95,"-1"10"-332,-8 155 2377,9-157-1671,0-6-213,0-1 0,-1 1 0,1-1 0,0 1 0,0-1 0,0 1 0,1 0 0,-1-1-1,0 1 1,1-1 0,-1 1 0,1-1 0,-1 1 0,1-1 0,1 2 0,-2-2 118,2-1-48,0 0-1,0 0 1,0 0 0,0-1-1,0 1 1,0 0 0,4-2-1,5-3-24,-1 1 0,1 1 0,0 0 0,1 0-1,-1 1 1,0 0 0,1 1 0,-1 1-1,1-1 1,-1 2 0,1 0 0,22 4-1,61 19 309,-90-23-631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253 464 4416,'0'0'7017,"-10"-4"-6644,9 3-372,-10-4 191,0 1 0,-1-1 0,0 2 0,0 0 0,0 0 0,0 1 0,0 1 1,-15 0-1,21 1-76,0 1 0,0 0 0,1 0 1,-1 1-1,0 0 0,1 0 1,-1 0-1,1 1 0,0 0 0,0 0 1,0 0-1,0 0 0,0 1 1,1 0-1,-8 8 0,9-9-51,0 1 0,1-1 0,0 1 0,0 0 0,0 0 0,0-1 0,0 1 0,1 0 0,-1 1 0,1-1 0,0 0 0,1 0 0,-1 1 0,1-1-1,0 0 1,0 0 0,0 1 0,0-1 0,1 0 0,0 1 0,0-1 0,2 6 0,-2-7-28,1 1 0,0-1 0,0 0 0,1 0 0,-1 0 0,0 0 1,1-1-1,0 1 0,-1-1 0,1 1 0,0-1 0,1 0 0,-1 0 0,0 0 0,0-1 0,1 1 0,-1-1 0,6 2 0,0 0 27,-1-1-1,1 0 1,0-1 0,0 0-1,0 0 1,16-1-1,-19-1-21,1-1-1,-1 1 0,0-1 0,1-1 1,-1 1-1,0-1 0,0 0 0,0 0 0,-1-1 1,1 1-1,-1-1 0,0-1 0,0 1 0,0-1 1,-1 0-1,1 0 0,6-11 0,-2 3 52,-1 0 0,-1-1 0,0 0 1,-1-1-1,0 1 0,5-25 0,-9 30-41,-1 0 1,0-1 0,0 1 0,-1-1-1,0 0 1,-1 1 0,0-1 0,0 1-1,-6-16 1,0 2 62,-2 0 0,-17-34 0,11 33-12,0 2 1,-1-1-1,-2 2 1,0 0-1,-26-22 1,32 32-24,0 0 0,-18-11-1,24 18-31,0 0 0,-1 1-1,0-1 1,0 1-1,0 1 1,0-1-1,-8-1 1,11 3-6,-6-1-72,10 2 26,0 0-1,-1 0 1,1 0-1,0 1 1,0-1-1,0 0 1,0 0-1,-1 0 1,1 0-1,0 0 1,0 0-1,0 1 1,0-1-1,0 0 1,-1 0-1,1 0 1,0 0-1,0 1 1,0-1-1,0 0 1,0 0-1,0 0 1,0 1-1,0-1 1,0 0-1,0 0 1,0 0-1,0 1 1,0-1-1,0 0 1,0 0-1,0 0 1,0 1-1,0-1 1,0 0-1,0 0 1,0 0-1,0 1 1,0-1 0,0 0-1,0 0 1,0 0-1,1 1 1,-1-1-1,0 0 1,0 0-1,0 0 1,0 0-1,0 0 1,1 1-1,-1-1 1,12 16-2964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 8240,'0'0'2266,"1"13"-1787,36 225 1878,-26-196-1703,2-1 1,22 50-1,-28-74-419,-3-6 976,-5-28-384,-9-37-305,-2 0-1,-22-58 1,-4-12 396,32 104-727,4 13-91,0 1 0,1-1-1,-1 1 1,1-1 0,0-10-1,1 14-73,0 1 0,0 0-1,1-1 1,-1 1 0,1 0 0,0 0 0,0-1-1,0 1 1,0 0 0,0 0 0,0 0-1,0 0 1,1 0 0,-1 0 0,1 1-1,-1-1 1,1 0 0,0 1 0,0-1 0,2-1-1,3-1 15,-1 1-1,0-1 0,1 1 1,0 1-1,0-1 0,0 1 1,0 0-1,0 1 0,0 0 1,0 0-1,0 0 1,1 1-1,6 0 0,3 1 6,-1 1 0,0 1 0,0 0 0,25 10 0,-39-13-40,0 1-1,0 0 0,0 0 0,0 0 0,0 0 1,0 0-1,0 0 0,0 0 0,-1 1 0,1-1 1,0 0-1,-1 1 0,1 0 0,-1-1 0,0 1 1,0 0-1,1 0 0,-1 0 0,0 0 0,0 0 1,-1 0-1,1 0 0,0 0 0,-1 0 0,1 0 1,-1 0-1,0 0 0,0 0 0,1 1 0,-1-1 1,-1 0-1,1 0 0,0 0 0,-1 0 0,1 0 1,-1 1-1,1-1 0,-1 0 0,0 0 0,0 0 1,0 0-1,0-1 0,0 1 0,0 0 0,-3 2 1,-8 10 18,-1 1-1,-1-2 1,0 0 0,0-1 0,-24 15 0,-16 14 253,54-41-270,-1 0 0,1 0 0,0 1 1,0-1-1,-1 0 0,1 0 0,0 1 0,0-1 0,0 0 0,-1 0 1,1 1-1,0-1 0,0 0 0,0 1 0,0-1 0,0 0 0,0 0 1,-1 1-1,1-1 0,0 0 0,0 1 0,0-1 0,0 0 1,0 1-1,0-1 0,0 0 0,0 1 0,1-1 0,-1 1 0,8 7 90,23 7-38,-17-9-28,10 4 2,31 10 1,-36-14-21,0 1-1,0 1 1,30 17 0,-47-24-11,-1 0-1,0-1 1,0 1-1,1 0 1,-1 0-1,0 0 1,0 0 0,0 0-1,0 0 1,0 0-1,0 1 1,0-1-1,-1 0 1,1 1 0,0-1-1,-1 0 1,1 1-1,-1-1 1,1 0 0,-1 1-1,1-1 1,-1 3-1,0-2 2,-1-1 1,1 1-1,-1-1 0,1 0 0,-1 1 1,0-1-1,0 0 0,1 1 0,-1-1 0,0 0 1,0 0-1,0 1 0,0-1 0,-1 0 0,1 0 1,0 0-1,0-1 0,-1 1 0,1 0 0,0 0 1,-1-1-1,-1 2 0,-19 7 28,-1-2 0,0 0-1,-40 7 1,32-8 20,-43 14 0,69-17-81,1-1 1,-1 1-1,0-1 1,1 1 0,-1 1-1,1-1 1,0 0 0,0 1-1,0 0 1,1 0-1,-7 9 1,-5 12-3223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7528,'0'0'6073,"11"-4"-5657,167-36 1303,-145 35-1220,0 2 0,0 1 0,60 4 0,100 21 1579,-125-14-1283,-26 4 310,-50 0-2721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156 491 4912,'0'0'8452,"-10"0"-7975,2 0-347,3 0-64,0 0 0,1 0 1,-1 1-1,1-1 0,-1 1 1,1 0-1,0 0 0,-1 1 0,1-1 1,0 1-1,-8 4 0,3 0 206,1 0-1,1 0 1,-15 15-1,19-18-176,0 1 1,0 0-1,0 0 1,0 0-1,1 0 1,-1 0-1,1 1 1,0-1-1,1 1 1,-3 5-1,4-8-70,0-1 0,-1 0-1,1 0 1,0 1 0,0-1-1,0 0 1,0 1 0,0-1-1,0 0 1,0 1 0,0-1-1,0 0 1,1 1 0,-1-1-1,1 0 1,-1 1 0,1-1-1,-1 0 1,1 0 0,0 0 0,-1 0-1,1 1 1,0-1 0,0 0-1,0 0 1,0-1 0,0 1-1,0 0 1,0 0 0,0 0-1,0-1 1,0 1 0,1 0-1,-1-1 1,0 1 0,0-1-1,1 0 1,-1 1 0,0-1 0,1 0-1,-1 0 1,0 0 0,1 0-1,1 0 1,2 0 34,1 0 1,-1-1-1,0 1 1,0-1-1,1-1 1,-1 1-1,0-1 1,0 0-1,9-5 0,-6 2-3,-1-1 0,1 0-1,-1-1 1,0 0 0,-1 0-1,0 0 1,0-1 0,0 0-1,-1 0 1,0 0 0,-1-1-1,0 0 1,0 0 0,-1 0-1,3-10 1,0-8 57,0 0 1,-2 0-1,-1-1 0,0-29 1,-3 33-40,0 1 0,-1 0-1,-1 0 1,-2 0 0,0 0 0,-1 0 0,-1 1 0,-16-36 0,19 49-28,-2 1 0,1 0 0,-1 0 0,0 0 0,-1 1 0,-8-9 0,13 14-33,-1 1 0,1-1-1,-1 1 1,0 0 0,1 0 0,-1-1 0,0 1 0,0 0 0,0 1 0,0-1 0,0 0 0,0 0 0,0 1 0,0-1-1,-1 1 1,1 0 0,0 0 0,0 0 0,0 0 0,0 0 0,-1 0 0,1 0 0,0 1 0,0-1 0,0 1 0,0-1-1,0 1 1,0 0 0,0 0 0,0 0 0,0 0 0,-3 2 0,1 0-32,0 1 0,-1-1-1,1 1 1,0-1 0,-6 10 0,2 2-2834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2:4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5824,'0'0'6600,"-1"12"-6187,1 1-302,-1 0 24,0 1 0,1-1 1,1 1-1,3 17 1,1-5 157,-1-1 264,12 35 0,-16-57-511,1-1 1,0 0 0,0 1-1,0-1 1,0 0 0,0 0 0,0 0-1,0 0 1,1 0 0,0 0-1,-1 0 1,1 0 0,0 0 0,0-1-1,-1 1 1,1-1 0,1 1-1,-1-1 1,0 0 0,0 0 0,0 0-1,1 0 1,-1 0 0,0 0 0,1-1-1,-1 1 1,1-1 0,-1 0-1,1 0 1,-1 0 0,1 0 0,-1 0-1,5-1 1,-1 0 21,-1-1 0,1 0 0,-1 0 0,0 0 0,0-1 0,0 1 0,0-1 0,-1-1 0,1 1 0,-1-1 0,1 1 0,-1-1 0,-1 0-1,5-5 1,6-13 403,0 0-1,-1 0 1,-1-1-1,16-47 0,-27 65-117,-1 3 408,1 8-369,2 21-222,-2-1 0,-1 0 0,-3 36 0,0-20-58,-1 9-7,-2-1 1,-2 0-1,-3 0 1,-28 82 0,35-120-88,1-2 6,-1-1 0,-6 13 0,9-20-15,0-1 0,0 1 0,0 0 1,0-1-1,0 1 0,0-1 0,-1 1 0,1-1 1,0 0-1,-1 1 0,0-1 0,1 0 1,-1 0-1,0 0 0,1 0 0,-1 0 1,0-1-1,-2 2 0,3-2-6,0 0 0,0 0 0,0 0 0,0 0 0,1 0 0,-1 0 0,0-1 0,0 1 0,0 0 1,1 0-1,-1-1 0,0 1 0,0 0 0,1-1 0,-1 1 0,0-1 0,1 1 0,-1-1 0,0 1 0,1-1 0,-1 1 0,1-1 0,-1 0 0,1 1 0,-1-1 1,1 0-1,-1 0 0,1 1 0,0-1 0,-1 0 0,1-1 0,-2-2 9,1 0 1,0 0 0,0-1-1,0 1 1,1-6-1,-1-1 9,2 1-1,-1-1 1,1 1-1,1 0 1,0-1-1,0 1 1,1 0-1,1 0 1,0 0-1,0 1 1,0-1-1,1 1 0,1 0 1,0 0-1,0 1 1,0 0-1,9-8 1,5-3 99,0 1 0,1 1 0,1 0 0,1 2 0,36-18 1,-43 24-27,-9 4-13,2 1 0,-1-1 0,0 1 0,1 1 0,0 0 0,0 0 0,0 0 0,0 1 0,16-1 0,-24 3-140,13-2 337,-9-1-3440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03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4416,'0'0'6980,"-10"2"-6815,-30 8-1,38-10-128,1 0 0,-1 1-1,1-1 1,-1 1 0,0-1 0,1 1 0,-1 0 0,1 0 0,0-1-1,-1 1 1,1 0 0,0 0 0,-1 1 0,1-1 0,0 0-1,0 0 1,0 1 0,0-1 0,0 0 0,0 1 0,0-1-1,1 1 1,-1-1 0,0 3 0,0 0 39,1 1-1,-1-1 1,1 0-1,0 1 1,0-1-1,1 0 1,0 5 0,1 1-61,37 206 726,-21-130-496,30 100 273,-30-56-185,-15-94-229,-3-15-24,0-18-57,-1-1 0,1 0-1,0 1 1,0-1 0,0 0 0,1 1 0,-1-1 0,0 0-1,1 1 1,0-1 0,0 3 0,0-5-9,-1 1 0,1-1 1,-1 1-1,0-1 0,0 1 0,1-1 1,-1 1-1,0-1 0,0 1 1,0-1-1,1 1 0,-1 0 0,0-1 1,0 1-1,0-1 0,0 1 0,0-1 1,0 1-1,0 0 0,0-1 1,-1 1-1,1-1 0,0 1 0,0-1 1,0 1-1,-1-1 0,1 1 0,0-1 1,0 1-1,-1-1 0,1 1 1,0-1-1,-1 1 0,1-1 0,-1 1 1,0-1 6,0 0 1,0 0 0,0 0 0,0 0 0,0-1 0,0 1-1,0 0 1,1 0 0,-1-1 0,0 1 0,0-1 0,0 1-1,1-1 1,-1 1 0,0-1 0,0 1 0,1-1 0,-1 0-1,1 1 1,-1-1 0,0 0 0,1 0 0,0 1 0,-2-3-1,-6-11 36,1-1 0,0-1 0,1 1 0,1-1 0,1 0 0,0-1 0,-3-29 0,-5-16 106,-33-181 280,41 209-322,1-54 0,3 71-50,1 1 0,1 0 0,5-23 0,-5 32-36,0 0 0,0 0 1,1 0-1,-1 0 0,1 1 0,1 0 0,-1-1 1,1 1-1,1 0 0,4-5 0,-4 6 12,1 0 0,0 0 0,0 0-1,0 1 1,1 0 0,-1 1-1,1-1 1,0 1 0,0 0-1,0 1 1,0 0 0,9-2 0,-10 3-25,-1 1 0,1-1 0,0 1 0,0 0 0,-1 1 0,1-1 0,0 1 0,0 0 0,-1 0 0,1 1 0,-1 0 0,1 0 0,-1 0 0,0 1 0,0 0 0,5 3 0,-1 0 19,1 1 0,-2 0 0,1 1-1,7 9 1,-12-13-27,-1 1 0,1 0 0,-1 0 0,0 1 0,-1-1 0,0 0 1,1 1-1,-2 0 0,3 10 0,-2-6-2,-2 0 0,1 0 1,-1 0-1,0 0 0,-1 0 0,-1 0 1,1 0-1,-1 0 0,-1 0 0,0 0 1,-1-1-1,1 1 0,-2-1 0,1 0 1,-8 11-1,3-7 21,0 0-1,-1-1 1,0 0-1,-1-1 1,-1 0-1,1 0 1,-2-1 0,1-1-1,-18 10 1,8-11 112,20-8-121,-1 1 0,0-1 1,1 1-1,-1 0 0,1 0 0,0 0 0,-1 0 1,1 1-1,0-1 0,0 0 0,-4 4 0,5-4-16,1-1-1,0 0 0,0 1 1,0-1-1,-1 1 0,1-1 0,0 0 1,0 1-1,0-1 0,0 1 1,0-1-1,0 1 0,0-1 0,0 1 1,0-1-1,0 0 0,0 1 1,0-1-1,0 1 0,0-1 0,0 1 1,1-1-1,-1 0 0,0 1 1,0-1-1,0 0 0,1 1 0,-1-1 1,0 1-1,1-1 0,-1 0 1,0 0-1,1 1 0,-1-1 0,0 0 1,1 1-1,-1-1 0,0 0 1,1 0-1,-1 0 0,1 0 1,-1 1-1,1-1 0,25 8-7,-18-7 21,4 4-17,0-1 0,-1 2 0,18 10 0,23 11 27,-7-8-15,79 49 0,-112-61-18,-1 0 0,0 1 0,-1 1-1,0 0 1,0 0 0,-1 1 0,8 11-1,-11-13 2,0 1 0,-1 0 0,-1 0 0,0 0-1,0 1 1,-1-1 0,0 1 0,0 0 0,2 19-1,-5-26 7,0 0 0,0 0-1,-1 0 1,1 0 0,-1 0-1,0 0 1,1 0 0,-1 0-1,-1 0 1,1 0 0,0 0-1,-1-1 1,1 1 0,-1 0-1,0-1 1,0 1 0,0-1-1,0 0 1,0 0 0,-1 0-1,1 0 1,0 0 0,-5 2-1,-1 1 14,-1 0 1,1 0-1,-1-1 0,0-1 0,0 1 0,-11 1 0,-107 18 204,73-14-110,19-5 25,-49 0-1,-16 1 96,97-4-403,-21 3 601,11 5-3468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12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1371 2808,'0'0'4828,"14"-6"-4578,95-37 240,6 1 251,146-34 0,-51 18-198,8-16-70,88-25 230,-191 63-222,169-78-1,-47 24-40,-109 43-209,169-46 381,-72 25-127,183-58 639,-305 93-744,21-6 138,3-3-79,-103 33-373,156-63 232,-168 67-280,0 0 0,19-12 0,8-3 31,-19 10 45,33-20 0,-40 25-49,1-2 106,-15 5-81,-11 0-31,-38-7-3,36 5-27,0 1 0,-22-1 0,-131-13 7,137 12-15,-7 4-1,30 1 0,0 0 0,0 0 0,1 0 0,-1-1 0,-10-3 0,5-1-52,22 3-23,-2 0 66,33-7 9,-25 5 0,1 1 0,25-2 0,190-13-63,-186 14 54,15 3-61,-61 1 70,0 0 0,1 0 0,-1 1 0,0-1 0,0 0 0,1 0 0,-1 0 0,0 0-1,0 0 1,1 1 0,-1-1 0,0 0 0,0 0 0,1 0 0,-1 1 0,0-1 0,0 0 0,0 0 0,0 0 0,1 1 0,-1-1 0,0 0 0,0 1 0,0-1 0,0 0 0,0 0 0,0 1 0,0-1 0,0 0 0,0 0 0,0 1 0,0-1 0,0 0 0,0 1 0,0-1 0,0 0-1,0 0 1,0 1 0,0-1 0,0 0 0,0 1 0,0-1 0,-1 0 0,1 0 0,0 1 0,-8 17 0,7-15 0,-5 6 7,0 0-1,0 0 0,0-1 0,-1 0 0,-12 11 0,-16 20 21,-80 126 109,104-153 84,5-9-2885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12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1 6728,'0'0'2994,"-11"8"-2646,10-6-351,-19 14 353,-21 25 0,35-35-201,0 1 0,0 0 0,1 0-1,0 1 1,1 0 0,0 0 0,0 0 0,-6 17-1,6-7 37,0 1 0,1 0 0,0-1 1,2 1-1,0 0 0,1 0 0,1 0 0,1 0 0,7 29 0,-8-44-143,0 0-1,1 1 1,0-1 0,0 0-1,0 0 1,0 0 0,1 0-1,0 0 1,-1-1 0,1 1-1,1-1 1,-1 0 0,0 0-1,1 0 1,0 0 0,-1-1-1,1 1 1,6 2 0,5 1 83,-1-1-1,1-1 1,0 0 0,17 2 0,-18-3-32,-4-2-52,1 0 0,-1 0-1,1-1 1,-1 0 0,1-1 0,-1 0-1,1-1 1,-1 0 0,0-1 0,0 0 0,0 0-1,10-6 1,-6 3 30,-1-1 1,0-1-1,-1 0 1,0-1-1,0 0 1,-1-1-1,20-21 0,-27 25-32,1 1-1,-1-1 0,0 0 0,0 0 1,-1 0-1,0 0 0,0-1 0,0 1 0,-1-1 1,0 0-1,0 0 0,-1 0 0,0 0 1,0 0-1,0 0 0,-1 0 0,0 0 0,-1 0 1,1 0-1,-1 0 0,-1 0 0,1 0 1,-1 0-1,-1 1 0,1-1 0,-1 0 0,0 1 1,0 0-1,-1 0 0,0 0 0,0 0 1,-9-9-1,5 7-9,0 0 1,-1 0 0,1 1-1,-2 0 1,1 0 0,-1 1-1,-17-8 1,-9-4 46,28 13-54,0 1 0,0 0 0,0 0 0,-1 1 0,1 0 0,-1 0 0,0 1 0,0 0 0,-16-1 0,21 2-16,1 1 0,-1 0 0,0 0 0,1 0 0,-1 1 0,0 0 0,1-1 0,-1 1 0,1 0 0,-1 0 0,1 1 0,-1-1 0,1 1 0,0 0 0,0 0 0,0 0 0,0 0 0,0 0 0,0 1 0,1-1 0,-1 1 0,1 0 0,-3 3 0,4-5-101,1 0-1,0 0 1,-1 0-1,1 1 1,0-1 0,-1 0-1,1 0 1,0 0-1,0 0 1,0 0 0,0 0-1,0 0 1,0 0-1,1 1 1,-1-1 0,0 0-1,0 0 1,1 0-1,-1 0 1,1 0-1,-1 0 1,1 0 0,-1 0-1,2 1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0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8936,'0'0'6401,"12"5"-6096,1-1-220,0 0 0,0-1 1,0 0-1,1-1 0,-1 0 0,27-1 0,-7-3 45,357-31 1253,29-32 1111,-396 63-1859,30 0 0,-53 2-616,1 0 0,-1 0 0,0 0 0,1 0 0,-1 0 0,0 1 0,1-1 0,-1 0 0,0 0 0,1 1-1,-1-1 1,0 0 0,1 0 0,-1 1 0,0-1 0,0 0 0,1 1 0,-1-1 0,0 0 0,0 1 0,0-1 0,0 0 0,1 1-1,-1-1 1,0 0 0,0 1 0,0-1 0,0 1 0,0-1 0,0 0 0,0 1 0,0-1 0,0 1 0,0-1 0,0 0 0,0 1-1,0-1 1,-1 0 0,1 1 0,0-1 0,0 1 0,0-1 0,0 0 0,-1 1 0,1-1 0,-1 1 0,-8 19 6,8-18 3,-10 17-2799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29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1 2704,'0'0'4664,"-2"10"-4434,-4 11-59,-1 0 0,-1-1-1,-20 39 1,-14 4 381,-98 113 1,43-59-105,95-114-435,-151 206 1042,126-166-525,21-33-443,5-9-24,0 0 1,1 1-1,-1-1 0,0 0 1,0 1-1,1-1 0,-1 1 1,0 0-1,1-1 0,0 1 1,-1-1-1,1 3 0,0-3-41,1 1 0,0-1 0,-1 0 0,1 0-1,0 0 1,-1 0 0,1 0 0,0 0-1,0 0 1,0 0 0,0 0 0,0 0-1,0-1 1,0 1 0,0 0 0,0-1 0,1 1-1,-1 0 1,0-1 0,2 1 0,60 29 210,-2 4 0,-1 2 0,-2 2 1,99 86-1,-134-100-85,0 0-1,29 42 1,-10-11 233,-41-54-420,0 1-30,1 0 0,-1 0 0,0 0-1,1-1 1,0 1 0,-1 0 0,1-1 0,0 1 0,0-1 0,0 1-1,0-1 1,0 0 0,0 0 0,0 0 0,0 0 0,0 0 0,1 0 0,-1-1-1,4 1 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34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4416,'0'0'4728,"6"12"-4491,18 47 108,-2 0 1,14 67-1,-22-44 349,3 97 1,-16-173-635,1 6 78,2 9 98,-4-21-219,0 1 1,1-1-1,-1 1 0,0 0 1,0-1-1,0 1 0,0-1 1,0 1-1,0 0 0,-1-1 1,1 1-1,0-1 0,0 1 1,0-1-1,0 1 0,-1-1 0,1 1 1,0-1-1,-1 1 0,1-1 1,0 1-1,-1-1 0,1 1 1,-1-1-1,0 7-1590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34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6128,'0'0'2592,"13"-2"-2266,21-3 64,0 1-1,0 1 0,50 3 1,-49 3 425,-1 2 1,66 17-1,-80-19-1796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35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7328,'0'0'28,"13"-5"169,-3 1-165,66-22 292,-65 23-228,-1 1-1,1 0 1,0 0-1,0 1 0,0 0 1,14 2-1,-5 1 257,1 1-1,34 11 1,-46-12-189,-1 2 0,0-1-1,0 1 1,0 0 0,0 1 0,0 0-1,-1 0 1,12 11 0,5 4-1148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35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5320,'0'0'1296,"14"-1"-944,47-3 608,1 3 0,81 8 0,-66 4-1031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36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5120,'0'0'2704,"1"10"-2392,1 9-174,2-1 0,0 1 0,1-1 0,1 1 0,1-1 0,0-1 0,12 20 0,5-2 173,1-1 1,36 37 0,66 55 650,-50-51-331,-62-58-312,-1 0-1,-1 1 1,17 31 0,-22-36-62,-8-12-206,1 0 0,-1-1 0,0 1 0,1 0 0,-1 0 0,0 0 0,0 0 0,1 0 0,-1 0 0,0-1 0,0 1 1,0 0-1,0 0 0,0 0 0,0 0 0,-1 0 0,1 0 0,0 0 0,0-1 0,-1 1 0,1 0 0,0 0 0,-1 0 0,0 1 1,-17 18-41,8-11 73,-60 67 88,-68 77 63,102-109-115,-50 80 1,73-105-68,10-16-30,1 1-1,-1-1 1,1 1-1,0-1 0,-1 1 1,2 0-1,-1 0 1,0 0-1,1 0 1,0 0-1,0 0 0,-1 5 1,-4 7-1838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3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0 3912,'0'0'5090,"-13"14"-4758,3-3-263,-75 89 449,55-62-243,-178 258 1385,191-261-1434,14-27-115,-1 0 0,0 1 0,-1-2 0,0 1 0,0 0-1,-7 6 1,6-7-1708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3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6424,'0'0'2364,"9"12"-1954,136 178 1224,17 57 487,-150-227-1893,-10-14-110,1 0 0,1 0 0,-1-1 0,1 1 0,0-1 0,0 0 0,0-1 0,1 1-1,0-1 1,5 5 0,-8-9-154,-1 0 1,1 1-1,0-1 0,-1 0 0,1 0 1,0 0-1,-1 0 0,1 0 1,0-1-1,-1 1 0,1 0 0,0-1 1,-1 1-1,1-1 0,-1 0 0,1 1 1,-1-1-1,1 0 0,-1 0 0,0 0 1,1 0-1,-1 0 0,0 0 0,2-2 1,-3 2-353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39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52 133 4312,'0'0'3169,"0"14"-2610,16 184 930,38 219 1668,-52-391-2259,-3-22-43,-3-16-340,-27-141 461,-22-43-225,43 161-600,2 0 1,2-1 0,-3-69-1,8 87-105,1 11-31,-1 1 0,1-1-1,1 1 1,-1 0 0,1-1 0,0 1 0,1 0-1,3-12 1,0 8 1,0 0 0,1 0 0,0 0-1,0 1 1,1 0 0,0 1 0,1-1 0,0 1-1,17-13 1,-20 17-10,-1 1 0,1 0 0,0 0-1,0 1 1,0-1 0,1 1 0,-1 0-1,0 1 1,1-1 0,-1 1 0,1 0 0,0 0-1,-1 1 1,1-1 0,0 2 0,-1-1 0,1 0-1,0 1 1,-1 0 0,1 0 0,10 4-1,-10-2-1,1 0-1,-1 0 0,0 0 0,0 1 1,0 0-1,-1 0 0,1 0 0,-1 1 1,0-1-1,0 1 0,6 9 1,-9-10-1,1 1 0,-1-1 1,0 1-1,0-1 1,-1 1-1,1 0 1,-1 0-1,0-1 1,0 1-1,-1 0 1,1 0-1,-1 0 0,0 0 1,0 0-1,-1 0 1,0 0-1,-1 5 1,-1 1 1,0 0 1,-1 0 0,-1-1 0,1 1-1,-2-1 1,-10 15 0,-48 56 30,20-26 29,34-44-37,9-11-23,1 1 0,-1 0 0,0-1 0,0 1 0,0 0 0,1-1-1,-1 1 1,0 0 0,1 0 0,-1 0 0,1 0 0,-1 0-1,1-1 1,-1 1 0,1 0 0,-1 0 0,1 0 0,0 0-1,0 0 1,0 1 0,-1-1 0,1 0 0,0 0 0,0 0-1,0 0 1,1 0 0,-1 0 0,0 0 0,0 0 0,1 0 0,-1 0-1,0 0 1,1 0 0,-1 0 0,1 0 0,-1 0 0,1-1-1,-1 1 1,1 0 0,0 0 0,-1 0 0,1-1 0,1 2-1,7 7 11,0-1 0,0 0 0,1-1 0,-1 0 0,17 9-1,58 23-18,-54-26-13,39 23 0,-58-30 24,-1 0 0,-1-1 1,1 1-1,-1 1 1,0 0-1,-1 0 1,0 1-1,15 17 1,-23-24-7,1 0 0,0 1 0,-1-1 0,1 0 0,-1 1 0,1-1 0,-1 1 0,1-1 1,-1 0-1,0 1 0,0-1 0,0 1 0,0-1 0,0 1 0,0-1 0,0 1 0,-1-1 0,1 0 0,0 1 0,-1-1 0,0 2 1,-1 0-2,1 0 1,-1 0 0,0 0-1,0-1 1,-1 1 0,1-1 0,0 0-1,-1 0 1,-2 3 0,-6 2 5,1-1 0,-1 0 0,-23 8-1,-4-1 40,-1-3-1,-67 10 0,99-19-39,-2 1 3,0-1-1,0-1 1,1 1 0,-1-1 0,0-1-1,-18-3 1,25 4-17,-1-1 0,0 0 0,0 0 0,0 0 0,1 0 0,-1 0 0,0-1 0,1 1 0,-1-1 0,1 0 0,0 0 0,0 0 0,0 0 0,-1 0 0,2 0 0,-1 0 0,0-1 0,0 1 0,1-1 0,-1 1 0,1-1 0,0 0 0,0 1 0,-1-5 0,-1-21-2377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40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6128,'0'0'2738,"13"-3"-2107,37-6 201,1 3 0,78 0 0,-68 7-108,-1 3 0,78 14 0,-126-15-797,-5-1-45,0 0 0,0-1 0,0 0 0,1 0 0,-1 0 0,0-1 0,1 0 0,7-2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0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6128,'0'0'9162,"12"-4"-8764,1 0-281,-1 0 4,0 1-1,0 0 1,0 1-1,20-2 1,147 2 937,-107 3-778,232-16 820,-261 12-836,-39 3-216,1-1 0,0 0 0,0 0 0,-1 0 0,1 0 0,-1-1 0,1 1 0,-1-1 0,5-3 0,-7 4-34,0-1-1,0 1 1,-1-1 0,1 1 0,0-1 0,-1 1-1,1-1 1,-1 0 0,0 0 0,0 1 0,1-1-1,-1 0 1,0 0 0,-1 0 0,1-1 0,0 1 0,-1 0-1,1 0 1,-1 0 0,1 0 0,-1-1 0,0-1-1,-2-7-2629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41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1 4816,'0'0'869,"-11"11"-642,-10 13-59,0 1 0,-23 37 0,-82 166 846,100-171-690,2 0-1,-19 75 1,23-54-20,4 1 0,4 0 1,2 0-1,3 133 0,10-144-15,2 0 1,4-1-1,3 0 1,3 0-1,42 119 0,-47-163-146,1 0-1,0-1 1,2 0-1,0 0 1,2-2 0,0 0-1,1 0 1,1-2-1,1 0 1,1-1-1,22 16 1,-27-23-17,0 0-1,0-2 1,1 0 0,0 0 0,1-2 0,-1 0-1,1-1 1,1 0 0,-1-1 0,1-1-1,-1 0 1,1-2 0,0 0 0,0 0 0,-1-2-1,1 0 1,25-5 0,-21 1-1963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42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4912,'0'0'3729,"16"12"-3457,-12-9-251,20 15 115,-1 0 0,0 2 0,33 37 0,-23-17 129,-1 1-1,-2 2 0,30 59 1,-18-15 121,-4 2-1,28 100 1,-48-125-157,-3 2 1,-3 0-1,7 123 0,-22 12 179,-1-160-259,-1-1 1,-21 77-1,-26 48 329,-64 240 1243,113-384-3404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43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4912,'0'0'5872,"-1"13"-5516,-3 45 143,3 1 1,3-1 0,9 68-1,-9-115-383,-2-9-72,0 1 0,0-1 0,1 1 0,-1-1 1,0 1-1,1-1 0,0 1 0,-1-1 0,1 0 1,0 0-1,0 1 0,1-1 0,-1 0 0,0 0 0,1 0 1,-1 0-1,3 2 0,-2-4 18,0-1 0,1 1 0,-1-1 0,0 0 0,0 1 0,0-1 0,1 0 1,-1 0-1,0-1 0,0 1 0,-1 0 0,1-1 0,0 1 0,0-1 0,2-2 0,4-6 79,0 0 0,0-1 0,-1-1 0,0 1 0,-1-1 0,0 0 0,6-20 0,9-18 383,-6 25-155,3-10 433,-18 35-798,0 1 0,0-1 0,0 0 1,0 0-1,-1 0 0,1 0 0,0 0 1,0 0-1,0 0 0,0 0 0,0 1 0,0-1 1,0 0-1,0 0 0,0 0 0,0 0 1,0 0-1,0 0 0,1 0 0,-1 0 0,0 1 1,0-1-1,0 0 0,0 0 0,0 0 1,0 0-1,0 0 0,0 0 0,0 0 0,0 0 1,0 0-1,0 0 0,0 0 0,0 1 1,1-1-1,-1 0 0,0 0 0,0 0 0,0 0 1,0 0-1,0 0 0,0 0 0,0 0 1,0 0-1,0 0 0,1 0 0,-1 0 0,0 0 1,0 0-1,0 0 0,0 0 0,0 0 1,0 0-1,0 0 0,0 0 0,1 0 0,-1 0 1,0 0-1,0 0 0,0 0 0,0 0 1,0-1-1,0 1 0,0 0 0,0 0 0,0 0 1,3 11 69,0 23-13,-2 0 0,-1-1 0,-2 1 0,-9 51 0,5-49-42,-2-1-1,-1 0 1,-2-1-1,-1 0 1,-23 43-1,21-49-12,10-18 7,0-1-1,-1 0 0,0 0 0,-1 0 0,1 0 1,-2-1-1,1 0 0,-13 12 0,18-20-7,0 1-1,0-1 1,0 1-1,0-1 1,0 1-1,1-1 1,-1 0-1,0 1 1,0-1-1,0 0 1,0 0-1,0 0 1,0 0 0,0 0-1,0 0 1,0 0-1,0 0 1,0 0-1,0 0 1,0 0-1,0-1 1,0 1-1,0 0 1,0-1-1,1 1 1,-1-1-1,0 1 1,0-1 0,0 1-1,0-1 1,1 0-1,-1 1 1,0-1-1,1 0 1,-1 1-1,0-1 1,1 0-1,-1 0 1,1 0-1,-1-1 1,-1-1 10,0 0 1,1-1-1,-1 1 1,1 0-1,0 0 1,0-1-1,0 1 1,0 0-1,1-1 1,-1-5-1,1 5-5,1 0 0,-1 0 0,1 0 0,0 0 0,0 0 0,1 0 0,-1 1 1,1-1-1,0 0 0,0 1 0,0 0 0,0-1 0,1 1 0,2-3 0,0 1 9,0 0 0,0 1 0,1 0 0,-1 0 0,1 0 0,0 1 0,12-5 0,-7 4 17,0 0 0,0 1 1,0 0-1,0 1 0,0 1 0,1-1 1,-1 2-1,1 0 0,19 2 0,10 6-38,-22-4 311,36 3 0,-48-6-716,-1-2 0,1 1-1,-1-1 1,1 0 0,8-2-1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4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5320,'0'0'8393,"14"-2"-8122,258-17 1129,-251 19-1199,-1 0 1,1 2 0,0 0 0,-1 1-1,36 10 1,-49-10-32,0-1 0,1 0-1,-1-1 1,1 0 0,14 1 0,-22-7 72,0 4-338,0 1-1,0-1 1,0 0-1,1 1 0,-1-1 1,0 0-1,0 0 1,0 1-1,0-1 0,0 0 1,-1 0-1,1 1 1,0-1-1,0 0 0,0 1 1,-1-1-1,1 0 1,0 1-1,-1-1 0,1 0 1,0 1-1,-1-1 0,0-1 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45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4512,'0'0'8146,"13"-10"-7746,45-33-2,-52 39-319,0 1 1,1 0 0,0 0 0,0 0 0,0 1 0,0 0-1,0 0 1,0 1 0,10-1 0,8-2 179,4-1 102,-1 2 0,0 1 0,1 1 0,41 5 0,11-1 983,-81 0-3474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50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0 3408,'0'0'7130,"-8"13"-7034,1 1-64,1-2-4,-1-1-1,0 0 1,-1 0-1,0 0 1,-10 9 0,-24 28 259,3 2 1,-55 89-1,82-119-98,1 0 0,1 1 0,1 1 1,-9 30-1,16-41 128,0 0 0,1-1 0,0 1 0,0 17 0,1-27-253,11 16 1065,16-10-857,10 20-171,-1 1 0,50 51-1,56 76-28,-84-89 2,21 39 65,-69-91-104,-10-14-34,7 9 42,-1 1 1,0-1 0,7 18-1,-9-43-2280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5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5224,'0'0'5298,"2"11"-4980,31 168 816,2 17-46,-29-169-844,-2-1 0,0 1 0,0 42 0,-2-53 88,1-13-67,1-12-306,-1-1-1855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51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6016,'0'0'1957,"12"-5"-1513,54-23 616,107-27 0,-121 40-480,26-4 1085,-36 16 649,-53 22-1886,9-15-488,-1-1 0,-1 1 1,1-1-1,0 0 0,-1 0 1,0 0-1,0-1 0,-4 3 1,-4 3-1926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52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7328,'0'0'1713,"14"-4"-1346,16-5 51,2 0 0,-1 3 0,51-6 0,-53 11 29,49 1 989,-69 0-1163,-1 2 0,1-1-1,0 1 1,-1 0-1,0 0 1,16 8 0,-23-10-302,0 1 1,0 0-1,-1-1 1,1 1-1,0 0 1,-1-1-1,1 1 1,0 0-1,-1 0 1,1 0-1,-1-1 1,1 1-1,-1 0 1,1 0-1,-1 0 1,1 1-1,-1 1-1141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5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5520,'0'0'8184,"12"1"-7968,201 4 1608,-212-5-1812,-1 0 1,1 0-1,0 0 1,-1 0 0,1 0-1,-1 0 1,1 0-1,-1 0 1,1 0 0,0 0-1,-1 0 1,1 0 0,-1 0-1,1 1 1,-1-1-1,1 0 1,-1 0 0,1 1-1,-1-1 1,1 0 0,-1 1-1,1-1 1,-1 0-1,0 1 1,1-1 0,-1 1-1,1-1 1,-1 1 0,0-1-1,0 1 1,1-1-1,-1 1 1,0-1 0,0 1-1,1-1 1,-1 1-1,0-1 1,0 1 0,0 0-1,0-1 1,0 1 0,0-1-1,0 1 1,0-1-1,0 1 1,0 0 0,0-1-1,0 1 1,-1-1 0,1 1-1,0-1 1,0 1-1,-1-1 1,1 1 0,-1 0-1,-19 31 171,18-29-185,-109 153 453,106-149-430,4-6-10,-1 1-1,1 0 1,0 0-1,0 0 1,0-1-1,0 1 1,0 0-1,0 0 1,1 0-1,-1 0 1,1 1-1,-1-1 1,1 4-1,-1 2 25,3 3 55,-1-10-84,0-1 1,0 1-1,0-1 1,0 0-1,0 1 1,1-1-1,-1 0 1,0 0-1,0 1 1,0-1-1,0 0 1,1 0 0,0-1-1,22 0 106,-1-1-1,0-2 1,0 0-1,42-15 0,-52 17-192,11-4 576,-23 6-591,-1 0 1,1 0-1,0-1 1,-1 1-1,1 0 0,-1-1 1,1 1-1,0 0 1,-1-1-1,1 1 1,-1-1-1,1 1 1,-1-1-1,1 1 0,-1-1 1,1 1-1,-1-1 1,0 1-1,1-1 1,-1 0-1,0 1 1,0-1-1,1 1 0,-1-1 1,0 0-1,0 0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0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8432,'0'0'3364,"10"-8"-2992,-10 7-371,16-12 242,0 1 0,1 0-1,0 2 1,0 0-1,30-12 1,-15 14 150,0 1 0,49-3 0,-41 6-155,32-1 345,92 5-1,37-1 617,-98-6-164,-79 0-687,-18 2-2725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53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8840,'0'0'1321,"15"-4"-1014,-15 4-303,18-5 167,0 0 0,0 2 0,0 0 0,37-1-1,-35 6 148,1 1 0,-1 1 0,26 9 0,-29-8-535,1 0 0,-1-2 0,1 1 0,19-1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54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5416,'0'0'5301,"4"11"-4936,-2-1-270,0-4-40,0 1 0,0-1 0,0 1 0,1-1 0,0 0 0,0 0 0,0 0 1,1-1-1,6 9 0,28 24 460,2-1 0,68 49-1,-55-46 95,53 52-1,-6 9 473,-98-99-1049,0 1 0,0-1 0,0 0 1,0 1-1,-1 0 0,0-1 0,1 1 0,-1 0 0,0-1 0,0 1 0,0 0 0,-1 0 0,1 0 0,-1 0 1,1 0-1,-1 0 0,0 0 0,0 0 0,0 0 0,-1 0 0,1 0 0,-1 0 0,0 0 0,-1 3 1,-3 5 10,0-1 1,-1 0-1,0 0 1,0 0-1,-9 9 1,-5 9-7,-39 58-12,-49 75 42,90-130-59,1 1-1,2 1 0,-15 45 1,18-46-171,5-14 282,1-1 0,-3 20 0,8-34-272,0 1 1,1 0 0,-1-1-1,1 1 1,0 0-1,0 0 1,0-1-1,1 1 1,-1 0-1,1-1 1,0 1-1,0 0 1,0-1-1,1 1 1,2 5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3:56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5624,'0'0'4130,"-1"13"-3772,0 41 71,2 0 1,8 57 0,75 321 1715,-76-407-1878,-6-19-70,0 0 1,-1 0 0,1 0-1,0 10 1,-2-15 310,-3-5-405,1 1 1,0-1-1,1 0 0,-1 0 0,0 0 1,1 0-1,-1-5 0,0 3-24,-23-61 283,14 42-249,2-1 0,0-1 1,-5-30-1,6 5 10,-1 4 186,-4-94 0,12 103-132,0 25-65,0-1 1,1 1 0,5-28-1,-4 37-86,0 0 0,1 1 1,-1-1-1,1 0 0,0 1 0,1 0 0,-1-1 0,1 1 0,-1 0 1,1 0-1,1 0 0,-1 1 0,0-1 0,1 1 0,6-5 0,-4 3 3,1 0-1,0 1 1,-1 0-1,1 0 1,1 0-1,-1 1 1,0 0 0,1 1-1,0-1 1,-1 1-1,1 1 1,9-1-1,-6 1-8,-1 1 1,0 0-1,0 1 1,0 0-1,1 1 1,-1 0-1,0 0 0,11 5 1,-16-4-15,0-1 0,-1 1 1,1 0-1,-1 0 0,1 0 1,-1 1-1,0 0 0,-1-1 1,1 1-1,-1 1 0,1-1 1,-1 0-1,0 1 0,-1 0 0,1-1 1,-1 1-1,3 8 0,-3-5 1,1 0 0,-1 1 0,0 0-1,-1-1 1,0 1 0,0 0 0,-1 0 0,0 0-1,0 0 1,-1-1 0,-1 1 0,1 0-1,-1-1 1,-1 1 0,-3 9 0,-1-5 11,1 1 0,-2-2 0,0 1 0,0-1 0,-1 0 0,-1-1 0,0 0 0,-15 12 0,24-21-14,-20 19 116,21-21-118,-1 1 1,0 0-1,1-1 0,-1 1 1,1 0-1,-1 0 1,1 0-1,0-1 0,-1 1 1,1 0-1,0 0 1,-1 0-1,1 0 0,0-1 1,0 1-1,0 0 0,0 0 1,0 0-1,0 0 1,0 0-1,0 0 0,0 0 1,0-1-1,0 1 1,1 0-1,-1 0 0,1 1 1,67 79 75,-51-63-44,-1 0 0,0 1 0,-2 1 0,23 40 0,-30-46-19,-3-7-9,0 0 0,-1 1 0,0 0 0,3 12 0,-6-18-5,1 0-1,-1 0 1,0 0-1,0 0 0,0 0 1,0 0-1,0 0 0,0 0 1,-1 0-1,1 0 1,-1 0-1,1 0 0,-1 0 1,0 0-1,0 0 0,0 0 1,0 0-1,0 0 1,0-1-1,0 1 0,-1 0 1,1-1-1,-2 2 0,0-1 1,0 0 0,-1 0-1,1 0 1,0 0 0,-1-1-1,1 0 1,-1 0 0,0 0-1,1 0 1,-1 0 0,-3 0-1,-44 1 41,45-2-35,-46-2 26,34 1-40,0 0 1,0 1-1,0 1 0,-26 4 0,43-4-3,0-1-1,0 0 1,0 1-1,0-1 1,0 1-1,0-1 1,0 1-1,0 0 1,0-1-1,0 1 1,0 0-1,0 0 1,-1 1-1,-2 3-2631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01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3912,'0'0'4808,"12"3"-4510,60 15 242,-69-17-488,1 0 0,-1 1-1,0-1 1,1 1 0,-1 0-1,0 0 1,0 0 0,-1 0-1,1 0 1,0 1 0,-1-1-1,1 1 1,-1 0 0,0 0-1,0 0 1,0 0-1,0 0 1,-1 0 0,1 0-1,-1 1 1,2 5 0,1 6 83,-2 0 0,1 0 0,-1 29 0,1-1 174,-2-32-236,1 6 321,0 1 0,9 27 1,-11-45-439,0 0 0,0 1 1,0-1-1,0 0 1,0 0-1,1 1 0,-1-1 1,0 0-1,0 0 1,0 0-1,1 0 0,-1 1 1,0-1-1,0 0 1,0 0-1,1 0 1,-1 0-1,0 0 0,0 0 1,1 1-1,-1-1 1,0 0-1,0 0 0,1 0 1,-1 0-1,0 0 1,0 0-1,1 0 0,-1 0 1,0 0-1,0 0 1,1 0-1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02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0 6928,'0'0'1058,"-14"12"-796,-99 83 274,70-57 77,2 3 0,1 1 0,-61 85 0,92-109-247,8-15-413,0-1-1,0 0 1,0 0 0,0 0 0,0 1-1,0-1 1,-1 0 0,1 0 0,-1 0 0,1-1-1,-1 1 1,0 0 0,0-1 0,0 1 0,-4 2-1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03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4616,'0'0'4378,"11"-2"-4059,164-42 1001,-146 34-944,0 3 0,1 0 0,0 2 0,1 1 0,51 0 0,1 10-1484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0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0 3616,'0'0'3992,"-5"12"-3672,-15 30 158,-2-1 1,-40 56 0,41-70-230,4-7 35,1 1-1,2 1 0,0 0 1,-20 43-1,13-24 214,17-35-331,0 1 0,1-1 1,0 1-1,0-1 0,0 1 1,1 0-1,0 0 0,-2 13 1,5-18-120,0-1 1,0 1 0,0 0-1,0-1 1,0 0 0,0 1 0,1-1-1,-1 0 1,0 1 0,1-1-1,-1 0 1,1 0 0,-1 0 0,1 0-1,0 0 1,-1 0 0,3 0-1,1 2 47,85 57 450,-53-34-415,-16-9-51,-1 1 0,0 0 0,-1 2 0,-1 0 0,30 46 0,-34-46 25,-1 1 0,-1 0 0,-2 1 0,0 0 0,-1 1 0,-1 0 0,6 26 0,-14-49-158,0 0 0,0 1 0,0-1 0,0 0-1,0 0 1,0 0 0,0 1 0,0-1 0,0 0 0,0 0 0,0 0 0,1 0 0,-1 1 0,0-1 0,0 0-1,0 0 1,0 0 0,0 0 0,1 0 0,-1 1 0,0-1 0,0 0 0,0 0 0,1 0 0,-1 0 0,0 0 0,0 0-1,0 0 1,0 0 0,1 0 0,-1 0 0,0 0 0,0 0 0,1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05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6128,'0'0'2768,"6"12"-2472,7 18-23,-2 1 1,0 0 0,6 38-1,-4 33 844,-4 1 1,-6 116-1,-3-182-557,1-33-80,2-10-236,2-14-140,8-75-2134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05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7528,'0'0'1374,"12"-5"-1119,19-9 265,0 2 0,60-15 0,-65 22 236,1 1 0,34-1 0,-51 5-669,0-1 0,-1 1 0,12-3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05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8936,'0'0'682,"10"-1"-424,151-23 1239,-134 17-925,0 2-1,1 1 1,-1 1 0,51 1 0,-75 3-663,0-1 1,0 1 0,0 0 0,0 0 0,0 0-1,0 0 1,0 1 0,0-1 0,3 3-1,-5-4-217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0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7232,'0'0'4966,"2"11"-4434,13 50 420,8 68-1,-17-58-403,1 9 625,26 124-1,-31-189-930,-2-13-171,0 0 1,0 0-1,1 0 1,-1 0-1,0 0 0,1 0 1,0 0-1,-1 0 1,1 0-1,0 0 0,2 3 1,6-19 576,19-45-233,23-69 0,17-40 20,-57 146-333,0 0-1,2 1 0,1 1 0,0 0 1,21-21-1,-34 40-96,3-3 34,-1 0-1,2 0 1,-1 0 0,0 0-1,9-4 1,-12 7-31,0 1 0,0-1 0,0 1 0,0 0 0,0-1 0,1 1 0,-1 0 0,0 0 0,0 0 0,0 0 0,0 0 1,0 0-1,1 0 0,-1 0 0,0 0 0,0 1 0,0-1 0,0 0 0,0 1 0,0-1 0,0 1 0,0-1 0,0 1 0,0-1 0,0 1 0,0 0 0,0 0 0,0-1 0,-1 1 1,1 0-1,0 0 0,1 2 0,2 2 11,-1 1 0,1 0 1,-1 1-1,0-1 1,0 0-1,-1 1 1,0 0-1,0 0 0,1 9 1,0 11 37,0 28-1,-3-50-46,-2 78 100,-1-51 14,3 33 1,0-64-117,0 0 0,0 0 0,0-1 0,0 1 0,0 0 0,1 0 0,-1-1 0,0 1 1,0 0-1,0 0 0,1-1 0,-1 1 0,0 0 0,1 0 0,-1-1 0,1 1 0,-1-1 0,0 1 1,1 0-1,0-1 0,-1 1 0,2 0 0,-1-1-2,-1 1-1,1-1 1,0 0-1,0 0 1,0 0-1,-1 0 1,1 0 0,0-1-1,0 1 1,-1 0-1,1 0 1,0 0 0,0-1-1,-1 1 1,1 0-1,0-1 1,-1 1 0,2-1-1,5-4 17,-1-1 0,0 1 0,9-10 0,-10 9-6,129-158 191,-60 66-128,-62 84-53,1 0 0,21-18 0,-27 27-8,0-1-1,0 1 1,0 1-1,1 0 1,0 0 0,-1 0-1,13-3 1,-16 6-12,-1 0 0,0 1 0,1 0 1,-1 0-1,0 0 0,1 0 0,-1 0 0,0 1 0,1 0 0,-1-1 1,0 1-1,0 0 0,0 1 0,0-1 0,0 0 0,0 1 0,0 0 1,0 0-1,0 0 0,4 4 0,-1 0 4,1 0 0,-2 1 0,1 0 1,-1 0-1,0 0 0,7 14 0,1 10 36,-2 0 0,-1 1-1,11 64 1,-7-25 96,10 33 356,-23-102-742,0 5 921,-1-7-735,0 0 0,1 1 0,-1-1 0,0 0 0,0 0 0,0 0 0,0 0 0,0 0 0,0 0 0,0 0 0,0 0 0,1 0 0,-1 0 0,0 0 0,0 0 0,0 0 0,0 0 0,0 0 0,0 0 0,1 0 0,-1 0 0,0 0 0,0 0 0,0 0 0,0 0 0,0 0 0,0 0 0,0-1 0,0 1 0,1 0 0,-1 0 0,0 0 0,0 0 0,0 0 0,0 0 0,0 0 0,0 0 0,0 0 0,0 0 0,0-1 0,0 1 0,0 0 0,0 0 0,0 0 0,0 0 1,0 0-1,1 0 0,-1 0 0,0-1 0,0 1 0,0 0 0,0 0 0,0 0 0,0 0 0,0 0 0,-1 0 0,1 0 0,0-1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06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6224,'0'0'3656,"11"-5"-3151,-11 5-502,18-10 310,0 2 0,0 1 0,29-9 0,-43 15-251,-1 1 0,1-1 0,-1 1 0,1-1 0,-1 1 0,1 0 0,-1 0 0,1 1 0,-1-1 0,1 1 0,-1 0 0,1 0 0,-1 0 0,0 0 0,1 0 0,-1 1 0,0-1 1,0 1-1,0 0 0,0 0 0,0 0 0,-1 1 0,1-1 0,4 5 0,-4-1 5,1-1 0,-1 0 0,0 1 0,-1-1-1,1 1 1,-1 0 0,0 0 0,-1 0 0,1 0 0,-1 0 0,0 0 0,-1 1 0,0 6 0,0 6 122,1-1-1,0 1 1,1-1 0,1 0 0,1 0 0,9 28 0,-13-45-235,1-1 0,-1 1 0,0 0-1,0 0 1,1 0 0,-1 0 0,1-1 0,-1 1-1,1 0 1,-1-1 0,1 1 0,-1 0 0,1-1 0,-1 1-1,1 0 1,0-1 0,-1 1 0,1-1 0,0 1-1,0-1 1,-1 0 0,1 1 0,0-1 0,0 0-1,0 1 1,0-1 0,-1 0 0,1 0 0,0 0-1,0 0 1,0 0 0,0 0 0,0 0 0,-1 0 0,1 0-1,0 0 1,0 0 0,0 0 0,0-1 0,0 1-1,-1 0 1,1-1 0,0 1 0,1-1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06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0 7632,'0'0'908,"-13"9"-528,0-1-279,-80 54 596,36-21-123,23-18-39,1 1-1,2 2 1,-53 55-1,60-54-1680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08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4312,'0'0'6138,"6"9"-5862,18 23 79,1-1 1,53 50-1,-8-14 250,-4 2-1,57 79 1,-111-130-394,-1 0 0,0 1-1,-2 1 1,11 28 0,-16-38-58,-4-8-129,1 0 0,-1-1 0,0 1 0,1-1 0,-1 1 0,0 0 0,0-1 0,0 1 0,-1 0 0,1-1 0,0 1 0,-1-1 0,1 1 0,-1 0 0,1-1 0,-1 1 0,-1 2 0,-19 26 217,12-18-205,-124 152 474,103-124-391,2 2 0,-39 80 0,56-97-92,1-1 0,2 2-1,0 0 1,2 0 0,0 0 0,-2 52 0,7-1-2175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10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77 3712,'0'0'2805,"4"16"-2482,44 223 1067,-43-204-1184,2 20 421,29 105 0,-29-136-385,-1 0-1,-1 0 0,-1 0 1,1 31-1,9 16 1436,-12-73-1361,-2 2-300,0-1-1,1 1 0,-1 0 0,0 0 0,1-1 0,-1 1 0,0 0 0,0 0 0,0-1 0,1 1 0,-1 0 0,0-1 0,0 1 0,0 0 1,0-1-1,0 1 0,1 0 0,-1-1 0,0 1 0,0 0 0,0-1 0,0 1 0,0-1 0,0 1 0,0-1 0,-11-66 393,-2 1-1,-43-128 1,8 29 112,41 133-394,2 0 0,1-1 0,0-37 0,3 64-106,2 1 1,-1 0-1,0-1 1,1 1-1,0 0 1,1 0-1,-1-1 1,1 1-1,0 0 0,0 0 1,0 1-1,1-1 1,0 0-1,0 1 1,5-7-1,-3 7 3,0-1 0,0 1 0,0 0 1,0 1-1,1-1 0,-1 1 0,1 1 0,0-1 0,0 1 0,0-1 0,10-1 0,-3 2 8,1 0-1,-1 1 0,1 0 0,-1 1 1,1 1-1,-1 0 0,1 0 1,-1 2-1,0 0 0,1 0 1,18 9-1,-20-7-8,0 1 1,-1 0-1,0 1 1,0 0-1,0 1 1,-1 0-1,0 0 1,9 12-1,-16-17-12,1 1 1,-1 0-1,-1 0 1,1 0-1,-1 0 1,1 0-1,-1 0 1,0 1-1,-1-1 1,1 1-1,-1-1 1,0 1-1,0 0 1,0-1-1,-1 1 1,1 0-1,-1 0 1,0-1-1,-1 1 0,1 0 1,-1 0-1,0-1 1,0 1-1,-4 8 1,-1 1 19,-1-1 0,-1 0-1,0-1 1,0 0 0,-14 14 0,-54 49 191,52-53-135,10-11-13,12-10-43,-1 1-1,1-1 1,0 1-1,0-1 1,0 1 0,0 0-1,1 0 1,-1 0 0,0 0-1,1 0 1,-2 3-1,3-4-18,1 1 0,0-1 0,0 0 0,-1 1 0,1-1-1,0 0 1,0 1 0,0-1 0,0 0 0,0 0-1,3 2 1,-2-1 7,42 40 75,37 40-72,-70-69-26,-1 1 0,0-1 0,-1 2-1,14 29 1,-19-37 5,-1 1-1,0 1 0,0-1 0,-1 0 0,0 1 0,1 14 0,-3-20 1,0 1 0,0-1 0,0 0 0,-1 1 0,0-1 0,0 1 0,0-1 0,0 0 0,0 0-1,-1 1 1,1-1 0,-1 0 0,0 0 0,0 0 0,0-1 0,0 1 0,0 0 0,-1-1 0,-3 4-1,-3 0 10,1 0 0,-1 0-1,0-1 1,0 0-1,-1-1 1,1 0-1,-13 4 1,4-3 18,-1-1 1,-37 5-1,50-9-20,1 0 1,-1 0-1,1 0 0,-1-1 0,1 1 0,-1-2 1,1 1-1,0 0 0,-6-3 0,7-2-2423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11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6128,'0'0'6497,"11"0"-6174,99-10 397,-3-1 149,-89 11-580,0 0 0,23 5 0,-18-3 219,-22-1-485,0-1 1,-1 0 0,1 0-1,0 0 1,0 1 0,0-1 0,0 1-1,0-1 1,-1 0 0,1 1 0,0 0-1,0-1 1,-1 1 0,1-1 0,0 1-1,-1 0 1,1-1 0,-1 1 0,1 0-1,-1 0 1,1 0 0,-1-1 0,1 1-1,-1 0 1,0 0 0,1 0 0,-1 0-1,0 0 1,0 0 0,0-1 0,0 1-1,0 0 1,0 0 0,0 0 0,0 0-1,0 0 1,0 0 0,0 0 0,-1 1-1,0 4 39,0 0 0,-1 0 0,0 0-1,-4 9 1,-6 7 13,-1 0 0,-1-1 0,-1-1 0,-1 0 0,0-1 0,-29 26 0,26-25 10,1 0-1,-23 38 1,22-31 24,-23 26 0,18-18 103,23-35-208,1 1-1,0-1 0,0 1 1,0-1-1,0 0 0,0 1 0,0-1 1,0 1-1,0-1 0,1 1 1,-1-1-1,0 0 0,0 1 0,0-1 1,0 1-1,1-1 0,-1 0 1,0 1-1,0-1 0,1 0 0,-1 1 1,0-1-1,0 0 0,1 1 1,-1-1-1,0 0 0,1 0 0,-1 1 1,1-1-1,-1 0 0,0 0 1,1 0-1,-1 1 0,1-1 0,-1 0 1,0 0-1,1 0 0,-1 0 0,1 0 1,20 5 75,5-4-6,-1-1 1,0-1-1,0-1 0,0-1 1,0-1-1,37-12 0,-17 0 65,-39 15-206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11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0 144 8744,'0'0'881,"10"-4"-588,1-2-197,-1 2 14,0 0-1,0 0 1,0 0 0,17-2-1,92-13 1258,-59 11-159,91-25 0,1-18-2304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18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1304 2904,'0'0'2551,"11"-3"-2361,-5 1-176,167-44 841,-142 38-683,0-2 0,54-23 0,56-39 152,-58 27-113,149-62 287,18-9 231,75-44 441,-96 63-295,17-9 152,-108 41 47,224-75 0,-169 60-285,-21 7-188,-81 34-314,-30 12-75,-25 10 49,44-29-1,-64 34 3,-25 23 43,-25 33-723,34-39 260,-1-1-1998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20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1776 3712,'0'0'1825,"13"-11"-1530,113-106 418,-37 33-244,160-122 486,9-7 78,-105 67-365,97-87 354,-125 126-457,347-307 1731,-210 196-377,-249 208-1759,-11 8-163,20-12 601,-22 14-589,1 0 1,-1 0-1,1 0 1,-1 0-1,1 0 0,-1 0 1,1-1-1,-1 1 0,1 0 1,-1 0-1,1 1 1,-1-1-1,0 0 0,1 0 1,-1 0-1,1 0 1,-1 0-1,1 0 0,-1 1 1,1-1-1,-1 0 1,0 0-1,1 1 0,-1-1 1,0 0-1,1 0 1,-1 1-1,0-1 0,1 0 1,-1 1-1,0-1 1,1 1-1,-1-1 0,0 0 1,0 1-1,0-1 1,1 1-1,-1-1 0,0 1 1,0-1-1,0 1 1,0-1-1,0 1 0,0-1 1,0 0-1,0 1 1,0-1-1,0 1 0,0 0 1,0 13-2106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27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1 4312,'0'0'6092,"-10"12"-5898,-4 3-156,-29 35 528,-74 110 0,93-117-350,1 1 1,2 1-1,2 1 1,-23 83-1,33-90-90,2-1 0,1 1-1,2 1 1,2-1 0,1 1 0,9 71-1,3-43 188,20 69 1,-23-110-137,2 0-1,0-1 1,2 0 0,1-1 0,22 33 0,67 100 963,-95-147-1255,3 4 494,1 0-1,17 17 0,-4-13-2238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28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1 4008,'0'0'4576,"-10"13"-4250,-112 139 712,-21 5 185,111-117-360,3 0-1,-31 55 0,59-93-753,0 0 1,0-1-1,0 1 0,0 0 0,1 0 1,-1 0-1,1-1 0,-1 1 0,1 0 1,0 0-1,0 0 0,0 0 0,0 0 1,0 0-1,1 3 0,15 6 302,30 27 0,-1-2-225,3 2 101,60 62-1,-78-71-175,-13-11 29,25 35-1,-27-32 14,25 26 0,-16-19 67,-19-21-63,1 0-1,0 0 0,1-1 0,9 9 1,-7-18-2393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0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13944,'0'0'464,"-11"1"-303,-5 1-101,-1 1 0,1 1 0,0 1 1,0 0-1,1 1 0,-1 1 0,-26 15 0,29-12 21,-1 0-1,2 1 1,0 0 0,0 1-1,1 0 1,0 1-1,1 0 1,1 1 0,-15 27-1,19-30-15,0 0 1,0 1-1,1 0 0,1-1 0,0 1 0,0 0 0,2 1 1,-1-1-1,1 0 0,1 1 0,1-1 0,-1 0 1,6 25-1,-4-31-35,0 0-1,0 0 1,0 0 0,1 0 0,0 0-1,0-1 1,1 1 0,0-1 0,0 0-1,0 0 1,0 0 0,1-1 0,0 1-1,0-1 1,0 0 0,0 0-1,1-1 1,-1 0 0,1 0 0,0 0-1,0-1 1,0 1 0,0-2 0,1 1-1,-1 0 1,0-1 0,1-1 0,-1 1-1,1-1 1,-1 0 0,1 0 0,-1-1-1,1 0 1,-1 0 0,0 0 0,0-1-1,1 0 1,-1 0 0,0-1 0,0 1-1,10-8 1,-2 0 35,-1 0 0,0 0 1,-1-2-1,0 1 0,-1-2 0,11-14 0,52-85 440,-70 105-475,22-34 380,-2-1 0,-2-2 1,21-59-1,-39 97 275,0 12-423,2 23-231,-4-21 52,17 106 163,-5 1 0,0 156 0,-13-124-76,-10 339 380,8-471-501,0 0 0,-1 0 0,-1-1 0,0 1 0,-1 0 1,0-1-1,-9 17 0,11-27-20,-1 0 0,0 0 0,0 0 1,0-1-1,-1 0 0,1 1 0,-1-1 0,0 0 0,0-1 0,0 1 1,0-1-1,0 1 0,0-1 0,-1 0 0,1-1 0,-1 1 0,0-1 1,1 0-1,-1 0 0,0-1 0,-5 1 0,-5 0 40,1-2-1,-1 1 1,1-2-1,-1 0 0,-25-7 1,24 3-3,0 0-1,1-2 1,-1 1 0,-17-14-1,7 5 26,17 10-64,0 0 0,1 0 0,0-1 0,0 0 0,1 0 0,0-1 0,0 0 1,1-1-1,0 1 0,0-1 0,1 0 0,-7-15 0,10 18-17,0 0 0,0 1 0,0-1 0,1 0 0,0 0-1,0 0 1,0 0 0,1 0 0,-1 0 0,1 0 0,1 0 0,0 0-1,-1 0 1,2 0 0,-1 0 0,1 0 0,0 1 0,0-1 0,0 1-1,1-1 1,0 1 0,0 0 0,4-5 0,3-1-4,0 0 0,1 1 0,0 1 1,0 0-1,1 0 0,0 1 0,1 1 1,0 0-1,0 1 0,15-5 0,13-3 20,0 2 0,48-7 1,-42 12-5,-30 6-29,1-2 1,0 0-1,21-8 1,-28 4-501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29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4416,'0'0'6417,"1"13"-6109,13 203 933,7 126 735,-21-330-1886,2 5 157,-2 0-1,0 1 1,-1-1 0,-1 0-1,0 0 1,-6 21-1,1-4-1808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3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6224,'0'0'5617,"13"-1"-5237,214 14 1592,-138-1-483,-82-12-1462,-5 1 71,0-1 0,-1 1 0,1-1 0,0 0 0,0 1 1,0-1-1,0 0 0,0-1 0,0 1 0,0 0 0,0 0 1,2-1-1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30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6928,'0'0'1480,"11"-8"-1007,-5 4-424,8-7 171,2 1-1,0 0 1,0 1 0,0 1-1,26-8 1,-27 12 15,0 0 1,0 2 0,1 0-1,-1 1 1,1 0-1,-1 1 1,1 1 0,-1 1-1,1 0 1,-1 0-1,0 2 1,0 0 0,23 10-1,-32-9-1804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31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5416,'0'0'7612,"14"1"-7214,85 9 320,39 14 259,39 5 231,-172-28-1519,1-1 0,0 0 0,-1-1 0,1 1 0,7-3 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32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5320,'0'0'4677,"11"11"-4137,35 38 324,2-3 0,68 51 0,-15-33-122,64 49 605,-98-58-14,-67-53-1295,0 0-1,-1 1 0,1-1 0,-1 0 1,1 1-1,-1-1 0,0 0 0,0 0 1,0 1-1,0-1 0,0 0 0,-1 0 1,-1 2-1,-24 31 83,-2-1 0,-55 50 0,-7 7-16,76-74-86,-80 93 55,77-86 43,1 0 0,-27 51-1,19-29 126,17-35-171,1 1 1,1 0 0,-9 24-1,14-28-2391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33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1 6128,'0'0'4869,"-11"12"-4513,-71 83 332,-74 98 777,112-133-922,-48 87 0,34-64 553,57-79-1109,1-4-27,0 0 0,0 0 1,0 0-1,0 1 0,0-1 0,0 0 0,0 0 1,0 1-1,0-1 0,0 0 0,0 0 1,0 0-1,0 1 0,0-1 0,0 0 1,-1 0-1,1 1 0,0-1 0,0 0 1,0 0-1,0 0 0,0 0 0,0 1 0,-1-1 1,1 0-1,0 0 0,0 0 0,0 0 1,-1 0-1,1 1 0,0-1 0,0 0 1,0 0-1,-1 0 0,1 0 0,0 0 1,0 0-1,0 0 0,-1 0 0,1 0 0,0 0 1,-1 0-1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3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7832,'0'0'2120,"12"5"-1806,-6-3-269,3 1 22,-1 0 0,1 1 1,-1 0-1,1 0 0,-1 1 0,0 0 0,-1 1 0,11 9 1,26 32 615,-1 2 1,61 94-1,-56-80 97,-14-21-70,-32-39-649,0 0 1,0-1 0,0 1 0,1-1-1,0 0 1,-1 1 0,1-1 0,0-1-1,0 1 1,0 0 0,0-1-1,0 1 1,0-1 0,1 0 0,-1 0-1,0 0 1,1 0 0,-1-1 0,1 0-1,4 1 1,-4-1-292,-1-1 0,0 1 0,1-1 0,-1 0 0,0 1 0,0-1 0,3-2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35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5416,'0'0'3537,"-1"10"-3181,-4 37 316,3 1 0,6 93-1,27 103 982,-23-193-1286,-5-22 84,1-1-1,2-1 1,16 51-1,-21-75-361,-1 0 0,1 0 0,0 0 1,-1 0-1,0 0 0,0 0 0,0 0 0,0 4 0,-1 3 1217,-5-33-694,-13-32-261,-21-92 1,-35-162 525,73 303-874,1 1 0,-1-1 0,1 1 0,1-1 0,-1 1 0,1-1 0,0 0-1,0 1 1,1-1 0,-1 0 0,1 1 0,0-1 0,1 1 0,0 0 0,-1-1 0,2 1 0,-1 0 0,1 0 0,-1 0-1,1 0 1,1 1 0,-1-1 0,1 1 0,0 0 0,0 0 0,0 0 0,0 0 0,1 1 0,6-5 0,2 1-9,0 0 1,0 0-1,1 1 1,0 1 0,0 0-1,0 1 1,1 1-1,0 0 1,28-1-1,-26 3 8,-1 1 0,1 1-1,-1 0 1,1 1-1,-1 1 1,0 0 0,0 2-1,0 0 1,26 12-1,-40-16 5,0 0 0,0 0 0,0 0 0,0 1 0,-1-1 0,1 1-1,0-1 1,-1 1 0,1 0 0,-1-1 0,1 1 0,-1 0-1,0 0 1,0 0 0,0 0 0,0 0 0,0 0 0,0 1 0,-1-1-1,1 0 1,-1 0 0,1 1 0,-1-1 0,0 0 0,0 0-1,0 1 1,0-1 0,0 0 0,-1 1 0,1-1 0,-1 0 0,1 0-1,-3 4 1,0 2 5,0-1 0,0 1 0,-1-1-1,0 0 1,-1 0 0,1-1 0,-1 1 0,-10 8-1,-119 97 131,62-56-32,71-55-108,0 0-1,0 0 1,0 1 0,0-1 0,0 0 0,0 0 0,0 1 0,1-1 0,-1 0 0,0 1-1,1-1 1,-1 1 0,1-1 0,-1 1 0,1-1 0,0 1 0,0-1 0,0 1 0,-1-1-1,2 1 1,-1-1 0,0 1 0,0-1 0,0 1 0,1-1 0,-1 1 0,1-1 0,-1 1-1,1-1 1,-1 0 0,1 1 0,0-1 0,0 0 0,0 1 0,0-1 0,1 2-1,6 6 8,-1-1-1,1 1 0,17 12 0,-18-15-6,48 38 6,-22-18 11,49 50 0,-73-67-15,0 1-1,-1 1 0,-1 0 1,0 0-1,0 0 0,-1 1 1,0 0-1,-1 0 1,6 20-1,-11-29 0,0-1 0,1 0 0,-1 0 0,0 0 1,0 0-1,0 0 0,-1 0 0,1 1 0,0-1 0,-1 0 0,1 0 0,-1 0 0,0 0 0,0 0 0,0 0 1,0-1-1,0 1 0,0 0 0,0 0 0,-1-1 0,1 1 0,0 0 0,-1-1 0,0 0 0,1 1 0,-1-1 1,0 0-1,0 0 0,0 0 0,-2 1 0,-7 4 24,0-2 0,-1 1 0,-23 5 0,27-8-15,-15 3 55,-1 0-1,0-1 1,-47 0-1,56-4-54,0-1 0,-1 0-1,1-2 1,0 1 0,0-2 0,0 0-1,-18-8 1,30 11-27,0-1 1,0 1-1,0-1 0,0 0 1,0 0-1,0-1 0,-3-3 0,-1-4-2705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35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6928,'0'0'3345,"17"-3"-2864,72-12 563,160-5-1,24 31-1486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36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5016,'0'0'3426,"7"11"-3132,115 133 364,-73-90-346,46 66 0,-56-63-81,-3 3 0,-3 1 0,-2 1 0,32 94 0,-51-117-42,-1 0 0,-2 0 1,-1 1-1,-3 0 0,-1 1 0,-2-1 0,-1 1 0,-11 79 1,2-77 57,-2 0 1,-3-1 0,-1-1 0,-1 0 0,-3-1 0,-1-1 0,-2 0-1,-1-2 1,-36 45 0,45-67-46,0-1-1,-1 0 0,0-1 1,-32 23-1,23-14-2017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3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12864,'0'0'2905,"11"5"-2350,11 4-286,0-1 0,1-1 0,30 6 1,9-3 221,187 25 1418,-231-33-1687,1-2 0,23-2 0,-10-4-2784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0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246 101 6128,'0'0'4432,"-10"-9"-3896,4 2-434,-4-3 107,0 1 0,0 0 0,0 0 0,-1 1 0,0 0 0,-19-9 0,22 14 13,1 1 0,-1-1 0,1 1 0,-1 1 0,0-1 0,0 1 0,-15 0 0,20 1-261,0 1-1,-1-1 1,1 1-1,0-1 1,0 1-1,0 0 1,0 0 0,0 1-1,0-1 1,0 0-1,0 1 1,0 0-1,0 0 1,1 0 0,-1 0-1,1 0 1,0 0-1,-1 1 1,1-1-1,-2 4 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37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6016,'0'0'7778,"11"-1"-7424,27-5 124,64-20 0,-71 17-176,1 2 0,1 1 1,-1 2-1,59-1 0,-87 5-252,0 0 0,-1 0 0,1 0 0,0 0 0,-1 1 0,1 0 0,0 0 0,3 1 0,-6-1-37,0-1 0,0 1 0,-1 0 0,1-1-1,0 1 1,-1-1 0,1 1 0,0 0 0,-1 0 0,1-1-1,-1 1 1,1 0 0,-1 0 0,1 0 0,-1 0-1,0-1 1,0 1 0,1 0 0,-1 0 0,0 0 0,0 0-1,0 0 1,0 0 0,0 0 0,0 0 0,0 0 0,0 0-1,0 0 1,-1-1 0,1 1 0,0 0 0,0 0 0,-1 0-1,0 1 1,-7 17 33,-1 0 0,-2 0-1,1-1 1,-2 0 0,0-1 0,-18 18-1,-4 8 67,-131 147 365,147-170-381,13-15-28,1 1-1,0 0 0,0 0 0,1 1 1,0-1-1,-4 13 0,6-18-59,1 0 0,0-1 0,0 1 0,0 0 0,0 0 0,0 0 0,0 0 0,1 0 0,-1 0 0,0-1 0,0 1 0,0 0 0,1 0 0,-1 0 0,1 0 0,-1-1 0,1 1 1,-1 0-1,1 0 0,-1-1 0,1 1 0,-1 0 0,1-1 0,0 1 0,-1-1 0,1 1 0,0-1 0,0 1 0,-1-1 0,1 0 0,0 1 0,0-1 0,0 0 0,0 1 0,-1-1 0,1 0 0,0 0 0,0 0 0,1 0 0,4 1 19,-1 0 1,1 0-1,0-1 0,10 0 0,197-28 549,-154 12-401,-43 10-247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37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8240,'0'0'914,"14"-6"-586,-9 3-292,105-42 630,-79 35-365,0 2 1,1 1-1,-1 1 1,1 2-1,34 0 1,123-9-1007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39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4416,'0'0'2004,"-10"4"-1586,-52 17 486,61-21-830,0 0 0,0 0 0,0 0 0,0 1 0,1-1 0,-1 0 0,0 1 0,0-1-1,0 0 1,1 1 0,-1-1 0,0 1 0,1 0 0,-1-1 0,0 1 0,1-1 0,-2 2 0,2-1-11,0-1 1,1 1 0,-1-1 0,0 0 0,0 1 0,0-1 0,1 0 0,-1 1 0,0-1-1,0 0 1,1 1 0,-1-1 0,0 0 0,1 0 0,-1 0 0,0 1 0,1-1 0,-1 0-1,1 0 1,-1 0 0,0 0 0,1 1 0,-1-1 0,1 0 0,0 0 0,37 6 1074,72-1-117,0-5 0,157-20 1,-195 13 411,-66 6-719,-5 1-954,-5-1-2055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39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7528,'0'0'546,"10"-6"-267,18-8 110,0 1 1,59-18-1,-40 20 174,0 2 1,1 2-1,82-1 0,79-1 431,-155 6-2250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40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529 0 4720,'0'0'3234,"-7"11"-2762,-20 32-56,-153 232 1887,19-64-935,107-140-882,33-46-131,2 0 1,-21 37-1,36-57-175,1 1 0,1 0 0,-1 1 1,1-1-1,0 0 0,-1 7 0,3-12-145,0 0 0,0 0 0,1 0 0,-1 0 0,0 0-1,0 0 1,1 0 0,-1 0 0,1-1 0,-1 1 0,1 0 0,-1 0 0,1 0 0,-1-1-1,1 1 1,0 0 0,-1-1 0,1 1 0,0-1 0,0 1 0,-1 0 0,1-1-1,0 0 1,0 1 0,0-1 0,0 1 0,-1-1 0,1 0 0,0 0 0,0 0-1,2 1 1,36 1 339,-22-2-207,9 2 7,-2-1 23,-1 1-1,0 2 1,36 9-1,-26-1-91,-1 1-1,-1 1 0,0 2 0,-1 2 0,-1 0 0,-1 2 0,0 1 0,-2 2 0,0 0 0,-2 2 1,-1 0-1,30 42 0,-4 1 88,-48-67-194,-1-1 1,0 1-1,1-1 1,-1 0-1,0 1 1,1-1-1,-1 0 1,0 0-1,1 1 1,-1-1 0,1 0-1,-1 0 1,1 1-1,-1-1 1,0 0-1,1 0 1,-1 0-1,1 0 1,-1 0-1,1 0 1,-1 0-1,1 0 1,-1 0-1,1 0 1,3-1-2412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41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6224,'0'0'3754,"6"10"-3515,-3-4-202,3 5 40,0 0 1,0 1-1,-2 0 0,1 0 1,2 14-1,8 59 900,3 89 0,-11-36 575,-11-146-3470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41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0 194 7736,'0'0'460,"14"-10"-319,23-15 135,1 1-1,1 2 1,60-24 0,70-7 1733,-158 49-1709,0 2 0,0-1 0,0 1 0,0 1 0,0 0 0,12 1 0,-22 0-272,-1 0-1,0 0 1,1 0 0,-1 0-1,1 0 1,-1 0 0,0 0-1,1 0 1,-1 0 0,0 0-1,1 0 1,-1 1 0,0-1-1,0 0 1,1 0 0,-1 0-1,0 1 1,1-1 0,-1 0-1,0 0 1,0 1 0,1-1-1,-1 0 1,0 0 0,0 1-1,0-1 1,0 0 0,1 1-1,-1-1 1,0 0 0,0 1-1,-1 14 295,-10 14-324,-5-5-2084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41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7936,'0'0'1073,"11"-4"-718,20-7 162,0 1 0,0 2 1,1 1-1,60-5 0,-83 11-162,1 0-1,0 0 0,13-4 0,-14 3-37,-7 2-388,1-1 0,0 1 0,0 0 0,0 0 1,-1 0-1,1 0 0,0 1 0,0-1 1,0 1-1,3 1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4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 5016,'0'0'1765,"14"-10"-1386,-9 6-357,14-11 203,1 1 1,38-19 0,-51 29-148,0 1 0,0 0 0,0 1 1,1-1-1,-1 1 0,1 1 0,-1-1 1,1 1-1,-1 1 0,1 0 0,0 0 0,-1 0 1,1 1-1,0 0 0,8 2 0,-10-1 12,0 1 0,-1 0-1,1 0 1,0 0-1,-1 1 1,0 0-1,0 0 1,0 0-1,0 1 1,-1-1 0,1 1-1,-1 0 1,4 7-1,-4-5 59,1 1-1,-1 0 1,0 0-1,-1 0 1,1 1-1,-2-1 1,1 1 0,-1-1-1,1 11 1,-3 6 674,6-24-2148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42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0 8136,'0'0'1072,"-13"13"-750,-76 89 270,66-74-376,-120 148 1254,119-144-1451,-42 45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0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1142 3808,'0'0'4193,"9"-15"-3808,124-228 573,37-33-10,6-13 88,-113 179-588,43-84 1321,-98 180-1113,-9 22-66,-11 30-157,-91 216 335,64-159-578,-211 420 497,162-348-509,77-145-145,-9 18 102,-1 0 0,-3-1 1,-30 39-1,44-67 82,14-16 1,17-21-35,12-9-51,0 1 0,70-52 0,87-45 123,-188 130-251,199-118 266,-144 87-180,-10 13 98,-47 20-185,1-1 0,-1 0 1,0 1-1,0-1 0,1 0 0,-1 1 1,0-1-1,0 1 0,0-1 0,0 0 0,0 1 1,0-1-1,0 1 0,0-1 0,0 0 0,0 1 1,0-1-1,0 1 0,0-1 0,0 1 0,0-1 1,0 0-1,0 1 0,0-1 0,-1 0 0,1 1 1,0-1-1,0 1 0,-5 16 21,-21 36 49,16-35-48,2 1-1,0-1 1,-9 33-1,16-47-24,-1 1-1,1 0-1,0 1 0,0-1 1,0 0-1,0 1 1,1-1-1,0 1 1,0 0-1,1-1 1,-1 1-1,3 5 0,-3-11 2,0 1 0,0 0 0,0-1-1,1 1 1,-1 0 0,0-1 0,0 1 0,1 0-1,-1-1 1,1 1 0,-1-1 0,0 1-1,1 0 1,-1-1 0,1 1 0,0-1 0,-1 0-1,1 1 1,-1-1 0,1 1 0,0-1-1,-1 0 1,1 1 0,0-1 0,-1 0-1,1 0 1,0 0 0,-1 1 0,1-1 0,0 0-1,0 0 1,-1 0 0,1 0 0,0 0-1,-1 0 1,1-1 0,0 1 0,0 0-1,-1 0 1,1 0 0,0-1 0,-1 1 0,1 0-1,-1-1 1,1 1 0,0 0 0,-1-1-1,1 1 1,0-1 0,2-2 6,0 1-1,0-1 1,0 0-1,0 0 1,0 0 0,-1 0-1,4-5 1,-1-2 6,0-1 1,0-1-1,-1 1 1,0-1-1,-1 1 1,0-1-1,-1 0 1,-1 0-1,1-19 1,-3-2 107,-1 0 1,-9-42-1,10 70-123,0-13 166,1 18-159,0-1 0,1 1-1,-1 0 1,0-1 0,0 1-1,1-1 1,-1 1 0,0 0 0,0-1-1,1 1 1,-1 0 0,0-1-1,1 1 1,-1 0 0,0 0-1,1-1 1,-1 1 0,1 0-1,-1 0 1,0 0 0,1 0 0,-1-1-1,1 1 1,-1 0 0,1 0-1,-1 0 1,1 0 0,-1 0-1,0 0 1,1 0 0,-1 0 0,1 0-1,-1 0 1,1 0 0,32 2 31,0-1 0,60-8 0,-64 3-22,-8 0-8,0 1 0,0 1 0,0 1 0,0 1-1,1 1 1,-1 0 0,24 6 0,-43-6-2,0 0-1,1 0 1,-1 0 0,0 0 0,0 0-1,0 1 1,0-1 0,0 1-1,0-1 1,-1 1 0,1 0-1,0 0 1,-1 0 0,1 0-1,-1 0 1,0 0 0,0 0 0,0 0-1,0 0 1,0 1 0,0-1-1,0 0 1,-1 1 0,0-1-1,1 4 1,1 8 32,-2 0 0,1-1 0,-3 20 0,0-14-1,1 2 29,0-5-9,1-1 0,3 32 0,-3-44-35,1 1 0,0 0 0,0-1 0,0 1-1,0 0 1,1-1 0,-1 0 0,1 1 0,0-1 0,0 0 0,0 0 0,0 0 0,1 0 0,-1 0 0,1 0 0,0-1-1,3 4 1,-3-4 0,-1 0 0,1 0-1,0 0 1,0-1-1,0 1 1,0-1-1,0 0 1,0 1 0,0-1-1,0-1 1,0 1-1,1 0 1,-1-1 0,0 0-1,1 1 1,-1-1-1,6-1 1,19-4 87,-1-1-1,-1-2 1,48-18-1,-32 10-14,-29 14-63,5 0-11,-18 2-16,0-1-1,1 1 0,-1 0 1,1 0-1,-1 0 1,0 0-1,1 0 1,-1 0-1,1-1 0,-1 1 1,0 0-1,1 0 1,-1 0-1,0-1 0,1 1 1,-1 0-1,0-1 1,0 1-1,1 0 0,-1-1 1,0 1-1,0 0 1,0-1-1,1 1 1,-1 0-1,0-1 0,0 1 1,0-1-1,0 1 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43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6328,'0'0'1694,"4"10"-1284,7 15-109,1-1 1,0-1 0,25 35-1,-5-21 165,2-2-1,1-1 0,1-2 0,47 32 0,-21-16 225,55 54 945,-107-92-1400,-2 2 0,0-1 0,8 15 0,-15-25-218,1 3 22,-1-1 0,0 1-1,0-1 1,0 1 0,0 0 0,-1-1-1,1 1 1,-1 0 0,0 0 0,0-1-1,0 1 1,0 0 0,-1 0 0,-1 4-1,-16 53 222,15-53-243,-25 57 170,-66 115 0,7-16-58,24-16 1,56-128-133,0 0 0,2 1 1,1 0-1,1-1 0,-2 35 1,7-32-2135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44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4912,'0'0'2878,"6"17"-2432,67 187 726,18 58 622,-46-120-286,-44-136-1320,1-1 0,-1 1-1,-1 0 1,1 0-1,-1-1 1,0 8 0,-1-2 432,-9-26 246,1-4-543,-23-35 0,-1-1-16,21 33-184,2-1-1,0 0 1,2-1-1,0 0 1,-7-44-1,11 38-3,0 0-1,2 0 0,3-47 1,0 66-85,0-1 0,1 1 1,0-1-1,1 1 1,0 0-1,1 0 1,0 0-1,1 0 1,0 1-1,1-1 1,0 1-1,10-11 0,-9 12-4,1 0 0,0 1 0,1 0 0,-1 0 0,2 1-1,-1 0 1,1 1 0,19-10 0,-23 14-17,0 0 1,0 0-1,0 1 0,0 0 1,0 0-1,0 0 0,0 1 0,1 0 1,-1 0-1,0 0 0,0 1 1,0 0-1,0 0 0,0 1 1,0 0-1,0 0 0,0 0 0,6 4 1,-7-3-3,0-1-1,0 1 1,0 0 0,-1 1-1,1-1 1,-1 1 0,0 0 0,0 0-1,0 0 1,-1 0 0,1 1 0,-1-1-1,0 1 1,0 0 0,-1 0 0,1 0-1,2 11 1,-4-9-1,0-1 1,0 1-1,0 0 0,-1 0 0,0 0 1,0 0-1,-1-1 0,0 1 0,0 0 0,-1 0 1,0-1-1,0 1 0,0-1 0,-6 10 0,0-1 1,-1 0 0,0 0 0,-1-1 0,0-1 0,-1 0-1,-1 0 1,-20 17 0,26-26-5,-2 3 10,0-1 0,0 2 0,1-1 0,0 1 1,0 0-1,-9 14 0,16-20-16,-1-1 0,1 0 0,0 0 0,0 0 1,-1 1-1,1-1 0,0 0 0,0 0 0,0 1 0,0-1 1,1 0-1,-1 0 0,0 1 0,0-1 0,1 0 0,-1 0 0,1 0 1,-1 0-1,1 1 0,-1-1 0,1 0 0,0 0 0,0 0 1,-1 0-1,1 0 0,0-1 0,0 1 0,1 1 0,33 24-6,-26-20 14,45 27 4,-34-22-8,-1 0 0,0 2-1,-1 1 1,24 22 0,-40-34-3,0 0 0,0 0 0,0 0-1,-1 1 1,1-1 0,-1 1 0,0-1 0,0 1 0,0-1-1,0 1 1,0 0 0,0-1 0,0 1 0,-1 0-1,0 0 1,1 0 0,-1 3 0,-1-2 3,0 0-1,1 0 1,-2 0-1,1 0 1,0 0-1,-1 0 1,1 0 0,-1 0-1,0 0 1,-4 4-1,-1 1 8,-1 0-1,1-1 1,-1 0 0,-1-1-1,1 0 1,-1 0-1,-17 9 1,0-3 29,-31 10 0,-5 3 1,51-21 55,-29 13-258,14-13-2750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4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9144,'0'0'3436,"2"14"-3110,7 43 8,-8-51-211,1 0 1,-1 1-1,1-1 1,0 0-1,1 0 1,-1 0-1,1 0 1,1-1 0,4 8-1,-7-11-48,0-1-42,0 0 0,0 0 1,-1 0-1,1 0 0,0-1 0,0 1 0,0 0 0,0 0 0,0-1 0,0 1 0,0-1 0,0 1 1,0-1-1,0 1 0,1-1 0,-1 0 0,0 0 0,0 1 0,0-1 0,0 0 0,1 0 1,-1 0-1,0 0 0,0 0 0,0-1 0,1 1 0,-1 0 0,0 0 0,0-1 0,0 1 0,0-1 1,0 1-1,0-1 0,0 1 0,0-1 0,0 0 0,0 1 0,1-3 0,6-2 105,-1-1-1,-1 0 1,11-12-1,-15 16-94,70-81 1508,-71 84-1534,-1-1 1,1 1-1,-1-1 1,1 1 0,-1-1-1,1 1 1,-1-1-1,0 1 1,1-1-1,-1 1 1,1 0 0,-1-1-1,0 1 1,0 0-1,1-1 1,-1 1-1,0 0 1,0-1 0,0 1-1,0 0 1,0 0-1,0-1 1,0 2-1,4 22 78,-3 13-20,-1 0 0,-2 0 1,-1 0-1,-14 63 0,10-73-35,-1 1-1,-2-2 1,0 1-1,-1-2 1,-2 1 0,-29 43-1,41-68-32,0 1 0,1-1 0,-1 0-1,0 0 1,0 1 0,-1-1 0,1 0 0,0 0 0,0 0-1,-1 0 1,1 0 0,0-1 0,-1 1 0,1 0-1,-1-1 1,1 1 0,-1-1 0,1 1 0,-3 0 0,3-2-1,-1 1 1,1 0 0,0-1 0,0 1 0,0-1 0,0 1 0,0-1 0,0 0 0,0 1-1,0-1 1,0 0 0,0 0 0,1 0 0,-1 0 0,0 0 0,0 0 0,1 0 0,-1 0-1,1 0 1,-1 0 0,1 0 0,-1 0 0,1 0 0,0 0 0,-1 0 0,1-1 0,0 0-1,-2-7 20,1 1-1,0-1 0,0 1 1,1-1-1,0 1 0,0-1 0,1 0 1,0 1-1,1-1 0,0 1 1,0 0-1,1 0 0,0 0 0,0 0 1,8-12-1,-3 5 24,1 1 0,1 1 0,0 0 0,1 0 0,0 1 1,1 0-1,17-13 0,-22 21-25,-1-1 0,1 1 0,0 0 0,1 0 0,-1 1 0,1 0 0,-1 0 0,11-2 0,-2 2-9,1 1 0,-1 1 0,19 0 0,18-3-2735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46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5016,'0'0'4377,"10"3"-3964,31 3 79,1-1 0,66-1 0,11 2 187,16-1 79,-113-6-576,0 0 0,0-2 0,0-1 0,25-7 0,-34 6-96,0-1 0,-1 0-1,1-1 1,11-9 0,0 1-1743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47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1 5824,'0'0'160,"1"10"-79,0 9 68,-1 0-1,-1-1 1,0 1-1,-2 0 1,0-1 0,-10 31-1,-2-11 218,-1-2 0,-2 0-1,-43 65 1,-84 87 828,19-62-128,71-74-424,16-22 36,32-26-438,1 0-1,0 1 1,0 0-1,0 0 0,1 0 1,0 1-1,-7 9 1,11-14-211,1-1 0,0 1 0,0-1 0,0 1 0,0-1 0,0 1 0,0-1 1,-1 1-1,1-1 0,1 1 0,-1-1 0,0 1 0,0-1 0,0 1 1,0-1-1,0 1 0,0-1 0,0 0 0,1 1 0,-1-1 0,0 1 0,0-1 1,1 1-1,-1-1 0,0 0 0,1 1 0,-1-1 0,0 1 0,1-1 1,-1 0-1,1 0 0,-1 1 0,0-1 0,1 0 0,-1 0 0,1 1 0,-1-1 1,1 0-1,-1 0 0,1 0 0,0 0 0,31 10 166,-21-8-64,168 60 430,-151-51-503,-2-1 29,-1 1 0,43 25 1,-58-30-49,-1 1-1,0 0 1,0 1 0,0-1-1,-1 2 1,0-1 0,-1 1-1,0 0 1,8 14 0,36 85-2018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48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6520,'0'0'1648,"4"18"-1188,25 242 1064,-14 1 465,-13-189-1069,-2-65-621,-1-10 84,-3-7-1649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48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0 179 7832,'0'0'754,"14"-12"-464,-4 2-211,7-5 95,1 0 0,0 1 1,35-20-1,-20 19 265,0 1 0,1 2 0,0 1 0,1 2 0,45-7 0,-79 16-376,1 0 0,-1-1 0,1 1 0,0 0 0,-1 0 0,1 0 0,0 0 0,-1 0 0,1 0 0,-1 0 0,1 0 0,0 1 0,-1-1 0,1 1 0,-1-1-1,1 1 1,-1-1 0,1 1 0,-1 0 0,1 0 0,-1 0 0,0 0 0,1 0 0,-1 0 0,2 2 0,-3-1-130,1-1 0,-1 1 1,1-1-1,-1 1 0,1-1 0,-1 1 0,0 0 0,1-1 1,-1 1-1,0 0 0,0-1 0,0 1 0,-1 0 1,1-1-1,0 1 0,-1-1 0,1 1 0,-1 0 1,1-1-1,-1 1 0,0-1 0,-1 3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48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8136,'0'0'1241,"11"3"-881,23 8-139,78 20 1190,-88-25-764,-16-4-622,-1 0 0,0-1-1,1 0 1,10 1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50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4816,'0'0'5546,"-5"11"-5283,-4 9-117,1-1-1,1 1 1,1 0-1,1 1 1,-5 38-1,9-52-119,1 0 62,-1 0 1,1 0 0,1-1-1,0 1 1,1 7-1,-2-13-70,0 0-1,1 0 1,-1 0-1,0 0 1,1 0 0,-1-1-1,0 1 1,1 0-1,-1 0 1,1-1-1,0 1 1,-1 0-1,1-1 1,-1 1-1,1 0 1,0-1 0,0 1-1,-1-1 1,1 1-1,0-1 1,0 1-1,0-1 1,0 0-1,-1 0 1,1 1-1,0-1 1,0 0-1,0 0 1,0 0 0,0 0-1,0 0 1,0 0-1,-1 0 1,1 0-1,0 0 1,0 0-1,0 0 1,0-1-1,0 1 1,0 0 0,-1-1-1,1 1 1,0-1-1,0 1 1,1-1-1,7-5 78,1 0 0,-1 0-1,-1-1 1,1 0 0,-1-1-1,0 1 1,-1-2 0,10-12-1,10-11 246,-17 14-118,2-1 222,-12 20-411,1-1 1,-1 1 0,0 0 0,1 0 0,-1 0 0,0 0 0,0 0-1,0 0 1,0-1 0,0 1 0,0 0 0,0 0 0,0 0-1,-1 0 1,1 0 0,0 0 0,-1 1 0,-10 70 140,-2 13-76,-1-42-42,-1 0 1,-34 65-1,47-102-48,1-4-4,1-1 0,-1 0 0,0 0 0,1 0 0,-1 1 0,0-1-1,0 0 1,0 0 0,0 0 0,0 0 0,0 0 0,0-1 0,0 1 0,0 0 0,0 0-1,-1-1 1,1 1 0,0-1 0,0 1 0,-1-1 0,-1 1 0,2-1 0,0 0 0,0 0 0,-1 0 0,1-1 0,0 1 0,0 0 0,0-1 0,0 1 1,0 0-1,0-1 0,0 0 0,0 1 0,0-1 0,0 0 0,0 1 0,1-1 0,-1 0 0,0 0 0,0 0 0,1 1 1,-1-1-1,0 0 0,1 0 0,-1 0 0,1 0 0,-1 0 0,0-2 0,-1-3 7,1 0-1,0 0 0,-1 1 1,2-1-1,-1 0 1,1 0-1,0 0 1,0 0-1,0 0 0,3-10 1,-1 5 10,1 0 1,0 0-1,0 1 0,9-19 1,-8 23-5,-1 1 0,1-1 1,0 0-1,0 1 0,0 0 1,1 0-1,0 0 0,0 0 1,0 1-1,0 0 0,1 0 1,-1 0-1,1 1 0,8-3 1,-2 1 38,1 1-1,-1 1 1,1 0 0,0 0 0,0 2-1,18-1 1,-20 1-272,1 1 0,-1-2-1,1 1 1,-1-2 0,1 0 0,-1 0-1,0-1 1,0 0 0,16-9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51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6632,'0'0'2406,"3"15"-1798,7 17-169,0 0-1,2-1 0,26 49 1,-3-20 209,4-2 0,1-2 1,52 55-1,-75-92-406,0 1 0,-2 0-1,0 1 1,15 29 0,31 44 1273,-46-71-1000,-12-20-438,-1 1 0,1 0 1,-1 0-1,1 0 0,2 7 0,-5-9-53,-1 1-1,1-1 0,0 0 0,-1 0 0,1 1 0,-1-1 0,1 0 0,-1 0 0,-2 4 1,0 4 8,-5 12 7,-1-1 0,0 1-1,-1-2 1,-16 25 0,-61 76 82,-4 9-49,73-102-258,6-10 399,-12 26-1,21-37-558,0 0 0,1-1 0,0 1 0,0 1 0,1-1 0,-1 0 0,1 14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0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9144,'0'0'3032,"10"-1"-2680,63-11 47,358-63 2322,-135 25-954,-117 36-895,12-2 556,-186 16-1357,11-2 336,-12 0-185,-9 0-62,4 2-248,-1-1 0,1 1 0,-1 0 1,1 0-1,-1 0 0,1 0 0,-1 1 0,1-1 0,-1 0 0,1 1 0,-2 0 0,0 0-1479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52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0 182 6928,'0'0'3024,"6"12"-2603,8 22-55,-2 1 0,14 59-1,-17-40 95,-2 0 0,-2 0 0,-4 82 0,-2-130-397,0 5 103,1 0 0,-1 0 0,2-1 0,0 1 0,0 0 0,4 13 1,-8-39 209,1 0 1,0 0 0,2-24 0,-2-2-220,-1-39 68,-15-141 405,15 198-492,2 0 0,2-39 0,0 14 32,0 41-154,-1 0 0,1 0 0,0 0 0,1 0-1,-1 1 1,1-1 0,1 0 0,-1 1 0,1-1-1,0 1 1,1 0 0,-1 0 0,1 1 0,1-1-1,-1 1 1,1-1 0,0 1 0,0 1 0,0-1-1,0 1 1,1 0 0,0 0 0,0 1 0,9-5-1,-7 4-4,1 1-1,0-1 1,0 2-1,0-1 1,0 1-1,0 0 1,1 1-1,-1 0 1,0 1-1,1 0 1,-1 0-1,0 1 1,1 0-1,-1 1 1,0 0-1,0 0 1,14 6-1,-15-4-1,1 0 0,-1 1 0,0-1 0,0 2 0,-1-1 0,0 1 0,0 0 0,11 12 0,-15-14 0,0 1-1,0 0 0,0-1 1,0 1-1,-1 0 0,0 0 1,0 0-1,0 1 0,-1-1 1,0 0-1,0 1 0,0-1 1,-1 1-1,0-1 0,0 1 1,0 6-1,-2 0 8,-1 1 0,0-1 1,0 0-1,-1 0 0,-1 0 0,0-1 0,0 0 1,-1 0-1,-1 0 0,0 0 0,0-1 0,-14 14 1,-9 7 26,-1-2 0,-46 34 0,64-55-22,-4 7 59,17-15-79,-1 1 0,1 0 1,0-1-1,0 1 1,0-1-1,0 1 0,0 0 1,0-1-1,0 1 1,0 0-1,1-1 0,-1 1 1,0-1-1,0 1 1,0 0-1,1-1 0,-1 1 1,0-1-1,0 1 1,1-1-1,-1 1 0,1-1 1,-1 1-1,0-1 1,1 1-1,-1-1 0,1 0 1,-1 1-1,1-1 1,0 0-1,-1 1 0,1-1 1,0 1-1,54 34 6,-41-27-4,-1 0 0,1 1-1,-1 1 1,-1 0-1,0 1 1,16 18-1,-22-22-2,6 8-13,0 2-1,11 19 1,-20-31 11,-1 0 0,1 0 0,-1 1 0,-1-1 0,1 0 0,-1 1 0,1-1 0,-2 1 0,1-1 0,-1 1 0,1 0 0,-2 9 0,0-12 4,1 0 1,-1 1-1,0-1 0,0 0 1,0 0-1,0 0 1,0 0-1,-1 0 0,1 0 1,-1 0-1,0 0 1,0 0-1,0-1 0,0 1 1,-1-1-1,1 1 1,-1-1-1,1 0 0,-1 0 1,0 0-1,0-1 1,0 1-1,0 0 0,0-1 1,0 0-1,0 0 1,0 0-1,-5 1 0,-7 0-7,0-1-1,0-1 0,0 0 1,0 0-1,-16-4 0,-16 1-187,25 3-2370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53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7736,'0'0'5736,"12"12"-5331,-2-2-323,2 2 59,0 0-1,-1 1 1,-1 0-1,0 1 0,0 0 1,11 23-1,-13-14 102,-2 1 0,0-1-1,-2 1 1,3 33 0,-2-11 77,-3-38-238,-1 0 1,-1 0-1,1 0 0,-1 0 0,-1 0 0,1 0 1,-1 0-1,-1 0 0,-4 14 0,2-16 306,2-4-641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53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664 0 9440,'0'0'920,"-121"73"-624,42-25 8,1 9-56,1-9 8,1 2 120,13-7 8,5-7-24,15-2 8,15-14-80,6-6 8,10-5-80,6-5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4:58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1412 4312,'0'0'3020,"10"0"-2856,33-7 301,82-26 0,306-132 1306,-15-34-662,-93 43-182,4 22 121,-74 34-239,442-205 846,-514 214-1272,-103 49-15,130-49-1,-25 32 512,-179 57-812,0 1 0,0-1 0,0 0 0,0 0 0,0-1 1,4-3-1,10-6-2471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5:00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1982 4416,'0'0'1458,"15"-12"-963,187-145 785,132-112-213,-47 35-407,-9 27 29,239-190 1056,-181 126-265,5-24 459,-321 274-1641,-1-1 0,-1-1 0,21-33 0,-31 43-102,-7 11-234,-1 2 8,0-1 1,0 1-1,0 0 1,0 0-1,0 0 0,0 0 1,1 0-1,-1 0 1,0 0-1,0 0 1,0 0-1,0-1 0,0 1 1,0 0-1,0 0 1,0 0-1,0 0 0,0 0 1,0 0-1,0 0 1,0 0-1,0 0 1,0 0-1,1 0 0,-1 0 1,0 0-1,0 0 1,0 0-1,0 0 1,0 0-1,0 0 0,0 0 1,0 0-1,0 0 1,1 0-1,-1 0 0,0 0 1,0 0-1,0 0 1,0 0-1,0 0 1,0 0-1,0 0 0,0 0 1,0 0-1,1 0 1,-1 0-1,0 0 1,0 0-1,0 0 0,0 0 1,0 0-1,0 0 1,0 0-1,0 0 0,0 0 1,0 0-1,0 1 1,0-1-1,0 0 1,0 0-1,1 0 0,-1 0 1,0 0-1,0 0 1,0 0-1,0 0 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5:50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1 388 5224,'0'0'6096,"5"-11"-5882,45-124 806,-43 117-748,1 1 0,14-22 0,-3 5 126,-13 24-253,0 0 1,0 1 0,1-1-1,0 1 1,1 1 0,15-14-1,-21 20-92,0 0 0,1 0 0,0 0 0,-1 1 0,1-1 0,0 1-1,0 0 1,0 0 0,0 0 0,0 0 0,0 0 0,6 0 0,-7 1-25,1 0 1,-1 1 0,0-1 0,0 1 0,1-1-1,-1 1 1,0 0 0,0 0 0,0 0 0,0 0-1,0 0 1,0 1 0,0-1 0,-1 0 0,1 1-1,0-1 1,-1 1 0,1 0 0,-1 0 0,2 2 0,2 3 7,-1 0 1,0 0-1,-1 0 1,0 1-1,0-1 1,0 1 0,1 11-1,1 3 62,1 32 1,-2 42 108,-3-51-83,2 1-1,13 66 0,-9-76-72,-2-14 15,11 39-1,-13-54-47,-1-1-1,1 0 1,0 0-1,1 0 1,-1 0-1,1-1 1,0 0-1,1 1 1,-1-1-1,9 6 1,-11-10-10,0 0 1,0 0-1,0 0 0,0 0 1,1 0-1,-1-1 0,0 1 1,0-1-1,1 1 1,-1-1-1,1 0 0,-1 0 1,0 0-1,1-1 0,-1 1 1,0 0-1,1-1 1,-1 1-1,4-3 0,-2 2 11,1-1 0,0 0-1,-1 0 1,0 0 0,1-1 0,-1 1-1,0-1 1,6-5 0,1-6 45,1 0-1,-2-1 1,0 0 0,0 0 0,-2-1 0,0-1 0,6-17-1,-2 0 127,-2-1 0,9-57 0,-16 67-103,-2 0 0,-1 0 1,-5-44-1,2 49-24,1-1 0,1 0 0,1 1 0,1-1 0,1 0 0,7-34 0,-8 52-52,0-1 0,0 1-1,0 0 1,0 0 0,1 0 0,0-1-1,-1 1 1,1 1 0,0-1-1,1 0 1,3-4 0,-4 6-11,0 0 0,0 0 0,-1 0 0,1 0 0,0 0 0,0 0 0,0 1 1,0-1-1,0 1 0,0 0 0,0-1 0,0 1 0,1 0 0,-1 0 0,0 0 0,0 1 1,0-1-1,0 0 0,0 1 0,0-1 0,3 2 0,13 4 13,-1 1 0,1 1 1,27 17-1,-35-19-6,-2 0 0,1 1 1,-1-1-1,0 1 0,0 1 1,-1 0-1,0 0 0,8 12 1,-12-15 20,10 20 117,-13-24-62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5:52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7528,'0'0'4282,"-11"1"-4000,2-1-216,5 0-37,-1 0 0,1 1-1,0-1 1,0 1 0,0-1-1,-1 1 1,1 1 0,0-1-1,0 0 1,0 1 0,1 0-1,-1 0 1,0 0 0,1 1-1,-6 3 1,1 3 103,1 1 0,-1 0 1,1 0-1,1 1 0,0 0 0,1 0 1,0 1-1,0-1 0,1 1 0,-3 17 1,6-26-76,1 1 1,-1 0 0,1 0 0,-1 0 0,1 0-1,1 0 1,-1 0 0,0 0 0,1 0 0,0 0-1,0 0 1,0 0 0,0 0 0,1-1-1,2 7 1,-2-8-27,-1 0-1,1 0 1,-1 0-1,1 0 1,0 0-1,0 0 1,0 0-1,0 0 0,0-1 1,0 1-1,0-1 1,0 0-1,1 1 1,-1-1-1,1 0 1,-1 0-1,1-1 1,-1 1-1,1 0 1,-1-1-1,1 0 1,0 1-1,4-1 1,-3-1-4,1 1 1,-1-1 0,1 1-1,-1-1 1,1-1 0,-1 1 0,0-1-1,1 1 1,-1-1 0,0-1 0,0 1-1,0 0 1,0-1 0,-1 0-1,1 0 1,-1 0 0,0 0 0,0 0-1,0-1 1,0 0 0,0 1 0,-1-1-1,0 0 1,1 0 0,-2-1-1,1 1 1,2-9 0,1-6 229,-1 0 0,-1 0-1,-1-1 1,0 0 0,-2-21 0,0 40-103,0 1-137,-1 0-1,1 1 1,0-1-1,0 0 1,-1 0-1,1 0 1,0 0-1,0 0 1,0 1-1,-1-1 1,1 0-1,0 0 1,0 0-1,0 1 1,0-1-1,-1 0 1,1 0-1,0 0 1,0 1-1,0-1 1,0 0-1,0 0 0,0 1 1,0-1-1,0 0 1,0 0-1,-1 1 1,1-1-1,0 0 1,0 1-1,1-1 1,-1 0-1,0 0 1,0 1-1,0-1 1,2 28 120,2 0 0,1 0 1,15 52-1,22 32 56,-23-66-111,1-2-11,-15-34-32,0-1-1,0 1 1,-1 0 0,-1 0-1,0 0 1,0 0-1,-1 1 1,0-1 0,-1 1-1,1 20 1,-3-30-30,1 0 1,0 1 0,-1-1 0,1 0-1,-1 1 1,1-1 0,-1 0-1,0 0 1,0 0 0,1 0 0,-1 0-1,0 0 1,0 0 0,0 0 0,0 0-1,0 0 1,0 0 0,0 0-1,-1-1 1,1 1 0,0 0 0,0-1-1,-1 1 1,1-1 0,0 0 0,0 1-1,-1-1 1,1 0 0,0 0-1,-1 0 1,1 1 0,-1-2 0,1 1-1,-3 0 1,-6-1 34,0 0-1,0-1 1,-14-4 0,18 5-11,-9-4 41,0 0 0,1-1 1,-23-13-1,-9-4 134,44 22-196,0 1 0,1-1 0,-1 0 1,0 0-1,0 0 0,1 0 0,-1 0 0,1 0 0,-1 0 1,1 0-1,-1-1 0,1 1 0,0 0 0,0-1 0,0 1 0,0-1 1,0 0-1,0 1 0,0-1 0,0 0 0,0 0 0,1 1 1,-1-1-1,1 0 0,-1 0 0,1 0 0,0 0 0,0 0 0,0 0 1,0 1-1,0-1 0,0 0 0,1 0 0,-1 0 0,1-2 1,0 0 4,1 1 1,0-1-1,0 1 1,0 0-1,0-1 1,0 1-1,0 0 1,1 0 0,-1 1-1,1-1 1,0 1-1,0-1 1,0 1-1,0 0 1,1 0-1,5-3 1,0 2 3,0 0 1,-1 0-1,1 1 0,1 0 1,-1 1-1,0-1 0,18 2 1,-26 0-23,-1 0 1,0 0 0,0 0 0,1 0 0,-1 0-1,0 0 1,0 0 0,0 0 0,1 0 0,-1 0-1,0 0 1,0 0 0,0 1 0,1-1 0,-1 0-1,0 0 1,0 0 0,0 0 0,0 0-1,1 1 1,-1-1 0,0 0 0,0 0 0,0 0-1,0 1 1,0-1 0,0 0 0,1 0 0,-1 0-1,0 1 1,0-1 0,0 0 0,0 0-51,0 0 1,0 0 0,0 0 0,0 0-1,0 0 1,0 0 0,0 0-1,0 0 1,0 0 0,0 0-1,0 0 1,0-1 0,0 1-1,0 0 1,0 0 0,0 0 0,0 0-1,1 0 1,-1 0 0,0 0-1,0 0 1,0 0 0,0 0-1,0 0 1,0 0 0,0 0-1,0 0 1,0 0 0,0 0-1,0 0 1,1 0 0,-1 0 0,0 0-1,0 0 1,0 0 0,0 0-1,0 0 1,0 0 0,0 0-1,0 0 1,0 0 0,0 0-1,0 0 1,1 0 0,-1 0 0,0 0-1,0 0 1,0 0 0,0 0-1,0 0 1,0 0 0,0 0-51,0 0 51,0 1-1,0-1 1,0 0 0,0 0 0,0 0-1,0 0 1,0 0 0,0 0-1,0 0 1,0 0 0,0 0-1,0 0 1,1 1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5:52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5624,'0'0'7657,"-12"11"-7096,-39 35-18,45-41-375,1 0 1,0 1 0,0 0-1,1 0 1,0 0-1,0 0 1,-5 12-1,7-15-87,1-1-1,1 1 1,-1-1-1,0 1 1,1 0-1,-1 0 1,1-1-1,0 1 0,0 0 1,0 0-1,0 0 1,0-1-1,1 1 1,-1 0-1,1 0 1,0-1-1,0 1 1,2 4-1,-2-5-31,1 1-1,0-1 0,0 0 1,0 0-1,1 0 0,-1 0 1,0 0-1,1 0 0,-1 0 1,1-1-1,0 0 1,-1 1-1,1-1 0,0 0 1,0 0-1,0 0 0,6 0 1,4 1 74,0 0 1,21-2-1,-34 0-121,67 1 312,0-4 0,88-15 0,-108 6-2808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5:53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6224,'0'0'8746,"14"-1"-8496,456-42 1353,-444 41-1524,222-7 810,-118 6-85,-90 4-398,-38-1-440,0 1 0,0-1 0,0 1 0,0 0 0,0 0 0,0 0 0,-1 0 1,1 0-1,0 1 0,-1-1 0,1 0 0,-1 1 0,3 2 0,0 0-1819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5:55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4120,'0'0'9386,"13"-6"-9102,3-2-185,-10 4-52,1 0 0,0 1 0,0 0 0,0 0 0,0 1 0,0 0 0,1 0 1,-1 1-1,12-1 0,18-1 220,296-30 2524,-260 26-1507,-73 7-812,0 1-470,0 0-1,0 0 1,-1 0 0,1 0-1,0-1 1,-1 1-1,1 0 1,-1 0 0,1 0-1,-1-1 1,1 1-1,-1 0 1,0-1 0,1 1-1,-1-1 1,0 1 0,1-1-1,-1 1 1,0-1-1,-1 2 1,-20 7-1009,16-6-1033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0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10952,'0'0'330,"12"-2"30,116-21 892,207-11 0,-274 35-858,76 12-1,-53-4 62,-55-7-450,171 8 1612,-181-10-1775,-1-2 1,1 0 0,-1-1 0,0-1-1,0 0 1,0-1 0,0-2-1,20-9 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5:56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7936,'0'0'7037,"15"-6"-6673,-2 1-273,4-1 37,-1 0-1,1 1 0,0 1 1,25-4-1,3 5 483,1 1 0,61 6 0,91 21 1510,-172-22-1832,-13-1-277,5 1 462,-6 4-3141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11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14368,'0'0'3295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15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5416,'0'0'12246,"11"-1"-12091,132-13 402,72-7 5,-126 10-364,7 3 102,85-13 867,-170 19-1022,0 1 0,0 1 0,11 0 0,-5 0 104,-16 0-201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16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4120,'0'0'9305,"0"10"-8960,7 209 1463,-5-177-1336,-2 0-1,-5 46 1,2-59-240,3-18-88,-1 0-1,0 0 1,-1 0-1,0 0 1,-1-1 0,-7 18-1,10-27-125,0 0-1,0-1 1,0 1 0,-1 0-1,1-1 1,0 1-1,0-1 1,-1 1 0,1 0-1,-1-1 1,1 1-1,-1-1 1,1 1 0,0-1-1,-1 1 1,0-1 0,1 1-1,-1-1 1,1 0-1,-1 1 1,0-1 0,1 0-1,-1 1 1,1-1-1,-1 0 1,0 0 0,1 0-1,-1 0 1,0 0-1,0 0 1,1 0 0,-2 0-1,1 0-163,0-1 0,1 1-1,-1-1 1,0 0 0,0 1-1,1-1 1,-1 0 0,0 0-1,1 0 1,-1 0 0,1 1-1,-1-1 1,1 0 0,0 0-1,-1 0 1,1 0 0,0 0-1,0 0 1,-1 0 0,1-1-1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16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7024,'0'0'4305,"12"-3"-3896,38-10 803,78-7-1,-79 17-154,59 6 1,20-1 684,-67-11-786,-47 6-582,1 0 0,22 0 1,-32 1-21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21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1 233 4120,'0'0'6510,"10"-8"-6083,13-9-15,-2 0-1,25-27 1,-44 42-361,16-19 428,0 2-1,0 0 1,2 1-1,1 1 1,27-18-1,-19 22 249,-28 13-701,0-1 0,-1 1 0,1 0-1,0 0 1,0-1 0,-1 1 0,1 0 0,0 0 0,0 0-1,0 0 1,-1 0 0,1 0 0,0 0 0,0 0-1,-1 0 1,1 1 0,0-1 0,0 0 0,0 0 0,-1 1-1,1-1 1,0 0 0,-1 1 0,1-1 0,0 1 0,-1-1-1,1 1 1,-1-1 0,1 1 0,-1 0 0,2 0-1,0 6 32,1 1 0,-1-1 0,0 1 0,-1 0 0,0 0-1,0-1 1,0 1 0,-1 0 0,-1 0 0,1 0 0,-3 12-1,0 11 32,-6 63 133,-1 39 132,9-109-225,2-1 1,1 0-1,9 44 1,-9-58-59,1 1 0,0 0 0,0-1 1,1 0-1,1 1 0,6 9 0,-10-17-57,0-1 0,0 1 0,0-1 0,0 1 0,0-1 0,1 0-1,-1 1 1,0-1 0,1 0 0,-1 0 0,1 0 0,-1 0 0,1 0-1,0 0 1,0-1 0,-1 1 0,1 0 0,0-1 0,0 0 0,-1 1 0,1-1-1,0 0 1,0 0 0,0 0 0,0 0 0,0 0 0,-1 0 0,1-1-1,0 1 1,0 0 0,0-1 0,-1 0 0,1 1 0,0-1 0,-1 0 0,1 0-1,-1 0 1,1 0 0,-1 0 0,1 0 0,2-3 0,10-9 36,0 0-1,-1-2 1,0 1 0,-1-1 0,0-1 0,-2 0 0,0-1 0,-1 0-1,10-26 1,-1-4 142,-3 0-1,14-71 1,-24 101-122,0 0-1,2 1 1,0 0 0,0 0 0,16-22 0,-4 4 67,-19 33-128,1 0-1,0-1 1,-1 1-1,1-1 1,0 1 0,0 0-1,0 0 1,0 0-1,0-1 1,0 1 0,1 0-1,-1 0 1,0 1-1,0-1 1,1 0 0,-1 0-1,1 0 1,-1 1-1,1-1 1,-1 1 0,1-1-1,1 1 1,-1 0 0,0 0 0,0 0 0,0 1 1,0-1-1,0 1 0,0-1 0,-1 1 0,1 0 0,0 0 1,0 0-1,-1 0 0,1 0 0,0 0 0,-1 0 1,2 2-1,5 5 21,-1-1 1,0 2-1,-1-1 1,0 1-1,6 11 1,-11-18-32,0-1 0,-1 1 0,1 0 1,0 0-1,-1-1 0,0 1 1,1 0-1,-1 0 0,0 0 0,0 0 1,0-1-1,0 1 0,0 0 0,-1 0 1,1 0-1,0 0 0,-1-1 1,1 1-1,-1 0 0,0-1 0,0 1 1,-1 2-1,-3 9-325,4-6-2825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22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4720,'0'0'11970,"-2"12"-11707,1-5-214,-3 19 292,-1 37 1,4-17 120,2 54 650,5-52 174,-19-47-1180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22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1 169 7136,'0'0'5472,"7"-11"-5102,22-35 14,-27 42-320,1 1 0,0-1 0,0 1 0,1-1 0,-1 1 0,1 0 0,-1 1 0,1-1 0,0 0 0,0 1 0,0 0 0,0 0 0,0 0 0,5-1 0,7-3 128,15-6 234,1 2 1,1 1-1,-1 2 0,56-6 0,-25 4 178,-51 7-398,0 2 0,0 0 0,17 1-1,8 1 626,-37-2-817,0 0 0,1 0-1,-1 0 1,0 0-1,1 0 1,-1-1 0,0 1-1,0 0 1,1 0-1,-1 0 1,0 0-1,1 0 1,-1 0 0,0 0-1,0 0 1,1 0-1,-1 0 1,0 1 0,1-1-1,-1 0 1,0 0-1,0 0 1,1 0 0,-1 0-1,0 0 1,0 1-1,1-1 1,-1 0-1,0 0 1,0 0 0,0 1-1,1-1 1,-1 0-1,0 0 1,0 1 0,0-1-1,0 0 1,1 0-1,-1 1 1,0-1 0,0 0-1,0 0 1,0 1-1,0-1 1,0 0-1,0 1 1,0-1 0,-8 10-2697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24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1 206 6128,'0'0'10999,"3"15"-10836,26 114 244,-26-117-345,4 16 131,-2 1-1,-1-1 0,1 34 1,-5-45 16,1 1 0,1-1 0,7 29 0,-8-32 18,-1-13-209,0 1 0,0-1 0,1 0 0,-1 0-1,0 1 1,0-1 0,1 0 0,-1 0 0,0 0 0,1 1 0,-1-1 0,2 1 0,0 5 516,-4-18-286,-21-317 401,16 269-482,4 29-86,1 18-15,0 0 1,1 0-1,0 0 1,1-1-1,0 1 1,1 0-1,1 0 1,0 0-1,0 0 1,6-16-1,-6 24-34,-1 0 0,1 0 0,-1 0 0,1 1 0,1-1 0,-1 1 0,0-1 0,1 1-1,0 0 1,-1 0 0,1 0 0,1 0 0,-1 1 0,0-1 0,0 1 0,1 0 0,0 0 0,-1 0-1,1 0 1,0 1 0,0-1 0,0 1 0,0 0 0,0 0 0,0 1 0,6-1 0,15 1 60,1 1 1,0 2 0,26 5-1,-32-4-27,0 2 0,-1 0 0,0 1 0,0 1 0,-1 1 0,0 0-1,-1 1 1,23 17 0,-40-27-62,0 1 0,0-1 0,0 0 0,0 0 0,0 0-1,0 0 1,0 0 0,0 0 0,0 1 0,0-1 0,0 0-1,0 0 1,0 0 0,1 0 0,-1 0 0,0 0 0,0 0 0,0 0-1,0 1 1,0-1 0,0 0 0,0 0 0,1 0 0,-1 0-1,0 0 1,0 0 0,0 0 0,0 0 0,0 0 0,0 0 0,1 0-1,-1 0 1,0 0 0,0 0 0,0 0 0,0 0 0,0 0-1,1 0 1,-1 0 0,0 0 0,0 0 0,0 0 0,0 0 0,0 0-1,0 0 1,1 0 0,-1-1 0,0 1 0,0 0 0,0 0-1,0 0 1,0 0 0,0 0 0,0 0 0,0 0 0,0 0 0,1-1-1,-1 1 1,-2-9-318,0 4-3064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25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4816,'0'0'11222,"-2"11"-10894,-8 49 782,-4 110 0,12-120-428,0 19 2003,22-65-2487,-11-3-165,0 0 0,0-1 1,0 0-1,1-1 0,-1 1 0,15-5 0,14 0 79,-3 1 4,-24 2-64,0 1 1,-1 0 0,1 1 0,0 0 0,0 0 0,0 1 0,12 3 0,-21-4-42,-1 0 1,1 1 0,-1-1-1,0 0 1,0 1-1,1-1 1,-1 1-1,0-1 1,0 1-1,0 0 1,1 0-1,-1-1 1,0 1 0,0 0-1,0 0 1,0 0-1,1 2 1,-2-1-4,0 0 1,0 0 0,0 0-1,0 0 1,0 0 0,0 0 0,-1 0-1,1 0 1,-1 0 0,1 0-1,-2 2 1,1 0-45,-1 0 0,1-1 0,-1 1 1,1-1-1,-1 1 0,-3 3 0,-4 3-3193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1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5320,'0'0'3574,"-13"9"-3243,4-3-263,-7 5 103,0 0 1,0 1-1,-26 26 0,38-33-107,-100 116 1474,90-103-1139,1 2 0,1 0-1,1 0 1,-16 40 0,24-54-251,1 1-1,0 0 1,1 0-1,-1 0 1,1 0-1,1 0 1,-1 0-1,1 0 0,1 0 1,1 13-1,-1-17-94,0 0-1,0 0 1,0 0-1,0 0 1,0 0-1,1 0 1,-1-1-1,1 1 1,0-1-1,0 1 1,0-1 0,0 1-1,0-1 1,1 0-1,-1 0 1,1 0-1,-1-1 1,1 1-1,0 0 1,-1-1-1,1 0 1,0 0-1,0 1 1,0-2-1,0 1 1,6 1-1,11 0 63,0-1-1,0 0 1,0-1 0,0-1-1,0-1 1,-1-1-1,35-10 1,1-4 104,75-33 0,-100 36-100,0-2 0,0 0 0,-2-2 0,0-2 0,-1 0 0,-1-1 0,-1-2 0,-1-1 0,31-40 0,-53 63-98,-1-1 0,0 1 0,0 0-1,0-1 1,0 1 0,-1 0 0,1-1-1,0 1 1,-1-1 0,1 1-1,-1-1 1,1 0 0,-1 1 0,0-1-1,1 0 1,-1 1 0,0-1 0,0 0-1,0 1 1,0-1 0,-1 1-1,1-1 1,0 0 0,-1 1 0,1-1-1,-1 1 1,0-1 0,1 1 0,-1-1-1,0 1 1,0-1 0,0 1-1,0 0 1,0-1 0,0 1 0,0 0-1,-1 0 1,1 0 0,0 0 0,-2-1-1,-2-1 11,1 1 0,-1-1-1,1 1 1,-1 1 0,1-1 0,-1 0-1,0 1 1,0 0 0,0 0 0,0 1-1,0-1 1,-6 1 0,-4 3-5,0 0 0,1 0 1,-1 1-1,1 1 0,0 1 1,0 0-1,0 0 1,1 2-1,0-1 0,0 2 1,1 0-1,0 0 0,1 1 1,0 1-1,0 0 0,-9 13 1,18-22-19,0 1 0,0 0 1,0 0-1,0 1 0,1-1 0,-1 0 1,1 0-1,0 1 0,0-1 0,0 1 1,1-1-1,-1 1 0,1-1 1,0 1-1,0 4 0,0-5 0,1-1 0,-1 1 0,1-1 0,0 1 0,0-1 0,0 0 0,0 1 0,0-1-1,0 0 1,1 0 0,-1 0 0,1 0 0,0 0 0,0 0 0,-1 0 0,1 0 0,0-1 0,0 1 0,1-1 0,-1 1 0,0-1-1,3 1 1,7 3 26,-1-1 0,1 0 1,0-1-1,1 0 0,-1-1 0,0-1 0,13 1 0,0-2 68,-1 0 1,41-7-1,-22-2 70,0-1-1,53-21 0,79-42 419,-114 47-368,93-38 567,-149 62-758,0 0-147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3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2808,'0'0'9972,"10"1"-9736,32 5-6,-40-6-183,1 0 0,-1 0 0,1 0 0,0-1 0,-1 1 0,1-1 0,-1 0 0,1 1 0,-1-1 0,0 0 0,1-1 0,-1 1 0,0 0 0,0-1 0,0 1 0,0-1-1,0 0 1,0 0 0,2-1 0,8-8 289,-3 6-152,1 1 0,0 0 0,1 0 1,-1 1-1,0 0 0,1 1 0,21-2 0,-5 0 168,-4 2-19,0 1 0,0 1 0,0 2 0,33 5 0,-55-7-327,27 4 174,1 0 194,41 1 1,-19-7-47,-34 1-248,0 0 0,0 1 0,31 4 0,-35-2-1,0-1-1,-1-1 0,1 0 1,15-2-1,-15 0-10,1 2-1,-1-1 0,15 3 0,-8 0-20,0-2 1,0 0-1,0-1 0,26-5 0,-25 3 21,0 1 0,0 1 0,33 2 0,10 4 90,-39-4-75,-1 1 0,1 1 1,-1 1-1,31 9 0,-17-2-5,1-2 0,-1-2 1,2-2-1,57 1 1,33 2 187,-90-8-221,-30-1-34,0 1 0,0 0 0,0 1 0,15 2 0,-19-2-23,1 1 0,-1-2 0,1 1 0,8-1-1,-7 0-254,-7 0 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39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5320,'0'0'7408,"7"10"-6892,10 15-101,-1 0 0,-1 1 0,-1 1 0,9 28 1,3 13 369,-17-48-417,-1 0 0,-1 1 0,9 42 0,4 50 1089,-18-102-1280,-2-9-134,1 0-1,-1 0 1,1 0 0,-1 0 0,0 0-1,0 0 1,0 0 0,0 1-1,0-1 1,0 0 0,-1 0-1,0 3 1,-1 3 86,1 0-1,1 1 1,-1 12 0,2 0 262,-1-17-108,0-5 81,-2-30-209,-1 1 0,-8-36-1,5 34-19,-12-49 219,10 48-202,1 1 0,2-1 1,-1-39-1,5 60-22,0-1 1,-6-22 0,5 29-82,1-1-1,-1 0 1,1 0-1,0 0 1,1 0-1,0 0 1,0 0-1,0 0 1,1 0-1,0 1 1,3-12-1,-2 14-28,0 0 0,0 1 0,0-1 0,1 1 0,-1-1 1,1 1-1,0 0 0,0 0 0,0 1 0,1-1 0,-1 0 0,0 1 0,1 0 0,0 0 0,0 0 0,-1 0 0,1 1 0,0-1 0,5 0 0,4-1 4,1 0 0,-1 1 0,0 0 1,22 1-1,-25 0-10,0 2 0,0-1 0,-1 1 0,1 1 0,0 0 0,-1 0 0,1 1 0,-1 0 0,0 0 0,0 1 1,0 1-1,-1-1 0,1 1 0,-1 1 0,12 9 0,-18-13-7,0 0 1,0 0-1,0 0 0,-1 0 1,1 0-1,0 0 1,-1 0-1,1 1 0,-1-1 1,0 0-1,0 1 0,0-1 1,0 1-1,0 0 1,-1-1-1,1 1 0,-1 0 1,1-1-1,-1 1 1,0 0-1,0-1 0,0 1 1,-1 0-1,1 0 0,-1-1 1,1 1-1,-2 2 1,0 1 4,0 0 0,-1-1 0,1 0 1,-1 1-1,0-1 0,-1 0 0,1 0 1,-1 0-1,0-1 0,0 0 0,-1 1 1,-6 4-1,-10 6 44,-38 21 0,16-10-39,5-4 20,29-17-15,-1 0 1,1 0-1,0 1 1,1 1-1,0 0 1,-10 9-1,7-8 21,-4 4 43,15-9-59,11-2-28,145-27-14,-25 2 62,-109 21-15,0 2 0,1 0 1,41 4-1,-57-2-16,0 1 0,1-1-1,-1 1 1,0 0 0,0 1 0,0 0 0,9 5-1,-13-6-7,0 0-1,0 0 1,0 0-1,-1 0 1,1 1-1,-1-1 1,1 1-1,-1 0 1,0-1-1,0 1 0,0 0 1,-1 0-1,1 0 1,-1 1-1,1-1 1,-1 0-1,0 0 1,0 5-1,0-2 4,0 0 0,0 1 0,-1-1 0,0 0 0,0 1 0,-1-1 1,0 0-1,0 1 0,0-1 0,-1 0 0,0 0 0,0 0 0,0 0 0,-1 0 0,-3 5 0,0-3 5,1-1 0,-1 0 0,0 0-1,-1-1 1,1 0 0,-1 0 0,-1 0 0,1-1 0,-13 6 0,-7 2 34,-1-1 0,0-2 1,-1-1-1,0-1 0,-37 5 1,-59 1 217,85-12-438,-76 16 1,105-16-3334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41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3712,'0'0'11549,"-2"10"-11185,0 19-78,2-1 0,1 1 0,1 0 0,7 28 0,6 48 673,16 87 1117,-29-165-1589,-2-26-424,1 0-1,-1 1 1,0-1-1,0 0 1,-1 1-1,1-1 1,0 0-1,0 1 1,-1-1-1,1 0 0,0 0 1,-1 1-1,1-1 1,-1 0-1,0 0 1,-1 2-1,2-3-224,-5-3 718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42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8640,'0'0'5002,"12"0"-4590,26-1-142,182-8 1631,-164 4-1219,-28 1-186,1 2 0,-1 0-1,0 2 1,32 4 0,-2 5 1287,-58-9-1793,1 0-1,-1 0 1,0 0 0,1-1 0,-1 1 0,0 0 0,1 0 0,-1 0 0,0-1 0,1 1-1,-1 0 1,0 0 0,0-1 0,1 1 0,-1 0 0,0-1 0,0 1 0,0 0-1,1 0 1,-1-1 0,0 1 0,0 0 0,0-1 0,0 1 0,0-1 0,0 1 0,0 0-1,0-1 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42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0 179 8432,'0'0'4538,"11"-8"-3984,-2 0-407,3-2 139,0 1 1,0 1-1,0-1 1,24-10 0,32-16 1162,-47 23-782,0 1-1,31-11 1,-33 12-147,-14 7-357,-1 0 1,1 1-1,0-1 1,0 1-1,10-3 1,-14 5-142,0 0 1,0 0-1,0 0 0,0 0 1,0 0-1,0 0 0,0 1 1,0-1-1,-1 0 1,1 0-1,0 1 0,0-1 1,0 0-1,0 1 0,-1-1 1,1 1-1,0-1 0,0 1 1,-1-1-1,1 1 0,0 0 1,-1-1-1,1 1 0,0 0 1,-1-1-1,1 1 0,-1 0 1,0 0-1,1 0 0,-1-1 1,0 1-1,1 0 1,-1 0-1,0 0 0,0 0 1,1 0-1,-1 0 0,0 0 1,0-1-1,0 1 0,-1 1 1,2 7 26,-1-1-1,0 0 1,-1 0 0,0 0 0,0 0 0,-4 13 0,-20 47 87,21-58-112,-8 16 16,0 0 0,-2-1-1,-1-1 1,0-1 0,-2 0 0,-1-1-1,-1 0 1,-36 31 0,32-37-11,18-13-17,0 1-1,0-1 1,0 1-1,-7 7 0,11-10-3,0 0 0,0 0 0,0 0 0,-1 0 0,1 0 0,0 0 0,-1 0 0,1 0 0,-1-1 0,1 1 0,-1 0 0,1-1 0,-1 1 0,0-1 0,1 0 0,-1 0 0,1 1 0,-1-1 0,-2 0 0,3 0 20,21-3 79,2-2-26,87-14 242,-95 17-247,1 1 1,0 1-1,0 1 1,0 0-1,21 4 1,74 17 795,-109-22-874,0 0 0,0 0 1,0-1-1,0 1 0,0 0 1,0-1-1,0 1 0,0 0 1,0-1-1,-1 0 0,1 1 0,0-1 1,0 1-1,-1-1 0,1 0 1,0 1-1,-1-1 0,1 0 1,0 0-1,-1 0 0,1 1 1,0-3-1,10-19-1867,-11 20 483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44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524 504 4912,'0'0'9793,"-11"-6"-9437,-37-18-8,42 21-209,0 1 0,0 0 1,0 0-1,0 0 0,0 1 1,-1 0-1,1 0 0,-1 1 1,1-1-1,-8 2 0,1-1 151,-1 1-134,0 0 0,0 1 0,0 1 0,0 0-1,0 1 1,1 0 0,-1 2 0,1-1-1,0 1 1,1 1 0,-1 0 0,1 1 0,1 1-1,0-1 1,0 2 0,0 0 0,-17 21-1,25-27-107,1 0 0,-1 1 0,1-1 0,0 1 0,0-1 0,0 1 0,1 0 0,0 0-1,0 0 1,0-1 0,0 1 0,1 0 0,0 0 0,0 0 0,0 0 0,2 8 0,-1-9-13,0 0 0,0-1 1,0 1-1,1-1 0,0 1 1,-1-1-1,1 0 0,0 0 0,1 0 1,-1 0-1,1 0 0,-1 0 1,1-1-1,0 1 0,0-1 1,0 1-1,0-1 0,0 0 1,1-1-1,-1 1 0,0 0 1,5 0-1,0 0 11,-1 0 1,1 0-1,0-1 1,0 0-1,0-1 0,0 0 1,0 0-1,0-1 1,0 0-1,-1 0 0,1 0 1,0-1-1,-1-1 0,1 1 1,-1-1-1,13-7 1,-6 2 54,-1 0 1,0-1 0,-1 0 0,0-1-1,0-1 1,-1 1 0,16-21 0,-20 22-42,0-1 1,-1 1-1,0-1 1,-1-1-1,0 1 1,0-1-1,-1 0 1,-1 0-1,0 0 1,0 0-1,-1 0 1,-1-1-1,0 1 1,0-1-1,-1 1 1,0-1-1,-1 0 0,-1 1 1,0 0-1,0-1 1,-1 1-1,0 0 1,-1 0-1,-1 0 1,1 1-1,-8-11 1,0 1 16,0 0-1,-2 1 1,0 1 0,-1 0 0,-1 1-1,-22-18 1,-67-45 198,89 69-234,0 2 0,-1-1-1,-1 2 1,-32-11 0,-37-13 76,83 30-369,-7 0 372,10 2-187,1 0 1,0 0-1,0 0 1,0 0 0,0 0-1,0 0 1,-1 0-1,1 0 1,0 0 0,0 0-1,0 0 1,0 0-1,0 1 1,0-1-1,0 0 1,-1 0 0,1 0-1,0 0 1,0 0-1,0 1 1,0-1 0,0 0-1,0 0 1,0 0-1,0 0 1,0 0-1,0 1 1,0-1 0,0 0-1,0 0 1,0 0-1,0 0 1,0 0 0,0 1-1,0-1 1,0 0-1,0 0 1,0 0-1,0 0 1,0 1 0,0-1-1,0 0 1,0 0-1,0 0 1,1 0 0,-1 0-1,0 0 1,0 1-1,0-1 1,0 0-1,0 0 1,0 0 0,0 0-1,1 0 1,-1 0-1,0 0 1,0 0 0,0 0-1,0 0 1,1 0-1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4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54 6328,'0'0'6310,"-1"12"-5843,-1 24 237,5 70 0,36 265 3550,-38-355-3970,-1-14-203,0 0 1,0 0-1,0 0 1,0 0 0,0 0-1,1 1 1,-1-1 0,1 0-1,-1 0 1,1 0-1,2 4 1,-2-50 2331,-30-147-1625,5 54-314,12-6-46,12 136-386,-1 1 0,1 0 1,0 0-1,0-1 1,1 1-1,-1 0 0,2 0 1,-1 0-1,4-11 1,-4 15-34,0 0 0,1 0 1,-1-1-1,1 1 0,-1 0 1,1 0-1,0 0 0,0 1 1,-1-1-1,1 0 0,1 1 1,-1-1-1,0 1 0,0-1 1,1 1-1,-1 0 0,0 0 1,1 0-1,-1 1 0,1-1 1,-1 0-1,1 1 0,-1 0 1,1 0-1,3 0 0,6-1 5,1 1 0,-1 0-1,1 1 1,0 0-1,13 4 1,-20-3-8,1 0 0,-1 1-1,0 0 1,0 0 0,0 0 0,0 0-1,-1 1 1,1 0 0,-1 1-1,0-1 1,6 8 0,-9-10-2,0 1 0,0 0 0,0 0 0,0 0 0,-1 0 0,1 1 0,-1-1 0,0 0 0,0 1 0,0-1 0,-1 1 1,1-1-1,-1 1 0,0-1 0,0 1 0,0-1 0,0 1 0,0-1 0,-1 1 0,0-1 0,1 0 0,-1 1 0,-1-1 0,1 0 0,-4 7 0,-2 4 20,-1 1 0,-1-1-1,-21 25 1,-88 91 455,117-128-467,0-1 1,-1 1 0,1-1-1,0 1 1,0-1 0,0 1 0,0 0-1,0 0 1,1 0 0,-1-1-1,0 1 1,1 2 0,0-3-8,0 0 0,0 0 0,0 0 0,0 0 0,0 0 1,1 0-1,-1 0 0,0 0 0,1 0 0,-1-1 0,1 1 0,-1 0 0,1 0 1,-1 0-1,1 0 0,-1-1 0,1 1 0,0 0 0,-1-1 0,1 1 0,0 0 1,0-1-1,0 1 0,1 0 0,5 2 1,1 0 1,0 0-1,0-1 1,0 0-1,0 0 1,0 0-1,12-1 1,4 2-4,6 2 0,0 1 1,-1 2 0,37 13-1,-48-15 24,22 9 95,-38-14-117,-1 0 0,1 0 0,-1-1 0,1 1 0,-1 0 0,0 0 0,1 0 0,-1 1 0,0-1 0,0 0 0,0 0 0,0 1 0,0-1 0,0 1 0,0-1 0,0 1 0,0-1 0,0 4 0,-1-3 3,0-1-1,0 1 1,0-1-1,0 1 1,-1 0-1,1-1 1,-1 1-1,1-1 1,-1 1-1,0-1 1,0 0 0,1 1-1,-1-1 1,0 0-1,0 1 1,0-1-1,0 0 1,-1 0-1,1 0 1,0 0-1,-2 2 1,-31 17 64,6-8-24,0-2 0,-40 10 1,40-13 4,0 1 1,1 1 0,-31 16 0,42-16-140,-27 18 1,37-23-20,1 1 0,0 0 1,0-1-1,1 1 1,0 1-1,0-1 1,0 1-1,-4 7 1,-3 9-3476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46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6824,'0'0'9286,"12"9"-8901,40 29-14,-50-36-339,0-1 0,0 1 0,1-1-1,-1 0 1,1 0 0,-1 0 0,1 0 0,-1 0-1,1-1 1,0 1 0,-1-1 0,1 1-1,0-1 1,-1 0 0,1 0 0,0 0 0,3-1-1,5 0 92,28-2 353,0-3 0,56-13 0,-12 1 200,238-35 1534,-213 40-1303,109 2 1,-203 11-799,-10 0-38,1-1 0,-1 1 0,0 1 0,1-1 0,-1 0 0,1 1 0,-1 0 0,8 3 0,-11-4-144,-1 1 0,0-1 1,0 0-1,0 1 0,0-1 0,0 0 1,0 1-1,0-1 0,0 0 0,0 1 1,0-1-1,0 0 0,0 1 0,0-1 0,0 0 1,0 1-1,0-1 0,0 0 0,-1 1 1,1-1-1,0 0 0,0 0 0,0 1 1,0-1-1,-1 0 0,1 0 0,0 1 0,0-1 1,-1 0-1,1 1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47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317 468 6520,'0'0'6416,"-11"5"-5935,-122 57 1838,113-52-1823,0 2 0,1 0 0,-23 18 1,23-15-163,12-10-148,-1 0-1,1 1 1,-8 9-1,13-13-119,1 0-1,-1 0 0,1 0 0,-1 0 0,1 0 0,0 0 0,0 0 0,0 0 0,0 1 0,1-1 0,-1 0 0,1 1 0,-1-1 0,1 0 1,0 1-1,0-1 0,0 4 0,0-4-41,1-1 1,-1 0-1,1 1 1,-1-1-1,1 0 1,0 0-1,0 0 1,0 1-1,-1-1 1,1 0-1,0 0 1,0 0-1,0 0 1,1-1 0,-1 1-1,0 0 1,0 0-1,0-1 1,1 1-1,-1-1 1,0 1-1,1-1 1,-1 1-1,0-1 1,2 0-1,41 7 315,-38-6-273,9 0 30,-1-1 0,1 0-1,-1 0 1,1-2 0,-1 0-1,1 0 1,20-7 0,-26 6-40,-1-1 0,1 0 0,-1 0 0,1 0 0,-1-1 0,-1-1 0,1 1 0,-1-1 1,0 0-1,0-1 0,0 0 0,10-14 0,-8 6-5,0-1 0,-1 0 1,-1 0-1,0-1 0,-1 0 0,-1 0 0,0 0 0,-2-1 1,0 0-1,-1 1 0,0-1 0,-2 0 0,0 0 1,-1 0-1,-1 0 0,0 0 0,-2 1 0,0-1 1,-1 1-1,0 0 0,-2 0 0,-9-18 0,5 13 30,-1 0 0,-23-30 0,27 42-31,0 0-1,-1 1 1,0 0-1,-1 1 1,0 0-1,-19-13 1,14 12 18,7 4-7,-1-1 1,1 1-1,-14-5 0,21 9-61,-1 1 1,1-1-1,-1 1 0,1-1 0,-1 1 1,1 0-1,-1-1 0,0 1 0,1 0 1,-1 0-1,1 0 0,-1 0 1,0 0-1,1 1 0,-1-1 0,1 0 1,-1 1-1,1-1 0,-1 1 1,1 0-1,-1-1 0,1 1 0,-1 0 1,1 0-1,0 0 0,0 0 1,-2 1-1,2-1-23,1 0 1,-1 0-1,1 0 1,-1 0-1,1 0 1,-1 0-1,1 1 0,0-1 1,-1 0-1,1 0 1,0 0-1,0 0 1,0 0-1,0 0 0,0 1 1,0-1-1,0 0 1,1 0-1,-1 0 1,0 0-1,1 2 0,2 5-3067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6:48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8136,'0'0'3960,"0"14"-3379,5 97 605,-3-91-796,1 1 0,1-1 1,1 0-1,9 25 0,-13-41-288,2 3 138,0-1 0,0 1 0,1-1 1,6 10-1,-10-15-194,1 0 0,0 0 1,0 0-1,0 0 0,-1 0 0,1 0 0,0 0 1,0-1-1,0 1 0,1 0 0,-1-1 1,0 1-1,0 0 0,0-1 0,0 0 1,0 1-1,1-1 0,-1 0 0,0 1 0,0-1 1,1 0-1,-1 0 0,0 0 0,1 0 1,-1 0-1,0 0 0,0-1 0,1 1 1,-1 0-1,0-1 0,0 1 0,0-1 1,2 0-1,5-4 105,0 0 1,0 0 0,0-1 0,-1 0-1,0-1 1,0 0 0,8-10-1,2-6 298,16-29 0,-1 1 254,20-32 1403,-52 83-2087,0 0 1,0 0 0,1 0 0,-1 0 0,0 0-1,0 0 1,0 0 0,0 0 0,1 0 0,-1 0-1,0 1 1,0-1 0,0 0 0,0 0 0,1 0 0,-1 0-1,0 0 1,0 0 0,0 0 0,0 1 0,0-1-1,0 0 1,1 0 0,-1 0 0,0 0 0,0 1-1,0-1 1,0 0 0,0 0 0,0 0 0,0 1-1,0-1 1,0 0 0,0 0 0,0 0 0,0 0-1,0 1 1,0-1 0,0 0 0,0 0 0,0 0-1,0 1 1,0-1 0,0 0 0,0 0 0,2 19 91,0 39 81,-3 0-1,-3-1 0,-10 60 1,-54 171 298,63-271-459,-1 0-1,-1 0 0,-11 19 0,15-31-23,0 1 0,0-1 0,-1 0 0,0 0 0,0 0 0,0 0 0,-1-1-1,1 0 1,-1 0 0,0 0 0,0 0 0,-1-1 0,-5 3 0,9-5-5,1-1 0,-1 1 1,1-1-1,-1 1 1,1-1-1,-1 0 0,0 0 1,1 0-1,-1 0 1,1 0-1,-1 0 1,1 0-1,-1-1 0,1 1 1,-1 0-1,1-1 1,-1 0-1,1 1 1,-2-2-1,0 1 2,0-1 0,0 0 0,1-1 0,-1 1 0,1 0 0,0-1 0,-1 1 0,-2-6 0,1 2 1,0-1 1,1 0-1,0 0 0,0 0 0,0-1 1,1 1-1,-2-11 0,3 10-1,0 0 0,1 0 0,0-1 0,1 1 0,-1 0 0,2 0 1,-1 0-1,1-1 0,0 2 0,1-1 0,-1 0 0,2 0 0,4-9 0,-2 9 13,-1 0 0,2 0 0,-1 0 0,1 0 1,0 1-1,0 1 0,1-1 0,0 1 0,0 0 0,15-8 1,3 1 144,0 1 0,1 1 0,0 1 0,0 2 0,1 0 0,1 2 0,-1 1 0,53-2 0,-66 6-41,0-1-1,1 0 1,-1-1-1,0-1 1,23-9-1,2-6-4000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1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189 788 5520,'0'0'2966,"-12"6"-2478,11-5-484,-71 39 773,62-34-603,1 1 1,0 0-1,0 1 1,1 0 0,-1 0-1,-10 15 1,15-18-47,0 1 1,1 0-1,0 1 1,0-1-1,0 0 1,1 1-1,0 0 1,0-1-1,0 1 1,0 10-1,2-14-67,0 0 0,0 1 0,0-1-1,1 0 1,-1 0 0,1 1 0,0-1-1,0 0 1,0 0 0,0 0 0,1 0-1,-1 0 1,1 0 0,-1 0-1,1-1 1,0 1 0,0-1 0,1 1-1,-1-1 1,0 0 0,1 0 0,-1 0-1,1 0 1,4 3 0,-2-3-1,0 1 1,1-1 0,-1 0-1,0 0 1,1-1-1,0 0 1,-1 1-1,1-2 1,0 1-1,-1-1 1,1 0 0,0 0-1,-1 0 1,1-1-1,0 0 1,-1 0-1,1-1 1,-1 1-1,1-1 1,-1 0 0,0-1-1,0 1 1,0-1-1,0 0 1,7-6-1,-6 5-1,-1-1 1,0 0-1,0 0 0,0 0 0,-1 0 0,1-1 0,-1 1 0,0-1 0,-1 0 1,0-1-1,0 1 0,0-1 0,-1 1 0,1-1 0,-2 0 0,1 0 0,-1 1 0,0-1 1,0 0-1,-1-13 0,0 17-24,-1 0 0,1 0 0,0-1 0,-1 1 0,0 0 0,0 0 0,0 0 0,0 0 0,0 0 0,-1 0 0,1 0 0,-1 0 0,0 1 0,-4-6 0,4 7-10,0-1 0,0 1 0,0 0 0,0 0 0,0 0 0,-1 0 0,1 0 0,0 1 0,-1-1 0,1 0 0,0 1 0,-1 0 0,1 0 0,0 0 0,-1 0 0,1 0 0,-1 0 0,1 0 0,0 1 0,-1-1 0,-2 2-1,-2 0 17,0 0 0,0 0-1,0 1 1,1 0-1,-1 1 1,1-1 0,-1 1-1,1 0 1,1 1 0,-10 8-1,14-12-34,1-1-1,-1 1 1,1-1-1,0 1 0,-1-1 1,1 1-1,0-1 1,-1 1-1,1-1 1,0 1-1,0 0 1,-1-1-1,1 1 1,0-1-1,0 1 1,0 0-1,0-1 1,0 1-1,0 0 0,0 0 1,9 3 49,18-7-16,2-5-10,0-2-1,-1-1 0,0-2 0,-1 0 0,0-2 0,-1-1 0,-1-1 1,0-1-1,-1-2 0,38-39 0,-25 18 65,-3-1 1,-1-2-1,-2-1 0,-2-2 0,27-58 1,-30 52 212,-4-2-1,28-97 1,-40 118-113,-6 23-59,-1 0 0,-1 0 0,0 1 0,0-1 0,0-12 0,-4 17 216,-4 17-100,-38 120 102,-90 383 91,53-177-283,-22-9-49,-27 39 71,125-357-148,1-9 15,3-2-44,0 0 0,1 0 1,-1-1-1,1 1 1,-1 0-1,1-1 0,0 1 1,-1-1-1,1 1 0,0 0 1,0-1-1,0-1 0,1-45 58,2 0 0,2 0-1,2 0 1,25-85 0,-27 116-34,1-1 1,1 1-1,0-1 1,2 2-1,-1-1 1,18-21-1,-19 28-12,0 2-1,1-1 1,0 1 0,1 0-1,0 1 1,0 0-1,0 0 1,1 1-1,0 0 1,0 1-1,17-7 1,0 4 11,0 0 0,1 2 0,-1 1 0,1 1-1,0 2 1,55 2 0,-50 2 35,1 2-1,-1 2 1,0 1-1,0 1 1,46 19 0,-56-14 131,-21-11-540,1 0 1,-1 0 0,1-1 0,-1 1-1,1-1 1,0 0 0,-1 0 0,1 0-1,4 1 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8:54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4120,'0'0'12012,"10"-8"-11754,-7 6-236,14-10 139,0 0 0,0 1 0,21-9 1,2 0 208,-28 14-99,0 0 0,23-8-1,-33 13-216,0 0 0,1 0-1,-1 0 1,1 1-1,-1-1 1,0 1-1,1 0 1,0 0-1,-1 0 1,1 0-1,-1 0 1,1 0-1,-1 1 1,5 0 0,-6 1-23,1-1 0,0 1 1,0-1-1,-1 1 0,1 0 1,-1 0-1,1-1 0,-1 1 1,0 0-1,0 0 0,0 0 1,0 1-1,0-1 0,0 0 1,-1 0-1,2 4 0,16 68 387,-11-44-183,1 1 0,13 30 0,-18-56-198,-1 0 1,1 0-1,0 0 1,0-1-1,1 0 1,-1 1-1,1-1 1,0 0-1,0-1 0,1 1 1,-1-1-1,1 1 1,-1-2-1,1 1 1,0 0-1,0-1 1,10 3-1,-9-3 12,1 0 0,0-1-1,0 0 1,-1 0 0,1 0 0,0-1 0,0 0 0,0 0-1,0-1 1,0 0 0,0 0 0,-1-1 0,13-4-1,-3-1 172,0-2 0,0 1-1,16-13 1,-21 14-168,2-2 34,-7-1-3181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8:54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542 0 7136,'0'0'3657,"-10"13"-3306,-137 159 881,121-142-990,-66 70 618,42-48 373,-76 102 0,58-56 806,67-96-1969,0-1 0,1 0-1,-1 1 1,0-1 0,0 0-1,0 0 1,0 0-1,0 0 1,0 0 0,0 0-1,0 0 1,0 0-1,0 0 1,-1 0 0,1-1-1,0 1 1,-1 0-1,-1 0 1,6-10-2190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8:5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0 224 5120,'0'0'12954,"5"-10"-12715,29-76 446,-32 81-572,0 1 0,1-1 0,0 1 0,0-1 0,4-3 0,-5 5-37,0 1 1,0-1-1,0 1 0,0-1 0,0 0 0,0 0 1,-1 0-1,1 0 0,-1 0 0,0 0 1,0 0-1,0-1 0,0-4 0,-1 6-47,1-1 0,-1 1 0,1 0-1,-1 0 1,1 0 0,0 0-1,0 0 1,0 0 0,0 0 0,0 1-1,3-4 1,-3 3 13,0 1 0,0-1-1,0 1 1,0-1 0,0 0 0,0 1 0,0-1 0,-1 0 0,1 1-1,-1-1 1,1-3 0,-1 5-17,13 24 567,59 96-342,-57-98-180,1-1 0,26 27 0,-33-36-1,6 6 151,-14-18-218,0 1 1,0-1 0,-1 0 0,1 1 0,0-1 0,0 0 0,0 0 0,-1 0 0,1 0 0,0 1 0,0-1-1,0 0 1,0 0 0,-1-1 0,1 1 0,0 0 0,0 0 0,0 0 0,-1 0 0,1-1 0,0 1-1,0 0 1,-1-1 0,1 1 0,0-1 0,0 0 0,7-3-2903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9:22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1 611 5416,'0'0'5937,"10"0"-5688,-1 1-174,-6 0-50,1-1 0,-1 0 0,0 0 0,1 0 0,-1 0 0,0 0 0,0-1 1,1 1-1,-1-1 0,0 0 0,0 0 0,0 0 0,0 0 0,0-1 0,0 1 0,0-1 0,5-4 0,11-12 180,0-2 0,-2 0 0,17-24 0,-5 6 19,135-189 965,-123 155-795,-1 0 73,-28 55-236,-1 0 0,10-22 1,-18 35-157,2-3 189,-10 8-53,2 2-194,-1 0-1,1 0 1,0 1-1,0 0 1,0 0-1,1 0 1,-1 0-1,-3 9 0,1-2 17,-4 5 3,-23 39 82,20-35-88,1 0 0,2 0 0,0 1 0,1 1 0,1 0 0,1 0 0,1 0 0,-2 28 0,5-32 10,2 0-1,0 1 0,1-1 1,1 0-1,1 0 0,0 0 0,2 0 1,7 20-1,-11-35-19,0 1 1,0-1-1,1 0 0,-1 1 1,1-1-1,0 0 1,0 0-1,0 0 0,1 0 1,-1-1-1,1 1 1,-1 0-1,1-1 0,0 0 1,0 0-1,0 0 1,0 0-1,0 0 0,1-1 1,-1 1-1,1-1 1,-1 0-1,1 0 0,-1 0 1,8 1-1,-7-2 8,1 0-1,-1 0 1,1 0 0,-1-1-1,1 0 1,-1 0 0,0 0-1,1 0 1,-1 0-1,0-1 1,0 0 0,0 0-1,0 0 1,0 0 0,0-1-1,-1 1 1,1-1 0,-1 0-1,1 0 1,3-5-1,9-15 140,-2 0-1,22-44 0,2-4 106,-13 20-20,-19 38-145,0 0-1,9-14 1,3 10 247,-18 17-344,0-1 0,0 1 0,1-1 0,-1 1 0,0 0 0,1 0 0,-1-1 0,0 1 0,1 0 0,-1 0 0,0-1 0,1 1 0,-1 0 0,1 0 0,-1 0 1,0 0-1,1-1 0,-1 1 0,1 0 0,-1 0 0,1 0 0,-1 0 0,0 0 0,1 0 0,-1 0 0,1 0 0,-1 1 0,1-1 0,-1 0 0,0 0 0,1 0 0,-1 0 0,1 0 0,-1 1 0,0-1 0,1 0 0,-1 0 0,0 1 0,1-1 0,-1 0 0,0 1 0,1-1 0,-1 0 0,0 1 0,0-1 0,1 0 0,-1 1 0,0-1 0,0 0 0,1 1 0,0 5 22,6 19 66,0 0 0,-2 1 0,3 42 0,-5-36-20,-2-27-49,0 1 0,0 0 0,-1 0 0,0-1 0,0 1 0,0 0 1,-1 0-1,0-1 0,0 1 0,0 0 0,-1-1 0,-2 7 0,1-4 72,7-10-13,7-11-5,122-178 311,-130 185-358,1 1 1,0 0-1,0 0 1,1 0 0,-1 1-1,8-6 1,-11 9-32,-1 1 0,1 0 0,-1 0 0,1 0 1,-1 0-1,1 0 0,-1 1 0,1-1 0,0 0 1,-1 0-1,1 0 0,-1 0 0,1 1 0,-1-1 1,1 0-1,-1 0 0,0 1 0,1-1 0,-1 0 0,1 1 1,-1-1-1,1 0 0,-1 1 0,0-1 0,1 1 1,-1-1-1,0 1 0,0-1 0,1 1 0,-1-1 1,0 1-1,0 0 0,12 22 37,-10-19-10,6 14 27,0 0 1,8 29-1,-4-10-13,-9-28-45,-1-1 37,0 0 0,1-1 0,1 1-1,-1-1 1,1 0 0,0 0-1,0 0 1,1 0 0,10 10 0,-13-15-31,1 1 32,0 1 1,1-1-1,0 0 0,0-1 1,0 1-1,0 0 1,0-1-1,0 0 1,1 0-1,-1 0 1,1-1-1,-1 0 1,1 1-1,0-1 1,-1-1-1,1 1 0,8-1 1,14-4-313,-16 2-2911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9:22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9848,'0'0'1480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9:28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340 798 4120,'0'0'4272,"-12"4"-3878,-40 12 20,47-15-294,-1 0 0,1 0 1,-1-1-1,1 0 1,-1 0-1,1 0 0,-1 0 1,-9-3-1,10 2 8,1 0 0,-1 0 0,1 1 0,-1 0 0,1 0-1,-1 0 1,-6 1 0,-14 4 689,12-3-348,1 0-1,-1 1 1,1 1-1,-20 7 1,28-8-388,0-1-1,0 1 1,0-1-1,0 1 1,1 0-1,-1 0 1,1 1-1,0-1 1,0 1 0,0 0-1,0-1 1,1 1-1,-1 1 1,1-1-1,0 0 1,-2 9 0,1-5-19,1 1 1,0-1 0,0 1 0,1 0 0,0 0-1,1 0 1,0-1 0,0 1 0,1 0 0,0 0 0,1 0-1,-1-1 1,2 1 0,-1-1 0,1 1 0,6 10-1,-1-2 60,-7-15-99,0 0 0,0 0 0,0 0-1,0 0 1,0 0 0,0 0 0,0 0-1,1 0 1,-1-1 0,1 1 0,-1 0 0,1-1-1,-1 1 1,1-1 0,0 0 0,0 1-1,0-1 1,0 0 0,0 0 0,4 1-1,-3-1 5,0-1 0,-1 1 0,1-1 0,0 0 0,0 0 0,0 0 0,0 0-1,0 0 1,0-1 0,0 1 0,0-1 0,0 0 0,-1 1 0,1-2 0,0 1-1,0 0 1,-1 0 0,1-1 0,-1 1 0,0-1 0,1 0 0,-1 0-1,0 0 1,0 0 0,3-4 0,4-5 33,-1 0-1,0 0 1,-1 0 0,-1-1-1,0 0 1,0-1 0,-1 1-1,-1-1 1,0 0 0,-1 0-1,4-25 1,-6 23-3,1 6 5,-1-1-1,0 1 0,-1 0 1,0-1-1,-2-15 0,-1-11 198,3 36-230,0 19 86,2 20-49,2 1-1,2 0 1,16 60 0,-20-96-61,-1 1 1,1-1 0,0 0-1,0 0 1,0 1 0,1-2 0,-1 1-1,1 0 1,0 0 0,0-1-1,6 6 1,-8-8 0,1 0 0,-1 1 0,1-1-1,0 0 1,0 0 0,0 0 0,0 0 0,0 0 0,0 0 0,0 0-1,0-1 1,0 1 0,0-1 0,0 1 0,0-1 0,1 0 0,-1 0 0,0 0-1,0 0 1,0 0 0,0-1 0,0 1 0,1-1 0,-1 1 0,0-1 0,3-2-1,2-1 15,0 0-1,-1-1 0,0 0 0,0 0 0,0 0 0,-1-1 1,9-11-1,28-48 131,-39 60-142,1-5 35,0-1-1,0 1 1,-1-1-1,0 0 1,0 0-1,-2 0 1,2-12-1,0-4 93,-2 22-102,-1 0 0,0 1 0,0-1 0,0 0-1,-1 1 1,1-1 0,-1 1 0,0-1 0,-1 1 0,1-1 0,-3-4 0,4 9-29,0-1 0,0 0 0,-1 1 0,1-1 0,0 0 0,0 1 0,0-1 0,0 0 0,-1 0 0,1 1 0,0-1 1,1 0-1,-1 0 0,0 1 0,0-1 0,0 0 0,0 0 0,0 1 0,1-1 0,-1 0 0,0 1 0,1-1 0,-1 0 0,0 1 0,1-1 1,-1 1-1,1-1 0,-1 0 0,1 1 0,-1-1 0,1 1 0,0 0 0,-1-1 0,1 1 0,0-1 0,0 1 0,20 1 130,-7 1-81,-12-2-51,0 0 1,-1 0-1,1 1 0,-1-1 0,1 0 0,0 1 0,-1-1 1,1 1-1,-1 0 0,1-1 0,-1 1 0,1 0 0,-1 0 0,1 0 1,-1 0-1,0 0 0,0 0 0,1 0 0,-1 0 0,0 1 1,0-1-1,0 0 0,1 3 0,0-1-5,3 3 30,0 0 0,-1 1-1,0 0 1,0-1 0,4 13-1,29 65 108,-35-78-128,2 0 1,-1 0 0,1-1 0,0 1 0,0-1 0,0 1-1,1-1 1,0 0 0,0-1 0,0 0 0,0 1 0,1-1-1,0-1 1,0 1 0,12 4 0,-15-7-1,0 1 0,1-1 0,-1 0 0,0-1 0,0 1 0,1 0 0,-1-1 0,0 0 0,1 0 0,-1 0 0,0 0 0,0 0 0,1-1 0,-1 0 0,6-1 0,-5 0 5,1 0-1,-1 0 1,0-1-1,1 1 1,-1-1 0,-1 0-1,1 0 1,0 0 0,-1-1-1,6-6 1,28-45 139,-14 18-34,-17 28-92,-1 0 1,-1 0 0,0 0 0,0-1 0,0 1-1,1-13 1,-2 11-30,-2-7-9,0 8 52,-1 10-36,0 0-1,0 0 1,0 0-1,0-1 1,0 1-1,0 0 1,-1 0-1,1 0 1,0-1-1,0 1 1,0 0-1,0 0 1,0 0-1,1-1 1,-1 1-1,0 0 1,0 0-1,0 0 1,0-1-1,0 1 1,0 0-1,0 0 1,0 0-1,0-1 1,0 1-1,1 0 1,-1 0-1,0 0 1,0 0-1,0 0 1,0-1-1,0 1 1,1 0-1,-1 0 1,0 0-1,0 0 1,0 0-1,1 0 1,-1 0 0,0 0-1,0 0 1,0 0-1,1 0 1,-1 0-1,0 0 1,0-1-1,0 2 1,1-1-1,-1 0 1,-6-20 308,18-213-188,-11 192-87,0-38 20,-2 71-42,0 0-1,0 0 0,-1-1 1,0 1-1,0 0 1,-7-14-1,2 13 46,2 14-56,-1 17-28,6-20 29,-6 42-9,2 1-1,2 0 0,2 0 1,2 0-1,11 70 0,-4-59-4,-3-15-12,1 0 0,2-1 0,17 47 1,5-34 34,-31-53-8,1 1 0,-1 0 0,0-1 0,1 1 0,-1 0 0,0-1 0,1 1 0,-1 0 0,1-1 0,-1 1 0,1-1 0,-1 1 0,1-1 0,-1 1 0,1-1 0,0 0 0,-1 1 0,1-1 0,0 0 0,-1 1 0,1-1 0,0 0 0,-1 0 0,1 1 0,0-1 0,-1 0 0,1 0 0,0 0 0,1 0 0,0-1 4,-1 1 0,1-1 0,0 0 0,-1 0 0,1 1-1,-1-1 1,1 0 0,-1-1 0,0 1 0,1 0 0,-1 0 0,1-2 0,3-3 19,0-1-1,0 0 0,-1 0 0,5-10 0,0-3 39,-2-1-1,0 0 0,7-38 1,-14 52-46,1 0 1,1 0-1,-1 0 1,1 0-1,1 0 1,-1 0-1,1 0 1,0 1 0,1-1-1,-1 1 1,6-7-1,-6 12-17,-1 1-1,1 0 1,0 0-1,-1 0 1,1 0-1,-1 0 1,1 1-1,0-1 1,2 2-1,9-1-13,-12 0 10,1-1-1,0 1 1,0-1-1,0 1 1,0 0 0,-1 0-1,1 0 1,0 0 0,-1 1-1,1-1 1,-1 1-1,4 2 1,20 10-4,-20-11 6,1-1-1,-1-1 1,1 1 0,0-1 0,-1 0 0,1-1 0,0 0 0,-1 0 0,1 0 0,0-1 0,-1 1 0,1-2 0,0 1-1,-1-1 1,10-4 0,-13 4 6,0-1 1,-1 0-1,1 0 0,-1 0 0,0-1 0,1 1 0,-2 0 0,1-1 0,0 1 1,1-6-1,1 0 5,0 6 32,-2 11-27,-3 20-21,1-21 8,6 124-3,-5-119 6,0 0 1,1 1-1,1-1 0,0 0 0,4 12 1,-6-23-5,0 0 0,-1-1 0,1 1 0,0 0 0,-1-1 0,1 1 0,0-1 0,0 1 0,-1-1 0,1 0 1,0 1-1,0-1 0,0 0 0,0 1 0,0-1 0,-1 0 0,1 0 0,0 0 0,0 0 0,0 0 0,0 0 0,0 0 1,0 0-1,0 0 0,0 0 0,-1-1 0,1 1 0,0 0 0,0 0 0,0-1 0,0 1 0,0-1 0,-1 1 1,1-1-1,1 0 0,28-17 20,-19 9-20,-1 0 1,0-1-1,0 0 1,-1 0-1,12-18 1,31-61 45,-20 22-27,-3-1 1,-4-1-1,-2-1 1,21-111 0,-28 53 11,-10 74-10,-5 38-15,0 0 1,-1 0 0,-2-22 0,1 30-8,0 0-1,-1 0 1,0 0-1,-1 0 1,1 1-1,-1-1 1,-1 1-1,-5-11 1,9 18-3,0 0 1,0 0-1,0 0 1,-1 0 0,1 0-1,0 0 1,0 0-1,0 0 1,0 0 0,0 0-1,0 0 1,-1 0-1,1 0 1,0 0 0,0 0-1,0 0 1,0 0-1,0 0 1,-1 0 0,1 0-1,0 0 1,0 0-1,0 0 1,0 0-1,0 0 1,0 0 0,-1 0-1,1 0 1,0 0-1,0 0 1,0 0 0,0 0-1,0 0 1,0 0-1,0 0 1,-1 0 0,1 1-1,0-1 1,0 0-1,0 0 1,0 0 0,0 0-1,0 0 1,0 0-1,0 1 1,0-1 0,0 0-1,0 0 1,0 0-1,0 0 1,0 0 0,0 0-1,0 1 1,0-1-1,0 0 1,0 0 0,-6 17-19,-2 20 21,-3 35-44,-4 125 0,20 74-46,-6-204 46,0-51 29,1 1-1,0-1 1,1 1 0,0-1-1,6 23 1,-1-14-24,-5-18 32,0 0-1,1 0 0,0 0 1,0-1-1,1 1 0,-1-1 1,1 0-1,1 0 1,6 10-1,-3-8 17,-3-3-6,0-1 0,0 1-1,0-1 1,1 0 0,5 3-1,-8-5 0,1-1-1,-1 0 0,1 0 0,-1 0 0,1-1 0,0 1 0,-1-1 0,1 1 0,0-1 0,0 0 1,-1 0-1,1 0 0,0 0 0,2-1 0,3 0 2,-1-1 0,0 0 1,0-1-1,0 1 0,0-1 0,-1-1 0,1 1 1,-1-1-1,1 0 0,-1-1 0,-1 0 1,1 1-1,-1-2 0,0 1 0,6-8 0,4-7 12,0-1 0,-2 0 0,12-25 0,-22 41-3,0-1 0,-1 1 0,1-1 0,-1 0 0,-1 1 1,1-1-1,-1 0 0,0 0 0,0 0 0,-1 0 0,0 0 1,0 0-1,0 0 0,-1 0 0,-1-8 0,1 9 31,1 4-41,-1 1 0,1-1 0,0 0-1,0 1 1,0-1 0,-1 0-1,1 1 1,0-1 0,-1 1 0,1-1-1,0 0 1,-1 1 0,1-1-1,-1 1 1,1-1 0,-1 1 0,1 0-1,-1-1 1,1 1 0,-1-1-1,0 1 1,1 0 0,-2-1 0,1 1 54,14 0-22,-7 3-30,1 0 1,-1 1 0,0 0 0,0 0-1,0 0 1,-1 1 0,1 0 0,5 7 0,-5-5-7,-1-1 0,-1 1 0,0-1 0,1 1 1,-2 1-1,1-1 0,-1 0 0,-1 1 0,1 0 1,-1 0-1,0 0 0,-1 0 0,1 11 0,0-5-10,0 0-1,2 0 1,5 18-1,-2-13 26,-5-14-8,0 1 0,0-1 0,0 0 0,0 0 0,6 9 0,-6-13-4,-1 1-1,1-1 0,-1 1 1,1-1-1,0 0 1,-1 0-1,1 0 1,0 0-1,0 0 0,0 0 1,0 0-1,0 0 1,0-1-1,0 1 1,0-1-1,0 1 1,0-1-1,0 0 0,4 0 1,5-1-2,-1 0 0,1 0 0,0-2 0,-1 1 0,1-1 1,-1-1-1,0 1 0,0-2 0,16-8 0,-2-2 1,1-2 1,29-26-1,31-41 86,-30 35 142,-109 128-47,13-23-162,3 2 0,-51 102 1,87-155-20,1-1 1,0 1-1,0-1 1,0 1-1,0-1 1,1 1-1,-1-1 1,2 8-1,-1-4-1,0-8 0,0 1 1,0-1-1,0 1 0,0-1 0,0 0 1,0 1-1,0-1 0,0 1 1,0-1-1,1 0 0,-1 1 0,0-1 1,0 0-1,0 1 0,1-1 0,-1 0 1,0 1-1,0-1 0,1 0 0,-1 1 1,0-1-1,1 0 0,-1 0 0,0 0 1,1 1-1,-1-1 0,1 0 0,-1 0 1,0 0-1,1 0 0,-1 1 0,1-1 1,-1 0-1,0 0 0,1 0 0,-1 0 1,1 0-1,-1 0 0,0 0 0,1 0 1,-1 0-1,1-1 0,-1 1 0,0 0 1,1 0-1,-1 0 0,0 0 0,1 0 1,0-1-1,21-10 34,-8 1-19,-2 0 0,1 0 0,-2-1 1,1-1-1,-1 0 0,-1-1 0,0 0 0,-1 0 1,11-23-1,2-9 91,26-86 0,-48 145-66,0-1 0,0 1 0,4 17 1,-3-24-30,0 1 1,0-1 0,1 0-1,-1 0 1,2 0 0,-1 0 0,1 0-1,0-1 1,0 1 0,1-1-1,6 9 1,-4-10-11,-3-2 7,0 0-1,0 0 0,0-1 0,1 1 1,6 3-1,-8-5-4,0-1 0,0 1 0,0-1-1,0 0 1,1 1 0,-1-1 0,0 0 0,0 0 0,0 0 0,0-1 0,1 1 0,-1 0-1,0-1 1,2 0 0,3-1 5,-1-1 1,1 0-1,-1 0 0,1 0 0,-1-1 0,0 0 0,0 0 0,8-9 1,4-5 29,17-21 0,-18 18-12,-8 9-9,0-1 0,-1 0 0,-1-1 0,0 0 0,-1 0 0,-1 0 0,0-1 0,4-22 1,-7 24 17,4-4 52,-6 17-85,1-1 0,0 1 0,-1-1 0,1 1 0,0 0 1,0-1-1,-1 1 0,1 0 0,0 0 0,0 0 0,0-1 0,-1 1 1,1 0-1,0 0 0,0 0 0,0 0 0,-1 1 0,1-1 1,0 0-1,0 0 0,-1 0 0,1 1 0,0-1 0,1 1 1,5 0 3,0 0 0,1 0 0,-1 0 0,11-1 0,22 2 17,-37-1-21,1-1 1,-1 1 0,0 0-1,0 0 1,0 0 0,0 1-1,0-1 1,0 1-1,0 0 1,0-1 0,-1 1-1,1 0 1,-1 1 0,1-1-1,-1 0 1,0 1-1,0 0 1,3 4 0,-2-1-1,-1 0 0,0-1 0,0 1 1,0 0-1,-1 0 0,0 0 0,0 0 0,-1 1 1,0 8-1,-5 154-73,4-167 70,1-1-1,0 0 1,-1 0-1,1 0 0,0 0 1,0 1-1,0-1 1,0 0-1,0 0 1,1 0-1,-1 0 1,0 1-1,0-1 1,1 0-1,-1 0 0,1 0 1,-1 0-1,1 0 1,-1 0-1,1 0 1,0 0-1,-1 0 1,3 2-1,-2-3-1,0 0-1,0 0 1,0 0 0,0 0-1,0 0 1,0 0 0,0 0-1,0-1 1,0 1-1,0 0 1,0 0 0,0-1-1,0 1 1,0-1-1,0 1 1,0-1 0,0 1-1,0-1 1,0 0 0,1 0-1,6-6-21,0 0 0,0-1 0,11-13 0,-1-4 45,-5 8 29,22-23 1,-35 40-49,0-1 1,0 1 0,0 0-1,0 0 1,1 0-1,-1 0 1,0 0 0,0 0-1,0 0 1,0 0 0,0 0-1,0 0 1,1 0-1,-1 0 1,0 0 0,0 0-1,0 0 1,0 0-1,0 0 1,1 0 0,-1 0-1,0 0 1,0 0-1,0 0 1,0 0 0,0 0-1,0 0 1,1 0-1,-1 0 1,0 0 0,0 0-1,0 0 1,0 0-1,0 0 1,0 0 0,1 0-1,-1 1 1,0-1-1,0 0 1,0 0 0,0 0-1,0 0 1,0 0-1,0 0 1,0 0 0,0 1-1,5 10 28,0 15-9,-5-26-17,6 62 10,-5-44-10,0 0 1,2 1-1,0-1 1,1 0 0,8 22-1,-12-39-3,1-1 0,-1 1 1,0-1-1,1 1 0,-1-1 0,0 1 0,1-1 0,-1 1 1,1-1-1,-1 0 0,1 1 0,-1-1 0,1 0 0,-1 1 1,1-1-1,0 0 0,-1 0 0,1 0 0,-1 0 0,1 1 1,-1-1-1,1 0 0,0 0 0,-1 0 0,1 0 0,-1 0 0,1 0 1,0 0-1,-1-1 0,1 1 0,-1 0 0,1 0 0,0 0 1,-1-1-1,1 1 0,22-13 19,-4-4 12,-1 0 0,-1-2 0,29-38 0,-28 33 27,1 1-1,32-31 0,-49 53-47,-1-1 0,1 1-1,-1 0 1,1 0-1,-1 0 1,1 0-1,0 0 1,-1 0-1,1 1 1,0-1-1,0 0 1,0 1-1,-1-1 1,3 1-1,-3 0-4,0 0 0,0 0-1,0 1 1,0-1-1,-1 0 1,1 1 0,0-1-1,0 0 1,-1 1 0,1-1-1,0 1 1,-1-1 0,1 1-1,0-1 1,-1 1 0,1 0-1,-1-1 1,1 1-1,-1 0 1,1 0 0,-1-1-1,1 1 1,-1 0 0,0 0-1,0-1 1,1 1 0,-1 0-1,0 0 1,0 0-1,0 1 1,4 19 16,-1-1-1,-1 1 0,-1 0 1,-3 40-1,-3-18 6,-14 56 1,10-68-13,-1-1 0,-1 0 1,-2 0-1,-1-1 0,-1 0 1,-30 41-1,40-62-8,-1 0 0,0 0 0,-1-1 0,1 0 0,-1 0 0,-1-1 0,1 0 0,-1 0 0,0 0 1,-1-1-1,1 0 0,-1-1 0,0 0 0,0-1 0,0 1 0,-1-2 0,-14 4 0,21-6-1,1 0 1,-1 0-1,0 0 0,1 0 1,-1 0-1,0 0 1,1-1-1,-1 1 0,1-1 1,-1 0-1,1 0 0,-1 0 1,1 0-1,-1 0 0,1 0 1,0-1-1,0 1 0,-3-3 1,2 1 1,0 0 0,1 0 0,0 0-1,0-1 1,0 1 0,0-1 0,0 1 0,1-1 0,-1 1 0,1-1 0,-1-5 0,0-2 4,1-1-1,0 1 0,0-1 1,1 0-1,1 1 0,0-1 1,4-18-1,-1 18-2,0 1 0,0 1-1,1-1 1,0 0 0,1 1-1,0 0 1,0 1 0,12-13 0,70-68 82,-66 69-67,117-128 197,-113 108-680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9:29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6824,'0'0'1804,"15"9"-1342,-3-1-342,7 4 136,0-1 0,1 0-1,31 12 1,-8-8 894,0-1 0,0-2 0,79 11 0,-103-21-728,-9 0-108,0-1 1,0-1 0,0 0 0,0 0 0,10-2-1,-18 2-393,-1-1 0,0 1-1,1 0 1,-1 0 0,0 0-1,1-1 1,-1 2 0,1-1-1,-1 0 1,0 0 0,1 0-1,-1 1 1,1-1 0,-1 0 0,0 1-1,0-1 1,2 2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9:29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10952,'0'0'1592,"78"-30"-1808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9:49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225 539 4616,'0'0'4113,"-9"6"-3722,-9 7-70,0 0 1,-24 25 0,36-32-142,-1-1 0,0 1 0,-10 6 1,11-9-48,0 1 0,1 0 0,-1 0 0,1 1 0,0 0 0,0-1 0,-5 8 0,4-3 40,0 0-1,0 0 0,1 1 1,0 0-1,0 0 0,1 1 1,-3 12-1,4-12-39,2-3-16,-1 0 0,1 1 0,0-1-1,0 10 1,1-15-82,1 0 1,-1 0-1,1 0 0,0 0 0,0 0 0,0 0 0,0 0 1,0 0-1,0-1 0,1 1 0,-1 0 0,1-1 0,0 0 1,0 1-1,3 2 0,0 0 22,1 0 0,0 0 1,1 0-1,-1-1 0,1 0 1,-1 0-1,1-1 0,0 0 0,1 0 1,-1-1-1,0 1 0,1-2 1,-1 1-1,1-1 0,0 0 0,-1-1 1,1 1-1,0-2 0,0 1 1,-1-1-1,1 0 0,-1-1 0,1 0 1,-1 0-1,1 0 0,-1-1 1,0 0-1,11-7 0,-12 7 4,-1-1 0,0 1 0,0-1 0,0 0 0,0-1 0,0 1 0,-1-1 0,0 0 0,0 0 0,5-8 0,-8 10-32,0-1 1,1 1-1,-1-1 0,0 0 1,-1 1-1,1-1 0,-1 0 1,1 1-1,-1-1 0,0 0 1,0 0-1,-1 1 0,1-1 1,-1 0-1,0 1 0,0-1 0,0 1 1,0-1-1,-3-3 0,-2-4 31,-1 1-1,1 0 0,-2 0 0,1 1 1,-2 0-1,1 0 0,-1 1 0,0 0 0,-1 0 1,0 1-1,-13-7 0,-16 0 210,37 13-241,0 0 0,0 1 0,0-1 0,0 1 0,0 0 0,0 0 0,-1-1 0,1 1 0,0 1 0,0-1 0,0 0 0,0 0 0,0 1 0,0-1 0,0 1 0,-4 1 0,61 1 295,-50-3-316,20 0 39,44-6 1,-61 5-43,0-1 0,-1 0 0,1 0 0,-1 0 0,1-1 1,-1-1-1,0 1 0,0-1 0,-1 0 0,7-6 0,6-5 13,-8 8 33,-1-2 0,1 1 0,-1-1 0,-1-1 0,0 0 0,0 0 0,-1-1 0,-1 0-1,9-14 1,-15 22-17,1 0-1,-1 1 0,1-1 1,0 0-1,0 1 0,0-1 1,0 1-1,1 0 0,-1 0 1,0 0-1,1 0 0,0 0 1,-1 1-1,1-1 0,0 1 1,0-1-1,0 1 0,0 0 1,0 0-1,0 0 0,0 1 1,1-1-1,-1 1 0,0 0 1,0 0-1,0 0 0,0 0 1,1 0-1,-1 1 0,0 0 1,6 1-1,-3 0-3,1 0 1,0 1-1,-1 0 0,0 0 1,0 1-1,0 0 0,0 0 1,0 0-1,-1 0 0,1 1 1,-1 0-1,-1 0 0,1 1 1,-1-1-1,4 7 0,0 5 38,-1 0-1,0 0 1,-2 1-1,0 0 1,-1 0-1,-1 0 1,0 0-1,-1 23 1,0-17 16,1 1 0,1-1 0,12 43 0,-14-60-62,0-1 1,1 1-1,0 0 1,1-1-1,-1 0 1,6 8-1,-8-13-19,1 1 0,-1-1 0,1 0 0,-1 0 0,1 1 0,-1-1 0,1 0 0,0 0 0,-1 0 0,1 0 0,0-1 0,0 1 0,0 0 0,0-1 0,0 1 0,0-1 0,-1 0 0,1 0 1,0 0-1,0 0 0,0 0 0,0 0 0,0 0 0,0 0 0,0-1 0,0 1 0,3-2 0,6-3 9,1 0 1,-1 0 0,-1-1-1,1-1 1,-1 0-1,-1 0 1,1-1 0,-1 0-1,0-1 1,-1 0 0,9-12-1,0-2 31,-1-1-1,-1 0 1,19-44-1,-28 52 2,-1 0-1,-1 0 1,0-1 0,2-24 0,-1 11 52,-3 22 114,-3 20-165,1 15-47,30 123 64,-20-113-36,-9-32-19,0 1-1,1-1 1,0 1 0,0-1-1,1 0 1,0 0-1,0 0 1,0 0-1,0 0 1,1-1 0,-1 1-1,1-1 1,1 0-1,7 6 1,-9-7-2,1-1 0,0 0 0,0 0 0,0 0 0,0-1 0,1 1 0,-1-1 0,0 0 0,1 0-1,-1-1 1,1 1 0,-1-1 0,0 0 0,1 0 0,-1-1 0,1 1 0,-1-1 0,1 0 0,4-2 0,27-8 26,41-19-1,-66 24-20,1 1 0,-1-2 0,-1 1 1,0-1-1,0-1 0,0 0 0,14-14 0,-9 5 19,-1-1 0,-1 0 0,0-1 0,20-39 0,-31 52-19,0 1 0,0 0 1,0-1-1,-1 1 0,1-1 0,-1 1 1,-1-1-1,1 1 0,-1-1 0,0 0 0,0 1 1,-1-1-1,0 0 0,0 1 0,0-1 1,0 1-1,-1-1 0,0 1 0,0 0 1,-1 0-1,1 0 0,-1 0 0,0 0 0,0 0 1,-7-6-1,3 3 3,0 1 0,0 0-1,-1 0 1,0 1 0,-9-6 0,15 11-11,0-1 0,0 1 1,0 0-1,0 0 0,0 0 1,0 0-1,0 1 0,0-1 1,-1 1-1,1-1 0,0 1 1,-1 0-1,1 0 0,0 0 1,-1 0-1,1 0 0,0 0 1,0 0-1,-1 1 0,1 0 1,0-1-1,0 1 0,0 0 1,-1 0-1,1 0 0,0 0 1,-3 3-1,-1 1-5,1 1 1,0 0-1,0 0 1,0 1-1,1 0 1,0-1-1,0 1 1,1 1-1,0-1 0,0 0 1,1 1-1,0 0 1,-2 11-1,2-9-2,1 1-1,0-1 1,0 1-1,1-1 1,1 1-1,0-1 1,0 1-1,1-1 1,5 17-1,1-4-13,2-2 0,16 30 0,-20-42 17,0 0 0,0 0 0,1 0 0,1-1 0,-1 0 0,1-1 0,12 9 0,-17-13 5,1 0 2,0-1 0,-1 1 1,1-1-1,1 1 0,-1-1 1,6 2-1,-8-4-2,0 0-1,1 1 1,-1-1-1,1 0 0,-1 0 1,0-1-1,1 1 1,-1 0-1,0-1 0,1 0 1,-1 1-1,0-1 1,0 0-1,0 0 1,3-1-1,7-7 9,1 1 1,-1-2-1,0 0 0,-1 0 1,0-1-1,-1 0 1,0-1-1,9-15 0,35-36 34,-38 46-39,-12 12-4,0 0 0,1 0 0,0 0 0,0 0 0,1 1 1,-1 0-1,1 0 0,0 1 0,7-4 0,-12 7-1,0 0 1,1 0-1,-1 0 0,0 0 0,0 0 0,0 0 0,0 0 0,0 1 1,0-1-1,0 0 0,0 1 0,0-1 0,0 1 0,0-1 0,0 1 1,0-1-1,-1 1 0,1 0 0,0 0 0,0-1 0,-1 1 1,1 0-1,0 0 0,-1 0 0,1 0 0,-1-1 0,1 1 0,-1 0 1,1 0-1,-1 0 0,1 0 0,-1 2 0,12 35 17,-11-35-13,0 8 15,1-1 0,-1 1 0,-1 0 0,0 0 0,-2 15 0,0 12 59,72-140 284,-65 95-349,24-32 40,-27 37-48,0-1-1,1 1 0,-1-1 0,0 1 1,1 0-1,0 0 0,-1 0 1,1 0-1,0 1 0,6-3 1,-7 4-5,-1 0 1,0 0 0,0 0 0,1 0 0,-1 0-1,0 0 1,0 1 0,1-1 0,-1 0 0,0 1 0,0-1-1,0 1 1,0-1 0,1 1 0,-1 0 0,0 0 0,0-1-1,0 1 1,0 0 0,-1 0 0,1 0 0,0 0-1,0 0 1,0 0 0,-1 0 0,1 0 0,-1 0 0,1 0-1,-1 1 1,1-1 0,-1 0 0,1 2 0,2 5 0,-1 1-1,0-1 1,2 15 0,-1-1 33,10 41 0,-11-56-29,0-1 1,0 1 0,1-1-1,0 0 1,1 1-1,-1-1 1,1-1 0,0 1-1,0-1 1,9 9 0,-10-12-6,-1-1 1,0 0-1,0 0 0,0 0 1,1 0-1,-1 0 1,0-1-1,1 1 1,-1-1-1,1 1 1,-1-1-1,1 0 1,-1 0-1,1 0 1,-1 0-1,0 0 1,1-1-1,-1 1 1,1-1-1,-1 1 1,0-1-1,5-2 1,0 0-1,-1 0 1,1 0-1,-1-1 1,0 0-1,0 0 1,8-8-1,8-11 25,-1 0 0,-1-2 0,-1-1 0,-1 0 0,-2-1 0,-1-1 0,-1-1 0,-1 0 0,16-54 0,-20 50 2,-1-1 1,-2 0-1,-1 0 1,-1 0-1,-2 0 1,-2 0-1,-7-63 1,4 78-8,-9-30 1,0 3 8,12 44-26,-1 1-1,0 0 1,0-1 0,1 1-1,-1 0 1,0 0-1,0-1 1,0 1 0,0 0-1,0 0 1,-2-1-1,-6-10 77,3 20-80,-1 10-26,2 7 19,0 0 0,1 1 0,2-1 1,0 1-1,4 38 0,22 131-71,-15-139 53,-4-27 17,1 0 1,1 0 0,20 49-1,-24-74 9,0 1 0,1-1 0,0 1 0,0-1 0,0 0 0,1-1 0,-1 1 0,1-1 0,9 5 0,-4-1 0,-7-5 0,0 0 0,0 0 0,0-1 0,0 1 0,1-1 0,-1 1 0,0-1 0,1 0 0,-1-1 0,1 1 0,-1 0 0,1-1 0,-1 0 0,1 0 0,0 0 0,-1 0-1,1-1 1,-1 1 0,1-1 0,-1 0 0,1 0 0,-1 0 0,0 0 0,0-1 0,1 0 0,-1 1 0,0-1 0,0 0 0,3-4 0,7-5 2,-2 0 1,0-1-1,0-1 0,-1 0 1,9-15-1,-14 19 3,13-18 12,-14 19-15,1 0 1,1 0 0,0 0-1,0 0 1,0 1 0,1 0 0,7-6-1,-10 10 5,-1 1-1,0-1 1,1 1-1,0 0 1,0 0-1,-1 0 1,1 0-1,0 1 1,6-2-1,-7 2-3,0 1-1,0 0 1,0 1-1,0-1 1,0 0-1,0 1 1,0 0-1,-1-1 1,1 1-1,0 0 1,0 1-1,-1-1 1,1 0-1,3 4 1,1-1-5,-1 1 0,0 0-1,0 0 1,7 9 0,8 7-2,-19-19 4,-1 0 0,1 0 0,0 0 0,-1 0 0,0 1 0,1-1 0,-1 0 0,2 5 0,-3-6 0,0 0 0,1 0 0,-1 0 0,0-1 0,0 1 0,0 0 0,1 0 0,-1 0 0,0 0 0,0 0 0,0 0 0,0 0 0,0 0 0,-1-1 0,1 1 0,0 0 0,0 0 0,-1 0 0,1 0 0,0 0 0,-1-1 0,1 1 0,-1 0 0,1 0 0,-1-1 0,1 1 0,-1 0 0,0 0 0,-21-7 43,7 2-15,0-2 0,0 0 0,-20-12-1,-21-9 90,51 25-107,3 0-1,-1 1-1,0 0 1,0 0 0,1 1 0,-1-1-1,0 0 1,-4 0 0,5 2-5,0-1 0,1 1-1,-1-1 1,0 1 0,1-1 0,-1 1 0,1 0 0,-1 0 0,1 0 0,-1 0 0,1 0 0,-1 0 0,1 0 0,-2 2 0,0 0 1,0 1 1,0-1 0,0 1-1,0 0 1,1 0 0,0 0-1,0 0 1,0 1 0,0-1 0,0 0-1,1 1 1,-2 8 0,1 4-13,0 0 1,2 21-1,0-35 7,0 3 1,1 1-1,1 0 0,-1-1 1,1 1-1,0-1 0,1 0 1,0 0-1,0 0 0,0 0 1,0 0-1,1 0 0,0-1 1,0 0-1,1 0 0,-1 0 1,1 0-1,0-1 1,9 6-1,-13-9 4,0 0-1,0-1 1,1 1 0,-1-1-1,0 1 1,0-1-1,1 0 1,-1 0 0,0 1-1,0-1 1,1 0 0,-1 0-1,0 0 1,1-1 0,-1 1-1,0 0 1,0 0 0,1-1-1,-1 1 1,2-1 0,-1 0 1,1-1 1,-1 0-1,1 1 1,-1-1-1,0 0 1,0 0-1,0 0 1,4-4-1,1-4 7,0-1 0,-1 0 0,6-14 0,-9 18-7,3-3 9,-2 0 1,1 0 0,-1 0 0,-1 0 0,0-1 0,0 0-1,0-13 1,-3 25-14,0-1 0,1 0 0,-1 0 0,0 0 0,0 0 0,0 0 0,0 0 0,0 0 0,0 0 0,0 0 0,0 0 0,0 0 0,0 0 0,0 0 0,0 0 0,0 0 0,0 0 0,0 0 0,1 0 0,-1 0-1,0 0 1,0 0 0,0 0 0,0 0 0,0 0 0,0 0 0,0 0 0,0 0 0,0 0 0,0 0 0,0 0 0,0 0 0,1 0 0,-1 0 0,0 0 0,0 0 0,0 0 0,0 0 0,0 0 0,0 0 0,0 0 0,0 0 0,0 0 0,0 0 0,0 0 0,0 0 0,5 10 15,-3-7-11,8 19 0,1-1 1,2 0-1,0 0 0,1-2 1,32 37-1,-43-54-6,-1 0 1,1 0 0,0-1-1,0 1 1,0-1-1,0 1 1,0-1-1,0 0 1,0 0 0,0 0-1,0 0 1,1-1-1,-1 1 1,0-1-1,0 0 1,1 0 0,-1 0-1,0-1 1,0 1-1,1-1 1,-1 1-1,0-1 1,0 0 0,0-1-1,0 1 1,0 0-1,4-3 1,4-2 1,0-1 0,-1 0 0,0-1-1,0 0 1,15-17 0,-7 4 11,-1 0-1,0-1 1,-2-1 0,-1-1-1,-1 0 1,12-30 0,-8 11 10,-2-1 1,16-86 0,-4-71 69,-26 194-87,-1-1 0,0 0 1,-3-14-1,3 21-5,0 0 1,0 0-1,0 0 0,0 0 1,0 0-1,-1 0 1,1 0-1,0 0 0,-1-1 1,1 1-1,-1 0 0,1 0 1,-1 0-1,1 1 1,-1-1-1,0 0 0,1 0 1,-1 0-1,0 0 0,0 1 1,0-1-1,0 0 1,0 0-1,1 1 0,-1-1 1,0 1-1,0-1 1,0 1-1,-1 0 0,1-1 1,0 1-1,0 0 0,0 0 1,-2-1-1,2 1-1,-1 1 0,1-1 0,-1 1 0,1-1 0,0 1 0,-1-1 0,1 1-1,0 0 1,0-1 0,-1 1 0,1 0 0,0 0 0,0 0 0,0 0 0,0 0 0,0 0 0,0 0-1,1 0 1,-1 1 0,0-1 0,0 0 0,1 0 0,-1 1 0,1-1 0,-1 0 0,1 2 0,-2 4-9,1 0-1,1 0 1,-1 0 0,1 9 0,0 0-2,4 105-112,34 224 0,-31-294 96,-5-33 9,1-1 0,1 0 0,0 0 0,1 0 0,1-1 0,1 0 0,10 20 0,-16-35 18,0 0-1,-1 0 0,1 0 1,0 0-1,-1 0 1,1 0-1,0 0 1,0 0-1,0 0 0,0 0 1,0 0-1,0-1 1,0 1-1,0 0 0,0-1 1,0 1-1,0-1 1,1 1-1,-1-1 0,0 0 1,0 1-1,0-1 1,1 0-1,-1 0 1,2 0-1,-1 0 1,0-1 1,0 1 0,1-1-1,-1 0 1,0 0-1,0 0 1,0 0-1,0 0 1,0-1-1,0 1 1,0-1-1,3-2 1,2-4 8,0 0-1,0 0 1,0-1 0,-1 0-1,5-10 1,-1-3 11,14-41 0,-18 44-9,1 0 0,1 0 1,0 1-1,13-20 0,-23 44-19,1 0 1,0 1-1,0-1 0,0 0 1,0 0-1,1 0 0,0 1 0,1 7 1,0 3-2,-1 5 3,-1 2 6,1 0-1,1 0 1,2 1-1,9 41 1,-10-59 5,1-1 1,-1 0-1,2 0 1,-1-1-1,1 1 1,-1 0-1,1-1 1,1 0-1,-1 0 1,1-1-1,0 1 1,0-1-1,10 7 1,-12-9-2,1 0 1,-1-1-1,0 1 0,1 0 0,-1-1 1,1 0-1,-1 0 0,1 0 0,0 0 1,-1-1-1,1 1 0,0-1 0,0 0 1,-1 0-1,1-1 0,0 1 0,0-1 1,-1 1-1,1-1 0,0 0 0,-1-1 1,1 1-1,-1 0 0,0-1 0,6-4 1,5-4 4,-1-1 0,0-1 1,-1 0-1,-1 0 0,0-1 1,0-1-1,-1 0 0,10-19 1,1-10 42,26-74 0,-44 110-42,5-13 13,-7 19-21,-1 1 1,0 0 0,0 0-1,0-1 1,0 1 0,1 0 0,-1-1-1,0 1 1,0 0 0,0-1-1,0 1 1,0 0 0,0 0 0,0-1-1,0 1 1,0 0 0,0-1-1,0 1 1,0 0 0,0-1-1,0 1 1,0 0 0,-1-1 0,1 1-1,0 0 1,0 0 0,0-1-1,0 1 1,-1 0 0,1 0 0,0-1-1,0 1 1,0 0 0,-1 0-1,1 0 1,0-1 0,0 1-1,-1 0 1,1 0 0,0 0 0,0 0-1,-1-1 1,1 1 0,0 0-1,-1 0 1,-12 26 45,7-11-43,1-1 1,0 1-1,1 0 0,0 0 1,2 0-1,-1 1 1,2-1-1,0 18 0,1-27 0,0-1-1,1 1 0,-1 0 1,1-1-1,1 1 0,-1-1 1,1 1-1,0-1 0,0 0 0,0 0 1,1 0-1,-1 0 0,1 0 1,1 0-1,-1-1 0,1 0 1,0 1-1,-1-1 0,2 0 0,-1-1 1,0 1-1,1-1 0,0 0 1,0 0-1,8 3 0,-10-4-2,0-1 1,0-1-1,-1 1 0,1 0 0,0-1 0,0 1 1,0-1-1,0 0 0,0 0 0,0 0 0,0-1 1,0 1-1,0 0 0,0-1 0,-1 0 1,1 0-1,0 0 0,0 0 0,-1 0 0,1-1 1,0 1-1,-1-1 0,0 0 0,1 1 0,-1-1 1,0 0-1,0 0 0,0-1 0,0 1 1,0 0-1,-1-1 0,3-2 0,0-2 2,0 0 0,-1 0-1,0-1 1,0 1 0,0 0-1,-1-1 1,-1 0 0,1 0-1,-1 1 1,0-1 0,-1-9-1,0 9 5,0-1 0,-1 0 0,0 1 0,-1-1 0,0 1 0,-1-1 0,1 1 0,-1 0 0,-1 0 0,0 0 0,0 0 0,0 1 0,-1 0 0,0-1 0,-1 2-1,1-1 1,-1 1 0,-1 0 0,1 0 0,-1 0 0,0 1 0,-11-6 0,12 7 0,1 1 1,-1 0-1,0 1 0,0-1 1,0 1-1,-1 0 0,1 1 0,0-1 1,-8 0-1,10 2-5,0 0 1,0 0-1,0 0 1,1 1-1,-1-1 0,0 1 1,0 0-1,1 0 0,-1 0 1,1 1-1,-1-1 1,1 1-1,-1 0 0,1 0 1,0 0-1,-6 5 1,1 0-1,-5 6 12,14-12-15,-1-1 0,0 1 0,0-1 0,1 1 0,-1-1 1,0 1-1,1 0 0,-1-1 0,0 1 0,1-1 0,-1 0 1,1 1-1,-1-1 0,1 1 0,-1-1 0,1 0 0,-1 1 1,1-1-1,-1 0 0,1 1 0,0-1 0,-1 0 0,1 0 1,-1 0-1,1 0 0,0 0 0,-1 0 0,1 1 0,0-1 0,-1-1 1,2 1-1,13 2-12,0 0 0,0-2 0,0 1 0,0-2 0,21-3 1,25-1-6,-6 7 11,-32 0 2,41-3 1,-57 0 9,-1 1 1,1 0-1,-1 0 0,0 1 0,1 0 0,-1 0 0,0 0 1,0 1-1,1 0 0,-1 0 0,0 0 0,10 7 1,-12-7-3,-1 0 0,0 1 1,-1-1-1,1 1 1,0-1-1,-1 1 1,1 0-1,-1 0 1,0 0-1,0 0 1,0 0-1,0 1 1,-1-1-1,1 1 1,-1-1-1,0 1 1,0-1-1,0 1 1,-1 0-1,1-1 1,-1 1-1,0 0 1,0 0-1,0 4 1,-2 6 40,1 1-1,-2-1 1,0 0-1,0 0 1,-2 0 0,0-1-1,-6 14 1,30-91 340,24-28-333,-37 81-38,1 0 0,0 1 0,0 0 0,1 0 0,0 0 0,13-10-1,-21 19-9,1 0-1,0 1 0,0-1 1,-1 0-1,1 1 0,0-1 0,0 1 1,0-1-1,0 1 0,0-1 1,0 1-1,0-1 0,0 1 0,0 0 1,0 0-1,0-1 0,0 1 1,0 0-1,0 0 0,0 0 1,0 0-1,0 0 0,0 1 0,0-1 1,0 0-1,0 0 0,0 1 1,0-1-1,0 0 0,0 1 0,0-1 1,0 1-1,0 0 0,0-1 1,0 1-1,0 0 0,-1-1 0,1 1 1,0 0-1,-1 0 0,1 0 1,0-1-1,0 2 0,3 5 10,0 1 1,-1-1-1,0 1 0,4 14 0,-1-5 4,15 50 40,-14-43-14,14 34 1,-17-50-22,0 0-1,1-1 1,-1 1 0,2-1-1,-1 0 1,1 0 0,13 11-1,-17-16-4,1 0-1,0 0 0,0-1 0,0 1 0,0-1 0,0 0 0,0 0 0,0 0 0,1 0 1,-1 0-1,0-1 0,0 1 0,1-1 0,-1 0 0,0 0 0,1-1 0,-1 1 1,0-1-1,0 1 0,1-1 0,4-2 0,0 0 6,0 0 1,0-1-1,0 0 0,0 0 0,0-1 1,11-9-1,-14 11-66,-1 0 1,0 0 0,0-1-1,-1 0 1,1 1 0,-1-1-1,0 0 1,0-1 0,0 1-1,0 0 1,-1-1 0,1 0-1,-1 0 1,-1 1 0,1-1-1,-1 0 1,1 0 0,-1 0-1,0-11 1,-5-36-1214,2 35-2086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9:50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86 11760,'0'0'102,"-10"-3"-54,-4 0-37,-1 1-33,1-2 0,-25-9-1,39 13 5,0 0 0,-1 0 0,1 0-1,0 0 1,0 0 0,-1 0 0,1-1 0,0 1-1,0 0 1,-1 0 0,1 0 0,0 0 0,0-1-1,-1 1 1,1 0 0,0 0 0,0 0 0,0-1-1,-1 1 1,1 0 0,0 0 0,0-1 0,0 1-1,0 0 1,0 0 0,0-1 0,0 1 0,0 0-1,-1-1 1,1 1 0,0 0 0,0 0 0,0-1-1,0 1 1,0 0 0,0-1 0,1 1 0,-1 0-1,0 0 1,0-1 0,12-10-136,21-3 382,-30 14-280,0 0-1,0-1 0,0 1 0,0-1 0,0 0 0,0 0 1,0 0-1,-1-1 0,1 1 0,0 0 0,-1-1 1,1 0-1,-1 0 0,1 0 0,-1 0 0,0 0 1,4-4-1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1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383 617 4616,'0'0'5128,"-12"0"-4815,1 0-241,-1 1 0,1 0 0,0 1 0,0 0 0,0 0 0,1 1 0,-1 1 0,-15 6 0,8 0 70,-1 0-1,1 2 1,1 0 0,0 1-1,1 0 1,0 2 0,1 0-1,-20 26 1,29-33-74,0 0 0,1 0 0,0 1 0,0 0 0,1 0 0,0 0 0,0 0 0,1 1 0,1-1 0,-1 1 0,2 0 0,-1-1 0,1 1 0,1 0 0,0 0 0,0 0 0,1 0 0,0 0 0,1 0 0,3 12 0,-3-16-19,1-1 0,-1 0 1,1 0-1,0 0 1,0 0-1,0 0 1,1 0-1,0-1 1,0 0-1,0 1 0,0-2 1,1 1-1,0 0 1,-1-1-1,1 0 1,0 0-1,1 0 0,-1-1 1,0 0-1,12 3 1,-11-3 13,1-1 0,0 1 0,-1-2 1,1 1-1,0-1 0,0 0 0,-1 0 0,1-1 1,0 0-1,-1 0 0,1 0 0,-1-1 0,1 0 1,-1 0-1,0-1 0,1 0 0,9-6 1,-3-2 75,0 0 1,-1 0 0,-1-1-1,0-1 1,0 0 0,-1 0 0,-1-1-1,0 0 1,8-18 0,-6 8 142,-1-1 1,0-1-1,-2 1 0,9-53 1,-15 65-84,-1 1 0,0-1 1,-1-15-1,-1 24-110,1 0-1,-1 0 0,0 0 1,0 0-1,0 1 0,-3-8 1,4 10-54,-1 0 0,0 0 0,1 0 0,-1 0 0,0 0 0,0 0 0,0 0 0,0 0 0,0 0 0,0 0 0,0 0 0,0 0 1,0 1-1,-1-1 0,1 0 0,0 1 0,0-1 0,0 1 0,-3-1 0,2 1-4,0 0 0,-1 0 0,1 1 0,0-1 0,0 1 0,0-1 0,0 1 0,-1 0 1,1 0-1,0 0 0,0 0 0,1 0 0,-1 0 0,0 0 0,0 1 0,0-1 0,1 1 0,-1-1 0,1 1 0,-3 3 0,-29 44 155,28-42-152,-15 28 79,2 1 1,-28 77-1,-12 84 98,20-63-110,23-79-36,-13 94 0,7 58 61,9-78-5,2-43 51,10-85-164,0 0 0,0-1 1,0 1-1,0 0 0,0 0 0,0 0 0,0 0 0,-1-1 0,1 1 0,0 0 0,0 0 0,-1 0 0,1-1 0,-1 1 0,1 0 0,-1-1 1,1 1-1,-1 0 0,1-1 0,-1 1 0,0-1 0,1 1 0,-2 0 0,1-1 1,0 0 1,0 0-1,1 0 1,-1 0-1,0 0 1,0 0-1,0 0 0,0 0 1,1 0-1,-1-1 1,0 1-1,0 0 0,0-1 1,1 1-1,-1-1 1,0 1-1,1-1 0,-2 0 1,-4-5 56,0 1 0,0-1 0,-7-11 0,10 14-39,2 1-20,0 0 0,0 0 0,1 1-1,-1-1 1,0 0 0,1 0-1,0 0 1,-1 0 0,1 0 0,0 0-1,0 0 1,0 0 0,0 0 0,1-3-1,7-33 57,-6 27-48,3-12 12,-2 8-15,1-1 0,0 1 0,0 0 0,2 0 0,0 0 0,15-26 0,-7 22-9,1 1 0,0 0 0,30-26 0,60-41 31,-78 64-12,61-43 14,-54 41-27,0-1 1,-2-2-1,-1-1 1,28-33 0,91-133-29,-133 169 44,-2-2 1,-1 0 0,-1 0 0,-2-1-1,0-1 1,8-36 0,-9 14 92,11-41 368,-19 89-465,-1-1 0,0 0-1,1 1 1,0-1 0,-1 1 0,1-1 0,0 1 0,1 0 0,-1 0-1,0 0 1,0 0 0,1 0 0,4-2 0,37-17 144,-25 14-122,0 1-1,0 1 1,1 1-1,0 1 1,0 0-1,0 1 1,1 2-1,34 2 1,-48-1-36,-1 0 1,1 1-1,-1-1 0,1 1 0,-1 1 1,0-1-1,1 1 0,-2 0 1,1 1-1,0-1 0,10 9 1,-12-8-6,-1 0-1,1 0 1,-1 1 0,0-1 0,0 1 0,0-1 0,0 1 0,-1 0 0,0 0-1,0 1 1,0-1 0,-1 0 0,0 1 0,1 9 0,0 14 28,-2 0 1,-7 50 0,3-38-12,4-37-17,-1 0 1,1 0 0,0 1 0,1-1 0,-1 0 0,1 0-1,-1 1 1,1-1 0,0 0 0,1 0 0,-1 0 0,1 0-1,0 0 1,0-1 0,3 7 0,-2-8 0,-1 0 0,0 0 0,1 0 1,-1 0-1,1 0 0,0 0 0,-1-1 0,1 1 0,0-1 1,0 1-1,0-1 0,0 0 0,0-1 0,0 1 0,1 0 1,-1-1-1,0 0 0,0 0 0,0 0 0,6 0 1,7-2 10,-1 0 0,1-2 0,-1 1 0,0-2 0,0 0 0,17-8 0,83-50 86,-75 40-69,314-208 284,-281 168-109,-86 72-191,1 0 0,1 1 0,0 1 0,0-1 0,1 2 0,1 0 0,0 0 0,0 0 0,1 1 0,-8 19 0,11-23-10,2 0 0,-1 0 0,1 0 0,0 1 0,1-1 0,0 1 0,1 0 1,0 0-1,1 0 0,-1-1 0,2 1 0,0 0 0,0 0 0,0 0 0,1-1 0,1 1 0,4 10 0,-7-19-3,0 1 1,1-1-1,-1 0 0,1 0 0,0 0 1,-1 0-1,1 0 0,0 0 0,-1 0 1,1 0-1,0 0 0,0 0 0,0 0 1,0 0-1,0 0 0,0-1 0,0 1 1,0 0-1,0-1 0,1 1 0,1 0 1,-2-1 0,0 0 0,1 0 0,-1 0 0,0 0 0,0-1 0,1 1 0,-1 0 0,0-1 0,0 1 0,0-1 0,1 0 0,-1 1 0,0-1 0,0 0 0,0 1 0,0-1 0,1-2 0,5-4 17,-1 0-1,0-1 1,0 0-1,6-12 1,2-8 57,-1-1 1,-1-1-1,-2 0 1,-1-1-1,10-61 1,-21 73-24,1 18-25,2 11-7,6 36-15,3 1-1,18 47 1,-24-80-4,-1-3-4,0-1 0,1 1 0,0 0 0,1-1 1,9 16-1,-12-24 3,-1 0-1,1 0 1,0 0 0,0 0 0,-1 0 0,1-1-1,0 1 1,1-1 0,-1 1 0,0-1 0,0 0-1,1 0 1,-1 0 0,0 0 0,1 0 0,-1-1-1,1 1 1,-1-1 0,1 1 0,-1-1 0,1 0-1,0 0 1,-1 0 0,1 0 0,-1-1 0,1 1-1,-1-1 1,1 1 0,-1-1 0,5-2 0,12-5 15,-1-1 0,1 0 0,-2-2 0,1 0 0,26-23 0,74-77 203,-96 89-155,0-2 28,-13 14-22,1 0-1,0 0 1,15-11-1,-22 56 29,-3-13-82,4 116 32,-3-119-45,2 0 1,0 0-1,2 0 1,0-1 0,8 20-1,-13-36-4,1-1 0,-1 1 0,1-1 1,0 1-1,-1-1 0,1 0 0,0 1 0,0-1 0,0 0 0,0 0 0,0 1 0,0-1 0,0 0 1,0 0-1,0 0 0,1 0 0,-1-1 0,0 1 0,1 0 0,-1 0 0,1-1 0,-1 1 1,1-1-1,-1 0 0,1 1 0,-1-1 0,1 0 0,-1 0 0,1 1 0,-1-1 0,1-1 1,-1 1-1,1 0 0,-1 0 0,1-1 0,-1 1 0,1 0 0,-1-1 0,1 1 0,-1-1 0,0 0 1,1 0-1,-1 1 0,0-1 0,2-2 0,4-2 6,0 0 0,0-1 0,-1 0 1,0 0-1,0 0 0,8-14 0,112-205 178,-95 163-91,-31 61-89,1-1-1,0 1 0,0 0 1,0 0-1,-1 0 0,1 0 1,0 0-1,1 0 0,-1 0 1,0 0-1,0 0 0,0 0 1,0 0-1,1 1 0,-1-1 1,0 0-1,1 1 0,-1-1 1,1 1-1,-1 0 0,0-1 1,1 1-1,-1 0 0,1 0 1,-1 0-1,3 0 0,5 1-11,-1 0 1,1 0-1,12 4 0,-3 0-1,59 6-92,95 2 0,-99-7-15,-72-6 117,1 0 0,-1 0 0,0 0-1,1 0 1,-1 0 0,0 0 0,1 1-1,-1-1 1,0 0 0,1 1 0,-1-1-1,0 1 1,0-1 0,0 1 0,1 0-1,-1 0 1,0-1 0,0 1-1,0 0 1,0 0 0,0 0 0,0 0-1,0 0 1,-1 0 0,1 0 0,0 1-1,0-1 1,-1 0 0,1 0 0,-1 0-1,1 1 1,-1-1 0,0 0 0,1 1-1,-1-1 1,0 0 0,0 1 0,0-1-1,0 0 1,0 3 0,-2 5 5,0-1 0,-1 1 0,0-1 0,0 0 0,-7 12 0,-1 5-3,7-16-4,1 1 0,1-1 0,0 1 0,0 0 0,1-1 0,0 1 0,1 0 0,0 0 0,2 10 0,-2-16-2,1 0-1,0 0 1,0 0-1,0-1 0,0 1 1,1 0-1,-1 0 1,1-1-1,0 1 0,0-1 1,0 0-1,1 1 1,-1-1-1,1 0 1,0 0-1,0-1 0,0 1 1,0-1-1,0 1 1,1-1-1,-1 0 0,1 0 1,-1 0-1,1-1 1,4 2-1,-2-2 6,0 0 0,-1 0 0,1-1 0,0 0 0,0 0 0,0-1 0,0 1-1,0-1 1,0 0 0,-1-1 0,1 1 0,0-1 0,-1-1 0,0 1 0,1-1 0,-1 1 0,8-7 0,7-5 11,-1 0 0,33-33-1,-10 1 5,66-94-1,-99 128-15,47-65 33,-3-3 1,78-161 0,-119 214 4,-1-1 0,-2 1 0,11-51 0,-20 78-39,0-1 1,1 1-1,-1-1 1,0 1-1,0-1 0,0 1 1,0-1-1,0 0 1,0 1-1,0-1 1,0 1-1,0-1 0,0 1 1,0-1-1,0 0 1,0 1-1,0-1 1,-1 1-1,1-1 0,0 1 1,0-1-1,-1 1 1,1-1-1,0 1 1,-1-1-1,1 1 0,0-1 1,-1 1-1,1 0 1,-1-1-1,1 1 1,-1 0-1,1-1 1,-1 1-1,1 0 0,-1-1 1,1 1-1,-1 0 1,1 0-1,-1 0 1,1 0-1,-1-1 0,0 1 1,-1 0-2,0 1 0,1-1 0,-1 0 0,0 1-1,1-1 1,-1 1 0,1 0 0,-1 0 0,1-1 0,-1 1 0,1 0 0,0 0 0,-1 0 0,-1 2-1,-5 7-8,0 0-1,0 0 0,1 0 1,0 1-1,-10 23 0,-19 60-52,35-91 60,-11 34-40,2 1-1,1 0 1,2 1 0,1 0 0,3 0-1,1 0 1,2 1 0,1-1 0,3 0 0,0 0-1,13 47 1,-16-82 44,0 0-1,0 0 1,1 0-1,-1 0 1,1-1-1,0 1 1,0 0-1,0-1 1,1 1-1,-1-1 1,1 1 0,-1-1-1,1 0 1,0 0-1,1-1 1,-1 1-1,0-1 1,1 1-1,-1-1 1,1 0-1,0 0 1,0-1-1,0 1 1,-1-1-1,2 0 1,-1 0 0,0 0-1,0 0 1,0-1-1,0 0 1,0 1-1,1-2 1,-1 1-1,8-2 1,0 0 24,0 0-1,0-2 1,-1 1 0,1-1 0,-1-1-1,16-9 1,-1-1 68,34-27-1,28-18 170,-88 60-258,1 0 1,-1-1-1,1 1 1,-1-1 0,0 1-1,1 0 1,-1 0-1,1-1 1,-1 1-1,1 0 1,-1 0-1,1-1 1,-1 1-1,1 0 1,0 0 0,-1 0-1,1 0 1,-1 0-1,1 0 1,-1 0-1,1 0 1,-1 0-1,1 0 1,-1 0-1,1 0 1,0 0-1,-1 1 1,1-1 0,0 1 0,-1 0 0,1-1 1,-1 1-1,0 0 0,1 0 1,-1 0-1,0 0 1,0-1-1,0 1 0,1 0 1,-1 0-1,0 0 0,0 0 1,-1 0-1,1 0 0,0 0 1,-11 44 82,10-41-83,-31 134 175,16-62-27,15-72-136,0 0 0,1 0 0,-1 1 0,1-1 0,0 0 0,0 0 0,1 8 0,-1-11-11,1 0 0,-1 0 0,0 0 0,1 0-1,-1 1 1,1-1 0,-1 0 0,1 0 0,0 0-1,0 0 1,-1-1 0,1 1 0,0 0 0,0 0-1,0 0 1,0-1 0,0 1 0,0 0 0,0-1 0,0 1-1,0-1 1,0 1 0,0-1 0,0 1 0,0-1-1,0 0 1,0 0 0,1 1 0,-1-1 0,0 0-1,0 0 1,2 0 0,3-1 11,1 0 0,-1 0 1,0 0-1,0-1 0,0 0 0,0 0 0,0 0 0,0-1 0,0 0 1,5-4-1,56-42 111,-45 32-85,75-48 158,-67 46-139,3 2 17,-32 16-72,1 1 0,0-1-1,0 0 1,0 1 0,0-1-1,-1 1 1,1 0 0,0-1 0,0 1-1,0 0 1,0 0 0,0 0-1,0 1 1,0-1 0,3 1-1,-4 0-4,-1 0 0,1 0 0,0 0 0,-1 0 0,1 0 1,-1 1-1,1-1 0,-1 0 0,0 0 0,1 0 0,-1 1 0,0-1 0,0 0 0,0 0 0,0 0 0,0 1 0,0-1 0,0 0 0,0 0 0,0 1 0,-1-1 0,1 0 0,-1 0 0,1 0 0,-1 2 0,0 1 1,-11 39 14,-1-1 0,-2 0 0,-28 54 0,-79 112 49,79-144-44,-102 115 0,118-151-17,-2-1 0,0-1 0,-2-1 0,-1-2 0,-61 34 0,85-52 2,-1-1-1,0 0 1,0-1 0,-1 0-1,1-1 1,-1 0-1,-12 2 1,21-4-6,-1 0 1,0 0-1,0 0 1,0 0-1,0 0 1,0 0-1,0-1 1,0 1 0,0-1-1,1 1 1,-1-1-1,0 0 1,0 1-1,1-1 1,-1 0-1,0 0 1,1 0-1,-1-1 1,1 1 0,-1 0-1,1 0 1,0-1-1,-1 1 1,1-1-1,0 1 1,0-1-1,0 0 1,0 1-1,0-1 1,1 0 0,-1 0-1,0 0 1,1 1-1,0-1 1,-1 0-1,1 0 1,0 0-1,0 0 1,0 0-1,0 0 1,0 0-1,1-3 1,0-1 0,0 0 0,0-1 0,0 1 0,1 0 0,0 0 1,1-1-1,-1 2 0,1-1 0,0 0 0,1 1 0,-1-1 0,7-5 0,0-2 6,1 1-1,1 1 1,21-17-1,-3 7-7,0 1 0,2 1 0,0 2 0,66-25 0,-25 14-2,147-48-66,-174 64 44,-12 4-36,-2-1 0,41-17 0,-72 26 51,-1-1 0,1 1 0,0 0 0,0-1 0,-1 1 0,1-1 0,0 1 1,-1 0-1,1-1 0,0 0 0,-1 1 0,1-1 0,-1 1 0,1-1 0,-1 0 0,1 1 0,-1-1 1,0 0-1,1 1 0,-1-1 0,0 0 0,1 0 0,-1 0 0,0 1 0,0-1 0,0 0 0,0 0 1,0 0-1,1 1 0,-2-1 0,1-1 0,-10-20-4191,9 21 3788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9:50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7136,'0'0'652,"18"-1"-354,294-15 1473,-209 7-1072,-57 4 15,83 2 0,-57 4 554,-72-1-1235,0 0-1,0 0 1,0 0 0,0 0 0,0 0 0,0 0 0,0 0 0,0 0 0,0 0 0,0 1 0,0-1-1,0 0 1,0 0 0,0 0 0,0 0 0,0 0 0,0 0 0,0 0 0,0 0 0,0 0 0,0 1 0,-9-2-1668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9:50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9648,'0'0'984,"11"-1"-604,52 1 364,-1 4 0,82 14-1,45 4 1226,-171-21-1457,0-1 0,22-2 1,-40 2-566,0 0 1,1 0 0,-1 0-1,0 0 1,0 0 0,1 0-1,-1 0 1,0 0 0,0 0-1,1-1 1,-1 1 0,0 0-1,0 0 1,1 0-1,-1 0 1,0 0 0,0 0-1,0 0 1,1-1 0,-1 1-1,0 0 1,0 0 0,0 0-1,1 0 1,-1-1-1,0 1 1,0 0 0,0 0-1,0-1 1,0 1 0,1 0-1,-1 0 1,0 0 0,0-1-1,0 1 1,0-1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9:50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10152,'0'0'136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9:52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131 436 4720,'0'0'3694,"-11"3"-3010,5-2-596,-2 0 96,-1 1 0,1 1 0,-13 4 0,18-5-64,0-1 0,-1 1 0,1 0 0,0 0 0,0 0-1,0 0 1,1 1 0,-1-1 0,1 1 0,-1 0-1,1 0 1,0 0 0,0 0 0,-3 4 0,1 2 154,0 1 1,0-1-1,1 1 1,0 0 0,1 0-1,0 0 1,-1 12-1,3-17-160,0 0 0,1 0-1,-1 1 1,1-1 0,0 0-1,0 0 1,1-1 0,-1 1-1,1 0 1,0 0 0,0-1-1,1 1 1,-1-1 0,1 0 0,0 1-1,6 5 1,-5-6-1,0 1 0,0-1 0,1 0 0,-1-1 0,1 1 0,0-1 0,0 0 0,0 0 0,8 3 0,-10-6-75,-1 1 0,0-1 0,0 0 0,1 1-1,-1-1 1,0 0 0,1 0 0,-1 0 0,0-1 0,0 1 0,1 0 0,-1-1-1,0 0 1,0 1 0,0-1 0,1 0 0,-1 0 0,0 0 0,0-1-1,0 1 1,-1 0 0,1-1 0,0 1 0,0-1 0,-1 0 0,1 1 0,1-3-1,3-5 71,1 0-1,-1 0 0,-1-1 0,1 0 0,-2 0 1,1 0-1,-1 0 0,3-16 0,-1-4 336,4-53-1,-11 34 208,0 46-557,1-1 0,-1 1 0,0 0-1,1 0 1,-2-1 0,1 1 0,0 0 0,0 0-1,-1 0 1,0 0 0,-3-4 0,5 7-79,0 0 1,1 1-1,-1-1 1,0 0-1,0 0 1,0 1-1,0-1 1,1 0 0,-1 1-1,0-1 1,0 0-1,0 1 1,0-1-1,0 0 1,0 1-1,0-1 1,0 0-1,0 1 1,0-1-1,0 0 1,0 1 0,0-1-1,0 0 1,-1 0-1,1 1 1,0-1-1,0 0 1,0 1-1,0-1 1,0 0-1,-1 0 1,1 1-1,0-1 1,0 0 0,0 0-1,-1 1 1,1-1-1,0 0 1,-1 0-1,1 0 1,0 0-1,0 1 1,-1-1-1,1 0 1,0 0-1,-1 0 1,1 0 0,0 0-1,-1 0 1,1 0-1,0 0 1,0 0-1,-1 0 1,1 0-1,0 0 1,-1 0-1,1 0 1,0 0-1,-1 0 1,1 0 0,0 0-1,-1-1 1,4 4 2,1-1 0,-1 0 0,1 0 0,0 0 0,-1-1 0,1 1 0,0-1 0,0 0 1,0 0-1,0 0 0,0-1 0,0 1 0,0-1 0,1 0 0,-1 0 0,0 0 0,0-1 0,0 0 1,0 1-1,0-1 0,0-1 0,6-2 0,-2 0-3,-1 0 1,1-1 0,-1 0-1,0-1 1,0 0-1,-1 0 1,0 0-1,0-1 1,0 0-1,-1 0 1,0 0-1,-1-1 1,1 1-1,3-10 1,-1-2 24,0 0 1,0 0-1,-2 0 1,0-1-1,1-22 1,-4 24 24,-1 1 0,-1-1 0,-1 0 0,0 0 0,-2 0 0,-6-29 0,4 39 149,2 16-79,1 18-32,16 317 228,0-124-200,-13-197-116,1 39 37,-2 0 0,-9 78 0,3-119-10,5-20-38,1 0 0,0 0 0,-1-1 0,1 1 0,0 0 0,0 0 0,-1 0 0,1-1 0,0 1 0,-1 0 0,1 0 0,0-1 0,0 1 0,0 0 0,-1 0 0,1-1 0,0 1 0,0 0 0,0-1 0,0 1 0,-1 0 0,1-1 0,0 1 0,0 0 1,0-1-1,0 1 0,0 0 0,0-2 0,-5-37 117,5 28-104,1 1 0,0-1-1,1 1 1,1 0 0,-1 0 0,2 0 0,-1 0 0,1 0-1,1 0 1,0 1 0,0 0 0,1 0 0,0 0-1,0 1 1,1 0 0,0 0 0,1 1 0,-1 0 0,1 0-1,1 1 1,0 0 0,17-9 0,-8 6 36,1 1 1,0 1-1,1 1 1,0 1-1,0 0 1,36-2-1,-35 4 29,-18 2-183,0-1 1,0 1 0,0-1-1,0 1 1,-1-1-1,1 0 1,0 0 0,-1 0-1,0 0 1,1-1-1,-1 1 1,0-1 0,0 1-1,2-4 1,-2 2-1681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9:55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386 679 6128,'0'0'5522,"-10"-5"-5111,-11-4-112,0 1 0,0 0 0,0 2-1,-1 0 1,0 1 0,-36-2 0,46 7-18,0 0 0,0 1 0,-23 4-1,30-4-160,0 1 0,0 0-1,0 0 1,0 1-1,0 0 1,1-1 0,-1 2-1,1-1 1,0 0-1,0 1 1,-5 5-1,3-2 25,0 0 0,0 1 0,1 0 0,0 0 0,0 1 0,1-1 0,0 1 0,0 0 0,1 0 0,0 0 0,1 1 0,0-1 0,0 1 0,1-1 0,0 1 0,1-1 0,0 1 0,3 18 0,-1-17-37,0 0 0,1 0 0,1 0 0,-1 0 0,2-1 0,-1 1 0,2-1 0,-1 0 0,1-1 0,1 1 0,0-1 0,0 0 0,0-1 0,1 0 0,17 14 0,-14-15-49,0 0 0,0 0 0,0-1-1,1 0 1,0-1 0,0 0 0,0-1-1,19 4 1,-23-7-37,0 0 0,0 0 0,-1-1 0,1 0 0,0 0 0,0-1 0,0 0 0,-1 0 0,1-1 0,-1 0 0,1 0 0,-1-1 0,0 0 0,1 0 0,8-6 0,1-3 16,0 0 0,-1 0 0,0-2 0,-1 0 0,0-1 0,16-22 0,-23 26 3,0-1-1,-1 0 1,-1 0-1,0 0 1,0-1-1,-2 0 1,1 0-1,-1 0 1,-1-1-1,2-19 1,-5 29-6,0-1 1,0 1 0,-1-1 0,1 1 0,-1-1 0,0 1-1,-2-7 1,3 10-25,-1 0-1,1 0 1,0-1 0,-1 1-1,1 0 1,-1 0 0,0 0-1,1 0 1,-1 0 0,0 0-1,1 0 1,-1 0 0,0 0-1,0 0 1,0 0 0,0 1-1,0-1 1,0 0-1,0 1 1,0-1 0,0 1-1,0-1 1,0 1 0,0-1-1,-1 1 1,1 0 0,0-1-1,0 1 1,-2 0 0,1 1-5,1-1 0,-1 1 0,1 0 0,-1 0 0,1 0 0,-1 0 0,1 0 0,-1 0 0,1 0 0,0 1 0,0-1 0,0 0 0,0 1 0,0-1 0,0 1 0,0-1 0,0 1 0,0 1 0,-11 32 14,10-25-14,2 0 0,-1 0 0,2 0 0,-1 0 0,1 0 0,1 0 0,-1 0 0,2-1 0,-1 1 1,2 0-1,-1-1 0,1 0 0,1 0 0,-1 0 0,1 0 0,1-1 0,0 0 0,0 0 0,1 0 0,-1-1 0,2 0 0,-1 0 0,1-1 0,0 0 0,0 0 0,1-1 0,0 0 0,0 0 0,9 3 0,-16-8-5,0 1 0,0 0 1,-1 0-1,1 0 0,0-1 0,0 1 1,0-1-1,0 0 0,0 1 0,0-1 0,0 0 1,0 0-1,0 0 0,0 0 0,0-1 1,0 1-1,-1-1 0,1 1 0,0-1 1,0 1-1,0-1 0,0 0 0,-1 0 0,1 0 1,0 0-1,-1 0 0,1 0 0,-1-1 1,1 1-1,-1 0 0,0-1 0,1 1 0,-1-1 1,0 0-1,0 1 0,0-1 0,0 0 1,0 1-1,-1-1 0,1 0 0,0 0 1,0-2-1,1-5 0,-1 1 1,1-1-1,-1 1 0,-1-1 1,1 0-1,-2 0 0,1 1 1,-3-13-1,1 12 12,-1 1-1,0-1 1,0 1-1,-1-1 1,0 1-1,0 0 1,-1 0 0,0 1-1,0-1 1,-1 1-1,0 0 1,0 1-1,-1-1 1,0 1-1,0 1 1,-10-7-1,3 1 27,11 8-18,-1 0 0,1 1 0,0-1 0,-1 1 0,1 0 0,-1 0 0,0 0 0,1 1 0,-1-1 0,-7-1 0,-1 0 103,10 1 11,26 3-41,20 4-83,-18-3-21,27 7 0,-37-5 13,0 0 0,0-1-1,0-1 1,0-1 0,1 0-1,-1-1 1,0-1 0,0 0-1,0-2 1,0 1 0,26-9-1,12-1-28,-42 11 17,-1-1 0,1-1 0,17-6 1,-10 3 66,-19 5-46,-9 11 70,-3 1-34,-1-1 0,-19 13 0,24-19-25,0 1 1,1 0-1,0 1 0,0 0 1,0 0-1,0 0 1,1 1-1,0 0 0,0 0 1,1 1-1,0 0 1,-5 10-1,8-15-8,1 0 0,0 1 0,0-1 0,0 0 0,0 0-1,0 1 1,1-1 0,0 1 0,-1-1 0,1 0 0,0 1 0,2 6 0,-1-7-5,0 0 1,1 0-1,-1 0 0,1 0 1,0 0-1,0 0 0,0-1 1,1 1-1,-1-1 1,0 0-1,1 1 0,0-1 1,3 2-1,-2-2-2,0 0 0,0 0 0,0-1 0,0 1-1,1-1 1,-1 0 0,0 0 0,1 0 0,-1-1 0,1 0 0,-1 0 0,1 0 0,-1 0 0,6-1-1,-2 0 4,0-1 0,0 0 0,0 0 0,0 0 0,0-1 0,13-6 0,-18 6-3,0 0-1,0 0 0,0 0 1,0-1-1,-1 1 1,1-1-1,-1 1 1,0-1-1,0 0 0,-1 0 1,1 0-1,-1 0 1,0 0-1,2-6 1,2-7 3,-2 9-5,-1 1 1,0-1-1,-1 0 1,0 1-1,0-1 0,0 0 1,-1 0-1,0 0 1,-1 0-1,0 1 1,-3-15-1,3 17 3,-1 0 0,0-1 0,0 1 0,0 0 0,-1 0 0,0 0 0,0 1-1,0-1 1,0 1 0,-1 0 0,1-1 0,-1 2 0,0-1 0,-1 0 0,1 1 0,0 0 0,-9-5 0,-4-2 55,15 8-48,-1 1 0,0-1 1,1 1-1,-1-1 0,0 1 0,1 0 1,-1 0-1,0 0 0,0 1 0,0-1 1,0 1-1,-5-1 0,23-9 184,17-3-170,0 2-1,1 2 1,0 0 0,0 3 0,1 0-1,39 0 1,-71 6-25,0 0 0,0 0 0,0 0 1,0 1-1,0-1 0,0 0 0,0 1 0,0-1 0,0 1 0,0 0 0,0 0 0,0 0 0,0 0 0,0 0 1,-1 0-1,1 0 0,0 1 0,-1-1 0,1 1 0,-1-1 0,1 1 0,-1-1 0,0 1 0,0 0 0,0 0 1,0-1-1,0 1 0,0 0 0,0 2 0,1 4 11,0-1 0,-1 1-1,0-1 1,0 1 0,-1-1 0,0 1 0,-1 7 0,-1 0 24,2 0 1,0 0 0,2 16-1,-1-27-29,-1 0 0,1 0 0,0 0 0,0-1 0,0 1-1,1 0 1,-1 0 0,1-1 0,0 1 0,0-1 0,0 0-1,0 1 1,1-1 0,-1 0 0,1 0 0,0-1 0,3 4 0,-5-5-4,1-1 0,0 1 1,0 0-1,0-1 1,0 1-1,-1-1 1,1 0-1,0 1 1,0-1-1,0 0 1,0 0-1,0 0 1,0 0-1,0-1 1,2 1-1,31-11 26,-28 9-26,25-11 5,-1-1-1,-1-2 1,0-1 0,-1-1-1,0-1 1,38-35 0,21-13-5,-65 51-6,-11 5 0,-30 29 0,-23 19-1,22-21 3,0 1 0,-18 23-1,16-10 21,2 0 0,1 2 0,2 0 0,-13 35 0,27-62-18,2-5-3,-1 1 0,1 0 1,-1 0-1,1 0 1,0 0-1,0 0 0,-1 0 1,1 0-1,0 0 1,0 0-1,0 0 1,0 0-1,0 0 0,0 0 1,0 0-1,0-1 1,0 1-1,0 0 0,1 0 1,-1 0-1,0 0 1,1 2-1,0-3 1,0 1 1,0 0-1,0-1 0,-1 1 0,1-1 1,0 1-1,0-1 0,0 1 0,0-1 1,0 0-1,0 0 0,0 1 0,0-1 0,0 0 1,0 0-1,0 0 0,0 0 0,1 0 1,3 0 2,0-1 0,0 0 0,0 0 0,0 0 0,0-1 0,-1 1 0,9-5 0,5-5-5,-1 0-1,0-1 1,-1-1-1,0 0 0,-1-1 1,-1-1-1,0 0 0,-1-1 1,-1-1-1,16-27 0,-16 20-20,0-2-1,-1 1 1,-2-1-1,0-1 0,-2 0 1,-1 0-1,4-40 0,-8 27-28,-1 0 0,-2 1 0,-1-1-1,-3 0 1,-1 1 0,-1 0 0,-3 1-1,-1-1 1,-26-59 0,36 96 37,0 0 0,0 0 0,0 1 0,0-1 0,0 1 0,0-1 0,0 1 0,0-1 0,0 1 0,-1 0 0,1-1 0,-2 0 0,2 1 8,0 1 0,0 0-1,1-1 1,-1 1 0,0 0 0,0 0 0,1 0 0,-1-1-1,0 1 1,0 0 0,0 0 0,0 0 0,1 0 0,-1 0-1,0 0 1,0 1 0,0-1 0,1 0 0,-3 1 0,1 0-1,1 0 1,-1 1 0,0-1-1,0 1 1,0-1 0,1 1-1,-1 0 1,1-1 0,-1 1-1,1 0 1,0 0 0,-1 0-1,1 0 1,0 0 0,0 0 0,0 4-1,-5 16-13,1 1-1,1 0 1,0 1-1,2-1 1,1 1 0,1-1-1,4 27 1,2-5-17,1 0 1,25 77 0,-25-99 22,5 17-56,23 51-1,-30-81 55,0-1 1,0 1 0,1-1-1,0 0 1,1 0-1,0 0 1,0-1-1,0 0 1,1-1 0,11 9-1,-16-14 12,0 0 0,1-1-1,-1 1 1,0-1 0,0 0-1,1 1 1,-1-1 0,1-1-1,-1 1 1,1-1 0,-1 1-1,1-1 1,-1 0 0,1 0 0,0 0-1,-1-1 1,1 1 0,4-2-1,1-1 1,0-1-1,0 0 0,0 0 0,0-1 1,11-8-1,-9 4 21,-1 1 0,-1-1 0,1-1 1,-1 0-1,-1 0 0,10-16 0,-2 4 38,-12 20 103,-2 11-73,-5 22-30,1-11-3,2-10-29,1 0 0,-1-1-1,2 1 1,0-1 0,0 1 0,0-1-1,1 0 1,1 0 0,5 11 0,-8-17-12,1 0 1,-1 0-1,1-1 1,0 1 0,0-1-1,0 1 1,1-1 0,-1 0-1,0 1 1,1-1 0,0-1-1,-1 1 1,1 0-1,0-1 1,0 1 0,0-1-1,0 0 1,0 0 0,0 0-1,0 0 1,1 0-1,-1-1 1,0 0 0,0 1-1,1-1 1,-1 0 0,0-1-1,0 1 1,1-1 0,4-1-1,-3 1 6,0-2-1,0 1 1,0 0-1,0-1 1,0 0-1,-1 0 0,1-1 1,-1 1-1,0-1 1,8-8-1,2-6 47,16-23 0,-25 35-47,46-56 188,-51 61-200,0 1 1,0 0-1,0 0 1,0 0-1,1 0 1,-1 0 0,0 0-1,0 0 1,0-1-1,0 1 1,0 0-1,0 0 1,0 0-1,0 0 1,0 0-1,1 0 1,-1 0-1,0 0 1,0 0-1,0 0 1,0 0-1,0 0 1,0 0 0,1 0-1,-1 0 1,0 0-1,0 0 1,0 0-1,0 0 1,0 0-1,1 0 1,-1 0-1,0 0 1,0 0-1,0 0 1,0 0-1,0 0 1,0 0-1,0 0 1,1 0 0,-1 0-1,0 0 1,0 0-1,0 1 1,0-1-1,0 0 1,0 0-1,0 0 1,0 0-1,0 0 1,0 0-1,1 0 1,-1 1-1,0-1 1,0 0-1,0 0 1,0 0 0,0 0-1,0 0 1,0 0-1,0 1 1,0-1-1,4 17 136,0 34-62,-3-29-8,4 14 8,2 38 151,-7-72-211,0 0 0,0 0 0,1 0-1,-1 0 1,1 0 0,0-1 0,-1 1 0,1 0 0,0 0 0,0 0 0,2 1 0,3 4 91,-14-19-594,2 5-3047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9:56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11952,'0'0'1520,"26"-70"-2456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9:58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1 951 6632,'0'0'4602,"5"-11"-3967,2-6-397,-4 8-40,1 0 1,0 1-1,0-1 1,11-13 0,-15 21-151,1 0 1,-1 0 0,1 0 0,-1 0 0,1 0 0,0 0 0,0 0 0,-1 0 0,1 1-1,0-1 1,0 0 0,0 1 0,0-1 0,0 0 0,0 1 0,0 0 0,0-1 0,0 1-1,0-1 1,0 1 0,0 0 0,0 0 0,0-1 0,0 1 0,1 0 0,-1 0 0,0 0-1,0 0 1,0 1 0,0-1 0,0 0 0,0 0 0,0 1 0,0-1 0,0 1 0,0-1-1,0 0 1,0 1 0,0 0 0,0-1 0,0 1 0,0 0 0,0-1 0,0 1 0,-1 0-1,1 0 1,1 1 0,1 3 69,1-1 0,-1 1 0,0 0-1,0-1 1,0 2 0,-1-1 0,0 0-1,2 7 1,7 43 752,7 85 0,-18-134-778,1-2 45,-1 0-1,1 0 1,-1 0-1,1-1 1,1 1-1,-1 0 1,2 4-1,-3-8-91,1 1 0,-1 0 0,1-1 0,-1 1 0,0-1 0,1 1 0,-1-1 0,1 1 0,-1-1 0,1 1 0,0-1 0,-1 1 0,1-1 0,0 0 0,-1 1 0,1-1 0,0 0-1,-1 1 1,1-1 0,0 0 0,-1 0 0,1 0 0,0 0 0,0 0 0,-1 0 0,1 0 0,0 0 0,0 0 0,-1 0 0,1 0 0,0 0 0,-1-1 0,1 1 0,0 0 0,-1 0 0,1-1-1,0 1 1,0-1 0,13-5 367,-12 5-347,1 0-1,-1 0 1,1 0 0,-1 0-1,0-1 1,1 1-1,-1-1 1,3-2 0,-4 3-25,0 0 0,0 1 0,-1-1 0,1 0 0,0 1 1,0-1-1,0 1 0,0-1 0,0 1 0,0 0 0,0-1 0,0 1 0,0 0 1,0 0-1,0 0 0,0 0 0,0 0 0,0 0 0,0 0 0,0 0 1,0 0-1,0 0 0,0 0 0,0 1 0,0-1 0,0 0 0,1 1 1,0-2-17,-1-1-1,1 1 1,-1-1 0,0 1 0,0-1 0,1 0 0,-1 1 0,0-1 0,0 0-1,1-3 1,3-5 30,16-20 18,2 0 0,2 2 0,45-42 0,-65 66-59,-1-1 0,1 1 0,-1 0 0,1 1 1,0-1-1,0 1 0,1 0 0,-1 0 1,1 0-1,0 1 0,8-3 0,-5 3-12,-5 1 11,-1-1 0,0 1 0,1 1 0,-1-1 0,1 0 0,-1 1 0,1 0 1,0 0-1,-1 0 0,1 0 0,-1 1 0,1-1 0,-1 1 0,1 0 1,-1 0-1,1 0 0,5 3 0,-2 0 30,0 0 1,-1 1-1,1 0 0,-1 0 0,10 11 1,-13-13-21,2 2 70,-2-2 53,-5-3-32,-18-8 13,8 4-92,-1 2 0,1 0 0,-1 0 1,0 1-1,-17 1 0,25 1-23,-1 0 0,0 0 0,0 0 0,1 1 0,-1-1 0,1 2 0,-1-1 0,1 0 0,0 1 0,0 0 0,0 0 0,0 1 0,1-1 1,-8 8-1,7-5-3,0 1 1,0 0 0,0 0 0,1 0 0,0 1 0,0 0 0,1-1-1,0 1 1,1 0 0,-1 1 0,2-1 0,-1 0 0,0 10 0,2-17-9,0 0 1,0 0-1,0 0 1,0 0 0,0 0-1,0 0 1,0 0 0,0 0-1,0 0 1,1-1 0,-1 1-1,0 0 1,1 0-1,-1 0 1,1 0 0,-1 0-1,1-1 1,-1 1 0,1 0-1,-1 0 1,1-1 0,0 1-1,-1-1 1,1 1-1,0 0 1,0-1 0,-1 1-1,1-1 1,0 0 0,0 1-1,0-1 1,0 0 0,0 1-1,-1-1 1,1 0-1,0 0 1,0 0 0,0 0-1,0 0 1,0 0 0,1 0-1,3 0 2,0 0-1,-1 0 1,1-1-1,-1 0 1,1 0-1,-1 0 1,7-3-1,4-3 6,-1 0-1,-1-2 1,1 0-1,22-20 1,45-50 46,-61 54-39,-16 19-9,1 0 0,0 1 0,-1 0 0,1 0 0,7-5 0,-11 10-5,-1 0 0,0 0 0,1 0 0,-1 0 0,0 0 0,1 0 0,-1 0 1,0 0-1,1 1 0,-1-1 0,0 0 0,1 0 0,-1 0 0,0 1 0,1-1 1,-1 0-1,0 0 0,0 1 0,1-1 0,-1 0 0,0 1 0,0-1 0,0 0 1,0 1-1,1-1 0,-1 0 0,0 1 0,0-1 0,0 0 0,0 1 0,0-1 1,0 1-1,0-1 0,0 1 0,4 16 2,0 44 17,-5-48-11,2-1 0,-1 1-1,2-1 1,-1 1 0,2-1 0,6 22 0,-8-31-4,0 0 1,0 0-1,1-1 1,-1 1-1,1 0 1,0 0 0,0-1-1,0 1 1,0-1-1,2 3 1,-2-5-4,-1 1-1,1 0 1,-1-1 0,1 1-1,-1-1 1,1 1 0,-1-1 0,1 0-1,-1 0 1,1 0 0,0 0-1,-1 0 1,1 0 0,-1 0 0,1 0-1,-1-1 1,1 1 0,-1 0-1,1-1 1,2-1 0,4-1-8,-1 0 1,0-1-1,1 0 1,-1 0-1,-1-1 1,1 0-1,6-6 1,39-44-27,-24 24 21,-17 19 8,-1-2 1,0 1 0,0-2-1,-2 1 1,0-1-1,11-28 1,25-100-46,-37 117 36,11-59-99,-3 0-1,-4-2 0,0-93 1,-11 125-93,-2 1 0,-12-71 0,14 122 184,-5-19-100,5 21 109,0 1 1,-1-1-1,1 0 0,0 0 1,-1 1-1,1-1 0,0 0 0,-1 1 1,1-1-1,-1 0 0,1 1 0,-1-1 1,1 0-1,-1 1 0,0-1 0,1 1 1,-1-1-1,0 1 0,1 0 0,-1-1 1,-1 0-1,1 2-4,0 0 0,-1 0 0,1 0 0,0-1 0,0 1 0,0 0 0,0 0 0,1 0 0,-1 0 0,0 1 0,0-1 0,1 0 0,-1 0 0,0 0 0,1 1 0,-1 1 0,-1 2-11,-10 21-10,2 0-1,1 1 1,1 0-1,1 1 1,-6 52-1,4 146-1,11-146 53,20 140 0,-16-186 7,2 1 0,1-2 1,2 1-1,1-2 1,2 1-1,27 46 1,-35-69 13,1 0 0,0 0 0,1-1 0,-1-1 0,2 1 0,-1-1 0,1 0 0,1-1 1,17 11-1,-22-15-9,0-1 1,0 1-1,1-1 1,-1 0-1,0-1 1,1 1-1,-1-1 1,1 0-1,0-1 1,-1 1 0,1-1-1,-1 0 1,1-1-1,0 1 1,-1-1-1,1 0 1,-1 0-1,1-1 1,-1 0-1,0 0 1,1 0-1,6-5 1,2-1 13,-1-2 0,0 0 1,-1 0-1,0-1 0,11-13 0,49-67 175,-63 78-176,0 0 31,0 1 1,13-28 0,-20 36-52,-1 1 0,1-1 0,-1 1-1,0-1 1,0 1 0,0-1 0,0 0 0,-1 0-1,1 1 1,-1-1 0,0 0 0,0 0-1,0 0 1,-1 1 0,1-1 0,-1 0-1,-3-6 1,3 9-11,0 1 0,0-1 1,0 1-1,0-1 0,0 1 0,0 0 0,0-1 0,-1 1 0,1 0 0,0 0 0,0 0 1,0 0-1,0 0 0,-1 0 0,1 0 0,0 1 0,0-1 0,0 0 0,0 1 1,0-1-1,-1 1 0,0 0 0,-9 4 22,0 2 0,1-1 0,0 1 0,0 1 1,0 0-1,1 0 0,0 1 0,0 0 0,-13 20 0,20-26-21,1-1 0,-1 0 0,1 1 0,-1-1 0,1 1 0,0 0 0,0-1 0,0 1 0,0 0 0,0 0 0,1 0 0,-1-1 0,1 1 0,0 0 0,0 0 0,0 0 0,0 0 0,0 0 0,1 0 0,1 4-1,-1-4 5,1 0 0,0 0 0,0 0-1,0 0 1,0 0 0,1 0 0,-1 0-1,1-1 1,-1 0 0,1 1 0,0-1-1,0 0 1,0 0 0,0 0-1,7 2 1,-1-1 2,0 0-1,0-1 0,0 0 1,0 0-1,1-1 0,-1 0 1,0-1-1,1 0 0,-1 0 1,15-3-1,-4 0 11,0-1 0,0-1 0,31-13 0,-41 14-15,-1-1 1,0 0-1,0-1 1,-1 0 0,1 0-1,-1-1 1,-1 0 0,1 0-1,-1-1 1,10-15 0,2-4 62,28-59 1,-42 69 60,-4 12 61,-5 12-62,-70 201 122,44-116-165,14-45 53,16-46-137,0 0 1,-1 0-1,1-1 0,0 1 0,0 0 1,0 0-1,0 0 0,-1-1 0,1 1 1,0 0-1,1 0 0,-1 0 0,0-1 1,0 1-1,0 0 0,0 0 0,1 0 1,-1-1-1,0 1 0,1 0 0,-1-1 1,0 1-1,1 0 0,-1-1 0,1 1 0,-1 0 1,1-1-1,0 1 0,-1-1 0,1 1 1,-1-1-1,1 1 0,0-1 0,0 1 1,-1-1-1,1 0 0,0 1 0,0-1 1,-1 0-1,1 0 0,0 0 0,0 0 1,1 1-1,4 0 22,0 0 0,0 0 1,0 0-1,8 0 0,-1-1 4,-3 1-6,1-1-1,-1 0 0,1-1 1,-1 0-1,0 0 0,1-1 1,-1-1-1,0 0 0,0 0 0,12-6 1,-12 3 5,0 2-17,-1-1 0,0 0 0,0 0 0,0-1 1,-1 0-1,0 0 0,0-1 0,-1-1 0,0 1 0,7-9 0,-8 6-76,0 0 0,-1 0-1,0-1 1,0 1 0,-1-1-1,-1 0 1,0 0-1,3-18 1,-5 21-59,-1 1 0,0-1 0,0 0 0,-1 0 0,0 0 0,0 1 0,0-1 0,-1 0 0,-1 1 0,1-1 0,-1 1 0,0 0 0,-7-11 0,-13-15-3745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09:58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1 194 13768,'0'0'224,"86"-22"-48,-1 6 16,18-2 232,8 0 8,10 6-8,0 6 16,-11 4 47,-15-5 9,-14-7-88,-19 2 16,-7-2-152,-13-2-8,-14-6-96,-14 8-8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41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5920,'0'0'11942,"13"5"-11754,-2-1-142,0 0 0,0 0 0,0-1 0,0-1 0,1 0 1,-1-1-1,1 0 0,12-1 0,8-1 95,21-2 292,57-11 1,41-8 429,8-2 190,-148 21-938,-10 3-84,1-1 0,0 0 0,-1 1 1,1-1-1,0 1 0,0 0 0,0-1 1,0 1-1,-1 0 0,1 0 0,0 0 1,0 0-1,0 1 0,0-1 0,-1 0 1,1 1-1,0 0 0,0-1 1,-1 1-1,1 0 0,3 1 0,-7 2 6,1 0 0,-1 0-1,0 0 1,1-1-1,-2 1 1,1-1-1,0 1 1,-4 2 0,-29 37 89,-3-2 1,-72 63 0,26-29 42,25-21 18,-131 91-1,177-136-162,8-7-14,1 0 0,-1 0 0,1 1 0,0 0 0,0-1 0,0 2 0,0-1 0,1 0 0,-1 1 0,1 0 0,-5 6 0,8-9-6,1 0-1,-1-1 0,1 1 1,-1-1-1,1 1 0,-1 0 1,1-1-1,-1 0 0,1 1 1,-1-1-1,1 1 0,0-1 0,-1 0 1,1 1-1,0-1 0,-1 0 1,1 1-1,0-1 0,-1 0 1,1 0-1,0 0 0,0 0 1,-1 0-1,1 0 0,1 0 1,26 3 0,-26-2 0,125-1 95,-6 0 121,-74 2-101,76 7 282,-112-7-285,0-1 1,1 0 0,-1 0 0,22-3 0,-32 2-112,-1-1 1,1 1 0,-1 0 0,1 0 0,-1 0 0,1 0 0,-1 0-1,1-1 1,-1 1 0,1 0 0,-1-1 0,0 1 0,1 0-1,-1 0 1,0-1 0,1 1 0,-1-1 0,0 1 0,1 0 0,-1-1-1,0 1 1,0-1 0,1 1 0,-1-1 0,0 1 0,0-1 0,0 1-1,0-1 1,0 1 0,0 0 0,1-1 0,-1 1 0,0-1-1,0 1 1,-1-1 0,1 1 0,0-1 0,0 1 0,0-1 0,0 1-1,0-1 1,0 1 0,-1-1 0,1 0 0,-1-1-363,0 1-1,0-1 1,1 1 0,-1-1 0,0 1-1,0-1 1,-1 1 0,1-1 0,0 1-1,-2-1 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42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10544,'0'0'1625,"11"0"-1444,51-1 458,-1 3 0,0 2 0,0 3 0,0 3 0,80 24 0,-4 4 1992,-134-37-2531,0 0 0,0-1-1,0 1 1,0-1 0,0 0 0,1 0-1,-1 0 1,0-1 0,0 1-1,0-1 1,0 0 0,0 1-1,0-1 1,3-2 0,-5 2-208,1 0 0,0 0 0,-1 0 1,1 0-1,-1 0 0,1-1 1,-1 1-1,0 0 0,1-1 0,-1 1 1,0-1-1,0 0 0,0 1 1,0-1-1,0 0 0,-1 0 0,1 1 1,0-1-1,-1 0 0,1 0 1,-1-2-1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1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11552,'0'0'1094,"13"-2"-792,352-31 2359,-104 15-1109,-167 9-953,-25 4 193,0-3 0,132-33 1,-155 23-43,-43 16-625,-5 2-768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42.7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0 292 7328,'0'0'6350,"9"-16"-5662,4-7-435,56-96 1490,-43 84-847,-15 22-306,-1-1 0,13-24 1,-21 34-457,0 0-1,1 0 1,-1 0 0,1 0 0,3-4 0,-5 8-111,-1-1 1,1 1 0,-1-1-1,1 1 1,-1-1-1,1 1 1,-1 0-1,1-1 1,-1 1-1,1 0 1,-1-1 0,1 1-1,0 0 1,-1 0-1,1 0 1,0-1-1,-1 1 1,1 0-1,-1 0 1,1 0 0,0 0-1,-1 0 1,1 0-1,0 0 1,-1 0-1,1 1 1,0-1-1,-1 0 1,1 0 0,-1 0-1,1 1 1,0-1-1,-1 0 1,1 1-1,-1-1 1,1 0-1,-1 1 1,1-1 0,-1 1-1,1-1 1,-1 1-1,0-1 1,1 1-1,-1-1 1,0 1-1,1 0 1,-1-1-1,1 2 1,25 41 294,-10-19-181,-1 1 0,20 48 0,-31-62-107,3 6 69,0 1 0,0-1 0,2 0 1,12 18-1,-20-34-102,0 0 1,0 0-1,0 0 1,1 0-1,-1 0 1,0 0-1,1 0 1,-1 0-1,0-1 1,1 1-1,-1-1 1,1 1-1,-1-1 1,1 1 0,1-1-1,6 1-2863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43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454 1 5120,'0'0'4570,"-10"9"-4019,-67 71 1880,-120 165 1,90-107 135,73-106-1553,10-11 292,20-18-1196,3-5 313,5-6-1549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43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10040,'0'0'2017,"13"11"-1672,241 213 2030,-249-219-2296,14 14 362,0 0 0,-2 1 0,0 1 0,-1 0 0,16 31 0,-30-46-229,0 0-1,0-1 1,-1 1-1,1 8 1,-2-13-1190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44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57 6728,'0'0'2992,"-4"11"-2240,-32 113 1000,32-106-1324,1-1 0,1 1 1,0 0-1,2 0 0,2 35 0,-2-51-294,1 1 0,-1 0 0,1 0 0,0 0 1,0 0-1,0-1 0,0 1 0,1 0 0,-1-1 0,1 1 1,2 3-1,-3-5-85,0 0 1,0 0-1,0-1 0,0 1 1,0 0-1,0-1 1,0 1-1,0-1 1,0 0-1,1 1 1,-1-1-1,0 0 0,0 1 1,0-1-1,0 0 1,1 0-1,-1 0 1,0 0-1,0 0 0,0 0 1,0-1-1,1 1 1,-1 0-1,0 0 1,0-1-1,0 1 1,0-1-1,0 1 0,0-1 1,0 0-1,2 0 1,8-7 134,-1 1 1,0-1 0,0-1-1,-1 0 1,0 0 0,15-20-1,37-71 679,-44 69-554,19-46 321,-25 51-81,18-30 0,-29 56-537,0-1 1,0 1-1,0 0 1,0 0 0,0 0-1,0 0 1,0 0-1,0-1 1,0 1-1,1 0 1,-1 0 0,0 0-1,0 0 1,0 0-1,0 0 1,0 0 0,0 0-1,1 0 1,-1-1-1,0 1 1,0 0-1,0 0 1,0 0 0,0 0-1,1 0 1,-1 0-1,0 0 1,0 0-1,0 0 1,0 0 0,1 0-1,-1 0 1,0 0-1,0 0 1,0 0 0,0 0-1,0 0 1,1 0-1,-1 1 1,0-1-1,0 0 1,0 0 0,0 0-1,7 8 267,2 17-85,-8-23-163,7 27 87,0-1 0,-2 2 1,2 33-1,1 94 168,-7-109-197,0 43 117,-5 1-1,-20 128 1,21-203-171,-2 1-1,0-1 1,0 1-1,-2-1 0,0 0 1,-1-1-1,-1 0 1,0 0-1,-1-1 1,-1 0-1,-12 15 1,20-28-26,-1 0 1,1 1 0,-1-2-1,0 1 1,0 0 0,1 0-1,-1-1 1,0 0 0,-1 1-1,1-1 1,0 0 0,0 0 0,0-1-1,0 1 1,-1-1 0,1 0-1,0 0 1,-1 0 0,1 0-1,0 0 1,0-1 0,-1 1 0,1-1-1,0 0 1,0 0 0,0 0-1,-4-2 1,-3-2 14,1 1 0,-1-1 0,1-1 0,0 0-1,1 0 1,-16-15 0,10 6 8,1 0 0,-17-24 0,25 31-26,-1-1 1,2 1-1,-1-1 1,1-1-1,0 1 1,-4-19 0,8 26-7,0 0 0,-1-1 1,1 1-1,1 0 0,-1-1 1,0 1-1,1 0 0,-1-1 1,1 1-1,-1 0 0,1 0 1,0 0-1,0 0 1,0 0-1,0 0 0,1 0 1,-1 0-1,0 0 0,1 0 1,-1 0-1,1 1 0,0-1 1,0 1-1,0-1 1,-1 1-1,1 0 0,0 0 1,0 0-1,1 0 0,2-1 1,4-2-1,0 1 1,-1 0 0,1 1-1,0 0 1,0 1 0,17-1 0,-13 2 10,0 1 0,0 1 0,0 0 1,0 1-1,23 8 0,19 5 51,-50-15-19,0 0 0,0 0 0,1-1-1,-1 0 1,0 0 0,0 0 0,9-2 0,-12 1-265,1 1-1,-1-1 1,0 0 0,0 1-1,0-1 1,1 0 0,-1-1 0,0 1-1,-1 0 1,1-1 0,0 1-1,0-1 1,0 1 0,-1-1-1,1 0 1,-1 0 0,2-3-1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45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1 280 6520,'0'0'8674,"9"-15"-7947,3-4-485,0-1 154,0 0-1,15-38 1,-12 25 989,33-52 0,-32 60-399,-16 24-957,0 1 1,0 0-1,0 0 0,0-1 1,0 1-1,1 0 0,-1 0 1,0-1-1,0 1 0,0 0 1,1 0-1,-1 0 0,0 0 1,0-1-1,1 1 0,-1 0 1,0 0-1,0 0 0,1 0 1,-1 0-1,0 0 0,0 0 1,1 0-1,-1 0 0,0-1 1,1 1-1,-1 0 1,0 0-1,0 1 0,1-1 1,-1 0-1,0 0 0,1 0 1,8 8 453,8 19-208,-14-22-160,59 112 637,-53-106-788,0-1 1,1 0 0,0 0 0,20 14-1,-16-13-2605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46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5624,'0'0'12357,"13"3"-11929,3 1-260,0-2 0,1 1 0,0-2 1,-1 0-1,1-1 0,31-5 0,19-7 763,85-4 1,-68 11 430,-83 5-1294,-3 0-292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46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8336,'0'0'5118,"9"-4"-4359,5-1-449,0 1 0,0 0 0,1 0-1,-1 2 1,1-1 0,17 1 0,62 9 1011,-62-3-700,0-2 0,60-3 0,-63-2-489,-7 1 481,39-9 0,-54 9-1074,0-1 0,0 1 0,0-1 0,-1 0 0,9-6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47.7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5824,'0'0'14946,"16"1"-14606,-12 0-312,26 2 251,1-1-1,37-2 1,-51-1 34,30 3 0,-1 1 60,-33-3-228,-1 1 0,0 0 0,1 1 0,12 4 0,-9-4-238,-10-3-3067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48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 8640,'0'0'3830,"14"-7"-3252,3-1-300,0 1 1,0 0 0,1 2 0,28-7 0,-41 11-147,1 0 0,-1 1 1,1-1-1,-1 1 0,1 0 1,-1 0-1,1 1 0,-1-1 1,1 1-1,-1 0 0,0 1 1,0-1-1,1 1 1,-1 0-1,0 1 0,0-1 1,-1 1-1,1 0 0,0 0 1,-1 0-1,0 1 0,0 0 1,7 7-1,-3 2 93,1 0-1,-2 1 1,0 0-1,0 0 0,-1 1 1,6 26-1,14 95 809,-24-120-889,0-2 53,1 0 0,0 0 1,2 0-1,-1 0 0,12 21 0,-13-29-100,0 0-1,0 0 1,1-1 0,0 0 0,0 0-1,1 0 1,-1 0 0,1 0-1,0-1 1,0 0 0,1 0-1,-1 0 1,1-1 0,7 4-1,-10-6-82,-1-1-1,0 1 1,0-1 0,0 0-1,0 1 1,0-1-1,0 0 1,1 0 0,-1 0-1,0-1 1,0 1-1,0 0 1,0-1-1,0 0 1,0 1 0,0-1-1,3-1 1,23-18-3269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48.5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717 1 10040,'0'0'2057,"-15"13"-1741,-228 178 1143,146-127 138,-154 73 0,178-99-626,67-35-741,0 0 1,0 1 0,1-1-1,-10 9 1,30-17-2310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1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13168,'0'0'3224,"38"-83"-2665,13 49 17,7-2-200,5 2 16,-3 3-96,-17 3 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49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0 199 4720,'0'0'14901,"6"-13"-14473,1 0-349,34-67 623,-35 70-526,0 1 1,1 0-1,0 0 0,0 0 0,1 1 0,16-13 0,-17 16-46,-5 3-59,-1 1 0,1-1 0,0 1 0,0 0 0,0 0 0,1-1 0,-1 2 0,4-3-1,-5 3-49,0 0 0,1 0 0,-1 1 0,0-1 0,0 0 0,0 0 0,0 1 0,1-1 0,-1 0 0,0 1 0,0-1 0,0 1 0,0 0 0,0-1 0,0 1 0,0 0 0,0 0 0,0-1 0,-1 1 0,1 0 0,1 2 0,3 4 22,-1 0 0,1 0 0,-2 1 0,1 0 0,-1 0 1,0 0-1,0 0 0,-1 0 0,1 11 0,7 19 79,4 10 31,18 52 407,-28-90-431,0-1 0,1 1-1,8 11 1,2-3-3372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01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0 470 6632,'0'0'8322,"2"-14"-7920,0 4-322,0-2 9,0 1 0,0 0 0,1 0 0,1-1 0,0 2 0,7-16 1,1 3 134,-8 16-114,-1-1 1,1 1-1,0 0 1,0 0-1,1 1 1,0-1-1,0 1 1,1 0 0,-1 0-1,1 1 1,12-9-1,36-13 726,-49 25-732,0 0 1,0 0-1,0 1 0,0 0 0,0 0 1,1 0-1,-1 0 0,0 1 0,7 0 1,-9 1-52,0 0-1,-1 0 1,1 0 0,-1 1 0,1-1 0,-1 1 0,1-1 0,-1 1-1,0 0 1,0 0 0,1 0 0,-2 0 0,1 0 0,0 0 0,0 0-1,-1 1 1,1-1 0,-1 1 0,2 3 0,3 7 80,-1 0 0,6 19 0,-10-30-117,7 29 231,7 62-1,-13-66-151,2-1 0,1 0-1,1 0 1,11 26-1,-9-30-22,2-1-1,0 0 1,1 0 0,1-1-1,19 23 1,-24-36-47,-1 0 0,1 0 0,0-1 0,0 0 0,1 0 0,-1-1 0,1 0 0,1 0 0,-1-1 0,1 0 0,-1-1 0,1 0 0,0 0 0,0-1 0,1 0 0,9 1 0,2-1 39,1-1-1,-1 0 1,35-5-1,-48 3-42,-1 0 0,0-1 0,0 1 0,1-2-1,-1 1 1,0-1 0,-1 0 0,1 0-1,0-1 1,-1 0 0,0 0 0,0 0 0,11-11-1,-12 8 2,0-1-1,0 1 1,0-1 0,-1 0-1,-1-1 1,1 1-1,-1-1 1,4-16-1,8-73 107,-13 49-43,-2 0 1,-2 0-1,-12-74 0,6 67 33,2 0 0,3-67-1,3 120-103,0-1 0,0 0 0,1 0 0,0 0-1,0 1 1,0-1 0,0 0 0,0 1 0,1-1-1,-1 1 1,1-1 0,3-3 0,-4 6-6,1-1 1,0 0-1,0 0 1,0 1 0,0-1-1,0 1 1,0 0-1,0-1 1,0 1-1,1 0 1,-1 0-1,0 1 1,1-1 0,-1 0-1,1 1 1,-1 0-1,1-1 1,-1 1-1,5 0 1,11 1 33,-1 0 0,1 1 0,0 1 1,0 1-1,-1 0 0,1 1 0,27 13 0,-33-12 13,0 0-1,-1 0 0,0 1 0,0 0 0,-1 1 1,0 1-1,0-1 0,-1 1 0,0 1 0,-1 0 1,11 17-1,-12-18 78,0 0-1,0 0 1,1 0 0,9 7-1,-4-4 183,-4-6-274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03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7136,'0'0'6298,"16"8"-5767,-10-5-478,14 7 132,1 0-1,-1-2 1,2 0-1,38 8 1,366 23 1889,-361-38-1580,0-3 0,68-10 0,-90 5-189,-1-1 0,0-3 1,-1-1-1,44-19 0,-75 27-236,-1-1-1,-1 0 0,1 0 0,14-12 0,-5-2-2585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05.6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 4512,'0'0'7128,"-10"5"-6411,-30 17-41,39-22-594,1 0-1,0 0 1,0 0-1,0 0 1,0 0 0,0 0-1,-1 0 1,1 0 0,0 0-1,0 0 1,0 0 0,0 0-1,0 0 1,0 0 0,-1 0-1,1 0 1,0 0-1,0 0 1,0 1 0,0-1 163,0 0-164,0 0 1,0 0 0,-1 0-1,1 0 1,0 0-1,0 1 1,0-1 0,0 0-1,0 0 1,0 0 0,0 0-1,0 0 1,0 0 0,0 1-1,0-1 1,0 0 0,0 0-1,0 0 1,0 0-1,0 0 1,0 0 0,0 1-1,0-1 1,0 0 0,0 0-1,0 0 1,0 0 0,0 0-1,0 0 1,0 1-1,1-1 1,10 2 1402,27-2-1969,-25 0 1020,51 1-129,3 0 174,102-11 0,-106 2-132,76 0 0,-116 11-315,-19-3-90,-1 1 0,1-1 0,-1 1 0,0-1 0,1 0 0,-1 0 0,1-1 0,-1 1 0,5-2 0,-3 1 132,0 0-1,0 1 1,0-1-1,0 1 1,6 1-1,-1-1 208,-8-2-203,-2 2-185,0 0-1,0 0 1,0 0 0,0 1 0,0-1-1,0 0 1,0 0 0,0 0-1,0 0 1,0 0 0,0 0-1,0 1 1,0-1 0,1 0-1,-1 0 1,0 0 0,0 0-1,0 0 1,0 0 0,0 0 0,0 0-1,1 1 1,-1-1 0,0 0-1,0 0 1,0 0 0,0 0-1,0 0 1,1 0 0,-1 0-1,0 0 1,0 0 0,0 0-1,0 0 1,0 0 0,1 0 0,-1 0-1,0 0 1,0 0 0,0 0-1,0 0 1,0 0 0,1-1-1,-1 1 1,0 0 0,0 0-1,0 0 1,0 0 0,0 0 0,0 0-1,1 0 1,-1 0 0,0-1-1,0 1 1,0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06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6728,'0'0'7657,"14"0"-7196,255-14 1603,-244 12-1867,12-1 255,1 2 0,-1 1 0,1 1-1,49 10 1,-55-11-1443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1:53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3808,'0'0'12502,"6"10"-12198,12 20-111,9 14 796,34 75 0,-35-51-292,24 68 468,-39-116-639,-10-19-483,0 0-1,0 1 0,0-1 1,0 0-1,0 1 0,0-1 1,0 0-1,-1 1 0,1-1 0,-1 1 1,1-1-1,-1 3 0,0-4 244,1-9-96,0 3-165,1 0-1,0 1 1,0-1-1,0 1 1,1-1-1,6-8 1,5-14 27,11-37 73,-11 28 17,24-48 1,-13 31 46,-24 52-192,-1 0 1,1 0-1,-1 0 0,1 0 1,-1 0-1,1-1 0,-1 1 0,0 0 1,0-3-1,0 1 15,0 3 11,-4-5 57,-50 9-71,32-2 19,-37-2-1,-78-2 132,84 3-83,34-2-14,19 2-61,0 0 0,-1 0 0,1 0 0,0 0 0,0 0 0,-1 0-1,1 0 1,0 0 0,-1 0 0,1 0 0,0 0 0,-1 0 0,1 0 0,0 0 0,0 0 0,-1 0 0,1-1 0,0 1 0,0 0 0,-1 0 0,1 0 0,0 0 0,0 0 0,-1-1 0,1 1 0,0 0-1,0 0 1,0-1 0,-1 1 0,1 0 0,0 0 0,0-1 0,0 1 0,0 0 0,0 0 0,-1-1 0,1 1 0,0 0 0,0-1 0,0 1 0,0 0 0,0 0 0,0-1 0,16-20-3113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1:56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0 5320,'0'0'9692,"-3"11"-9359,0 6-92,1-1-1,0 1 1,2 29 0,10 50 902,-2-30-180,-8-63-847,0 0 1,0-1-1,0 1 0,1 0 1,-1-1-1,1 1 0,-1-1 1,1 1-1,0 0 0,0-1 0,1 0 1,1 4 1044,-19-34-723,7 13-350,-38-73 238,42 77-279,1 0-1,0-1 0,1 1 0,-3-15 0,6 22-45,-1 0 0,1 0 0,0 0 0,0 0 0,1 0 0,-1 0 0,1 0 0,0 0 0,0 1 0,0-1 0,1 0 0,-1 1 0,1-1 0,0 1 0,0-1 0,3-3 0,-2 4 5,0 0 1,0 0-1,0 0 0,1 1 0,0-1 0,-1 1 0,1 0 1,0 0-1,0 1 0,0-1 0,0 1 0,0 0 0,0 0 1,1 0-1,-1 0 0,0 1 0,0 0 0,1-1 0,-1 2 0,7 0 1,8 3 53,-16-3-45,1-1 1,0 1-1,-1 0 1,1 0-1,-1 1 1,1-1-1,-1 1 0,1 0 1,4 3-1,-4-2 10,-1-1-1,1 1 1,-1-1-1,0 1 0,0 0 1,-1 0-1,1 0 1,3 7-1,-5-9-11,-1 0 0,1 1 0,-1-1 0,0 1 0,0-1 0,0 1 0,0-1 0,0 1 0,0-1 0,0 1 0,0-1 0,-1 1 0,1-1 0,0 0 0,-1 1 0,1-1 0,-1 1 0,0-1 0,1 0 0,-1 1-1,0-1 1,0 0 0,0 0 0,0 0 0,0 0 0,0 0 0,0 0 0,-2 1 0,-6 5 50,8-7-56,1 1 0,-1-1 0,0 1 0,1-1 0,-1 1 0,0-1 1,1 1-1,-1-1 0,0 1 0,1 0 0,-1-1 0,1 1 0,0 0 0,-1 0 0,1-1 0,-1 1 0,1 0 0,0 0 0,-1-1 0,1 1 0,0 0 0,0 0 0,0 0 0,0 0 1,0-1-1,0 2 0,0 0 1,-1-1 0,1 0 1,-1 0-1,1 1 0,-1-1 1,1 0-1,-1 0 0,1 0 0,-1 0 1,0 1-1,0-1 0,0 0 1,0 0-1,1-1 0,-1 1 1,-2 1-1,3-2-9,-1 0 0,1 0 0,-1 1 0,1-1 0,-1 0 1,1 0-1,0 0 0,-1 0 0,1 1 0,-1-1 0,1 0 0,0 0 0,-1 1 0,1-1 0,0 0 0,-1 1 1,1-1-1,0 0 0,-1 1 0,1-1 0,0 1 0,0-1 0,-1 1 0,1 0-2,0-1-1,-1 1 0,1-1 1,-1 1-1,1-1 1,0 1-1,-1 0 0,1-1 1,-1 0-1,1 1 0,-1-1 1,0 1-1,1-1 1,-1 0-1,1 1 0,-1-1 1,0 0-1,1 1 1,-1-1-1,0 0 0,0 0 1,1 0-1,-1 0 1,-1 0-1,2 0 8,0 0-1,-1 0 1,1 0-1,-1 0 1,1 0-1,0-1 1,-1 1 0,1 0-1,0 0 1,-1 0-1,1 0 1,-1 0-1,1 0 1,0 0 0,-1 0-1,1 0 1,0 1-1,-1-1 1,1 0 0,0 0-1,-1 0 1,1 0-1,0 0 1,-1 1-1,1-1 1,0 0 0,-1 0-1,1 1 1,0-1-1,0 0 1,-1 0 0,1 1-1,0-1 1,0 0-1,0 1 1,-1-1-1,1 0 1,0 1 0,0-1-1,0 0 1,0 1-1,0-1 1,0 0-1,0 1 1,-1-1 0,1 1-1,0-1 1,0 0-1,1 1 1,-1-1 0,0 0-1,0 1 1,0-1-1,0 1 1,0-1-1,0 1 1,0-1 15,13 0 1,82 5 6,-83-4 19,-1 1 0,1 0 0,0 1 0,0 0 0,20 9 0,-32-12-41,1 1 1,-1-1 0,1 0 0,-1 0 0,1 1 0,-1-1-1,0 0 1,1 1 0,-1-1 0,1 0 0,-1 1-1,0-1 1,1 1 0,-1-1 0,0 1 0,1-1 0,-1 1-1,0-1 1,0 1 0,1-1 0,-1 1 0,0-1-1,0 1 1,0-1 0,0 1 0,0-1 0,0 1 0,0-1-1,0 1 1,0-1 0,0 1 0,0 0 0,0-1-1,0 1 1,0-1 0,0 1 0,-1-1 0,1 1 0,0-1-1,0 1 1,-1-1 0,1 1 0,0-1 0,-1 0 0,1 1-1,-1 0 1,-20 17 98,-14 1 85,-1-2 0,-75 26 0,92-37-80,0 0 1,-39 4-1,17-7-3250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28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56 5016,'0'0'8881,"-9"19"-8384,6-13-450,-4 8 46,1-1 1,0 1-1,1 0 0,0 1 1,2-1-1,-1 1 0,2 0 1,0 0-1,0 15 0,27 198 1461,-2-26-357,-22-158-916,-1-25-47,0-1-1,1 1 1,1-1-1,1 0 1,0 1-1,9 22 1,-10-17 482,-2-18-274,0-6-331,0 0-99,1 0 0,-1 0 0,0 0 0,0 0 0,0 0 0,0 0 0,1 0 1,-1 0-1,0 0 0,0 0 0,0 0 0,0 0 0,1 0 0,-1 0 0,0 0 0,0 0 0,0 0 1,0 0-1,0-1 0,1 1 0,-1 0 0,0 0 0,0 0 0,0 0 0,0 0 0,0 0 1,0-1-1,0 1 0,1 0 0,-1 0 0,0 0 0,0 0 0,0-1 0,0 1 0,0 0 0,0 0 1,0 0-1,0 0 0,0-1 0,0 1 0,0 0 0,0 0 0,0 0 0,0 0 0,0-1 0,0 1 1,0 0-1,0 0 0,0 0 0,0 0 0,0-1 0,0 1 0,-1 0 0,-2-23 154,1 0 1,1 0-1,3-40 0,-1 36-74,-1 0 0,-3-32 1,-12-41 160,-11-105 320,19 78-78,6 114-425,1 1 0,1-1 0,0 0 1,0 0-1,2 1 0,-1-1 0,5-12 0,-5 20-47,0 0-1,1 0 0,-1 0 0,1 0 0,0 0 0,1 0 0,-1 1 1,1-1-1,0 1 0,0 0 0,0 0 0,0 1 0,1-1 0,-1 1 0,1 0 1,0 0-1,10-4 0,2 2 0,0 1 0,0 0 0,0 1-1,1 1 1,-1 1 0,1 0 0,-1 2 0,1 0 0,-1 0 0,0 2-1,1 0 1,-1 1 0,0 1 0,19 8 0,-26-9-11,-1 1-1,0 0 1,-1 0 0,1 1-1,-1 0 1,0 0 0,-1 1 0,1 0-1,-1 1 1,-1-1 0,1 1-1,-1 1 1,-1-1 0,1 1-1,-2 0 1,1 0 0,-1 0 0,-1 1-1,1 0 1,-2-1 0,1 1-1,-1 0 1,-1 0 0,0 0 0,0 1-1,-1-1 1,0 0 0,-1 0-1,0 0 1,-1 0 0,0 0-1,0 0 1,-1 0 0,-5 10 0,3-8 4,0 0 1,-1 0-1,-1-1 1,0 0-1,0 0 1,-1-1-1,-15 16 1,9-13 20,-1-1-1,-1 0 1,0 0 0,-24 12-1,-14 4 75,-28 17 203,76-41-239,0-1 61,9-3-27,16-5-48,-2 4-58,0 1 0,0 0 0,0 1 0,34 8 0,65 24-53,-89-23 2,51 27 1,-67-32 38,-1 2 1,0-1-1,0 1 1,0 1-1,-1 0 1,0 0-1,9 12 1,-15-16 6,0 1 1,0-1 0,0 1 0,-1-1 0,1 1 0,-1 0 0,0 0 0,-1 0 0,1 0 0,-1 0 0,0 0 0,0 0 0,-1 0 0,0 0-1,0 1 1,0-1 0,0 0 0,-1 0 0,0 0 0,0 1 0,0-1 0,0 0 0,-1 0 0,0-1 0,-3 6 0,0-1 3,0-1 1,0-1-1,-1 1 1,-1-1 0,1 0-1,-1 0 1,0 0-1,0-1 1,-1-1-1,0 1 1,0-1 0,-15 7-1,3-4 10,0 0 1,-1-1-1,0-2 0,0 0 1,0-1-1,-1-1 0,1-1 0,-1-1 1,-30-2-1,18-3 26,1 0-1,0-2 1,0-2-1,1 0 1,-42-19-1,50 18-31,15 6-36,0 0 1,0 0-1,0-1 0,0 0 0,1-1 0,-1 0 0,1 0 0,1-1 0,-10-8 0,16 12 2,0 0 0,1 1 1,-1-1-1,0 0 0,1 0 0,-1 0 0,1 0 0,0 0 0,0 0 0,0 0 1,0 0-1,0 0 0,0 0 0,0 0 0,1 0 0,-1 0 0,1 0 0,-1 0 1,1 0-1,0 1 0,-1-1 0,1 0 0,2-2 0,25-39-1992,-24 37 191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29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5320,'0'0'8896,"12"2"-8294,211 32 1638,-65-19-1060,5 0-176,-90-8-556,-46-4-112,0 0 0,0-2 0,0-1 0,30-4 0,-33-2 176,9-1-3397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30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555 0 5824,'0'0'9065,"-11"10"-8509,0 1-400,-53 56 704,23-19-141,-11 14 347,-64 59 1,43-49-297,-23 20 354,58-66-789,29-21-190,0 1-1,1 0 1,-12 11 0,14-14 96,6-3-287,0 0-1,1 0 0,-1 0 1,0 0-1,0 0 1,0 0-1,0 0 0,0 0-186,0 0 186,0-1 1,0 1-1,0 0 0,0 0 1,0 0-1,0 0 0,0 0 1,0 0-1,0 0 0,0 0 1,0 0-1,0 0 0,0 0 1,0 0-1,0-1 1,0 1-1,0 0 0,0 0 1,0 0-1,0 0 0,0 0 1,0 0-1,0 0 0,0 0 1,0 0-1,0 0 0,0 0 1,0 0-1,0 0 0,0-1 1,0 1-234,0 0 233,-1 0 0,1 0 1,0 0-1,0 0 1,0 0-1,0 0 0,0 0 1,0 0-1,0 0 0,0 0 1,0 0-1,0 0 0,0 0 1,0 0-1,0 0 0,-1 0 1,1 0-1,0 0 0,0 0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4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0 585 6632,'0'0'5410,"7"-11"-5020,200-311 2395,-199 309-2493,0 1 1,1 0-1,0 1 0,1-1 1,1 2-1,-1 0 1,2 0-1,-1 1 0,16-10 1,-26 19-268,0 0 0,-1-1 0,1 1 0,0 0 0,0 0 0,0 0 0,0 0 0,0 0 0,0 0 0,0 0 0,0 0 0,0 0 0,0 0 0,0 0 1,0 1-1,-1-1 0,1 0 0,0 1 0,0-1 0,0 0 0,0 1 0,0-1 0,-1 1 0,1-1 0,0 1 0,-1 0 0,1-1 0,0 1 0,-1 0 0,1 0 0,0-1 0,-1 1 0,0 0 0,1 0 1,0 1-1,14 36 367,-14-36-369,14 60 358,-2 0 0,7 92 0,-14-90-58,3 0-1,25 89 1,-32-146-278,0-1-1,0 0 1,1 0 0,0-1 0,0 1 0,1-1 0,0 1-1,0-1 1,0 0 0,0-1 0,1 1 0,0-1 0,0 0-1,0 0 1,0 0 0,11 5 0,-12-7-21,1 0 0,-1 0 0,1-1 0,-1 0 0,1 0 0,0 0 0,0-1 0,-1 1-1,1-1 1,0 0 0,0 0 0,-1-1 0,1 1 0,0-1 0,-1 0 0,1-1 0,0 1 0,-1-1 0,0 0 0,1 0 0,-1 0 0,0 0 0,4-4 0,7-5 54,0-1-1,-1-1 1,-1 0 0,0-1 0,-1 0-1,16-25 1,-13 15 23,-2-1-1,0-1 1,15-44-1,-6-7 98,-3-1 1,9-85-1,-25 144-162,7-38 163,21-71 0,-31 126-189,1 0 1,0 0-1,0 0 1,0-1-1,0 1 1,0 0-1,0 0 1,1 0-1,-1 0 1,1 1-1,-1-1 1,1 0 0,-1 1-1,1-1 1,0 1-1,0-1 1,0 1-1,0 0 1,3-2-1,-1 2 2,0 0 0,0 0 0,1 0-1,-1 1 1,0-1 0,0 1 0,0 0-1,0 0 1,0 0 0,6 2 0,7 2 28,0 1 0,0 0 1,33 16-1,-48-20-35,19 9 65,1 1 0,-1 1 1,-1 1-1,21 17 0,-17-11 50,30 27 325,-54-46-417,-5-2-3764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31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9344,'0'0'5106,"10"9"-4531,8 8-178,-1 1 1,30 38-1,104 135 2136,-43-55-719,-62-77-805,-44-56-899,1 0 0,-1 0 0,1 0 0,0 0 0,0-1 0,0 0 0,0 1 0,1-1 0,-1 0 0,0 0 0,1-1 0,4 2 0,-7-2-177,1-1 0,-1 0 0,0 0 0,1 1 0,-1-1 0,1 0 0,-1 0 0,0-1 0,1 1 0,-1 0-1,0 0 1,1-1 0,-1 1 0,0-1 0,1 1 0,-1-1 0,0 1 0,0-1 0,1 0 0,-1 0 0,0 1 0,0-1-1,0 0 1,0 0 0,0 0 0,0 0 0,0 0 0,-1-1 0,1 1 0,0 0 0,-1 0 0,1 0 0,0-1-1,0-1 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34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114 101 6328,'0'0'11573,"-4"11"-11180,3-9-377,0 1 15,-1 0-1,1 0 1,-1 1 0,1-1 0,0 1 0,0-1-1,1 1 1,-1-1 0,1 1 0,0-1 0,-1 1-1,2 0 1,-1-1 0,0 1 0,1-1-1,-1 1 1,1 0 0,0-1 0,1 0 0,-1 1-1,0-1 1,1 0 0,3 6 0,53 77 836,4-3 0,115 120 0,-151-177-577,-2 0 0,27 41-1,-17-24 64,-24-31-174,-1 0 0,0 0 1,8 16-1,-10-16 44,-5-11-185,-1 1 0,-1-1 0,1 1 0,0-1 0,0 1 0,0 0 0,-1-1 0,1 1 0,-1 0 0,0-1-1,1 1 1,-1 0 0,0 2 0,0-4 130,0 5-49,1 13 225,-1-18-338,0 1 0,0-1 0,0 1 0,0-1 0,1 1 0,-1-1 0,0 0 0,0 1 0,0-1 1,1 1-1,-1-1 0,0 0 0,1 1 0,-1-1 0,0 0 0,1 1 0,-1-1 0,0 0 0,1 1 0,-1-1 1,0 0-1,1 0 0,-1 0 0,1 1 0,-1-1 0,1 0 0,-1 0 0,0 0 0,1 0 0,-1 0 0,2 0 1,-2 0 50,1-7 76,77-176 87,-53 118-110,57-108 0,-62 139-70,86-159 235,-95 169-202,0 0 0,2 0 0,1 1 0,0 1 0,33-38 1,-47 60-68,1 0 1,-1-1 0,1 1 0,-1-1 0,1 1-1,-1-1 1,0 1 0,1-1 0,-1 1 0,0-1-1,0 1 1,1-1 0,-1 1 0,0-1 0,0 1-1,0-1 1,1 1 0,-1-1 0,0 0 0,0 1 0,0-1-1,0 1 1,0-1 0,0 0 0,0 1 0,0-1-1,-1 1 1,1-2 0,-1 1-2,1 0 1,-1 0-1,0 0 1,0 1-1,0-1 1,0 0-1,0 0 1,1 1-1,-1-1 1,-1 0-1,1 1 1,0-1-1,-2 0 0,-3-1-2,-1 0 0,1 1 0,-1-1 0,-9 0 0,-183 2 11,187 0-14,-145 17 0,17-1 0,63-11 25,0 3 0,1 4-1,-140 39 1,189-45-30,21-5-55,18-4-28,31-10-352,44-18 1,-49 17-2949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35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0 7024,'0'0'7166,"-4"11"-6618,1-6-424,1-2-81,0 1 0,0-1 1,1 0-1,-1 1 0,1-1 0,-1 6 1,2-8-24,0 0 1,0 0 0,0 0 0,0 0 0,0 0 0,0 0 0,0 0-1,0 0 1,0 0 0,1 0 0,-1 0 0,0 0 0,1 0 0,-1 0-1,1-1 1,-1 1 0,1 0 0,-1 0 0,1 0 0,0-1 0,-1 1-1,1 0 1,0 0 0,0-1 0,-1 1 0,1-1 0,0 1 0,0-1-1,0 1 1,0-1 0,0 1 0,1-1 0,54 17 944,0-2 1,84 10 0,-17-4 334,-91-15-926,0-2 0,-1-1 0,1-2 0,0-1 0,0-1 0,0-2 0,0-1 1,37-10-1,-68 14-373,0 0 0,-1 0 1,1 0-1,-1 0 0,1 0 1,-1 0-1,1-1 1,-1 1-1,1 0 0,-1 0 1,1-1-1,-1 1 0,1 0 1,-1-1-1,1 1 1,-1 0-1,0-1 0,1 1 1,-1-1-1,0 1 0,1-1 1,-1 1-1,0-1 1,1 1-1,-1-1 0,0 1 1,0-1-1,0 1 0,1-1 1,-1 1-1,0-1 1,0 1-1,0-2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37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257 194 5920,'0'0'8225,"1"12"-7566,8 205 1323,15 197 1210,-13-374-2540,-9-36-395,0 1 1,-1 0 0,1 0 0,-1 0 0,1 9 0,4-7 823,-3-8-510,-6-5-351,2 4-193,-1-1 0,1 0 0,0 1 1,0-1-1,1 0 0,-1 0 1,0 0-1,1 1 0,0-1 0,0-5 1,-1-4 18,-12-60 207,-26-88 0,7 38-11,1-25 80,17 83-171,8 44-93,2 0 0,0-1 0,-2-35 1,6 42-33,1 1 1,0 0 0,1 0 0,0 0 0,1 0 0,0 1 0,1-1 0,7-15-1,-9 25-19,-1-1-1,1 1 1,0-1-1,0 1 0,1 0 1,-1 0-1,1 0 0,-1 1 1,1-1-1,0 0 1,0 1-1,0 0 0,1 0 1,-1 0-1,0 0 0,1 0 1,-1 1-1,1-1 1,0 1-1,-1 0 0,1 0 1,0 1-1,0-1 0,0 1 1,-1-1-1,1 1 1,0 0-1,0 1 0,0-1 1,0 1-1,-1 0 0,1 0 1,4 1-1,2 2 1,0 0 0,-1 0 0,1 1 0,-1 0-1,0 0 1,0 1 0,12 11 0,-2 1 12,33 38-1,-45-47-15,0 0-1,-1 0 1,-1 1-1,1-1 1,-2 1-1,1 1 1,5 20 0,-8-25 2,-1 1 1,0 0 0,0-1 0,0 1 0,-1 0 0,0 0-1,0 0 1,0-1 0,-1 1 0,-1 0 0,1 0 0,-1-1 0,0 1-1,-3 7 1,-1-3 18,-1 0 0,0 0 0,0-1 0,-1 1-1,0-2 1,-1 1 0,-12 9 0,-1-1 121,-1-2 1,-29 16-1,39-25-13,10-5-92,0-1 1,0 1 0,0 0 0,0-1 0,0 1 0,0 1 0,0-1 0,-3 5 0,9-5-31,0 0 0,0 1 0,0-1 0,0 0 0,1 0 0,3 1 0,71 32-3,65 32-60,-111-50 32,-2 1 0,40 30 0,-65-44 17,0 1 0,0-1 0,0 1 0,0 0-1,-1 1 1,0-1 0,0 1 0,-1 0 0,1 0 0,-1 0 0,2 7-1,-3-8 9,-1-1 0,0 1 0,0-1 0,-1 0 0,1 1 1,-1-1-1,0 1 0,0 0 0,-1-1 0,1 1 0,-1-1 0,0 0 0,0 1 0,-1-1 0,1 0 0,-1 1 0,-4 6 0,-1 1 19,-1-1 1,-1-1-1,0 1 0,-1-2 1,1 1-1,-2-1 0,1-1 1,-1 0-1,-1 0 0,1-1 1,-1 0-1,-1-1 0,-25 8 1,15-6 54,-1-1 1,0-2 0,0 0 0,-1-2 0,1 0 0,-50-2-1,44-4 6,1-1 0,-1-2 0,1-1 0,0-1 0,1-1-1,0-1 1,-42-23 0,63 29-104,0 1 0,1-2 0,0 1 0,-6-6 1,1-4-3892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03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0 240 4216,'0'0'8336,"13"-1"-7896,37-2-4,-43 3-252,1-1 0,-1-1 0,0 1 0,0-1 0,0 0 0,10-6 0,-12 6 6,-1 0 0,1 0-1,0 1 1,0-1 0,-1 1-1,1 0 1,0 1 0,6-1-1,23 2 625,37 8-1,-29-4-373,-26-4-301,1-2 1,0 1-1,21-5 0,-24 3-14,0 1-1,18 2 0,23-2 215,-47 0-300,-1 1-1,0 0 1,1 1-1,7 1 1,17 1 55,106 1 189,-37-1-51,-90-4-186,-1 1-1,0 1 1,12 2 0,26 0 89,1-8-41,-35 2-54,0 2 0,0-1 0,0 2 1,24 2-1,-4 1 68,1-2 0,-1-1 1,55-7-1,8 0 52,2 0-8,21 0-38,70-8 196,-95 5-22,-68 6-175,0-1 0,0-1 0,48-19 0,-47 15-50,0 1 1,0 1-1,36-5 1,-30 9-28,127-20 216,-131 20-202,0 0 0,0 2 0,0 1 0,46 5 0,12-1 58,-48-4-43,20 0 13,-15 2-38,0-2 1,54-7-1,-31 1-25,-43 5-14,14 0 3,70-15 0,-88 13 19,0 1 0,0 1 0,27 1 0,1-1 17,6 1 116,86 10 0,-89-4 22,102-3 0,139-17 140,-103 18 171,-180-3-401,0 0 0,1-1 0,-1 0 0,18-5 0,-28 6-87,0 0-1,0 0 1,0 0 0,0 0 0,0 0-1,0 0 1,0 0 0,0 0 0,0 0-1,-1 0 1,1 0 0,0 0 0,0 0-1,0 0 1,0-1 0,0 1-1,0 0 1,0 0 0,0 0 0,0 0-1,0 0 1,0 0 0,0 0 0,-1 0-1,1 0 1,0 0 0,0 0 0,0 0-1,0-1 1,0 1 0,0 0 0,0 0-1,0 0 1,0 0 0,0 0 0,0 0-1,0 0 1,0 0 0,0-1 0,0 1-1,0 0 1,0 0 0,0 0 0,0 0-1,0 0 1,0 0 0,0 0-1,0 0 1,1 0 0,-1 0 0,0-1-1,0 1 1,0 0 0,0 0 0,0 0-1,0 0 1,0 0 0,0 0 0,0 0-1,0 0 1,0 0 0,1 0 0,-14-3-45,-41 6-281,-53 10 0,64-8-2601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05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0 110 6928,'0'0'5470,"5"12"-4700,17 53 932,18 92-1,-21-20-154,10 44 296,-22-156-1549,-2-6 106,0 1 0,-1-1 0,2 33 0,0-29 529,-2-20-344,-2-16-35,-6-73-138,-20-112 0,1 16-100,19 152-213,-11-40 0,1 2 46,13 60-125,0 1 0,0 0 0,1 0 0,0-1 0,1 1 0,-1 0 0,2-1 0,-1 1 0,1 0 0,0 0 0,0 0 0,5-11 0,-4 14-9,-1-1-1,1 1 1,0 0 0,1 0 0,-1 0 0,1 0 0,0 1-1,-1-1 1,2 1 0,-1 0 0,0 0 0,1 1-1,-1-1 1,1 1 0,-1 0 0,1 0 0,0 0-1,8-1 1,13-1 11,1 1 0,0 1 0,-1 1 0,1 2 0,0 0 0,0 2 0,-1 1 0,1 1 0,-1 1 0,34 13 0,-57-17-21,1-1 1,0 0 0,0 1-1,-1 0 1,1 0-1,-1 0 1,0 1 0,0-1-1,0 1 1,0-1 0,0 1-1,0 0 1,0 0 0,-1 0-1,3 5 1,-4-5 1,0-1 0,0 1 0,0 0 0,0-1 0,0 1 0,-1 0 0,1 0 0,-1-1 0,0 1 0,0 0 0,0 0 0,0 0 0,-1-1 0,1 1 0,-1 0-1,1 0 1,-1-1 0,0 1 0,0 0 0,0-1 0,-1 1 0,-2 4 0,-7 9 8,0-1 1,-1 0-1,-1-1 0,0 0 0,-1-1 1,0-1-1,-1 0 0,-29 17 0,3-6 65,0-3-1,-63 23 0,44-19 229,60-24-231,13 4-3,92 17-80,-61-14-11,-1 2 1,0 2-1,48 19 1,-58-16 12,51 30 0,-73-38 8,-1 1 0,0 0 0,0 1 0,0 0 0,-1 1 1,0 0-1,-1 0 0,10 15 0,-16-21 5,-1-1 1,0 0-1,1 1 1,-1-1 0,0 1-1,0-1 1,0 1-1,-1-1 1,1 1-1,-1 0 1,1-1-1,-1 1 1,0 0 0,0-1-1,0 1 1,0 0-1,-1 0 1,1-1-1,-2 4 1,1-3 5,-1 1-1,0-1 1,0 0 0,0 1 0,0-1 0,0 0 0,-1 0-1,1 0 1,-1-1 0,0 1 0,-6 4 0,-4 1 19,0-1 0,0 0 1,-1-1-1,0 0 0,-24 5 1,14-4 19,-1-2 0,1-1 0,-1-1 0,0-1 0,0-1 0,1-1 0,-1-1 0,-37-7 0,-124-36 395,184 43-448,0 1-1,1-1 1,-1 1-1,0-1 1,0 0-1,1 1 0,-1-1 1,0 0-1,1 0 1,-1 0-1,1-1 1,-1 1-1,1 0 0,0 0 1,-1-1-1,1 1 1,0-1-1,0 1 0,0-1 1,0 0-1,0 1 1,0-1-1,1 0 1,-2-2-1,2 1-38,0 0 0,0 1 0,0-1 0,1 0 0,-1 0 1,1 1-1,0-1 0,-1 0 0,1 1 0,0-1 0,1 1 0,-1-1 0,0 1 0,1 0 0,3-5 1,14-17-3655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06.3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6424,'0'0'9400,"13"3"-8871,2 2-330,0-2 0,0 0 0,1 0 1,26-1-1,-18 0 266,0 0 1,0 2-1,32 8 1,-49-10-324,-5-2-101,0 0 0,0 1 1,0-1-1,0 1 0,0 0 0,-1 0 1,1-1-1,0 1 0,-1 0 0,1 0 1,0 1-1,-1-1 0,1 0 1,-1 0-1,0 1 0,1-1 0,-1 1 1,0-1-1,0 1 0,0 0 1,0-1-1,0 1 0,0 0 0,-1 0 1,1-1-1,0 1 0,-1 0 0,0 0 1,1 0-1,-1 0 0,0 0 1,0 0-1,0 0 0,0 3 0,-1 0 27,0 0-1,-1 0 0,1 1 1,-1-1-1,0 0 1,0-1-1,0 1 0,-1 0 1,0-1-1,0 1 1,-5 5-1,-8 7 152,-1-2 0,-30 22 0,-6 4 309,43-32-285,-1 0-1,-1-1 0,-18 10 1,29-18-235,1 0 0,0 0 0,0 0 0,0 0 1,0 0-1,-1 0 0,1 0 0,0 0 1,0 0-1,0 0 0,0 1 0,-1-1 1,1 0-1,0 0 0,0 0 0,0 0 0,0 0 1,0 0-1,0 1 0,0-1 0,-1 0 1,1 0-1,0 0 0,0 0 0,0 1 0,0-1 1,0 0-1,0 0 0,0 0 0,0 0 1,0 1-1,0-1 0,0 0 0,0 0 0,0 0 1,0 0-1,0 1 0,0-1 0,0 0 1,0 0-1,0 0 0,0 0 0,0 1 0,1-1 1,-1 0-1,0 0 0,0 0 0,0 0 1,0 0-1,0 1 0,0-1 0,0 0 0,1 0 1,-1 0-1,0 0 0,0 0 0,0 0 1,0 0-1,0 0 0,1 1 0,-1-1 0,0 0 1,0 0-1,0 0 0,0 0 0,1 0 1,-1 0-1,0 0 0,0 0 0,15 4 206,-14-3-219,29 7 146,0-1 1,1-2 0,0-1 0,0-1 0,1-2 0,-1-1-1,43-5 1,-53 0-218,-1-1 0,1 0 0,31-16 0,-26 11-2734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56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5320,'0'0'16614,"5"12"-16461,3 2-99,-4-7-27,0 0 1,0 0-1,-1 0 1,0 1-1,-1-1 1,1 1-1,1 12 1,37 364 1122,-39-365-1075,-1-5 65,0 0-1,-1 0 1,0-1 0,-1 1 0,-4 23 0,7-30 139,-2-7-274,0 0 0,0 0 0,0 0 0,0 0 0,0 0 0,0 0 0,0 0 0,0 0 0,-1 0 0,1 0 0,0 0 0,0 0 0,0 0 0,0 0 0,0 0 0,0 0 0,0 0 0,-1 0 0,1 0 0,0 0 0,0 0-1,0 0 1,0 0 0,0 0 0,0 0 0,0 1 0,0-1 0,0 0 0,0 0 0,0 0 0,-1 0 0,1 0 0,0 0 0,0 0 0,0 0 0,0 1 0,0-1 0,0 0 0,0 0 0,0 0 0,0 0 0,0 0 0,0 0 0,0 0 0,0 0 0,0 1 0,0-1 0,0 0 0,0 0 0,0 0 0,0 0 0,0 0 0,0 0 0,0 0 0,1 1 0,-1-1 0,0 0 0,-7-29-752,5 18-2556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57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6824,'0'0'9673,"11"4"-9123,-1 0-414,1-1-1,0-1 0,1 1 0,-1-2 0,0 0 0,1 0 1,22-2-1,40-8 503,98-6 665,-114 13-878,-36 0-91,0 1 0,0 1 0,0 1 0,0 0 0,0 2 0,32 8 0,-54-11-320,0 0 0,0 0 1,0 0-1,0 0 0,0-1 0,0 1 1,0 0-1,0 0 0,0 0 1,0 0-1,0 0 0,0-1 0,0 1 1,0 0-1,0 0 0,0 0 1,0 0-1,0 0 0,1-1 1,-1 1-1,0 0 0,0 0 0,0 0 1,0 0-1,0 0 0,0 0 1,0-1-1,0 1 0,0 0 1,1 0-1,-1 0 0,0 0 0,0 0 1,0 0-1,0 0 0,0 0 1,0 0-1,1 0 0,-1 0 0,0-1 1,0 1-1,0 0 0,0 0 1,0 0-1,1 0 0,-1 0 1,0 0-1,0 0 0,0 0 0,0 0 1,1 1-1,-10-11-2701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0:58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0 154 4416,'0'0'16730,"13"5"-16409,-1 0-242,-6-2-34,1 0-1,0-1 0,0 1 1,0-1-1,0-1 0,0 1 1,0-1-1,0-1 0,1 1 0,-1-1 1,11-1-1,93-18 532,-53 8-180,70-4 1,-101 14-289,246-17 1074,-264 17-1129,-1 0 0,0-1 0,0 0 0,0 0 0,0-1 0,0 0 0,0-1 0,7-4 0,-11 5-46,1 1-1,-1-1 0,0 0 1,-1-1-1,1 1 1,0 0-1,-1-1 1,0 0-1,0 0 1,0 0-1,0 0 1,-1-1-1,0 1 1,4-9-1,0-15-3228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3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15688,'0'0'0,"65"-10"184,11 2-8,49-8 48,12-3-1,15-5-127,1 2 8,4 8 248,-20-6-8,-18 2 80,-10 4 0,-19 3-104,-11 3 8,-23 0-216,-31 0 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43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5120,'0'0'5705,"-11"14"-5102,-4 5-261,0 0 0,1 1 1,1 1-1,-18 39 1,28-52-167,0 0 0,0 0 0,1 0 0,0 0 0,1 1 0,0-1 1,0 1-1,1 14 0,1-17-55,0-1 0,0 0 1,0 0-1,1 0 0,-1 0 0,1 0 1,0 0-1,1 0 0,-1 0 0,1-1 1,0 1-1,0-1 0,1 0 0,-1 0 1,8 6-1,-9-7-39,1-1-1,0 0 1,0 1 0,0-1-1,0 0 1,0-1 0,0 1-1,0-1 1,0 1 0,1-1-1,-1 0 1,0 0 0,1 0-1,5 0 1,-6-1-23,0-1 0,0 1 1,0-1-1,0 0 0,1 0 0,-1 0 1,0 0-1,0 0 0,-1-1 0,1 1 0,0-1 1,0 0-1,-1 0 0,1 0 0,-1 0 1,3-2-1,2-4 61,0 0 1,0-1-1,-1 1 1,0-1-1,-1 0 1,6-12-1,22-62 529,-29 73-557,2-6 202,0-1 1,-1 0-1,-1 1 0,0-1 1,2-29-1,-6 46-279,0 0-1,0-1 1,0 1 0,0 0-1,0 0 1,0 0-1,0-1 1,0 1 0,0 0-1,0 0 1,0 0-1,0-1 1,0 1 0,0 0-1,0 0 1,0-1-1,0 1 1,0 0-1,0 0 1,0 0 0,0-1-1,0 1 1,0 0-1,-1 0 1,1 0 0,0 0-1,0-1 1,0 1-1,0 0 1,0 0-1,-1 0 1,1 0 0,0 0-1,0-1 1,0 1-1,0 0 1,-1 0 0,1 0-1,0 0 1,0 0-1,0 0 1,-1 0 0,1 0-1,0 0 1,0 0-1,-1 0 1,1 0-1,0 0 1,0 0 0,0 0-1,-1 0 1,1 0-1,0 0 1,0 0 0,0 0-1,-1 0 1,1 0-1,0 0 1,0 0-1,0 0 1,-1 1 0,1-1-1,0 0 1,0 0-1,0 0 1,-1 0 0,-9 13 519,-1 17-315,2 0 0,0 0 0,2 1 1,2 0-1,1 0 0,1 1 0,1-1 0,2 1 0,2-1 0,0 1 0,2-1 0,14 53 0,79 247 1100,-92-316-1200,0 1 0,-2 0 0,4 24 1,-6-37-76,-1 1 1,1-1 0,-1 1-1,0-1 1,0 1 0,-1 0 0,1-1-1,-1 1 1,1-1 0,-1 1-1,0-1 1,0 1 0,-1-1 0,1 0-1,-1 0 1,1 1 0,-1-1 0,0 0-1,0-1 1,-1 1 0,1 0-1,-5 3 1,4-4-16,-1 0 1,1-1-1,-1 0 0,0 0 1,1 0-1,-1 0 1,0 0-1,0-1 0,1 1 1,-1-1-1,0 0 0,0-1 1,0 1-1,0-1 0,1 1 1,-1-1-1,0 0 0,1 0 1,-6-3-1,-2-1 19,0 0-1,0 0 1,1-1 0,0 0 0,-10-9-1,3-1-5,1 0-1,1 0 0,1-1 1,0-1-1,1-1 0,1 0 1,-19-40-1,30 54-37,-1 1-1,0-1 1,1 0 0,0 0-1,0 0 1,1-1-1,-1 1 1,1 0 0,0 0-1,0 0 1,1 0-1,0 0 1,0-1 0,0 1-1,0 0 1,1 1-1,0-1 1,0 0 0,0 0-1,0 1 1,1-1 0,0 1-1,0 0 1,0 0-1,7-7 1,4-3 7,0 1 0,1 0 0,1 1 0,0 1 0,23-12 0,-22 13 65,1 1 0,1 1-1,-1 0 1,1 1 0,1 1-1,-1 1 1,1 1 0,0 1 0,31-2-1,-30 4 615,-11 0-1276,-1 1-3522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12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2304,'0'0'14997,"-3"10"-14691,1 1-178,-1 0-1,1-1 0,1 1 0,0 0 1,1 0-1,1 19 0,13 178 1513,-7-60-827,-7-106-591,0-32-89,-1 1 0,2-1 0,2 20 0,-3-27-88,1 0 0,-1 0-1,0 0 1,0 0 0,-1 0 0,1 0 0,0 0 0,-1 0 0,0 0 0,0 0 0,0 0 0,-2 4 0,2-4 38,-1 1 0,1-1 1,0 1-1,0 0 1,1-1-1,-2 7 1,-1-15 184,2 1-3259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12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 7832,'0'0'6089,"-6"11"-5492,-17 36-2,23-45-524,-1 0 0,1 0 1,0-1-1,0 1 0,0 0 0,0-1 1,0 1-1,0 0 0,1 0 0,-1-1 1,0 1-1,1 0 0,-1-1 0,1 1 1,0 0-1,0-1 0,-1 1 0,1-1 1,0 1-1,0-1 0,0 0 0,1 1 1,-1-1-1,0 0 0,0 0 1,1 0-1,-1 0 0,1 0 0,1 2 1,0-1 63,7 4 85,1-1 1,-1 0-1,1 0 1,0-1-1,0 0 0,0-1 1,0 0-1,1-1 0,-1-1 1,15 1-1,9 1 244,1-1-1,-1-3 1,69-8 0,-71 3-187,-9 2 515,37-11 0,-58 15-464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13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89 5320,'0'0'11639,"11"-10"-11204,37-33-23,-45 41-358,0-1 0,0 1 0,0 0 0,1 0 0,-1 0 0,1 1-1,-1-1 1,1 1 0,0 0 0,6-2 0,4 0 114,-5 0 10,0 1 0,0 0-1,18-2 1,-22 4-95,-1 0 1,1 0 0,-1 1-1,0-1 1,1 1 0,-1 0-1,0 1 1,1-1 0,-1 1-1,6 3 1,-4-2 39,-1 0-1,0 0 1,0 1-1,0-1 0,0 1 1,-1 0-1,1 1 1,6 8-1,-9-10-70,0 1 0,0-1 0,0 1 0,0 0 0,-1-1 1,0 1-1,0 0 0,0 0 0,0 0 0,-1 0 0,1 0 0,-1 0 0,0 0 0,-1 6 0,-1 4 50,-2-1 0,0 1 1,0-1-1,-1 0 1,-1 0-1,0-1 0,-9 13 1,9-14-50,-3 5 31,0-1 1,-1 0-1,-1 0 1,-1-1 0,0-1-1,-1 0 1,0 0-1,-29 20 1,-36 26 520,99-69-99,23-3-402,51-7 0,-74 17-54,-1 1-1,0 1 1,1 1-1,-1 1 0,24 3 1,18 6 382,-61-10-402,1 0 0,0 0 0,0 0 0,0-1 1,-1 1-1,1 0 0,0-1 0,0 1 0,-1-1 0,1 0 0,0 0 0,-1 1 1,1-1-1,-1 0 0,1 0 0,1-3 0,22-19-1624,-22 19-343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15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1 145 5224,'0'0'10104,"1"11"-9590,5 30-22,-6-40-470,1-1 1,-1 1-1,0-1 0,0 1 0,0-1 0,0 1 0,0-1 1,1 0-1,-1 1 0,0-1 0,0 0 0,1 1 1,-1-1-1,0 0 0,1 1 0,-1-1 0,0 0 1,1 1-1,-1-1 0,1 0 0,-1 0 0,0 1 1,1-1-1,-1 0 0,1 0 0,-1 0 0,0 0 0,1 0 1,-1 0-1,1 0 0,-1 0 0,1 0 0,-1 0 1,1 0-1,-1 0 0,1 0 0,-1 0 0,0 0 1,1 0-1,-1 0 0,2-1 0,16-8 398,-16 7-316,23-14 548,29-23-1,-34 22-113,1 2 0,35-19 0,-55 33-502,1 0-1,0 0 0,-1 1 0,1-1 1,0 0-1,0 1 0,-1-1 1,1 1-1,0 0 0,0-1 0,0 1 1,0 0-1,0 0 0,0 0 0,-1 0 1,1 1-1,0-1 0,0 0 1,0 1-1,0 0 0,-1-1 0,1 1 1,0 0-1,0 0 0,-1 0 0,1 0 1,-1 0-1,1 0 0,-1 0 1,1 0-1,-1 1 0,0-1 0,0 1 1,1-1-1,-1 1 0,0-1 0,0 1 1,-1 0-1,1-1 0,0 1 1,-1 0-1,2 2 0,1 7 52,0-1 0,0 1 0,-1 0 0,0 0 0,0 19 0,0 44 337,3 0-1,16 74 1,-19-139-363,1 0 1,0 0 0,0 0-1,0-1 1,1 1 0,1-1-1,-1 0 1,8 10 0,-10-16-34,-1 0 0,1 0 0,0 0 0,0 0 0,0 0 0,0 0 0,0-1 0,0 1 0,0-1 0,0 1 0,1-1 0,-1 0 1,1 0-1,-1 0 0,1 0 0,-1 0 0,1-1 0,0 1 0,-1-1 0,1 1 0,0-1 0,-1 0 0,1 0 0,0-1 0,-1 1 0,1 0 0,-1-1 0,1 0 1,0 1-1,-1-1 0,1 0 0,-1 0 0,4-3 0,0 1 13,0-1-1,-1-1 1,1 1 0,-1-1 0,0 0-1,-1 0 1,9-12 0,25-45 117,-28 43-95,1-2 5,-1-1 1,-1 0-1,-1-1 1,-1 1-1,0-1 0,3-30 1,6-143 482,-15 180-488,-2-1 15,1 15-65,-1 0 1,1 0 0,0 0 0,0 0-1,0 0 1,0 0 0,0 0 0,0 0-1,1 0 1,-1 0 0,0 0-1,1 0 1,0 0 0,-1 0 0,1 1-1,0-1 1,0 0 0,2-2-1,1 3-1,0 1 0,-1 0 0,1 0 0,0 0 0,0 0 0,-1 1 0,1 0 0,0 0 0,-1 0 0,6 2 0,-6-2-4,28 9 24,-1 2-1,-1 1 0,0 2 0,38 24 0,-14-12 96,-46-24-32,-2 0-187,-7-6-182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16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0 6728,'0'0'9322,"-4"12"-8675,-2 10-236,1 0 1,1 0-1,0 0 0,2 1 1,1-1-1,1 24 1,8 73 1074,-2-22-318,4-24 935,-10-73-2086,0-1 1,0 1-1,0 0 1,0 0-1,0 0 1,0 0-1,0 0 1,0 0-1,0 0 1,0 0-1,0 0 1,0 0-1,0 0 1,0 0-1,1 0 1,-1 0-1,0 0 1,0 0-1,0 0 1,0 0-1,0 0 1,0 0-1,0 0 1,0 0-1,0 0 1,0 0-1,0 0 1,0 0-1,1 0 0,-1 0 1,0 0-1,0 0 1,0 0-1,0 0 1,0 0-1,0 0 1,0 0-1,0 0 1,0 0-1,0 0 1,0 0-1,0 0 1,0 0-1,0 0 1,0 0-1,1 1 1,2-13 200,-1-4-326,1 0 0,4-14 0,-1 10-3003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16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8136,'0'0'7464,"14"2"-6880,49 4 551,104-3 0,-129-7-512,50-12 0,-50 8-124,40-3-1,-67 10-640,-1 1 365,1-1 1,-1 0-1,11-4 1,-18 4-484,0 1 0,-1-1 0,1-1 0,-1 1 0,1 0 0,-1-1 0,1 1 0,-1-1 0,3-2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18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1 140 7432,'0'0'6918,"0"10"-6340,-1 14-160,2 0 1,0 0 0,7 29-1,43 142 2117,10 44 187,-61-236-2627,0-1 0,1 0 0,-1 0 0,1 0-1,0 0 1,-1 0 0,1 0 0,0 0 0,2 3 0,-3-5-77,0 1 0,1-1 1,-1 0-1,0 0 1,0 0-1,0 0 0,0 0 1,0 0-1,0 0 1,1 0-1,-1 0 0,0 0 1,0 0-1,0 0 1,0 0-1,0 0 1,1 0-1,-1 0 0,0 0 1,0 0-1,0 0 1,0 0-1,0 0 0,1-1 1,-1 1-1,0 0 1,0 0-1,0 0 0,0 0 1,0 0-1,0 0 1,0 0-1,0 0 0,1 0 1,-1-1-1,0 1 1,0 0-1,0 0 0,0 0 1,0 0-1,0 0 1,0-1-1,0 1 0,5-16 367,-3-5-242,0 0 1,-2 0-1,0 0 1,-6-36-1,4 33-49,-36-244 758,32 237-676,1 0 1,2 1-1,1-1 1,2-31-1,-1 56-145,1 0-1,1 0 1,-1 0-1,1 0 1,0 1 0,0-1-1,1 0 1,0 1-1,0-1 1,0 1-1,1 0 1,-1 0 0,6-8-1,-7 12-21,1 0 0,-1 0-1,0 0 1,1 0 0,-1 0-1,1 0 1,-1 1 0,1-1-1,-1 0 1,1 1 0,0-1-1,-1 1 1,1 0 0,0-1 0,-1 1-1,1 0 1,0 0 0,-1 0-1,1 0 1,0 1 0,-1-1-1,3 1 1,39 11 95,-40-11-95,180 71 350,-176-69-341,-2 0 3,0-1 0,0 0 0,0 0 0,0-1 0,9 2 0,-2 0 157,-6-2 23,-4-13-301,-2 5-3528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19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4416,'0'0'9789,"1"10"-9194,-2 122 1668,-3-61-980,-2 80 2756,6-151-3823,38-1 788,57-11 1,-57 7-748,58-3-1,-82 8-65,0 0 1,0-1-1,26-6 0,-38 7-320,1-1 0,0 0 0,0 0 0,-1 1 0,1-2 0,0 1 1,-1 0-1,1 0 0,-1-1 0,0 1 0,0-1 0,1 0 0,-1 0 0,0 0 0,0 0 0,0 0 0,-1 0 0,1 0 0,-1-1 0,1 1 0,-1-1 0,0 1 0,1-1 0,-1 1 0,0-4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21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0 4720,'0'0'8840,"-4"15"-8466,-3 10-188,1 0 0,1 1 0,-1 34 0,20 245 1423,-1-106-863,18 270 684,8 62-43,-30-344-979,-1 2 26,11 143 311,9 358 1155,-29-669-1762,-1-1 1,-1 1 0,-1-1 0,-11 38-1,9-38 45,-11 18-478,13-30-2381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25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207 551 3616,'0'0'2926,"10"-9"-2734,32-27 58,-38 34-191,-1-1 1,0 1 0,1 0 0,0 0-1,-1 0 1,1 1 0,0-1-1,0 1 1,0 0 0,0 0-1,0 1 1,0-1 0,0 1-1,1 0 1,-1 0 0,0 0-1,6 1 1,12 0 171,312-12 2024,-41-7-985,92-3-114,1 25-222,-189 6-462,153 13 338,-94 16-243,-74-8-187,139 23 188,106 13-62,-249-45-309,-48-5 108,239 2 1,-184-23-58,221-13 308,-192-16-322,-28 3-62,-9 15 31,99-13 136,33 9-33,-175 16-210,-97 1-67,54-1 54,-1-3 0,140-29 0,-151 16-10,1 3 0,129-8 0,-118 19 73,0-5 1,-1-4-1,171-49 0,-179 41-40,105-13 0,-102 22-40,98-30-1,-143 33-48,1 1 0,44-2 0,34-8 0,-44 7 19,0 3 1,80 1-1,-14 1 88,-39-2 7,269-9 266,-309 17-342,71-11 0,-129 12-51,31-2 65,68 4-1,7 0 12,68 2 0,-92-4-32,36-1 8,-85-1-68,53-11 0,-70 11 32,0 0 1,0 1 0,0 1-1,35 5 1,5-1 48,116 14 62,-11 1-10,-134-18-87,0 1-17,0-1-1,0-1 0,46-7 1,107-16 152,-149 18-101,37-9-1,-40 6-5,52-4 0,14 1 60,-60 6-25,1 1 1,50 2 0,-4 9 34,48 1 114,-62-5-162,42-2 63,149-26 177,-123 10-208,-96 12-79,67-10 45,97-15 68,-103 16-103,-44 7-26,0 4 0,71 6 0,-103-4-4,-9 2 3,1 1-1,0 0 1,-1 1 0,0 2 0,26 11-1,-8-3 32,-29-12-41,0 0-1,-1 0 1,1 1-1,-1 0 1,0 1-1,0-1 1,0 1-1,-1 1 1,0-1-1,0 1 1,0 0-1,-1 1 1,0-1-1,0 1 1,-1 0-1,0 0 1,0 1-1,0-1 1,-1 1 0,0 0-1,2 9 1,4 22 11,-3 1 1,0-1-1,-1 45 1,-2-35-14,8 336 44,-8-188-41,2 373 6,-4-489-17,-4 422 0,-33 30 31,12-295-28,10-151-37,9-59-27,1 1 0,-1 34 1,-1 26-334,6-84 394,0-4-47,0 1 1,1 0-1,-1-1 0,-1 1 1,1 0-1,0-1 1,0 1-1,0 0 1,-1 0-1,1-1 1,-1 1-1,-1 2 1,1-3 24,0 0-1,-1-1 1,1 1 0,0-1 0,0 1 0,-1-1 0,1 0 0,0 0 0,-1 1 0,1-1 0,0 0 0,-1 0 0,1 0 0,0 0 0,-1-1 0,1 1 0,-1 0 0,1 0 0,-2-2 0,-6 0-10,0 0 1,1-1 0,-13-6-1,-26-7-81,-142-15-364,-202-8 0,378 38 462,-86-3-177,0 5 1,-150 20-1,-22-3-109,6 0 23,27 0 52,40-4 51,-385-3-356,289-14 303,-79-2-20,-155 4 59,245 4 153,93-2 8,-407-12-44,317 3 60,-192 5 37,279 4 7,-258 21 74,152-4-33,24 2 10,-32 2 19,173-18-30,-164 26 0,182-14 0,-192 3 0,229-16-21,-122 23 0,99-14 10,-114-1 0,-37 3 33,-153 30 50,197-35-72,9-1 29,-214 30 70,198-20-91,14 0-27,179-17-48,-443 10 125,357-16-112,-369-7 128,222-2-104,61-1 57,29 2 28,-20 0 21,105 14-43,0 4 1,0 3 0,-142 33-1,165-26-45,0-3-1,-86 7 1,137-19-68,-1 0-1,0 0 1,0 0 0,-14-4-1,20 3 5,0 1 0,0-1 0,0 1-1,0-1 1,1 0 0,-1 0 0,0 0-1,1 0 1,-1 0 0,0 0 0,1 0-1,0-1 1,-1 1 0,1 0-1,0-1 1,-1 1 0,1-1 0,0 0-1,0 1 1,0-1 0,1 0 0,-1 0-1,0 1 1,0-3 0,0-24-2979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45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14312,'0'0'2790,"12"-8"-2550,40-24-13,-43 28-165,0 0-1,1 0 1,-1 1 0,1 0 0,0 0 0,0 1-1,0 1 1,0 0 0,0 0 0,15 1-1,-10 0 5,91-4 298,-25 0-63,90 7-1,-115 1-151,49 6 143,-91-8-210,1 1 0,-1 1 1,1 0-1,-1 1 1,13 7-1,28 7 801,-52-18-417,-10-6-326,-8-6-521,11 6-2320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0 470 6632,'0'0'8322,"2"-14"-7920,0 4-322,0-2 9,0 1 0,0 0 0,1 0 0,1-1 0,0 2 0,7-16 1,1 3 134,-8 16-114,-1-1 1,1 1-1,0 0 1,0 0-1,1 1 1,0-1-1,0 1 1,1 0 0,-1 0-1,1 1 1,12-9-1,36-13 726,-49 25-732,0 0 1,0 0-1,0 1 0,0 0 0,0 0 1,1 0-1,-1 0 0,0 1 0,7 0 1,-9 1-52,0 0-1,-1 0 1,1 0 0,-1 1 0,1-1 0,-1 1 0,1-1 0,-1 1-1,0 0 1,0 0 0,1 0 0,-2 0 0,1 0 0,0 0 0,0 0-1,-1 1 1,1-1 0,-1 1 0,2 3 0,3 7 80,-1 0 0,6 19 0,-10-30-117,7 29 231,7 62-1,-13-66-151,2-1 0,1 0-1,1 0 1,11 26-1,-9-30-22,2-1-1,0 0 1,1 0 0,1-1-1,19 23 1,-24-36-47,-1 0 0,1 0 0,0-1 0,0 0 0,1 0 0,-1-1 0,1 0 0,1 0 0,-1-1 0,1 0 0,-1-1 0,1 0 0,0 0 0,0-1 0,1 0 0,9 1 0,2-1 39,1-1-1,-1 0 1,35-5-1,-48 3-42,-1 0 0,0-1 0,0 1 0,1-2-1,-1 1 1,0-1 0,-1 0 0,1 0-1,0-1 1,-1 0 0,0 0 0,0 0 0,11-11-1,-12 8 2,0-1-1,0 1 1,0-1 0,-1 0-1,-1-1 1,1 1-1,-1-1 1,4-16-1,8-73 107,-13 49-43,-2 0 1,-2 0-1,-12-74 0,6 67 33,2 0 0,3-67-1,3 120-103,0-1 0,0 0 0,1 0 0,0 0-1,0 1 1,0-1 0,0 0 0,0 1 0,1-1-1,-1 1 1,1-1 0,3-3 0,-4 6-6,1-1 1,0 0-1,0 0 1,0 1 0,0-1-1,0 1 1,0 0-1,0-1 1,0 1-1,1 0 1,-1 0-1,0 1 1,1-1 0,-1 0-1,1 1 1,-1 0-1,1-1 1,-1 1-1,5 0 1,11 1 33,-1 0 0,1 1 0,0 1 1,0 1-1,-1 0 0,1 1 0,27 13 0,-33-12 13,0 0-1,-1 0 0,0 1 0,0 0 0,-1 1 1,0 1-1,0-1 0,-1 1 0,0 1 0,-1 0 1,11 17-1,-12-18 78,0 0-1,0 0 1,1 0 0,9 7-1,-4-4 183,-4-6-274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7136,'0'0'6298,"16"8"-5767,-10-5-478,14 7 132,1 0-1,-1-2 1,2 0-1,38 8 1,366 23 1889,-361-38-1580,0-3 0,68-10 0,-90 5-189,-1-1 0,0-3 1,-1-1-1,44-19 0,-75 27-236,-1-1-1,-1 0 0,1 0 0,14-12 0,-5-2-2585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 4512,'0'0'7128,"-10"5"-6411,-30 17-41,39-22-594,1 0-1,0 0 1,0 0-1,0 0 1,0 0 0,0 0-1,-1 0 1,1 0 0,0 0-1,0 0 1,0 0 0,0 0-1,0 0 1,0 0 0,-1 0-1,1 0 1,0 0-1,0 0 1,0 1 0,0-1 163,0 0-164,0 0 1,0 0 0,-1 0-1,1 0 1,0 0-1,0 1 1,0-1 0,0 0-1,0 0 1,0 0 0,0 0-1,0 0 1,0 0 0,0 1-1,0-1 1,0 0 0,0 0-1,0 0 1,0 0-1,0 0 1,0 0 0,0 1-1,0-1 1,0 0 0,0 0-1,0 0 1,0 0 0,0 0-1,0 0 1,0 1-1,1-1 1,10 2 1402,27-2-1969,-25 0 1020,51 1-129,3 0 174,102-11 0,-106 2-132,76 0 0,-116 11-315,-19-3-90,-1 1 0,1-1 0,-1 1 0,0-1 0,1 0 0,-1 0 0,1-1 0,-1 1 0,5-2 0,-3 1 132,0 0-1,0 1 1,0-1-1,0 1 1,6 1-1,-1-1 208,-8-2-203,-2 2-185,0 0-1,0 0 1,0 0 0,0 1 0,0-1-1,0 0 1,0 0 0,0 0-1,0 0 1,0 0 0,0 0-1,0 1 1,0-1 0,1 0-1,-1 0 1,0 0 0,0 0-1,0 0 1,0 0 0,0 0 0,0 0-1,1 1 1,-1-1 0,0 0-1,0 0 1,0 0 0,0 0-1,0 0 1,1 0 0,-1 0-1,0 0 1,0 0 0,0 0-1,0 0 1,0 0 0,1 0 0,-1 0-1,0 0 1,0 0 0,0 0-1,0 0 1,0 0 0,1-1-1,-1 1 1,0 0 0,0 0-1,0 0 1,0 0 0,0 0 0,0 0-1,1 0 1,-1 0 0,0-1-1,0 1 1,0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6728,'0'0'7657,"14"0"-7196,255-14 1603,-244 12-1867,12-1 255,1 2 0,-1 1 0,1 1-1,49 10 1,-55-11-1443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3808,'0'0'12502,"6"10"-12198,12 20-111,9 14 796,34 75 0,-35-51-292,24 68 468,-39-116-639,-10-19-483,0 0-1,0 1 0,0-1 1,0 0-1,0 1 0,0-1 1,0 0-1,-1 1 0,1-1 0,-1 1 1,1-1-1,-1 3 0,0-4 244,1-9-96,0 3-165,1 0-1,0 1 1,0-1-1,0 1 1,1-1-1,6-8 1,5-14 27,11-37 73,-11 28 17,24-48 1,-13 31 46,-24 52-192,-1 0 1,1 0-1,-1 0 0,1 0 1,-1 0-1,1-1 0,-1 1 0,0 0 1,0-3-1,0 1 15,0 3 11,-4-5 57,-50 9-71,32-2 19,-37-2-1,-78-2 132,84 3-83,34-2-14,19 2-61,0 0 0,-1 0 0,1 0 0,0 0 0,0 0 0,-1 0-1,1 0 1,0 0 0,-1 0 0,1 0 0,0 0 0,-1 0 0,1 0 0,0 0 0,0 0 0,-1 0 0,1-1 0,0 1 0,0 0 0,-1 0 0,1 0 0,0 0 0,0 0 0,-1-1 0,1 1 0,0 0-1,0 0 1,0-1 0,-1 1 0,1 0 0,0 0 0,0-1 0,0 1 0,0 0 0,0 0 0,-1-1 0,1 1 0,0 0 0,0-1 0,0 1 0,0 0 0,0 0 0,0-1 0,16-20-3113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0 5320,'0'0'9692,"-3"11"-9359,0 6-92,1-1-1,0 1 1,2 29 0,10 50 902,-2-30-180,-8-63-847,0 0 1,0-1-1,0 1 0,1 0 1,-1-1-1,1 1 0,-1-1 1,1 1-1,0 0 0,0-1 0,1 0 1,1 4 1044,-19-34-723,7 13-350,-38-73 238,42 77-279,1 0-1,0-1 0,1 1 0,-3-15 0,6 22-45,-1 0 0,1 0 0,0 0 0,0 0 0,1 0 0,-1 0 0,1 0 0,0 0 0,0 1 0,0-1 0,1 0 0,-1 1 0,1-1 0,0 1 0,0-1 0,3-3 0,-2 4 5,0 0 1,0 0-1,0 0 0,1 1 0,0-1 0,-1 1 0,1 0 1,0 0-1,0 1 0,0-1 0,0 1 0,0 0 0,0 0 1,1 0-1,-1 0 0,0 1 0,0 0 0,1-1 0,-1 2 0,7 0 1,8 3 53,-16-3-45,1-1 1,0 1-1,-1 0 1,1 0-1,-1 1 1,1-1-1,-1 1 0,1 0 1,4 3-1,-4-2 10,-1-1-1,1 1 1,-1-1-1,0 1 0,0 0 1,-1 0-1,1 0 1,3 7-1,-5-9-11,-1 0 0,1 1 0,-1-1 0,0 1 0,0-1 0,0 1 0,0-1 0,0 1 0,0-1 0,0 1 0,0-1 0,-1 1 0,1-1 0,0 0 0,-1 1 0,1-1 0,-1 1 0,0-1 0,1 0 0,-1 1-1,0-1 1,0 0 0,0 0 0,0 0 0,0 0 0,0 0 0,0 0 0,-2 1 0,-6 5 50,8-7-56,1 1 0,-1-1 0,0 1 0,1-1 0,-1 1 0,0-1 1,1 1-1,-1-1 0,0 1 0,1 0 0,-1-1 0,1 1 0,0 0 0,-1 0 0,1-1 0,-1 1 0,1 0 0,0 0 0,-1-1 0,1 1 0,0 0 0,0 0 0,0 0 0,0 0 1,0-1-1,0 2 0,0 0 1,-1-1 0,1 0 1,-1 0-1,1 1 0,-1-1 1,1 0-1,-1 0 0,1 0 0,-1 0 1,0 1-1,0-1 0,0 0 1,0 0-1,1-1 0,-1 1 1,-2 1-1,3-2-9,-1 0 0,1 0 0,-1 1 0,1-1 0,-1 0 1,1 0-1,0 0 0,-1 0 0,1 1 0,-1-1 0,1 0 0,0 0 0,-1 1 0,1-1 0,0 0 0,-1 1 1,1-1-1,0 0 0,-1 1 0,1-1 0,0 1 0,0-1 0,-1 1 0,1 0-2,0-1-1,-1 1 0,1-1 1,-1 1-1,1-1 1,0 1-1,-1 0 0,1-1 1,-1 0-1,1 1 0,-1-1 1,0 1-1,1-1 1,-1 0-1,1 1 0,-1-1 1,0 0-1,1 1 1,-1-1-1,0 0 0,0 0 1,1 0-1,-1 0 1,-1 0-1,2 0 8,0 0-1,-1 0 1,1 0-1,-1 0 1,1 0-1,0-1 1,-1 1 0,1 0-1,0 0 1,-1 0-1,1 0 1,-1 0-1,1 0 1,0 0 0,-1 0-1,1 0 1,0 1-1,-1-1 1,1 0 0,0 0-1,-1 0 1,1 0-1,0 0 1,-1 1-1,1-1 1,0 0 0,-1 0-1,1 1 1,0-1-1,0 0 1,-1 0 0,1 1-1,0-1 1,0 0-1,0 1 1,-1-1-1,1 0 1,0 1 0,0-1-1,0 0 1,0 1-1,0-1 1,0 0-1,0 1 1,-1-1 0,1 1-1,0-1 1,0 0-1,1 1 1,-1-1 0,0 0-1,0 1 1,0-1-1,0 1 1,0-1-1,0 1 1,0-1 15,13 0 1,82 5 6,-83-4 19,-1 1 0,1 0 0,0 1 0,0 0 0,20 9 0,-32-12-41,1 1 1,-1-1 0,1 0 0,-1 0 0,1 1 0,-1-1-1,0 0 1,1 1 0,-1-1 0,1 0 0,-1 1-1,0-1 1,1 1 0,-1-1 0,0 1 0,1-1 0,-1 1-1,0-1 1,0 1 0,1-1 0,-1 1 0,0-1-1,0 1 1,0-1 0,0 1 0,0-1 0,0 1 0,0-1-1,0 1 1,0-1 0,0 1 0,0 0 0,0-1-1,0 1 1,0-1 0,0 1 0,-1-1 0,1 1 0,0-1-1,0 1 1,-1-1 0,1 1 0,0-1 0,-1 0 0,1 1-1,-1 0 1,-20 17 98,-14 1 85,-1-2 0,-75 26 0,92-37-80,0 0 1,-39 4-1,17-7-3250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56 5016,'0'0'8881,"-9"19"-8384,6-13-450,-4 8 46,1-1 1,0 1-1,1 0 0,0 1 1,2-1-1,-1 1 0,2 0 1,0 0-1,0 15 0,27 198 1461,-2-26-357,-22-158-916,-1-25-47,0-1-1,1 1 1,1-1-1,1 0 1,0 1-1,9 22 1,-10-17 482,-2-18-274,0-6-331,0 0-99,1 0 0,-1 0 0,0 0 0,0 0 0,0 0 0,0 0 0,1 0 1,-1 0-1,0 0 0,0 0 0,0 0 0,0 0 0,1 0 0,-1 0 0,0 0 0,0 0 0,0 0 1,0 0-1,0-1 0,1 1 0,-1 0 0,0 0 0,0 0 0,0 0 0,0 0 0,0 0 1,0-1-1,0 1 0,1 0 0,-1 0 0,0 0 0,0 0 0,0-1 0,0 1 0,0 0 0,0 0 1,0 0-1,0 0 0,0-1 0,0 1 0,0 0 0,0 0 0,0 0 0,0 0 0,0-1 0,0 1 1,0 0-1,0 0 0,0 0 0,0 0 0,0-1 0,0 1 0,-1 0 0,-2-23 154,1 0 1,1 0-1,3-40 0,-1 36-74,-1 0 0,-3-32 1,-12-41 160,-11-105 320,19 78-78,6 114-425,1 1 0,1-1 0,0 0 1,0 0-1,2 1 0,-1-1 0,5-12 0,-5 20-47,0 0-1,1 0 0,-1 0 0,1 0 0,0 0 0,1 0 0,-1 1 1,1-1-1,0 1 0,0 0 0,0 0 0,0 1 0,1-1 0,-1 1 0,1 0 1,0 0-1,10-4 0,2 2 0,0 1 0,0 0 0,0 1-1,1 1 1,-1 1 0,1 0 0,-1 2 0,1 0 0,-1 0 0,0 2-1,1 0 1,-1 1 0,0 1 0,19 8 0,-26-9-11,-1 1-1,0 0 1,-1 0 0,1 1-1,-1 0 1,0 0 0,-1 1 0,1 0-1,-1 1 1,-1-1 0,1 1-1,-1 1 1,-1-1 0,1 1-1,-2 0 1,1 0 0,-1 0 0,-1 1-1,1 0 1,-2-1 0,1 1-1,-1 0 1,-1 0 0,0 0 0,0 1-1,-1-1 1,0 0 0,-1 0-1,0 0 1,-1 0 0,0 0-1,0 0 1,-1 0 0,-5 10 0,3-8 4,0 0 1,-1 0-1,-1-1 1,0 0-1,0 0 1,-1-1-1,-15 16 1,9-13 20,-1-1-1,-1 0 1,0 0 0,-24 12-1,-14 4 75,-28 17 203,76-41-239,0-1 61,9-3-27,16-5-48,-2 4-58,0 1 0,0 0 0,0 1 0,34 8 0,65 24-53,-89-23 2,51 27 1,-67-32 38,-1 2 1,0-1-1,0 1 1,0 1-1,-1 0 1,0 0-1,9 12 1,-15-16 6,0 1 1,0-1 0,0 1 0,-1-1 0,1 1 0,-1 0 0,0 0 0,-1 0 0,1 0 0,-1 0 0,0 0 0,0 0 0,-1 0 0,0 0-1,0 1 1,0-1 0,0 0 0,-1 0 0,0 0 0,0 1 0,0-1 0,0 0 0,-1 0 0,0-1 0,-3 6 0,0-1 3,0-1 1,0-1-1,-1 1 1,-1-1 0,1 0-1,-1 0 1,0 0-1,0-1 1,-1-1-1,0 1 1,0-1 0,-15 7-1,3-4 10,0 0 1,-1-1-1,0-2 0,0 0 1,0-1-1,-1-1 0,1-1 0,-1-1 1,-30-2-1,18-3 26,1 0-1,0-2 1,0-2-1,1 0 1,-42-19-1,50 18-31,15 6-36,0 0 1,0 0-1,0-1 0,0 0 0,1-1 0,-1 0 0,1 0 0,1-1 0,-10-8 0,16 12 2,0 0 0,1 1 1,-1-1-1,0 0 0,1 0 0,-1 0 0,1 0 0,0 0 0,0 0 0,0 0 1,0 0-1,0 0 0,0 0 0,0 0 0,1 0 0,-1 0 0,1 0 0,-1 0 1,1 0-1,0 1 0,-1-1 0,1 0 0,2-2 0,25-39-1992,-24 37 191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5320,'0'0'8896,"12"2"-8294,211 32 1638,-65-19-1060,5 0-176,-90-8-556,-46-4-112,0 0 0,0-2 0,0-1 0,30-4 0,-33-2 176,9-1-3397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555 0 5824,'0'0'9065,"-11"10"-8509,0 1-400,-53 56 704,23-19-141,-11 14 347,-64 59 1,43-49-297,-23 20 354,58-66-789,29-21-190,0 1-1,1 0 1,-12 11 0,14-14 96,6-3-287,0 0-1,1 0 0,-1 0 1,0 0-1,0 0 1,0 0-1,0 0 0,0 0-186,0 0 186,0-1 1,0 1-1,0 0 0,0 0 1,0 0-1,0 0 0,0 0 1,0 0-1,0 0 0,0 0 1,0 0-1,0 0 0,0 0 1,0 0-1,0-1 1,0 1-1,0 0 0,0 0 1,0 0-1,0 0 0,0 0 1,0 0-1,0 0 0,0 0 1,0 0-1,0 0 0,0 0 1,0 0-1,0 0 0,0-1 1,0 1-234,0 0 233,-1 0 0,1 0 1,0 0-1,0 0 1,0 0-1,0 0 0,0 0 1,0 0-1,0 0 0,0 0 1,0 0-1,0 0 0,0 0 1,0 0-1,0 0 0,-1 0 1,1 0-1,0 0 0,0 0 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9344,'0'0'5106,"10"9"-4531,8 8-178,-1 1 1,30 38-1,104 135 2136,-43-55-719,-62-77-805,-44-56-899,1 0 0,-1 0 0,1 0 0,0 0 0,0-1 0,0 0 0,0 1 0,1-1 0,-1 0 0,0 0 0,1-1 0,4 2 0,-7-2-177,1-1 0,-1 0 0,0 0 0,1 1 0,-1-1 0,1 0 0,-1 0 0,0-1 0,1 1 0,-1 0-1,0 0 1,1-1 0,-1 1 0,0-1 0,1 1 0,-1-1 0,0 1 0,0-1 0,1 0 0,-1 0 0,0 1 0,0-1-1,0 0 1,0 0 0,0 0 0,0 0 0,0 0 0,-1-1 0,1 1 0,0 0 0,-1 0 0,1 0 0,0-1-1,0-1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45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7736,'0'0'4674,"12"-7"-4035,-5 3-528,6-4 77,0 1 0,0 1 0,0 0 1,1 1-1,19-4 0,46-8 734,2 5 1,-1 2-1,2 5 0,116 6 1,-156 0-158,-1-2 0,57-8 1,-77 8-1032,-17 1-1711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114 101 6328,'0'0'11573,"-4"11"-11180,3-9-377,0 1 15,-1 0-1,1 0 1,-1 1 0,1-1 0,0 1 0,0-1-1,1 1 1,-1-1 0,1 1 0,0-1 0,-1 1-1,2 0 1,-1-1 0,0 1 0,1-1-1,-1 1 1,1 0 0,0-1 0,1 0 0,-1 1-1,0-1 1,1 0 0,3 6 0,53 77 836,4-3 0,115 120 0,-151-177-577,-2 0 0,27 41-1,-17-24 64,-24-31-174,-1 0 0,0 0 1,8 16-1,-10-16 44,-5-11-185,-1 1 0,-1-1 0,1 1 0,0-1 0,0 1 0,0 0 0,-1-1 0,1 1 0,-1 0 0,0-1-1,1 1 1,-1 0 0,0 2 0,0-4 130,0 5-49,1 13 225,-1-18-338,0 1 0,0-1 0,0 1 0,0-1 0,1 1 0,-1-1 0,0 0 0,0 1 0,0-1 1,1 1-1,-1-1 0,0 0 0,1 1 0,-1-1 0,0 0 0,1 1 0,-1-1 0,0 0 0,1 1 0,-1-1 1,0 0-1,1 0 0,-1 0 0,1 1 0,-1-1 0,1 0 0,-1 0 0,0 0 0,1 0 0,-1 0 0,2 0 1,-2 0 50,1-7 76,77-176 87,-53 118-110,57-108 0,-62 139-70,86-159 235,-95 169-202,0 0 0,2 0 0,1 1 0,0 1 0,33-38 1,-47 60-68,1 0 1,-1-1 0,1 1 0,-1-1 0,1 1-1,-1-1 1,0 1 0,1-1 0,-1 1 0,0-1-1,0 1 1,1-1 0,-1 1 0,0-1 0,0 1-1,0-1 1,1 1 0,-1-1 0,0 0 0,0 1 0,0-1-1,0 1 1,0-1 0,0 0 0,0 1 0,0-1-1,-1 1 1,1-2 0,-1 1-2,1 0 1,-1 0-1,0 0 1,0 1-1,0-1 1,0 0-1,0 0 1,1 1-1,-1-1 1,-1 0-1,1 1 1,0-1-1,-2 0 0,-3-1-2,-1 0 0,1 1 0,-1-1 0,-9 0 0,-183 2 11,187 0-14,-145 17 0,17-1 0,63-11 25,0 3 0,1 4-1,-140 39 1,189-45-30,21-5-55,18-4-28,31-10-352,44-18 1,-49 17-2949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0 7024,'0'0'7166,"-4"11"-6618,1-6-424,1-2-81,0 1 0,0-1 1,1 0-1,-1 1 0,1-1 0,-1 6 1,2-8-24,0 0 1,0 0 0,0 0 0,0 0 0,0 0 0,0 0 0,0 0-1,0 0 1,0 0 0,1 0 0,-1 0 0,0 0 0,1 0 0,-1 0-1,1-1 1,-1 1 0,1 0 0,-1 0 0,1 0 0,0-1 0,-1 1-1,1 0 1,0 0 0,0-1 0,-1 1 0,1-1 0,0 1 0,0-1-1,0 1 1,0-1 0,0 1 0,1-1 0,54 17 944,0-2 1,84 10 0,-17-4 334,-91-15-926,0-2 0,-1-1 0,1-2 0,0-1 0,0-1 0,0-2 0,0-1 1,37-10-1,-68 14-373,0 0 0,-1 0 1,1 0-1,-1 0 0,1 0 1,-1 0-1,1-1 1,-1 1-1,1 0 0,-1 0 1,1-1-1,-1 1 0,1 0 1,-1-1-1,1 1 1,-1 0-1,0-1 0,1 1 1,-1-1-1,0 1 0,1-1 1,-1 1-1,0-1 1,1 1-1,-1-1 0,0 1 1,0-1-1,0 1 0,1-1 1,-1 1-1,0-1 1,0 1-1,0-2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257 194 5920,'0'0'8225,"1"12"-7566,8 205 1323,15 197 1210,-13-374-2540,-9-36-395,0 1 1,-1 0 0,1 0 0,-1 0 0,1 9 0,4-7 823,-3-8-510,-6-5-351,2 4-193,-1-1 0,1 0 0,0 1 1,0-1-1,1 0 0,-1 0 1,0 0-1,1 1 0,0-1 0,0-5 1,-1-4 18,-12-60 207,-26-88 0,7 38-11,1-25 80,17 83-171,8 44-93,2 0 0,0-1 0,-2-35 1,6 42-33,1 1 1,0 0 0,1 0 0,0 0 0,1 0 0,0 1 0,1-1 0,7-15-1,-9 25-19,-1-1-1,1 1 1,0-1-1,0 1 0,1 0 1,-1 0-1,1 0 0,-1 1 1,1-1-1,0 0 1,0 1-1,0 0 0,1 0 1,-1 0-1,0 0 0,1 0 1,-1 1-1,1-1 1,0 1-1,-1 0 0,1 0 1,0 1-1,0-1 0,0 1 1,-1-1-1,1 1 1,0 0-1,0 1 0,0-1 1,0 1-1,-1 0 0,1 0 1,4 1-1,2 2 1,0 0 0,-1 0 0,1 1 0,-1 0-1,0 0 1,0 1 0,12 11 0,-2 1 12,33 38-1,-45-47-15,0 0-1,-1 0 1,-1 1-1,1-1 1,-2 1-1,1 1 1,5 20 0,-8-25 2,-1 1 1,0 0 0,0-1 0,0 1 0,-1 0 0,0 0-1,0 0 1,0-1 0,-1 1 0,-1 0 0,1 0 0,-1-1 0,0 1-1,-3 7 1,-1-3 18,-1 0 0,0 0 0,0-1 0,-1 1-1,0-2 1,-1 1 0,-12 9 0,-1-1 121,-1-2 1,-29 16-1,39-25-13,10-5-92,0-1 1,0 1 0,0 0 0,0-1 0,0 1 0,0 1 0,0-1 0,-3 5 0,9-5-31,0 0 0,0 1 0,0-1 0,0 0 0,1 0 0,3 1 0,71 32-3,65 32-60,-111-50 32,-2 1 0,40 30 0,-65-44 17,0 1 0,0-1 0,0 1 0,0 0-1,-1 1 1,0-1 0,0 1 0,-1 0 0,1 0 0,-1 0 0,2 7-1,-3-8 9,-1-1 0,0 1 0,0-1 0,-1 0 0,1 1 1,-1-1-1,0 1 0,0 0 0,-1-1 0,1 1 0,-1-1 0,0 0 0,0 1 0,-1-1 0,1 0 0,-1 1 0,-4 6 0,-1 1 19,-1-1 1,-1-1-1,0 1 0,-1-2 1,1 1-1,-2-1 0,1-1 1,-1 0-1,-1 0 0,1-1 1,-1 0-1,-1-1 0,-25 8 1,15-6 54,-1-1 1,0-2 0,0 0 0,-1-2 0,1 0 0,-50-2-1,44-4 6,1-1 0,-1-2 0,1-1 0,0-1 0,1-1-1,0-1 1,-42-23 0,63 29-104,0 1 0,1-2 0,0 1 0,-6-6 1,1-4-3892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0 240 4216,'0'0'8336,"13"-1"-7896,37-2-4,-43 3-252,1-1 0,-1-1 0,0 1 0,0-1 0,0 0 0,10-6 0,-12 6 6,-1 0 0,1 0-1,0 1 1,0-1 0,-1 1-1,1 0 1,0 1 0,6-1-1,23 2 625,37 8-1,-29-4-373,-26-4-301,1-2 1,0 1-1,21-5 0,-24 3-14,0 1-1,18 2 0,23-2 215,-47 0-300,-1 1-1,0 0 1,1 1-1,7 1 1,17 1 55,106 1 189,-37-1-51,-90-4-186,-1 1-1,0 1 1,12 2 0,26 0 89,1-8-41,-35 2-54,0 2 0,0-1 0,0 2 1,24 2-1,-4 1 68,1-2 0,-1-1 1,55-7-1,8 0 52,2 0-8,21 0-38,70-8 196,-95 5-22,-68 6-175,0-1 0,0-1 0,48-19 0,-47 15-50,0 1 1,0 1-1,36-5 1,-30 9-28,127-20 216,-131 20-202,0 0 0,0 2 0,0 1 0,46 5 0,12-1 58,-48-4-43,20 0 13,-15 2-38,0-2 1,54-7-1,-31 1-25,-43 5-14,14 0 3,70-15 0,-88 13 19,0 1 0,0 1 0,27 1 0,1-1 17,6 1 116,86 10 0,-89-4 22,102-3 0,139-17 140,-103 18 171,-180-3-401,0 0 0,1-1 0,-1 0 0,18-5 0,-28 6-87,0 0-1,0 0 1,0 0 0,0 0 0,0 0-1,0 0 1,0 0 0,0 0 0,0 0-1,-1 0 1,1 0 0,0 0 0,0 0-1,0 0 1,0-1 0,0 1-1,0 0 1,0 0 0,0 0 0,0 0-1,0 0 1,0 0 0,0 0 0,-1 0-1,1 0 1,0 0 0,0 0 0,0 0-1,0-1 1,0 1 0,0 0 0,0 0-1,0 0 1,0 0 0,0 0 0,0 0-1,0 0 1,0 0 0,0-1 0,0 1-1,0 0 1,0 0 0,0 0 0,0 0-1,0 0 1,0 0 0,0 0-1,0 0 1,1 0 0,-1 0 0,0-1-1,0 1 1,0 0 0,0 0 0,0 0-1,0 0 1,0 0 0,0 0 0,0 0-1,0 0 1,0 0 0,1 0 0,-14-3-45,-41 6-281,-53 10 0,64-8-2601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0 110 6928,'0'0'5470,"5"12"-4700,17 53 932,18 92-1,-21-20-154,10 44 296,-22-156-1549,-2-6 106,0 1 0,-1-1 0,2 33 0,0-29 529,-2-20-344,-2-16-35,-6-73-138,-20-112 0,1 16-100,19 152-213,-11-40 0,1 2 46,13 60-125,0 1 0,0 0 0,1 0 0,0-1 0,1 1 0,-1 0 0,2-1 0,-1 1 0,1 0 0,0 0 0,0 0 0,5-11 0,-4 14-9,-1-1-1,1 1 1,0 0 0,1 0 0,-1 0 0,1 0 0,0 1-1,-1-1 1,2 1 0,-1 0 0,0 0 0,1 1-1,-1-1 1,1 1 0,-1 0 0,1 0 0,0 0-1,8-1 1,13-1 11,1 1 0,0 1 0,-1 1 0,1 2 0,0 0 0,0 2 0,-1 1 0,1 1 0,-1 1 0,34 13 0,-57-17-21,1-1 1,0 0 0,0 1-1,-1 0 1,1 0-1,-1 0 1,0 1 0,0-1-1,0 1 1,0-1 0,0 1-1,0 0 1,0 0 0,-1 0-1,3 5 1,-4-5 1,0-1 0,0 1 0,0 0 0,0-1 0,0 1 0,-1 0 0,1 0 0,-1-1 0,0 1 0,0 0 0,0 0 0,0 0 0,-1-1 0,1 1 0,-1 0-1,1 0 1,-1-1 0,0 1 0,0 0 0,0-1 0,-1 1 0,-2 4 0,-7 9 8,0-1 1,-1 0-1,-1-1 0,0 0 0,-1-1 1,0-1-1,-1 0 0,-29 17 0,3-6 65,0-3-1,-63 23 0,44-19 229,60-24-231,13 4-3,92 17-80,-61-14-11,-1 2 1,0 2-1,48 19 1,-58-16 12,51 30 0,-73-38 8,-1 1 0,0 0 0,0 1 0,0 0 0,-1 1 1,0 0-1,-1 0 0,10 15 0,-16-21 5,-1-1 1,0 0-1,1 1 1,-1-1 0,0 1-1,0-1 1,0 1-1,-1-1 1,1 1-1,-1 0 1,1-1-1,-1 1 1,0 0 0,0-1-1,0 1 1,0 0-1,-1 0 1,1-1-1,-2 4 1,1-3 5,-1 1-1,0-1 1,0 0 0,0 1 0,0-1 0,0 0 0,-1 0-1,1 0 1,-1-1 0,0 1 0,-6 4 0,-4 1 19,0-1 0,0 0 1,-1-1-1,0 0 0,-24 5 1,14-4 19,-1-2 0,1-1 0,-1-1 0,0-1 0,0-1 0,1-1 0,-1-1 0,-37-7 0,-124-36 395,184 43-448,0 1-1,1-1 1,-1 1-1,0-1 1,0 0-1,1 1 0,-1-1 1,0 0-1,1 0 1,-1 0-1,1-1 1,-1 1-1,1 0 0,0 0 1,-1-1-1,1 1 1,0-1-1,0 1 0,0-1 1,0 0-1,0 1 1,0-1-1,1 0 1,-2-2-1,2 1-38,0 0 0,0 1 0,0-1 0,1 0 0,-1 0 1,1 1-1,0-1 0,-1 0 0,1 1 0,0-1 0,1 1 0,-1-1 0,0 1 0,1 0 0,3-5 1,14-17-3655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6424,'0'0'9400,"13"3"-8871,2 2-330,0-2 0,0 0 0,1 0 1,26-1-1,-18 0 266,0 0 1,0 2-1,32 8 1,-49-10-324,-5-2-101,0 0 0,0 1 1,0-1-1,0 1 0,0 0 0,-1 0 1,1-1-1,0 1 0,-1 0 0,1 0 1,0 1-1,-1-1 0,1 0 1,-1 0-1,0 1 0,1-1 0,-1 1 1,0-1-1,0 1 0,0 0 1,0-1-1,0 1 0,0 0 0,-1 0 1,1-1-1,0 1 0,-1 0 0,0 0 1,1 0-1,-1 0 0,0 0 1,0 0-1,0 0 0,0 3 0,-1 0 27,0 0-1,-1 0 0,1 1 1,-1-1-1,0 0 1,0-1-1,0 1 0,-1 0 1,0-1-1,0 1 1,-5 5-1,-8 7 152,-1-2 0,-30 22 0,-6 4 309,43-32-285,-1 0-1,-1-1 0,-18 10 1,29-18-235,1 0 0,0 0 0,0 0 0,0 0 1,0 0-1,-1 0 0,1 0 0,0 0 1,0 0-1,0 0 0,0 1 0,-1-1 1,1 0-1,0 0 0,0 0 0,0 0 0,0 0 1,0 0-1,0 1 0,0-1 0,-1 0 1,1 0-1,0 0 0,0 0 0,0 1 0,0-1 1,0 0-1,0 0 0,0 0 0,0 0 1,0 1-1,0-1 0,0 0 0,0 0 0,0 0 1,0 0-1,0 1 0,0-1 0,0 0 1,0 0-1,0 0 0,0 0 0,0 1 0,1-1 1,-1 0-1,0 0 0,0 0 0,0 0 1,0 0-1,0 1 0,0-1 0,0 0 0,1 0 1,-1 0-1,0 0 0,0 0 0,0 0 1,0 0-1,0 0 0,1 1 0,-1-1 0,0 0 1,0 0-1,0 0 0,0 0 0,1 0 1,-1 0-1,0 0 0,0 0 0,15 4 206,-14-3-219,29 7 146,0-1 1,1-2 0,0-1 0,0-1 0,1-2 0,-1-1-1,43-5 1,-53 0-218,-1-1 0,1 0 0,31-16 0,-26 11-2734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5320,'0'0'16614,"5"12"-16461,3 2-99,-4-7-27,0 0 1,0 0-1,-1 0 1,0 1-1,-1-1 1,1 1-1,1 12 1,37 364 1122,-39-365-1075,-1-5 65,0 0-1,-1 0 1,0-1 0,-1 1 0,-4 23 0,7-30 139,-2-7-274,0 0 0,0 0 0,0 0 0,0 0 0,0 0 0,0 0 0,0 0 0,0 0 0,-1 0 0,1 0 0,0 0 0,0 0 0,0 0 0,0 0 0,0 0 0,0 0 0,0 0 0,-1 0 0,1 0 0,0 0 0,0 0-1,0 0 1,0 0 0,0 0 0,0 0 0,0 1 0,0-1 0,0 0 0,0 0 0,0 0 0,-1 0 0,1 0 0,0 0 0,0 0 0,0 0 0,0 1 0,0-1 0,0 0 0,0 0 0,0 0 0,0 0 0,0 0 0,0 0 0,0 0 0,0 0 0,0 1 0,0-1 0,0 0 0,0 0 0,0 0 0,0 0 0,0 0 0,0 0 0,0 0 0,1 1 0,-1-1 0,0 0 0,-7-29-752,5 18-2556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6824,'0'0'9673,"11"4"-9123,-1 0-414,1-1-1,0-1 0,1 1 0,-1-2 0,0 0 0,1 0 1,22-2-1,40-8 503,98-6 665,-114 13-878,-36 0-91,0 1 0,0 1 0,0 1 0,0 0 0,0 2 0,32 8 0,-54-11-320,0 0 0,0 0 1,0 0-1,0 0 0,0-1 0,0 1 1,0 0-1,0 0 0,0 0 1,0 0-1,0 0 0,0-1 0,0 1 1,0 0-1,0 0 0,0 0 1,0 0-1,0 0 0,1-1 1,-1 1-1,0 0 0,0 0 0,0 0 1,0 0-1,0 0 0,0 0 1,0-1-1,0 1 0,0 0 1,1 0-1,-1 0 0,0 0 0,0 0 1,0 0-1,0 0 0,0 0 1,0 0-1,1 0 0,-1 0 0,0-1 1,0 1-1,0 0 0,0 0 1,0 0-1,1 0 0,-1 0 1,0 0-1,0 0 0,0 0 0,0 0 1,1 1-1,-10-11-2701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0 154 4416,'0'0'16730,"13"5"-16409,-1 0-242,-6-2-34,1 0-1,0-1 0,0 1 1,0-1-1,0-1 0,0 1 1,0-1-1,0-1 0,1 1 0,-1-1 1,11-1-1,93-18 532,-53 8-180,70-4 1,-101 14-289,246-17 1074,-264 17-1129,-1 0 0,0-1 0,0 0 0,0 0 0,0-1 0,0 0 0,0-1 0,7-4 0,-11 5-46,1 1-1,-1-1 0,0 0 1,-1-1-1,1 1 1,0 0-1,-1-1 1,0 0-1,0 0 1,0 0-1,0 0 1,-1-1-1,0 1 1,4-9-1,0-15-3228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2304,'0'0'14997,"-3"10"-14691,1 1-178,-1 0-1,1-1 0,1 1 0,0 0 1,1 0-1,1 19 0,13 178 1513,-7-60-827,-7-106-591,0-32-89,-1 1 0,2-1 0,2 20 0,-3-27-88,1 0 0,-1 0-1,0 0 1,0 0 0,-1 0 0,1 0 0,0 0 0,-1 0 0,0 0 0,0 0 0,0 0 0,-2 4 0,2-4 38,-1 1 0,1-1 1,0 1-1,0 0 1,1-1-1,-2 7 1,-1-15 184,2 1-3259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4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6632,'0'0'7006,"6"13"-6491,0-2-387,1 2 53,-1 1-1,0 0 1,-1 0-1,6 26 1,35 261 3263,-37-233-2481,-9-59-696,2 7 167,0-13-46,1-8 219,10-28-359,-1 0 0,9-49 0,-13 49-127,1 1 0,1 1 0,20-43 0,-17 48-41,-2 2 33,1 1-1,1 0 1,1 0-1,32-38 1,-45 60-106,0 1 0,-1-1 0,1 0 0,-1 1 0,1-1 0,0 0 0,0 1 0,-1-1 0,1 1 0,0-1 0,0 1 0,0 0 0,-1-1 0,1 1 0,0 0 0,0-1 0,0 1 0,0 0 0,0 0 0,0 0 0,0 0 1,0 0-1,-1 0 0,1 0 0,0 0 0,2 1 0,-2-1-1,0 1 0,1 0 0,-1 0 0,0 0 0,0 0 0,0 0 0,0 1 1,0-1-1,0 0 0,-1 0 0,1 1 0,0-1 0,-1 0 0,2 3 0,1 6 19,0 0 0,-1 0-1,2 16 1,0 22 145,-5 85 0,-2-42 330,3-90-495,0-1 0,0 0 0,0 0 0,0 0 0,0 0 0,0 0-1,0 0 1,0 1 0,0-1 0,0 0 0,0 0 0,0 0 0,0 0 0,0 0 0,0 0 0,0 1 0,1-1 0,-1 0 0,0 0 0,0 0 0,0 0 0,0 0 0,0 0-1,0 1 1,0-1 0,0 0 0,0 0 0,0 0 0,1 0 0,-1 0 0,0 0 0,0 0 0,0 0 0,0 0 0,0 0 0,0 0 0,1 0 0,-1 0 0,0 0-1,0 0 1,0 1 0,0-1 0,0 0 0,0 0 0,1 0 0,-1-1 0,0 1 0,0 0 0,0 0 0,0 0 0,10-6 101,9-14-16,52-73 135,16-20-62,-54 73-102,-21 24-16,0 1-1,1 1 1,1 0-1,25-19 1,-38 31-38,0 1 1,1 0-1,-1 0 0,1 0 1,0 0-1,-1 0 1,1 0-1,0 1 0,0-1 1,-1 1-1,1-1 1,0 1-1,0-1 0,0 1 1,0 0-1,0 0 1,-1 0-1,1 0 0,0 0 1,0 1-1,0-1 1,0 0-1,0 1 0,-1-1 1,1 1-1,0 0 1,0 0-1,-1 0 0,1-1 1,-1 2-1,1-1 1,-1 0-1,1 0 0,-1 0 1,1 1-1,1 2 0,2 4 26,0 0 0,0 1 0,-1-1 0,0 1 0,5 17 0,-5-14-3,4 11 70,-1 0-1,-1 1 1,-1 0-1,-2 0 1,2 35 0,5 43 629,-8-83-419,3-11-37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 7832,'0'0'6089,"-6"11"-5492,-17 36-2,23-45-524,-1 0 0,1 0 1,0-1-1,0 1 0,0 0 0,0-1 1,0 1-1,0 0 0,1 0 0,-1-1 1,0 1-1,1 0 0,-1-1 0,1 1 1,0 0-1,0-1 0,-1 1 0,1-1 1,0 1-1,0-1 0,0 0 0,1 1 1,-1-1-1,0 0 0,0 0 1,1 0-1,-1 0 0,1 0 0,1 2 1,0-1 63,7 4 85,1-1 1,-1 0-1,1 0 1,0-1-1,0 0 0,0-1 1,0 0-1,1-1 0,-1-1 1,15 1-1,9 1 244,1-1-1,-1-3 1,69-8 0,-71 3-187,-9 2 515,37-11 0,-58 15-464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89 5320,'0'0'11639,"11"-10"-11204,37-33-23,-45 41-358,0-1 0,0 1 0,0 0 0,1 0 0,-1 0 0,1 1-1,-1-1 1,1 1 0,0 0 0,6-2 0,4 0 114,-5 0 10,0 1 0,0 0-1,18-2 1,-22 4-95,-1 0 1,1 0 0,-1 1-1,0-1 1,1 1 0,-1 0-1,0 1 1,1-1 0,-1 1-1,6 3 1,-4-2 39,-1 0-1,0 0 1,0 1-1,0-1 0,0 1 1,-1 0-1,1 1 1,6 8-1,-9-10-70,0 1 0,0-1 0,0 1 0,0 0 0,-1-1 1,0 1-1,0 0 0,0 0 0,0 0 0,-1 0 0,1 0 0,-1 0 0,0 0 0,-1 6 0,-1 4 50,-2-1 0,0 1 1,0-1-1,-1 0 1,-1 0-1,0-1 0,-9 13 1,9-14-50,-3 5 31,0-1 1,-1 0-1,-1 0 1,-1-1 0,0-1-1,-1 0 1,0 0-1,-29 20 1,-36 26 520,99-69-99,23-3-402,51-7 0,-74 17-54,-1 1-1,0 1 1,1 1-1,-1 1 0,24 3 1,18 6 382,-61-10-402,1 0 0,0 0 0,0 0 0,0-1 1,-1 1-1,1 0 0,0-1 0,0 1 0,-1-1 0,1 0 0,0 0 0,-1 1 1,1-1-1,-1 0 0,1 0 0,1-3 0,22-19-1624,-22 19-343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1 145 5224,'0'0'10104,"1"11"-9590,5 30-22,-6-40-470,1-1 1,-1 1-1,0-1 0,0 1 0,0-1 0,0 1 0,0-1 1,1 0-1,-1 1 0,0-1 0,0 0 0,1 1 1,-1-1-1,0 0 0,1 1 0,-1-1 0,0 0 1,1 1-1,-1-1 0,1 0 0,-1 0 0,0 1 1,1-1-1,-1 0 0,1 0 0,-1 0 0,0 0 0,1 0 1,-1 0-1,1 0 0,-1 0 0,1 0 0,-1 0 1,1 0-1,-1 0 0,1 0 0,-1 0 0,0 0 1,1 0-1,-1 0 0,2-1 0,16-8 398,-16 7-316,23-14 548,29-23-1,-34 22-113,1 2 0,35-19 0,-55 33-502,1 0-1,0 0 0,-1 1 0,1-1 1,0 0-1,0 1 0,-1-1 1,1 1-1,0 0 0,0-1 0,0 1 1,0 0-1,0 0 0,0 0 0,-1 0 1,1 1-1,0-1 0,0 0 1,0 1-1,0 0 0,-1-1 0,1 1 1,0 0-1,0 0 0,-1 0 0,1 0 1,-1 0-1,1 0 0,-1 0 1,1 0-1,-1 1 0,0-1 0,0 1 1,1-1-1,-1 1 0,0-1 0,0 1 1,-1 0-1,1-1 0,0 1 1,-1 0-1,2 2 0,1 7 52,0-1 0,0 1 0,-1 0 0,0 0 0,0 19 0,0 44 337,3 0-1,16 74 1,-19-139-363,1 0 1,0 0 0,0 0-1,0-1 1,1 1 0,1-1-1,-1 0 1,8 10 0,-10-16-34,-1 0 0,1 0 0,0 0 0,0 0 0,0 0 0,0 0 0,0-1 0,0 1 0,0-1 0,0 1 0,1-1 0,-1 0 1,1 0-1,-1 0 0,1 0 0,-1 0 0,1-1 0,0 1 0,-1-1 0,1 1 0,0-1 0,-1 0 0,1 0 0,0-1 0,-1 1 0,1 0 0,-1-1 0,1 0 1,0 1-1,-1-1 0,1 0 0,-1 0 0,4-3 0,0 1 13,0-1-1,-1-1 1,1 1 0,-1-1 0,0 0-1,-1 0 1,9-12 0,25-45 117,-28 43-95,1-2 5,-1-1 1,-1 0-1,-1-1 1,-1 1-1,0-1 0,3-30 1,6-143 482,-15 180-488,-2-1 15,1 15-65,-1 0 1,1 0 0,0 0 0,0 0-1,0 0 1,0 0 0,0 0 0,0 0-1,1 0 1,-1 0 0,0 0-1,1 0 1,0 0 0,-1 0 0,1 1-1,0-1 1,0 0 0,2-2-1,1 3-1,0 1 0,-1 0 0,1 0 0,0 0 0,0 0 0,-1 1 0,1 0 0,0 0 0,-1 0 0,6 2 0,-6-2-4,28 9 24,-1 2-1,-1 1 0,0 2 0,38 24 0,-14-12 96,-46-24-32,-2 0-187,-7-6-182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0 6728,'0'0'9322,"-4"12"-8675,-2 10-236,1 0 1,1 0-1,0 0 0,2 1 1,1-1-1,1 24 1,8 73 1074,-2-22-318,4-24 935,-10-73-2086,0-1 1,0 1-1,0 0 1,0 0-1,0 0 1,0 0-1,0 0 1,0 0-1,0 0 1,0 0-1,0 0 1,0 0-1,0 0 1,0 0-1,1 0 1,-1 0-1,0 0 1,0 0-1,0 0 1,0 0-1,0 0 1,0 0-1,0 0 1,0 0-1,0 0 1,0 0-1,0 0 1,0 0-1,1 0 0,-1 0 1,0 0-1,0 0 1,0 0-1,0 0 1,0 0-1,0 0 1,0 0-1,0 0 1,0 0-1,0 0 1,0 0-1,0 0 1,0 0-1,0 0 1,0 0-1,1 1 1,2-13 200,-1-4-326,1 0 0,4-14 0,-1 10-3003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8136,'0'0'7464,"14"2"-6880,49 4 551,104-3 0,-129-7-512,50-12 0,-50 8-124,40-3-1,-67 10-640,-1 1 365,1-1 1,-1 0-1,11-4 1,-18 4-484,0 1 0,-1-1 0,1-1 0,-1 1 0,1 0 0,-1-1 0,1 1 0,-1-1 0,3-2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1 140 7432,'0'0'6918,"0"10"-6340,-1 14-160,2 0 1,0 0 0,7 29-1,43 142 2117,10 44 187,-61-236-2627,0-1 0,1 0 0,-1 0 0,1 0-1,0 0 1,-1 0 0,1 0 0,0 0 0,2 3 0,-3-5-77,0 1 0,1-1 1,-1 0-1,0 0 1,0 0-1,0 0 0,0 0 1,0 0-1,0 0 1,1 0-1,-1 0 0,0 0 1,0 0-1,0 0 1,0 0-1,0 0 1,1 0-1,-1 0 0,0 0 1,0 0-1,0 0 1,0 0-1,0 0 0,1-1 1,-1 1-1,0 0 1,0 0-1,0 0 0,0 0 1,0 0-1,0 0 1,0 0-1,0 0 0,1 0 1,-1-1-1,0 1 1,0 0-1,0 0 0,0 0 1,0 0-1,0 0 1,0-1-1,0 1 0,5-16 367,-3-5-242,0 0 1,-2 0-1,0 0 1,-6-36-1,4 33-49,-36-244 758,32 237-676,1 0 1,2 1-1,1-1 1,2-31-1,-1 56-145,1 0-1,1 0 1,-1 0-1,1 0 1,0 1 0,0-1-1,1 0 1,0 1-1,0-1 1,0 1-1,1 0 1,-1 0 0,6-8-1,-7 12-21,1 0 0,-1 0-1,0 0 1,1 0 0,-1 0-1,1 0 1,-1 1 0,1-1-1,-1 0 1,1 1 0,0-1-1,-1 1 1,1 0 0,0-1 0,-1 1-1,1 0 1,0 0 0,-1 0-1,1 0 1,0 1 0,-1-1-1,3 1 1,39 11 95,-40-11-95,180 71 350,-176-69-341,-2 0 3,0-1 0,0 0 0,0 0 0,0-1 0,9 2 0,-2 0 157,-6-2 23,-4-13-301,-2 5-3528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4416,'0'0'9789,"1"10"-9194,-2 122 1668,-3-61-980,-2 80 2756,6-151-3823,38-1 788,57-11 1,-57 7-748,58-3-1,-82 8-65,0 0 1,0-1-1,26-6 0,-38 7-320,1-1 0,0 0 0,0 0 0,-1 1 0,1-2 0,0 1 1,-1 0-1,1 0 0,-1-1 0,0 1 0,0-1 0,1 0 0,-1 0 0,0 0 0,0 0 0,0 0 0,-1 0 0,1 0 0,-1-1 0,1 1 0,-1-1 0,0 1 0,1-1 0,-1 1 0,0-4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0 4720,'0'0'8840,"-4"15"-8466,-3 10-188,1 0 0,1 1 0,-1 34 0,20 245 1423,-1-106-863,18 270 684,8 62-43,-30-344-979,-1 2 26,11 143 311,9 358 1155,-29-669-1762,-1-1 1,-1 1 0,-1-1 0,-11 38-1,9-38 45,-11 18-478,13-30-2381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2:38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207 551 3616,'0'0'2926,"10"-9"-2734,32-27 58,-38 34-191,-1-1 1,0 1 0,1 0 0,0 0-1,-1 0 1,1 1 0,0-1-1,0 1 1,0 0 0,0 0-1,0 1 1,0-1 0,0 1-1,1 0 1,-1 0 0,0 0-1,6 1 1,12 0 171,312-12 2024,-41-7-985,92-3-114,1 25-222,-189 6-462,153 13 338,-94 16-243,-74-8-187,139 23 188,106 13-62,-249-45-309,-48-5 108,239 2 1,-184-23-58,221-13 308,-192-16-322,-28 3-62,-9 15 31,99-13 136,33 9-33,-175 16-210,-97 1-67,54-1 54,-1-3 0,140-29 0,-151 16-10,1 3 0,129-8 0,-118 19 73,0-5 1,-1-4-1,171-49 0,-179 41-40,105-13 0,-102 22-40,98-30-1,-143 33-48,1 1 0,44-2 0,34-8 0,-44 7 19,0 3 1,80 1-1,-14 1 88,-39-2 7,269-9 266,-309 17-342,71-11 0,-129 12-51,31-2 65,68 4-1,7 0 12,68 2 0,-92-4-32,36-1 8,-85-1-68,53-11 0,-70 11 32,0 0 1,0 1 0,0 1-1,35 5 1,5-1 48,116 14 62,-11 1-10,-134-18-87,0 1-17,0-1-1,0-1 0,46-7 1,107-16 152,-149 18-101,37-9-1,-40 6-5,52-4 0,14 1 60,-60 6-25,1 1 1,50 2 0,-4 9 34,48 1 114,-62-5-162,42-2 63,149-26 177,-123 10-208,-96 12-79,67-10 45,97-15 68,-103 16-103,-44 7-26,0 4 0,71 6 0,-103-4-4,-9 2 3,1 1-1,0 0 1,-1 1 0,0 2 0,26 11-1,-8-3 32,-29-12-41,0 0-1,-1 0 1,1 1-1,-1 0 1,0 1-1,0-1 1,0 1-1,-1 1 1,0-1-1,0 1 1,0 0-1,-1 1 1,0-1-1,0 1 1,-1 0-1,0 0 1,0 1-1,0-1 1,-1 1 0,0 0-1,2 9 1,4 22 11,-3 1 1,0-1-1,-1 45 1,-2-35-14,8 336 44,-8-188-41,2 373 6,-4-489-17,-4 422 0,-33 30 31,12-295-28,10-151-37,9-59-27,1 1 0,-1 34 1,-1 26-334,6-84 394,0-4-47,0 1 1,1 0-1,-1-1 0,-1 1 1,1 0-1,0-1 1,0 1-1,0 0 1,-1 0-1,1-1 1,-1 1-1,-1 2 1,1-3 24,0 0-1,-1-1 1,1 1 0,0-1 0,0 1 0,-1-1 0,1 0 0,0 0 0,-1 1 0,1-1 0,0 0 0,-1 0 0,1 0 0,0 0 0,-1-1 0,1 1 0,-1 0 0,1 0 0,-2-2 0,-6 0-10,0 0 1,1-1 0,-13-6-1,-26-7-81,-142-15-364,-202-8 0,378 38 462,-86-3-177,0 5 1,-150 20-1,-22-3-109,6 0 23,27 0 52,40-4 51,-385-3-356,289-14 303,-79-2-20,-155 4 59,245 4 153,93-2 8,-407-12-44,317 3 60,-192 5 37,279 4 7,-258 21 74,152-4-33,24 2 10,-32 2 19,173-18-30,-164 26 0,182-14 0,-192 3 0,229-16-21,-122 23 0,99-14 10,-114-1 0,-37 3 33,-153 30 50,197-35-72,9-1 29,-214 30 70,198-20-91,14 0-27,179-17-48,-443 10 125,357-16-112,-369-7 128,222-2-104,61-1 57,29 2 28,-20 0 21,105 14-43,0 4 1,0 3 0,-142 33-1,165-26-45,0-3-1,-86 7 1,137-19-68,-1 0-1,0 0 1,0 0 0,-14-4-1,20 3 5,0 1 0,0-1 0,0 1-1,0-1 1,1 0 0,-1 0 0,0 0-1,1 0 1,-1 0 0,0 0 0,1 0-1,0-1 1,-1 1 0,1 0-1,0-1 1,-1 1 0,1-1 0,0 0-1,0 1 1,0-1 0,1 0 0,-1 0-1,0 1 1,0-3 0,0-24-2979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17 4120,'0'0'5878,"-2"6"-5568,-9 23 14,1 1 0,2 0 1,-6 34-1,-6 102 696,1 34 419,18-191-1201,0 1 1,-1-1 0,0 1-1,-5 13 1,5-9 528,2-15-247,0-4-303,13-193 877,17-1-463,-12 87-188,-17 104-401,1 1 1,0 0 0,0-1-1,0 1 1,1 0 0,0 0-1,7-11 1,-9 15-26,1 1-1,0 0 1,-1-1 0,1 1-1,0 0 1,0 0 0,1 0-1,-1 1 1,0-1 0,0 0-1,1 1 1,-1-1 0,1 1-1,0 0 1,-1 0 0,1 0-1,0 0 1,-1 1 0,1-1-1,0 1 1,0-1 0,0 1-1,4 0 1,1 1 16,1 1 1,-1 0-1,1 0 0,-1 1 0,0 0 1,0 0-1,14 9 0,-6-2-3,0 0 0,21 19 0,-25-18-7,-1 1 1,0 1-1,-1 0 0,0 0 1,0 1-1,-2 0 0,0 1 1,-1 0-1,0 0 0,-1 0 1,0 1-1,-2 0 0,0 0 1,-1 0-1,0 1 0,-1-1 1,-1 1-1,-1-1 0,0 1 1,-1 0-1,-5 23 0,4-32-12,1-1 0,-2 1 0,1 0-1,-1-1 1,-1 0 0,1 1 0,-1-1 0,0-1-1,-1 1 1,0 0 0,0-1 0,0 0-1,-1 0 1,1-1 0,-1 0 0,-1 0 0,1 0-1,-1-1 1,0 1 0,0-2 0,0 1-1,-1-1 1,-14 4 0,1-1 24,0-2 1,-1 0-1,1-2 0,-23 0 1,-88-7 262,109 3-220,13 2-35,15 0 303,15 1-2433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47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1 298 7736,'0'0'5826,"3"-10"-5342,9-33-8,-11 41-370,0-1-1,0 1 0,0 0 1,0 0-1,0 0 1,1-1-1,-1 1 1,1 0-1,-1 1 0,1-1 1,0 0-1,0 0 1,0 1-1,-1-1 1,2 1-1,-1 0 0,0-1 1,0 1-1,0 0 1,3-1-1,1 1 100,0-1 1,0 1-1,-1 0 0,1 1 0,11-1 0,240-9 2714,-196 4-2436,0-4 1,72-19 0,-39 1-111,27-7 341,157-26 0,-241 56-578,1-2 61,0 2-1,0 2 1,1 1 0,62 6 0,-79-2-78,43 10 293,-59-11-335,-1 1 0,1 0-1,-1 0 1,1 1 0,-1-1-1,0 1 1,0 0 0,8 7-1,-3-2 92,-9-8-135,0 1-1,0 0 1,1 0-1,-1 0 1,0 0-1,0 0 1,0 0-1,0 0 1,-1 0-1,1 0 1,0 1-1,0-1 1,-1 0 0,1 0-1,0 1 1,-1-1-1,0 1 1,1-1-1,-1 0 1,0 1-1,1-1 1,-1 1-1,0-1 1,-1 3-1,1 0 251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0 683 5920,'0'0'4313,"10"-5"-3560,-6 3-665,7-4 126,0 0-1,0 0 0,-1-1 1,15-13-1,-4 0 54,-2-1 1,0 0-1,-1-1 0,-1-1 1,24-45-1,19-45 1333,-60 112-1554,0 1 0,0 0 1,0 0-1,0-1 0,0 1 1,0 0-1,0-1 0,0 1 0,1 0 1,-1 0-1,0-1 0,0 1 1,0 0-1,0-1 0,-1 1 0,1 0 1,0-1-1,0 1 0,0 0 1,0 0-1,0-1 0,0 1 0,0 0 1,0-1-1,-1 1 0,1 0 1,0-1-1,-1-1 1056,7 0-704,-3 1-366,62-10 506,-57 10-477,0 1 1,0 0 0,0 0 0,0 1 0,0 0 0,10 3-1,-15-3-42,0 0 0,0 1 0,0-1-1,0 1 1,0 0 0,0 0 0,-1 0-1,1 0 1,-1 0 0,0 0 0,1 1-1,-1 0 1,0-1 0,0 1 0,-1 0-1,1 0 1,-1 0 0,1 0 0,-1 0-1,2 6 1,0 2 22,0 1 1,-1 0-1,0 0 0,0 16 0,-2-4 58,-7 43-1,1 12 336,6-79-426,-1 0 0,1 0-1,0 1 1,0-1 0,0 0 0,0 0-1,0 0 1,0 0 0,0 1 0,0-1 0,0 0-1,0 0 1,0 0 0,0 1 0,1-1-1,-1 0 1,0 0 0,0 0 0,0 0 0,0 0-1,0 1 1,0-1 0,0 0 0,0 0-1,0 0 1,1 0 0,-1 0 0,0 1-1,0-1 1,0 0 0,0 0 0,0 0 0,1 0-1,-1 0 1,0 0 0,0 0 0,0 0-1,1 0 1,6-4 156,6-11-3,-12 15-149,13-20 178,19-36 0,-20 32-69,18-23-1,-24 35-83,-6 10-29,0 0 1,1 0-1,-1 0 1,0 0-1,1 1 0,-1-1 1,1 0-1,-1 1 0,1-1 1,0 1-1,0-1 0,4-1 1,-6 3-8,0 0 0,1 0 0,-1 0 0,0 0 0,1 0 0,-1 1 0,1-1 0,-1 0 0,0 0 0,1 1 0,-1-1 1,0 0-1,0 0 0,1 1 0,-1-1 0,0 0 0,1 1 0,-1-1 0,0 0 0,0 1 0,0-1 0,0 0 0,1 1 0,-1-1 0,0 1 1,0-1-1,0 0 0,0 1 0,4 14 5,-4-14-3,5 28 4,-4-20 8,1-1 0,0 1-1,0-1 1,6 17 0,-8-24-13,1 0 0,0 0 0,-1 0 0,1 0 1,0 0-1,0 0 0,0 0 0,0 0 0,-1 0 0,1 0 0,0-1 0,1 1 0,-1 0 1,0 0-1,0-1 0,0 1 0,0-1 0,0 1 0,1-1 0,0 1 0,1-1 2,-1 0 1,0 0-1,1 0 0,-1 0 0,1 0 0,-1-1 0,1 1 0,-1-1 0,5-1 0,-1-1 6,1 0 0,-1 0 0,1-1 0,-1 0 0,0 0 0,6-5 0,-7 4 38,0 0 1,0 1-1,-1-2 1,1 1 0,-1 0-1,-1-1 1,1 0-1,5-12 1,-8 10 39,-1 8-84,0-1 0,0 1 0,0-1 0,0 1 0,0-1 0,0 0 0,0 1 0,0-1 0,1 1 0,-1-1 0,0 1 0,0-1 0,0 1 0,1-1 0,-1 1 0,0 0 0,1-2 0,-1 2 123,0-11-77,1 6-42,0 0 0,-1 1 0,2-1 0,-1 0 0,0 0 0,1 1-1,4-8 1,3-11 27,2-11 49,-1-1 1,9-61-1,-17 78-75,1 1 42,-2 0 0,0 0 0,-1 0 0,-3-31 0,1 36-18,1 7-22,1 1 0,-1 0 0,0-1 0,-1 1 0,-3-8 0,4 3-4,1 9-4,0 0 1,0-1-1,0 1 0,1-1 0,-1 1 1,0 0-1,-1-1 0,1 1 0,0-1 1,0 1-1,0-1 0,0 1 0,0 0 0,0-1 1,0 1-1,-1 0 0,1-1 0,0 1 1,0 0-1,0-1 0,-1 0 0,-3 18 63,-8 67-64,-18 117 2,25-176-4,-64 265 4,58-254 27,-9 25 33,16-52-37,3-9-21,1 1-1,-1 0 1,1 0 0,-1 0 0,1 0 0,0 0 0,-1 0-1,1 0 1,0 0 0,0 0 0,-1 0 0,1 1 0,0-2-2,0 1 1,0-1 0,0 0 0,0 1 0,0-1 0,0 0-1,0 1 1,0-1 0,0 0 0,0 1 0,-1-1 0,1 0-1,0 1 1,0-1 0,0 0 0,0 0 0,-1 1 0,1-1-1,0 0 1,0 0 0,-1 1 0,1-1 0,-1-1 68,3-5-17,6-6-4,0 0 0,1 1 0,18-17 0,5-7 13,180-260 75,-187 254-129,24-57 0,-37 70 25,-1 0 1,-2-1-1,7-34 1,-15 61-30,2-18 26,-3 19-28,0 1 1,0-1-1,0 0 0,0 0 0,0 0 0,0 1 0,0-1 1,0 0-1,0 0 0,0 1 0,0-1 0,-1 0 1,1 0-1,0 1 0,-1-1 0,1 0 0,0 0 0,-1 0 1,-5 13 95,0 7-72,0 1 1,2 0-1,-3 29 0,1 61 31,9-47 2,16 100 0,-17-152-52,0-1 0,1 1 0,0-1 0,1 0 0,0 0 0,10 17 0,-11-12-150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 13136,'0'0'337,"11"-2"-336,191-22 582,-74 19 101,-108 6-475,0 0 0,-1 2 0,1 0 0,27 8 0,-46-11-272,-1 0 0,1 0-1,0 0 1,-1 0 0,1 0-1,0 1 1,0-1 0,-1 0-1,1 0 1,-1 1 0,1-1 0,0 1-1,-1-1 1,1 0 0,-1 1-1,1-1 1,-1 1 0,1 0-1,-1-1 1,1 1 0,-1-1-1,1 1 1,-1 0 0,0-1 0,0 1-1,1 0 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9440,'0'0'1424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0 303 5416,'0'0'5577,"7"-4"-5106,-5 3-433,5-4 111,1 0-1,-1 0 0,0 0 0,0-1 0,7-8 1,-1-3 239,-1 0 0,0-1 0,-1-1 0,-1 0 0,-1 0 1,0 0-1,6-26 0,-11 33-149,-1 5 79,-1 0 0,0 0 1,0 0-1,0-1 0,0-12 0,-6 56 798,2-21-1050,1-1-1,0 18 1,1-22-21,2 1-1,-1-1 0,1 0 1,1 0-1,7 18 1,-9-24-30,0 0-1,1-1 1,0 0 0,0 1 0,0-1 0,1 0-1,-1 0 1,0 0 0,1 0 0,0 0 0,0-1-1,0 1 1,0-1 0,0 0 0,1 0 0,-1 0-1,1 0 1,5 2 0,-6-4-2,-1 0 1,1 0-1,-1 0 0,1 0 1,-1 0-1,1 0 0,-1-1 1,1 1-1,-1-1 0,0 0 0,1 1 1,-1-1-1,0 0 0,0-1 1,1 1-1,-1 0 0,0-1 1,0 1-1,2-2 0,2-3 41,1-1-1,0 1 1,-1-1-1,5-8 0,-1 0 68,-1-1-1,0-1 1,-1 0-1,7-24 1,14-28 439,-29 67-519,1 0 0,0 1 0,0-1-1,0 0 1,1 1 0,-1-1 0,2-1 0,-3 3-32,1 0 0,-1-1 0,0 1 0,0 0 0,0 0 0,0 0 0,1 0 0,-1 0 0,0 0 0,0 0 0,0 0 0,0 0 0,1 0 0,-1 0 0,0 0 0,0 0 0,0 0 0,1 0 0,-1 0 0,0 0 1,0 0-1,0 0 0,1 0 0,-1 0 0,0 0 0,0 0 0,0 0 0,1 0 0,-1 0 0,0 1 0,1-1 2,-1 1 0,1 0 0,-1-1 0,1 1 0,-1 0 0,0-1 0,1 1 0,-1 0 0,0 0 0,0 0 0,1 1 0,1 13 36,-1 0 0,0 0 1,-1 0-1,-1 0 1,-3 23-1,2-23-27,-1 14 20,-1-1 0,-11 43 0,3-45-20,12-25-19,0-1-1,0 0 1,0 0 0,0 0 0,0 0 0,0 0 0,0 1 0,0-1 0,0 0 0,-1 0 0,1 0 0,0 0-1,0 0 1,0 0 0,0 0 0,0 1 0,0-1 0,-1 0 0,1 0 0,0 0 0,0 0 0,0 0-1,0 0 1,-1 0 0,1 0 0,0 0 0,0 0 0,0 0 0,0 0 0,0 0 0,-1 0 0,1 0 0,0 0-1,0 0 1,0 0 0,0 0 0,-1 0 0,1 0 0,0 0 0,0 0 0,0 0 0,0-1 0,0 1 0,-1 0-1,1 0 1,0 0 0,0 0 0,0 0 0,0 0 0,0 0 0,0-1 0,0 1 0,0 0 0,0 0-1,-1 0 1,1 0 0,0 0 0,0-1 0,0 1 0,-4-10 25,4 6-18,0 0 1,0 0 0,0 0-1,1 0 1,-1-1 0,1 1-1,0 0 1,1 0 0,-1 0-1,1 0 1,2-4-1,0 0 10,0 1 0,1 0-1,0 0 1,9-10 0,-8 11-8,-1 1 1,1 0-1,0 0 1,1 0-1,-1 1 1,1 0-1,0 0 1,0 1-1,0 0 1,0 0-1,1 0 1,10-1 0,-14 3-12,0 1 0,0-1 1,0 1-1,1 0 1,-1 1-1,0-1 1,0 1-1,0-1 0,0 1 1,0 0-1,1 1 1,-2-1-1,1 1 1,0 0-1,0 0 0,0 0 1,-1 0-1,1 1 1,-1-1-1,0 1 1,0 0-1,0 0 0,0 0 1,3 5-1,-5-7-32,0 0 1,0 0-1,0 1 0,-1-1 0,1 0 0,0 1 0,-1-1 0,1 1 0,-1-1 1,1 1-1,-1-1 0,0 1 0,0-1 0,1 1 0,-1-1 0,-1 3 0,-3 8-3276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91 11952,'0'0'936,"-23"-39"-728,35 28-192,11-1 0,12-2-32,4-1 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0 5224,'0'0'4998,"-2"7"-4303,-2 3-481,2 0 0,0-1-1,0 1 1,0 0 0,1 10 0,16 178 2416,-7-128-1940,0-2-18,4 77 2103,-12-144-2599,2-15 232,-1 10-2886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57 10248,'0'0'3976,"-6"-4"-3551,-19-10 6,24 14-420,1 0 1,0 0-1,0 0 1,0-1-1,0 1 1,-1 0-1,1 0 1,0 0-1,0 0 1,0 0-1,-1 0 1,1 0 0,0 0-1,0 0 1,0 0-1,-1-1 1,1 1-1,0 0 1,0 0-1,-1 0 1,1 0-1,0 1 1,0-1-1,0 0 1,-1 0-1,1 0 1,0 0 0,0 0-1,0 0 1,-1 0-1,1 0 1,0 0-1,0 0 1,0 1-1,-1-1 1,1 0-1,0 0 1,0 0-1,0 0 1,0 1 0,0-1-1,-1 0 1,1 0-1,1 8 242,-1-7-180,0 3 4,1-1 1,0 0-1,0 1 0,0-1 1,0 0-1,0 1 1,1-1-1,-1 0 0,1 0 1,0 0-1,0 0 0,0-1 1,0 1-1,1-1 1,-1 1-1,1-1 0,0 0 1,-1 1-1,1-2 1,0 1-1,0 0 0,0 0 1,0-1-1,1 0 0,2 2 1,5 0 61,-1-1 0,1 0-1,-1 0 1,1-1 0,0 0 0,20-2 0,-2-2 132,-1-1-1,0-1 1,28-9 0,82-33 625,-63 20-451,-52 19-276,19-7 136,-38 14-251,0 0 0,1 0-1,-1 1 1,0-1 0,0 1-1,1 0 1,7 1 0,-11 0-137,1-1 0,0 1 0,-1 0 0,1 0 1,-1-1-1,1 1 0,-1 0 0,0 1 0,3 1 1,-2-1-1880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6728,'0'0'2954,"-1"8"-2350,16 187 1671,-9-147-1819,23 157 1290,-25-182-1539,16 71 1369,-32-206 1020,-6-54-1928,-5 47-76,7 42-108,15 74-465,0 0 1,1-1-1,0 1 1,-1-1-1,1 1 1,1 0-1,-1-1 0,0 1 1,1 0-1,0-1 1,0 1-1,0 0 1,0-1-1,0 1 1,0 0-1,1 0 0,0 0 1,0 0-1,-1 1 1,2-1-1,-1 0 1,0 1-1,0-1 0,1 1 1,0 0-1,-1 0 1,1 0-1,0 0 1,0 0-1,0 1 0,0-1 1,0 1-1,0 0 1,1 0-1,-1 0 1,0 0-1,1 0 0,-1 1 1,0 0-1,1 0 1,-1 0-1,0 0 1,1 0-1,-1 0 1,1 1-1,5 1 0,-2 1 1,1 0 1,-1 0-1,0 1 0,0 0 0,0 0 0,0 0 0,-1 1 0,9 8 0,-11-10-13,-1 1-1,0-1 1,0 1-1,0 0 1,0 0-1,0 0 0,-1 0 1,0 1-1,0-1 1,0 0-1,0 1 1,-1 0-1,0-1 0,0 1 1,1 7-1,-2-3 20,-1 0-1,0 1 0,0-1 1,-4 11-1,-3 21 66,8-33-84,0-1 0,0 0 1,1 0-1,0 1 0,0-1 0,1 0 1,2 7-1,20 50 16,-22-61-22,7 15 2,0-1 1,24 30-1,-24-34 8,1 0-1,-2 1 1,0-1 0,0 2 0,7 20 0,-14-31 2,1 0 1,-2-1-1,1 1 0,0 0 0,-1 0 1,0 0-1,0 4 0,0-6-5,0-1 0,-1 1-1,1 0 1,0-1 0,-1 1 0,0 0-1,1-1 1,-1 1 0,0-1 0,0 1-1,0-1 1,0 0 0,0 1 0,0-1-1,0 0 1,0 0 0,-1 1 0,-1 0-1,-6 3 12,1 0-1,-1-1 0,1 0 0,-1-1 1,0 0-1,0 0 0,-1-1 1,-8 1-1,-4 0 31,1-2 1,-32 0 0,40-2 14,0-1 0,0 0 0,0 0 1,-23-9-1,36 11-57,-1 0 0,0 0 0,1 0 0,-1 0 0,1-1 1,-1 1-1,0 0 0,1-1 0,-1 1 0,1 0 0,-1-1 0,1 1 0,-1-1 0,1 1 0,-1-1 1,1 1-1,-1-1 0,1 1 0,0-1 0,-1 1 0,1-1 0,0 0 0,0 0-4,0 1-1,0-1 1,0 0-1,0 1 1,0-1-1,0 1 1,0-1-1,1 0 1,-1 1 0,0-1-1,0 1 1,1-1-1,-1 1 1,0-1-1,1 1 1,-1-1-1,1 1 1,0-1-1,3-3-28,1 0-1,0 1 1,10-6-1,-11 7-7,19-12-2997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7632,'0'0'2714,"7"-7"-2024,-3 3-556,1 0 1,-1 0 0,1 0-1,0 1 1,0 0 0,0 0-1,1 0 1,-1 0 0,1 1-1,11-3 1,13-3 388,0 2 0,0 2 0,0 0 0,1 3 0,46 1 1,80 20 705,-97-10-3162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281 457 5624,'0'0'3944,"-7"-1"-3268,5 1-610,-5 0 89,0-1-1,1 1 1,-1 1 0,0-1 0,1 1-1,-11 3 1,-5 3 293,0 1 0,0 0-1,-38 23 1,53-27-327,0 0 0,0 1 1,1 0-1,-1 0 0,1 1 0,1 0 1,-1 0-1,1 0 0,0 0 0,0 1 0,0 0 1,1 0-1,1 0 0,-6 13 0,9-19-92,-1 0 0,1 0-1,0-1 1,0 1 0,0 0-1,-1 0 1,1 0 0,0 0-1,0-1 1,0 1 0,0 0 0,0 0-1,1 0 1,-1 0 0,0-1-1,0 1 1,1 0 0,-1 0-1,0 0 1,1-1 0,-1 1 0,0 0-1,2 1 1,-1-1-2,0-1 1,0 1-1,0 0 1,0-1-1,0 1 1,1-1-1,-1 1 0,0-1 1,0 1-1,0-1 1,1 0-1,-1 0 1,0 0-1,2 0 1,3 0 44,1 0 1,-1 0 0,0-1 0,1 0 0,7-3 0,-2 0 8,0-1 1,0-1-1,0 1 1,-1-2-1,0 0 1,0 0 0,-1-1-1,0 0 1,17-19-1,-15 15 24,-1-2-1,-1 1 1,0-2-1,-1 1 1,0-1-1,-2 0 1,7-18-1,-11 26 1,-2 1-1,1-1 1,-1-1-1,0 1 0,0 0 1,-1-12-1,-1 16 168,-1 7-158,-1 9-28,1 2-51,1 1 0,1 0 1,0-1-1,1 1 0,0 0 0,2-1 0,0 1 1,0-1-1,7 18 0,-9-31-25,0 1 0,0-1 0,0 0 0,1 1 0,-1-1 0,0 0 0,1 0 0,0 0 0,-1 0 0,1 0 0,0-1 0,0 1 0,4 2 0,-5-3-5,0-1 0,1 1 0,-1-1 0,0 1 1,1-1-1,-1 0 0,1 1 0,-1-1 0,1 0 0,-1 0 0,0 0 0,1 0 0,-1-1 0,1 1 0,-1 0 0,1 0 0,-1-1 0,0 1 0,1-1 0,-1 1 0,0-1 1,1 0-1,-1 0 0,2-1 0,4-3 24,0 0 1,-1-1-1,1 0 1,-1-1-1,9-11 1,20-37 101,-4 6 2,-16 26-60,-10 15-20,1-1 0,1 0-1,10-11 1,-16 19-49,-1 1 0,1-1 0,-1 1 0,0 0 1,1-1-1,-1 1 0,1-1 0,-1 1 0,1 0 0,-1 0 0,1-1 0,0 1 0,-1 0 1,1 0-1,-1 0 0,1 0 0,-1-1 0,1 1 0,0 0 0,-1 0 0,1 0 1,0 1-2,-1-1 1,1 0 0,-1 0 0,0 1 0,1-1 0,-1 0 0,0 0 0,1 1 0,-1-1 0,0 0 0,0 1-1,1-1 1,-1 1 0,0-1 0,0 0 0,0 1 0,1-1 0,-1 1 0,0-1 0,0 1 0,1 3 11,-1 0-1,1 0 1,-1 1 0,0 5 0,-14 122 223,14-126-209,-1-4 0,1 0-1,-1 0 1,1 0-1,0 0 1,0 1 0,0-1-1,1 4 1,0-7-17,-1 1-1,1 0 1,-1 0 0,1-1 0,0 1 0,-1-1 0,1 1 0,-1 0 0,1-1 0,-1 1 0,1-1 0,-1 1-1,1-2 1,27-34 125,22-25 55,-43 53-135,1 1 0,0-1 0,0 1 0,1 1 0,11-7 0,-19 12-43,1 0 0,-1 1 0,1-1 1,-1 0-1,1 1 0,0-1 0,-1 1 0,1 0 0,-1-1 0,1 1 1,0 0-1,-1 0 0,3 0 0,-3 0-1,1 1 0,-1-1-1,0 0 1,0 1 0,0 0-1,0-1 1,0 1 0,1-1 0,-1 1-1,-1 0 1,1 0 0,0 0 0,0 0-1,0-1 1,0 1 0,0 0 0,-1 1-1,2 0 1,3 9 45,1 0 0,-2 1 0,0 0 0,4 16 0,-4-15-27,-1-1-1,2 1 1,7 17-1,-11-29-27,0 1-1,0 0 1,1-1 0,-1 1 0,0-1-1,1 1 1,-1-1 0,0 0 0,1 1-1,0-1 1,-1 0 0,1 0 0,0 0-1,-1 0 1,1-1 0,0 1 0,0 0-1,0-1 1,0 1 0,0-1 0,0 1 0,0-1-1,0 0 1,0 0 0,0 0 0,0 0-1,0 0 1,0-1 0,0 1 0,-1-1-1,1 1 1,0-1 0,2 0 0,3-2 9,1-1 1,-1 1 0,0-1-1,0-1 1,-1 1 0,12-10 0,0-3 15,-1 0 0,-1-1 0,0-1 0,-2 0 0,20-33 0,-23 26-3,-11 26-24,0 0 0,0 0-1,0 1 1,0-1 0,0 0 0,-1 0 0,1 0-1,0 0 1,0 0 0,0 0 0,0 0 0,0 0 0,0 0-1,0 0 1,0 0 0,0 0 0,0 0 0,0 0-1,0 0 1,0 0 0,-1 0 0,1 0 0,0 0 0,0 0-1,0 0 1,0-1 0,0 1 0,0 0 0,0 0 0,0 0-1,0 0 1,0 0 0,0 0 0,0 0 0,0 0-1,0 0 1,0 0 0,0 0 0,0 0 0,0 0 0,0 0-1,0 0 1,0 0 0,0 0 0,-1 0 0,1-1-1,0 1 1,0 0 0,0 0 0,0 0 0,0 0 0,0 0-1,0 0 1,0 0 0,0 0 0,0 0 0,1 0-1,-1 0 1,0 0 0,0-1 0,-6 6 18,-7 8-6,0 0 0,1 1 0,-16 27 0,-23 50 31,47-83-47,-10 21-33,13-27 32,1 0 1,-1 1-1,1-1 1,-1 0 0,1 1-1,0-1 1,-1 0-1,1 1 1,1-1-1,-1 4 1,0-5 2,1-1 0,-1 0 1,0 0-1,0 1 0,0-1 0,0 0 0,0 1 1,1-1-1,-1 0 0,0 0 0,0 0 0,1 1 0,-1-1 1,0 0-1,0 0 0,1 0 0,-1 0 0,0 1 1,0-1-1,1 0 0,-1 0 0,0 0 0,0 0 1,1 0-1,-1 0 0,0 0 0,1 0 0,-1 0 1,0 0-1,1 0 0,-1 0 0,0 0 0,1 0 1,-1 0-1,0 0 0,0 0 0,1 0 0,-1-1 1,0 1-1,0 0 0,1 0 0,-1 0 0,14-8-8,-5 0 7,0 0-1,0-1 1,-1 0 0,0 0-1,0-1 1,8-14 0,32-66-12,-40 73 13,6-11 22,-2-1 0,0-1 1,7-34-1,-14 43-5,-2-1 0,0 1 1,-1 0-1,-1-1 1,-3-27-1,1 34-5,1 4-1,-1 0 0,-1-1 1,0 1-1,-5-17 1,7 27-11,0 0 1,0 0 0,-1 0 0,1 1-1,-1-1 1,1 0 0,0 0-1,-1 0 1,0 1 0,1-1 0,-1 0-1,1 0 1,-1 1 0,0-1 0,-1-1-1,2 2 0,-1 0-1,1 0 1,-1 0 0,1 0-1,0 0 1,-1 0-1,1 0 1,0 0-1,-1 0 1,1 0 0,-1 0-1,1 1 1,0-1-1,-1 0 1,1 0-1,0 0 1,-1 0 0,1 0-1,0 1 1,-1-1-1,1 0 1,0 0-1,-1 1 1,1-1 0,-1 1-1,-1 2-3,0 0 0,0 0-1,0 0 1,1 0 0,-1 0 0,-1 7-1,-3 10-2,1 0-1,1 0 1,1 0-1,0 1 1,1 24-1,3-15 3,0-1 0,2 0 0,8 31 0,-6-38 5,1 0 0,1 0 0,16 34 0,-18-47-17,0 0 1,0 0-1,1 0 1,0-1-1,0 0 1,1 0 0,0 0-1,1-1 1,-1 0-1,12 7 1,-15-12-42,-1 0 0,1 0 0,0 0 1,0-1-1,0 0 0,0 0 1,5 1-1,3-1-2727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49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59 5520,'0'0'6390,"-13"1"-5914,-7 1-265,0 0 0,1 1 0,-1 2 0,1 0 0,0 0 1,-18 10-1,19-5 33,1 1 1,0 0 0,0 2 0,2 0-1,-18 17 1,10-6 247,2 1 0,-27 41-1,43-58-331,0 0 0,0 0 0,1 0 0,0 1 0,1-1 0,0 1 0,-3 14 0,5-21-117,1 1 0,0-1 0,0 1-1,0-1 1,0 0 0,0 1 0,0-1 0,0 1 0,1-1 0,-1 0 0,1 1 0,0-1 0,0 0 0,0 0 0,0 0 0,0 1-1,0-1 1,1 0 0,-1 0 0,1-1 0,-1 1 0,1 0 0,0 0 0,-1-1 0,1 1 0,0-1 0,0 1 0,0-1-1,0 0 1,1 0 0,-1 0 0,0 0 0,5 1 0,2 0 45,0 0 1,1 0-1,-1-1 1,1 0-1,-1-1 0,1 0 1,0 0-1,-1-1 0,15-3 1,-9 1 18,1-2 1,0 1-1,-1-2 1,27-13-1,-27 10-29,-1 0 0,0 0 1,-1-2-1,0 1 0,-1-2 0,0 1 0,-1-2 0,-1 1 0,17-26 0,-3-4 187,-2-1 0,17-47 0,-22 52-37,-15 32-129,1 1 0,-1-1 0,0 1 0,0-1 0,-1 0 0,0 0 0,0 0 0,0 0 0,-1-7 0,-5 23 395,-2 15-374,-9 121 255,6 1-1,6 0 0,7 0 1,27 188-1,-2-211 147,-18-84-199,-10-40-342,5 15 733,0-11-1603,0-7-2472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0 724 6016,'0'0'2536,"9"-3"-2116,7-3-154,0 0 1,0-1-1,0-1 0,26-18 1,-28 14-26,0-1 1,-1 0 0,0-1 0,-1 0 0,16-26-1,43-85 1097,-42 66-494,24-67 0,-42 96-545,-2-1 0,-1 0 0,-2 0 0,4-42 1,-10 66-186,0 0 0,0 0 0,0 0 0,-1 1 1,-2-12-1,3 18-108,0 0 0,0 0 0,0 0 1,0 0-1,1 0 0,-1 0 0,0-1 1,0 1-1,0 0 0,-1 0 0,1 0 0,0 0 1,0 0-1,0 0 0,0-1 0,0 1 0,0 0 1,0 0-1,0 0 0,0 0 0,0 0 1,0 0-1,0 0 0,0 0 0,0-1 0,0 1 1,0 0-1,-1 0 0,1 0 0,0 0 1,0 0-1,0 0 0,0 0 0,0 0 0,0 0 1,0 0-1,0 0 0,-1 0 0,1 0 0,0 0 1,0 0-1,0 0 0,0 0 0,0 0 1,0 0-1,-1 0 0,1 0 0,0 0 0,0 0 1,0 0-1,0 0 0,0 0 0,0 0 1,0 0-1,-1 0 0,1 0 0,0 0 0,0 0 1,0 0-1,0 0 0,0 1 0,-5 7 197,4-6-197,-13 25 160,1 1 0,2 1 0,1 0-1,-8 39 1,11-29 25,1 1 0,-2 75 0,12-40 42,-3-67-196,0 0 0,1 0 0,0 0 1,0-1-1,1 1 0,0 0 0,4 7 0,-6-14-22,0 1-1,0-1 1,0 1-1,0-1 0,0 1 1,0-1-1,1 0 1,-1 1-1,0-1 1,1 0-1,-1 0 0,1 0 1,-1 0-1,1 0 1,0 0-1,-1-1 0,1 1 1,0 0-1,0-1 1,-1 0-1,1 1 0,0-1 1,0 0-1,2 0 1,-1 0 3,0-1 0,0 1-1,1-1 1,-1 0 0,0 0 0,0 0 0,0-1 0,0 1 0,0-1 0,0 1 0,-1-1 0,4-3 0,16-15 63,-1 0 1,-2-2-1,28-38 1,-7 10 184,-41 60 313,-6 18-498,2-5-5,3-12-48,0 1 1,0 0 0,2 0-1,-1-1 1,2 1-1,2 19 1,-2-26-17,0 0 0,0 0 1,1-1-1,0 1 0,0 0 0,0-1 1,5 9-1,-5-11-7,0 1 0,1-1-1,-1 1 1,0-1 0,1 0 0,-1 0 0,1 0 0,0 0 0,-1 0 0,1-1 0,0 1 0,0-1-1,4 1 1,-6-1-1,0-1 1,0 0-1,-1 1 0,1-1 0,0 0 0,0 0 0,0 0 0,0 0 0,0 0 1,0 0-1,0 0 0,0 0 0,0 0 0,0 0 0,-1 0 0,1 0 0,0-1 1,0 1-1,0 0 0,0-1 0,1 0 0,-1 0 1,-1 1 0,1-1 0,-1 0 0,1 0 0,-1 0 0,1 1 0,-1-1 0,0 0 0,1 0 0,-1 0 0,0 0 0,0 0 0,0 0 0,0 0 0,1 1 0,-1-1 0,-1-2 0,1-2 12,-1 0 1,0 0 0,0-1-1,0 1 1,-1 0 0,-2-6-1,-5-4 33,0-1 0,-1 1-1,-1 1 1,0 0 0,-1 1 0,-16-15-1,28 27-43,-1 1-1,0-1 0,0 1 1,1-1-1,-1 0 0,1 0 0,-1 0 1,0 1-1,1-1 0,0 0 1,-1 0-1,1 0 0,-1-1 0,1 2-3,1-1-1,-1 1 1,0-1-1,1 1 0,-1 0 1,0-1-1,1 1 0,-1 0 1,1-1-1,-1 1 0,1 0 1,-1-1-1,1 1 0,-1 0 1,1 0-1,-1 0 0,1-1 1,-1 1-1,1 0 1,-1 0-1,1 0 0,-1 0 1,1 0-1,-1 0 0,1 0 1,-1 0-1,2 0 0,80 1 64,-53 1-47,38-3 1,-47-2-7,39-8 0,-49 8-12,0-1 1,0 1 0,0-2 0,0 1 0,13-9 0,-21 11-11,-1 1 0,1 0 0,-1-1 1,1 1-1,-1-1 0,1 1 0,-1-1 0,0 0 0,0 0 1,0 0-1,0 1 0,0-1 0,1-4 0,-1 5-9,-1 0 0,0-1-1,0 1 1,1 0 0,-1-1 0,0 1-1,-1-1 1,1 1 0,0 0-1,0-1 1,0 1 0,-1 0 0,1-1-1,-1 1 1,1 0 0,-1 0-1,1-1 1,-1 1 0,0 0 0,0 0-1,0 0 1,-1-2 0,-8-5-2897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1 185 11256,'0'0'1216,"58"-22"-944,-8 3-168,15-5 16,7 4 8,6-2-8,2 7 48,-4 1-8,-3 0-24,-3 2 0,-9 1-104,-6-1 16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 7432,'0'0'7504,"3"8"-6956,53 103 753,-12-39-463,20 36 188,-43-71-405,1-2 0,45 54-1,-62-83-405,-2-3 789,1-10-353,10-27-414,7-16-68,2 12-26,1 0-1,48-55 0,-6 8 37,-10 12 115,-52 68-245,-3 4-36,-1 1 1,1-1-1,0 0 0,-1 0 1,1 1-1,-1-1 1,1 0-1,-1 0 0,1 1 1,-1-1-1,0 0 0,0 0 1,1 0-1,-1 0 1,0 0-1,0-1 0,-5 2 81,-44 9-53,13-1-31,-44 3 0,-199-14-26,239 1-12,10 0 0,-30-8 1,35 6 9,20 3 20,0 1-21,10 2-22,1 0 15,23 8-474,-20-7-2203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7232,'0'0'6481,"12"0"-6017,194-1 1584,-156-1-1598,195 4 1626,-212-2-1553,3 1-2806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79 169 9144,'0'0'3088,"-1"7"-2543,-4 32 128,1 46-1,6 47 292,0-83-618,1 30 733,17 90 0,-18-158-625,-2-11-445,0 0-1,0 0 1,0 0-1,0 0 1,0 0-1,0 0 1,0 0-1,0 0 1,0 0-1,0 0 1,0 0-1,0 0 1,0 0-1,1 0 1,-1 0 0,0 0-1,0 0 1,0 0-1,0 0 1,0 0-1,0 0 1,0-1-1,0 1 1,0 0-1,0 0 1,0 0-1,0 0 1,0 0-1,0 0 1,0 0-1,0 0 1,0 0-1,0 0 1,0 0-1,0 0 1,1 1-1,-1-1 1,0 0-1,0 0 1,0 0-1,0 0 1,0 0-1,0 0 1,0 0-1,0 0 1,0 0-1,0 0 1,0 0-1,0 0 1,0 0-1,0 0 1,0 0-1,0 0 1,0 0-1,0 0 1,0 0-1,0 0 1,0 0-1,0 0 1,0 0 0,0 0-1,0 0 1,0 0-1,0 0 1,0 1-1,0-1 1,0 0-1,0 0 1,3-19 474,7-73 247,-3-112 0,-22 34 78,6 95-469,8 66-286,0-1 0,1 1 0,1-1-1,-1 1 1,1-1 0,1 1 0,0-1 0,4-12 0,-4 18-29,0-1-1,0 1 1,0 0 0,0 0 0,1-1 0,0 1 0,-1 1 0,2-1 0,-1 0-1,0 1 1,1 0 0,-1 0 0,1 0 0,0 0 0,0 0 0,0 1 0,1 0-1,6-3 1,1 1 13,0 1 0,-1 0 0,2 1 0,-1 1 0,0 0 0,0 0 0,0 2 0,0-1 0,1 1 0,-1 1 0,18 5 0,-26-6-28,-1 0-1,0 0 1,0 0-1,0 1 0,-1-1 1,1 1-1,0 0 1,0 0-1,-1 0 1,1 0-1,-1 0 0,0 1 1,0-1-1,0 1 1,3 3-1,-3-2-1,0 0-1,-1 1 1,1-1 0,-1 1-1,1-1 1,-1 1 0,-1-1-1,1 1 1,-1 0 0,0 5-1,0 3 7,-2-1 0,1 0 0,-2 0 0,1 1 0,-2-2 0,0 1 0,-8 17 0,3-9 6,-2-1 0,0 0-1,-20 25 1,21-31 15,-1-1 1,-1 0-1,0 0 0,0-1 0,-1-1 1,-23 15-1,26-18 72,10-7-103,0 0-1,0 0 0,0 0 1,0 0-1,0 0 1,0 0-1,0 0 0,0 0 1,-1 0-1,1 0 1,0 0-1,0 0 0,0 0 1,0 0-1,0 0 0,0 0 1,0 0-1,0 0 1,0 0-1,0 1 0,0-1 1,0 0-1,0 0 1,0 0-1,0 0 0,0 0 1,0 0-1,0 0 1,0 0-1,0 0 0,0 0 1,0 0-1,0 0 1,0 0-1,0 1 0,0-1 1,0 0-1,0 0 0,0 0 1,0 0-1,0 0 1,0 0-1,0 0 0,0 0 1,0 0-1,0 0 1,0 0-1,1 0 0,-1 0 1,0 0-1,0 0 1,0 0-1,0 0 0,0 1 1,16-2 215,-2 0-201,-10 1-8,35-2 51,-1 2 0,67 9-1,-102-8-57,0 0 1,1 0-1,-1 0 0,0 0 0,0 0 0,0 1 0,0-1 0,0 1 1,0 0-1,4 3 0,-5-4-2,-1 1 1,1-1-1,-1 1 1,0 0-1,0-1 0,0 1 1,0 0-1,0 0 1,0 0-1,0-1 0,-1 1 1,1 0-1,-1 0 1,1 0-1,-1 0 1,0 0-1,0 0 0,0 0 1,0 3-1,-1 1 0,0-1 0,0 1 0,0-1 1,-1 1-1,0-1 0,0 1 0,0-1 0,-1 0 0,-5 7 0,-2 2 12,-22 24 1,18-23 28,-2 0 1,0-1 0,0-1 0,-1-1 0,-1 0-1,0-1 1,0-1 0,-1-1 0,-1 0 0,1-2-1,-1 0 1,-1-1 0,-26 4 0,16-6-83,-46 2 1,74-7-3222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0 481 5920,'0'0'5890,"9"-9"-5482,55-59 215,54-80 514,-51 58-554,-66 89-575,19-23 385,-1-1-1,-1-1 0,27-53 0,-43 70 66,-3 8-87,-2 4-187,-4 10-109,2-1 0,-1 1 0,2 0 0,-1 1 0,2-1 0,-4 24 0,6-28-56,1 1 0,-1-1 1,1 0-1,1 0 0,0 1 0,0-1 1,1 0-1,0 0 0,1 0 0,6 16 0,-6-20-7,-1-1 0,0 0 0,1 0 0,0 0 0,0 0 0,0-1 0,1 1 0,-1-1 0,1 0 0,0 0 0,0 0 1,0 0-1,5 2-1,-6-4-1,-1 0 0,1 0 0,0 0 0,0 0 0,0 0 0,0-1 0,-1 1 0,1-1 0,0 0 0,0 0 0,0 0-1,0 0 1,0-1 0,0 1 0,0-1 0,0 1 0,0-1 0,-1 0 0,1 0 0,0 0 0,-1-1 0,5-2-1,2-3 35,0 0-1,0-1 0,-1 0 0,0-1 0,0 0 1,-1 0-1,11-19 0,35-78 419,-36 69-196,-10 25-79,-3 11-46,-1 8-33,-1 3-70,-1 1 0,0-1 0,0 1 0,-1 0 0,-2 19 0,-13 52 62,12-70-84,-12 44 45,13-50-38,0 1-1,-1-1 0,0 0 1,-1 0-1,1 0 1,-7 7-1,9-12-17,1 0-1,0-1 0,-1 1 1,1-1-1,-1 1 1,1-1-1,-1 1 0,0-1 1,1 0-1,-1 1 0,1-1 1,-1 0-1,0 1 0,1-1 1,-1 0-1,0 0 1,0 1-1,0-1 1,1 0-1,0-1 1,-1 1 0,1 0 0,-1 0 0,1 0-1,0 0 1,-1 0 0,1 0 0,0-1 0,-1 1-1,1 0 1,0 0 0,0 0 0,-1-1-1,1 1 1,0 0 0,-1-1 0,1 1 0,0 0-1,0 0 1,0-1 0,-1 0 0,1 0 7,-1 0 0,1 0 0,-1-1 0,1 1 1,0 0-1,0-1 0,0 1 0,-1 0 0,1-1 0,0 1 0,1 0 1,-1-1-1,0 1 0,0 0 0,1 0 0,-1-1 0,1-1 0,2-2 10,-1 0 0,1 1-1,0-1 1,0 1 0,0 0-1,1 0 1,-1 0 0,1 0-1,0 1 1,0-1 0,7-3 0,-5 3-4,1 1 1,0 0-1,0 0 1,1 0 0,-1 1-1,0 0 1,14-1 0,162-13 6,-171 16-838,-10 0-1317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37 11152,'0'0'1104,"-42"-25"-1064,38 20-8,6 1-232,8 1-8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0 234 5824,'0'0'3841,"8"-2"-3406,-7 2-415,5-1 77,0 0-1,-1-1 1,1 1 0,-1-1-1,1 0 1,-1-1 0,0 1-1,0-1 1,8-6-1,10-10 565,0-2 0,-2 0 0,31-41 0,-44 52-434,-1 1 142,0 0-1,0-1 1,-1 0 0,0 0-1,6-15 1,-24 55 635,7-17-874,0-1 0,0 1 0,-3 18 0,7-28-113,1 1 0,-1-1 1,1 1-1,0-1 1,0 1-1,0-1 1,1 1-1,-1 0 0,1-1 1,0 1-1,0-1 1,0 0-1,0 1 0,0-1 1,1 0-1,0 0 1,3 6-1,-4-8-7,0 0-1,0 0 1,0 0-1,0 0 1,0-1-1,0 1 1,0 0-1,0-1 1,0 1-1,0 0 1,1-1 0,-1 1-1,0-1 1,0 0-1,1 1 1,-1-1-1,0 0 1,1 0-1,-1 0 1,0 0-1,1 0 1,-1 0-1,0 0 1,1 0-1,-1-1 1,0 1 0,0 0-1,1-1 1,-1 1-1,0-1 1,0 1-1,0-1 1,2-1-1,4-2 26,1-1 0,-2-1-1,1 1 1,6-7 0,-6 5 4,6-6 80,19-24-1,5-6 173,-37 43-290,12-9 174,-12 8-170,1 1-1,-1 0 1,0 0 0,1 0-1,-1 0 1,0 0 0,0 0-1,1 0 1,-1 0 0,0 0-1,1 0 1,-1 0 0,0 0-1,1 1 1,-1-1 0,0 0-1,0 0 1,1 0 0,-1 0 0,0 0-1,1 1 1,-1-1 0,0 0-1,0 0 1,0 0 0,1 1-1,-1-1 1,0 0 0,0 0-1,0 1 1,1-1 0,-1 0-1,0 0 1,0 1 0,0-1-1,0 0 1,0 1 0,0-1-1,0 0 1,0 1 0,0-1-1,0 0 1,0 1 0,4 15 110,-1 0-1,0 27 1,2 5 134,-2-37-112,-3-11-133,0 0 1,0 0-1,0 0 0,1 0 1,-1 0-1,0 0 0,0 0 1,0 0-1,0 1 0,0-1 1,0 0-1,1 0 1,-1 0-1,0 0 0,0 0 1,0 0-1,0 0 0,0 0 1,1 0-1,-1 0 1,0 0-1,0 0 0,0 0 1,0 0-1,0 0 0,1 0 1,-1 0-1,0 0 0,0 0 1,0 0-1,0 0 1,0 0-1,1-1 0,-1 1 1,2-1 27,-1-1 0,1 1 0,-1-1-1,0 0 1,1 0 0,1-2 0,0-2-17,18-22 296,45-46-1,-65 72-294,1 1 0,0-1 0,-1 1 0,1 0 0,0-1 0,-1 1 0,1 0 0,0 0 0,0 0 0,0 1 0,0-1 0,0 0 0,0 1 0,0-1 0,1 1 0,-1 0 0,0-1 0,0 1 0,0 0 0,0 0 0,0 1 0,1-1 0,-1 0 0,0 1 0,0-1 0,0 1 0,0 0 0,3 1 0,4 3 21,-1 0-1,0 1 1,0 0 0,-1 0-1,8 8 1,-3-3-3,-8-7-20,0 1 0,-1-1 0,0 1 0,0-1 0,0 1 0,-1 0 0,1 0 0,2 9 0,2 3 16,0 7-44,-6-15-3058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11352,'0'0'1120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 5016,'0'0'5914,"1"-7"-5316,1-23-28,-2 29-524,0 0-1,1 0 0,-1-1 1,0 1-1,1 0 1,0 0-1,-1 0 0,1 0 1,-1 0-1,1 0 0,0 0 1,0 0-1,0 0 1,0 0-1,0 0 0,0 0 1,0 0-1,0 1 1,0-1-1,2-1 0,1 0 114,4-4 144,0 1-1,1 0 1,0 1-1,17-6 1,-21 8-174,0 0-1,1 1 1,-1 0 0,0 0-1,1 1 1,-1-1 0,1 1-1,-1 1 1,1-1 0,6 2-1,-8-1-65,-1 0 0,0 0 1,-1 1-1,1-1 0,0 1 0,0 0 0,0-1 0,-1 1 1,1 1-1,-1-1 0,0 0 0,0 1 0,0-1 0,0 1 1,0-1-1,0 1 0,0 0 0,-1 0 0,0 0 0,1 0 1,0 5-1,2 6 114,0 1 1,-1 0 0,1 19 0,-3-23-72,0-3-33,1 21 411,13 49 0,-14-74-423,0-1 0,1 1-1,0 0 1,-1-1 0,1 0 0,0 1 0,1-1-1,-1 0 1,1 0 0,-1 0 0,1 0 0,0-1-1,4 4 1,-5-5-35,0 1 0,0-1-1,1 0 1,-1 0 0,1 1 0,-1-1 0,1-1-1,-1 1 1,1 0 0,-1-1 0,1 1-1,0-1 1,0 0 0,-1 0 0,1 0 0,0 0-1,-1 0 1,1-1 0,4-1 0,2-1-2685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51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10 5624,'0'0'4209,"-11"-2"-3676,-36-6-5,41 8-410,1 0-1,0 1 0,-1-1 1,1 1-1,0 0 1,-1 0-1,1 0 0,0 1 1,0 0-1,0 0 0,0 0 1,0 1-1,-6 4 0,-10 4 308,12-7-273,1-1 0,1 1 0,-1 1 0,0-1 0,1 1-1,0 1 1,0-1 0,1 1 0,-1 1 0,1-1 0,1 1-1,-1 0 1,1 0 0,0 0 0,1 1 0,0 0 0,-5 13 0,5-11 2,0-1 0,1 1 0,1 1 1,0-1-1,-1 11 0,2-15-94,2 1 0,-1-1 0,0 0-1,1 0 1,1 0 0,-1 0-1,1 0 1,0 0 0,0 0-1,3 5 1,0-2 11,-1-1-1,2 0 1,-1 0-1,1 0 1,0-1-1,1 0 1,0 0-1,0-1 1,1 0-1,-1 0 1,1-1-1,0 0 1,1 0-1,-1-1 1,1 0 0,0 0-1,0-1 1,17 4-1,-21-7-37,0 1-1,1-1 1,-1 0-1,0-1 1,0 1-1,1-1 1,-1 0-1,0 0 1,0-1 0,0 1-1,0-1 1,0 0-1,0-1 1,-1 1-1,1-1 1,-1 0-1,0 0 1,0-1-1,0 1 1,0-1-1,0 1 1,5-9 0,0 1 41,-1-1 0,0 0 0,-1 0 0,-1 0 0,0-1 0,0 0 0,4-18 0,5-16 166,-9 31 52,-1 0 0,0 0 1,-1-1-1,-1 1 0,1-27 1,-4 43-274,0 0 0,0 0 0,1 0 0,-1 0 1,0 0-1,0 1 0,0-1 0,0 0 0,0 0 1,1 0-1,-1 0 0,0 0 0,0 0 0,0 0 1,0 0-1,1 0 0,-1 0 0,0 0 0,0 0 1,0 0-1,0 0 0,1 0 0,-1 0 0,0 0 1,0 0-1,0 0 0,0 0 0,1 0 0,-1 0 1,0 0-1,0 0 0,0 0 0,0 0 0,0 0 1,1 0-1,-1 0 0,0-1 0,0 1 0,0 0 1,0 0-1,0 0 0,0 0 0,1 0 0,-1 0 1,0-1-1,0 1 0,0 0 0,0 0 0,0 0 0,0 0 1,0-1-1,0 1 0,0 0 0,0 0 0,0 0 1,0-1-1,10 18 424,10 61 164,13 89 0,-6-25 11,-17-93-312,-3 0 1,-1 0-1,-3 0 1,-2 1-1,-8 72 1,7-120-296,-1 10 114,0-1 0,-1 0 0,0 0 0,-1 0 0,-5 14 0,7-22-93,0-1 1,-1 1-1,1-1 0,-1 1 1,0-1-1,0 1 0,0-1 0,0 0 1,0 0-1,0 0 0,-1 0 1,1 0-1,-1 0 0,1-1 1,-1 1-1,0-1 0,1 0 1,-1 0-1,0 0 0,0 0 1,0 0-1,0-1 0,0 1 0,-6-1 1,-8 0 50,-1-1 0,1-1 0,-1-1 0,1 0 0,0-2 0,0 1 1,1-2-1,-30-14 0,43 19-78,1 0 1,-1 0 0,1-1-1,0 1 1,-1-1-1,1 0 1,0 1-1,0-1 1,0 0 0,0 0-1,0-1 1,0 1-1,1 0 1,-1-1 0,1 1-1,-1 0 1,1-1-1,0 0 1,0 1-1,0-1 1,0 0 0,1 1-1,-1-1 1,1 0-1,0 0 1,0 0 0,0 1-1,0-1 1,0-3-1,1 1-8,1 0 0,-1 1 0,1-1 0,0 1 0,0 0 0,0 0 0,1-1-1,-1 1 1,1 1 0,0-1 0,0 0 0,0 1 0,1-1 0,-1 1 0,1 0 0,6-4-1,-1 2-5,1 0 0,0 0-1,0 1 1,0 0-1,0 1 1,1 0-1,0 1 1,11-2 0,3 2 11,0 0 0,36 3 0,-44 2 123,-1 0 0,1 1 0,-1 0 0,31 13 0,-46-17-168,-1 0 0,0 1-1,0-1 1,1 0 0,-1 0 0,0 0 0,0 0-1,1 0 1,-1 0 0,0 0 0,0-1 0,1 1-1,-1 0 1,0 0 0,0 0 0,1 0 0,-1 0-1,0 0 1,0 0 0,1 0 0,-1-1 0,0 1-1,0 0 1,0 0 0,1 0 0,-1-1 0,0 1-1,0 0 1,0 0 0,0 0 0,1-1 0,-1 1-1,0 0 1,0 0 0,0-1 0,0 1 0,0 0-1,0 0 1,0-1 0,0 1 0,0 0 0,0 0-1,0-1 1,0 1 0,0 0 0,0-1 0,0 1-1,0 0 1,0 0 0,0-1 0,0 1 0,0 0-1,0 0 1,-1-1 0,1 1 0,0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549 1 10656,'0'0'1320,"-6"2"-1028,-12 6-168,0 0 0,0 1 0,1 1 1,-21 16-1,-289 239 2488,274-220-1945,46-39-538,1-1 45,0 0-1,0-1 1,0 1 0,0-1 0,-11 4-1,18-11 334,5-5-219,4-5-2545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0 291 6520,'0'0'5209,"2"-7"-4596,8-32 179,1 1 1,2 1-1,2 0 0,2 1 0,25-42 0,-41 76-727,0 0-1,0 0 0,1 0 1,-1 0-1,1 1 0,0-1 1,-1 1-1,3-2 0,-4 3-46,1-1-1,-1 1 0,1 0 0,-1 0 0,1 0 1,-1 0-1,1-1 0,0 1 0,-1 0 1,1 0-1,-1 0 0,1 0 0,-1 0 1,1 0-1,-1 1 0,1-1 0,-1 0 0,1 0 1,0 0-1,-1 0 0,1 1 0,-1-1 1,1 0-1,-1 0 0,0 1 0,1-1 0,-1 0 1,1 1-1,-1-1 0,1 1 0,-1-1 1,0 0-1,1 1 0,-1-1 0,0 1 0,0-1 1,1 1-1,-1 0 0,4 8 68,0 0 1,0 0-1,-1 0 0,-1 1 1,1-1-1,1 17 0,2 10 83,-2-18-84,-3-10-37,1 0-1,0 0 0,1 0 1,-1 0-1,1 0 0,1 0 1,4 7-1,-7-14-286,0 0 1,0 1-1,0-1 1,0 0-1,1 0 1,-1 0-1,0 0 0,1-1 1,2 2-1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287 731 4120,'0'0'8461,"-8"-3"-8192,-28-10 3,32 12-215,0 0-1,-1 1 0,1-1 0,0 1 0,0-1 1,0 1-1,-1 1 0,1-1 0,0 1 1,0-1-1,-1 1 0,1 0 0,0 1 1,0-1-1,-5 4 0,-2 1 110,0 0 1,1 1-1,-15 13 1,12-10-9,2 2 0,-1-1 0,2 1 0,-13 18 0,17-20-54,-1 0 1,1 0 0,1 1-1,0 0 1,1 0 0,-5 18-1,8-26-71,1-1-1,-1 1 1,1 0 0,0-1-1,-1 1 1,1 0-1,1 0 1,-1-1-1,0 1 1,1 0 0,1 4-1,-2-6-17,1 0 1,-1 0-1,1 0 0,0 0 0,0 0 0,0 0 0,-1 0 1,1 0-1,0 0 0,0 0 0,0 0 0,0-1 1,0 1-1,1 0 0,-1-1 0,0 1 0,0-1 0,0 1 1,0-1-1,1 0 0,-1 1 0,0-1 0,1 0 0,-1 0 1,0 0-1,0 0 0,3 0 0,2-1 13,-1 0 0,1 0 0,-1 0 1,0-1-1,1 1 0,-1-1 0,0-1 0,0 1 0,0-1 0,6-4 0,7-6 54,21-19 0,-37 30-76,31-28 96,-1-1 0,30-38 1,-48 52-62,-2-1 1,-1 0-1,0 0 1,-1-1-1,-1 0 1,11-33-1,-12 24 26,-1-1 0,-1 0 0,-1 0 0,-2 0-1,-1 0 1,-3-51 0,-2 63-10,0 0 0,-1 0-1,0 0 1,-2 1 0,0-1 0,0 1-1,-2 1 1,-15-27 0,22 41-47,0 0 1,0 0-1,0 0 0,0-1 1,0 1-1,0 0 1,0 0-1,0 0 0,0 0 1,-1 1-1,1-1 1,0 0-1,-1 0 1,1 1-1,0-1 0,-3 0 1,3 1-8,0 0 0,0 0 1,0 0-1,0 0 0,0 1 1,0-1-1,0 0 0,0 0 0,0 1 1,1-1-1,-1 0 0,0 1 1,0-1-1,0 1 0,0 0 0,1-1 1,-1 1-1,0-1 0,0 1 1,1 0-1,-1 0 0,0-1 1,1 1-1,-1 0 0,0 1 0,-3 6 1,0 0 0,1 1 0,0-1 0,0 1 0,1-1 0,-2 11 0,0 0-1,-2 15-1,1 1-1,2 0 1,1-1 0,2 1-1,1 0 1,2 0-1,1 0 1,12 45 0,-12-65 35,0 0 0,1-1 0,1 1 0,0-1 0,1 0 0,1 0 0,11 15 0,-15-25 47,1 0 1,0 0 0,0 0 0,1-1 0,-1 1-1,7 1 1,-10-4-51,1 0 0,-1 0 0,1-1 0,-1 1 0,1-1 0,0 0 0,-1 0 0,1 0 0,0 0 0,-1 0 0,1 0 0,0-1 0,-1 1 0,4-2 0,6-2 129,19-8-1,-25 9-109,1-1-6,0 1 1,0-1-1,-1 0 1,1-1-1,-1 0 1,0 0-1,0 0 0,-1-1 1,0 0-1,0 0 1,0 0-1,0 0 1,-1-1-1,0 0 0,-1 0 1,1 0-1,-1 0 1,-1-1-1,1 1 1,1-16-1,-2 14 9,0 2 49,-1 0 0,1-12 0,-2 19-103,0-1 1,0 1-1,0 0 1,0 0-1,0 0 1,0 0 0,0 0-1,0 0 1,0-1-1,0 1 1,0 0-1,0 0 1,0 0 0,-1 0-1,1 0 1,0 0-1,0-1 1,0 1-1,0 0 1,0 0 0,0 0-1,0 0 1,0 0-1,0 0 1,0 0-1,0 0 1,-1-1-1,1 1 1,0 0 0,0 0-1,0 0 1,0 0-1,0 0 1,0 0-1,0 0 1,-1 0 0,1 0-1,0 0 1,0 0-1,0 0 1,0 0-1,0 0 1,-1 0-1,1 0 1,0 0 0,0 0-1,0 0 1,0 0-1,0 0 1,0 0-1,-1 0 1,1 0 0,0 0-1,0 0 1,0 0-1,0 1 1,-1-1 2,1 0 0,-1 0 1,1 1-1,0-1 0,-1 0 1,1 1-1,0-1 0,-1 0 0,1 1 1,0-1-1,0 1 0,-1-1 1,1 0-1,0 1 0,0-1 0,0 1 1,-1 0-1,-6 37-2,-3 22-42,10-54 35,0 0 0,0 0-1,0 0 1,0 0 0,1 0 0,0 0 0,3 10 0,-2-12 4,-1-1 0,0 0 0,1 0 0,-1 0 0,1 0 0,0 0 0,0-1 0,0 1 0,1 0 0,-1-1 0,1 0 0,-1 1 1,5 2-1,-4-4 4,-1 0 1,1 0-1,-1 0 1,1 0-1,-1 0 1,1 0 0,0-1-1,0 1 1,-1-1-1,1 0 1,0 1-1,0-1 1,-1-1 0,1 1-1,0 0 1,4-2-1,3-1 20,-1 0 0,0-1 0,0 0 0,0 0-1,-1-1 1,1 0 0,11-10 0,-6 3 34,-1 0 1,0-1 0,12-17 0,-19 23-1,-1 1 1,-1-1 0,1 0-1,-1-1 1,0 1 0,5-14-1,-9 20-51,0 0 0,0 1 0,1-1 0,-1 1 0,0-1 0,0 1 0,0-1 0,0 0 0,0 1 0,0-1 0,0 1 0,0-1 0,-1 1 0,1-1 0,0 0 0,0 1 0,0-1 0,0 1 0,-1-1 0,1 1 0,0-1 0,-1 1 0,1-1 0,0 1 0,-1 0 0,1-1-1,-1 1 1,1-1 0,0 1 0,-1 0 0,1-1 0,-1 1 0,1 0 0,-1 0 0,1-1 0,-1 1 0,0 0 0,1 0 0,-1 0 0,-3-1 13,0 0-1,0 1 0,0 0 1,1 0-1,-5 1 1,-3-1-18,30-7 38,-4 1-21,-8 3-10,0 0 1,1 1-1,0 0 1,11-2-1,-17 4-9,0 0-1,0 0 0,0 0 0,0 0 0,0 0 0,0 0 0,0 1 0,0-1 0,0 1 0,0-1 0,-1 1 0,1 0 0,0 0 0,0 0 0,-1 0 0,1 0 1,0 0-1,-1 0 0,1 0 0,-1 1 0,1-1 0,1 4 0,1 0-10,-1 0-1,0 1 1,0-1-1,0 1 1,-1 0-1,0 0 1,2 7 0,6 46-10,-8-41 61,6 25 0,-8-41-32,1 1 0,-1-1 0,1 1 0,0-1 0,0 1 0,0-1 0,1 1 0,-1-1 0,0 0 0,1 0 0,0 0 0,-1 0 0,1 0 0,0 0 0,0 0 0,0 0 0,0-1 0,0 1 0,1-1 0,-1 0 0,0 1 0,1-1 0,-1 0 0,1-1 0,-1 1 0,1 0 0,-1-1 0,1 1 0,0-1 0,-1 0 0,1 1 0,-1-2 0,5 1 0,7-2 10,-1-1 0,1 0 0,-1-1 0,0 0 0,0-1 0,-1-1 0,0 0 0,1 0 0,-2-1 0,1-1 0,12-10 0,-19 13-3,0 0-1,0 0 1,-1-1 0,0 1-1,0-1 1,0 0 0,5-11-1,-7 14-4,-1 0 0,0-1 0,1 1 0,-1-1 0,0 1 0,-1-1 0,1 1 1,-1-1-1,1 0 0,-1 1 0,0-1 0,-1 0 0,1 1 0,-1-1 0,1 1 0,-2-5 0,1 7-10,1 0 1,-1 0-1,0 1 1,1-1-1,-1 0 0,0 1 1,1-1-1,-1 1 1,0-1-1,0 1 1,1-1-1,-1 1 0,0-1 1,0 1-1,0 0 1,0-1-1,0 1 1,1 0-1,-1 0 0,0 0 1,0 0-1,0 0 1,0 0-1,0 0 1,0 0-1,0 0 0,0 0 1,1 0-1,-1 1 1,0-1-1,-1 1 1,-2 0-2,0 0 0,0 0 0,0 1 1,0 0-1,-5 2 0,4-1 4,1 0 0,-1 0-1,1 1 1,-1-1 0,1 1-1,0 0 1,0 0 0,1 0-1,-1 1 1,1-1 0,0 1-1,0 0 1,0 0 0,-3 10-1,3-4 11,1-6 6,1-1 1,0 0-1,0 1 1,-1 7-1,2-11-17,1 0 0,-1 1-1,0-1 1,0 0 0,0 1 0,1-1 0,-1 0-1,1 1 1,-1-1 0,1 0 0,-1 1-1,1-1 1,0 0 0,-1 0 0,1 0 0,0 0-1,0 0 1,0 0 0,2 2 0,2 1-6,1 0 0,0 0 0,0 0 0,0-1 0,9 4 0,-11-5 2,0-1 0,1 0 1,-1 0-1,0 0 0,1-1 0,-1 0 1,1 1-1,-1-2 0,9 0 0,8-4 2,-1 0 0,1-2 0,35-16 0,-38 15 0,3-1 0,-2 0 0,35-23 0,-43 25 3,0 1 0,15-7 0,-10 5 6,-9 4-8,0 1 1,-1 0 0,1 0 0,0 1 0,0-1 0,0 2-1,15-3 1,-2 2-33,-13 0 41,-7 2-7,0 0-1,0 0 0,0 0 0,0 0 0,0 0 0,0 0 0,0 0 0,0-1 1,0 1-1,0 0 0,0 0 0,0 0 0,-1 0 0,1 0 0,0 0 0,0 0 1,0 0-1,0-1 0,0 1 0,0 0 0,0 0 0,0 0 0,0 0 0,0 0 1,-1 0-1,1 0 0,0 0 0,0 0 0,0 0 0,0 0 0,0 0 1,0 0-1,0 0 0,-1 0 0,1 0 0,0 0 0,0 0 0,0 0 0,0 0 1,0 0-1,0 0 0,-1 0 0,1 0 0,0 0 0,0 0 0,0 0 0,0 0 1,-5 0 10,-1 0 1,1 1 0,0-1 0,0 1 0,0 0 0,0 1 0,0-1 0,-5 3 0,1-1 0,1 1 0,-1 0 1,1 0-1,0 1 0,0 0 1,0 0-1,-9 9 0,15-12-9,-1 1-1,1-1 0,0 1 1,0-1-1,1 1 0,-1 0 1,0-1-1,1 1 0,0 0 0,0 0 1,-1 4-1,1-5-3,1 0 0,0 1 0,0-1 0,0 0 0,0 1 0,0-1 0,0 0-1,1 0 1,-1 1 0,1-1 0,-1 0 0,1 0 0,0 1 0,0-1 0,0 0 0,0 0 0,2 2 0,0-1 1,0 1 1,0-1 0,0 0 0,1 0 0,0 0-1,-1 0 1,1 0 0,0-1 0,0 0 0,0 0 0,0 0-1,1 0 1,-1-1 0,0 0 0,1 1 0,-1-2 0,1 1-1,0 0 1,-1-1 0,1 0 0,-1 0 0,1 0-1,0-1 1,-1 0 0,8-2 0,9-2 25,-2-2 0,1-1 1,-1 0-1,0-2 0,0 0 0,29-22 0,-35 22-5,-1-1-1,0 0 0,0-1 0,-1 0 1,-1-1-1,0 0 0,0-1 0,-2 0 1,9-18-1,3-15 28,-3-1-1,-1-1 1,16-99 0,-26 113-4,-1 0 1,-2-1 0,-2 1-1,-1-1 1,-9-69 0,9 104-50,-1-1 1,1 0 0,0 1 0,-1-1 0,1 0-1,-1 1 1,0-1 0,-1-2 0,2 4 1,0 0 0,0 0 0,-1-1-1,1 1 1,0 0 0,0 0 0,0 0 0,0 0 0,-1 0 0,1 0 0,0 0 0,0 0 0,0 0 0,0-1 0,-1 1 0,1 0 0,0 0 0,0 0 0,0 0-1,-1 0 1,1 0 0,0 0 0,0 0 0,0 1 0,-1-1 0,1 0 0,0 0 0,0 0 0,-9 8-7,5-2-1,0 1 0,0 0-1,1 0 1,0 0 0,0 0 0,-4 13 0,-6 50-55,10-51 53,-5 43-21,3 0-1,2 0 0,3 0 1,3 0-1,15 84 0,-16-133 35,7 35 18,-8-43-17,1 0 0,0 0 1,0 0-1,0 0 0,0-1 0,1 1 0,3 4 0,-5-8 2,0 0 0,-1 0 1,1 0-1,0 0 0,0-1 1,0 1-1,0 0 0,1-1 1,-1 1-1,0 0 0,0-1 0,0 1 1,0-1-1,1 0 0,-1 1 1,0-1-1,0 0 0,1 0 1,-1 0-1,0 0 0,1 0 0,-1 0 1,0 0-1,0 0 0,1-1 1,-1 1-1,0 0 0,0-1 1,0 1-1,1-1 0,-1 1 0,1-1 1,5-3 19,-1 0 0,1-1-1,-1 1 1,6-7 0,-8 8-25,10-11 48,-1 0 1,0-1 0,-2-1 0,12-18 0,-20 30-32,-2 3-12,-1 0 0,1 0 0,0 0 0,0 0-1,-1 0 1,1 0 0,0 0 0,0 0 0,0 0 0,1 0 0,-1 0 0,0 1 0,0-1 0,0 0 0,0 1 0,3-1-1,-3 1-1,-1 0 0,1 0-1,0 0 1,-1 0 0,1 1 0,0-1-1,-1 0 1,1 0 0,0 1-1,-1-1 1,1 1 0,0-1-1,-1 1 1,1-1 0,-1 1-1,1-1 1,-1 1 0,1-1-1,-1 1 1,0-1 0,1 1-1,-1 0 1,0-1 0,1 1-1,-1 0 1,0-1 0,0 1-1,1 0 1,-1-1 0,0 1 0,0 1-1,7 30 29,-5-20-3,1 0-1,7 20 0,-9-29-19,1 0 0,-1 0 0,1 0 0,0 0 0,0 0 0,0 0 0,0-1 0,0 1 0,1-1 0,-1 1 0,1-1 0,0 0 0,5 4 1,-6-5-4,0 0 1,0-1-1,1 1 1,-1-1 0,0 1-1,0-1 1,0 0-1,0 1 1,1-1 0,-1 0-1,0-1 1,0 1 0,0 0-1,0-1 1,1 1-1,2-2 1,4-1 24,-1-1 0,14-8 0,-15 9-8,8-7 37,0 0-1,-1-1 0,16-15 1,-19 15 33,-11 11-86,1-1 0,0 1 1,-1-1-1,1 0 0,-1 1 1,1-1-1,0 1 0,-1 0 1,1-1-1,0 1 0,0-1 1,-1 1-1,1 0 0,0 0 0,0-1 1,-1 1-1,2 0 0,-1 0-3,-1 1-1,1-1 0,-1 1 0,0-1 1,1 1-1,-1-1 0,0 1 1,1-1-1,-1 1 0,0-1 0,0 1 1,0-1-1,1 1 0,-1-1 0,0 1 1,0-1-1,0 1 0,0 0 0,0-1 1,0 1-1,0-1 0,0 1 1,0 0-1,0 2-2,0-1 1,0 0-1,0 1 1,0-1 0,1 0-1,0 1 1,-1-1-1,1 0 1,0 0-1,0 0 1,0 0-1,0 1 1,0-2-1,1 1 1,-1 0 0,1 0-1,-1 0 1,1 0-1,0-1 1,-1 1-1,1-1 1,0 0-1,0 1 1,0-1-1,0 0 1,0 0 0,1 0-1,-1 0 1,0-1-1,0 1 1,1 0-1,-1-1 1,0 0-1,4 1 1,-4-1 2,1 0 0,0 0 0,0 0 1,-1 0-1,1-1 0,0 1 0,-1-1 0,1 1 1,-1-1-1,1 0 0,0 0 0,-1 0 0,0-1 0,1 1 1,-1 0-1,0-1 0,0 0 0,0 1 0,0-1 1,0 0-1,0 0 0,0 0 0,0 0 0,-1-1 1,1 1-1,-1 0 0,0-1 0,0 1 0,2-5 0,-2 3 1,-1 1 0,1 0 0,-1-1 0,1 1-1,-1-1 1,0 1 0,-1 0 0,1-1 0,-1 1-1,1 0 1,-1-1 0,0 1 0,0 0 0,0 0-1,-1-1 1,1 1 0,-1 0 0,-3-4-1,4 6 1,0 0-1,-1 0 0,1 0 0,-1 0 0,1 0 0,0 0 0,-1 1 0,1-1 0,-1 1 0,0-1 0,1 1 0,-1-1 0,1 1 0,-1 0 0,0 0 0,1 0 0,-1 0 0,0 0 0,1 0 0,-1 0 1,1 1-1,-1-1 0,-2 2 0,-1-1 1,0 1 0,0-1 0,0 2 1,1-1-1,-1 0 0,-5 5 0,2-2-26,5-3 15,0-1 0,1 1-1,-1 0 1,1-1-1,0 1 1,0 0-1,0 0 1,0 0-1,0 1 1,-3 3-1,5-6 8,0 0 0,0 0 0,0 1-1,0-1 1,0 0 0,0 0 0,0 0 0,0 0-1,0 0 1,0 0 0,0 0 0,0 0 0,0 1-1,0-1 1,0 0 0,0 0 0,1 0 0,-1 0-1,0 0 1,0 0 0,0 0 0,0 0 0,0 0-1,0 0 1,0 0 0,0 1 0,0-1 0,0 0-1,1 0 1,-1 0 0,0 0 0,0 0 0,0 0-1,0 0 1,0 0 0,0 0 0,0 0 0,0 0-1,1 0 1,-1 0 0,0 0 0,0 0 0,0 0-1,0 0 1,0 0 0,0 0 0,0 0 0,0 0-1,1 0 1,6-2-3,-4 1 1,32-10-23,-1-2 0,41-21 0,-22 9 20,-35 17 16,-4 1 1,1 0-1,-1 2 1,1 0-1,0 0 1,30-4-1,-44 9-5,1 0 0,-1-1-1,1 1 1,-1 1-1,1-1 1,-1 0-1,1 0 1,-1 0-1,1 1 1,-1-1-1,1 1 1,-1-1-1,1 1 1,-1 0-1,0-1 1,0 1-1,1 0 1,1 2-1,-2-2 3,0 1 0,1 0-1,-1-1 1,0 1-1,0 0 1,0 0 0,-1 0-1,1 0 1,0-1-1,-1 1 1,1 0 0,0 3-1,-1 5 32,1 0 0,-1 0 0,-1 1 0,-2 14 0,2-19-14,-1 4 26,0 0 0,-6 15 0,-1 3 116,9-28-163,0 0-1,0 0 0,0 0 0,0 0 0,0 0 0,0 1 0,0-1 0,-1 0 0,1 0 0,0 0 1,0 0-1,0 0 0,0 0 0,0 0 0,0 1 0,0-1 0,0 0 0,0 0 0,0 0 0,0 0 1,0 0-1,0 0 0,0 1 0,0-1 0,0 0 0,0 0 0,1 0 0,-1 0 0,0 0 1,0 0-1,0 1 0,0-1 0,0 0 0,0 0 0,0 0 0,0 0 0,0 0 0,0 0 0,0 0 1,1 0-1,3-3 55,6-9-4,-1-2 6,-7 8-16,1 1-1,0 0 1,1 0 0,-1 0-1,6-5 1,-8 9-33,1 0-1,-1 0 1,0 0-1,1 0 1,-1 0 0,1 0-1,-1 1 1,1-1 0,-1 0-1,1 1 1,0 0 0,-1-1-1,1 1 1,0 0 0,-1-1-1,1 1 1,0 0 0,-1 0-1,1 1 1,0-1 0,-1 0-1,1 0 1,2 2 0,4 1 12,0 1 0,0 0 1,0 0-1,0 1 0,-1 0 1,0 1-1,12 11 0,8 5 4,-19-16-338,16 13 340,-12-5-5148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13560,'0'0'1504,"9"-44"-1536,-1 33 16,2 0-112,3 0 16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 9536,'0'0'1320,"46"-7"-872,-2-5-136,13-2 0,7-1 112,-2 0 8,-7 4 0,-6 6 8,-4-1-16,-6 2 0,-3 3-272,-6-2 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13056,'0'0'520,"12"-40"-496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23 4312,'0'0'15559,"0"7"-15263,1 7-140,-1 0 0,-1 1 0,-2 16 0,-13 52 358,5-26-257,-39 292 883,48-339-1082,0 6 127,-5 22 1,6-33-102,-1 0 0,0 0 0,0-1 0,0 1 0,-1 0 0,1-1 0,-1 1 0,-4 4 0,7-9-73,0 0-1,0 1 0,0-1 0,-1 0 1,1 0-1,0 0 0,0 0 0,0 1 1,0-1-1,0 0 0,-1 0 0,1 0 1,0 0-1,0 0 0,0 1 0,0-1 1,-1 0-1,1 0 0,0 0 0,0 0 1,0 0-1,-1 0 0,1 0 0,0 0 1,0 0-1,-1 0 0,1 0 0,0 0 1,0 0-1,0 0 0,-1 0 0,1 0 1,0 0-1,0 0 0,-1 0 0,1 0 1,0 0-1,0 0 0,0 0 0,-1 0 1,1-1-1,0 1 0,0 0 0,0 0 1,0 0-1,-1 0 0,1 0 0,0-1 1,0 1-1,0 0 0,0 0 0,0-1 1,-6-13 357,5 9-360,-5-19 134,1-1 0,2 0 0,-2-28 1,4-78 196,2 119-299,-1-34 108,3 1-1,9-45 1,-9 73-121,1 0 0,1 1-1,0-1 1,1 1 0,1 0 0,0 0 0,2 1-1,12-20 1,-16 29-29,1 0 1,-1 1-1,1-1 0,0 1 1,1 0-1,-1 1 0,1-1 1,0 1-1,0 1 0,0-1 0,1 1 1,-1 0-1,1 1 0,0 0 1,-1 0-1,1 1 0,0 0 1,0 0-1,0 1 0,0 0 0,0 0 1,0 1-1,0 0 0,0 0 1,0 1-1,0 0 0,-1 0 1,12 6-1,-12-4 4,0 1 0,-1 0 0,1 1 0,-1 0 0,0 0 0,9 12 1,-12-14-2,3 4 3,-1 0 0,0 1 1,-1-1-1,0 1 0,0 0 0,-1 0 0,0 1 1,1 11-1,-2-15 6,0 6 2,-1 1 0,0-1 0,0 1 1,-2-1-1,-1 20 0,0-12 11,-13 107 85,11-104-56,-2 1-1,0-1 1,-12 28 0,16-48-36,0 0 1,1 0 0,-2 0 0,1 0-1,0 0 1,0 0 0,-1-1 0,0 1 0,1-1-1,-1 0 1,0 0 0,0 0 0,0 0 0,0 0-1,-1-1 1,-4 2 0,-5 2 78,0-2-1,-25 5 1,29-6-65,-44 4 197,34-4-125,-1 1 1,-20 5-1,24-5-53,13-3-48,0 1 0,1-1-1,-1 1 1,0 0-1,0 0 1,0 0-1,1 0 1,-5 3-1,5-2-65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0 554 5824,'0'0'7273,"9"-5"-6497,21-13 389,54-41-1,-71 48-824,11-9 620,0-2 1,34-40-1,-37 40-164,-15 16-123,-1 0 1,9-10-1,-13 7 142,-1 9-781,0 0 0,0-1 0,0 1 0,0 0-1,0-1 1,0 1 0,0 0 0,0-1 0,0 1 0,0 0-1,0-1 1,0 1 0,0 0 0,0 0 0,0-1 0,0 1-1,0 0 1,0-1 0,0 1 0,1 0 0,-1 0 0,0-1-1,0 1 1,0 0 0,1 0 0,-1-1 0,0 1 0,0 0-1,0 0 1,1 0 0,-1-1 0,0 1 0,1 0 0,-1-1 975,3 4-361,0 4-616,0 1 0,0 0-1,-1-1 1,0 1 0,0 1 0,1 15 0,-2-18-24,1 17 9,5 28 3,-6-45-18,1 0-1,0 0 1,0-1-1,0 1 1,0-1-1,6 8 1,-8-12 2,1 0 0,0 0 0,0 0 0,-1 0 0,1 0 0,0 0 0,0 0 0,0-1 0,0 1 0,0 0 0,0-1 0,0 1 0,0-1 0,0 1 0,0-1 0,0 1 0,1-1 0,-1 0 1,0 0-1,1 1 0,0-1 2,1 0 0,-1-1 0,0 1 0,0 0 0,0-1 0,0 1 0,0-1 0,0 0 0,0 0 0,3-1 0,1-1 15,-1-1-1,1 0 1,-1-1 0,1 1 0,6-8 0,-7 5 43,0 1 1,7-13 0,6-8 197,-13 20-208,-3 4 299,4 8-140,-5-4-215,0 0 7,1 1 5,0 0 0,1 1 1,-1-1-1,1 0 1,3 2-1,-4-4-9,-1 1 0,1-1 0,-1 1 1,1-1-1,-1 0 0,1 1 0,0-1 0,-1 0 0,1 0 0,-1 0 0,1 0 1,0-1-1,2 1 0,-1-1 0,0-1 0,0 1 0,1 0 0,-1-1 0,0 0 0,0 1 0,-1-1-1,1 0 1,0-1 0,-1 1 0,1 0 0,2-4 0,5-6 25,11-18 1,-16 23-19,12-17 41,-1-2 0,-2 0 0,0-1 1,-1 0-1,13-46 0,-24 66 10,0 0 0,-1 0 0,0 0 0,1-12-1,-2 21-53,-1-1 0,1 1-1,-1-1 1,1 1-1,-1-1 1,0 1-1,1-1 1,-2 3-1,-4 6 3,-3 19 0,-7 42-1,-5 15 40,-13 51-21,4-14-123,13-64 203,30-77 47,4-10-119,1 1-1,1 0 0,1 2 1,1 0-1,2 2 0,28-25 1,66-59 149,-87 77-110,-15 15 2,-2-1-1,0 0 0,0-1 0,-2 0 0,0-1 0,-1 0 0,-1-1 0,-1 0 0,0 0 1,-2-1-1,9-38 0,-16 46 108,-1 10-86,-3 7-58,0 5-19,0 1 0,0 0-1,-3 17 1,0-5-9,-4 12-29,1 1 0,2 0 0,-8 60 0,10 133-403,7-228-154,1-3 389,1-10 166,2-10-4296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15376,'0'0'690,"8"2"-396,40 6 585,53 16 0,-62-10-354,-24-8-103,1-1-1,-1 0 0,1-1 1,27 3-1,-41-7-359,0 1 0,-1-1 0,1 0 0,-1-1 1,1 1-1,0 0 0,-1 0 0,1-1 0,2 0 0,1-4-2654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13360,'0'0'976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52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1 145 6128,'0'0'7234,"11"-6"-6523,5-3-453,0 1 1,0 0-1,1 1 0,27-7 1,80-18 906,54-12 181,-146 38-993,1 1 0,0 2 0,49 1-1,-65 2-10,-1 2 0,1 0 0,0 0 0,-1 2 0,0 0 0,0 1 0,0 0 0,20 11 0,-25-10-62,4 3 475,-5-5-3477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18 4720,'0'0'13399,"1"7"-12959,3 34 494,-2 62-1,-3-77-661,-2 25 623,-14 79 1,7-71-144,6-35-205,0 0 1,-14 40-1,15-49-297,2-10 106,-1-16-236,-1-54 98,2 28-110,2 1 20,1-1 0,7-37-1,-3 31-36,-2 13-4,0 1 1,3 0 0,0 0-1,14-36 1,-18 59-59,0 0 1,0 0-1,0 0 0,1 1 0,-1-1 0,1 1 1,1 0-1,7-7 0,-9 9-2,1 0 0,0 1 0,0-1-1,0 1 1,0 0 0,0 0 0,0 1 0,0-1 0,1 1-1,-1 0 1,1 0 0,-1 0 0,8 1 0,-6 0-2,1 0 0,-1 0 0,1 1 0,-1 0 0,1 1 0,-1 0 0,0 0 0,0 0 0,0 0 0,0 1 0,0 0 0,-1 0 0,1 1 0,7 6 0,-5-4-14,-1 1 0,0 0 1,-1 1-1,0-1 0,0 1 1,0 0-1,-1 1 0,0-1 0,4 11 1,25 76 7,-30-80-16,0 1 0,-1-1 0,-1 1-1,0 21 1,-2-28-3,1 10 5,-1 0 0,-2 0 0,1 0-1,-7 24 1,7-39 7,-1 0-1,0 0 1,0-1 0,0 1-1,0 0 1,-1-1-1,0 0 1,1 1 0,-1-1-1,0 0 1,0-1-1,-1 1 1,1 0 0,-1-1-1,1 0 1,-1 0 0,-4 2-1,-5 2 45,-1-1 0,0 0-1,-23 4 1,14-4 6,-16 4-9,-53 18 0,90-26-237,-31 9 253,19-8-3828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0 585 6928,'0'0'7080,"7"-2"-6487,-3 2-490,0-1 2,0 1 0,-1-1-1,1 0 1,0 0 0,-1-1 0,1 1 0,-1-1 0,1 0 0,-1 0-1,0 0 1,5-4 0,-2 2 151,9-9 869,-1-1 0,0 0 0,0 0 0,22-33 0,-34 42-785,0 1-1,-1 0 0,1-1 0,-1 1 0,0-1 0,0 0 1,0 1-1,-1-1 0,0-6 0,1 11-305,-1-1 1,0 0-1,0 1 0,1-1 0,-1 0 1,0 1-1,1-1 0,-1 0 0,1 1 1,-1-1-1,1 1 0,-1-1 0,1 1 0,-1-1 1,1 1-1,-1-1 0,2 0 0,13-7 66,-11 6-28,-2 1-62,1-1 9,0 0-1,0 0 0,0 0 1,0 1-1,1 0 0,-1-1 1,0 1-1,1 0 1,-1 1-1,1-1 0,4 0 1,-7 1-18,-1 0-1,1 1 1,0-1 0,-1 0-1,1 0 1,0 1 0,-1-1-1,1 0 1,-1 1 0,1-1-1,-1 0 1,1 1 0,0-1-1,-1 1 1,0-1 0,1 1-1,-1-1 1,1 1 0,-1-1-1,0 1 1,1-1 0,-1 1-1,0 0 1,1-1 0,-1 1-1,0 1 1,5 18-36,-5-18 29,2 19-24,-1 25 0,-1-29 28,1 0 1,4 32 0,-4-47 6,-1-1 0,0 1 0,1-1 0,-1 1 1,1-1-1,-1 1 0,1-1 0,0 0 0,0 1 0,0-1 0,0 0 0,1 2 0,-1-2-1,0-1 0,0 1-1,-1-1 1,1 1 0,0-1-1,0 1 1,0-1 0,0 0 0,-1 0-1,1 1 1,0-1 0,0 0 0,0 0-1,0 0 1,0 0 0,0 0 0,-1 0-1,1 0 1,0-1 0,0 1 0,0 0-1,1-1 1,3 0 15,0-2-1,0 1 0,0 0 1,0-1-1,0 0 0,-1 0 1,1 0-1,-1-1 0,8-7 1,-1-1 58,17-28-1,-3 4 47,-7 8-42,-13 20-33,0 0 0,0 1-1,8-10 1,-4 12 24,-9 5-68,0 0-1,0 0 0,0 0 1,0 0-1,0-1 0,1 1 1,-1 0-1,0 0 0,0 0 1,0 0-1,0 0 0,0 0 1,1 0-1,-1 0 0,0 0 1,0 0-1,0 0 0,0 0 1,1 0-1,-1 0 0,0 0 1,0 0-1,0 0 0,0 0 1,0 0-1,1 0 0,-1 0 1,0 0-1,0 1 0,0-1 1,0 0-1,0 0 0,1 0 0,-1 0 1,0 0-1,0 0 0,0 1 1,0 1 9,0 17 60,3 22 0,-2-36-68,-1 0 0,1 0-1,1 0 1,-1 0 0,1-1 0,0 1-1,0 0 1,0-1 0,5 7-1,-7-10 2,1-1 0,-1 1-1,1-1 1,-1 1-1,1-1 1,-1 1 0,1-1-1,0 0 1,-1 1-1,1-1 1,0 0 0,-1 1-1,1-1 1,0 0-1,-1 0 1,1 0 0,0 0-1,-1 1 1,1-1-1,0 0 1,0 0-1,-1 0 1,1-1 0,0 1-1,-1 0 1,1 0-1,0 0 1,-1 0 0,1-1-1,0 1 1,-1 0-1,1-1 1,0 1 0,-1 0-1,1-1 1,0 0-1,9-3 158,7-1 377,-9-2-247,-4 5-283,0 0-1,-1-1 1,1 1-1,-1-1 1,0 0 0,0-1-1,0 1 1,0 0-1,3-5 1,3-6 50,8-17 0,-9 16-5,15-30 142,-2 0 1,-2-2 0,24-92-1,-41 134-182,3-18 96,2 0-1,15-38 1,-23 68-86,0-1-1,0 14 1,1-8-22,-11 113-55,-29 140 0,36-247-100,-20 89 155,2-37-3991,18-62 3214,1 0 0,-2-1 0,1 0 0,-8 10 0,11-17 764,1 0 1,0 1-1,0-1 1,0 0-1,0 0 1,0 0 0,0 0-1,0 0 1,0 0-1,0 0 1,0 0-1,0 1 1,0-1-1,-1 0 1,1 0 0,0 0-1,0 0 1,0 0-1,0 0 1,0 0-1,0 0 1,0 0 0,-1 0-1,1 0 1,0 0-1,0 0 1,0 0-1,0 0 1,0 0-1,0 0 1,0 0 0,-1 0-1,1 0 1,0 0-1,0 0 1,0 0-1,0 0 1,0 0-1,0 0 1,-1 0 0,1 0-1,0 0 1,0 0-1,-3-7-108,1-8 114,6 1-6,0 1-1,1 0 0,1-1 1,0 2-1,10-17 0,-15 28 11,11-18-7,1 1-1,15-18 1,5-5 5,-26 31 3,80-116 2,-71 101 35,-2-2 0,-1 1-1,12-33 1,-3-3 353,-24 71-340,0 0 1,0 0 0,1 1 0,0 13-1,-2 8-7,-15 206-58,13-120-156,4-107 58,0-8-90,1-7-58,0-37-3392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8840,'0'0'426,"8"2"-171,161 20 1389,-144-19-1377,-4 1 1,0-2 0,1-1 1,21 0-1,-32-2-311,-7 1-55,0 0 0,-1 0 0,1 0 0,0-1 0,0 1 0,-1-1 0,1 0 0,0 0 0,-1-1 0,7-2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7936,'0'0'1360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0 210 6016,'0'0'2894,"10"-1"-2476,5-1-50,24-6 0,-31 6-164,0-1 1,-1 0 0,0 0 0,0 0-1,0-1 1,11-7 0,-7 2 241,1-1 0,-1 0 0,-1-1 0,11-14 0,29-51 2048,-45 69-2234,-1 3 421,-2 8-358,-2 15-186,0-12-48,3 19 58,8 42-1,-8-55-117,-3-12-22,0 1 1,1-1-1,-1 1 1,1 0-1,0-1 1,-1 1-1,1-1 1,0 1-1,0-1 1,0 0 0,0 1-1,0-1 1,0 0-1,2 3 1,-2-4-5,0 0 1,0 1 0,-1-1-1,1 1 1,0-1 0,0 0-1,0 0 1,0 0 0,-1 1-1,1-1 1,0 0 0,0 0-1,0 0 1,0 0 0,0 0-1,-1 0 1,1-1 0,0 1-1,0 0 1,0 0 0,0-1-1,-1 1 1,1 0-1,0-1 1,0 1 0,-1-1-1,1 1 1,0-1 0,0 0-1,11-10 57,0 0-1,-1-1 1,-1-1-1,0 1 1,14-25-1,-12 18 162,28-33 0,-40 51-210,1 1 0,0-1 0,0 0 0,-1 0 0,1 1 0,0-1 0,0 0 0,0 1-1,0-1 1,0 1 0,0-1 0,0 1 0,2-1 0,-3 1-6,1 0 1,-1 0-1,0 0 0,1 0 1,-1 0-1,1 0 0,-1 0 0,1 0 1,-1 1-1,0-1 0,1 0 1,-1 0-1,1 0 0,-1 0 1,0 1-1,1-1 0,-1 0 0,0 1 1,1-1-1,-1 0 0,0 0 1,0 1-1,1 0 0,0 1 4,0 0-1,0 0 0,0 0 0,-1 0 1,1 0-1,-1 0 0,1 0 1,-1 0-1,0 0 0,0 0 0,0 0 1,0 3-1,-1 3 16,0 0 1,0 0-1,-1-1 0,0 1 1,-1 0-1,1-1 1,-1 1-1,-1-1 0,1 0 1,-1 0-1,-1 0 0,1-1 1,-1 1-1,-7 5 0,12-11-18,0-1-1,-1 0 0,1 1 1,0-1-1,0 0 1,-1 0-1,1 1 0,0-1 1,-1 0-1,1 0 0,-1 0 1,1 1-1,0-1 0,-1 0 1,1 0-1,0 0 1,-1 0-1,1 0 0,-1 0 1,1 0-1,-1 0 0,1 0 1,0 0-1,-1 0 0,1 0 1,-1 0-1,1 0 0,0 0 1,-1-1-1,1 1 1,-1 0-1,-6-2 129,30-8 251,-1 5-340,0 0 1,40-1-1,-7 0-18,-41 4 13,0 0 0,26-9 0,-37 10-286,1 0-1,0-1 0,-1 1 1,0-1-1,1 0 1,-1 0-1,0-1 0,0 1 1,0-1-1,0 1 1,0-1-1,-1 0 0,1 0 1,3-5-1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9240,'0'0'712,"17"37"-1624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1 681 4816,'0'0'2848,"7"-4"-2159,-2 1-564,-2 1-27,1 0 1,0 0 0,0 0 0,-1-1 0,1 0 0,-1 1-1,0-1 1,0-1 0,0 1 0,0 0 0,-1-1 0,4-5-1,5-16 618,0 0-1,-2 0 0,10-43 0,8-83 1128,-19 96-1280,15-114 1137,-22 160-1541,1 1 0,-1-1-1,1 1 1,1-1 0,4-9 0,-7 18-152,0 0-1,0 0 1,0 0 0,0 0-1,0 0 1,0 0 0,0 1-1,0-1 1,0 0 0,0 0-1,0 0 1,0 0 0,0 0-1,0 0 1,0 0-1,0 0 1,0 0 0,0 1-1,1-1 1,-1 0 0,0 0-1,0 0 1,0 0 0,0 0-1,0 0 1,0 0 0,0 0-1,0 0 1,1 0-1,-1 0 1,0 0 0,0 0-1,0 0 1,0 0 0,0 0-1,0 0 1,0 0 0,1 0-1,-1 0 1,0 0 0,0 0-1,0 0 1,0 0-1,0 0 1,0 0 0,0 0-1,0 0 1,1 0 0,-1 0-1,0 0 1,0-1 0,0 1-1,0 0 1,0 0 0,0 0-1,0 0 1,0 0-1,0 0 1,2 11 24,-30 386 113,11-231-143,5-37 61,-39 177 0,50-303-57,0-1 1,1 0-1,-1 1 0,0-1 0,0 1 0,0-1 1,0 0-1,0 0 0,-1 0 0,-2 4 0,0-25 69,2 0-36,2-1-1,0 1 1,1-1 0,1 1 0,0-1 0,2 1-1,0 0 1,1 0 0,16-36 0,-12 34-21,1 1 1,2 0 0,0 0-1,1 1 1,0 1-1,2 0 1,0 1-1,22-19 1,-26 27-24,-1 2 0,1-1-1,0 1 1,16-6 0,50-18-30,-51 22 2,-1-1 0,35-20 1,-3-2-14,-53 27 100,-4 5-51,0-1-1,0 1 0,0 0 0,0 0 1,0 0-1,-1 0 0,1 0 1,0 0-1,0-1 0,0 1 1,0 0-1,0 0 0,0 0 1,0 0-1,0 0 0,-1 0 0,1 0 1,0 0-1,0-1 0,0 1 1,0 0-1,0 0 0,-1 0 1,1 0-1,0 0 0,0 0 1,0 0-1,0 0 0,-1 0 0,1 0 1,0 0-1,0 0 0,0 0 1,0 0-1,0 0 0,-1 0 1,1 0-1,0 0 0,0 1 0,0-1 1,0 0-1,0 0 0,-1 0 1,-10 4 28,0 0 0,0 0 0,0 2 0,0-1 0,-13 10 0,6-2 16,1 0 1,-16 17 0,17-14 6,0 1 0,1 0 1,-19 30-1,32-44-41,0 0-1,1 0 1,-1 1-1,1-1 1,0 0-1,0 1 1,0-1 0,-1 6-1,2-8-8,0 0 0,0-1 0,0 1 0,0 0-1,0-1 1,1 1 0,-1 0 0,0 0 0,0-1 0,0 1-1,1 0 1,-1-1 0,0 1 0,1 0 0,-1-1 0,0 1 0,1-1-1,0 2 1,0-2-1,0 1-1,0-1 1,0 1 0,0-1-1,-1 1 1,1-1-1,0 0 1,0 0-1,0 1 1,0-1 0,0 0-1,0 0 1,0 0-1,0 0 1,0 0 0,0 0-1,2-1 1,3 0 7,-1 0 1,1-1-1,0 0 1,-1 0 0,0-1-1,9-4 1,30-23 40,-29 19-9,18-16 77,-22 18-27,15-12-1,-25 20-83,0 1 0,0-1-1,1 1 1,-1-1 0,0 1-1,0-1 1,0 1 0,0 0 0,1 0-1,-1-1 1,0 1 0,0 0 0,1 0-1,-1 0 1,0 0 0,0 1 0,1-1-1,-1 0 1,0 0 0,0 1 0,0-1-1,1 1 1,-1-1 0,0 1-1,0-1 1,0 1 0,1 1 0,3 2 3,0 0 1,0 1 0,0-1-1,4 7 1,2 2 6,-5-6-17,11 10 57,-16-17-52,-1 0-1,1 1 0,-1-1 0,1 1 1,0-1-1,-1 0 0,1 0 1,0 1-1,-1-1 0,1 0 0,0 0 1,0 0-1,-1 0 0,1 1 0,0-1 1,-1 0-1,1 0 0,0-1 1,0 1-1,-1 0 0,1 0 0,0 0 1,-1 0-1,1-1 0,0 1 1,-1 0-1,2-1 0,5-4 18,0-1-1,-1 0 1,0 0-1,0 0 1,0-1-1,0 1 1,4-10 0,31-58 206,-22 37-93,-9 18-73,2-5 81,23-30 0,-35 53-137,1 0-1,-1 0 1,0 1-1,1-1 1,-1 1-1,1-1 1,0 0-1,-1 1 1,1-1 0,0 1-1,-1 0 1,1-1-1,0 1 1,-1-1-1,1 1 1,0 0 0,1-1-1,-2 1-2,1 0-1,-1 0 1,0 1 0,1-1-1,-1 0 1,0 0 0,1 0 0,-1 0-1,0 1 1,1-1 0,-1 0-1,0 0 1,1 0 0,-1 1-1,0-1 1,1 0 0,-1 1-1,0-1 1,0 0 0,0 1-1,1-1 1,-1 0 0,0 1-1,0 0 1,1 1 5,0 1 0,0 0 0,0 0 1,-1 1-1,1-1 0,-1 0 0,0 4 0,-1 20 51,-8 45-1,6-57-63,-1-2 0,0 1-1,-1 0 1,0-1 0,-7 13-1,12-25 7,-1-1-1,1 1 0,0-1 0,0 1 1,0-1-1,-1 1 0,1-1 1,0 1-1,-1-1 0,1 1 0,-1-1 1,1 1-1,0-1 0,-1 0 0,1 1 1,-1-1-1,1 0 0,-1 1 1,1-1-1,-1 0 0,1 0 0,-1 1 1,0-1-1,1 0 0,-1 0 1,1 0-1,-2 0 0,1 0 3,1-1-1,-1 1 1,0 0-1,0-1 1,1 1-1,-1-1 1,0 1-1,1-1 1,-1 0-1,1 1 1,-1-1-1,1 0 1,-1 1 0,1-1-1,-1 0 1,1-1-1,-2-2 15,0 0 0,1 0-1,-1 0 1,1 0 0,0-1 0,0-5-1,1 9-12,0-1-1,1 1 0,-1 0 0,0 0 0,1-1 0,0 1 1,-1 0-1,1 0 0,0 0 0,-1 0 0,1 0 1,0 0-1,0 0 0,0 0 0,0 0 0,0 0 0,0 0 1,2-1-1,24-12 45,-23 11-43,70-26-8,-57 23-3,0 0-1,0-1 0,-1-1 0,0-1 1,15-10-1,-19 9 6,0 0 0,-1 0 0,0-2 0,-1 1-1,0-1 1,13-23 0,-12 17 14,-1-2 0,-1 1-1,-1-2 1,7-25 0,-12 37-6,23-100 28,-23 96-49,-2 0 1,0 0-1,0 0 0,-1 0 1,-1 0-1,-3-20 1,3 33 12,-3-16 28,4 15-24,0 0 1,-1 1 0,1-1 0,0 0 0,-1 0 0,1 1 0,-1-1 0,1 0 0,0 1 0,-1-1 0,0 1 0,1-1 0,-1 0 0,1 1 0,-1-1 0,-1 0 0,2 1-3,-1 1-1,1-1 1,0 0 0,-1 1 0,1-1-1,0 0 1,-1 0 0,1 1-1,0-1 1,-1 1 0,1-1 0,0 0-1,0 1 1,0-1 0,-1 1-1,1-1 1,0 0 0,0 1 0,0-1-1,0 1 1,0-1 0,0 1-1,0-1 1,0 1 0,-1 1 1,-8 39 1,2-1 1,1 1-1,0 45 0,6-38-30,1 0-1,3 0 0,12 56 1,-14-96 25,0-1 1,0 0-1,0 1 0,1-1 1,0 0-1,1-1 1,-1 1-1,1 0 1,10 10-1,-12-14 2,0-1-1,0 1 1,1-1 0,-1 0-1,1 0 1,0 0-1,0 0 1,0-1 0,0 1-1,0-1 1,0 0 0,0 0-1,0 0 1,0 0-1,0 0 1,1-1 0,-1 1-1,0-1 1,1 0 0,-1 0-1,0 0 1,1 0-1,-1-1 1,0 0 0,4 0-1,-1-1 12,0-1 0,0 1-1,-1-1 1,1 0 0,-1-1-1,1 1 1,-1-1 0,0 0-1,-1 0 1,8-8 0,-6 4 14,1 0-1,-1 0 1,-1-1 0,0 0 0,8-16 0,-11 20 3,0 0 0,0 0 0,-1 1 0,0-1 0,0 0-1,0 0 1,-1 0 0,1 0 0,-1 0 0,0-1 0,-1 1 0,1 0 0,-1 0 0,-2-7 0,3 11-24,-1 1 1,1-1 0,0 0 0,-1 1 0,1-1-1,-1 1 1,1-1 0,-1 0 0,1 1 0,-1-1-1,1 1 1,-1-1 0,1 1 0,-1 0-1,0-1 1,1 1 0,-1 0 0,0-1 0,1 1-1,-1 0 1,0 0 0,0 0 0,1-1 0,-1 1-1,0 0 1,0 0 0,1 0 0,-1 0-1,0 0 1,0 0 0,1 1 0,-1-1 0,0 0-1,1 0 1,-2 1 0,-2 0 2,1 0 0,0 0-1,0 0 1,0 1 0,0-1 0,-5 4 0,5-2-18,0 0 1,1 0-1,-1 0 1,0 0-1,1 0 1,0 0-1,0 1 1,0-1 0,0 1-1,0 0 1,1-1-1,-1 1 1,1 0-1,0 0 1,0 0-1,0 4 1,1-5 3,0 0 0,0-1 0,0 1 0,0 0 0,0 0 0,1-1 0,-1 1 0,1 0 0,0-1 0,0 1 0,0-1 0,0 1 0,0-1 0,0 1 0,1-1 0,-1 0 0,1 1-1,0-1 1,0 0 0,-1 0 0,1 0 0,1-1 0,-1 1 0,3 2 0,-3-3 16,0 0-1,0 0 0,0 0 0,0-1 0,1 1 1,-1 0-1,0-1 0,0 0 0,1 1 1,-1-1-1,0 0 0,0 0 0,1 0 0,2-1 1,3-1 73,1 0 0,12-4 0,-15 3-50,0 1 1,0 0 0,0 1-1,0 0 1,8-1 0,-6 3-18,-1 0 1,0 0-1,0 1 0,0 0 1,0 0-1,-1 1 1,1 0-1,-1 0 1,1 1-1,7 5 1,24 12 15,-23-14-9,18 8 25,-31-14-45,-1-1 0,1 1-1,0-1 1,0 1 0,0-1-1,0 0 1,0 0 0,0 0-1,-1 0 1,1 0 0,0 0 0,0-1-1,0 1 1,3-1 0,-4 0-10,0 0 0,1 0 0,-1 0 0,0 0 1,0 0-1,0 0 0,0 0 0,0 0 0,0 0 1,-1 0-1,1-1 0,0 1 0,0 0 1,-1-1-1,1 1 0,-1 0 0,1-1 0,-1 1 1,0-1-1,0 1 0,1-3 0,-1-3-580,0-1 1,-1-13-1,1 15-1228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8536,'0'0'4332,"9"4"-3910,24 9 202,-1-1-1,48 11 1,30-13 895,-41-5-525,-55-4-1080,0-2 0,0 0 0,0 0 0,0-1 0,17-6 0,-25 7-676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0 700 5720,'0'0'11127,"3"-7"-10940,6-11-50,0 1 1,0 1-1,16-19 0,4-2 166,-10 11 43,2 1 0,26-24-1,-43 47-253,-4 2-73,1-1-1,-1 1 0,1 0 1,-1 0-1,0 0 0,1 0 0,-1-1 1,0 1-1,1 0 0,-1 0 0,0-1 1,1 1-1,-1 0 0,0-1 0,1 1 1,-1 0-1,0-1 0,0 1 0,0-1 1,1 1-1,-1 0 0,0-1 0,-1 8 119,0 0 0,0 1 0,-4 11 0,2-11-81,1 1 0,0 0 0,-1 18 0,3-25-43,0-1 0,0 1-1,0 0 1,0-1-1,1 1 1,-1 0 0,0-1-1,1 1 1,0 0 0,-1-1-1,1 1 1,0-1-1,-1 1 1,1-1 0,0 1-1,0-1 1,0 0-1,1 0 1,-1 1 0,1 0-1,2 1 11,1-1 1,-1 0-1,0 0 0,1 0 0,8 3 1,-13-5-23,6 2 13,-1-1 0,1 1 0,0-1 0,0 0-1,0-1 1,1 1 0,-1-1 0,8-1 0,-10 1-6,0-1-1,0 0 1,0 0 0,0-1-1,0 1 1,0-1-1,-1 0 1,1 0 0,-1 0-1,1 0 1,-1 0-1,0-1 1,5-4 0,1-3 35,0-1 0,-1 0 0,0 0 0,0-1 0,8-19 0,23-66 173,-15 12 154,20-132-1,-28 128 47,-14 80-241,-3 14 16,0 10-149,-69 596 245,68-601-288,-19 114-5,15-99-1,-1-1 1,-18 45-1,23-66 8,0 1-1,1 0 1,-2-1-1,1 0 1,0 0-1,-1 1 1,1-1-1,-5 3 1,7-6 0,-1 1 1,1-1-1,-1 0 1,1 1-1,-1-1 1,1 0-1,-1 0 1,1 1-1,-1-1 1,0 0-1,1 0 1,-1 0-1,1 0 1,-1 0-1,0 0 1,1 0-1,-1 0 1,0 0-1,1 0 1,-1 0-1,1 0 1,-2 0-1,1-1 1,0 0 0,0 0 0,0 0 0,0 1 0,0-1-1,0 0 1,0 0 0,1 0 0,-1 0 0,0-1 0,1 1 0,-1 0 0,0 0 0,1 0-1,-1-3 1,-1-3 8,0-1 0,0 0-1,1 1 1,1-1-1,-1 0 1,1 0 0,0 0-1,1 1 1,0-1-1,3-12 1,-1 5 2,1 1 0,1-1 0,1 1 0,12-23 0,-12 27-3,1 0 0,0 0 1,0 1-1,1 0 0,1 0 1,-1 1-1,1 0 0,1 0 1,-1 1-1,1 0 0,1 1 1,13-6-1,78-25-26,-99 36-42,-1 0 0,1 0 0,0 0 0,-1 0 1,1 0-1,-1-1 0,0 1 0,1-1 1,-1 0-1,4-3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12664,'0'0'2160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52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0 6928,'0'0'4668,"-7"12"-4122,-198 273 2760,109-167-1792,-37 42 877,116-137-1900,14-19-332,1 1-1,-1-2 1,0 1-1,0 0 1,0-1 0,-1 1-1,1-1 1,-6 4-1,9-7 62,10-13-197,8-12-3312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98 6632,'0'0'2920,"-3"6"-2379,2-4-496,-1 3 69,0 0-1,1 1 0,-1-1 0,1 0 0,0 1 0,0-1 1,0 0-1,1 9 0,6 46 2017,18 79 0,-24-134-1806,1-3 184,-1-3 34,-1-13 122,-7-149 591,1-5 492,7 167-1723,-1 0 1,1 0 0,0 0 0,1 0-1,-1 0 1,0 0 0,0 0 0,0 1-1,0-1 1,1 0 0,-1 0 0,0 0-1,1 0 1,-1 0 0,1 1-1,-1-1 1,1 0 0,-1 0 0,1 1-1,1-2 1,-1 1-7,0 1 0,0-1 1,-1 1-1,1 0 0,0 0 0,0-1 0,0 1 0,0 0 1,0 0-1,0 0 0,0 0 0,0 0 0,0 0 0,0 0 1,0 1-1,1-1 0,4 2 43,0 1-1,0 0 1,0 0 0,8 5 0,-13-7-57,20 12 188,-1 1 0,35 33 0,-55-46-187,0-1 0,0 0 0,1 1 1,-1-1-1,0 0 0,1 0 0,-1 1 0,0-1 1,1 0-1,-1 0 0,0 0 0,1 0 1,-1 1-1,0-1 0,1 0 0,-1 0 0,1 0 1,-1 0-1,0 0 0,1 0 0,-1 0 1,1 0-1,-1 0 0,0 0 0,1 0 0,-1 0 1,0 0-1,1 0 0,-1 0 0,1-1 1,-1 1-1,1 0 0,7-10-1736,-6 8 136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0 5016,'0'0'9177,"-1"8"-8741,-3 21-58,-1-1 363,0 34 0,5-25-248,-2 57 756,3-59-643,0-13 674,-1-23-1239,1 0 0,0 0 1,0 1-1,-1-1 1,1 0-1,0 0 0,0 1 1,0-1-1,0 1 0,0-1 1,0 1-1,0-1 1,1 0-1,0 0 14,11-5 111,1 1 0,-1 0-1,24-6 1,-29 9-91,0 1 0,0 0 0,0 0-1,0 1 1,1 0 0,-1 0 0,16 4 0,-23-4-188,14 3 426,-8-3-2909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0 176 5416,'0'0'7574,"8"0"-7140,-5 0-382,0 0-11,-1 0 0,1 0 0,-1 0-1,1 0 1,-1 0 0,1-1 0,-1 1 0,1-1 0,-1 0 0,0 0 0,1 1-1,-1-2 1,0 1 0,0 0 0,0 0 0,1-1 0,-1 1 0,-1-1-1,1 1 1,3-4 0,7-12 493,0-1-1,-1 0 0,-1-1 0,13-32 1,-21 47-255,-1 0 0,1-1 1,-1 1-1,0-1 0,1-6 1,-6 14 402,1 3-598,0 0-1,0 1 0,0-1 0,1 1 0,0 0 1,-1 11-1,1-3-13,0-1 0,1 19 1,2-24-52,-1-1 0,1 0-1,1 0 1,-1 0 0,1-1 0,1 1 0,0 0 0,0-1 0,0 1 0,7 10 0,-7-14-8,-1-1-1,1 1 1,0-1 0,0 0 0,0 0 0,0 0 0,0 0-1,1 0 1,-1-1 0,1 0 0,0 1 0,0-1 0,0-1 0,0 1-1,0-1 1,0 1 0,0-1 0,1 0 0,-1-1 0,0 1 0,7 0-1,-7-2 12,1 1 0,-1-1 0,1 0 0,0 0 0,-1-1-1,0 1 1,1-1 0,-1 0 0,0 0 0,0 0 0,0-1-1,7-5 1,1-2 63,-1 0-1,16-19 1,-14 12 74,-1 0 1,-1 0 0,0-1 0,-1 0 0,13-34-1,-19 44 319,-7 17-170,-2 9-208,0 10-16,-2-1 1,-9 27 0,11-43-58,1 0 0,-1 0 1,-1-1-1,0 0 1,0 0-1,-1 0 1,-13 14-1,19-23-25,1-1 1,0 1 0,-1-1-1,1 1 1,-1-1-1,1 1 1,-1-1-1,1 0 1,-1 1-1,0-1 1,1 0-1,-1 1 1,1-1-1,-1 0 1,0 0-1,1 1 1,-1-1 0,0 0-1,1 0 1,-1 0-1,0 0 1,1 0-1,-1 0 1,0 0-1,1 0 1,-1 0-1,0-1 1,1 1-1,-1 0 1,0 0-1,1 0 1,-1-1 0,1 1-1,-1 0 1,0-1-1,1 1 1,-1-1-1,1 1 1,-1-1-1,1 1 1,-1 0-1,1-1 1,-1 0-1,0-1-2,0 1 0,0-1-1,0 0 1,0 1 0,1-1 0,-1 0-1,0 0 1,1 1 0,0-1-1,-1 0 1,1 0 0,0 0-1,0 0 1,0-3 0,0 3-1,1-1 1,-1 1 0,1 0-1,0 0 1,-1 0 0,1 0 0,0 0-1,0 0 1,0 0 0,1 0-1,-1 0 1,0 1 0,1-1-1,2-2 1,-1 1-4,0 1 0,0 0 0,0 1 0,0-1 0,1 1 0,-1-1 0,0 1 0,6-1 0,2 0-9,0 0 1,0 1-1,1 1 0,20 1 1,22 7-33,-42-5 27,0-1 1,1 0-1,-1-1 0,23-1 0,-21-4-251,-11 0-2978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10656,'0'0'928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0 832 5320,'0'0'4344,"7"-6"-3924,0-2-282,0 1 11,-1 0 0,0-1 0,0 0-1,5-9 1,89-176 2094,-53 89-1341,18-41 165,-54 114-738,-1 0 1,12-61-1,-18 67-65,0-26-1,-4 41-113,0 1 1,-1-1-1,0 0 0,0 1 0,-6-19 0,7 27-113,-1 0-1,1-1 0,-1 1 1,0-1-1,1 1 1,-1 0-1,0 0 0,0-1 1,0 1-1,0 0 1,0 0-1,0 0 0,0 0 1,0 0-1,0 0 1,-2-1-1,2 2-17,0 0 0,0-1 0,0 1 0,0 0 0,0 0 0,0 0 0,-1 0 0,1 0 0,0 0 0,0 0 0,0 0 0,0 0 0,0 0 0,0 0 0,0 1 0,0-1 0,0 0 0,0 1 0,0-1 0,0 1-1,0-1 1,0 1 0,1 0 0,-2 0 0,-5 5 35,1-1-1,0 2 1,0-1-1,1 1 1,-1 0-1,2 0 1,-6 9-1,-2 7 53,-11 28 0,5-3 12,2 0 0,-19 94 0,30-115-95,2 0 0,1 1 0,1-1 0,1 0 0,2 1 0,1-1 0,6 28 0,-7-45-23,1 0 1,0-1 0,0 0 0,1 1-1,1-1 1,-1 0 0,1-1-1,11 14 1,-13-18-3,0 0-1,1-1 1,0 1 0,0-1-1,0 0 1,0 0 0,0 0-1,1-1 1,-1 1-1,1-1 1,-1 0 0,1 0-1,0-1 1,0 0 0,0 0-1,0 0 1,0 0-1,8 0 1,-2-2 7,0 0 1,0-1-1,0 0 1,-1 0-1,1-1 1,-1-1-1,1 1 0,-1-2 1,-1 0-1,11-6 1,12-9 39,44-38 1,-75 57-45,27-22 78,30-33 0,-46 43-12,0-1 0,-1-1 0,-1 1 0,13-25 0,-23 38-61,1 1-1,-1 0 0,0-1 0,0 1 0,1 0 1,-1-1-1,0 1 0,0 0 0,0-1 0,0 1 1,1-1-1,-1 1 0,0 0 0,0-1 0,0 1 1,0-1-1,0 1 0,0-1 0,0 1 0,0 0 1,0-1-1,0 1 0,0-1 0,-1 1 0,1 0 1,0-1-1,0 1 0,0-1 0,0 1 0,-1 0 1,1-1-1,0 1 0,0 0 0,-1-1 0,1 1 1,-1-1-1,0 1 1,0 0-1,0 0 1,1 0 0,-1-1 0,0 1-1,0 0 1,0 0 0,0 1 0,0-1 0,0 0-1,0 0 1,0 0 0,0 1 0,1-1-1,-1 0 1,-2 1 0,-12 8 38,0-1-1,0 2 1,1 0-1,0 0 1,1 2-1,-17 17 0,15-12-15,0 1 0,2 0-1,0 0 1,-16 33 0,27-47-23,-1 1-1,1 0 1,1 0 0,-1 0 0,-1 9 0,3-13-4,0 0 0,0 0 0,-1 0 0,1 0 0,0 0 1,0 0-1,0 0 0,0 0 0,1 0 0,-1 0 0,0 0 0,0-1 1,1 1-1,-1 0 0,0 0 0,1 0 0,-1 0 0,1 0 0,-1-1 1,1 1-1,-1 0 0,1 0 0,0-1 0,-1 1 0,1 0 0,0-1 1,-1 1-1,1-1 0,0 1 0,0-1 0,0 1 0,-1-1 0,1 0 1,0 1-1,0-1 0,0 0 0,0 0 0,0 0 0,0 1 1,2-1-1,0 0 3,0-1 1,0 1-1,0 0 1,0-1-1,0 0 1,0 0-1,0 1 1,0-2-1,-1 1 1,1 0-1,0-1 1,-1 1-1,1-1 1,0 0-1,-1 0 1,0 0-1,3-3 0,3-3 11,0-1-1,-1 0 0,7-12 0,-1-1 52,0-1 0,-2 0 0,0-1-1,-2 0 1,-1-1 0,0 0 0,6-45 0,-18 97 54,1 1 0,2 35 0,1-53-113,1 0 1,0 0-1,0 0 0,1-1 1,1 1-1,0 0 0,0-1 1,1 1-1,0-1 1,9 15-1,-11-22-4,-1 1 0,1-1 0,0 0 0,-1 0 0,1 0 0,0-1 0,0 1 0,1 0 0,-1-1 0,0 0 0,0 1 0,1-1 0,-1 0 0,1 0 0,-1 0 0,1 0 0,4 0 0,-3-1-4,-1 1 0,1-2 1,0 1-1,0 0 0,0-1 0,0 1 0,0-1 0,-1 0 1,1-1-1,0 1 0,5-4 0,1 0 7,-1 0-1,0-1 1,-1-1-1,0 1 1,0-1 0,13-15-1,-6 4 114,26-41-1,4-18 183,-43 74-283,-1 0 15,1 0 1,0 0-1,0 0 0,0 0 1,0 0-1,1 0 0,3-3 0,-8 28 98,-8 79-30,9-89-98,2 0 1,-1 0 0,2 0 0,0 0 0,0 0 0,6 15 0,-8-25-4,1 0 0,0-1-1,-1 1 1,1-1 0,0 1 0,0-1 0,0 0 0,0 1 0,0-1-1,1 0 1,-1 0 0,0 1 0,0-1 0,1 0 0,-1 0-1,3 1 1,-1-1 2,0 0 1,0 0-1,-1-1 0,1 1 0,0-1 1,0 1-1,0-1 0,6 0 0,2-1 12,0-1 0,0 0 0,21-7-1,-31 8-12,22-7 17,1-2-1,-1-1 1,25-16-1,62-46 75,-107 72-91,14-12 86,31-28-1,-48 41-84,0 0-1,0 0 1,0 0-1,0 0 0,0 0 1,0 0-1,-1 0 1,1 0-1,0 0 0,0 0 1,0 0-1,0 0 1,0 0-1,0 0 1,0 0-1,0 0 0,0 0 1,0 0-1,0 0 1,0-1-1,0 1 0,0 0 1,0 0-1,0 0 1,0 0-1,0 0 1,0 0-1,0 0 0,0 0 1,0 0-1,0 0 1,0 0-1,0 0 0,0 0 1,0 0-1,0 0 1,0 0-1,0 0 1,0 0-1,0 0 0,0 0 1,0 0-1,0 0 1,0 0-1,0 0 0,0 0 1,0 0-1,0 0 1,0 0-1,0 0 1,-5 1 27,-6 5 0,0 0-25,1 0-1,-1 2 1,2-1 0,-1 1 0,1 0 0,0 1-1,1 0 1,0 1 0,0 0 0,1 0-1,-11 19 1,17-26-8,0 0 0,0-1 0,0 1 0,0-1 0,1 1 0,-1 0 0,1 0 0,-1-1 0,1 1 0,0 0 0,0 4 0,1-7 3,-1 1-1,0 0 1,0-1-1,0 1 1,0-1-1,0 1 1,1-1-1,-1 1 0,0-1 1,1 1-1,-1-1 1,0 1-1,1-1 1,-1 1-1,0-1 1,1 1-1,-1-1 1,1 0-1,-1 1 1,1-1-1,-1 0 1,1 1-1,0-1 1,0 0 0,0 0 0,0 0-1,0 1 1,0-2 0,1 1 0,-1 0 0,0 0 0,0 0-1,0 0 1,0-1 0,0 1 0,0 0 0,0-1 0,0 1 0,-1-1-1,2 0 1,2-1-2,-1 0 0,1 0-1,-1-1 1,0 0-1,0 1 1,0-1 0,-1 0-1,1 0 1,2-4 0,2-5 3,8-17 0,1-1 76,-8 19-9,-4 7-22,-5 10-10,-32 94-90,-55 110 0,75-182 13,-2 1-1,-29 40 0,43-68 39,0 0 1,0 0-1,0 0 0,0 0 0,0 0 0,0 0 1,0 0-1,0 0 0,0 0 0,0-1 0,0 1 1,-1 0-1,1-1 0,-3 2 0,4-2 4,-1 0-1,0 0 0,0 0 1,0 0-1,1 0 1,-1 0-1,0 0 1,0-1-1,0 1 0,1 0 1,-1 0-1,0-1 1,1 1-1,-1 0 1,0-1-1,0 1 0,1-1 1,-1 1-1,0-1 1,-1-1 2,1 0 0,-1 0 0,1 0 1,-1 0-1,1 0 0,0 0 0,0-1 0,0 1 1,0 0-1,1 0 0,-1-1 0,1 1 0,-1 0 1,1-1-1,0-3 0,0-2-1,1 1 0,0 0 0,0 0 0,0 0 0,1 0 0,1 0 0,-1 0 0,1 1 0,0-1 0,0 1 0,1-1 0,0 1 0,0 0 0,0 1 0,1-1 0,0 1 0,0 0 0,8-7 0,9-4 2,1 0 1,0 2 0,37-18-1,-51 27-3,30-13-14,-21 10 3,1-1 0,17-13 1,-21 13 14,-2-2 1,1 0 0,-1-1 0,15-17 0,-21 20-3,-1 0 0,1 0 0,-1-1 0,-1 0 0,0 0 0,0 0 0,5-19 0,-7 18-1,-1 7 0,-1-1 0,0 0-1,1 1 1,-1-1-1,-1 0 1,1 0 0,-1-7-1,0 12 0,0 0 0,0-1 1,0 1-1,0 0 0,0-1 0,0 1 0,0 0 0,0 0 0,0-1 0,-1 1 0,1 0 1,0-1-1,0 1 0,0 0 0,0 0 0,-1-1 0,1 1 0,0 0 0,0 0 0,0-1 0,-1 1 1,1 0-1,0 0 0,0 0 0,-1 0 0,1-1 0,0 1 0,-1 0 0,1 0 0,0 0 1,0 0-1,-1 0 0,1 0 0,0 0 0,-1 0 0,1 0 0,0 0 0,-1 0 0,1 0 0,0 0 1,0 0-1,-1 0 0,1 0 0,0 0 0,-1 0 0,1 0 0,0 0 0,-1 1 0,1-1 1,0 0-1,0 0 0,-1 0 0,1 1 0,-15 11 20,7-2-17,1 0 1,-1 0 0,2 1-1,0 0 1,0 0-1,1 0 1,0 1 0,1 0-1,0 0 1,1 0 0,0 0-1,1 0 1,1 1 0,-1 16-1,2-23-8,0 0 0,1 0 0,0 0 0,0 0 0,0 0 0,3 8 0,-3-12 2,-1-1 0,1 1 0,0-1 1,0 1-1,-1-1 0,1 1 1,0-1-1,0 0 0,0 1 1,1-1-1,-1 0 0,0 0 1,0 0-1,1 0 0,-1 0 1,0 0-1,1 0 0,-1-1 1,1 1-1,-1 0 0,1-1 1,0 1-1,-1-1 0,1 1 1,-1-1-1,1 0 0,0 0 1,1 0-1,2 0-2,0-1 0,0 0 1,0 0-1,0 0 0,0-1 1,0 0-1,-1 0 0,9-4 0,3-4 13,16-13 0,6-3 6,-14 12 0,32-13 1,-52 25-12,0 1 0,0-1 1,1 1-1,-1 0 0,0 1 0,0-1 1,0 1-1,1 0 0,-1 0 0,0 0 1,1 0-1,-1 1 0,0-1 0,0 1 1,0 1-1,7 2 0,2 2 23,-1 0-1,0 1 1,20 16 0,8 5 43,-30-22-41,1 0 1,0-1-1,-1 0 1,2-1-1,-1 0 1,17 3 0,-22-6-24,0 0 0,1 0 1,-1-1-1,0 0 1,1-1-1,-1 0 1,0 0-1,1 0 0,-1 0 1,0-1-1,0 0 1,0 0-1,10-6 1,-7 2-137,1 0 0,8-9 0,-7 6-2691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268 325 5120,'0'0'5978,"-6"1"-5627,-4 0-212,1 1 0,-1 0 0,1 0-1,-1 1 1,1 0 0,-16 8 0,9 0 19,0-1 0,0 2 0,1 0-1,0 1 1,2 0 0,-1 2 0,1-1 0,1 1 0,-18 31 0,27-41-102,0 1 1,1-1 0,-1 1 0,1 0-1,0 0 1,1 0 0,-1 0 0,1 8 0,0-12-33,1 1 0,1-1 0,-1 0 1,0 0-1,0 0 0,1 1 0,-1-1 0,1 0 1,0 0-1,0 0 0,0 0 0,0 0 1,0 0-1,0 0 0,0 0 0,1 0 1,-1-1-1,0 1 0,1 0 0,0-1 0,-1 1 1,1-1-1,0 0 0,0 0 0,0 1 1,2 0-1,-1-1 5,0 1 1,1-1-1,-1 0 1,0 0-1,0 0 1,1 0-1,-1-1 1,1 1-1,-1-1 1,0 0-1,1 0 1,-1 0-1,1 0 1,-1-1-1,4 0 1,-2-1 11,-1 1 1,0-1-1,0 0 1,0 0-1,0-1 0,0 1 1,0-1-1,0 0 1,-1 0-1,4-4 1,1-1 46,-2-1 1,1 1-1,-1-1 1,-1-1 0,1 1-1,-2-1 1,1 0 0,5-20-1,-7 18 26,0-1 1,-1 1-1,-1-1 0,0 1 1,0-1-1,-1 0 0,-3-17 1,0 19 276,-2 23-154,0 5-169,0 0 1,2 0 0,0 0-1,-1 24 1,3-28-25,2 0 1,-1-1-1,2 1 1,-1 0-1,2-1 1,6 22-1,-8-32-27,0 1-1,0 0 1,0-1-1,0 1 1,0-1-1,1 0 1,-1 1-1,1-1 1,3 4-1,-4-6-8,0 1 1,0 0-1,0-1 0,1 1 0,-1-1 1,0 1-1,0-1 0,0 1 0,0-1 1,1 0-1,-1 0 0,0 1 0,0-1 1,0 0-1,1 0 0,-1 0 0,0-1 1,0 1-1,1 0 0,-1 0 0,0-1 1,0 1-1,2-1 0,9-5 62,0-1 0,-1 0 0,1 0 1,-2-1-1,1 0 0,17-20 0,5-1 94,-27 24-134,8-8 110,0 2-1,22-14 1,-34 24-113,-1 0 0,1 0 0,0 1 0,-1-1 0,1 0 0,0 1 0,-1-1 0,3 1 1,-3 0-19,-1 0 1,1 0 0,-1 0-1,1 0 1,-1 0 0,1 0-1,-1 0 1,1 0 0,-1 0-1,0 1 1,1-1 0,-1 0-1,1 0 1,-1 1 0,0-1-1,1 0 1,-1 0 0,1 1-1,-1-1 1,0 0 0,0 1-1,1-1 1,-1 0 0,0 1 0,1-1-1,-1 1 1,0-1 0,0 0-1,0 1 1,0-1 0,1 1-1,-1-1 1,0 1 0,0-1-1,0 1 1,1 11 73,-1-1 0,0 0 0,0 1 1,-1-1-1,-5 20 0,-1 20 265,7-51-332,0 8 80,0-7-90,0-1 0,0 0-1,0 0 1,0 0 0,0 0 0,0 0-1,0 0 1,0 1 0,0-1-1,0 0 1,0 0 0,0 0-1,0 0 1,0 0 0,0 1-1,0-1 1,0 0 0,0 0 0,0 0-1,0 0 1,0 0 0,0 0-1,0 1 1,0-1 0,0 0-1,0 0 1,0 0 0,1 0-1,-1 0 1,0 0 0,0 0 0,0 0-1,0 0 1,0 1 0,0-1-1,0 0 1,1 0 0,-1 0-1,0 0 1,0 0 0,0 0 0,0 0-1,0 0 1,1 0 0,-1 0-1,14-8 70,0-1-1,-1 0 1,17-16 0,9-6 64,-9 8-31,-17 12 15,27-16-1,-39 26-111,0 0 0,1 0 1,-1 1-1,0-1 0,0 1 0,0-1 0,0 1 0,1 0 1,-1-1-1,0 1 0,0 0 0,0 0 0,1 0 1,-1 0-1,0 0 0,0 0 0,1 0 0,1 1 1,-2 0-4,0-1 0,0 1 1,0 0-1,0-1 1,-1 1-1,1 0 0,0 0 1,0 0-1,0 0 0,-1 0 1,1 0-1,-1 0 1,1 0-1,-1 0 0,1 1 1,-1-1-1,1 0 1,-1 2-1,2 8 32,2 20 0,-3-24-31,-1 0-1,1 1 1,1-1 0,-1 0 0,1 0 0,0 0 0,6 12 0,-7-18-9,0 0 0,-1 0 0,1 0 1,0 0-1,0-1 0,0 1 1,-1 0-1,1-1 0,0 1 0,0 0 1,0-1-1,0 1 0,0-1 1,0 1-1,0-1 0,1 0 0,-1 0 1,0 1-1,0-1 0,0 0 1,0 0-1,0 0 0,0 0 0,1 0 1,1-1-1,3 0 2,0 0-1,1-1 1,8-3 0,-8 3-2,13-7 5,1 0 0,-1-1 0,36-24 0,50-47 26,-97 74-28,15-10 16,-16 12 21,-1-1-1,11-8 0,-17 11 11,-3 7-27,-42 61 0,33-45-24,4-9 3,-8 19 1,14-27-6,0 0 1,0 0 0,0 0-1,0 1 1,0-1 0,1 0-1,0 0 1,-1 1 0,1-1 0,1 0-1,-1 5 1,0-7 0,1 0 0,-1 0 0,0 0-1,0 0 1,1 0 0,-1 1 0,0-1 0,1 0 0,-1 0 0,1 0 0,0 0 0,-1-1 0,1 1-1,0 0 1,-1 0 0,1 0 0,0 0 0,0-1 0,0 1 0,0 0 0,0-1 0,0 1-1,0-1 1,0 1 0,0-1 0,0 1 0,0-1 0,0 0 0,0 1 0,0-1 0,0 0 0,0 0-1,0 0 1,1 0 0,-1 0 0,0 0 0,0 0 0,0 0 0,0-1 0,0 1 0,0 0-1,0-1 1,2 0 0,1-1 1,0 1-1,0-1 1,0 0-1,-1 0 1,1-1-1,-1 1 1,0-1-1,0 0 1,1 0-1,3-4 1,1-6 9,0-1 1,-1 1-1,0-1 0,-1 0 1,-1 0-1,7-29 1,10-93 33,-19 114-35,5-48 36,-2-1 1,-5-80-1,-1 151-42,0 0-1,0 0 1,0-1-1,0 1 1,0 0-1,0 0 1,0-1-1,0 1 0,0 0 1,0-1-1,0 1 1,0 0-1,0 0 1,0-1-1,0 1 1,0 0-1,0 0 1,0-1-1,0 1 1,0 0-1,0 0 0,-1-1 1,1 1-1,0 0 1,0 0-1,0 0 1,-1-1-1,1 1 1,0 0-1,0 0 1,0 0-1,-1-1 1,-4 12-22,-2 23 0,2 0 0,1 0 0,2 0 0,2 50 0,2-40-23,15 74 0,-15-109 91,0 1 1,1-1-1,0 0 1,6 12-1,-7-17-303,0 0-1,0-1 0,0 0 1,1 1-1,-1-1 0,1 0 1,0 0-1,0 0 1,0-1-1,0 1 0,0-1 1,5 3-1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0 6520,'0'0'7017,"-1"7"-6709,-1 6-128,0 0 0,-2 0 0,0 0 0,-7 17 0,-158 371 1825,89-181-994,77-212-874,1 0-1,0 0 1,0 1 0,0-1 0,1 0 0,0 1 0,1 15-1,0-24-115,0 1-1,0-1 0,0 1 0,0-1 0,1 0 1,-1 1-1,0-1 0,0 1 0,0-1 0,0 1 1,1-1-1,-1 0 0,0 1 0,0-1 0,1 0 1,-1 1-1,0-1 0,1 0 0,-1 1 0,0-1 1,1 0-1,-1 0 0,1 1 0,-1-1 0,1 0 1,0 1 5,1-1 1,-1 0-1,0 0 1,0 0 0,1 1-1,-1-1 1,0 0-1,1-1 1,1 1 0,4-2 43,0 1 1,11-6 0,-13 5-9,158-45 682,-141 43-583,-1 1 0,1 1 0,1 2 0,39 2 0,-54-1-101,-4 0-27,0 0 0,0-1 0,0 0 0,-1 0 0,1 0 0,0 0 0,0 0 0,0-1 0,0 0 0,-1 0 0,1 0 0,0 0 0,-1 0 0,7-4 0,4-4-2807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0 756 5920,'0'0'7460,"4"-7"-7151,8-18 150,12-39-1,20-96 1703,-43 158-2071,0-1-1,0 1 0,0 0 0,0 0 1,1-1-1,2-2 0,-4 4-70,0 1 0,1-1 0,-1 0-1,1 1 1,-1-1 0,1 1 0,0-1 0,-1 1 0,1-1 0,0 1-1,-1-1 1,1 1 0,0-1 0,-1 1 0,1 0 0,0-1-1,0 1 1,-1 0 0,1 0 0,0 0 0,0 0 0,0 0 0,-1 0-1,1 0 1,1 0 0,13 4 48,-4 0-15,0 0 0,11 5 0,-18-7-44,-1 1 0,1-1-1,0 1 1,-1-1 0,1 1 0,-1 0 0,0 1 0,5 5-1,-4-3-7,0 0-1,0 0 0,-1 0 0,1 0 0,-2 0 1,1 1-1,-1 0 0,0-1 0,0 1 0,0 0 0,-1 0 1,-1 0-1,1 0 0,-1 0 0,0 0 0,0 0 1,-3 10-1,0 1 0,-1 0 0,0 0-1,-2-1 1,0 0 0,-10 20 0,14-33 7,0 0 0,0-1-1,-1 1 1,1-1 0,-1 1 0,0-1-1,0 0 1,0 0 0,-1 0 0,1-1-1,-1 1 1,-7 3 0,9-5-2,0 0 0,-1 0 1,1 0-1,0 0 0,-1-1 1,1 1-1,-1-1 0,1 0 0,-1 1 1,0-1-1,1-1 0,-1 1 1,1 0-1,-1 0 0,1-1 0,-1 0 1,1 1-1,0-1 0,-1 0 1,1 0-1,0 0 0,-4-2 0,3 1 24,0-1 0,0 1 0,0-1 0,0 0 0,0 0-1,1 1 1,-1-2 0,1 1 0,0 0 0,0 0 0,-3-8-1,4 10-15,1-1-1,-1 0 0,1 0 0,-1 0 1,1 0-1,0 1 0,0-1 1,0 0-1,0 0 0,0 0 0,0 0 1,0 0-1,1 0 0,-1 1 1,1-1-1,-1 0 0,1 0 0,0 1 1,0-1-1,0 0 0,0 1 1,0-1-1,0 0 0,0 1 1,0 0-1,3-3 0,0 1-5,1 0-1,-1 0 1,1 0 0,0 0-1,0 1 1,0 0 0,0 0-1,0 0 1,0 1 0,1-1-1,9 0 1,2 0-15,-1 2 0,29 1 0,-4 1-1,-20-2 0,30 5 0,-48-4 15,1 0 1,0-1 0,0 0-1,0 0 1,0 0 0,-1 0-1,1 0 1,0-1-1,0 0 1,0 0 0,-1 0-1,1 0 1,4-2 0,-3 0 5,0-1 0,0 1 0,-1-1 0,1 1 0,-1-1 0,0-1 0,0 1 0,4-6 0,32-45 80,-16 21 23,38-40 0,-57 69-97,0 0 0,1 0 0,6-4-1,-10 7-4,0 1 0,0 0 0,0 0 0,0 0 0,0 0 0,0 0 0,0 1 0,0-1 0,1 1 0,-1-1 0,0 1 0,0 0 0,0 0 0,4 0 0,-5 0-6,0 0 1,0 0 0,-1 1 0,1-1-1,0 1 1,0-1 0,0 1 0,-1-1-1,1 1 1,0-1 0,0 1 0,-1-1-1,1 1 1,0 0 0,-1-1 0,1 1-1,-1 0 1,1 0 0,-1 0 0,0-1-1,1 1 1,-1 0 0,0 0 0,1 1-1,0 2 6,0 0-1,-1 0 0,1-1 1,-1 8-1,-1 1 6,0-1-1,0 1 1,-1 0 0,-4 13-1,-18 46 32,9-28-28,14-41-19,0 2 3,6-7-3,87-83 71,-67 65-51,29-24 81,-48 40-69,1 0-1,0 1 1,0 0 0,0 1 0,1-1 0,9-2-1,-16 6-25,-1 0-1,1 0 0,-1-1 0,1 1 0,-1 0 0,1 0 0,-1 0 0,1 0 1,-1 0-1,1 0 0,0 0 0,-1 0 0,1 0 0,-1 1 0,1-1 0,-1 0 1,1 0-1,-1 0 0,1 1 0,-1-1 0,1 0 0,-1 1 0,1-1 1,-1 0-1,1 1 0,-1-1 0,0 0 0,1 1 0,-1-1 0,0 1 0,1-1 1,-1 1-1,0-1 0,1 1 0,-1-1 0,0 1 0,0-1 0,0 1 0,0-1 1,1 1-1,-1-1 0,0 1 0,0 0 0,0-1 0,0 2 0,0 3 12,0 1 1,-1-1-1,-1 11 0,1-8 1,-8 51 103,9-59-121,0 0 0,0 0 0,-1 0 0,1 0 0,0 1-1,0-1 1,0 0 0,0 0 0,1 0 0,-1 0 0,0 1 0,0-1-1,0 0 1,0 0 0,0 0 0,0 0 0,0 1 0,0-1 0,0 0-1,0 0 1,0 0 0,0 0 0,1 0 0,-1 1 0,0-1-1,0 0 1,0 0 0,0 0 0,0 0 0,1 0 0,-1 0 0,0 0-1,0 0 1,0 1 0,0-1 0,0 0 0,1 0 0,-1 0 0,0 0-1,0 0 1,0 0 0,1 0 0,-1 0 0,0 0 0,0 0 0,0 0-1,0 0 1,1 0 0,-1 0 0,0 0 0,0-1 0,0 1-1,0 0 1,1 0 0,-1 0 0,0 0 0,0 0 0,0 0 0,0 0-1,0 0 1,1-1 0,10-6 29,-10 6-26,32-26 58,-25 20-37,0 0-1,0 0 1,0 1 0,1 0 0,13-6 0,-21 11-26,0 1 0,0 0 0,-1 0 0,1 0 1,0 0-1,0 0 0,-1 0 0,1 0 0,0 0 0,0 0 1,-1 0-1,1 1 0,0-1 0,-1 0 0,1 0 0,0 1 1,0-1-1,-1 0 0,1 1 0,-1-1 0,1 1 1,0-1-1,-1 1 0,1-1 0,-1 1 0,1-1 0,-1 1 1,1 0-1,-1-1 0,0 1 0,1 0 0,0 1 0,2 3-15,0 1 0,3 13 0,-3-11-4,0 0 7,-1-3 3,0 0-1,0 0 0,0-1 0,4 7 0,-4-9 9,-1-1 1,0 0-1,1 1 0,-1-1 0,0 0 0,1 1 0,0-1 0,-1 0 0,1 0 0,0 0 0,-1-1 0,1 1 0,0 0 0,0-1 0,3 2 0,4-1-3,0 0 0,1 0 0,-1-1 0,0-1-1,1 1 1,-1-1 0,10-3 0,5-1-3,34-14 0,-20 4 100,-2-2 1,52-32-1,-75 44 2,-9 6-17,-6 6-34,-3 2-17,-1 0 1,-12 15 0,-3 3-11,9-11-33,-10 16-21,21-29 35,0-1 0,0 0-1,0 1 1,0-1-1,0 0 1,1 1 0,-1-1-1,1 1 1,-1-1-1,1 1 1,0-1-1,0 4 1,0-6 3,0 0 0,0 1 0,1-1 0,-1 0 0,0 0 1,0 1-1,0-1 0,1 0 0,-1 1 0,0-1 0,0 0 0,1 0 0,-1 0 0,0 1 0,1-1 0,-1 0 1,0 0-1,1 0 0,-1 0 0,0 0 0,1 1 0,-1-1 0,0 0 0,1 0 0,-1 0 0,0 0 0,1 0 0,-1 0 1,0 0-1,1 0 0,-1 0 0,0 0 0,1-1 0,-1 1 0,0 0 0,1 0 0,-1 0 0,0 0 0,1 0 1,0-1-1,14-6 29,-3-2-13,-1 0-1,-1-1 1,12-12-1,-5 4 19,-1-1 4,-12 14-33,0 0 0,1 0 0,-1 1 0,9-7 0,-13 10-6,0 1 0,1 0 0,-1 0 0,0-1 0,1 1 0,-1 0 0,0 0-1,1 0 1,-1-1 0,0 1 0,1 0 0,-1 0 0,0 0 0,1 0 0,-1 0 0,1 0 0,-1 0 0,0 0 0,1 0 0,-1 0 0,0 0 0,1 0-1,-1 0 1,1 0 0,-1 0 0,0 0 0,1 0 0,-1 0 0,0 0 0,1 1 0,-1-1 0,0 0 0,1 0 0,-1 0 0,0 1 0,1-1-1,-1 0 1,0 0 0,0 1 0,1-1 0,-1 0 0,0 1 0,0-1 0,0 0 0,1 1 0,-1-1 0,0 0 0,0 1 0,0-1 0,0 1 0,0-1-1,0 0 1,0 1 0,0-1 0,0 0 0,0 1 0,1 4-13,-1 0 1,0 0-1,0 8 0,-1-7 5,1 4 0,1 0 1,-1 1 0,1-1-1,5 18 1,-5-26 6,-1 0 1,1 0-1,0 0 0,0 0 1,0 0-1,0 0 0,1 0 0,-1 0 1,0 0-1,1-1 0,-1 1 1,3 1-1,-3-2 1,1 0 1,-1 0-1,1-1 1,-1 1-1,1 0 1,0-1-1,-1 1 1,1-1-1,-1 0 1,1 0-1,0 1 1,-1-1-1,1 0 1,0 0-1,-1-1 1,1 1-1,0 0 1,2-1-1,2-1 2,-1 0-1,1 0 0,-1-1 0,0 1 1,0-1-1,0 0 0,0-1 1,0 1-1,7-8 0,2-4 5,18-23 1,-21 24-2,24-34 34,-1-2 0,-3-1 0,-2-1 0,37-95 0,7-56 114,-68 186-135,-3 13-3,0 0 0,-1-1-1,0 1 1,1-7 0,-2 11-13,-1 0-1,1 0 1,0 1 0,0-1 0,0 0 0,0 0 0,0 0 0,0 0-1,0 0 1,-1 0 0,1 0 0,0 0 0,0 0 0,0 0-1,0 0 1,0 0 0,-1 0 0,1 0 0,0 0 0,0 0 0,0 0-1,0 0 1,0 0 0,-1 0 0,1 0 0,0 0 0,0 0 0,0 0-1,0 0 1,0 0 0,-1 0 0,1 0 0,0 0 0,0 0 0,0 0-1,0-1 1,0 1 0,0 0 0,0 0 0,-1 0 0,1 0 0,0 0-1,0 0 1,0-1 0,0 1 0,0 0 0,0 0 0,0 0 0,0 0-1,0 0 1,0 0 0,0-1 0,0 1 0,0 0 0,0 0 0,-10 13 17,10-13-18,-16 26 13,-23 49 0,-4 32-41,32-78 17,9-25 9,-55 155-118,50-134 73,1 1 1,1-1-1,1 1 1,-1 39-1,5-58 30,1-1-1,-1 1 1,1 0-1,1 0 0,-1 0 1,1-1-1,4 11 1,-6-16 14,1 1 0,0-1 0,0 1 0,-1-1 0,1 1 0,0-1 0,0 0 0,0 0 0,0 0 0,0 1 0,0-1 0,1 0 0,-1 0 0,0 0 0,1-1 0,-1 1 0,0 0 0,1 0 0,-1-1 0,1 1 0,-1-1 0,1 1 1,-1-1-1,1 0 0,0 0 0,-1 1 0,1-1 0,-1 0 0,1 0 0,0-1 0,-1 1 0,1 0 0,-1 0 0,1-1 0,-1 1 0,1-1 0,2-1 0,3-1 2,-1-1-1,1 0 1,-1 0-1,0-1 1,-1 1 0,1-1-1,8-10 1,32-45 31,-42 55-26,28-41 47,-2-1 1,-2-2-1,-2 0 1,26-72-1,21-110 152,-68 204-179,-5 27-24,0 0 0,0 0 0,0 0 1,0 0-1,0 0 0,0 0 0,-1 1 0,1-1 1,0 0-1,0 0 0,0 0 0,0 0 1,0 0-1,0 0 0,-1 0 0,1 0 1,0 0-1,0 0 0,0 0 0,0 0 0,-1 0 1,1 0-1,0 1 0,0-1 0,0 0 1,0 0-1,0-1 0,-1 1 0,1 0 0,0 0 1,0 0-1,0 0 0,0 0 0,-1 0 1,1 0-1,0 0 0,0 0 0,0 0 1,0 0-1,0 0 0,0 0 0,-1-1 0,1 1 1,0 0-1,0 0 0,0 0 0,0 0 1,0 0-1,0 0 0,0-1 0,0 1 0,0 0 1,0 0-1,0 0 0,-1 0 0,1 0 1,0-1-1,0 1 0,0 0 0,0 0 0,0 0 1,0 0-1,0-1 0,0 1 0,0 0 1,0 0-1,1 0 0,-1-1 0,-11 11 5,2 2-13,0-1 0,1 1-1,0 1 1,-8 16 0,-21 57-38,33-76 42,-14 36-33,-18 77-1,30-96 42,1 0-1,1 1 1,2-1-1,1 39 1,2-53-13,0 0 1,1 1-1,0-1 1,1 0 0,0-1-1,1 1 1,1 0-1,0-1 1,11 19 0,-15-29 7,1 0 1,-1 1 0,1-1-1,0 0 1,0-1-1,0 1 1,0 0 0,0 0-1,1-1 1,-1 1 0,0-1-1,1 0 1,-1 0-1,1 0 1,-1 0 0,1 0-1,0-1 1,-1 1 0,1-1-1,0 1 1,-1-1-1,1 0 1,0 0 0,-1 0-1,1 0 1,0-1 0,-1 1-1,6-3 1,-2 1 10,0 0 0,0 0 1,-1-1-1,1 0 0,-1 0 0,0-1 0,0 1 1,0-1-1,0 0 0,0-1 0,5-6 1,-7 8 6,0 0-1,-1-1 1,1 1 0,-1-1 0,0 1 0,0-1 0,0 0-1,-1 0 1,1 0 0,-1 0 0,0 0 0,0 0 0,0 0-1,-1-1 1,1-6 0,-1 10-14,0 1 0,0 0 0,0-1-1,0 1 1,0 0 0,0 0 0,0-1 0,0 1 0,0 0-1,0-1 1,-1 1 0,1 0 0,0 0 0,0-1 0,0 1-1,0 0 1,0 0 0,-1-1 0,1 1 0,0 0 0,0 0 0,0-1-1,-1 1 1,1 0 0,0 0 0,0 0 0,-1 0 0,1-1-1,0 1 1,0 0 0,-1 0 0,1 0 0,0 0 0,-1 0 0,1 0-1,0 0 1,0 0 0,-1 0 0,1 0 0,0 0 0,-1 0-1,1 0 1,0 0 0,0 0 0,-1 0 0,1 0 0,0 0-1,-1 0 1,1 0 0,0 0 0,0 1 0,-1-1 0,1 0 0,0 0-1,-1 1 1,-14 10 41,7-3-35,0 0 0,1 1 0,0-1 0,1 2 0,0-1 0,0 1 0,-8 19 0,14-28-9,-1 0 0,1 0 1,0 0-1,-1 0 1,1 0-1,0 0 0,0 0 1,0 1-1,0-1 0,0 0 1,0 0-1,0 0 1,0 0-1,0 0 0,1 1 1,0 1-1,-1-3 0,0 1 1,1 0-1,-1-1 0,1 1 0,0-1 1,-1 1-1,1-1 0,-1 1 0,1-1 0,0 1 1,-1-1-1,1 1 0,0-1 0,0 0 0,-1 0 1,1 1-1,0-1 0,0 0 0,0 0 1,-1 0-1,1 0 0,0 0 0,0 0 0,0 0 1,128-7 28,-123 8-19,1-1 0,0 1 1,-1 1-1,1 0 0,-1 0 0,0 0 1,1 0-1,-1 1 0,0 0 0,10 7 1,-7-4 19,1-1 1,17 7-1,-24-11-18,0-1-1,0 1 1,0-1 0,0 0-1,0 0 1,0 0 0,0 0-1,0 0 1,0-1 0,0 0-1,0 1 1,0-1 0,-1 0-1,1 0 1,0 0 0,4-4-1,2 0-674,-1 0 0,0-1 0,7-7 0,-13 12 169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0 6224,'0'0'4706,"-2"12"-4175,-2 10-321,-17 135 1648,19 7 662,4-115-1300,-2-44-899,2 1 259,0-3-257,-2-3-307,0 0 0,0 0 1,0 0-1,0 0 1,0 1-1,0-1 1,0 0-1,0 0 0,1 0 1,-1 0-1,0 0 1,0 0-1,0 0 0,0 0 1,0 0-1,0 1 1,1-1-1,-1 0 1,0 0-1,0 0 0,0 0 1,0 0-1,0 0 1,0 0-1,1 0 0,-1 0 1,0 0-1,0 0 1,0 0-1,0 0 1,0 0-1,1 0 0,-1 0 1,0 0-1,0 0 1,0 0-1,0 0 0,0 0 1,1-1-1,-1 1 1,0 0-1,0 0 1,4-1 18,147-27 524,-135 25-521,-1 2 0,1-1 0,0 2 0,-1 0 0,26 4 0,-14-1 36,-26-3-75,0 0-1,0 0 0,-1 0 1,1 0-1,0 0 0,0 0 0,0-1 1,-1 1-1,1 0 0,0 0 1,0-1-1,0 1 0,-1 0 0,1-1 1,0 1-1,0-1 0,3-3-2663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4008,'0'0'8432,"7"3"-8206,5 0-130,-4-1 72,1 1-1,11 5 1,-19-8-119,0 1-1,1 0 1,-1 0-1,0-1 1,0 1 0,0 0-1,0 0 1,0 0-1,0 0 1,0 1 0,0-1-1,-1 0 1,1 0-1,0 2 1,8 21 373,-3-6-232,-2-9-114,1 1-1,0-1 1,0 0-1,1 0 1,8 9-1,-11-15-28,0 0 0,0 1-1,1-1 1,-1-1 0,1 1-1,0 0 1,0-1 0,0 0-1,0 0 1,0 0 0,1 0-1,-1-1 1,1 1 0,4 0 0,-7-2-11,0 0 0,-1 0 0,1 0 1,-1 0-1,1 0 0,0 0 1,-1-1-1,1 1 0,-1 0 1,1-1-1,0 0 0,-1 1 0,1-1 1,-1 0-1,0 1 0,1-1 1,-1 0-1,0 0 0,1 0 0,-1-1 1,0 1-1,0 0 0,1-2 1,2-2-193,0-1 1,-1 0 0,0 0-1,3-7 1,-3 5-1037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53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9344,'0'0'1518,"15"6"-931,-9-4-515,7 2 92,0 1 0,0 0 0,-1 1 1,0 1-1,0 0 0,0 1 0,11 10 0,182 186 3506,-86-79-519,-118-124-3082,0 1 0,0-1 0,0 0 0,1 0 0,-1 1 0,0-1 0,1 0 0,-1 0 0,1 0 0,-1-1-1,1 1 1,-1 0 0,1 0 0,-1-1 0,1 1 0,0-1 0,0 0 0,-1 1 0,1-1 0,0 0 0,3 0 0,-2-1-12,0-1 1,0 0 0,0 1 0,0-1 0,0 0-1,-1 0 1,1-1 0,0 1 0,-1 0 0,4-6-1,26-33-331,-23 27-2222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68 6128,'0'0'2369,"0"10"-1926,-2 20-171,-6 112 1181,10-116-1082,-1-20-58,0 1 0,-1 0 0,-1 13 0,1-21-302,0 1 1,0 0 0,0 0 0,0 0-1,0 0 1,0 0 0,0 0-1,0 0 1,0 0 0,1 0 0,-1 0-1,0 0 1,0 0 0,0 0-1,0 0 1,0 0 0,0 0 0,0 0-1,0 0 1,0 0 0,0 0 0,0 0-1,0 0 1,0 0 0,0 0-1,0 0 1,0 0 0,1 0 0,-1 0-1,0 0 1,0 0 0,0 0-1,0 1 1,0-1 0,0 0 0,0 0-1,0 0 1,0 0 0,0 0 0,0 0-1,0 0 1,0 0 0,0 0-1,0 0 1,0 0 0,0 0 0,0 0-1,0 0 1,0 0 0,0 0 0,0 0-1,0 0 1,0 1 0,0-1-1,0 0 1,0 0 0,0 0 0,0 0-1,0 0 1,0 0 0,0 0-1,0 0 1,0 0 0,0 0 0,0 0-1,0 0 1,0 0 0,0 0 0,0 0-1,3-5 562,5-25-261,-2-1 1,3-43-1,4-23 384,-11 90-573,-1-1 0,1 1 0,5-11 0,-6 15-92,0 1 0,1 0 0,-1-1 1,1 1-1,-1 0 0,1 0 1,0 0-1,0 0 0,0 1 0,0-1 1,0 0-1,0 1 0,3-2 1,-2 1-16,-1 1 0,0 0 0,1 0 0,0-1 1,-1 1-1,1 1 0,0-1 0,-1 0 0,1 1 1,0-1-1,0 1 0,-1 0 0,1 0 0,0 0 1,0 0-1,-1 1 0,1-1 0,0 1 0,0 0 1,-1-1-1,1 1 0,-1 0 0,1 1 0,0-1 1,3 3-1,3 2 23,0 0 0,-1 0 0,1 1 0,-1 0 0,12 15 0,-18-20-278,-1 0-1,1-1 0,0 0 0,0 1 0,0-1 0,0 0 1,0 0-1,4 1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4616,'0'0'5822,"0"7"-5423,4 99 1082,-4-96-1076,1 1 0,0-1-1,4 13 1,-5-12 69,1-2 243,-1-9-692,0 0-1,1 0 1,-1 0-1,1 1 0,-1-1 1,1 0-1,-1 0 1,1 0-1,-1 0 1,1 0-1,-1 0 0,1 0 1,-1 0-1,1 0 1,-1 0-1,1 0 1,-1 0-1,1 0 0,-1-1 1,1 1-1,-1 0 1,1 0-1,2-1-19,70-18 432,-64 17-385,-1 1 1,1 0-1,0 1 0,-1 0 1,1 0-1,13 3 0,-18-3 23,-1 1-453,0-1-1,-1 1 1,1 0 0,0 0 0,4 2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5824,'0'0'3873,"7"3"-3386,20 4-32,0 0 0,1-2 0,35 3 1,95-1 1204,-42-3-463,-102-3-1072,0 1 38,0-1 0,0-1 0,0 0 0,0-1 1,0-1-1,18-4 0,-21 3-2154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0 4512,'0'0'4756,"-7"9"-4474,-18 26-61,-60 84 789,82-114-948,-7 12 330,-9 19 1,17-27-1640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204 97 4216,'0'0'4053,"-7"-3"-3818,5 2-231,-4-2 79,0 0 1,0 1 0,0 0 0,0 0-1,0 0 1,0 1 0,-1 0 0,1 0 0,0 1-1,-10 0 1,11 0-2,-1 1 0,1 0 0,0 1 0,-1-1 0,-6 4-1,10-4-60,1-1 0,0 1-1,0 0 1,-1 0 0,1 0-1,0 0 1,0 0 0,0 0-1,0 0 1,0 0-1,0 0 1,0 0 0,0 1-1,0-1 1,1 0 0,-1 1-1,0-1 1,1 1 0,-1-1-1,1 0 1,0 1-1,-1-1 1,1 1 0,0-1-1,0 3 1,0-3-14,0 0 0,0 0 1,0 0-1,0-1 0,0 1 0,1 0 1,-1 0-1,0 0 0,0 0 0,1 0 1,-1 0-1,1-1 0,-1 1 0,1 0 1,-1 0-1,1-1 0,-1 1 0,1 0 1,0 0-1,0 0 0,1 0 2,-1 0 1,1-1-1,-1 1 1,1 0-1,-1-1 1,1 1-1,0-1 1,-1 1-1,1-1 0,2 0 1,2 0 4,-1 0 1,0 0-1,0-1 1,0 1-1,1-1 1,6-3-1,-5 1 5,-1 0-1,-1 0 0,1-1 1,0 1-1,-1-1 0,1-1 0,-1 1 1,-1-1-1,1 0 0,0 0 1,-1 0-1,0-1 0,-1 1 0,1-1 1,-1 0-1,0 0 0,2-7 1,-4 12-6,-1-1-1,1 0 1,-1 1 0,1-1 0,-1 0 0,0 1 0,0-1 0,0 0 0,0 1 0,0-1 0,0 0 0,0 1 0,0-1 0,-1 0-1,1 1 1,-1-1 0,1 0 0,-2-2 0,1 3-2,0 0 0,0 0 0,0 0 0,0 1 0,0-1 0,0 0 0,0 0 0,0 0 0,-1 1-1,1-1 1,0 1 0,0-1 0,-1 1 0,1-1 0,0 1 0,-1 0 0,1 0 0,0 0 0,-1-1 0,1 1 0,0 0 0,-1 1 0,-1-1 0,-7 1 15,0 1 0,1 1 0,-1-1 0,1 1 0,0 1 0,0-1 0,0 2 0,0-1 0,1 1 0,0 1 0,0-1 0,0 1 0,1 1 0,0-1 1,0 1-1,0 1 0,1-1 0,0 1 0,0 0 0,1 0 0,-7 16 0,11-22-19,0 0-1,1 1 1,-1-1-1,0 1 1,1-1-1,0 0 1,-1 1-1,1-1 1,0 1-1,0-1 1,0 1-1,1-1 1,-1 1 0,1-1-1,-1 0 1,2 4-1,-1-5-2,0 0-1,-1 1 1,1-1 0,0 0-1,0 1 1,0-1-1,1 0 1,-1 0 0,0 0-1,0 0 1,1 0 0,-1 0-1,0 0 1,1-1-1,-1 1 1,1 0 0,-1-1-1,1 1 1,-1-1 0,1 0-1,-1 1 1,1-1-1,0 0 1,-1 0 0,3 0-1,2 0 2,0-1 0,-1 0-1,1 0 1,-1 0 0,1-1 0,-1 0-1,0 0 1,1 0 0,-1 0-1,0-1 1,0 0 0,7-6 0,-5 4 14,-1-1 1,0 0-1,0 0 1,0 0-1,-1-1 1,0 1-1,7-14 1,-11 19-19,2-3 27,-1 0 1,0 0 0,-1 0 0,1-1 0,1-6 0,-3 10-21,0 1 1,0-1-1,0 0 1,0 0-1,0 0 1,0 0-1,0 1 1,0-1 0,0 0-1,-1 0 1,1 0-1,0 1 1,0-1-1,-1 0 1,1 0-1,-1 1 1,1-1-1,0 0 1,-1 1-1,1-1 1,-1 0-1,0 1 1,1-1-1,-1 1 1,1-1-1,-1 1 1,0-1-1,0 1 1,1-1-1,-1 1 1,0 0-1,0-1 1,1 1-1,-1 0 1,0 0-1,-1 0 1,1-1 12,-1 1 0,1 0 1,-1 0-1,1 0 0,-1 0 0,1 0 1,-1 0-1,1 0 0,0 1 0,-1-1 0,1 0 1,-1 1-1,1-1 0,-1 1 0,1 0 1,0-1-1,0 1 0,-1 0 0,-1 1 1,3-2-28,0 1 0,-1-1 0,1 0 0,0 1 0,-1-1 0,1 1 1,0-1-1,0 0 0,-1 1 0,1-1 0,0 1 0,0-1 0,0 1 1,-1-1-1,1 1 0,0-1 0,0 1 0,0-1 0,0 1 0,0-1 1,0 1-1,0 0-66,1-1 0,-1 1 1,0 0-1,1-1 1,-1 1-1,0-1 0,1 1 1,-1-1-1,1 1 0,-1-1 1,0 0-1,1 1 1,-1-1-1,1 1 0,0-1 1,-1 0-1,1 0 0,-1 1 1,1-1-1,-1 0 1,2 1-1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99 4720,'0'0'1093,"-7"0"-850,-25 0-23,28 1-164,-1-1-1,1 1 1,-1 0 0,1 0 0,-1 0-1,1 1 1,0-1 0,-1 1-1,1 0 1,0 0 0,0 1 0,-4 3-1,7-5-43,-2 1 43,1 0 1,-1 1-1,1-1 0,-1 1 1,1-1-1,0 1 1,0 0-1,0 0 1,1 0-1,-1 0 0,1 0 1,0 1-1,-1-1 1,1 0-1,1 1 0,-1-1 1,0 1-1,1-1 1,0 5-1,0-6-33,0 0 0,0 0 0,0-1-1,0 1 1,0 0 0,1-1 0,-1 1 0,1 0 0,-1-1-1,1 1 1,-1 0 0,1-1 0,0 1 0,0-1-1,0 0 1,0 1 0,0-1 0,0 0 0,0 1 0,1-1-1,-1 0 1,0 0 0,1 0 0,-1 0 0,1 0 0,-1 0-1,1 0 1,-1-1 0,1 1 0,0-1 0,-1 1-1,1-1 1,0 1 0,-1-1 0,1 0 0,0 0 0,0 0-1,-1 0 1,4 0 0,0-1 2,0 0-1,0 0 1,0-1-1,0 1 1,0-1-1,0 0 1,0-1-1,-1 1 0,1-1 1,-1 0-1,0 0 1,5-4-1,0-1 40,0 0-1,-1-1 1,0-1-1,8-10 0,-9 9 29,-1 1 0,8-17 0,-12 24-38,-1-1 0,0 1-1,1 0 1,-1-1 0,-1 0 0,1 1-1,0-1 1,-1 0 0,0 1 0,0-1-1,0 0 1,-1-6 0,1 10-35,0-1 0,-1 1 0,1-1 0,0 0 0,-1 1-1,1-1 1,0 1 0,-1-1 0,1 1 0,-1-1 0,1 1 0,-1-1 0,1 1 0,-1-1 0,0 1-1,1 0 1,-1-1 0,0 1 0,1 0 0,-1-1 0,1 1 0,-1 0 0,0 0 0,0 0 0,1 0-1,-1 0 1,0-1 0,1 1 0,-1 1 0,0-1 0,1 0 0,-2 0 0,-1 0 16,0 1 1,0-1 0,1 1-1,-1 0 1,0 0 0,0 0-1,-2 2 1,-3 2 29,0 0 0,0 0 0,1 1 0,0 0 1,0 0-1,0 1 0,1 0 0,0 0 0,0 1 0,-7 12 0,12-18-38,0-1 0,1 1 0,-1-1 0,0 1 0,1 0 0,-1-1 0,1 1 0,-1 0 0,1 0 0,0 0 0,0 2 0,0-4-18,0 0-1,0 1 1,0-1-1,0 0 1,0 0-1,0 1 1,0-1 0,0 0-1,0 0 1,1 1-1,-1-1 1,0 0 0,0 0-1,0 0 1,0 1-1,1-1 1,-1 0 0,0 0-1,0 0 1,0 1-1,1-1 1,-1 0-1,0 0 1,0 0 0,1 0-1,-1 0 1,0 0-1,1 0 3,0 0 0,0 0-1,0 0 1,0 0 0,0 0-1,0 0 1,0 0 0,0 0-1,0-1 1,0 1 0,2-1-1,1-2 11,0 1 0,0-1 1,0 0-1,0 0 0,0 0 0,-1 0 0,1-1 0,-1 1 0,0-1 0,0 0 0,0 0 0,3-7 1,-3 6 5,-1 0 0,1 0 1,-1-1-1,0 1 1,-1-1-1,1 0 1,-1 1-1,0-1 0,-1 0 1,1-6-1,-1 11-15,0-1 1,-1 1-1,1-1 0,0 1 0,-1-1 1,1 1-1,-1 0 0,1-1 0,-1 1 1,0 0-1,1 0 0,-1-1 0,0 1 0,0 0 1,0 0-1,0 0 0,0 0 0,0 0 1,0 0-1,0 0 0,-1 0 0,1 1 1,0-1-1,0 0 0,-1 1 0,1-1 0,0 1 1,-1-1-1,1 1 0,-1 0 0,1 0 1,-1-1-1,1 1 0,0 0 0,-1 0 0,1 0 1,-3 1-1,-3 2 19,1 0-1,-1 0 1,1 1 0,0 0 0,0 0 0,1 0-1,-1 1 1,-9 10 0,7-5 6,-1 0-1,2 0 1,0 1 0,-7 13 0,10-17-34,1 0 0,0 0 0,0 0 0,0 0 0,1 1 1,0-1-1,1 1 0,0-1 0,0 1 0,0 0 0,1-1 1,0 1-1,1 0 0,0-1 0,2 13 0,7 11-1802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92 5624,'0'0'480,"-7"2"-263,-5 1-67,1 0-1,-19 8 0,25-8-56,-1-1-1,1 1 1,0 1-1,-1-1 0,2 1 1,-1 0-1,0 0 1,-5 6-1,9-8-51,-22 29 573,21-29-522,1 1 1,-1-1-1,1 1 0,0-1 1,0 0-1,0 1 0,1 0 0,-1-1 1,1 1-1,-1 0 0,1-1 0,0 4 1,0-5-73,0-1 0,0 0 0,0 1 1,0-1-1,0 0 0,0 1 0,0-1 1,0 0-1,1 1 0,-1-1 0,0 0 1,0 1-1,0-1 0,0 0 0,1 1 1,-1-1-1,0 0 0,0 0 0,1 1 1,-1-1-1,0 0 0,1 0 0,-1 0 1,0 1-1,1-1 0,-1 0 0,0 0 1,1 0-1,11-1 290,15-11-12,-26 11-268,8-4 52,0-1-1,-1-1 1,0 1-1,0-1 1,0 0-1,-1-1 1,0 0-1,-1 0 1,0-1-1,0 1 1,-1-1-1,0 0 1,6-15-1,-10 21-55,0 1-1,0-1 0,0 0 0,0 0 1,-1 0-1,1 1 0,-1-1 0,0 0 1,0 0-1,0 0 0,0 0 0,0 0 1,-1 0-1,1 0 0,-1 1 0,0-1 1,0 0-1,0 0 0,0 1 0,0-1 1,-1 0-1,1 1 0,-1 0 0,0-1 1,1 1-1,-1 0 0,0 0 0,0 0 1,-1 0-1,1 0 0,0 0 0,-3-1 1,3 2-13,1 1 1,0 0-1,-1-1 1,1 1 0,-1 0-1,1 0 1,-1 0-1,1 0 1,0 0-1,-1 0 1,1 0 0,-1 0-1,1 0 1,-1 1-1,1-1 1,0 1 0,-1-1-1,1 1 1,0 0-1,-1-1 1,1 1-1,0 0 1,0 0 0,0 0-1,0 0 1,0 0-1,0 0 1,0 0 0,-1 1-1,-4 6 30,0-1 0,1 1 0,-6 11 0,6-12-14,-4 9 46,-7 19 1,13-29-43,0 1 1,1 0-1,0 0 1,0 0-1,0 13 1,1-19-25,1 0 0,0 0 0,0 0 0,0 0 0,0 1 0,1-1 1,-1 0-1,0 0 0,0 0 0,1 0 0,-1 0 0,0 0 0,1 0 1,-1 0-1,1 0 0,-1 0 0,1 0 0,0 0 0,-1-1 0,1 1 1,0 0-1,0 0 0,0-1 0,-1 1 0,1 0 0,0-1 0,0 1 1,0-1-1,0 1 0,0-1 0,0 1 0,0-1 0,0 0 0,0 0 1,0 1-1,1-1 0,-1 0 0,0 0 0,0 0 0,0 0 0,0 0 1,0 0-1,0-1 0,0 1 0,0 0 0,0 0 0,0-1 0,2 0 1,2-1 14,0-1 0,0 0 0,-1 0 0,1 0 1,-1-1-1,0 1 0,0-1 0,0 0 0,0 0 1,-1-1-1,6-7 0,-4 4 25,-1 1-1,0-1 1,0 0-1,0 0 1,-1 0 0,3-16-1,-5 18 2,0-1-1,-1 1 1,1-1-1,-2-7 1,1 12-30,0 1 0,0-1 0,-1 0-1,1 0 1,0 0 0,-1 0 0,0 1 0,1-1 0,-1 0 0,0 1 0,0-1 0,0 0 0,0 1 0,0-1 0,0 1 0,0 0 0,0-1 0,-3-1 0,3 3-12,1-1 0,-1 1 0,1 0 0,-1 0 0,1 0 0,-1 0 0,1 0 0,-1-1 0,1 1 0,-1 0 0,1 0 1,-1 0-1,1 1 0,-1-1 0,1 0 0,-1 0 0,1 0 0,-1 0 0,1 0 0,-1 1 0,1-1 0,-1 0 0,1 0 0,-1 1 0,1-1 0,-1 0 0,1 1 0,-1 0 0,-10 12 101,10-12-99,-7 12 68,0-1 0,1 1-1,-10 26 1,14-33-55,1 1 0,0 0 1,1 0-1,-1 0 0,1 0 0,1 0 0,-1 0 0,1 0 0,1 0 0,0 9 0,-1-16-21,0 1 1,0-1-1,1 1 0,-1-1 0,0 1 0,0-1 0,0 1 1,0-1-1,1 1 0,-1-1 0,0 0 0,0 1 1,1-1-1,-1 1 0,0-1 0,1 0 0,-1 1 1,0-1-1,1 0 0,0 1 0,-1-1 3,0 0-1,1 0 1,-1 0-1,0 0 1,1 0-1,-1 0 1,1 0-1,-1 0 1,0 0-1,1 0 1,-1 0-1,0 0 1,1 0-1,-1 0 1,0 0-1,1-1 1,-1 1-1,0 0 1,1 0-1,0-1 1,1 0 18,-1-1 1,1 0-1,0 0 1,0 0-1,-1 0 1,3-3-1,-3 2 1,0 0-1,1 0 1,-1 0-1,0 0 1,0 0-1,-1 0 0,1 0 1,-1 0-1,1 0 1,-1-1-1,0 1 1,0 0-1,0 0 0,-1 0 1,1-1-1,-1 1 1,0 0-1,0 0 1,0 0-1,0 0 1,0 0-1,-1 0 0,1 0 1,-1 1-1,0-1 1,0 0-1,-3-3 0,4 6-4,-1-1-1,1 0 0,0 1 1,0-1-1,-1 0 1,1 1-1,0 0 0,-1-1 1,1 1-1,0 0 0,-1 0 1,1 0-1,-1 0 0,1 0 1,0 0-1,-1 0 0,1 0 1,0 0-1,-1 1 0,1-1 1,-1 0-1,1 1 0,0-1 1,0 1-1,-1 0 0,1 0 1,0-1-1,0 1 0,-2 1 1,2 0-1,-1-1 0,0 0 0,0 1 0,1-1 0,-1 1 0,1 0 0,0 0 0,-1-1 0,1 1 0,0 0 0,0 0 0,0 0 0,0 0 0,0 0 0,1 1 0,-1-1 0,0 4 0,1-6-16,0 0 0,0 0 0,0 1 0,0-1 0,0 0 0,0 1 0,0-1 0,1 0 0,-1 0 0,0 1 0,0-1 0,0 0 0,0 0 0,0 1 0,1-1 0,-1 0 1,0 0-1,0 0 0,0 1 0,1-1 0,-1 0 0,0 0 0,0 0 0,1 0 0,-1 1 0,0-1 0,0 0 0,1 0 0,-1 0 0,0 0 0,0 0 0,1 0 0,-1 0 0,1 0 0,0 0 0,-1 0-1,1 0 1,0 0 0,0 0-1,0 0 1,0 0 0,-1-1 0,1 1-1,0 0 1,0 0 0,-1-1-1,1 1 1,1-1 0,15-15-2259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197 142 3504,'0'0'3441,"-4"-7"-3128,0 1-214,2 0 10,-1 1 0,0 0 0,0 0 1,-1 0-1,1 0 0,-1 1 0,-6-6 0,7 8 19,1-1-1,-1 1 0,0 1 0,0-1 0,0 0 0,0 1 0,0-1 0,0 1 0,-5-1 1,7 1-79,-1 1 0,1 0 0,-1 0 0,1 0 0,-1 0 0,1 0 0,0 0 0,-1 0 0,1 1 1,-1-1-1,1 0 0,0 1 0,-1-1 0,1 1 0,0-1 0,0 1 0,-1 0 0,1 0 1,0-1-1,0 1 0,0 0 0,0 0 0,0 0 0,0 0 0,-1 2 0,-2 2 129,0 1 0,1-1 0,0 1 0,-4 11 0,6-15-132,1-1 0,-1 1-1,1 0 1,0-1-1,-1 1 1,1 0 0,0 0-1,0 0 1,0-1-1,1 3 1,-1-3-15,0 0-1,1 0 1,-1 0-1,0-1 1,1 1-1,-1 0 1,1 0-1,-1-1 1,1 1 0,-1 0-1,1-1 1,-1 1-1,1-1 1,0 1-1,-1-1 1,1 1 0,0-1-1,-1 1 1,1-1-1,0 0 1,0 1-1,1-1 1,0 0-3,1 0 0,-1 0 0,1 0 0,-1-1 0,0 1 0,1-1 0,-1 0 0,0 0 0,1 0 0,-1 0 0,3-2 0,-5 3-25,2-1 15,0 0 0,0-1 0,0 1 0,0 0 0,0-1 1,-1 1-1,1-1 0,-1 0 0,1 0 0,-1 1 0,0-1 1,1 0-1,-1 0 0,0 0 0,0 0 0,0-1 0,-1 1 1,1 0-1,0 0 0,-1 0 0,0-1 0,1 1 0,-1 0 1,0-1-1,0 1 0,0 0 0,-1 0 0,1-1 0,0 1 1,-1 0-1,1 0 0,-1-1 0,0 1 0,0 0 0,0 0 1,0 0-1,0 0 0,0 0 0,-4-3 0,4 3 34,-1 0-1,0 0 0,0 0 0,0 1 1,-1-1-1,1 1 0,0-1 0,-5-1 1,6 2-39,1 1 0,-1 0 0,0 0 0,0 0 0,1 0 0,-1 0 0,0 0 0,1 0 1,-1 0-1,0 0 0,1 0 0,-1 0 0,0 0 0,1 1 0,-1-1 0,0 0 0,1 0 0,-1 1 1,0-1-1,1 0 0,-1 1 0,1-1 0,-1 1 0,1-1 0,-1 1 0,1-1 0,-1 1 0,1-1 0,-1 1 1,1-1-1,-1 1 0,1 0 0,0-1 0,0 1 0,-1-1 0,1 1 0,0 0 0,0-1 0,-1 2 1,1 1 7,-1-1 1,1 0 0,-1 1 0,1-1 0,0 0 0,0 1 0,0-1-1,0 1 1,0-1 0,1 0 0,-1 1 0,1-1 0,1 4 0,-2-5-18,1 1 1,0-1-1,-1 0 1,1 1 0,0-1-1,0 0 1,0 1-1,0-1 1,0 0 0,0 0-1,0 0 1,0 0-1,1 0 1,-1 0 0,0 0-1,1-1 1,-1 1 0,0 0-1,1-1 1,-1 1-1,1-1 1,1 1 0,-2-1 0,1 0 1,-1 0 0,0 0-1,0 0 1,1 0 0,-1 0 0,0 0-1,0-1 1,0 1 0,1 0 0,-1-1-1,0 1 1,0-1 0,0 0 0,0 1-1,0-1 1,0 0 0,0 1-1,0-1 1,0 0 0,0 0 0,0 0-1,-1 0 1,1 0 0,0 0 0,-1 0-1,1 0 1,0 0 0,-1 0 0,1 0-1,0-3 1,-1 3 10,0-1 0,1 1-1,-1 0 1,0-1 0,1 1 0,-1 0 0,0-1 0,0 1-1,0-1 1,0 1 0,0-1 0,-1 1 0,1 0 0,0-1-1,-1 1 1,1 0 0,-1-1 0,1 1 0,-1 0 0,0-1-1,1 1 1,-1 0 0,0 0 0,0 0 0,0 0 0,0 0-1,-1-1 1,2 2-4,-1-1 0,1 1 0,0 0 0,-1 0 0,1 0 0,0 0 0,-1 0 0,1 0 0,-1-1 0,1 1 0,0 0 0,-1 0 0,1 0 0,-1 0 0,1 0 0,0 0 0,-1 0 0,1 1 0,0-1 0,-1 0 0,1 0 0,0 0 0,-1 0 0,1 0 0,0 1 0,-1-1 0,1 0 0,-10 11 133,-1 13-53,9-21-80,1-1 0,1 1 0,-1 0-1,0 0 1,1 0 0,0 0-1,-1 0 1,1 0 0,0 0-1,1 0 1,-1 0 0,2 5-1,-2-7-7,0 0 0,1 0 0,-1 0 0,1 0 0,0 0 0,-1 0 0,1 0 0,0 0 0,-1 0 0,1 0 0,0 0 0,0 0 0,0-1 0,0 1 0,0 0 0,0-1 0,0 1 0,0-1 0,0 1 0,0-1 0,0 1 0,0-1 0,1 0 0,-1 1 0,0-1 0,0 0 0,0 0 0,0 0 0,1 0 0,-1 0 0,0 0 0,0 0 1,0-1-1,2 1-1,0-1 4,0 0 0,1-1 0,-1 1-1,0 0 1,-1-1 0,1 0 0,0 0-1,0 1 1,-1-2 0,1 1 0,-1 0-1,0 0 1,1-1 0,-1 1-1,0-1 1,3-5 0,-3 5 5,0-1 1,-1 1-1,1 0 0,-1-1 1,0 1-1,1-1 1,-2 1-1,1-1 0,0 0 1,-1 0-1,1 1 0,-1-1 1,0 0-1,-1-6 0,-1 2 24,2 3 0,-1 1 1,0 0 0,0 0 0,0 0-1,-1 0 1,0 0 0,1 0 0,-1 1-1,-4-7 1,6 10-31,-1 0-1,1-1 1,0 1 0,-1 0-1,1 0 1,0-1 0,-1 1-1,1 0 1,-1 0 0,1 0-1,0 0 1,-1-1 0,1 1-1,-1 0 1,1 0 0,0 0-1,-1 0 1,1 0 0,-1 0-1,1 0 1,-1 0 0,1 0-1,0 0 1,-1 0 0,1 1-1,-1-1 1,1 0 0,0 0-1,-1 0 1,1 0-1,0 1 1,-1-1 0,1 0-1,-1 0 1,1 1 0,0-1-1,0 0 1,-1 1 0,1-1-1,0 0 1,0 1 0,-1-1-1,1 1 1,-10 17 61,10-16-62,-2 1 1,1 0 0,0 1 0,0-1 0,0 1 0,1 0 0,-1-1 0,1 1 0,0 0 0,0 6 0,0-8-9,1 0 0,-1-1 0,0 1 0,1 0 0,0-1 0,-1 1 0,1 0 0,0-1 0,-1 1 0,1-1 0,0 1 0,0-1 0,1 0 0,-1 1 0,0-1 0,0 0 0,0 0 0,1 1 0,-1-1 0,1 0 0,-1-1 0,3 2 0,-3-1 1,0-1-1,0 0 1,-1 0-1,1 0 1,0 0-1,0 0 1,0 0-1,0 0 1,0 0-1,0 0 1,0 0-1,0 0 1,0 0 0,0-1-1,0 1 1,0 0-1,0-1 1,-1 1-1,1-1 1,0 1-1,0-1 1,0 1-1,-1-1 1,1 1-1,0-1 1,0-1-1,0 1 6,0 0-1,0 0 0,0 0 0,0 0 1,-1 0-1,1 0 0,0-1 0,-1 1 0,1 0 1,-1 0-1,1-1 0,-1 1 0,0 0 1,1-1-1,-1 1 0,0 0 0,0-3 0,-1 1 7,1 0-1,-1 0 0,0 0 0,0 0 1,-1 0-1,1 1 0,-1-1 0,1 0 1,-1 1-1,0-1 0,0 1 0,0 0 1,0-1-1,0 1 0,0 0 0,-1 0 1,1 0-1,-1 1 0,0-1 0,1 1 1,-1-1-1,0 1 0,0 0 0,0 0 1,0 0-1,0 0 0,0 1 1,0-1-1,0 1 0,0 0 0,0 0 1,0 0-1,0 0 0,0 0 0,0 1 1,-4 0-1,-1 3 29,0-1-1,1 1 1,-1 0 0,1 1 0,0-1-1,0 2 1,1-1 0,0 1 0,0 0-1,0 0 1,0 0 0,1 1 0,0 0-1,1 0 1,-5 8 0,9-14-29,-1 0 0,1-1 1,-1 1-1,1 0 0,-1 0 0,1 0 1,-1 0-1,1 0 0,0 0 0,0 0 1,-1 0-1,1 0 0,0 0 0,0 0 1,0 0-1,0 0 0,0 0 0,1 0 1,-1 0-1,0 0 0,0 0 0,1 0 1,-1 0-1,0 0 0,1 0 0,-1 0 1,1-1-1,-1 1 0,1 0 0,-1 0 1,1 0-1,0-1 0,0 1 1,-1 0-1,1 0 0,0-1 0,0 1 1,0-1-1,-1 1 0,3 0 0,0 0 3,0 0 0,0 0 0,0 0 0,0 0 0,0 0 0,0-1 0,1 1 0,-1-1 0,0 0 0,0 0 0,5-1 0,1 0-3,-1-1-1,1-1 0,-1 1 0,0-1 0,0-1 0,0 0 0,0 0 0,-1 0 0,13-10 0,-9 4-43,-1 1-1,0-2 1,0 1-1,-1-1 1,10-17-1,-10 14-2421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107 110 4416,'0'0'5000,"-5"9"-4774,0-2-180,0 1 5,1 0 0,-1 1 0,1 0 0,1 0 0,0 0 0,-3 11 0,-2 37 395,-2 109 1,7-81-97,1-44 15,1 1 1,9 71 0,-6-96 471,-4-14-189,-1-11-370,-6-23-38,2 0 0,-5-57 1,6 35-50,-1 2 40,3-1 0,2 0 0,2 1 0,8-65 1,-6 104-160,0 0 0,1 1 0,1-1-1,-1 1 1,2 0 0,0 0 0,0 0 0,1 1 0,0-1 0,1 2 0,11-14 0,-14 19-38,0 0 0,0 0 0,0 0 0,1 1 0,0 0 0,-1 0 0,1 0 0,0 0 0,1 1 0,-1-1-1,0 2 1,1-1 0,-1 0 0,1 1 0,-1 0 0,1 0 0,0 1 0,-1 0 0,1 0 0,9 1-1,-8 0-9,1 0 0,-1 0 0,1 1 0,-1 0 0,1 1 0,-1 0 0,0 0 0,0 0 0,0 1 0,-1 0 0,1 0 0,-1 1 0,0-1 0,10 11 0,-6-2-3,1 0 0,-2 1 0,0 0-1,0 1 1,-1 0 0,-1 0 0,9 30-1,-9-22-8,-2 0-1,-1 1 0,0 0 1,-1 45-1,-3-60-10,0 0 0,-1 0 0,0-1 0,-1 1 0,0 0 0,-1-1 0,1 1 0,-2-1 0,1 0 0,-1 0 0,0 0 0,-1 0 0,0-1-1,-6 8 1,5-9 8,1 0 0,-1-1-1,0 0 1,0 0 0,0 0-1,-1-1 1,1 0 0,-1 0-1,0-1 1,0 0 0,-1 0-1,1 0 1,-1-1-1,1 0 1,-1-1 0,-9 1-1,-14 0 121,1-1-1,-50-5 1,78 4-121,-1-1 9,0 1 0,-1-1 0,1 1 0,-1-1-1,-4-2 1,8 2-21,0 1 0,0 0 0,1 0 0,-1-1 1,0 1-1,0 0 0,1 0 0,-1-1 0,0 1 0,1 0 0,-1 0 0,0 0 0,1 0 0,-1-1 1,0 1-1,1 0 0,-1 0 0,0 0 0,1 0 0,1-1-19,68-21-2668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0 799 5624,'0'0'4784,"5"-9"-4420,9-20 158,26-36 1,54-81 1436,-76 118-1601,-13 18-37,15-18 0,-13 17-52,-2 4 1132,-6 17-828,-1 8-475,-2 35 0,4-51-96,1 0 0,-1 0-1,0 0 1,1 0 0,-1 0-1,1 0 1,0-1-1,1 4 1,-1-3-2,0 0 0,-1 0 1,1 0-1,0 0 0,-1 0 0,1 0 0,-1 0 0,1 3 0,-1-5 0,0 1 0,0-1 0,0 1-1,0-1 1,0 1 0,0-1-1,0 0 1,1 1 0,-1-1-1,0 1 1,0-1 0,0 0-1,1 1 1,-1-1 0,0 1 0,1-1-1,-1 0 1,0 0 0,1 1-1,0 0-3,-1-1 1,1 0-1,-1 1 0,0-1 0,1 1 0,-1-1 0,0 1 0,1-1 0,-1 0 0,0 1 0,1-1 1,-1 1-1,0 0 0,0-1 0,0 1 0,1-1 0,-1 1 0,0-1 0,0 1 0,0 0 0,0 0 11,0 0-1,0 0 0,1 0 0,-1 0 1,0 0-1,0 0 0,1 0 0,-1 0 0,1-1 1,-1 1-1,1 0 0,-1 0 0,1 0 1,0-1-1,-1 1 0,1 0 0,0-1 0,1 2 1,3 2 26,-3-2-26,-1-1-1,1 0 0,0 0 0,0 0 0,0 0 1,0 0-1,0 0 0,0-1 0,0 1 0,0-1 0,1 1 1,-1-1-1,0 0 0,4 0 0,1 0 1,0-1 0,0 1 1,8-3-1,-6 0-1,0 0 0,0-1 0,-1 0 1,1 0-1,-1-1 0,0 0 0,0 0 0,12-12 1,-1 2 6,-11 8 3,0-1 0,-1 1 0,0-2 1,-1 1-1,1-1 0,-2 1 0,7-14 0,2 0 67,-13 18-64,1 1 0,-1 0-1,0-1 1,0 1 0,0-1-1,0 1 1,-1-1 0,1-6 0,1-6 155,-2 15-155,0 0 0,0 1 0,0-1 1,0 0-1,0 0 0,0 0 0,0 0 1,0 1-1,-1-1 0,1 0 0,0 0 0,0 0 1,-1 1-1,1-1 0,-1-1 0,1 2-11,0 0-1,0 0 0,0 0 0,0 0 0,0 0 1,0 0-1,0 0 0,0 0 0,0 0 1,0 0-1,-1 0 0,1 0 0,0 0 0,0 0 1,0 0-1,0 0 0,0 0 0,0 0 1,0 0-1,0 0 0,0 0 0,0 0 0,0 0 1,0 0-1,0 0 0,0 0 0,0 0 1,0 0-1,5 8 73,1 1-96,0-1 1,-1 1-1,0 0 0,-1 1 0,0-1 0,0 1 1,-1 0-1,0 0 0,-1 0 0,0 0 0,-1 0 1,0 12-1,-1-19 13,0 0-1,0 0 1,1 0 0,-1 0 0,1 0 0,-1-1 0,1 1-1,0 0 1,0 0 0,0 0 0,0 0 0,2 2-1,-2-4 4,0-1 0,-1 0 0,1 1 0,-1-1 0,1 0 0,0 0 0,-1 0 0,1 0 0,0 0 0,-1 0 0,1 0 0,0 0 0,-1 0 0,1 0 0,-1 0 0,1 0 0,0 0 0,0-1 0,15-3 0,-12 2 0,4 0 7,0-1 0,0-1-1,7-4 1,-11 7 8,-1-1 0,0-1 0,0 1 0,0 0 0,0-1 0,-1 1 1,1-1-1,-1 0 0,4-4 0,5-5 167,-11 12 116,7-5-212,-6 5-78,-1-1-1,1 1 1,0-1-1,0 1 1,0-1-1,0 1 1,0-1-1,0 0 1,-1 0 0,1 1-1,0-1 1,0 0-1,0-1 1,4-12 102,8-21 228,16-64 0,-12-43 65,-13 101-224,-2 37-140,-1 3-21,0 5-11,-3 117-40,-26 198 0,16-240-9,-9 53-76,20-128 113,0-1 0,0 1 0,0-1 0,-1 0 0,-2 5 0,1-2 41,0-3 5,3-3-38,0 0 0,0 0 0,0 0-1,0 0 1,0 0 0,0 0 0,0 0-1,0 0 1,0 0 0,0 0 0,0-1-1,0 1 1,0 0 0,0 0-1,0 0 1,0 0 0,0 0 0,0 0-1,0 0 1,0 0 0,0 0 0,0 0-1,0 0 1,0 0 0,0 0 0,0 0-1,0 0 1,0 0 0,0 0 0,0 0-1,-1 0 1,3-4 12,0 1-1,0-1 1,-1 1-1,1-1 1,-1 0 0,0 1-1,0-7 1,3-6 4,2 1 1,1-1 0,0 1 0,1 0-1,0 1 1,1 0 0,1 0 0,15-16 0,89-81 47,-81 81-58,14-14-16,-1-2-1,57-76 1,-94 109 44,0-1-1,-2 0 1,1 0-1,-2-1 1,0 0-1,0 0 0,-2 0 1,0-1-1,0 0 1,-2 0-1,2-20 1,-5 24 25,0 0 0,-1 0 0,0 0 0,-6-18 0,6 24-3,-1 0 0,1 1 0,-1-1 0,-1 1 0,-5-8 0,8 12-53,1 1 0,0 0 0,0-1 0,0 1 0,-1 0 1,1-1-1,0 1 0,0 0 0,-1 0 0,1-1 0,0 1 1,-1 0-1,1 0 0,0-1 0,-1 1 0,1 0 0,0 0 1,-1 0-1,1 0 0,-1 0 0,1 0 0,0-1 0,-1 1 0,1 0 1,0 0-1,-1 0 0,1 0 0,-1 0 0,1 0 0,0 1 1,-1-1-1,1 0 0,-1 0 0,1 0 0,0 0 0,-1 0 1,1 0-1,0 1 0,-1-1 0,1 0 0,0 0 0,-1 1 1,1-1-1,0 0 0,0 0 0,-1 1 0,1-1 0,0 0 0,-1 1 1,0 2 8,-1 0 0,0 0 0,1 0 1,-2 6-1,3-8-14,-11 36 8,2 2 1,1-1-1,-3 51 0,9-27-84,7 81-1,-1-77 14,1 1 13,2 32-98,-4-37-89,-6-78 60,27-112-1367,-18 104-742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3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522 106 4512,'0'0'6948,"-11"-12"-6648,-38-37-2,44 45-226,-1 0 0,1 0 0,-1 0 0,0 1 0,0 0 0,0 0 0,-1 0 0,1 1 0,-1 0 0,1 0 0,-1 1 0,0 0 0,-13-1 0,-7-2 199,17 3-162,1 0-1,-1 0 1,0 1 0,0 0-1,1 1 1,-1 0 0,0 1-1,1 0 1,-1 0 0,1 1-1,0 0 1,0 1 0,-11 5 0,2 1 166,0 1 1,1 1-1,0 0 1,1 2-1,-19 18 1,28-25-145,1 1 1,-1-1-1,1 2 1,1-1-1,-1 1 1,1-1-1,1 1 1,0 1-1,0-1 1,1 1-1,-5 19 1,6-16-23,1-1 0,0 1 0,1 0 0,0 0 0,1 0 0,1-1 0,0 1 0,6 22 0,-2-19-36,0 1 0,1-1 0,0 0 1,1-1-1,1 0 0,1 0 0,0-1 0,1 0 1,0 0-1,1-2 0,1 1 0,0-2 0,0 1 1,19 10-1,-11-9 27,0-1 1,37 15 0,-49-24-75,0 0 0,0 0 1,0-1-1,1-1 0,-1 0 0,0 0 1,1 0-1,-1-1 0,1-1 0,10-1 0,1-2 31,0-1 0,-1 0-1,0-2 1,31-14-1,-39 15-26,-1 0 0,0-1 0,-1 0 0,0-1 0,0 0 0,0 0 0,-1-1-1,15-20 1,34-63 163,8-10 89,-58 91-233,2-1 0,0 1 0,0 0 0,1 1-1,22-17 1,-29 25-38,0 1-1,0-1 0,0 0 1,0 1-1,0 0 0,0 0 0,0 0 1,0 0-1,1 1 0,-1 0 1,0-1-1,1 2 0,-1-1 1,0 0-1,5 2 0,8 2 5,0 0-1,21 9 0,-31-10 0,83 36 56,-7-2 72,-117-48 63,0 1 1,-46-8 0,69 17-173,1 0-1,-1 0 1,1 1-1,-1 0 1,1 1-1,-15 2 1,20-1-25,0-1-1,1 1 1,0 0 0,-1 1-1,1-1 1,0 1 0,0-1-1,0 1 1,0 0 0,1 1 0,-1-1-1,1 1 1,0-1 0,0 1-1,0 0 1,-3 7 0,0 0 2,0 1 1,0-1 0,1 1 0,1 1 0,0-1 0,0 1 0,1-1 0,1 1 0,0 0-1,1 0 1,1 0 0,1 26 0,1-28-4,0 0 0,0 0-1,1 0 1,1 0 0,-1 0 0,2-1 0,0 0 0,0 1-1,1-2 1,0 1 0,0-1 0,1 0 0,1 0 0,-1-1-1,12 10 1,-17-16-3,0 0 0,1 0 0,-1 0 1,1-1-1,-1 1 0,1-1 0,-1 1 0,1-1 0,0 0 0,0 0 0,0 0 0,0 0 0,0-1 0,0 1 0,0-1 0,0 0 0,0 1 0,0-1 0,6-1 1,-5-1 1,0 1 1,0-1 0,0 1-1,-1-1 1,1-1 0,0 1-1,-1 0 1,1-1 0,-1 0-1,0 0 1,0 0 0,0 0-1,4-5 1,0-2 9,0-1 1,0 1-1,-1-1 0,-1 0 0,8-20 1,13-63 83,-2 4 69,-22 87-138,-1-1 0,0 1 0,0 0 0,0-1 0,-1 1 0,1-1 0,-1-3 0,0 6 17,1 2-37,0 1 0,0-1 1,0 0-1,0 1 1,0-1-1,0 0 1,-1 1-1,1-1 0,-1 1 1,1-1-1,-1 1 1,1-1-1,-1 4 0,3 4 12,10 31 40,17 45 14,-26-75-65,1-1 0,0 0 0,0 0 0,0 0-1,1-1 1,11 11 0,-15-17-3,0 0 1,1-1-1,-1 1 1,1-1-1,-1 1 1,1-1-1,0 0 1,-1 0-1,1 0 1,0-1-1,0 1 1,0-1-1,0 1 1,0-1-1,-1 0 1,1 0-1,0 0 1,0-1-1,0 1 0,0-1 1,0 1-1,0-1 1,-1 0-1,1 0 1,0 0-1,-1-1 1,4-1-1,8-4 42,-1-1-1,0-1 0,18-15 1,15-15 107,-31 25-84,0 0-1,2 2 0,-1-1 0,1 2 0,34-17 0,-49 27-64,-1 1-1,0 0 1,0-1-1,1 1 1,-1 0 0,0 0-1,0-1 1,1 1 0,-1 0-1,0 0 1,1 0 0,-1 1-1,0-1 1,0 0 0,1 0-1,-1 1 1,0-1 0,0 1-1,0-1 1,1 1 0,-1-1-1,2 2 1,-1 0 2,0 0 1,0 0-1,0 1 1,0-1-1,0 0 0,0 1 1,-1 0-1,1-1 1,1 5-1,1 5 31,1-1 0,-2 1-1,4 19 1,-4-4 40,-2-19-33,-1 0 1,2-1-1,-1 1 1,1 0-1,5 12 1,-7-20-47,0 0 0,1 0 1,-1 0-1,1 0 0,-1 0 1,0 0-1,1 0 1,-1 0-1,0 0 0,1 0 1,-1 0-1,0 0 1,1 0-1,-1-1 0,1 1 1,-1 0-1,0 0 0,1 0 1,-1-1-1,0 1 1,0 0-1,1 0 0,-1 0 1,0-1-1,0 1 1,1 0-1,-1-1 0,0 1 1,0 0-1,1-1 0,-1 1 1,0 0-1,0-1 1,0 1-1,0 0 0,0-1 1,10-15 53,17-40 107,-17 33-101,0 1 1,2 0-1,20-28 0,-32 49-58,1 0 0,0 0-1,0 0 1,1 0-1,-1 0 1,0 0-1,0 0 1,0 0 0,1 0-1,-1 0 1,0 1-1,1-1 1,-1 1-1,0-1 1,1 1 0,-1-1-1,1 1 1,-1 0-1,1 0 1,-1-1-1,3 2 1,0-1 1,-1 1 0,0-1 0,0 1 1,0 0-1,0 0 0,0 1 0,-1-1 0,1 1 0,5 3 1,2 3 16,0 1 0,-1-1 0,0 2 0,9 11 0,-3-2 42,1-1-1,24 22 1,-33-35-34,-1 1 0,1-1 0,1 0 0,-1-1 1,1 0-1,-1 0 0,1 0 0,0-1 0,17 4 0,-23-7-34,0 0 0,0 1 0,0-1 0,0 0 0,0 0 0,0-1 0,0 1 0,0 0 1,0-1-1,-1 1 0,1-1 0,0 1 0,0-1 0,0 0 0,1-1 0,6-5-3544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54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7632,'0'0'3597,"1"13"-2792,18 344 3288,-4-30-485,-6-194-880,-9-132-2605,0 0 0,0 0 0,1 0 0,-1 1 0,0-1 0,0 0 0,0 0 0,1 0 0,-1 1 0,1-1 0,-1 0 0,1 0 0,-1 0 0,1 0 0,0 0 0,-1 0 0,1 0 0,0 0 0,0-1 0,0 1 0,1 1 0,0-4-24,-1-1 1,0 0 0,0 0 0,0 0 0,0 1 0,0-1-1,0-3 1,4-30-76,-1 0-1,-2 0 0,-3-53 0,-19-108-422,7 92 41,-15-64-323,26 161 588,0 0 0,-1-1 0,1 1-1,-2 0 1,-7-13 0,10 19 86,0 0-1,1 0 1,-1 0-1,0 0 1,1 0 0,-1 0-1,1 0 1,-1 0-1,1-1 1,0 1-1,0 0 1,0 0-1,0 0 1,1 0-1,-1 0 1,0 0-1,1-1 1,0 1 0,-1 0-1,1 0 1,0 0-1,0 1 1,0-1-1,0 0 1,0 0-1,3-2 1,1 1 33,0 1-1,0-1 1,1 1-1,-1 0 1,0 1 0,1 0-1,0-1 1,-1 2 0,1-1-1,6 0 1,61 5 126,-67-4-142,63 9 205,84 21 1,-148-29-199,-1 0 0,1 1 1,-1-1-1,0 1 0,0 0 1,1 0-1,-1 1 0,-1-1 1,1 1-1,0 0 0,-1 0 1,1 0-1,3 5 0,-5-5-2,0 0-1,0 0 0,0 0 0,-1 0 0,0 0 1,1 0-1,-1 0 0,0 1 0,-1-1 0,1 0 1,0 1-1,-1-1 0,0 0 0,0 1 0,0-1 0,0 1 1,-1-1-1,1 0 0,-2 6 0,-2 3 12,0 0 1,0-1-1,-1 1 0,-1-1 0,0-1 1,0 1-1,-1-1 0,-1 0 1,-9 10-1,-7 5 123,-53 40 0,0-1 269,75-62-382,0 0 0,-1 0 0,1 0 0,0 1 0,0-1 0,1 0 1,-1 1-1,0-1 0,-1 4 0,3-6-26,0 1 0,0-1 0,0 0-1,0 1 1,0-1 0,0 1 0,0-1 0,0 0 0,0 1 0,0-1 0,0 0 0,1 1-1,-1-1 1,0 0 0,0 1 0,0-1 0,0 0 0,1 1 0,-1-1 0,0 0 0,0 1-1,0-1 1,1 0 0,-1 0 0,0 1 0,1-1 0,18 7 95,13-1-44,193 46 110,-189-41-161,0 3 1,59 30-1,-93-43-2,0 0-1,0 0 1,0 0 0,-1 0 0,1 1-1,0-1 1,-1 0 0,1 1 0,-1-1-1,0 1 1,1 0 0,-1 0 0,0-1-1,0 1 1,0 0 0,0 0 0,0 0 0,-1 0-1,1 0 1,0 0 0,-1 0 0,0 0-1,1 0 1,-1 0 0,0 1 0,0-1-1,0 0 1,0 0 0,-1 0 0,1 0-1,0 0 1,-1 0 0,0 0 0,1 0-1,-1 0 1,0 0 0,0 0 0,0 0 0,0 0-1,-3 2 1,-2 5 27,-1 0-1,0-1 1,-1 0 0,0 0 0,0-1-1,-14 10 1,2-4 27,-1-1 0,-1-1 0,0 0 0,0-2-1,-1-1 1,0 0 0,-48 7 0,38-10-28,-1-1 0,0-2 1,-1-1-1,1-2 0,-40-6 0,67 6-82,2 1-52,0-1 1,0 0-1,-1 0 0,1 0 0,0 0 1,0-1-1,0 0 0,0 0 0,0 0 0,1-1 1,-8-4-1,12 6-7,0 1 0,-1-1 0,1 0 0,0 1 0,0-1 0,-1 0 0,1 1-1,0-1 1,0 0 0,0 0 0,0 1 0,0-1 0,0 0 0,0 1 0,0-1 0,0 0 0,1 0 0,-1 1 0,0-1 0,0 0 0,0 1 0,1-1 0,-1 0 0,0 1 0,1-1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9848,'0'0'-103,"10"-6"-497,5-4 597,0 2 0,1 0 0,0 1 0,0 0-1,34-8 1,-17 11 497,0 1 0,1 2 0,53 5 0,-87-4-480,25 4 589,-24-4-520,0 1 0,1-1 0,-1 1 0,0 0 0,0-1 0,0 1 0,0 0 0,0-1 0,0 1 0,0 0 0,0 0 0,0 0 0,0 0 0,0 0 1,1 2-1,0-1 243,-2-1-348,0-1 0,0 0 0,0 0 0,0 0 0,0 0 0,1 0 0,-1 0 0,0 0 0,0 0 0,0 0 0,0 0 0,0 0 0,0 0 0,0 0 0,0 0 0,0 1 0,0-1 0,0 0 0,0 0 0,0 0 0,0 0 0,0 0 0,0 0 0,0 0 0,0 0 0,0 0 0,0 0-1,0 1 1,0-1 0,0 0 0,0 0 0,0 0 0,0 0 0,0 0 0,0 0 0,0 0 0,0 0 0,-1 0 0,1 0 0,0 0 0,0 0 0,0 0 0,0 1 0,0-1 0,0 0 0,0 0 0,0 0 0,0 0 0,0 0 0,0 0 0,0 0 0,0 0 0,-1 0 0,1 0 0,0 0 0,0 0 0,0 0-1,0 0 1,0 0 0,0 0 0,0 0 0,0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16 9536,'0'0'760,"-42"-12"-432,38 10 8,3 0-112,1 4 0,1 0-64,2-1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301 1 2208,'0'0'4369,"-9"6"-3933,-24 19 222,-2-1 1,-50 25-1,-41 14 1195,113-56-1041,36-26-107,8-15-2114,-24 26-6412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0 381 4912,'0'0'5400,"7"-1"-5056,-7 1-343,4 0 44,-1-1 0,1 0-1,-1 0 1,1 0 0,-1 0 0,1-1-1,-1 1 1,0-1 0,0 0-1,1 0 1,-1 0 0,-1 0-1,1-1 1,3-2 0,10-18 356,0 0 0,-2-1 1,20-43-1,-24 42-41,0 0 0,-1-1 0,7-41 0,-15 64-292,-1 0-1,1 1 1,-1-1-1,0 0 1,0 0 0,0 1-1,-1-1 1,1 0 0,-1 0-1,1 1 1,-1-1-1,0 0 1,0 1 0,0-1-1,0 1 1,0-1 0,-3-2-1,-4 32 497,5-13-528,1 0-1,0 0 1,1 1-1,0-1 1,2 1-1,0-1 1,4 27-1,-3-32-29,0 0 0,0 0-1,1 0 1,-1 0 0,2 0 0,0-1 0,0 0-1,6 9 1,-10-16-7,5 6-4,0 0 0,0 0 0,1 0 1,9 7-1,-13-12 6,1 0 1,-1-1-1,1 1 1,0-1-1,-1 1 1,1-1-1,0 0 1,0 0-1,0 0 1,0-1-1,0 1 1,0-1-1,0 1 1,0-1-1,7-1 1,-4 1 12,1-1 0,0-1 0,-1 1 0,1-1 0,-1 0 0,1-1 0,-1 0 0,0 0 0,0 0 0,0-1 0,0 1 0,-1-1 0,1-1 0,-1 1 0,0-1 0,-1 0 0,7-7 0,3-9 104,0 0 0,-1 0 1,14-33-1,-15 29 53,-9 19-93,-3 5-58,0 0 0,0 0 0,0 1 1,0-1-1,1 0 0,-1 1 1,0-1-1,0 0 0,1 1 0,-1-1 1,1 0-1,-1 1 0,0-1 0,1 1 1,-1-1-1,1 1 0,0-1 0,-1 1 1,1-1-1,-1 1 0,1-1 1,0 1-1,0 0-8,0 1 1,-1 0 0,1 0-1,-1 0 1,1 0-1,-1 0 1,1 0 0,-1 0-1,0 0 1,1 0-1,-1 0 1,0 0 0,0 0-1,0 0 1,0 3-1,1 0 11,1 17 17,0-1 0,-1 1 1,-2 0-1,-2 22 0,3-42-32,0 1 1,-1 0-1,1 0 0,0-1 0,0 1 0,1 0 1,-1-1-1,0 1 0,0 0 0,1-1 1,0 3-1,-1-2 18,1-1 4,3-8-4,14-24 20,23-38 15,-27 49-23,-6 7 7,0 1 0,19-20-1,-27 32-41,1-1-1,-1 1 1,0 0 0,1 0-1,-1-1 1,0 1 0,1 0-1,-1 0 1,1 0 0,-1-1 0,1 1-1,-1 0 1,0 0 0,1 0-1,-1 0 1,1 0 0,-1 0-1,1 0 1,-1 0 0,0 0-1,1 0 1,-1 0 0,1 0-1,-1 0 1,1 1 0,-1-1-1,0 0 1,1 0 0,-1 0-1,1 1 1,-1-1 0,0 0-1,1 0 1,-1 1 0,0-1-1,1 1 1,10 12 11,5 14-4,21 32-44,-30-49 13,-5-7 23,-1-1 0,1 1 0,-1-1 0,1 0 0,0 0 0,0 0 0,0 0 0,0 0 0,0 0 0,0-1 0,1 1 0,-1-1 0,1 0-1,4 3 1,-4-3-3,0-1-1,1 1 0,-1-1 1,0 1-1,0-1 0,0 0 1,0 0-1,0-1 0,1 1 0,-1-1 1,0 1-1,0-1 0,0 0 1,0 0-1,5-3 0,3-2 2,-1 0 0,18-14 0,-11 8 19,-10 6-6,0 0-1,-1 0 0,1 0 1,-1-1-1,6-8 0,-1 1 13,-4 7 10,-1 1 0,1 0 0,16-11 0,-13 10 2,-5 4-28,0 1-1,0 0 1,0 0-1,0 0 1,8-1-1,-12 3-7,1 0 0,-1 0 0,1 0 0,-1 0-1,1 0 1,-1 1 0,0-1 0,1 1 0,1 0 0,11 2-1,-12-3-11,0 0-1,1 0 0,-1 1 0,0-1 0,0 1 1,4 1-1,-4-3 37,-4-3-22,-6-3 13,5 5-8,1 0 1,-1 1-1,0-1 1,0 1-1,-1 0 0,1 0 1,0 0-1,0 0 1,0 0-1,-1 1 1,1 0-1,0-1 1,-6 2-1,5-1 3,-1 1-1,1 0 0,-1 0 1,1 0-1,0 1 1,-1 0-1,1-1 1,0 2-1,-5 2 0,3-2 4,1 1 0,-1-1 0,1 1 0,0 0 0,0 0 0,0 1 0,1 0 0,-1-1-1,1 1 1,0 1 0,-6 10 0,8-10-12,-1 0-1,1 0 1,0 0 0,0 0-1,1 0 1,0 1 0,-1 10-1,2-12-4,0-1-1,1 0 1,-1 0-1,1 0 1,0 0-1,0 0 1,0 0-1,0 0 1,1 0-1,-1-1 1,1 1-1,0 0 1,3 3-1,-2-2-5,1 0-1,0-1 1,0 0 0,1 1-1,-1-1 1,1-1-1,0 1 1,0-1 0,0 0-1,7 3 1,-8-4 7,0-1-1,0 1 1,0-1-1,0 0 1,0-1-1,0 1 1,0-1-1,0 0 1,0 0-1,0 0 1,1 0-1,-1-1 1,0 0-1,0 0 1,5-1-1,-8 1 4,63-24 52,-57 21-38,1 0-1,-1 0 0,0-1 1,0 0-1,12-12 0,6-11 105,-1-1 0,-1-1 0,31-52 0,-52 78-99,0 1 0,0 0-1,0 1 1,0-1 0,1 0 0,-1 1-1,1-1 1,0 1 0,0 0-1,4-3 1,-6 5-14,0-1 0,1 0-1,-1 1 1,1-1 0,-1 1 0,0 0 0,1-1-1,-1 1 1,1 0 0,-1 0 0,1 0-1,-1 0 1,1 0 0,-1 0 0,1 0 0,-1 1-1,1-1 1,-1 0 0,0 1 0,1-1 0,-1 1-1,0 0 1,1-1 0,-1 1 0,0 0-1,0 0 1,2 1 0,3 4-6,0 0-1,0 0 1,-1 1-1,0 0 1,0 0-1,-1 0 1,7 14 0,18 58-32,-21-55-10,-6-17 34,1 0 1,0 0-1,0 0 0,1 0 1,0 0-1,0-1 0,1 0 1,5 6-1,-7-9 8,0 0 0,0 0-1,0 0 1,1-1 0,-1 1 0,1-1-1,0 0 1,0 0 0,-1 0-1,1-1 1,0 1 0,1-1 0,-1 0-1,0 0 1,0-1 0,5 1-1,3-1 0,-1-1 0,1 0 0,0-1 0,0 0-1,-1-1 1,0 0 0,1-1 0,12-6 0,-6 2-15,0-2 1,-1 0-1,0-1 1,16-14-1,-24 18 16,-1-1 0,1 0 0,-1-1 0,-1 0 0,1 0 0,-2-1 0,8-13 0,-11 18 11,0 0 0,-1 0 0,0-1 0,0 1 0,-1-1 0,1 0 1,-1 0-1,-1 1 0,1-1 0,-1 0 0,0 0 0,0 0 0,0 0 0,-1 1 0,0-1 0,-3-9 0,4 13-4,-1 0 0,1 0 0,-1 0 0,0 0-1,0 0 1,0 0 0,0 0 0,-1 1-1,1-1 1,0 0 0,-1 1 0,1-1 0,-1 1-1,1-1 1,-1 1 0,0 0 0,0 0 0,1 0-1,-1 0 1,0 0 0,-4-1 0,3 1 1,0 1 1,0 0-1,0 0 1,0 0-1,0 0 1,0 0-1,0 0 1,0 1 0,0 0-1,0 0 1,0-1-1,0 2 1,0-1-1,-4 3 1,-1 0-1,1 1 1,-1 1-1,1-1 0,0 1 1,1 0-1,0 1 1,0 0-1,0 0 0,1 0 1,0 1-1,0-1 1,1 1-1,0 0 1,0 1-1,-3 10 0,5-12-12,0 1-1,0 0 1,1 0-1,0 0 1,0 0-1,1 0 1,1 14-1,-1-16-4,1-1 1,0 1-1,1-1 0,0 1 0,-1-1 1,2 1-1,-1-1 0,1 0 0,-1 0 1,1 0-1,6 6 0,-7-7 5,1-1 1,0 1-1,1-1 0,-1 0 0,0 1 1,1-2-1,0 1 0,0 0 0,0-1 1,0 1-1,0-1 0,0-1 0,0 1 1,1 0-1,-1-1 0,1 0 1,-1 0-1,1 0 0,5 0 0,2-1-2,0-1-1,0 0 0,0 0 0,0-1 0,18-6 0,-12 2-13,-1-1 0,31-17 0,-25 11-11,-1-2 0,0 0 0,-1-1 0,-1-1 0,-1-1 0,23-28 0,-27 31 29,-11 11 3,0 0-1,0-1 0,6-9 1,-9 14-1,-1 0 0,0-1 1,0 1-1,1 0 0,-1-1 1,0 1-1,0 0 0,1-1 0,-1 1 1,0-1-1,0 1 0,0 0 1,0-1-1,0 1 0,0-1 1,0 1-1,0-1 0,0 1 0,0-1 1,0 1-1,0 0 0,0-1 1,0 1-1,0-1 0,0 1 1,0-1-1,0 1 0,-1 0 1,1-1-1,0 1 0,0-1 0,0 1 1,-1 0-1,1-1 0,0 1 1,-1 0-1,1-1 0,0 1 1,-1 0-1,1 0 0,0-1 0,-1 1 1,1 0-1,0 0 0,-1 0 1,1-1-1,-1 1 0,-1 0 1,1-1-1,-1 1 1,1 0-1,-1 0 1,0 0-1,1 0 0,-1 0 1,1 0-1,-1 1 1,1-1-1,-3 1 1,-5 3 12,0 0 0,1 1-1,0 0 1,0 0 0,0 1 0,1 0 0,-14 14 0,6-3 15,0 1 0,-13 22-1,20-29-27,1 2-1,-10 24 1,14-31-3,1 1 1,0 0-1,0 0 0,1 0 1,-1 0-1,2 0 0,-1 11 1,1-15 1,1 0 1,-1-1 0,1 1-1,-1-1 1,1 1 0,0 0-1,0-1 1,0 1-1,0-1 1,1 0 0,-1 1-1,1-1 1,-1 0 0,1 0-1,0 0 1,3 3 0,-4-4 1,0 0 0,0 0 0,1-1 0,-1 1 0,0 0 0,1-1 1,-1 1-1,1-1 0,-1 1 0,0-1 0,1 0 0,-1 0 1,1 1-1,-1-1 0,1 0 0,-1 0 0,1 0 0,-1-1 0,1 1 1,-1 0-1,1-1 0,-1 1 0,0-1 0,1 1 0,-1-1 0,1 1 1,-1-1-1,0 0 0,0 0 0,0 0 0,2-1 0,3-3-1,-1-1-1,0 1 1,0-1-1,0-1 1,-1 1-1,1 0 1,-2-1-1,1 0 1,-1 0-1,0 0 0,0-1 1,2-10-1,-3 8 10,0 0 0,0 0-1,-1 1 1,-1-1-1,0 0 1,0 0-1,0 0 1,-2 0-1,-2-14 1,4 24-3,0-1 0,0 0 0,-1 0 0,1 0-1,0 0 1,-1 0 0,1 1 0,0-1 0,-1 0 0,1 0 0,-1 1 0,0-2 0,0 2-4,1 0 0,0 0 0,0 0 0,0 0 0,0 0 0,-1 0 0,1 0 0,0 0 0,0 0 0,0 0 0,0 0 0,-1 0 0,1 0 0,0 0 0,0 0 0,0 1 0,0-1 0,0 0 0,-1 0 0,1 0 0,0 0 0,0 0 0,0 0 0,0 1 0,0-1 0,0 0 0,0 0 0,0 0 0,-1 0 0,1 0 0,0 1 0,0-1 0,0 0 0,0 0 0,0 0 0,0 1-1,-6 23 60,5-16-62,0 0 0,0 1 0,1-1 0,0 1 0,0-1 0,1 1 0,0-1 1,1 0-1,0 1 0,0-1 0,1 0 0,0 0 0,0 0 0,1-1 0,0 1 0,0-1 1,1 0-1,-1 0 0,2 0 0,6 6 0,-10-11-3,-1-1 0,1 1 0,0-1-1,0 1 1,1-1 0,-1 0 0,0 0 0,0 0 0,0 0-1,1-1 1,-1 1 0,1 0 0,-1-1 0,0 0-1,1 0 1,-1 1 0,1-1 0,-1-1 0,0 1 0,1 0-1,-1-1 1,1 1 0,-1-1 0,0 1 0,4-3 0,2 0-3,-1 0 0,1-1 0,-1 0 0,0-1 0,0 0 0,8-6 0,-9 4 12,1 1-1,-1-1 1,-1 0 0,1 0 0,-1-1 0,6-11 0,20-53 135,-18 41-52,11-43 234,-14 41 19,-10 32-327,0 0 0,0 0 1,1 0-1,-1 0 0,1 0 0,-1 0 1,1 0-1,-1 0 0,1 0 0,0 0 0,-1 0 1,1 0-1,0 1 0,0-1 0,0 0 1,1 0-1,-2 0-9,1 1 0,0 0 0,0 0 0,-1 0 0,1 0 0,0 0 0,-1 0 1,1 1-1,0-1 0,0 0 0,-1 0 0,1 0 0,0 1 0,-1-1 0,1 0 0,-1 1 0,1-1 1,0 0-1,-1 1 0,1-1 0,-1 1 0,1-1 0,-1 1 0,1-1 0,-1 1 0,1 0 0,-1-1 0,0 1 1,1 1-1,11 17 6,0 1 1,-1 1 0,14 41-1,-18-42-31,9 38 0,-14-50 4,-1 0 0,0 0 0,-1 0 0,1 0 0,-2 0 0,1 0 0,-4 15 0,4-22 13,0-1-1,0 1 1,0-1 0,0 1-1,0-1 1,-1 1-1,1-1 1,0 1-1,0-1 1,-1 1-1,1-1 1,0 1 0,-1-1-1,1 0 1,0 1-1,-1-1 1,1 0-1,-1 1 1,1-1-1,-1 0 1,1 1-1,0-1 1,-1 0 0,1 0-1,-1 1 1,1-1-1,-1 0 1,1 0-1,-2 0 1,1 0 2,-1 0 0,1 0-1,-1 0 1,1-1 0,0 1 0,-1-1 0,1 1 0,-1-1-1,1 1 1,-2-2 0,-3-2 7,0 0 0,1 0 0,-8-8 0,2 1 21,2 0-1,0 0 1,0-1-1,-11-19 0,19 27 28,5 6-35,11 12-34,2 2 12,-7-9-6,0 1-1,1-1 1,1-1 0,-1 0-1,15 5 1,-20-9 2,1 0 1,0 0-1,-1-1 1,1 0-1,0 0 1,0 0-1,0-1 0,0 0 1,0 0-1,0-1 1,9-2-1,1-2-7,0 0 0,0-1 1,0-1-1,-1 0 0,24-16 0,-29 17 6,-1-2 1,0 0-1,0 0 0,-1-1 1,0 0-1,0 0 1,-1-1-1,11-18 0,-16 23 10,-1 0 1,1-1-1,-1 1 0,0-1 0,-1 0 0,1 1 0,-1-1 1,0 0-1,0-7 0,-1 10 3,0 0 1,0 0-1,0 0 1,0 0-1,-1 0 1,1 0-1,-1 0 1,0 1 0,0-1-1,0 0 1,0 1-1,0-1 1,0 0-1,-1 1 1,0-1-1,1 1 1,-1 0-1,0 0 1,0-1-1,-3-2 1,4 5 0,0-1 1,0 1 0,0-1 0,0 1 0,0-1-1,0 1 1,0 0 0,0-1 0,0 1-1,0 0 1,-1 0 0,1 0 0,0 0-1,0 0 1,0 0 0,0 0 0,0 0 0,-2 1-1,1-1 3,-1 1-1,1 0 0,0 0 0,0 0 1,-1 1-1,1-1 0,0 0 0,-2 2 1,-1 2-1,1 0 1,-1 0 0,0 0 0,-6 12-1,7-12-9,1 1 0,0 0 0,0 1 0,0-1-1,1 0 1,0 1 0,0-1 0,0 1 0,1 0-1,0 0 1,1-1 0,-1 1 0,1 0 0,1 0-1,-1 0 1,1-1 0,0 1 0,1 0 0,0-1-1,0 1 1,0-1 0,1 1 0,0-1 0,0 0-1,0 0 1,1 0 0,0-1 0,0 1 0,10 9-1,-8-10-5,0 0 0,1 0 0,-1-1-1,1 0 1,0 0 0,1-1 0,-1 0-1,1 0 1,-1 0 0,1-1 0,0 0 0,0-1-1,0 0 1,0 0 0,0 0 0,14-2-1,-12 0 1,-1 0-1,1-1 1,-1 0-1,1 0 1,-1-1-1,0 0 1,0-1-1,0 0 1,0 0-1,-1-1 1,0 0-1,0-1 1,12-10-1,-7 4 10,0-2 0,13-17 0,-21 24 1,0-1-1,0 1 1,-1-2 0,0 1-1,0 0 1,3-12-1,3-12 34,-5 16 54,6-26 0,-11 34 21,-1 7-16,1 4-21,-1 22 9,-6 33-1,1-17-71,6-35-10,-16 97 14,15-98-12,1-3-4,0-1 1,0 0-1,-1 1 1,1-1-1,0 0 1,-1 0-1,0 1 1,1-1-1,-2 2 0,2-3 2,0 0-1,0 0 0,0 0 0,-1 0 1,1 1-1,0-1 0,0 0 0,0 0 1,-1 0-1,1 0 0,0 0 0,0 0 1,0 0-1,0 0 0,-1 0 0,1 0 1,0 0-1,0 0 0,0 0 0,-1 0 1,1 0-1,0 0 0,0 0 0,0 0 0,0 0 1,-1 0-1,1-1 0,-9-6 27,7 4 2,-1-1 0,1 1 0,-1 0 0,1-1 0,0 1 1,0-1-1,1 0 0,-1 0 0,1 1 0,-1-6 0,2 9-28,0-1 0,0 1-1,0 0 1,0-1 0,0 1 0,0 0 0,1-1 0,-1 1 0,0 0-1,0 0 1,0-1 0,1 1 0,-1 0 0,0 0 0,0 0-1,1-1 1,-1 1 0,0 0 0,1 0 0,-1 0 0,0-1-1,0 1 1,1 0 0,-1 0 0,0 0 0,1 0 0,-1 0-1,0 0 1,1 0 0,0 0 0,13-1-35,-11 1 37,188 6-43,-183-6 36,-1 0 0,0-1 1,0 0-1,0 0 0,0-1 1,0 0-1,0 0 0,0-1 1,-1 1-1,1-1 0,-1-1 1,11-6-1,-13 6-17,1 1-1,-1-1 1,0 0 0,-1-1 0,1 1 0,0-1 0,-1 1-1,0-1 1,0 0 0,-1 0 0,0 0 0,1 0-1,-2-1 1,1 1 0,-1-1 0,2-9 0,-2 0-438,-1 1 1,-1 0-1,0-1 1,-5-19-1,5 29-447,-1-5-12752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11760,'0'0'0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130 788 4416,'0'0'7506,"-7"6"-7019,-9 10-40,0 0 1,1 0-1,-21 29 0,30-35-274,1-1 0,0 1-1,0 0 1,1 1 0,0-1-1,1 1 1,-3 13 0,6-19-108,-1 0 0,1 0 0,-1 1 0,2-1 0,-1 0 0,0 0 0,1 0 0,0 1 0,0-1 0,1 0 0,0 0 0,-1-1 0,1 1 0,1 0 0,-1-1 0,1 1 0,4 6 0,-5-10-43,0 1 0,-1 0-1,1 0 1,0 0 0,0-1-1,0 1 1,0-1 0,0 1-1,0-1 1,0 0 0,0 0-1,1 0 1,-1 0 0,0 0-1,1-1 1,3 1 0,-3 0 3,0-1 0,1 0 1,-1-1-1,1 1 1,-1-1-1,0 1 1,1-1-1,-1 0 0,0 0 1,6-3-1,0-1 36,-1-1 0,1 0-1,-1 0 1,0 0 0,0-1 0,13-15-1,-10 8 44,-1-1-1,-1 0 1,0 0-1,8-20 1,-5 9 125,-6 14-85,-1-3 151,-3 12 7,-1 3 154,2 11-406,0 0-1,1-1 0,0 1 1,0-1-1,1 0 0,7 10 1,-10-16-43,1 0 0,-1-1 1,1 0-1,0 0 0,0 0 0,0 0 1,0 0-1,1 0 0,-1-1 0,1 0 1,-1 1-1,1-1 0,0-1 0,0 1 1,0 0-1,0-1 0,0 0 0,0 0 1,1 0-1,-1-1 0,0 1 1,0-1-1,1 0 0,-1 0 0,0-1 1,0 1-1,1-1 0,-1 0 0,0 0 1,0 0-1,0-1 0,0 1 0,0-1 1,0 0-1,-1 0 0,1-1 0,4-2 1,-2-1 3,0-1 1,0 0-1,-1 1 0,0-2 1,0 1-1,0 0 1,-1-1-1,0 0 1,-1 0-1,0 0 1,3-10-1,-5 11 8,-1 0 0,1-1 1,-1 1-1,-1-1 0,1 1 0,-1-1 0,0 1 1,-1 0-1,-2-8 0,-6 0 62,4 5 31,9 10-72,6 4-24,-1-1-21,1 1 0,-1-1 1,1-1-1,-1 1 0,1-2 0,0 1 0,0-1 0,0 0 0,0-1 0,0 0 0,10-1 0,9-4-23,0 0-1,32-11 1,-26 6 18,-32 10 3,6-3 8,-8 3 0,0 0-1,0 0 0,0 0 0,0 0 0,0 0 0,0 0 0,0 0 0,0 0 1,0 0-1,0 0 0,0 0 0,1 0 0,-1 0 0,0 0 0,0 0 1,0 0-1,0 0 0,0 0 0,0 0 0,0 0 0,0 0 0,0 0 1,0 0-1,0 0 0,0 0 0,0 0 0,0 1 0,0-1 0,0 0 1,0 0-1,0 0 0,0 0 0,0 0 0,1 0 0,-1 0 0,0 0 1,0 0-1,0 0 0,0 0 0,0 0 0,0 0 0,0 0 0,0 0 1,0 0-1,0 0 0,0 0 0,0 1 0,0-1 0,0 0 0,0 0 1,0 0-1,0 0 0,0 0 0,0 0 0,0 0 0,0 0 0,0 0 1,-1 0-1,1 0 0,0 0 0,0 0 0,0 0 0,-1 8 20,-3 8 16,4-15-35,-14 37-17,-5 22-33,17-52 49,1 0 0,0 0 0,0 0 0,1 0 1,0 15-1,0-22-1,0 0-1,1 0 1,-1 0 0,0 0 0,0 0 0,1 0 0,-1-1 0,0 1 0,1 0 0,-1 0-1,1 0 1,-1 0 0,1-1 0,0 1 0,-1 0 0,1-1 0,0 1 0,-1 0-1,1-1 1,0 1 0,0-1 0,-1 1 0,1-1 0,0 1 0,0-1 0,0 0-1,0 1 1,0-1 0,0 0 0,0 0 0,0 0 0,-1 1 0,3-1 0,1 0-11,1-1 0,-1 1 1,0-1-1,0 1 0,0-1 0,6-2 1,4-3 2,-1 0 0,0 0 0,0-1 0,0-1 0,-1 0 0,0-1 0,0 0 1,-1 0-1,0-2 0,16-20 0,3-8 42,46-81 1,-59 90-22,23-45 70,42-112 0,-63 137-53,-2-1 1,15-81-1,-29 120-20,-2 1 0,1 0 0,-1-1 0,-1 1 0,0-1 0,-2-13 0,2 25-7,0-1 0,0 1 0,0 0 0,0-1 1,-1 1-1,1-1 0,0 1 0,0-1 0,0 1 0,0 0 1,-1-1-1,1 1 0,0 0 0,0-1 0,-1 1 0,1 0 1,0-1-1,-1 1 0,1 0 0,0-1 0,-1 1 0,0 0 1,1 0-3,-1 0 0,1 0 0,-1 0 1,1 0-1,-1 0 0,0 0 0,1 0 0,-1 0 1,1 0-1,-1 1 0,1-1 0,-1 0 1,1 0-1,-1 1 0,1-1 0,0 0 0,-1 1 1,1-1-1,-1 0 0,0 1 0,-7 8-3,0-1 0,0 1-1,1 1 1,0-1 0,1 1-1,-9 19 1,-25 69-36,20-32-40,2 0 1,3 1 0,-12 126-1,25-159-5,0 0-1,3 0 0,4 36 1,-5-68 75,0 0 1,0 0-1,0 0 1,1 0-1,-1 0 1,1 0 0,0 0-1,-1 0 1,1 0-1,0 0 1,0 0-1,0 0 1,0 0-1,0-1 1,1 1 0,-1 0-1,1-1 1,-1 1-1,1-1 1,2 2-1,-2-2 15,1 0-1,0-1 0,-1 1 0,1-1 0,0 0 1,-1 0-1,1 0 0,0 0 0,0 0 0,-1-1 1,1 1-1,0-1 0,-1 1 0,1-1 0,-1 0 1,1 0-1,-1-1 0,1 1 0,-1 0 0,0-1 0,3-1 1,5-4 4,0-1 0,-1-1 0,11-10 0,3-8 18,27-42 0,-24 32-3,75-121 113,-81 120-80,-1 0 0,18-58 0,-7-10 111,18-121 0,-47 224-154,1-7 82,-2 9-93,0 1-1,0 0 1,0 0 0,0 0 0,0-1 0,0 1 0,0 0-1,0 0 1,0 0 0,0-1 0,0 1 0,0 0-1,0 0 1,0 0 0,0 0 0,0-1 0,0 1-1,0 0 1,0 0 0,0 0 0,-1-1 0,1 1-1,0 0 1,0 0 0,0 0 0,0 0 0,0 0 0,0-1-1,-1 1 1,1 0 0,0 0 0,0 0 0,0 0-1,0 0 1,-1 0 0,1 0 0,-1 0 0,1 1 0,0-1 0,-1 1 0,1-1 0,0 0 0,-1 1 0,1-1 0,0 1 0,-1-1 0,1 1 0,0-1 0,0 1 0,0-1 0,-1 2 0,0 1 11,-11 25 4,1-1 1,-8 36 0,-9 61 14,9-37 10,-51 229 95,32-161-95,37-149-43,-6 20 75,7-26-74,0 0 0,0 1 0,-1-1-1,1 0 1,0 0 0,0 0 0,0 1 0,0-1 0,0 0 0,0 0 0,0 1-1,0-1 1,0 0 0,0 0 0,0 1 0,0-1 0,0 0 0,0 0-1,0 1 1,0-1 0,0 0 0,0 0 0,0 1 0,0-1 0,0 0 0,0 0-1,0 1 1,6-4 66,8-11 21,10-13-1,-11 11-24,1 0 1,0 1-1,1 1 0,24-18 1,-35 29-52,1 0-1,-1 0 1,1 1 0,-1 0 0,1 0 0,0 0 0,0 1-1,0-1 1,0 1 0,6-1 0,-11 2-12,1 1 0,0-1 0,-1 0-1,1 0 1,0 0 0,0 1 0,-1-1 0,1 0 0,0 1 0,-1-1-1,1 0 1,-1 1 0,1-1 0,0 1 0,-1-1 0,1 1 0,-1-1-1,1 1 1,-1 0 0,0-1 0,1 1 0,-1-1 0,1 1 0,-1 0-1,0 0 1,0-1 0,1 1 0,-1 1 0,4 23-4,-4-22 2,1 35-26,-1-23 12,1 0 1,0-1 0,1 1 0,4 16 0,-2-14-12,-2-11 40,-1 0 0,1-1 1,0 1-1,0 0 0,4 7 0,-5-12-7,-1 0-1,1 0 1,0 0-1,0 0 0,0 0 1,0 0-1,0 0 1,0 0-1,0 0 0,0 0 1,1-1-1,-1 1 1,0 0-1,0-1 0,1 1 1,-1-1-1,0 1 1,1-1-1,-1 0 0,0 0 1,1 1-1,-1-1 1,1 0-1,-1 0 0,0 0 1,1-1-1,-1 1 1,3-1-1,2 0 9,-1 0 0,1-1 0,0 0 0,0-1 0,-1 1 0,1-1 0,-1 0 0,0 0 0,0 0 0,0-1 0,4-4 0,-3 2 2,-1-1 1,0 1-1,0-1 0,0 1 0,-1-1 0,0-1 0,5-14 0,-2 3-94,-1 0-1,3-21 1,-4 8-3055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7232,'0'0'1598,"6"-2"-1291,38-10 208,0 1 0,78-7 0,98 10 1369,-138 14-922,-48-3-54,44 0 1,-70-3-634,-7 1-182,1-1 1,-1 0-1,1 0 0,-1 0 0,1 0 0,-1 0 1,1 0-1,-1 0 0,0-1 0,1 1 0,-1 0 1,1-1-1,-1 1 0,2-2 0,-3 2-110,0 0 1,0 0-1,0-1 0,0 1 0,0 0 0,0 0 1,0-1-1,0 1 0,0 0 0,0 0 0,-1 0 0,1-1 1,0 1-1,0 0 0,0 0 0,0 0 0,0-1 1,-1 1-1,1 0 0,0 0 0,0 0 0,0 0 1,-1-1-1,1 1 0,0 0 0,0 0 0,0 0 1,-1 0-1,1 0 0,0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11448,'0'0'1928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0 202 5920,'0'0'6616,"7"-7"-6242,-3 1-281,3-4 157,2 0-1,-1 1 0,16-13 1,-22 20-175,10-8 339,0 0-1,0 1 1,1 1 0,22-12 0,-34 19-393,-1 1 1,1 0-1,-1 0 1,0-1-1,1 1 1,-1 0-1,1 0 0,-1-1 1,1 1-1,-1 0 1,1 0-1,-1 0 1,1 0-1,-1 0 1,1 0-1,-1 0 0,1 0 1,-1 0-1,1 0 1,-1 0-1,1 0 1,-1 0-1,1 0 1,-1 1-1,1-1 0,-1 0 1,1 0-1,-1 1 1,1-1-1,-1 0 1,1 0-1,-1 1 1,0-1-1,1 0 0,-1 1 1,0-1-1,1 1 1,-1-1-1,0 0 1,1 1-1,-1-1 1,0 1-1,0-1 0,0 1 1,1-1-1,-1 2 1,5 12 64,0 1-1,-1-1 1,-1 1 0,0 0-1,0 30 1,-1-22-8,8 38 0,-5-39-27,-3-11-12,0-1 0,5 12 0,-6-20-28,0 1-1,1 0 0,-1-1 0,0 1 0,1-1 0,0 1 0,-1-1 0,1 0 0,0 0 0,0 0 0,1 0 0,2 3 0,-1-3 13,0 0 0,0 0 0,-1 0 0,2 0 0,-1-1 0,0 0 0,0 1 0,0-1 1,1-1-1,-1 1 0,0-1 0,9 0 0,-7 0 7,0-1 1,0 0 0,-1-1 0,1 1 0,0-1-1,-1 0 1,1-1 0,8-4 0,-3-1 30,0 0 1,-1 0 0,0-1 0,0 0-1,0-1 1,-1 0 0,13-20 0,-14 18 20,-1-1-1,0 0 1,-1 0 0,0 0 0,-1-1-1,-1 0 1,0 0 0,3-19 0,-2 10 138,1-1-1,1 2 1,18-40 0,-22 55-158,-3 7-60,0-1 17,1 0 1,-1 0-1,0 0 0,1 0 1,-1 0-1,1 0 0,0 0 1,-1 0-1,1 0 0,0 0 1,-1 0-1,2-1 0,-1 2-9,0 0 0,0 0 0,0 0 0,0 0 0,0 0 0,0 1 0,-1-1 0,1 0 0,0 0 0,0 1 0,0-1 0,0 0 0,-1 1 0,1-1 0,0 1 0,1 0 0,1 1-4,0 0-1,0 0 1,-1 0 0,1 0 0,0 1 0,-1-1 0,0 1 0,1 0-1,-1 0 1,0 0 0,0 0 0,-1 0 0,1 0 0,-1 0-1,1 0 1,-1 1 0,1 5 0,0-3 99,0 0-3043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4512,'0'0'10430,"4"-6"-10103,14-20-12,-18 25-163,1 1 0,-1-1 0,0 1 0,1-1 0,-1 1 0,1-1 1,-1 1-1,0-1 0,1 1 0,-1-1 0,1 1 0,-1 0 1,1-1-1,0 1 0,-1 0 0,2-1 0,-2 1-122,0 0 0,1 0 0,-1 0 0,0 0-1,1 0 1,-1 1 0,0-1 0,0 0 0,1 0-1,-1 0 1,0 0 0,0 0 0,1 0 0,-1 1 0,0-1-1,0 0 1,0 0 0,1 0 0,-1 1 0,0-1 0,0 0-1,0 0 1,0 1 0,0-1 0,1 0 0,4 21-245,-4-18 478,20 162 636,-16-101-489,-4-61-374,-1 2 46,1 0 1,-1-1-1,0 1 0,0 0 0,-1 6 1,2-6 185,-1-5-261,0 0 0,1 0 0,-1 0 0,0 0 0,0 0 0,0 0 0,0 1 0,0-1 0,0 0 0,0 0 0,0 0 0,0 0 0,0 0 0,0 0 0,0 0 0,0 0 0,0 0 0,0 1 0,0-1 0,0 0 0,0 0 0,0 0 0,0 0 0,0 0 0,0 0 0,0 0 0,0 0 0,0 1 0,0-1 0,0 0 0,0 0 0,0 0 0,0 0 0,0 0 0,0 0 0,0 0 0,0 0 0,0 0 0,0 1 0,0-1 0,0 0 0,-1 0 0,1 0 0,-1 1 664,1-7-541,-1 4-288,-2-15 381,-3 7-3365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55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8536,'0'0'10167,"13"3"-9600,3 2-393,1-1 0,0-1 0,-1 0 0,1-1 0,19-1 0,310 1 2039,-264 3-1768,-43-4-34,-1 1-1,1 2 0,73 18 1,-106-20-195,1 0 1,0 0-1,0-1 1,0 0-1,11 0 1,-8 4 1076,-10-6-1157,-5 6-551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1 117 6928,'0'0'8705,"9"-6"-8416,1 0-199,0 0-1,0 1 0,0 0 1,1 1-1,20-6 0,76-20 631,-53 13-321,-35 11-204,0 1 1,20-4-1,-2 4 652,-38 5-650,-12-1 595,4-1-3392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1 337 5824,'0'0'4658,"7"4"-4308,-2-2-291,-3 0-21,1 0 1,0-1-1,1 1 1,-1-1-1,0 0 0,0 0 1,0 0-1,1-1 1,-1 1-1,0-1 0,1 0 1,-1 1-1,0-1 0,1-1 1,-1 1-1,6-2 1,3-2 137,-1 0 1,1-1-1,-1-1 0,1 0 1,-2 0-1,1-1 1,18-17-1,-6 4 173,-1-2-1,21-28 1,18-31 427,-50 64-381,-1 0 1,-1-1 0,8-21 0,-16 36-280,5-12 425,-6 15-480,0-1 1,1 1-1,-1-1 1,0 1-1,0-1 1,1 1 0,-1-1-1,0 1 1,1-1-1,-1 1 1,1-1-1,-1 1 1,0-1-1,1 1 1,-1 0-1,1-1 1,-1 1 0,2-1-1,-1 3 14,0 0 0,0 0 0,0 0 0,0 0 0,0 0 0,0 3 0,7 19 4,-2-1 1,-1 1-1,0 0 0,-2 1 0,-1-1 0,-1 33 0,-1-25-38,-5 69 97,3-88-108,0 0 0,0 0 0,-2 0 0,1 0 0,-9 17-1,11-28-25,1-1-1,-1 0 0,1 1 1,-1-1-1,0 0 0,1 0 1,-1 0-1,0 0 1,0 0-1,0 0 0,0 0 1,0 0-1,0 0 0,0 0 1,0 0-1,-1-1 0,1 1 1,0 0-1,0-1 0,-1 1 1,1-1-1,0 0 0,-2 1 1,1-1 0,0 0 1,0-1-1,-1 1 1,2 0 0,-1-1-1,0 0 1,0 1-1,0-1 1,0 0-1,0 0 1,0 0-1,1 0 1,-1-1 0,0 1-1,-1-2 1,-2-1 8,1-1 1,-1 0-1,1 0 1,0 0-1,0 0 1,-5-11-1,-14-38 89,16 37-68,6 13-7,0 1-1,0-1 0,0 1 0,1-1 0,-1 0 0,1 1 1,0-6-1,-2 6-7,5 7-8,6 11-30,2-1 0,17 20 0,-22-28 11,1-1-1,-1 1 0,1-1 0,0-1 1,0 1-1,0-1 0,12 5 1,-9-5-15,-1-1 0,1 1 1,0-2-1,0 0 0,14 2 1,-19-4 18,-1 0 1,1 0-1,-1 0 1,0-1 0,1 1-1,-1-1 1,0-1-1,1 1 1,-1 0 0,0-1-1,0 0 1,0 0-1,0 0 1,0 0-1,4-4 1,11-10 59,-1-1 0,-1-1-1,0 0 1,14-22 0,-21 24 20,0 0 0,-2 0 1,0-1-1,-1 0 1,0-1-1,4-21 0,-10 27 69,-1 12-138,0-1-1,0 1 1,0 0-1,0 0 1,0-1-1,0 1 1,0 0 0,0-1-1,0 1 1,0 0-1,0-1 1,0 1-1,0 0 1,0 0-1,0-1 1,-1 1 0,1 0-1,0 0 1,0-1-1,0 1 1,0 0-1,-1 0 1,1 0-1,0-1 1,0 1 0,-1 0-1,1 0 1,0 0-1,0 0 1,-1-1-1,-1 8 88,0 0-82,-5 15-2,-4 23 0,10-38-17,0 0 0,1 0 0,-1 0 1,1 0-1,1 0 0,-1 0 0,4 14 0,-3-18-7,0 1 1,1-1-1,0 1 0,4 5 1,1 3-16,-7-10 29,1 0 0,0-1 0,1 1 1,-1 0-1,0 0 0,0-1 0,1 1 1,-1 0-1,1-1 0,0 0 0,-1 1 1,1-1-1,0 0 0,0 0 0,0 0 1,0 0-1,-1 0 0,2 0 0,-1 0 1,0-1-1,0 1 0,0-1 0,0 0 1,0 1-1,0-1 0,0 0 0,1 0 1,-1-1-1,0 1 0,0 0 0,0-1 1,0 1-1,4-2 0,2-1 5,1-1 0,-1 0-1,0 0 1,-1-1 0,1 0-1,12-11 1,113-101 258,-133 117-258,0 0 1,0 0 0,0-1 0,1 1 0,-1 0-1,0 0 1,0 0 0,0 0 0,1-1 0,-1 1 0,0 0-1,0 0 1,1 0 0,-1 0 0,0 0 0,0 0-1,1 0 1,-1-1 0,0 1 0,0 0 0,1 0-1,-1 0 1,0 0 0,1 0 0,-1 0 0,0 0-1,0 1 1,1-1 0,-1 0 0,0 0 0,0 0-1,1 0 1,-1 0 0,0 0 0,0 0 0,1 0-1,-1 1 1,1 0-2,-1 0-1,1 0 1,-1 0-1,0-1 1,1 1 0,-1 0-1,0 0 1,1 0-1,-1 0 1,0 2 0,-1 27-40,-2-16 25,-5 16 1,2-6-4,5-19 18,4-4 21,6-7 38,-2 2-48,8-5 24,17-11 0,-23 13-28,1 0 0,0 1 1,1 0-1,-1 1 0,15-5 0,-24 10-9,-1 0 0,1-1-1,-1 1 1,1 0 0,0 0 0,-1 0-1,1-1 1,0 1 0,-1 0 0,1 0 0,0 0-1,-1 0 1,1 0 0,0 0 0,-1 1 0,1-1-1,0 0 1,-1 0 0,1 0 0,-1 1-1,1-1 1,0 1 0,0 0 3,0 0 0,0 0 0,-1 0 0,1 1 1,-1-1-1,1 0 0,-1 1 0,1-1 0,-1 3 0,1 2 0,1-1 0,-1 1 1,1-1-1,0 1 0,1-1 0,-1 1 0,5 5 1,-5-9-5,-1 0 0,1-1 1,-1 1-1,1-1 1,0 1-1,0-1 0,-1 0 1,1 1-1,0-1 0,0 0 1,0 0-1,1-1 1,-1 1-1,0 0 0,0-1 1,0 1-1,1-1 0,-1 0 1,0 0-1,0 0 1,1 0-1,1 0 0,4-1-1,0 0 0,0-1 0,0 0 0,0 0 0,8-4 0,38-19 0,-41 19 0,64-38 43,-5 3-3,-28 16-116,-41 22 39,-5 2 34,-7 3 15,-5 6 3,1-1 1,-1 2-1,2 0 0,-1 0 0,-18 19 1,26-23-12,0 0-3,0-1 0,1 1 0,0 0 0,0 0 0,0 0 0,1 1 0,0-1 0,0 1 0,-4 11 0,6-14 1,-1 1 0,2 0 0,-1 0 1,0 0-1,1 0 0,0 0 0,0 0 0,0 0 0,0 0 1,1 0-1,-1 0 0,1-1 0,0 1 0,0 0 0,1 0 1,2 6-1,-1-5 2,-1-1-1,1 1 1,0-1 0,0 0 0,0-1 0,1 1 0,0 0 0,-1-1 0,1 0 0,0 0 0,0 0 0,1 0-1,-1-1 1,1 1 0,-1-1 0,1 0 0,0-1 0,-1 1 0,1-1 0,0 0 0,0 0 0,0 0-1,0-1 1,0 0 0,0 0 0,0 0 0,10-2 0,-6 0 4,1 0 0,-1-1-1,0 0 1,0-1 0,-1 0 0,10-5 0,47-35 26,-49 32-43,-5 5 6,-1-1 0,17-17 0,-24 22 3,0-1-1,-1 1 1,1 0-1,-1-1 1,0 1-1,0-1 1,0 0-1,0 0 1,-1 0 0,1 0-1,-1 0 1,1-6-1,-1 7 1,-1 1 0,0-1 0,0 0 0,0 1 0,0-1 0,-1 0 0,1 1 0,-1-1 0,1 0 0,-2-2 0,2 5 0,-1-1 0,0 0 0,1 0 0,-1 1 0,1-1 0,-1 0 0,0 1 0,0-1 0,1 0 0,-1 1 0,0-1 0,0 1 0,0-1 0,1 1 0,-1 0 0,0-1 0,0 1 0,0 0 0,0 0 0,0 0 0,0-1 0,0 1 0,0 0 0,0 0 0,0 0 0,0 1 0,0-1 0,1 0 0,-1 0 0,0 0 0,0 1 0,-1 0 0,-3 0 0,1 0 0,-1 1 0,0 0 0,1 0 1,0 0-1,0 1 0,0 0 0,0-1 0,0 1 0,0 1 0,-6 6 0,8-8-1,0 0 1,0 1 0,1 0 0,-1-1-1,0 1 1,1 0 0,0 0-1,0 0 1,0 0 0,0 0 0,0 0-1,0 1 1,1-1 0,-1 0-1,1 0 1,0 0 0,0 1 0,1-1-1,0 4 1,0-2-6,0-1-1,1 1 1,0-1 0,0 0-1,0 1 1,0-1-1,1 0 1,-1 0 0,1-1-1,0 1 1,1 0 0,4 4-1,1-1-1,0 0 0,0-1 0,0 0 0,13 6 0,-18-11 7,0 1-1,-1-1 0,1 0 0,0 0 1,0 0-1,1-1 0,-1 0 0,0 1 1,8-2-1,-4 0 7,0 0-1,1-1 1,14-4 0,-19 4-13,1 0 0,-1 0 0,0-1 0,1 0 1,-1 0-1,0 0 0,-1 0 0,1-1 0,4-4 1,3-10-3105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10656,'0'0'1616,"56"-37"-1576,-24 26 8,10 2-48,4-9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42 4816,'0'0'1357,"-7"-3"-786,7 3-571,-5-3 255,-1 1 1,1 0-1,-1 0 0,1 1 1,-1-1-1,0 1 1,0 0-1,0 1 0,1 0 1,-1-1-1,0 2 0,-9 0 1,13 0-123,0-1 0,0 1 1,0-1-1,0 1 0,0-1 1,0 1-1,0 0 0,0 0 1,1 0-1,-1 0 0,0 1 1,1-1-1,-1 0 0,0 1 1,1-1-1,0 1 0,-1-1 1,1 1-1,0 0 0,0-1 1,0 1-1,0 0 0,0 0 1,0 0-1,1 0 0,-1 0 1,1 0-1,-1 0 0,1 0 1,0 0-1,0 0 0,-1 0 1,2 0-1,-1 0 0,0 3 1,5 32 313,1-1 1,2 0-1,13 34 1,-9-27-120,-7-30-105,0 1 0,1-1 0,11 19-1,-9-18 7,7 4 234,-15-18-387,1 0-61,-1 0 1,0 0 0,1 0-1,-1 0 1,1-1 0,-1 1-1,0 0 1,1 0 0,-1-1-1,1 1 1,-1 0 0,0-1-1,0 1 1,1 0 0,-1-1-1,0 1 1,0-1 0,1 1-1,-1 0 1,0-1 0,0 1-1,0-1 1,1 0 0,-1-25 161,-4-43 1,0 7 59,3 46-100,-5-22-1,0-2 103,2 8-29,2 23-107,1 1 0,0-1-1,0 1 1,1-1 0,1-15-1,0 21-81,-1 1 0,0 0-1,0 0 1,1 0 0,0 0-1,-1 0 1,1 0 0,0 0-1,0 0 1,0 0-1,0 1 1,0-1 0,0 0-1,1 0 1,-1 1 0,0-1-1,1 1 1,-1-1 0,1 1-1,0 0 1,0 0 0,-1 0-1,1 0 1,0 0-1,0 0 1,0 0 0,0 0-1,3 0 1,3 0-3,0 0-1,1 0 1,-1 1-1,0 0 1,0 0-1,0 1 1,0 0-1,1 1 1,-1-1 0,-1 2-1,12 3 1,-13-3-12,0-1 0,0 0-1,0 0 1,0-1 0,0 0 0,1 0 0,-1 0 0,10-1 0,-8 2 10,-8-2-19,0 0 0,1 1 0,-1-1 0,0 0 0,1 0 0,-1 0 0,0 0 1,1 0-1,-1 0 0,0 0 0,1 1 0,-1-1 0,0 0 0,1 0 0,-1 0 0,0-1 0,1 1 0,-1 0 0,1 0 0,-1 0 0,0 0 0,1 0 1,-1 0-1,1-1 0,0 1-67,0-1 0,0 1 1,0 0-1,0-1 1,0 1-1,0 0 0,1-1 1,-1 1-1,2 0 1,0 0-2427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5224,'0'0'9822,"6"8"-9580,17 27-5,-20-31-188,-1 0 1,0 1-1,0-1 1,-1 1 0,0-1-1,0 1 1,0 0-1,0-1 1,0 7-1,1 6 115,5 41 411,2 10 225,-3-43-82,-6-24-698,0-1 0,0 0-1,0 1 1,0-1 0,0 0 0,1 0 0,-1 1 0,0-1 0,0 0 0,0 0 0,0 1-1,1-1 1,-1 0 0,0 0 0,0 1 0,1-1 0,-1 0 0,0 0 0,0 0-1,1 0 1,-1 0 0,1 1 0,-1-1 189,18-2 57,-6 0-210,9-2 76,0 1 1,0 0-1,28 2 0,-38 4-47,5 0 44,-16-2-123,0-1 0,1 0 0,-1 0 0,1 0 0,-1 0 0,0 0 0,1 0-1,-1 0 1,1 0 0,-1 0 0,0 0 0,1 0 0,-1-1 0,1 1 0,-1 0 0,0 0-1,1 0 1,-1 0 0,0 0 0,1-1 0,-1 1 0,0 0 0,1 0 0,-1-1 0,0 1-1,1-1 1,-1 1-128,-1-1-1,1 0 0,0 0 0,-1 0 0,1 1 0,-1-1 0,1 0 0,0 0 0,-1 1 1,0-1-1,0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547 56 4312,'0'0'3369,"-8"-5"-2962,2 0-301,-2-2 210,0 0 0,0 1-1,-1 1 1,-17-9 0,22 13-6,-1-1 1,0 1-1,-1 1 0,-4-1 1,-2 0 132,4 0-241,-1 1 1,0 1 0,0 0-1,0 0 1,1 0 0,-1 1-1,0 1 1,1-1 0,0 1-1,-10 5 1,16-7-161,0 0 0,0 0 0,0 1 0,0-1-1,0 0 1,0 1 0,1-1 0,-1 1 0,1-1 0,-1 1 0,1 0 0,0 0 0,-1 0 0,1 0 0,0 0-1,0 0 1,0 0 0,1 0 0,-1 0 0,0 4 0,0-2 7,1-1-1,0 1 1,0-1-1,0 1 1,0-1 0,1 1-1,-1-1 1,1 0-1,0 1 1,0-1 0,0 0-1,4 6 1,-1 2 40,1 0 0,3 12 0,-5-12 49,9 18 1,-11-25-104,1 1 1,-1-1-1,0 0 1,0 0 0,0 1-1,0-1 1,-1 0-1,0 1 1,0 7-1,-1-3 44,0 0-1,-1 0 1,-4 15-1,3-18-37,1-1-1,0 0 1,-1 0 0,0 0-1,0-1 1,-1 1 0,0-1-1,1 1 1,-1-1 0,0 0-1,-1-1 1,1 1 0,-1-1-1,0 0 1,0 0 0,0 0-1,-9 3 1,6-3 19,0 0 0,-1-1 0,1 0 0,-1 0 0,0-1 0,1 0 0,-1 0 0,0-1 0,0 0 0,-16-3 0,6-2 45,1 0-1,0-1 0,0-1 1,0-1-1,-23-14 1,40 21-90,0 1 1,0 0 0,0-1-1,0 0 1,0 1 0,1-1-1,-1 0 1,0 1 0,0-1-1,0 0 1,1 0 0,-1 0-1,0 0 1,1 0-1,-1 0 1,1 0 0,-1 0-1,1 0 1,0 0 0,-1 0-1,1 0 1,0 0 0,0 0-1,-1 0 1,1 0 0,0 0-1,0 0 1,0 0-1,1 0 1,-1 0 0,0-1-1,0 1 1,0 0 0,1 0-1,-1 0 1,1 0 0,-1 0-1,1 0 1,-1 0 0,1 0-1,-1 1 1,1-1 0,0 0-1,-1 0 1,1 0-1,0 0 1,0 1 0,2-2-1,5-3 1,1 0-1,-1 1 0,1 0 1,1 0-1,-1 1 0,0 0 1,1 1-1,0 0 1,11-1-1,9 1-45,50 3 1,-79 0 28,11-1-5,0 2 0,0 0 1,0 0-1,0 1 0,0 0 1,-1 1-1,0 1 0,1 0 1,-2 0-1,1 1 0,-1 0 0,1 1 1,-2 0-1,15 13 0,44 35 195,-42-36-119,-18-12-42,-6-5 4,1 0 1,0 0 0,0 0 0,0 0 0,0 0 0,7 2-1,-1 1 75,-1-1 100,-8-4-201,1-1-1,-1 1 1,0 0-1,1-1 1,-1 1-1,1 0 1,-1-1 0,1 1-1,-1-1 1,0 1-1,0-1 1,1 1-1,-1-1 1,0 1 0,1-1-1,-1 1 1,0-1-1,0 1 1,0-1-1,0 0 1,5-20-272,-1 1-1,-1-1 1,1-25-1,-3 34-1247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59 4720,'0'0'4464,"-6"4"-4135,-34 25 656,40-29-923,0 0 1,0 0-1,-1 0 0,1 0 0,0 0 0,-1 1 0,1-1 0,0 0 0,0 0 0,-1 1 0,1-1 0,0 0 0,0 0 1,0 1-1,-1-1 0,1 0 0,0 1 0,0-1 0,0 0 0,0 1 0,0-1 0,-1 0 0,1 1 0,0-1 0,0 0 1,0 1-1,0-1 0,0 0 0,0 1 0,0-1 0,0 1 0,1 0 16,-1-1 0,1 1 1,-1 0-1,1-1 0,-1 1 0,1-1 0,0 1 0,-1-1 1,1 1-1,0-1 0,-1 1 0,1-1 0,0 1 1,3 1 97,0-1 1,1 1 0,-1-1 0,5 1 0,99 10 2414,-107-12-2543,0 0 0,1 0 0,-1 1 0,0-1 0,0 0 0,0 0 0,0 1 0,1-1 0,-1 1 0,0-1 0,0 1 0,0 0 0,0-1 0,0 1 0,0 0 0,0 0 0,0 0 0,-1-1 0,1 1 0,0 0 0,0 0 0,-1 0 0,1 0 0,0 2 0,0 0 4,0 0 1,-1 0 0,1 0 0,-1 0 0,0 0 0,0 0-1,0 1 1,-1 4 0,-2 13 94,-10 38-1,7-40-63,2 1 0,-4 35-1,7-44-45,1 0-1,0 1 1,1-1-1,0 1 1,1-1-1,6 22 1,-7-30-31,1 0 1,-1 0-1,0 0 1,1 0-1,0 0 1,-1 0-1,1 0 1,0-1-1,0 1 1,1-1-1,-1 1 1,0-1-1,1 0 1,0 0-1,-1 0 1,1 0-1,0 0 1,0-1-1,0 1 1,0-1-1,0 0 1,1 0-1,-1 0 1,0 0-1,0-1 1,1 1-1,-1-1 1,4 0-1,-2 0 3,0-1-1,-1 1 0,1-1 1,-1 0-1,1 0 0,-1-1 0,1 1 1,-1-1-1,0 0 0,1 0 1,-1 0-1,0-1 0,-1 1 1,1-1-1,0 0 0,-1 0 0,5-6 1,3-4 30,0-1 0,-1 0 0,10-22 0,-8 16-10,-2 2 31,-1-1 0,12-33-1,6-43 114,-18 61-129,-6 20-13,-1 0 0,0 0 0,-2 1 0,0-20 0,0 17-7,0 13-13,0 0 0,0-1 1,1 1-1,-1 0 1,1 0-1,0 1 0,0-1 1,0 0-1,0 0 1,2-4-1,-2 6-9,0 0 0,-1 0 0,1 0 1,0 0-1,0 0 0,0 0 0,0 0 0,0 0 0,1 0 1,-1 1-1,0-1 0,0 0 0,0 1 0,1-1 1,-1 1-1,0-1 0,1 1 0,-1 0 0,0-1 0,1 1 1,-1 0-1,0 0 0,1 0 0,-1 0 0,1 0 1,0 1-1,13 1-29,0 1 0,27 9 0,-34-9 4,0 0 0,-1 0 0,0 1 0,1 1-1,-1-1 1,12 11 0,-5-3-8,-14-12 17,0 0 0,0 0 0,0 0 0,0 1 0,0-1 0,0 0 0,0 0 0,0 0 0,0 1 0,0-1 0,0 0-1,0 0 1,0 0 0,0 0 0,0 1 0,0-1 0,0 0 0,0 0 0,0 0 0,0 1 0,0-1 0,0 0 0,-1 0 0,1 0 0,0 0-1,0 0 1,0 1 0,0-1 0,0 0 0,0 0 0,-1 0 0,1 0 0,0 0 0,0 0 0,0 1 0,0-1 0,-1 0 0,1 0-1,0 0 1,0 0 0,0 0 0,0 0 0,-1 0 0,1 0 0,0 0 0,0 0 0,0 0 0,-1 0 0,1 0 0,0 0 0,0 0 0,-1 0-1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05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0 3208,'0'0'12978,"6"7"-12702,17 21-9,-21-26-223,-1 1 0,1 0 0,-1 0 0,0 0 0,0-1 0,0 1 0,0 1 0,0-1 0,-1 0 0,0 0 0,1 0 0,-1 0 0,0 0 0,0 0 0,-1 5 0,0-1 52,0 13 217,1 0 1,0 0 0,5 27-1,-1-3 173,-4-35-343,1 1 0,-1-1 0,2 0 0,-1 0 1,1 0-1,1 0 0,3 9 0,-4-8 90,-1-6 159,-2-6 476,-12 2-801,-44 4 24,40 0-72,-6-1 3,19-1-13,4-2-9,0 0 0,0 1 0,0-1 0,0 0 0,0 0 0,0 0 1,0 0-1,0 0 0,0 0 0,1 1 0,-1-1 0,0 0 0,0 0 1,0 0-1,0 0 0,0 0 0,0 0 0,1 0 0,-1 0 0,0 0 0,0 0 1,0 0-1,0 0 0,0 0 0,1 0 0,-1 0 0,0 0 0,0 0 1,0 0-1,0 0 0,1 0 0,-1 0 0,0 0 0,0 0 0,71 7 0,-34-8 0,29 1 0,15 3 31,26 2 29,-76-9 163,-31 4-220,0 0 0,1 0 1,-1 0-1,0 1 0,0-1 0,0 0 1,0 0-1,0 0 0,0 0 1,1 0-1,-1 0 0,0 0 1,0 0-1,0 0 0,0 0 0,0-1 1,0 1-1,0 0 0,1 0 1,-1 0-1,0 0 0,0 0 0,0 0 1,0 0-1,0 0 0,0 0 1,0 0-1,1 0 0,-1 0 1,0 0-1,0-1 0,0 1 0,0 0 1,0 0-1,0 0 0,0 0 1,0 0-1,0 0 0,0 0 1,0-1-1,0 1 0,0 0 0,0 0 1,0 0-1,0 0 0,0 0 1,0 0-1,0-1 0,0 1 0,0 0 1,0 0-1,0 0 0,0 0 1,0 0-1,0 0 0,0-1 1,0 1-1,0 0 0,0 0 0,0 0 1,0 0-1,0 0 0,0 0 1,-1 0-1,1 0 0,0 0 1,0-1-1,-7-5 95,-89-54-116,89 54-428,-1 1 0,1-1 1,0-1-1,0 1 0,1-1 0,-6-8 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32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0 775 4816,'0'0'12162,"8"13"-11907,61 96 705,-38-70-165,-25-33-605,-1 0-1,0 0 0,0 1 1,0 0-1,-1 0 1,0 0-1,4 9 0,6 11 456,-12-24-543,0 0 0,0 0 0,0 0 0,0 1 0,-1-1 0,2 5 0,3 15 333,-6-22-203,3-5-131,10-10-40,-1 0-1,20-32 1,5-6-10,339-385 262,-291 353-184,5 5-1,182-126 1,-240 184-161,1 1 0,1 2-1,1 2 1,0 0 0,58-15 0,-19 13-2987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40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1239 11696,'0'0'761,"4"12"-449,19 67 712,17 112 0,-26-124-273,-11-56-168,0 0-1,-1 0 1,0 0-1,0 15 1,10-126-199,5 5-181,4 0 0,3 2 0,57-135 0,144-251 398,-180 392-387,85-121 0,-108 179-164,1 0 1,1 1-1,1 1 1,1 1-1,2 2 1,0 1 0,42-26-1,5 12-2635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55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1 478 5416,'0'0'9105,"10"-5"-8585,63-34 969,-60 34-1256,-1 1 0,1 1 0,0 0 0,0 1 0,0 0 0,1 1 0,19 0-1,10-1 46,197-3 588,-31 2-380,367-45 253,-504 41-660,437-53 333,-351 40-312,189-24 162,8-25 131,-67 11-23,-121 37-120,67-12 273,29-9 667,-246 44-324,-14 1-254,-11 1-246,-76 25 28,54-16-3864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42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 5416,'0'0'5034,"-9"12"-4572,4-6-392,-5 6 47,1 0 1,1 1-1,0 0 0,0 0 1,-7 22-1,6-7 84,1 1 0,1 0 0,2 0 0,1 1-1,1-1 1,1 1 0,5 52 0,1-45 71,2-1 1,1 1-1,1-1 1,2-1-1,28 64 1,-24-72 135,1-1 0,2 0 1,37 45-1,-49-66-280,0 0-1,0-1 1,1 1 0,7 4-1,15 13 596,-21-19-2720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44.2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0 732 5480,'0'0'5306,"5"-13"-4836,46-103 915,-42 95-1050,-5 11-33,1 0 0,0 0 0,12-18 0,-11 16 100,-6 11-342,0 0 0,0 1-1,0-1 1,1 0-1,-1 0 1,0 1 0,1-1-1,-1 0 1,1 0 0,-1 1-1,1-1 1,-1 0-1,1 1 1,-1-1 0,1 1-1,0-1 1,1 0 0,-2-2 817,0 10-625,0-6-237,0 15 134,0 1 0,1-1 0,1 1-1,4 15 1,-5-28-115,-1-1 0,1 1-1,0-1 1,1 0 0,-1 0-1,0 0 1,1 0 0,0 0 0,0 0-1,0 0 1,0 0 0,0-1-1,1 1 1,-1-1 0,1 1-1,-1-1 1,1 0 0,0 0 0,0 0-1,0-1 1,0 1 0,0-1-1,0 1 1,1-1 0,-1 0-1,4 0 1,-3 0-8,0-1-1,0-1 1,0 1 0,0-1-1,0 1 1,0-1 0,-1 0-1,1 0 1,0-1 0,0 1-1,-1-1 1,1 0 0,-1 0-1,1 0 1,3-4 0,1 0 21,0 0 0,-1-1 0,0 0 0,0 0 0,6-11 0,8-16 96,-2-1 0,-1-1-1,-2-1 1,-1-1 0,13-56-1,20-148 621,-42 207-588,-3-9 265,-13 208 183,5-107-544,-52 453 317,55-493-383,-1-1-1,-1 1 1,0-1-1,-2 0 1,1 0-1,-2 0 0,0-1 1,-14 22-1,20-36-7,0-1 0,1 1-1,-1-1 1,0 1 0,1-1-1,-1 1 1,0-1 0,0 1-1,0-1 1,1 0-1,-1 1 1,0-1 0,0 0-1,0 0 1,0 0 0,0 1-1,1-1 1,-1 0 0,0 0-1,0 0 1,0-1 0,0 1-1,0 0 1,0 0 0,1 0-1,-1-1 1,0 1 0,0 0-1,0-1 1,0 1-1,1-1 1,-1 1 0,0-1-1,1 1 1,-1-1 0,0 1-1,1-1 1,-1 0 0,0 0-1,-1-1 8,0 0 0,0 1 0,1-1 0,-1 0 0,1 0 0,0 0-1,-1 0 1,1-1 0,0 1 0,0 0 0,0 0 0,1-1 0,-1 1-1,0-5 1,1-1-1,1 0-1,0-1 1,1 1-1,0 0 0,0 0 1,1 1-1,0-1 1,0 0-1,7-10 1,-2 5 0,0 1 1,1 0 0,0 0-1,16-15 1,-18 21 11,1-1 0,-1 2 0,1-1 0,0 1-1,1 0 1,-1 1 0,1 0 0,0 0 0,0 1 0,0 0 0,0 0 0,0 1 0,1 0 0,-1 1-1,1 0 1,17 1 0,-26 0-22,0 0 0,0 1-1,0-1 1,0 0-1,-1 1 1,1-1 0,0 0-1,0 1 1,-1-1-1,1 1 1,0-1 0,-1 1-1,1-1 1,-1 1 0,1 0-1,0-1 1,-1 1-1,1 0 1,-1 0 0,0-1-1,1 1 1,-1 0-1,1 0 1,4 19-2750,-5-19 1990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45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86 5624,'0'0'15563,"-10"-10"-15405,-5-4-95,3 2 53,0-1 0,-11-14-1,22 26-90,1 0 1,-1 1-1,0-1 0,0 0 0,0 0 0,1 1 0,-1-1 1,0 1-1,0-1 0,0 0 0,0 1 0,0 0 0,0-1 1,0 1-1,0 0 0,-1-1 0,1 1 0,0 0 0,0 0 0,0 0 1,0 0-1,0 0 0,0 0 0,0 0 0,0 1 0,0-1 1,-1 0-1,0 1 0,0 0 1,0 0-1,1 0 1,-1 0 0,1 0-1,-1 0 1,1 0 0,-1 0-1,1 0 1,0 1 0,-1-1-1,1 1 1,0-1 0,0 1 0,0-1-1,0 1 1,1-1 0,-2 4-1,2-6 4,0 1 0,0 0 0,1-1 0,-1 1 0,0-1 0,1 1 0,-1 0 0,0-1 0,1 1-1,-1 0 1,0-1 0,1 1 0,-1 0 0,1-1 0,-1 1 0,1 0 0,-1 0 0,1 0 0,-1 0 0,1-1 0,-1 1 0,0 0-1,1 0 1,-1 0 0,1 0 0,-1 0 0,1 0 0,-1 0 0,1 0 0,-1 0 0,1 0 0,-1 1 0,1-1 0,-1 0-1,1 0 1,-1 0 0,1 1 0,-1-1 0,1 0 0,-1 0 0,1 1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49.0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33 3912,'0'0'9632,"-3"11"-9322,-1 0-220,2-5-38,0 0 0,1 1 0,-1-1 0,1 1 0,0-1 0,1 1 0,-1 0 0,1-1 0,1 9 0,9 48 751,3 0 1,24 69-1,5-15 198,-39-107-819,0 0-1,0 0 1,-1 0 0,0 1-1,-1-1 1,0 16-1,-4-19 392,-3-13-319,-4-13-153,-3-20-27,-17-71 1,20 65-20,5 19-1,2 1 0,-1-46 0,-1-11 85,2 61-14,1-32 0,3 46-67,-1-1-1,1 1 1,0-1-1,1 1 0,-1-1 1,2 1-1,4-12 1,-7 17-47,1 1 1,0-1-1,0 0 0,0 1 1,0-1-1,0 1 1,0-1-1,1 1 1,-1-1-1,0 1 0,1 0 1,-1 0-1,1 0 1,0-1-1,-1 2 1,1-1-1,0 0 0,-1 0 1,1 0-1,0 1 1,0-1-1,0 1 1,0-1-1,-1 1 1,1 0-1,0 0 0,0 0 1,0 0-1,0 0 1,0 0-1,0 1 1,0-1-1,-1 0 0,1 1 1,0 0-1,2 0 1,0 1 5,1 1 0,-1-1 0,0 1 1,0 0-1,0 0 0,0 0 0,0 0 0,0 1 1,-1-1-1,0 1 0,0 0 0,5 8 0,-4-4 6,0 0 0,-1 0 0,0 0 0,0 1 0,0-1 0,-1 1-1,-1-1 1,0 1 0,0 0 0,0 0 0,-2 9 0,0-6 10,-1-1 0,0 1-1,-1 0 1,0-1 0,-1 0 0,0 1 0,-10 18 0,4-13 26,-10 23 136,20-40-188,0 0 0,0 1 0,0-1 0,0 1 0,1-1 0,-1 0 0,0 1 0,0-1-1,0 0 1,0 1 0,1-1 0,-1 0 0,0 1 0,0-1 0,1 0 0,-1 1 0,0-1 0,1 0 0,-1 0 0,0 1-1,1-1 1,-1 0 0,0 0 0,1 0 0,-1 0 0,1 1 0,-1-1 0,0 0 0,1 0 0,16 5 19,-15-4-10,11 1 11,0 0 1,1 0 0,19-1-1,18 2 5,-23 1-20,41 6 28,-61-9-28,-1 1 1,1 0-1,-1 1 0,0-1 0,0 1 0,10 6 1,-15-8-9,-1 0 1,1 0 0,0 0 0,-1 1 0,1-1 0,-1 0 0,0 1 0,1-1 0,-1 1-1,0-1 1,0 1 0,0-1 0,0 1 0,0 0 0,0 0 0,0-1 0,-1 1-1,1 0 1,-1 0 0,1 0 0,-1 0 0,0 0 0,1 0 0,-1 0 0,0 0-1,0 0 1,-1 0 0,1 0 0,0-1 0,-1 1 0,1 0 0,-1 0 0,1 0-1,-1 0 1,0 0 0,0-1 0,0 1 0,0 0 0,0-1 0,-3 3 0,-1 2 4,0 0 1,-1 0 0,1 0-1,-1-1 1,-1 0-1,1 0 1,-1-1 0,-7 5-1,3-4 9,0-1 0,0 0 0,0 0 0,0-1 0,-1-1 0,1 1 0,-1-2 0,0 0-1,1 0 1,-1-1 0,0-1 0,1 0 0,-16-3 0,15 3-25,3 0-56,0 0-1,-1-1 0,1 0 0,0 0 0,-9-4 1,18 6 1,0-1 0,-1 1 0,1 0 0,0 0 0,0 0 1,0 0-1,-1 0 0,1-1 0,0 1 0,0 0 0,0 0 1,0 0-1,-1 0 0,1-1 0,0 1 0,0 0 0,0 0 1,0-1-1,0 1 0,0 0 0,0 0 0,0 0 0,0-1 0,-1 1 1,1 0-1,0 0 0,0-1 0,0 1 0,0 0 0,0 0 1,1-1-1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49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66 7232,'0'0'1714,"14"-5"-1166,14-7-90,0 2 1,0 1-1,1 2 0,49-7 0,43 5 1357,-116 10-1915,0-1 0,0 1 0,-1 0 0,1 0 0,0 1 0,0 0 0,-1-1 0,1 1 0,4 3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50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5824,'0'0'669,"0"11"-337,30 614 4107,-23-560-3821,-3-36 80,-1 31 0,1-33 417,-4-26-931,6-10-1924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50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6728,'0'0'490,"-1"14"-206,-3 367 1806,8-262-148,5 1 0,29 137 0,-34-250-1125,1-13-744,-2 2-1853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51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7024,'0'0'5698,"14"-2"-5307,189-8 953,-86 10-280,-116-1-1032,0 1 0,0 0 0,0 0 0,0 0 0,0 0 0,0 0 0,0 1 0,0-1 1,0 0-1,0 0 0,0 1 0,0-1 0,0 1 0,0-1 0,0 1 0,0-1 0,0 1 0,0-1 0,0 1 0,0 0 0,0-1 0,1 3 1,-2-2-7,0 0 1,1 0-1,-1 0 1,0 0-1,0 0 1,0 0 0,0 1-1,0-1 1,0 0-1,0 0 1,0 0 0,0 0-1,-1 0 1,1 0-1,0 0 1,-1 0-1,1 0 1,-1 2 0,-4 5 80,-1 1 1,1-1 0,-13 14 0,14-17-98,-51 54 281,35-40-151,1 2-1,-18 24 0,14-18 10,18-23-90,0 1 0,1-1 1,0 1-1,0 0 0,0 0 0,1 0 0,0 1 0,0-1 0,0 1 0,-2 6 0,5-11-41,0 0 1,0 0 0,1 0 0,-1 0-1,0 0 1,0 0 0,1 0 0,-1-1-1,0 1 1,1 0 0,-1 0-1,1 0 1,-1 0 0,1-1 0,0 1-1,-1 0 1,1-1 0,0 1-1,-1 0 1,1-1 0,0 1 0,0-1-1,-1 1 1,1-1 0,0 1 0,0-1-1,0 0 1,0 1 0,0-1-1,0 0 1,1 1 0,33 5 196,-6-6-43,-1 0-1,0-2 1,0-1-1,46-12 1,-47 6-321,-17 4-2854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51.5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0 117 9144,'0'0'1536,"12"-10"-1303,-2 0-171,-3 3-18,0 1-1,0 0 1,0 0-1,1 1 1,-1 0-1,1 0 1,1 0-1,-1 1 1,16-5-1,20-2 366,0 1-1,0 3 0,0 2 0,76-1 1,-13 6-1365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52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0 220 7328,'0'0'3398,"5"-10"-2944,14-32-57,0-1 906,43-72-1,-62 114-1278,0 1-1,1-1 1,-1 1 0,1-1-1,-1 0 1,1 1-1,-1-1 1,1 1-1,-1-1 1,1 1 0,-1-1-1,1 1 1,0 0-1,-1-1 1,1 1 0,0 0-1,-1-1 1,1 1-1,0 0 1,-1 0-1,1 0 1,0 0 0,0 0-1,-1-1 1,1 1-1,0 0 1,-1 1-1,1-1 1,0 0 0,0 0-1,-1 0 1,1 0-1,0 1 1,-1-1 0,1 0-1,0 0 1,-1 1-1,1-1 1,0 1-1,-1-1 1,1 0 0,-1 1-1,2 0 1,1 3 53,1 0 1,0 1-1,-1-1 1,5 9-1,-4-7 2,22 29 218,-16-22-125,18 28 0,-22-28-120,0-2 97,0 1 0,12 14 0,-16-23-114,1 0 0,0 0 0,-1 0-1,1 0 1,0-1 0,1 1 0,-1-1-1,0 0 1,1 0 0,-1 0 0,1 0-1,5 1 1,6 1-2167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57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68 127 7832,'0'0'1941,"10"-12"-1234,27-38 41,-36 48-648,1 0 0,-1 0 1,1 0-1,0 1 1,-1-1-1,1 0 0,0 1 1,0-1-1,0 1 1,0 0-1,3-2 0,-5 3-55,1 0-1,0 0 1,-1 0 0,1 0-1,0 0 1,-1 0-1,1 0 1,0 0-1,-1 0 1,1 0-1,-1 0 1,1 0-1,0 0 1,-1 0-1,1 0 1,0 1-1,-1-1 1,1 0-1,-1 1 1,1-1-1,-1 0 1,1 1 0,-1-1-1,1 1 1,0 0-1,1 2 109,0 0-1,0 1 0,0-1 1,-1 1-1,1-1 1,-1 1-1,0 0 1,2 7-1,3 26 557,-1 0 0,1 54 0,-10 80 938,-1-30 27,3 13 1685,2-153-2849,2-7 113,-1-5-360,-7-16-145,-2-54 1,6 51-115,-7-32 1,-51-197-306,57 246 277,1-1-1,0 0 1,1 1 0,0-1-1,1 0 1,1 0-1,0 0 1,4-15 0,-4 24 20,0 0 0,0 0 1,1 0-1,-1 0 0,1 1 1,1-1-1,-1 0 0,1 1 1,0-1-1,0 1 1,0 0-1,0 0 0,1 0 1,-1 0-1,1 1 0,0 0 1,0-1-1,1 1 0,-1 1 1,0-1-1,1 1 0,0 0 1,0 0-1,8-3 0,8 2 44,0 1 0,0 0 0,1 2-1,-1 0 1,31 5 0,0 0 35,-33-4-39,1 0 1,-1 2 0,0 0-1,1 1 1,-1 2 0,-1-1-1,1 2 1,-1 1 0,23 12-1,-39-19-27,0 1-1,1-1 1,-1 1-1,0 0 1,0-1-1,0 1 1,0 0-1,0 0 1,0 0-1,0 1 1,-1-1-1,1 0 1,-1 1-1,0-1 1,1 1-1,-1-1 1,0 1-1,-1-1 1,1 1-1,0 0 1,-1 0-1,0-1 1,1 1-1,-1 0 1,0 0-1,0-1 1,-1 1-1,1 0 1,0 0-1,-1-1 1,0 1-1,0 0 1,0-1-1,0 1 1,-2 3-1,-2 4 21,-1 0-1,-1-1 1,0 0-1,0 0 1,-1 0 0,0-1-1,-12 10 1,8-8 0,-11 11 50,-2-1 1,-1-1 0,0-1 0,-47 23 0,44-29-7,19-9-19,-1 1 0,1 1 0,0 0 0,1 0 1,-1 1-1,-12 10 0,22-16-53,1 1 0,-1 0 0,1-1 0,0 1 0,-1-1 0,1 1 0,0-1 0,-1 1 0,1-1-1,0 0 1,0 1 0,0-1 0,-1 0 0,1 0 0,0 1 0,0-1 0,1 0 0,26 5-17,1-2 0,-1-1-1,44-2 1,27 2-53,-76 0 58,-1 0 1,0 2-1,1 0 1,-2 2-1,1 0 1,37 17-1,-57-22 12,0 0 0,0 1 0,0-1 0,0 1 0,0-1 0,0 1 0,0 0 0,-1 0-1,1 0 1,-1 0 0,1 0 0,-1 0 0,0 0 0,1 0 0,-1 1 0,0-1 0,-1 0 0,1 1 0,0-1 0,-1 1-1,1-1 1,-1 1 0,0-1 0,0 1 0,0-1 0,0 1 0,-1 3 0,0 0 2,0-1 0,0 1 1,-1-1-1,0 0 0,0 1 1,0-1-1,-1 0 0,1 0 1,-1-1-1,0 1 0,-7 7 1,-2 1 17,-1-1 1,-1-1 0,0 0 0,0-1 0,-1 0 0,-1-1 0,-22 10 0,14-10 30,-1 0 0,0-2 0,0 0-1,-38 4 1,0-6 133,0-3 0,0-3 0,-88-12 0,139 11-212,0 0 0,0-1 0,0-1-1,-22-10 1,34 14 15,-1 0 0,1-1 0,-1 1 0,1 0-1,0-1 1,-1 1 0,1-1 0,0 1 0,0-1 0,-1 1 0,1-1 0,0 1-1,0 0 1,0-1 0,-1 0 0,1 1 0,0-1 0,0 1 0,0-1-1,0 1 1,0-1 0,0 1 0,0-1 0,0 1 0,0-1 0,0 1-1,1-1 1,-1 1 0,0-1 0,0 1 0,0-1 0,1 1 0,-1-1 0,0 1-1,1-1 1,12-21-292,-13 21 276,20-24-3635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52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0 6328,'0'0'4368,"1"11"-3871,2 20 169,-1 47 1,-3-61-279,0 1 0,-1 0 0,-1 0 0,-10 32 0,6-28 67,-11 27 774,16-45-1078,0-1 0,0 1-1,0-1 1,0 0 0,-1 1 0,1-1 0,-1 0-1,0 0 1,1-1 0,-5 4 0,7-6-119,-1 0 0,0 1 0,1-1 0,-1 1 0,0-1 0,1 0 0,-1 0 0,0 1 0,1-1 0,-1 0 0,0 0 0,0 0 0,1 0 0,-1 0 0,0 0 0,1 0 0,-1 0 0,0 0 0,0 0 0,1 0 0,-1 0 0,0 0 0,0-1 0,1 1 0,-1 0 0,0 0 0,1-1 0,-1 1 0,1-1 0,-1 1 0,0 0 0,1-1 0,-1 1 0,1-1 0,-1-1 0,-3-8-2288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55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13136,'0'0'-50,"6"14"-187,90 177 1033,-21-21 951,-56-124-1137,-9-24 249,16 29 1,-25-51-834,-1 0-1,0 0 1,1 1 0,-1-1 0,1 0-1,-1 0 1,0 0 0,1 0 0,-1 1-1,1-1 1,-1 0 0,1 0 0,-1 0 0,0 0-1,1 0 1,-1 0 0,1 0 0,-1 0-1,1-1 1,-1 1 0,1 0 0,-1 0 0,0 0-1,1 0 1,-1 0 0,1-1 0,-1 1-1,0 0 1,1 0 0,-1-1 0,0 1-1,1 0 1,-1-1 0,0 1 0,1 0 0,-1-1-1,19-17 153,-16 14-127,56-64 241,-6 4-89,20-22 2,-48 55-70,2 0 1,36-33-1,-61 62-131,3-2 41,0-1 0,0 0-1,0 0 1,7-9 0,-12 13-36,1 0 0,0 0 0,-1 0 0,1 1 0,-1-1 0,1 0 0,-1 0 0,0 0 0,1 0 0,-1 0 0,0 0 0,0 0 0,0 0 0,0 0 0,0-1 0,0 1 0,0 0 1,0 0-1,0 0 0,0 0 0,0 0 0,-1 0 0,1 0 0,0 0 0,-1 0 0,1 0 0,-1 0 0,1 1 0,-1-1 0,1 0 0,-1 0 0,0 0 0,0 0 0,1 1 0,-1-1 0,0 0 0,0 1 0,0-1 0,-1 0 0,-12-6 19,0 1 0,-1 0 0,0 1 0,0 1 0,-1 1 0,1 0 0,-21-1 0,24 2-15,-40-4 37,-1 2 0,1 2-1,-81 8 1,73-1-141,60-5 83,0 0 0,0 0 1,0 0-1,-1 0 0,1 0 0,0 0 0,0 0 0,0 0 0,0 0 0,-1 0 0,1 0 0,0 0 0,0 0 0,0 0 0,0 0 0,0 0 0,-1 0 0,1 1 0,0-1 0,0 0 0,0 0 0,0 0 1,0 0-1,-1 0 0,1 0 0,0 0 0,0 0 0,0 1 0,0-1 0,0 0 0,0 0 0,0 0 0,0 0 0,0 0 0,0 1 0,-1-1 0,1 0 0,0 0 0,0 0 0,0 0 0,0 1 1,0-1-1,0 0 0,0 0 0,0 0 0,0 0 0,0 0 0,0 1 0,0-1 0,1 0 0,-1 0 0,0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55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 7936,'0'0'2929,"11"-2"-2456,276-39 2106,-246 38-2616,0 2 0,0 1 0,0 2 0,-1 2 0,51 12 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56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116 106 8240,'0'0'2400,"-5"16"-1850,-2 2-371,3-8-61,0 1 0,1 0 0,0 0-1,0 0 1,1 1 0,1-1 0,0 15 0,4 39 1369,22 116 0,-15-117-340,-4-41-406,-4-13 804,-8-26-639,-49-182-83,36 127-637,15 58-152,-9-35 194,2 1 0,-9-85-1,20 129-214,0 1-1,0 0 0,0 0 0,0-1 0,0 1 1,0 0-1,1 0 0,-1-1 0,1 1 1,0 0-1,-1 0 0,1 0 0,0 0 1,0 0-1,0 0 0,1 0 0,-1 0 0,0 0 1,1 1-1,-1-1 0,1 1 0,0-1 1,0 1-1,-1-1 0,1 1 0,0 0 0,0 0 1,0 0-1,0 0 0,0 0 0,0 0 1,1 1-1,-1-1 0,0 1 0,4-1 0,0 0 17,0 1 0,0 0 0,0 0 0,0 1 0,0-1-1,0 1 1,0 1 0,0-1 0,-1 1 0,1 0-1,0 0 1,7 5 0,-6-3 1,-1 0 0,0 1 0,0 0 0,0 0 0,0 1 0,-1-1 0,0 1 0,0 0 0,-1 0 0,0 1 0,0 0 0,0-1 0,-1 1 0,5 14 0,-6-15-5,-1 0 0,1 0 0,-1 0-1,-1 0 1,1 1 0,-1-1 0,0 0 0,-1 0-1,1 0 1,-1 0 0,-1 0 0,1 0 0,-1 0-1,0 0 1,0 0 0,0 0 0,-1-1-1,-6 11 1,-18 14 82,22-25-72,1-1-1,-1 1 1,1 1-1,0-1 1,0 1-1,0-1 1,-3 9-1,4-7 54,2-6-82,1-1-1,0 1 0,-1-1 0,1 1 1,0-1-1,0 1 0,-1 0 0,1-1 0,0 1 1,0-1-1,0 1 0,0 0 0,0-1 1,0 1-1,0-1 0,0 1 0,0 0 0,0-1 1,0 1-1,0-1 0,0 1 0,0 0 0,0-1 1,1 1-1,-1-1 0,0 1 0,0-1 1,1 1-1,-1-1 0,1 1 0,-1-1 0,0 1 1,1-1-1,-1 1 0,1-1 0,-1 0 1,1 1-1,-1-1 0,1 1 0,7 4 18,1 0 0,-1-1 0,1 0 1,0 0-1,-1-1 0,14 3 0,19 8 23,-21-5-20,53 24 24,-64-29-33,0 1 0,-1 0 0,0 0 1,0 1-1,13 13 0,-21-18-11,1-1 0,-1 1 0,1 0 0,-1-1 0,1 1 0,-1 0 0,1 0 0,-1-1 0,0 1 1,1 0-1,-1 0 0,0 0 0,0-1 0,1 1 0,-1 0 0,0 0 0,0 0 0,0 0 0,0-1 0,0 1 0,0 0 0,-1 0 0,1 0 0,0 0 0,0-1 0,-1 2 0,0 0 5,0 0 0,-1 0 0,1 0 0,0 0-1,-1 0 1,0-1 0,1 1 0,-1 0 0,-3 1 0,-4 3 31,-1 0 1,-19 9-1,27-14-36,-20 7 38,0 0-1,0-1 1,0-2-1,-1 0 0,0-1 1,-33 0-1,28 1-39,27-5-161,0 0-1,0 1 1,0-1-1,1 0 1,-1 1-1,0-1 1,0 1-1,1-1 1,-1 1 0,0-1-1,1 1 1,-1-1-1,1 1 1,-1 0-1,0-1 1,1 1-1,-1 0 1,1-1-1,0 1 1,-1 0-1,1 0 1,0-1-1,-1 1 1,1 0-1,0 0 1,0 0-1,-1 1 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57.1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4616,'0'0'503,"0"12"-221,21 277 1149,0-43-199,-17-152-711,6 273 2415,-10-360-3130,2 30 1737,-2-37-1531,0 0 0,0 0 0,0 1-1,0-1 1,0 0 0,0 0 0,0 1-1,0-1 1,0 0 0,0 0 0,0 1-1,1-1 1,-1 0 0,0 0 0,0 0 0,0 1-1,0-1 1,0 0 0,1 0 0,-1 0-1,0 1 1,0-1 0,0 0 0,0 0 0,1 0-1,-1 0 1,0 0 0,0 1 0,1-1-1,-1 0 1,1 0 0,8-12-1438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57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6520,'0'0'-48,"1"10"-135,22 257 2095,19 170 2369,-29-336-3033,8 53 1060,-10-119-3406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58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13344,'0'0'-64,"-2"10"-66,-5 27 261,-4 70-1,11-94 28,0 1 0,0-1 1,1 1-1,1-1 0,0 1 0,1-1 0,1 0 0,0 0 1,8 18-1,-11-29-121,-1-1-1,1 0 1,0 0 0,-1 0 0,1 0 0,0 0-1,0 0 1,-1 0 0,1 0 0,0 0-1,0 0 1,0 0 0,0 0 0,0 0 0,0-1-1,0 1 1,1 0 0,-1-1 0,0 1-1,0-1 1,1 0 0,-1 1 0,0-1 0,0 0-1,1 0 1,-1 0 0,0 0 0,1 0-1,-1 0 1,0 0 0,0 0 0,1 0 0,-1 0-1,0-1 1,0 1 0,1-1 0,-1 1-1,0-1 1,0 1 0,0-1 0,0 0 0,0 1-1,1-1 1,0-1 0,5-5 99,1 1 0,-1-1 0,-1 0 1,10-13-1,-12 15-103,19-28 285,-1-2 0,20-41 0,6-10 477,-48 85-788,0 1 1,0 0-1,0 0 0,0 0 0,0-1 0,0 1 0,0 0 0,1 0 0,-1 0 0,0 0 0,0-1 0,0 1 0,1 0 0,-1 0 0,0 0 0,0 0 1,0 0-1,1 0 0,-1-1 0,0 1 0,0 0 0,1 0 0,-1 0 0,0 0 0,0 0 0,0 0 0,1 0 0,-1 0 0,0 0 0,0 0 0,1 0 0,-1 0 1,0 0-1,0 0 0,1 0 0,-1 1 0,0-1 0,0 0 0,0 0 0,1 0 0,-1 0 0,0 0 0,0 0 0,0 1 0,1-1 0,-1 0 0,0 0 1,0 0-1,0 0 0,0 1 0,0-1 0,1 0 0,-1 0 0,0 0 0,0 1 0,7 16 157,-1 6-65,-2 0-1,0 0 0,-2 1 0,0 24 1,-8 95 202,6-137-287,-3 35 123,-2 1 0,-11 46-1,13-74-68,-1 0 0,-1-1-1,0 0 1,-1 0 0,0 0-1,0-1 1,-2 0 0,0 0-1,0 0 1,-11 11 0,18-22-52,0 0-1,0-1 1,0 1 0,0 0 0,0-1 0,0 1 0,0 0 0,-1-1 0,1 1-1,0-1 1,0 0 0,0 1 0,-1-1 0,1 0 0,0 0 0,0 0 0,0 0-1,-1 0 1,1 0 0,0 0 0,0 0 0,-1 0 0,1-1 0,0 1-1,0 0 1,0-1 0,-1 1 0,1-1 0,0 1 0,0-1 0,0 0 0,0 1-1,0-1 1,0 0 0,0 0 0,0 0 0,1 0 0,-2-1 0,-4-4 57,1-1 1,0 1-1,0-1 1,-5-9-1,6 9-17,1 0-1,0 0 0,0-1 0,0 1 1,1-1-1,0 0 0,0 0 0,1 1 0,0-1 1,0-1-1,1 1 0,0 0 0,0 0 1,1 0-1,0 0 0,3-10 0,-2 12-23,0 0 0,1 0 0,-1 0-1,1 0 1,0 0 0,1 1 0,-1 0-1,1 0 1,0 0 0,0 0-1,1 0 1,-1 1 0,1 0 0,0 0-1,0 0 1,1 1 0,-1-1 0,1 1-1,-1 0 1,1 1 0,7-3 0,22-3 57,1 0 1,52-3-1,-29 5-53,-36 3-195,-1 1 0,1 1 1,-1 1-1,35 5 0,-20-2-501,-25-3-2253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3:58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9144,'0'0'38,"6"11"2,90 166 675,-87-162-590,113 187 1551,-90-143-902,37 97 0,-45-87 145,29 136 0,-45-161-525,-2 0-1,-3 1 1,-1-1-1,-5 64 0,0-88-189,0 1 0,-1-1 0,-1 0 0,-14 35 0,14-45-84,1 0-1,-2 0 0,1 0 0,-1-1 1,0 0-1,-1 0 0,0-1 1,-1 1-1,0-2 0,-12 11 0,18-16-65,-1-1-1,0 1 1,0 0-1,0-1 1,0 0-1,0 0 1,0 0-1,0 0 0,0 0 1,0 0-1,0-1 1,-1 1-1,-3-1 1,-11-4-2380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4:12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1 720 13520,'0'0'389,"7"10"-129,159 211 1563,-157-209-1682,6 8 201,0-1 1,1-1-1,24 22 0,-40-40-324,0 0 0,0 0 0,0 0 0,1 1 0,-1-1 0,0 0-1,0 0 1,1 0 0,-1 0 0,0 0 0,0 0 0,1 0 0,-1 0 0,0 0 0,0 0 0,1 0 0,-1 0-1,0 0 1,0 0 0,1 0 0,-1 0 0,0 0 0,0 0 0,1 0 0,-1 0 0,0 0 0,0 0 0,1 0-1,-1-1 1,0 1 0,0 0 0,0 0 0,1 0 0,6-12 242,6-23-166,-9 24-17,26-78 161,3 2 0,71-130-1,165-191 579,-247 377-740,81-99 33,-66 90-2423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4:14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378 0 5624,'0'0'6166,"-11"5"-5787,1-1-303,0 0-1,0 1 1,0 0 0,1 1-1,0 0 1,0 0 0,1 1 0,-9 9-1,-5 9 126,0 0 0,2 2 1,1 0-1,1 2 0,-22 46 0,11-10 140,3 1-1,-17 72 1,32-93-140,2 0-1,2 1 1,2 0 0,2 57-1,4-55 11,3-1-1,2 0 0,2 0 1,20 63-1,-17-74 39,3 0-1,1 0 1,1-2 0,2 0-1,42 59 1,-42-73 133,0 0 0,1-2 0,1 0-1,40 28 1,-49-38-156,-7-6-40,0 1 0,0-1 1,1 1-1,-1-1 1,1 0-1,7 2 0,-11-4-260,1 1 0,-1-1-1,0 0 1,1 1-1,-1-1 1,1 0 0,-1 0-1,0 0 1,1 0 0,-1 0-1,1-1 1,-1 1-1,0 0 1,1-1 0,-1 1-1,0-1 1,1 1-1,-1-1 1,0 1 0,0-1-1,1 0 1,-1 0 0,0 0-1,0 1 1,1-3-1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2:58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4912,'0'0'10849,"13"-6"-10232,0 1-469,94-38 1332,-100 40-1285,1 1 0,-1 0-1,1 1 1,0 0 0,-1 0 0,1 1 0,0 0-1,9 1 1,-15-1-146,0 0 1,0 1-1,0-1 0,0 1 1,0-1-1,0 1 0,-1 0 1,1 0-1,0 0 0,0 0 0,-1 0 1,1 0-1,-1 0 0,1 0 1,-1 1-1,1-1 0,-1 1 1,0-1-1,0 1 0,0-1 0,0 1 1,0 0-1,0 0 0,0-1 1,0 1-1,-1 0 0,1 0 1,-1 0-1,1 0 0,-1 0 1,0 0-1,0 0 0,0 0 0,0 0 1,0 0-1,-1 3 0,0 11 79,-2 0 0,0-1 0,-1 0 0,-1 0 0,0 0-1,-1 0 1,0-1 0,-10 15 0,4-9 26,-1-1 0,0-1 0,-2 0 0,0-1 0,-18 15 0,-49 49 925,81-80-973,16-2 185,32-5-86,6-2 86,74-1 0,-80 7 135,0-1 1,52-11 0,-93 13-410,0-1 0,0 0 1,-1-1-1,1 1 1,-1-1-1,7-4 1,4-4-3700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4:39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4720,'0'0'10313,"9"17"-10048,52 119 233,85 169 856,-57-111-602,-19-36 600,-63-147-736,-3-20 52,-2 0-633,22-133 582,-20 108-512,1 1-1,1 0 0,2 0 0,1 0 0,17-38 0,1 22 106,50-71 1,-2 6 47,-49 76-174,-17 25-25,0 1-1,11-25 1,-19 36-56,-1 0-1,0 0 1,1 0-1,-1 0 1,0 0 0,0 0-1,0 0 1,0 1 0,0-1-1,0 0 1,0 0-1,0 0 1,0 0 0,0 0-1,0 0 1,-1 0-1,1 0 1,0 0 0,-1 1-1,1-1 1,0 0 0,-1 0-1,1 0 1,-1 1-1,0-1 1,1 0 0,-1 0-1,1 1 1,-1-1-1,0 1 1,0-1 0,1 0-1,-1 1 1,-1-1 0,-2-1-1,0 0 1,0 0 0,0 1-1,0-1 1,0 1 0,-7-1 0,-53-8 17,-103-2 0,-67 15 50,64 0-46,214-1 425,-18-1-4011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4:40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193 175 9144,'0'0'1886,"1"11"-1664,0 25-35,0 317 2231,-4-185-740,3-114-446,0-54-1219,0 0-1,0 0 0,0 0 0,0 0 0,0 0 0,0 0 1,0 0-1,0 0 0,0 0 0,0 0 0,0 0 0,0-1 0,0 1 1,-1 0-1,1 0 0,0 0 0,0 0 0,0 0 0,0 0 1,0 0-1,0 0 0,0 0 0,0 0 0,0 0 0,0 0 0,-1 0 1,1 0-1,0 0 0,0 0 0,0 0 0,0 0 0,0 0 1,0 0-1,0 0 0,0 0 0,0 0 0,0 0 0,0 0 0,-1 0 1,1 0-1,0 1 0,0-1 0,0 0 0,0 0 0,0 0 0,0 0 1,0 0-1,0 0 0,0 0 0,0 0 0,0 0 0,0 0 1,0 0-1,0 0 0,0 0 0,0 1 0,0-1 0,0 0 0,0 0 1,0 0-1,0 0 0,0 0 0,0 0 0,0 0 0,-5-8 286,-25-109 958,-28-239-1,55 318-1066,1 0-1,2 0 1,5-41 0,-4 72-146,1-1 0,0 1 0,0 0 0,1 0 1,-1 1-1,1-1 0,1 1 0,-1-1 0,1 1 0,1 0 1,6-8-1,-8 11-23,0 0 1,0 0-1,0 0 1,1 0-1,-1 1 0,1-1 1,0 1-1,0 0 1,0 0-1,0 0 1,0 0-1,0 1 0,1 0 1,-1 0-1,0 0 1,1 0-1,-1 1 0,0 0 1,8 0-1,-1 1 5,0 1-1,0 1 0,0 0 1,-1 0-1,1 1 0,-1 0 1,0 1-1,0 0 0,-1 0 1,1 1-1,16 15 0,-20-16-4,-1 0 0,1 0 0,-1 1 0,0 0 0,-1 0 0,0 0 0,0 1 0,0 0 0,0-1 0,-1 1 0,-1 1-1,1-1 1,-1 0 0,0 0 0,0 1 0,-1-1 0,0 1 0,-1 10 0,0-9 3,-2-1 0,1 0 0,-1 1-1,0-1 1,-1 0 0,0 0 0,0-1 0,-1 1 0,1-1 0,-2 1 0,-9 12-1,3-6 33,-2 0-1,0 0 1,-1-1-1,-18 14 1,-5-5 20,30-18-42,-1 1 1,1-1 0,0 1 0,0 0 0,0 1 0,-7 7 0,14-13-28,0 1 0,0-1 0,0 1 1,-1-1-1,1 1 0,0-1 1,0 0-1,0 1 0,0-1 0,0 1 1,0-1-1,1 0 0,-1 1 0,0-1 1,0 1-1,0-1 0,0 1 1,0-1-1,1 0 0,-1 1 0,0-1 1,0 0-1,0 1 0,1-1 0,-1 0 1,0 1-1,1-1 0,-1 0 0,0 0 1,1 1-1,-1-1 0,0 0 1,1 0-1,-1 1 0,1-1 0,-1 0 1,0 0-1,2 0 0,20 11 55,-15-8-36,36 17 42,-1 2 1,41 31-1,-70-44-53,0 1 0,-1 0-1,0 1 1,-1 1 0,0-1 0,-1 2 0,0 0 0,-1 0 0,-1 0 0,9 19 0,-15-28-7,0 0-1,-1 0 1,0 0-1,0 0 1,0 1 0,0-1-1,-1 0 1,0 1 0,1-1-1,-2 0 1,1 1 0,0-1-1,-1 0 1,0 1-1,0-1 1,0 0 0,-1 0-1,1 0 1,-1 0 0,0 0-1,0 0 1,0 0 0,-1-1-1,1 1 1,-1-1-1,0 1 1,0-1 0,0 0-1,0 0 1,-7 4 0,-4 2 29,0 0 0,0-1-1,-1 0 1,0-1 0,0-1 0,-31 9 0,27-10 3,1-2 1,-1 0-1,1-1 0,-1 0 0,0-2 1,0 0-1,1-1 0,-26-5 0,29 3-31,1-1 0,1 0 0,-1 0 0,1-1 0,-1-1 0,2 0 1,-1-1-1,1-1 0,0 0 0,0 0 0,-16-17 0,27 25-20,1 0 0,0-1 0,-1 1 0,1 0 0,0 0 0,-1-1 0,1 1 1,0 0-1,0-1 0,0 1 0,-1 0 0,1-1 0,0 1 0,0 0 0,0-1 0,0 1 1,0-1-1,0 1 0,0 0 0,-1-1 0,1 1 0,0-1 0,0 1 0,1 0 1,-1-1-1,0 1 0,0-1 0,0 1 0,0-1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4:41.7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4120,'0'0'10360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4:43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25 251 4616,'0'0'9709,"-5"-10"-9268,-13-34-11,17 42-391,1 0 1,0 0 0,-1 0 0,1 0-1,0 0 1,0 0 0,0 0 0,0 0-1,1 0 1,-1 0 0,0 0-1,1 0 1,-1 0 0,1 0 0,0 0-1,0 0 1,0 0 0,0 0 0,0 1-1,0-1 1,0 0 0,1 1 0,-1-1-1,0 1 1,1-1 0,0 1 0,1-2-1,2-1 87,22-20 482,1 1-1,1 2 1,56-33 0,-81 52-499,0 0-1,0 0 1,1 0 0,-1 0 0,0 0 0,1 1 0,-1 0-1,0 0 1,1 0 0,7 0 0,-9 1-51,-1 0 0,0 1-1,0-1 1,1 1 0,-1-1 0,0 1 0,0 0 0,0 0 0,0 0-1,0 0 1,0 0 0,0 0 0,0 1 0,0-1 0,0 1 0,-1-1 0,1 1-1,0 0 1,-1 0 0,0-1 0,1 1 0,0 3 0,22 46 587,-20-40-511,1-1-1,-1 1 1,2-1-1,0-1 1,7 11-1,-11-17-95,1 0-1,0-1 1,-1 1-1,1-1 0,0 0 1,0 0-1,1 0 1,-1 0-1,0 0 1,1-1-1,-1 1 1,0-1-1,1 0 1,0 0-1,-1-1 1,1 1-1,0-1 1,-1 1-1,1-1 0,4-1 1,6 0 58,1 0-1,-1-1 1,0-1 0,0-1-1,0 0 1,0 0 0,-1-2 0,14-6-1,7-7 179,51-39-1,-51 33-193,-22 17-269,11-8 401,-12 5-3420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4:45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14 145 4512,'0'0'9320,"6"20"-8830,-3-11-420,11 36 363,11 64-1,43 306 2508,-64-373-2598,-3-30 234,0 0-1,6 23 1,-57-222 597,34 122-957,14 55-186,-67-300 923,67 297-866,0 0-1,1-1 1,0 1-1,1 0 1,3-22-1,-2 30-68,0-1 0,0 1 1,1-1-1,-1 1 0,1 0 0,1 0 0,-1 0 0,1 0 0,0 0 0,0 1 0,0-1 0,1 1 0,0 0 0,-1 0 0,1 0 1,5-3-1,9-5 3,0 1 1,1 1 0,0 1 0,0 0 0,1 2 0,0 0 0,0 1-1,1 1 1,0 1 0,0 1 0,0 1 0,0 1 0,0 0 0,0 2-1,1 1 1,-1 0 0,30 8 0,-44-9-13,-1 1 0,1 1 0,-1-1 0,1 1 0,-1 0 0,0 0 0,0 1 0,0 0 0,-1 0 0,1 0 0,-1 1 0,8 8 0,-11-10-3,0 0 1,0 0-1,0 0 0,-1 0 0,1 1 1,-1-1-1,0 0 0,0 1 1,0-1-1,-1 1 0,1-1 1,-1 1-1,0-1 0,0 1 0,0-1 1,0 1-1,0-1 0,-1 1 1,0-1-1,1 0 0,-2 1 0,1-1 1,0 0-1,0 0 0,-1 1 1,0-1-1,-2 3 0,-6 9 20,-1 0-1,0-1 1,-1-1 0,0 0-1,-21 17 1,-75 51 67,-107 56 140,166-113 13,55-26-159,1 1 0,-1 0 0,1 0 1,11 0-1,12-1-33,39-7 32,-18 2-13,77-3 0,-113 11-58,0-1 0,1 2 0,-1 0 0,1 0 0,-1 2 0,0 0 0,-1 1 0,1 0 0,20 11 0,-31-14-10,-1 0 0,1 0 0,-1 0 0,1 0 0,-1 1 0,0 0 1,0-1-1,0 1 0,0 0 0,-1 1 0,1-1 0,-1 0 0,0 1 1,0-1-1,0 1 0,0 0 0,-1 0 0,1 0 0,0 6 0,-1-4 3,-1-1-1,0 1 0,-1-1 0,1 1 0,-1-1 1,0 0-1,-1 1 0,1-1 0,-1 0 0,0 0 0,0 0 1,-1 0-1,1 0 0,-5 6 0,-2 2 6,0-1-1,-1 0 1,0-1 0,-1 0-1,0-1 1,-1 0 0,0 0-1,-1-2 1,1 1 0,-2-2-1,1 1 1,-1-2 0,-22 8-1,13-7 14,0-1 0,-1-1-1,1-1 1,-1-1 0,0-1-1,0-1 1,-46-4 0,45-1-8,19 2-32,-1 1-1,0 0 1,1 0 0,-1 1-1,-10 1 1,17-1-79,0 0 0,-1 0 0,1 0 0,0 0 0,-1 0 0,1 0 0,0 0 0,-1 1 0,1-1 0,0 0 0,0 0 0,-1 0 0,1 1 0,0-1 0,0 0 0,-1 0 0,1 1 0,0-1 0,0 0 1,0 1-1,0-1 0,-1 0 0,1 1 0,0-1 0,0 0 0,0 1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4:45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1 228 8640,'0'0'2481,"14"-2"-2121,148-17 469,20-1 229,316-45 1018,-375 50-1572,91-17 486,-34 4-193,-93 16-477,156-19 691,-221 28-764,0 2 0,34 2 0,-55-1-281,-1 0 0,1 0 0,0 1-1,-1-1 1,1 0 0,-1 1 0,1-1-1,0 0 1,-1 1 0,1-1 0,-1 1-1,1-1 1,-1 0 0,0 1 0,1-1-1,-1 1 1,1 0 0,-1-1 0,0 1-1,1-1 1,-1 1 0,0 0 0,0-1 0,1 1-1,-1 0 1,0-1 0,0 1 0,0 0-1,0-1 1,0 1 0,0 0 0,0-1-1,0 1 1,0 0 0,0-1 0,0 1-1,-1-1 1,1 1 0,0 0 0,0-1-1,-1 1 1,1 0 0,0-1 0,-1 1-1,0 0 1,1 1-856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4:46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7832,'0'0'2669,"10"-3"-2097,33-8 3,-42 11-534,0 0 1,0 0 0,1 0-1,-1 0 1,0 0 0,0 0-1,1 1 1,-1-1 0,0 0-1,0 1 1,1-1 0,-1 1 0,0-1-1,0 1 1,0-1 0,0 1-1,0 0 1,0 0 0,0-1-1,0 1 1,0 0 0,0 0-1,0 0 1,-1 0 0,2 2-1,11 28 628,-11-24-507,6 23 419,-1 0 0,-1 1 0,3 52 0,-6 96 1271,-4-113-1093,-7 89 2319,9-146-2109,4-11 215,9-5-1107,134-43 462,-122 42-469,42-10 196,0 4-1,0 2 1,1 3 0,1 3-1,-1 3 1,135 13 0,-199-10-261,0 1 0,0 0 0,-1 1 0,1-1 1,0 1-1,0 0 0,4 3 0,6 6-3934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4:47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7232,'0'0'1008,"16"11"-702,176 133 1772,-86-58-887,-4 5 1,116 133-1,-179-178-851,-3 2 0,-2 1-1,37 74 1,-48-77-56,-2 2 0,-3 0 0,-1 1 0,-3 1 0,-2 1-1,-2 0 1,-2 0 0,2 78 0,-10-72 42,-2-1 1,-3 0-1,-2 0 0,-3 0 0,-2-1 1,-3 0-1,-32 81 0,-91 175 1273,28-86-637,59-125-232,-52 143 0,90-206-3823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4:53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0 640 4616,'0'0'7074,"6"11"-6611,69 131 735,2 5-2,-56-112-680,0-1 0,28 32 1,-32-51-92,-16-15-390,-1 1 0,1-1-1,0 1 1,0-1-1,-1 1 1,1-1-1,0 0 1,0 1 0,0-1-1,0 0 1,0 0-1,-1 0 1,1 0 0,0 0-1,0 0 1,0 0-1,0 0 1,0 0-1,0 0 1,0 0 0,1-1-1,1-19 691,5-42-285,-2 18-176,17-68 0,-9 70-129,3 0-1,1 1 0,1 1 0,29-42 0,109-143 538,-155 223-664,50-67 318,70-74 0,-104 125-265,1 0 0,0 2 0,1 0 0,1 1 0,0 1 0,1 1 0,0 1 0,39-14 0,8 6-2634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00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262 665 6224,'0'0'5649,"-12"11"-5185,-99 83 733,37-25 17,66-60-984,-1 1 1,2 0-1,-1 1 0,2-1 1,-12 24-1,17-29-158,-1 0-1,1-1 1,-1 1-1,1 0 0,1 0 1,-1 1-1,1-1 1,0 0-1,0 0 1,0 0-1,1 0 1,0 0-1,0 0 0,0 0 1,1 0-1,-1-1 1,1 1-1,0 0 1,1-1-1,-1 1 1,1-1-1,0 0 1,0 0-1,0 0 0,0 0 1,1 0-1,0-1 1,6 6-1,-4-4-9,1 0 1,0-1-1,0 0 0,0 0 0,1 0 1,-1-1-1,1 0 0,0 0 0,-1-1 0,1 0 1,0-1-1,1 1 0,-1-2 0,0 1 0,0-1 1,0 0-1,10-2 0,-8 0-11,0 0 1,0-1-1,0-1 0,-1 1 1,0-2-1,0 1 0,0-1 0,0 0 1,-1-1-1,1 0 0,-1-1 1,-1 1-1,0-1 0,0-1 1,0 1-1,-1-1 0,0-1 1,0 1-1,-1-1 0,0 0 0,0 0 1,3-11-1,-7 16-28,0 0-1,-1 0 1,1 0 0,-1-1-1,0 1 1,0 0-1,0 0 1,-1 0 0,1 0-1,-1 0 1,0 0 0,0 0-1,0 0 1,-1 0-1,1 0 1,-1 0 0,0 0-1,0 1 1,-1-1 0,1 1-1,-1 0 1,1 0-1,-1 0 1,-6-5 0,-2-1 44,-1 0 0,0 1 1,-1 0-1,0 1 0,-24-10 0,20 11 197,1 0 0,-32-5 0,47 11-245,0 0 1,1 0-1,-1 0 0,0 0 0,1 0 0,-1 0 0,1 0 0,-1 0 0,0 0 0,1 0 0,-1 0 0,1-1 0,-1 1 1,0 0-1,1 0 0,-1-1 0,1 1 0,-1 0 0,1-1 0,-1 1 0,1-1 0,-1 1 0,0-1 0,17-12 189,37-19-118,1 2-1,61-24 1,-85 43-31,0 0 0,0 2 0,1 2 1,0 0-1,61-3 0,-87 9-39,0 1 1,0 0-1,0 1 1,0-1 0,0 1-1,0 0 1,0 0 0,-1 0-1,1 1 1,0-1-1,7 5 1,-9-4-9,-1 0 0,0 0-1,0 0 1,0 0 0,0 0 0,0 0 0,0 1-1,-1-1 1,1 1 0,-1-1 0,0 1-1,1-1 1,-1 1 0,0 0 0,-1 0 0,1 0-1,0-1 1,-1 1 0,0 0 0,0 0-1,0 3 1,0 16 65,-2 1 0,-1-1 0,-1 0-1,-1 0 1,0-1 0,-2 1 0,-1-1 0,0-1-1,-21 37 1,28-55-54,-1 0 0,1 1 0,0-1-1,0 1 1,1-1 0,-1 1 0,0-1 0,1 1-1,-1 3 1,0-5 177,3-10-120,10-8-26,1 0 0,1 0 0,1 2-1,18-16 1,12-14 27,-36 35-50,1 1 1,0-1-1,0 2 1,1-1-1,0 1 1,0 1-1,1 0 1,0 1-1,0 0 1,21-6-1,-32 12-25,0 0 1,0 0-1,0 0 0,-1 0 0,1 1 0,0-1 1,0 0-1,0 0 0,0 1 0,0-1 1,0 1-1,0-1 0,0 1 0,-1-1 0,1 1 1,0 0-1,0-1 0,-1 1 0,1 0 0,0-1 1,-1 1-1,1 0 0,-1 0 0,1 0 1,-1 0-1,1-1 0,-1 1 0,1 1 0,10 29 152,-3 21 16,-8-40-120,2-1 1,0 1 0,0-1 0,1 1 0,0-1 0,7 14 0,-7-18-20,0-2-14,-1 1-1,1-2 1,0 1-1,0 0 0,7 7 1,-9-11-17,0 0 0,0 0 1,1 0-1,-1 0 0,1 0 0,-1 0 1,0 0-1,1-1 0,0 1 0,-1-1 1,1 1-1,-1-1 0,1 1 0,0-1 1,-1 0-1,1 0 0,-1 0 0,1 0 1,0 0-1,-1 0 0,1-1 0,0 1 1,-1 0-1,3-2 0,14-4 19,1-1 0,-1-1 0,-1-1 0,0 0 0,0-1 0,-1-1 0,0-1 0,-1 0 0,0-1 0,-1 0 0,0-2 0,18-24 0,-16 15 1,0 0 0,-1-1 0,-2-1-1,-1 0 1,0-1 0,-2 0 0,12-54-1,-11 29 59,-2-1-1,-3-1 0,-2 1 0,-4-93 0,-2 128-23,-1 1 0,-7-30 1,8 42-49,1 0 0,-1 0 0,0 0 0,0 0 0,-1 0 0,1 1 0,-1-1 0,0 1 0,0 0 1,-1 0-1,1 0 0,-1 0 0,-5-3 0,8 6-12,-1 0 1,1 1 0,0-1 0,-1 1-1,1 0 1,0-1 0,-1 1-1,1 0 1,-1 0 0,1 0-1,-1 0 1,1 0 0,0 0-1,-1 0 1,1 0 0,-1 1 0,1-1-1,0 1 1,-1-1 0,1 1-1,0-1 1,0 1 0,-1 0-1,1-1 1,0 1 0,0 0-1,0 0 1,0 0 0,-1 1-1,-3 3-5,0-1 0,1 1 0,0 0 0,0 0-1,-3 6 1,-4 10-6,0 0-1,2 1 0,1 0 1,0 1-1,-5 31 1,-14 122-90,24-151 82,1 11-12,1-1 1,2 0 0,2 1-1,1-1 1,1 0 0,17 53-1,-18-75 31,1 0-1,0-1 1,11 19-1,2 5 42,-13-27-18,0 0-1,1 0 0,-1 0 0,2 0 0,-1-1 1,12 11-1,-16-18-16,-1 0 0,0-1-1,1 1 1,-1-1 0,0 1 0,1-1 0,-1 0 0,1 1 0,-1-1 0,0 0-1,1 0 1,-1 0 0,1 0 0,-1-1 0,1 1 0,-1 0 0,0 0 0,1-1 0,-1 1-1,0-1 1,1 1 0,-1-1 0,3-1 0,1-1 12,-1 0 0,1 0 0,0 0 0,7-7 0,-1-2 26,-1-1-1,16-26 1,-18 26-4,1 0-1,19-21 0,-26 32-27,0 0 0,0 0 0,-1 0 0,1 1 0,0-1 0,0 1 0,1 0 0,-1-1 0,0 1-1,0 0 1,4-1 0,-5 2-6,-1 0-1,1 0 0,-1 0 1,1 0-1,-1 0 1,1 0-1,-1 0 1,1 0-1,-1 0 0,1 1 1,-1-1-1,0 0 1,1 0-1,-1 0 1,1 1-1,-1-1 0,1 0 1,-1 0-1,0 1 1,1-1-1,0 1 0,5 17 21,3 66 22,-6-52 20,0-1 0,10 37 0,-13-67-61,0-1 0,0 1 1,0 0-1,0 0 0,1-1 0,-1 1 1,0 0-1,1 0 0,-1-1 0,0 1 1,1 0-1,-1-1 0,1 1 1,-1-1-1,1 1 0,-1 0 0,1-1 1,-1 1-1,1-1 0,-1 1 0,1-1 1,0 0-1,-1 1 0,1-1 0,0 0 1,-1 1-1,1-1 0,1 0 1,0 0 4,-1 0 0,0 0 0,1-1 0,-1 1 0,0-1 0,1 1 0,-1-1 0,0 1 0,1-1 0,-1 0 0,0 0 0,0 0 0,0 0 1,1-1-1,5-4 46,-1-1 1,0 0 0,8-13-1,1-7 71,-12 20-89,0 1 0,0 0 1,1 0-1,0 0 0,0 1 0,0-1 0,1 1 1,0 0-1,0 1 0,8-7 0,-13 10-33,1 1-1,0 0 1,-1 0 0,1 0-1,0 0 1,-1 0-1,1 0 1,0 0 0,-1 0-1,1 1 1,-1-1 0,1 0-1,0 0 1,-1 0 0,1 1-1,-1-1 1,1 0-1,-1 1 1,1-1 0,-1 0-1,1 1 1,-1-1 0,1 1-1,-1-1 1,1 1-1,-1-1 1,0 1 0,1-1-1,-1 1 1,0-1 0,1 1-1,-1-1 1,0 1-1,0 0 1,0-1 0,1 1-1,-1 0 1,11 31 26,-9-25-21,7 23 1,-2 0 0,-1 0 0,-2 1 0,-1 0 0,-1 0 0,-1 0 0,-2 0 0,-2 0 0,0 0 0,-2 0 0,-16 53 0,18-73-1,-1-1 0,0 1 0,-1-1 0,-1 0 0,1 0-1,-1 0 1,-9 10 0,12-16 2,-1-1 0,1 0 0,0 1 0,-1-2 0,0 1 1,1 0-1,-1-1 0,0 0 0,0 0 0,-1 0 0,1 0 0,0-1 0,-1 1 0,1-1 0,-1 0 0,1 0 0,-1-1 0,1 0 0,-1 1 0,-4-2 0,2 0 11,0 0-1,1 0 0,-1-1 0,1 0 0,-1 0 0,1 0 0,0-1 1,0 0-1,0 0 0,0-1 0,1 0 0,-1 0 0,1 0 1,0 0-1,-6-8 0,8 9-11,1 0 0,-1 0 0,1 0 1,0-1-1,0 1 0,0-1 0,0 1 0,1-1 0,-1 0 1,1 0-1,0 0 0,0 0 0,0 0 0,1 0 0,0 0 1,-1 0-1,1 0 0,1 0 0,-1 0 0,0 0 0,1 0 1,0 1-1,0-1 0,0 0 0,1 0 0,2-6 0,1 2 12,1-1 1,0 1-1,0 0 0,0 1 0,1 0 0,0 0 0,1 0 0,-1 1 0,1 0 0,1 0 0,-1 1 0,1 0 0,0 1 0,0 0 0,10-4 0,7 0 28,1 1 0,0 1 0,0 1-1,35-2 1,-46 7-128,0 0 0,0 2 0,23 3 0,-26-2-89,1-1 1,-1-1-1,0 0 0,1-1 0,25-2 0,-4-8-4043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3:4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585 125 4120,'0'0'6281,"2"-9"-6080,5-32-18,-7 39-165,0 0 0,0 0-1,0 0 1,-1 0 0,1 1 0,-1-1 0,1 0-1,-1 0 1,1 0 0,-1 1 0,0-1 0,0 0 0,0 1-1,0-1 1,0 1 0,0-1 0,-1 1 0,1 0-1,-3-3 1,-27-15 197,28 18-193,-5-3 31,-1 1 0,1 1 0,0-1 0,-1 1 0,1 1-1,-1-1 1,0 2 0,0-1 0,1 1 0,-1 0 0,0 1 0,1 0-1,-18 4 1,-2 4 141,0 1-1,-47 23 1,72-32-181,-18 8 82,0 2 0,0 0 1,1 1-1,0 1 1,1 1-1,-26 25 1,33-27-43,-12 13 86,23-24-122,0 1 0,0-1 0,0 1 0,0-1 0,0 1 0,1-1 0,-1 1 0,0 0 0,1-1 0,0 1 0,-1 0 0,1-1 0,0 1 0,0 0 0,0 3 0,1-3-5,1 1 0,0-1 0,0 1 1,0-1-1,0 0 0,0 0 0,1 0 0,-1 0 1,1 0-1,-1 0 0,5 2 0,1 0 7,6 5 6,1-2 1,0 0-1,1 0 1,-1-2-1,29 7 0,10 4 36,-38-10-44,-1 0 0,1 0 0,-2 2 0,1 0 0,-1 0 0,0 2 0,-1-1 0,0 2 0,0 0 0,-1 0 0,-1 1 0,0 1 0,12 18 0,-8-9 12,-2-4-8,0 1 0,10 25 0,-20-39-10,-1 0-1,0 0 1,0 0 0,-1 1-1,1-1 1,-1 0 0,-1 1-1,1-1 1,-1 0-1,0 1 1,0-1 0,0 1-1,-1-1 1,-1 10 0,0-10 9,-1 0 1,1-1 0,-1 1 0,0 0-1,0-1 1,-1 1 0,1-1 0,-1 0-1,0 0 1,0 0 0,0-1 0,0 0-1,-1 1 1,-7 3 0,-1-1 62,1 1 0,-1-2-1,0 0 1,-20 5 0,-96 10 574,98-17-475,0 1 0,0 2 1,0 1-1,-32 12 0,50-14-317,4-1-157,1-1-1,-1 1 0,0-1 1,-1-1-1,-17 3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04.0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43 915 6128,'0'0'6353,"10"-6"-5858,-2 2-405,-1-1 0,0-1 0,0 1 0,0-1 0,0 0 0,-1-1 0,0 1 0,-1-1 0,1-1 0,4-9 0,7-16 260,-2-2-1,-1 0 1,-2 0-1,10-51 0,12-150 1143,-30 186-877,-2 1 0,-3 0 0,-9-73 0,3 98 204,1 19-144,0 18-251,-2 26-149,2 1-1,-2 49 1,7 81 47,0-15-84,-11 22 270,-65 321 0,69-460-305,-1 0 0,-2-1-1,-16 39 1,27-75-185,-1 0 0,1 0 0,0-1 0,0 1 0,-1 0 0,1 0 0,-1-1 0,1 1 0,0 0 0,-1-1 0,1 1 0,-1 0 0,0-1 0,1 1 0,-1-1 0,1 1 0,-1-1-1,0 1 1,0-1 0,1 1 0,-1-1 0,0 0 0,0 1 0,-1-1 0,1 0-1,1 0 0,-1-1 0,0 1 0,0-1 0,1 1 0,-1-1-1,0 1 1,0-1 0,1 1 0,-1-1 0,1 0 0,-1 1 0,1-1 0,-1 0-1,1 1 1,-1-1 0,1 0 0,-1 0 0,1 0 0,-4-8 93,1-1 1,-5-18 0,5 10-39,0 0 1,2 0 0,0-1 0,1 1 0,0-1 0,2 1 0,7-35 0,-2 23-3,2 1 1,0 1-1,2 0 1,16-29 0,-18 42-53,0 0 1,2 1-1,-1 0 1,2 0-1,0 2 1,0-1-1,1 1 1,1 1 0,0 1-1,1 0 1,-1 0-1,2 2 1,18-9-1,3 2 11,1 1-1,0 2 1,1 2 0,65-9-1,-64 13 3,-1-1 0,-1-2 0,0-2 0,45-19 0,-75 26-13,1-1 0,-1 0 0,0 0 0,0-1 0,0 0 0,-1 0-1,0-1 1,0 0 0,-1 0 0,0-1 0,0 0 0,6-12 0,-12 16 121,-8 7-64,-8 10-22,-35 42 49,30-31-75,-1-1-1,-34 28 0,46-43-5,0 0 0,1 0 0,0 1 0,1 0 0,0 1-1,0 0 1,1 0 0,0 1 0,1-1 0,0 1 0,-8 24 0,14-33-12,0 1 0,0-1 0,0 1 0,0-1-1,0 1 1,1-1 0,-1 1 0,1-1 0,0 1 0,0-1 0,2 5 0,14 25 44,-15-29-48,0 0 1,0-1-1,0 1 1,0-1-1,1 1 1,-1-1-1,1 1 1,-1-1 0,1 0-1,0-1 1,0 1-1,0 0 1,0-1-1,0 1 1,0-1-1,0 0 1,1 0-1,-1 0 1,0-1-1,0 1 1,1-1-1,-1 1 1,1-1-1,-1 0 1,0-1-1,1 1 1,-1-1-1,0 1 1,1-1 0,-1 0-1,0 0 1,0 0-1,0-1 1,0 1-1,0-1 1,0 0-1,0 1 1,0-1-1,-1-1 1,1 1-1,-1 0 1,1-1-1,-1 1 1,0-1-1,0 0 1,0 1-1,0-1 1,1-4-1,7-13 39,-1-1-1,-1-1 1,-1 0-1,-1 0 1,0 0-1,2-29 0,-8 37 18,2-6 58,0 19-65,3 13-16,3 8-43,1-1-1,0 0 1,2 0-1,0-1 1,1-1-1,24 28 1,-33-42 5,-1-1 0,1 0-1,-1 0 1,1 0 0,0 0 0,0-1 0,0 1 0,0-1 0,0 1 0,0-1-1,0 0 1,0 0 0,0-1 0,1 1 0,-1-1 0,0 1 0,0-1 0,1 0-1,-1 0 1,0-1 0,1 1 0,-1-1 0,0 1 0,0-1 0,6-2 0,6-3 0,1-1 1,-1-1-1,27-17 1,-21 12 1,4-4 30,32-27-1,-39 28-1,1 2-1,0 0 0,32-17 0,-38 25-18,0-1 0,1 1 0,0 1-1,0 1 1,1 0 0,-1 1 0,16-2 0,-21 4-22,21 0 68,-30 1-56,0 0 0,0 0 0,1 0 0,-1 0 0,0 0 0,0 0 0,0 0 0,0 0-1,0 0 1,0 0 0,0 0 0,0 0 0,0 0 0,1 0 0,-1 0 0,0 0 0,0 0 0,0 0 0,0 0 0,0 0 0,0 0 0,0 0 0,0 0 0,0 0 0,0 0 0,0 0 0,1 0 0,-1 0 0,0 0 0,0 0 0,0 1 0,0-1-1,0 0 1,0 0 0,0 0 0,0 0 0,0 0 0,0 0 0,0 0 0,0 0 0,0 0 0,0 0 0,0 1 0,0-1 0,0 0 0,0 0 0,0 0 0,0 0 0,0 0 0,0 0 0,0 0 0,0 0 0,0 0 0,0 1 0,0-1 0,0 0 0,0 0-1,0 0 1,0 0 0,0 0 0,0 0 0,0 0 0,-1 0 0,-14 9 64,6-5-45,-8 4 25,-1 0 0,1 2 0,0-1 0,-18 16 0,31-21-38,0-1-1,0 1 1,0 0-1,1 0 1,-1 0-1,1 1 0,0-1 1,0 1-1,1-1 1,-1 1-1,1 0 1,0 0-1,1 0 1,-1 1-1,1-1 1,0 0-1,0 1 1,1-1-1,-1 0 1,2 8-1,-1-8-5,1 0 0,-1 0 0,2 0 1,-1 0-1,0 0 0,1-1 0,0 1 0,0 0 0,1-1 0,-1 1 0,1-1 1,0 0-1,0 0 0,0 0 0,1 0 0,-1-1 0,1 1 0,0-1 0,0 0 1,0 0-1,0 0 0,1-1 0,-1 0 0,1 1 0,-1-1 0,1-1 1,10 3-1,-6-2-1,0 0 0,1 0 1,-1-1-1,1 0 0,-1-1 0,1 0 1,-1-1-1,1 0 0,-1 0 1,0-1-1,1 0 0,-1-1 0,0 0 1,10-5-1,14-11 16,-2 0-1,0-3 1,-1 0-1,-1-2 1,-2-1-1,0-1 1,-2-1-1,0-2 1,-2 0-1,-2-2 1,-1 0-1,-1-1 1,25-58-1,-17 20 32,-3-1-1,-3-1 0,-3-2 0,-3 1 1,6-97-1,-20 165-50,-1 0 1,0 0 0,0 0-1,0 0 1,0-1 0,-1 1-1,0 0 1,0 0 0,-2-6-1,2 11 4,1 0 0,0-1-1,0 1 1,0 0-1,0 0 1,0 0-1,0-1 1,0 1 0,-1 0-1,1 0 1,0 0-1,0 0 1,0-1-1,0 1 1,0 0 0,-1 0-1,1 0 1,0 0-1,0 0 1,0 0-1,-1 0 1,1 0 0,0 0-1,0-1 1,0 1-1,-1 0 1,1 0-1,0 0 1,0 0 0,-1 0-1,1 0 1,0 0-1,0 0 1,0 1-1,-1-1 1,1 0 0,0 0-1,0 0 1,0 0-1,-1 0 1,1 0 0,0 0-1,0 0 1,0 0-1,0 1 1,-1-1-1,1 0 1,0 0 0,0 0-1,0 0 1,0 1-1,0-1 1,-1 0-1,-6 11-1,-7 18-17,1 1 0,1 0 0,1 1 0,2 0 0,1 0 0,-7 56 0,14-73 8,-10 98-47,5 135 0,7-214 45,1 0 0,2 0 0,2 0 0,1 0 0,1-1 1,2 0-1,1-1 0,26 52 0,-36-81 12,1-1-1,-1 1 1,0 0-1,1 0 1,-1-1-1,1 1 1,-1-1-1,1 1 1,0-1-1,0 0 1,-1 0-1,1 0 1,0 0-1,0 0 1,0 0-1,0 0 1,1-1-1,-1 1 1,0-1-1,0 1 1,0-1-1,0 0 1,0 0-1,1 0 1,-1 0-1,0 0 1,0 0 0,0-1-1,0 1 1,1-1-1,-1 0 1,0 1-1,2-2 1,7-3 3,1 0-1,-1-1 1,0-1 0,13-9 0,-21 14 2,41-29 124,78-73 0,-143 133-82,10-14 2,-17 30-1,26-41-39,0 0 0,1 0 0,-1 0 0,1 0 0,-1 0 0,1 1 0,1-1 0,-1 0 0,0 1 0,1-1 0,0 0 0,0 1 0,1 4 0,-1-7-7,1-1-1,-1 1 1,1-1-1,-1 1 1,1-1-1,0 1 1,0-1 0,-1 1-1,1-1 1,0 0-1,0 0 1,0 1-1,0-1 1,1 0 0,-1 0-1,0 0 1,0 0-1,3 1 1,0 0 0,-1-1 1,0 0-1,0 0 1,1 0-1,-1 0 1,0 0-1,1-1 1,5 0-1,-1 0 1,1 0 1,0-1-1,-1 0 0,1-1 0,-1 0 1,12-4-1,-16 4-1,0 1 0,0-1-1,0 0 1,-1 0 0,1 0 0,0 0 0,-1-1-1,1 1 1,-1-1 0,0 0 0,0 0 0,0 0-1,0 0 1,-1-1 0,1 1 0,-1-1 0,0 0-1,0 1 1,0-1 0,0 0 0,-1 0-1,1 0 1,-1 0 0,0-1 0,-1 1 0,1 0-1,-1 0 1,0-1 0,0 1 0,0 0 0,-1-6-1,-1-3 8,0-1 0,-1 1 0,0 0 0,-2 0-1,1 0 1,-10-17 0,2 20-27,0-1 62,12 11-42,0-1 0,0 1 0,0-1 0,0 1 0,1-1 0,-1 0-1,0 1 1,0 0 0,0-1 0,1 1 0,-1-1 0,0 1 0,1-1-1,-1 1 1,0-1 0,1 1 0,-1 0 0,0-1 0,1 1 0,-1 0 0,1-1-1,-1 1 1,1 0 0,-1 0 0,1-1 0,-1 1 0,1 0 0,-1 0 0,1 0-1,-1 0 1,1 0 0,-1 0 0,1 0 0,0 0 0,42-17 21,-26 10-13,-1 1 1,25-6-1,-38 12-10,26-6-32,42-3 0,-64 8 26,0 1 0,0 0 0,1 0 0,-1 1 0,0-1 0,0 2 0,0-1 0,0 1 0,0 0 1,0 1-1,10 5 0,-13-6 7,-1 1 0,0 0 1,0-1-1,0 1 1,0 1-1,-1-1 0,1 0 1,-1 1-1,0-1 1,0 1-1,0 0 0,0 0 1,0-1-1,-1 1 1,0 0-1,0 0 0,1 5 1,0 10 32,0-1 0,-1 31 0,-1-8 50,1-18-22,3 40 99,-3-58-125,0 0 0,0 1 1,0-1-1,1 0 0,0 0 1,0 0-1,0 0 0,5 8 1,-6-11-24,0-1 1,0 0 0,0 0-1,0 0 1,0 0 0,0 0-1,1 0 1,-1 0 0,0 0 0,0 0-1,1-1 1,-1 1 0,1 0-1,-1-1 1,1 1 0,-1-1-1,1 0 1,-1 1 0,1-1-1,-1 0 1,1 0 0,1 0-1,0 0 1,1-1 0,0 0 0,-1 0 0,0 0 0,1 0 0,-1 0 0,1-1 0,-1 0 0,4-2 0,4-4-64,1-1-1,-1 0 1,17-19 0,4-12-744,-23 27-2975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04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7136,'0'0'5313,"21"0"-4732,352 28 1886,-139-16-385,-180-12-2410,0-3 0,58-10 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06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0 6520,'0'0'7577,"0"11"-6945,3 183 1569,-9 262 2166,5-446-4147,-1 0 0,0 0 0,-1 0 1,-4 12-1,1-5 532,6-15 812,6-10-1104,7-16-363,-4 4-99,9-17-3234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06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5720,'0'0'11622,"10"7"-10978,-3-2-543,0-1 0,1 0 0,0 0 1,-1-1-1,1 1 0,0-2 0,0 1 0,1-1 0,-1-1 0,0 1 0,17-1 0,690 21 4802,-602-21-3540,-108-9-2457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07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0 147 7632,'0'0'10743,"11"-10"-10260,3-5-247,2 1 0,0 1 1,1 0-1,0 1 0,0 1 0,33-15 0,-28 18 50,1 2 0,0 0 0,0 1 0,1 1 0,-1 2-1,1 0 1,38 3 0,-60-1-248,0 0 1,0 0 0,0 1-1,0-1 1,0 1-1,0-1 1,0 1-1,0 0 1,0 0-1,0 0 1,-1 0-1,1 0 1,0 0-1,-1 1 1,1-1-1,-1 0 1,1 1-1,-1-1 1,0 1-1,0 0 1,0-1 0,0 1-1,0 0 1,0 0-1,0-1 1,0 1-1,0 0 1,-1 0-1,1 0 1,-1 0-1,0 0 1,0 0-1,1 0 1,-1 3-1,0 5 57,0 1 1,-1 0-1,0-1 0,-5 21 0,-1-7 14,-1 0-1,0-1 1,-2 0 0,-1 0 0,-24 37 0,6-19 100,-62 70 0,54-76-89,27-27-60,0 1 1,-14 16 0,19-19-5,3-3 153,12-3-69,-8 0-139,174-17 309,110-4 827,-281 21-1120,1 0-1,-1-1 0,0 1 0,0-1 0,0 0 0,0-1 0,1 1 1,-2-1-1,1 0 0,0 0 0,0-1 0,6-3 0,9-14-3753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10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188 116 6224,'0'0'6993,"-10"3"-6350,3-1-489,-1 1 0,1 0 1,0 0-1,-1 0 1,1 1-1,1 0 1,-1 0-1,0 1 1,1-1-1,0 2 0,-7 6 1,2 1 168,0 0 0,1 1 0,1 0 0,0 1 1,1-1-1,0 2 0,-5 16 0,11-26-219,0 0 0,0 0 0,1 0 0,0 0 0,0 0 0,1 0 0,0 0 0,0 1-1,0-1 1,1 0 0,0 0 0,0 0 0,0 0 0,1 0 0,0 0 0,0 0 0,0 0 0,1-1 0,0 1 0,0-1 0,1 0 0,5 8 0,-6-9-15,0-1 0,1 1 1,-1-1-1,1 0 1,0 0-1,-1 0 0,1 0 1,1-1-1,5 3 1,-7-4-42,0 0 0,-1 0 0,1-1 0,0 1 0,-1-1 0,1 0 0,0 0 0,0 0 0,-1 0 0,1-1 0,0 1 0,-1-1 0,1 1 0,0-1 0,-1 0 0,1 0 0,4-3 0,4-2 67,-1 0-1,0-1 0,0-1 1,0 0-1,-1 0 1,16-18-1,-4-1 156,21-34 0,-16 21-41,-10 19-92,-12 17-65,0 0 0,-1-1-1,1 1 1,-1-1 0,0 0 0,2-7 0,39 77 416,-25-36-351,45 48 0,-56-68-82,1-1 0,0 0 0,0-1 0,1 0-1,-1 0 1,2-1 0,-1 0 0,1-1-1,14 6 1,-22-11-34,0 1-1,0-1 0,-1 0 1,1 1-1,0-1 0,0-1 1,0 1-1,0 0 0,-1-1 1,1 1-1,0-1 0,0 0 1,-1 0-1,1 0 0,0 0 1,-1 0-1,1-1 0,-1 1 1,0-1-1,1 0 0,-1 0 1,0 1-1,0-1 0,0-1 1,2-1-1,1-2 20,-1 0 1,1-1-1,-1 1 1,0-1-1,-1 0 1,1 0-1,-1 0 1,2-10 0,-1 1 21,-2 0 1,1 0 0,-2 0-1,0 0 1,-2-1-1,1 1 1,-2 0 0,0 0-1,-1 0 1,0 0 0,-2 0-1,0 1 1,0 0 0,-9-16-1,6 20 14,0-2 57,8 12-132,0 1 0,0-1 0,1 1 0,-1 0 0,0-1 1,0 1-1,1-1 0,-1 1 0,0 0 0,1-1 0,-1 1 0,0 0 0,1-1 0,-1 1 0,0 0 0,1 0 0,-1-1 0,1 1 0,-1 0 0,0 0 0,1 0 0,-1 0 0,1-1 0,-1 1 0,1 0 0,-1 0 0,1 0 1,-1 0-1,1 0 0,-1 0 0,1 0 0,-1 0 0,0 0 0,1 1 0,173-10-49,-90 6 6,0-3 0,94-19 0,-169 22 44,10-3 11,-19 6-10,0 0-1,0 0 1,0 0-1,1 0 1,-1 0 0,0-1-1,1 1 1,-1 0 0,0 0-1,0 0 1,1 0 0,-1 0-1,0 0 1,0 0 0,1 0-1,-1 0 1,0 0-1,1 0 1,-1 0 0,0 0-1,0 1 1,1-1 0,-1 0-1,0 0 1,0 0 0,1 0-1,-1 0 1,0 0-1,0 1 1,1-1 0,-1 0-1,0 0 1,0 0 0,0 1-1,1-1 1,-1 0 0,0 0-1,0 1 1,0-1-1,0 0 1,0 1 3,-1 1 0,1-1 0,-1 0-1,0 0 1,1 0 0,-1 0 0,0-1 0,0 1-1,1 0 1,-1 0 0,0 0 0,0-1 0,0 1 0,0 0-1,0-1 1,-2 2 0,-5 3 27,-28 28 81,-30 38-1,37-38-51,25-30-50,-13 16 61,-23 32 1,37-47-49,-1 1 0,1 0 0,0 0 0,1 1 1,-1-1-1,1 1 0,0-1 0,1 1 0,-1-1 0,1 1 1,0 0-1,0 0 0,1 6 0,0-11-17,0 0 0,0 1 0,1-1-1,-1 0 1,0 1 0,1-1 0,0 0 0,-1 0-1,1 1 1,-1-1 0,1 0 0,0 0 0,0 0 0,0 0-1,0 0 1,0 0 0,0 0 0,0 0 0,0 0-1,0-1 1,0 1 0,0 0 0,1-1 0,-1 1-1,0-1 1,0 1 0,1-1 0,-1 1 0,0-1 0,1 0-1,-1 0 1,0 0 0,1 0 0,-1 0 0,0 0-1,1 0 1,-1 0 0,0 0 0,2-1 0,4 0 7,0-1 0,-1 1 0,1-1 0,0 0-1,-1-1 1,8-4 0,-5 2-6,0 0 0,0-1 0,-1 0-1,0 0 1,-1-1 0,1 0-1,-1-1 1,-1 1 0,1-1 0,-1-1-1,-1 1 1,0-1 0,0 0-1,5-13 1,0-6 14,-6 18-2,0 0-1,-1 1 0,0-1 0,-1-1 0,2-15 0,9 38 103,5 10-81,0-1-1,1 0 1,2-2 0,33 25 0,-49-40-32,0-1 0,1 0 1,0 0-1,-1 0 0,1-1 0,0 0 0,0 0 0,1-1 1,-1 0-1,0 0 0,0 0 0,1-1 0,6 0 0,-8 0-1,-1-1-1,1 1 0,-1-1 0,1 0 1,-1-1-1,1 1 0,-1-1 0,0 0 0,0 0 1,0 0-1,0-1 0,0 1 0,-1-1 1,1 0-1,-1 0 0,1 0 0,-1 0 1,4-7-1,8-13 32,-2 0 1,0-1 0,12-37-1,-12 30 66,24-45 0,-36 76-101,-1-1-1,0 0 0,1 1 1,-1-1-1,0 0 0,1 1 1,-1-1-1,0 1 0,1-1 0,-1 1 1,1-1-1,-1 1 0,1-1 1,0 1-1,-1-1 0,1 1 1,-1 0-1,1-1 0,0 1 1,-1 0-1,1-1 0,0 1 1,-1 0-1,1 0 0,0 0 0,1 0 1,-2 0 0,1 1-1,0-1 1,0 1 0,-1-1 0,1 1 0,0-1-1,0 1 1,-1 0 0,1-1 0,-1 1 0,1 0 0,-1-1-1,1 1 1,-1 0 0,1 0 0,-1 0 0,1 1 0,2 7 23,0 1 1,4 18 0,-6-23-25,2 10 9,0 1 1,0-1-1,-2 1 1,0 0-1,-1 0 1,0 0-1,-1-1 1,-6 27-1,6-41-6,1 1 0,-1 0 0,0 0 0,0 0 0,0 0 0,0-1 0,-1 1 0,1-1 0,0 1 0,-1-1 0,1 1 0,-1-1 0,0 0 0,1 1 0,-1-1 0,0 0 0,0 0 0,0-1 0,1 1 0,-1 0 0,0 0 0,0-1 0,0 1 0,0-1 0,0 0 0,0 0 0,0 0 0,0 0 0,-4 0 0,3 0 10,-1 0-1,0-1 1,1 1 0,-1-1 0,1 0-1,-1 0 1,1 0 0,-1 0 0,1-1-1,0 0 1,0 1 0,-1-1 0,1 0-1,1 0 1,-1-1 0,-3-2 0,6 5-13,0 0 0,-1-1 0,1 1 0,0 0 0,-1 0-1,1-1 1,0 1 0,-1 0 0,1-1 0,0 1 0,0-1 0,-1 1 0,1 0 0,0-1 0,0 1 0,0-1 0,0 1 0,0 0 0,-1-1 0,1 1 0,0-1 0,0 1 0,0-1 0,0 1 0,0-1 0,0 1 0,0-1 0,1 1 0,-1 0 0,0-1 0,0 0-1,14-1 80,27 10 1,-36-6-72,26 5-22,1 0 0,56 4 0,-72-11-120,0 0-1,-1-1 1,0-1 0,1 0 0,-1-1 0,0-1 0,0 0 0,16-7 0,-1-3-4034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12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1034 6520,'0'0'8269,"5"-13"-7441,20-47 623,47-80 0,-59 119-1148,2-6 182,2 1 1,1 1-1,0 1 0,28-28 1,-41 48-388,0-2 87,0 2 0,0-1 0,1 0 0,0 1 0,9-5 0,-14 8-142,1 0 0,-1 1 0,0-1 0,0 1 0,1 0 1,-1-1-1,1 1 0,-1 0 0,0 0 0,1 0 0,-1 0 0,0 0 0,1 0 0,-1 0 0,1 1 1,-1-1-1,0 0 0,1 1 0,-1-1 0,0 1 0,0-1 0,1 1 0,-1 0 0,0-1 0,0 1 1,0 0-1,0 0 0,0 0 0,0 0 0,0 0 0,0 0 0,0 0 0,0 0 0,-1 0 0,2 2 1,3 5 92,-1 1 0,0 0 1,0 0-1,-1 0 1,0 0-1,0 1 0,-1-1 1,2 15-1,-2 9 170,-2 38 0,0-54-187,-5 39 260,-1-1 0,-4 0 0,-19 66 0,20-88-159,7-23 76,6-16-26,3-7-205,109-187 419,-85 152-365,2 3 0,46-50 0,-65 79-76,-3 3 18,25-21-1,-33 31-46,0 1 1,0 0-1,0 0 0,0 0 0,0 0 0,0 0 0,1 1 0,-1 0 0,1-1 1,-1 1-1,1 0 0,-1 1 0,1-1 0,6 0 0,-8 2-7,1-1 1,-1 1-1,1 0 1,-1 0-1,0 0 0,0 0 1,0 0-1,1 0 0,-1 0 1,0 1-1,0-1 0,-1 1 1,1-1-1,0 1 1,0 0-1,-1 0 0,1 0 1,-1 0-1,0 0 0,0 0 1,1 0-1,-1 0 1,0 1-1,-1-1 0,2 4 1,2 8 2,-1 0 1,0 0 0,1 17-1,-3-21 1,1 21 14,-1 0-1,-5 51 1,-1 9 105,5-89-121,0-1-1,0 0 0,0 0 1,0 1-1,0-1 0,0 0 1,0 0-1,0 1 0,1-1 1,-1 0-1,1 0 0,-1 0 1,2 3-1,-2-4-3,1 0 0,0 0-1,0 0 1,-1 0 0,1 0 0,0 0 0,0 0 0,0 0 0,-1 0 0,1 0 0,0 0 0,0-1-1,0 1 1,-1 0 0,1 0 0,0-1 0,-1 1 0,1 0 0,0-1 0,-1 1 0,1-1-1,0 1 1,-1-1 0,2 0 0,14-11 38,-1 0 0,0-1 0,22-26 0,37-53 70,-38 47-71,22-30 20,69-79 142,-119 147-139,-5 8 13,-5 18 13,1-13-102,-14 64 52,-10 58 3,23-105-46,0-1-1,1 1 0,5 42 1,-3-59-4,0 0 0,1-1 0,0 1 0,0 0 0,1 0 0,-1-1 0,1 1 0,0-1 0,7 9 1,-9-13 5,0 0 0,0 0 0,0 0 1,0 1-1,0-1 0,0 0 0,0 0 1,0 0-1,0 0 0,0-1 1,1 1-1,-1 0 0,0 0 0,1-1 1,-1 1-1,1-1 0,-1 1 1,0-1-1,1 0 0,-1 0 0,1 1 1,-1-1-1,1 0 0,-1 0 0,1 0 1,-1-1-1,1 1 0,-1 0 1,1 0-1,-1-1 0,1 1 0,-1-1 1,0 1-1,1-1 0,-1 0 1,0 0-1,0 1 0,1-1 0,-1 0 1,0 0-1,0 0 0,0 0 1,0 0-1,2-3 0,0-1 3,0 0 0,0 0 0,0 0 1,0 0-1,-1-1 0,0 0 0,0 1 0,0-1 0,-1 0 0,0 0 0,0 1 0,0-1 1,-1 0-1,0-9 0,-1-2 15,-1 0 0,0 0 0,-9-29 0,8 37 0,0 0 1,0 0 0,-1 1 0,0 0-1,-1 0 1,-9-13 0,12 18-13,0 0 0,-1 0 1,1 0-1,-1 1 1,0-1-1,1 1 0,-1-1 1,0 1-1,-1 0 0,1 0 1,0 1-1,-1-1 1,1 1-1,-1-1 0,1 1 1,-1 0-1,0 1 0,-6-2 1,9 2-8,1 0 1,-1 0 0,0 0 0,0 0 0,1-1-1,-1 1 1,0 1 0,0-1 0,1 0-1,-1 0 1,0 0 0,1 0 0,-1 0-1,0 1 1,1-1 0,-1 0 0,0 1-1,1-1 1,-1 0 0,0 1 0,1-1 0,-1 1-1,1-1 1,-1 1 0,1-1 0,-1 1-1,1-1 1,-1 1 0,1 0 0,0-1-1,-1 1 1,1 0 0,0 0-3,0 0 1,0 0-1,1 0 0,-1 0 1,0 0-1,1 0 0,-1 0 1,1 0-1,-1 0 0,1-1 0,0 1 1,-1 0-1,1 0 0,0-1 1,-1 1-1,1 0 0,0-1 1,0 1-1,0-1 0,0 1 1,-1-1-1,1 1 0,2 0 1,8 3-2,1 0 1,0 0-1,0-1 1,1-1-1,-1 0 1,1 0-1,-1-2 1,1 1-1,-1-2 1,1 1-1,-1-2 1,1 0-1,-1 0 1,0-1-1,0 0 1,0-2 0,15-6-1,-15 4 5,1 0-1,-1-1 1,13-12 0,-11 12 60,-12 7-44,0 0-1,0 1 1,0-2 0,-1 1-1,1 0 1,0 0-1,-1 0 1,1-1 0,-1 1-1,3-3 1,1-6 0,0 1 1,0-1-1,-1 0 0,-1 0 1,1 0-1,-2-1 1,1 1-1,-1-1 0,0-15 1,4-14 10,30-211 159,-32 198-130,-4 1 0,-9-96 0,9 147-56,0-1 0,0 1-1,-1 0 1,1-1 0,0 1 0,0-1 0,-1 1 0,1 0 0,-1-1 0,1 1 0,-1 0 0,1 0 0,-1 0-1,0-1 1,0 1 0,-1-2 0,1 3-1,1 0-1,-1 0 0,1 0 0,-1 0 1,1 0-1,-1 1 0,1-1 1,-1 0-1,1 0 0,-1 0 1,1 1-1,-1-1 0,1 0 1,-1 0-1,1 1 0,0-1 1,-1 0-1,1 1 0,-1-1 1,1 1-1,0-1 0,-1 0 1,1 1-1,0-1 0,0 1 1,-1-1-1,1 1 0,0 0 0,-4 6-13,0 1 0,1 0 0,-5 16-1,-8 62-75,4 1 0,-2 124 0,1-13 26,2-12 62,8-126 14,3 5-237,4-70-909,1-8 564,-4-4-567,0 0 0,-1 0-1,-1 1 1,-5-32 0,5 42-203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12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12552,'0'0'1954,"13"0"-1462,225 25 1369,21 2-79,-98-31-816,-101-1-3239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18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1152 5920,'0'0'5001,"-3"10"-4461,-9 38 68,2 1 1,-7 83-1,6 112 961,10-216-1384,9 172 1076,0-27 845,-9-169-1404,-3-14-381,-1-20-16,-3-68 227,-2-10 174,5-114 0,7 189-482,1 0 0,2 0 0,12-47-1,-12 63-108,1 1 0,1-1 1,0 1-1,1 0 0,0 1 0,1 0 0,1 0 0,13-15 0,-19 26-72,-1 1 0,1-1 0,0 1 0,0 0 0,0-1 0,0 2-1,1-1 1,-1 1 0,1-1 0,-1 1 0,1 0 0,0 1 0,0-1 0,0 1 0,0 0 0,0 0 0,0 1 0,0-1 0,0 1 0,0 0-1,0 1 1,0-1 0,0 1 0,9 2 0,-7-1 14,0 1-1,0 0 0,0 0 1,0 1-1,-1 0 1,1 0-1,-1 0 1,0 1-1,0 0 0,-1 0 1,1 1-1,-1-1 1,0 1-1,-1 0 0,7 12 1,-7-11 4,0 0 0,-1 0 0,0 0 0,0 1 1,-1-1-1,0 1 0,0-1 0,-1 1 0,1 9 0,-2-12-25,-1 1-1,1-1 1,-1 0-1,0 0 1,0 0-1,-1 0 1,1 0-1,-1 0 1,0-1-1,0 1 1,-1 0-1,1-1 1,-1 0-1,-6 7 1,6-7-16,0-1 0,-1-1 0,1 1 0,-1 0 1,1-1-1,-1 0 0,0 0 0,0 0 0,0 0 0,0-1 0,-1 0 1,1 1-1,0-2 0,0 1 0,-1 0 0,1-1 0,-7 0 0,-9 0 65,0-1 0,-30-6-1,31 4-24,-31-7 198,77 21-143,-2-4-110,1-2-1,1 0 1,-1-2 0,47 1-1,-58-4-2,1-1 0,-1 0 0,1-1 1,-1-1-1,0 0 0,0-1 0,0-1 0,-1 0 0,23-13 0,-22 10 10,-1-1 0,0-1 0,0-1 0,-1 0-1,0 0 1,17-22 0,-24 26-6,-2 0 0,1 0 1,-1 0-1,0-1 0,0 0 0,-1 0 1,0 0-1,-1 0 0,1 0 0,-2 0 1,1-1-1,-1 1 0,0 0 0,-1-1 1,0-8-1,-1 4 17,0 0 0,-1 0 1,-5-17-1,6 26-8,0 0 0,0 1 1,-1 0-1,1-1 0,-1 1 1,0 0-1,0 0 0,0-1 1,0 2-1,-1-1 0,1 0 1,-1 0-1,1 1 0,-1-1 0,0 1 1,-5-3-1,7 5-14,1 0 0,0-1 0,0 1 0,0 0 0,0 0 0,0 0 0,0 0 0,-1 0 0,1-1 0,0 1 0,0 0 0,0 0 0,0 0 0,0 0 0,0-1 0,0 1 0,0 0 0,0 0 0,0 0 0,0-1 0,0 1 0,0 0 0,0 0 0,0 0 0,0-1 0,0 1 0,0 0 0,0 0 0,0 0 0,0 0 0,0-1 0,0 1 0,0 0 0,1 0 0,-1 0 0,0 0 0,0-1 0,0 1 0,0 0 0,0 0 0,0 0 0,1 0 0,-1 0 0,0 0 0,0-1 0,0 1 0,0 0 1,1 0-1,-1 0 0,0 0 0,0 0 0,0 0 0,1 0 0,-1 0 0,0 0 0,0 0 0,0 0 0,0 0 0,1 0 0,-1 0 0,0 0 0,0 0 0,1 0 0,13-5 1,-4 4-1,-1 0 0,1 1 0,0 0 1,-1 0-1,1 1 0,0 1 0,-1-1 0,1 1 1,-1 1-1,0 0 0,10 4 0,-7-1-1,0-1 0,0 2 0,0 0 0,-1 0 0,0 1-1,0 0 1,12 13 0,-12-8 9,-1 1 0,-1-1 0,0 2 0,-1-1 0,0 1 0,-2 0 0,1 1 1,-2-1-1,0 1 0,-1 1 0,-1-1 0,0 0 0,1 31 0,-4-44-7,0 4 26,1 1-1,-1-1 0,2 0 1,2 13-1,-3-19-20,-1 1 0,1-1 1,-1 0-1,1 1 0,0-1 0,0 0 0,-1 1 0,1-1 0,0 0 1,0 0-1,0 0 0,0 0 0,1 0 0,-1 0 0,0 0 1,0 0-1,1 0 0,-1-1 0,0 1 0,1 0 0,-1-1 0,0 1 1,1-1-1,-1 0 0,1 1 0,-1-1 0,1 0 0,2 0 0,59 6 415,-57-6-406,0-1 0,0 0 0,0 0 0,0 0 1,0-1-1,-1 1 0,1-2 0,0 1 0,-1-1 1,1 1-1,-1-1 0,0-1 0,0 1 0,6-6 0,8-6 36,0 0 0,-1-1 0,18-21 0,-33 33-45,0-1 0,0 1-1,0-1 1,-1 0 0,0 0-1,0 0 1,1-6 0,-1 5-1,0 0 1,0 0 0,1 1-1,4-9 1,-4 8-7,0 0 0,0 0 0,-1 0 0,0 0 0,0-1 0,-1 1 0,1 0 0,-1-1 0,-1 1 0,1-12 0,-1 4 0,-1 0 0,-1 0 0,0 0 0,-4-14 0,6 27-1,0 0 0,0 0 0,0 0 1,0 0-1,-1 0 0,1-1 0,-1 1 0,1 0 0,-1 0 0,1 0 1,-1 0-1,1 0 0,-1 0 0,0 0 0,1 1 0,-1-1 0,0 0 0,0 0 1,0 0-1,0 1 0,0-1 0,0 0 0,0 1 0,0-1 0,0 1 0,0-1 1,0 1-1,0 0 0,0-1 0,0 1 0,-1 0 0,1 0 0,0 0 1,0 0-1,0 0 0,0 0 0,-1 0 0,1 0 0,0 0 0,0 1 0,0-1 1,0 0-1,0 1 0,0-1 0,-2 1 0,-1 2-3,0-1-1,0 1 1,0-1 0,1 1-1,-1 0 1,1 0 0,0 1-1,-1-1 1,1 1-1,-3 4 1,3-1-4,-1 1 1,1-1-1,0 1 0,0 0 0,1 0 0,0 0 1,0 0-1,1 1 0,0-1 0,1 0 1,0 1-1,0-1 0,1 0 0,0 1 1,0-1-1,1 0 0,0 0 0,3 8 1,-3-10 5,0 0 0,0-1 1,1 1-1,-1-1 0,1 0 1,0 0-1,1 0 0,-1 0 1,1-1-1,0 0 0,0 1 1,1-1-1,-1-1 1,1 1-1,0-1 0,0 1 1,0-1-1,0-1 0,1 1 1,-1-1-1,1 0 0,-1 0 1,1 0-1,0-1 0,0 0 1,6 0-1,2-1 2,1-1 1,-1 0-1,0-1 0,1-1 0,-1 0 1,-1-1-1,1 0 0,21-11 1,7-6 28,49-33 0,-87 51-26,113-84 57,-69 49-3,-38 30-36,-1 0-1,-1-1 0,14-17 1,-37 44 8,-2-1 0,-18 15 1,11-10-7,-26 29 0,31-30-13,13-14 4,0 0-1,0 0 1,0 0-1,1 0 1,-7 14-1,12-20-12,0-1-1,-1 1 1,1 0 0,0-1-1,0 1 1,0 0 0,0-1-1,-1 1 1,1 0 0,0-1-1,0 1 1,0 0 0,0-1-1,1 1 1,-1 0 0,0-1-1,0 1 1,0 0-1,0-1 1,1 1 0,-1 0-1,0-1 1,1 1 0,-1-1-1,0 1 1,1-1 0,-1 1-1,1-1 1,-1 1 0,1-1-1,-1 1 1,1-1 0,-1 0-1,1 1 1,-1-1 0,1 0-1,0 1 1,-1-1 0,1 0-1,0 0 1,-1 1-1,1-1 1,0 0 0,-1 0-1,1 0 1,0 0 0,-1 0-1,1 0 1,1 0 0,36-2-26,-23-1 17,0 0 0,-1-2 0,1 0 0,-1 0 0,0-2-1,-1 1 1,0-2 0,0 0 0,0 0 0,-1-2 0,0 1 0,20-23 0,-10 8 1,-2 0 1,0-2-1,-2-1 1,-1 0 0,16-34-1,-21 32-3,0-1 0,-2 0 0,-2-1 0,0 0 0,-2 0 0,-2-1 0,-1 1-1,-1-1 1,-1 0 0,-2 0 0,-2 1 0,0-1 0,-3 1 0,0 0 0,-2 0 0,-1 0 0,-20-44 0,28 73 3,0-1 1,0 1-1,0 0 1,0 1-1,0-1 1,-1 0-1,1 0 1,0 0-1,-1 1 1,0-1-1,1 1 1,-1-1-1,0 1 0,0 0 1,0 0-1,0-1 1,-2 0-1,2 2 4,1 0-1,-1 0 0,1 0 0,-1 0 0,1 0 1,-1 0-1,1 1 0,-1-1 0,1 0 0,-1 1 1,1-1-1,0 1 0,-1 0 0,1-1 0,-1 1 1,1 0-1,0 0 0,0 0 0,0 0 0,0 0 1,-1 0-1,1 0 0,1 0 0,-1 1 0,0-1 1,-1 3-1,-6 8-5,1 0 1,0 1-1,1 0 1,1 0 0,0 0-1,1 1 1,0 0-1,-2 16 1,-8 117-56,14-143 61,-2 50-10,2-1 0,3 1 0,3-1 0,1 0-1,3 0 1,18 57 0,-17-78 49,28 57-1,-33-77-17,1 0 0,1 0 0,0-1 0,0 0 0,1 0 0,1-1 0,12 12 0,-20-21-10,1 1 0,-1-1 1,1 1-1,-1-1 0,1 0 1,-1 0-1,1 0 0,0 0 1,-1 0-1,1 0 0,0-1 1,0 0-1,-1 1 0,1-1 0,0 0 1,0 0-1,0-1 0,-1 1 1,1-1-1,0 1 0,0-1 1,-1 0-1,1 0 0,0 0 1,-1 0-1,1 0 0,-1-1 1,3-1-1,7-5 34,-1-1 0,-1 0-1,0 0 1,13-15 0,-14 14-15,6-9 19,0 0-1,-2-1 1,0 0-1,-2-1 1,19-45-1,-27 58-21,0-1-1,-1 1 1,2-12-1,-3 11-9,1 1 0,0-1 0,5-9 0,-5 12 12,-1 0-1,1 0 1,-1 0 0,0 0 0,0-6-1,-1 12 43,-6 15-22,0 12-13,1-1 1,1 1 0,1 1-1,1-1 1,2 0-1,1 0 1,0 1 0,12 49-1,-13-74-31,1 1-1,0-1 0,0 0 0,0 0 0,0 0 0,1 0 1,-1 0-1,1 0 0,0 0 0,0 0 0,0 0 0,0-1 1,0 1-1,1-1 0,-1 0 0,1 0 0,0 1 0,-1-2 1,1 1-1,0 0 0,0-1 0,0 1 0,6 1 0,-4-2 1,0 0 0,0-1 0,0 1-1,1-1 1,-1 0 0,0-1 0,0 1-1,0-1 1,0 0 0,0 0 0,0-1-1,-1 1 1,1-1 0,0 0 0,5-3-1,27-18 42,-1-2 0,-1-1 0,33-32 0,17-13 16,30-26 13,-105 92-81,-8 4 7,0 1 1,-1-1-1,1 0 1,0 1-1,-1-1 1,1 0-1,-1 0 1,1 0-1,-1 0 1,0-1-1,1 1 1,-1 0-1,0-1 1,1-1-1,-3 5 2,-1 0 0,0-1 0,1 1 0,0 0 0,-1 0 0,1 0 0,0 0 0,0 0 0,-2 4 0,3-4 0,-8 11-1,-1 1-1,-11 12 1,10-13-16,1 0 0,0 0 0,-9 19-1,16-28 15,1 0-1,-1 0 1,1 0-1,0 0 1,0 0-1,0 0 1,0 0-1,1 0 1,0 0-1,0 0 1,0 1-1,0-1 1,1 0-1,-1 0 1,1 0-1,0 0 1,3 6-1,-3-7 4,1 0 0,0 0-1,1-1 1,-1 1 0,0 0 0,1-1-1,-1 1 1,1-1 0,0 0 0,0 0-1,0 0 1,0 0 0,0 0 0,1-1-1,-1 1 1,0-1 0,1 0 0,-1 0-1,1-1 1,-1 1 0,1 0 0,-1-1 0,1 0-1,3 0 1,6 0 0,-1 0-1,1-1 1,-1-1 0,0 0-1,22-6 1,-14 1 2,-1-1 0,0-1-1,0 0 1,-1-1 0,0-1-1,-1-1 1,0 0 0,27-27 0,-26 20 1,-1-1 1,-1 0 0,0-1-1,-2-1 1,0-1 0,17-39-1,-12 19 11,12-26-43,-3-1-1,20-75 1,7-189-364,-40 222 184,-4-3-82,-11 101 213,0 0-1,-1-1 0,-1 1 0,0 0 0,-7-25 0,9 39 76,0-1-1,0 1 0,0 0 0,0-1 0,-1 1 0,1 0 1,0-1-1,0 1 0,0 0 0,0-1 0,0 1 0,-1 0 0,1-1 1,0 1-1,0 0 0,0 0 0,-1-1 0,1 1 0,0 0 0,0 0 1,-1 0-1,1-1 0,0 1 0,-1 0 0,1 0 0,0 0 1,-1 0-1,1 0 0,0-1 0,0 1 0,-1 0 0,1 0 0,-1 0 1,1 0-1,0 0 0,-1 0 0,1 0 0,0 0 0,-1 0 1,1 1-1,-14 11-58,-5 22 20,4 4 27,2 1 0,2 1 0,-7 51 0,-8 126 48,18-139 14,4 18 93,3 1-1,19 151 1,-16-230-99,1-1 1,0 0 0,8 21-1,-8-30-10,0 1-1,1-1 1,0 0-1,0 0 0,1 0 1,0-1-1,0 1 0,7 6 1,-9-12-24,-1 0 0,0-1 0,1 1 1,-1-1-1,1 1 0,0-1 0,-1 0 1,1 0-1,0 0 0,0-1 0,0 1 0,0-1 1,0 1-1,-1-1 0,1 0 0,0 0 1,0-1-1,0 1 0,5-1 0,5-2 21,0-1 0,22-8 0,-17 5-8,-2-1 1,1 0 0,28-21-1,-39 26-20,-1-1 1,-1 0-1,1 0 1,0 0-1,-1-1 0,0 0 1,0 1-1,0-2 0,-1 1 1,1 0-1,-1-1 0,-1 1 1,1-1-1,-1 0 0,2-7 1,-3 11-3,-1 1 1,0-1 0,1 1 0,-1-1-1,0 1 1,0 0 0,0-1-1,0 1 1,-1-1 0,1 1-1,0-1 1,-1 1 0,1 0-1,0-1 1,-1 1 0,0 0 0,1-1-1,-1 1 1,0 0 0,0 0-1,0 0 1,1-1 0,-1 1-1,0 0 1,-1 0 0,1 0-1,0 1 1,0-1 0,0 0 0,-2-1-1,1 2 4,1-1 0,-1 1 0,0 0 0,0 0 0,1-1 0,-1 1 0,0 0 0,0 0-1,1 1 1,-1-1 0,0 0 0,1 0 0,-1 1 0,0-1 0,1 1 0,-1 0 0,0-1 0,1 1 0,-1 0 0,1 0-1,-1 0 1,1 0 0,0 0 0,-1 0 0,0 2 0,-2 1-3,0 0-1,1 1 1,0-1 0,0 1-1,0 0 1,0 0 0,1 0-1,-1 0 1,1 0 0,1 1-1,-1-1 1,1 1-1,0-1 1,0 1 0,0-1-1,1 1 1,0 9 0,1-11-3,-1 1 1,1-1-1,0 0 1,0 0-1,0 0 1,1 0 0,0 0-1,-1 0 1,1-1-1,0 1 1,1 0-1,-1-1 1,1 0-1,0 1 1,-1-1-1,1 0 1,1 0 0,-1-1-1,0 1 1,1-1-1,-1 0 1,1 0-1,0 0 1,6 3-1,1-2-6,0 0 0,0-1-1,0-1 1,1 1 0,-1-2 0,0 1-1,1-2 1,-1 1 0,0-2-1,0 1 1,16-6 0,7-2-35,-2-2 0,46-22 0,-18 2-23,9-5 33,-59 32 64,0 0-1,-1-1 1,1 0 0,-1 0-1,13-11 1,-55 47 136,9-11-118,2 2 1,-28 34 0,43-48-38,0 2-1,0-1 1,1 1-1,0 0 1,0 1 0,1-1-1,1 1 1,0 0-1,0 0 1,-3 19-1,7-29-8,0 0 1,0 0-1,0 0 0,0 0 0,0 0 0,0 1 0,1-1 0,-1 0 0,0 0 0,0 0 0,1 0 0,-1 0 1,1 0-1,-1 0 0,1 0 0,-1 0 0,1 0 0,0 0 0,-1 0 0,1 0 0,0 0 0,0-1 1,0 1-1,0 0 0,0 0 0,0-1 0,0 1 0,0-1 0,0 1 0,0-1 0,0 1 0,0-1 0,0 0 1,0 1-1,0-1 0,0 0 0,1 0 0,-1 0 0,0 0 0,0 0 0,0 0 0,0 0 0,2-1 0,3 1 6,0-1-1,-1 0 1,1 0-1,-1-1 1,1 0-1,-1 0 1,10-5-1,-4 0 0,-1 0 0,0-1 0,0-1 0,-1 1 0,0-2 0,-1 1 0,0-1 0,11-18 0,-1-2 17,-2 0-1,12-33 1,-8 10-6,-2-1 1,-3 0-1,-2-1 1,10-106-1,-17 53-3,-10-169 1,3 253-8,-5-51 26,5 67-27,-1 1 1,1-1-1,-1 0 0,-1 1 0,1 0 1,-8-14-1,10 20-6,0 0 1,-1 1 0,1-1-1,-1 0 1,1 0-1,-1 1 1,1-1-1,-1 0 1,1 1 0,-1-1-1,0 0 1,1 1-1,-1-1 1,0 1 0,1-1-1,-1 1 1,0-1-1,0 1 1,0 0 0,1-1-1,-1 1 1,0 0-1,0 0 1,0 0 0,0-1-1,0 1 1,1 0-1,-1 0 1,0 0 0,0 0-1,0 1 1,0-1-1,0 0 1,0 0 0,1 0-1,-1 1 1,0-1-1,0 0 1,0 1 0,1-1-1,-1 1 1,0-1-1,0 1 1,1-1 0,-1 1-1,1 0 1,-1-1-1,0 1 1,1 0 0,-1 0-1,-4 5 3,1-1 0,0 1-1,1 0 1,-1 0 0,-2 8-1,-5 15 0,1 0 0,1 2 0,2-1 0,0 1-1,-2 46 1,7 157 2,8-120 42,39 207 0,-44-314-75,7 25-76,-8-31 45,1 1-1,-1-1 1,1 1-1,-1-1 1,1 1-1,0-1 0,-1 0 1,1 1-1,0-1 1,0 0-1,0 0 1,0 0-1,0 0 1,0 0-1,3 2 0,-3-3-23,-1-1 0,1 0 0,-1 0 0,1 1 0,-1-1 0,1 0 0,-1 0 0,1 1 0,-1-1 0,1 0 0,-1 0 0,0 0-1,0 0 1,1 0 0,-1 0 0,0 1 0,0-1 0,0-2 0,3-14-4020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19.2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10152,'0'0'2872,"12"7"-2375,5 2-304,0-1 1,1-1 0,0 0-1,0-1 1,37 7-1,23-2 717,1-4 0,0-3 0,150-13 0,-217 8-660,0-1 0,1 0 0,-1-1 1,13-5-1,-22 7-341,0-1 0,0 1 0,0 0 0,-1-1 0,1 0 0,0 0 0,-1 0 0,1 0 0,-1 0 0,0 0 0,0 0 0,0-1 0,0 1 0,0-1 0,0 0 0,-1 1 0,1-1 0,-1 0 0,0 0 0,1-4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3:47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5520,'0'0'7010,"15"10"-6748,-4-3-206,-1 0-8,0 0 0,0-2 0,0 1 1,1-1-1,-1 0 0,1-1 1,1-1-1,17 5 0,11-4 186,0-2 1,74-5-1,4 0 71,111 22 292,33 0 356,-251-19-807,0 0 0,1-1 0,-1 0 0,0-1 0,0 0 0,0-1 1,11-4-1,-22 6-125,1 1 0,0-1 0,-1 0 0,1 0-1,0 1 1,-1-1 0,1 0 0,-1 0 0,0 0 0,1 0 0,-1 0 0,0 0 0,1 0 0,-1 0 0,0 0 0,0 1 0,0-1 0,0 0 0,0 0-1,0 0 1,0-2 0,-2-22-1138,1 23 66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19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20 106 13056,'0'0'2336,"-20"-65"-2128,40 47-72,2-4 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23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0 6520,'0'0'9065,"0"16"-8553,0-9-471,-3 245 1558,-4-81-754,-25 316 1824,24-340 47,-2-192-1992,8 22-648,0-1-1,1 1 1,2 0-1,0 0 1,2 0 0,0 0-1,2 1 1,0-1-1,2 1 1,0 0-1,19-38 1,-21 52-55,0 1-1,0-1 1,1 1 0,0 0-1,0 1 1,0-1 0,1 1-1,0 1 1,0-1 0,1 1-1,-1 1 1,1-1 0,0 1 0,1 0-1,-1 1 1,1 0 0,16-3-1,-18 4-2,1 1 0,1 0 0,-1 1 0,0 0 0,0 0 0,0 1 0,0 0 0,0 0 0,0 1 0,0 0 0,-1 0 0,1 1 0,-1 0 0,1 0 0,-1 1-1,0 0 1,0 0 0,-1 1 0,1 0 0,7 6 0,-6-2 21,1 0-1,-2 1 1,1 0-1,-1 0 1,0 0-1,-1 1 1,-1 0-1,1 0 1,-2 1-1,1-1 1,4 24-1,-8-27-15,0-1 1,0 1-1,0-1 0,-1 1 0,0-1 1,-1 1-1,0-1 0,0 0 1,0 1-1,-1-1 0,0 0 0,-1 0 1,1 0-1,-1 0 0,-1 0 0,1 0 1,-1-1-1,-1 0 0,1 0 1,-10 10-1,6-7 16,-1-1 1,0 0-1,-1-1 1,1 0-1,-1 0 1,-1-1-1,1 0 0,-1-1 1,0 0-1,-1-1 1,1 0-1,-1-1 1,1-1-1,-1 1 1,0-2-1,-23 1 0,18-2-2,-2 1 35,0-1 1,0-1 0,0 0 0,0-2-1,0 0 1,-24-8 0,42 11-63,-1-1 1,1 1 0,0-1-1,0 1 1,0-1-1,0 1 1,0-1-1,1 1 1,-1-1 0,0 0-1,0 0 1,0 1-1,0-1 1,1 0-1,-1 0 1,0 0 0,0-2-1,1 3-8,0-1 0,0 1-1,0 0 1,0-1 0,0 1-1,1-1 1,-1 1 0,0 0-1,0-1 1,0 1 0,1-1-1,-1 1 1,0 0 0,1-1-1,-1 1 1,0 0 0,1-1 0,-1 1-1,0 0 1,1 0 0,-1-1-1,1 1 1,-1 0 0,0 0-1,1 0 1,-1 0 0,1-1-1,-1 1 1,1 0 0,-1 0 0,0 0-1,1 0 1,-1 0 0,1 0-1,-1 0 1,1 0 0,-1 0-1,1 0 1,-1 1 0,0-1-1,2 0 1,74 3-29,48-2-62,-109-3 94,-1 1 1,0-2 0,0 0-1,0 0 1,0-2-1,22-9 1,-16 4 32,-1-1-1,-1-1 1,0-1 0,0-1 0,21-22-1,70-86 280,-94 104-263,2-2 35,20-26 45,-27 29-54,0 0 1,-2 0 0,8-22-1,-10 27 183,-9 31-105,-3 12-109,2 17-9,2 0 1,2 0 0,3 0-1,1 0 1,17 78 0,-19-120-30,-1 0 0,1 0 1,0 0-1,6 10 1,-8-15-11,1 0 0,-1-1 1,1 1-1,-1 0 1,1 0-1,-1-1 1,1 1-1,0-1 0,-1 1 1,1 0-1,0-1 1,-1 1-1,1-1 1,0 1-1,0-1 1,-1 0-1,1 1 0,0-1 1,0 0-1,0 0 1,-1 1-1,1-1 1,0 0-1,0 0 0,0 0 1,0 0-1,0 0 1,0 0-1,-1 0 1,1 0-1,0-1 0,0 1 1,0 0-1,0 0 1,0-1-1,-1 1 1,1 0-1,0-1 0,0 1 1,-1-1-1,1 1 1,0-1-1,-1 0 1,2 0-1,12-14 29,-1 0 0,0 0 0,-1-2 0,0 1 0,10-22 0,-6 11 17,75-147 258,-53 95-65,-21 55-79,-17 24-158,0 0 1,0-1-1,0 1 0,0 0 0,0 0 1,1 0-1,-1 0 0,0 0 1,0-1-1,0 1 0,0 0 0,1 0 1,-1 0-1,0 0 0,0 0 1,0 0-1,1 0 0,-1 0 0,0 0 1,0-1-1,1 1 0,-1 0 1,0 0-1,0 0 0,1 0 1,-1 1-1,0-1 0,0 0 0,0 0 1,1 0-1,-1 0 0,0 0 1,0 0-1,0 0 0,1 0 0,1 17 57,-9 84 39,-34 159-1,26-196-15,-3-2 0,-2 0 0,-46 95 0,54-133 15,-24 36 1,31-53-80,0-1 0,0 0 1,-1 0-1,1 0 1,-1 0-1,-1-1 0,1 0 1,-1 0-1,-12 6 1,17-10-19,-1 1 0,0-1 1,1-1-1,-1 1 1,0 0-1,0 0 0,0-1 1,0 0-1,0 0 1,0 0-1,0 0 0,0 0 1,1 0-1,-1-1 0,0 1 1,0-1-1,0 0 1,-4-1-1,3-1 0,0 1 1,0-1-1,0 1 1,1-1-1,-1 0 1,1-1-1,0 1 1,0 0-1,0-1 1,-5-7-1,3 2 0,0 0 0,1-1 1,0 1-1,0-1 0,1 0 0,0 0 0,1 0 0,0 0 0,-1-19 0,3 21-1,1 1 0,0-1 0,1 0 0,0 0 0,0 1 0,1-1 0,-1 1 0,2 0 0,-1 0 0,1 0 0,0 0 0,0 1 0,1-1 0,0 1 0,0 0 0,0 1 0,1-1 0,0 1 0,0 0 0,8-5 0,4-2 0,1 1 0,0 1 0,0 1 0,1 0 0,0 2 0,27-7 0,2 3 0,0 3 0,0 2 0,93 0 0,-120 5 378,39-4 0,-53 3-1391,0 1-1,0-2 1,0 1 0,10-5-1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29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1440 5920,'0'0'7768,"14"-9"-7174,8-6-187,0-2 0,33-31-1,-33 26 26,-1-1 1,0-2-1,-2 0 0,-1-1 1,-1 0-1,-1-2 0,-1 0 0,18-48 1,-33 74-360,11-37 797,-11 38-826,0-1 0,1 1 0,-1 0 0,0 0 0,0 0 1,0 0-1,0 0 0,0-1 0,0 1 0,0 0 0,-1 0 1,1 0-1,0 0 0,0 0 0,-1 0 0,1 0 0,-1 0 1,1-1-1,-1 2 0,0-1 0,1 0 0,-1 0 0,0 0 1,0 0-1,1 0 0,-1 0 0,0 1 0,0-1 0,0 0 1,-2 0-1,3 1-26,-1 0 1,1 0 0,-1-1 0,0 1 0,1 0-1,-1 1 1,1-1 0,-1 0 0,1 0-1,-1 0 1,0 0 0,1 0 0,-1 1-1,1-1 1,-1 0 0,1 0 0,-1 1 0,1-1-1,-1 0 1,1 1 0,-1-1 0,1 0-1,0 1 1,-1-1 0,1 1 0,0-1-1,-1 2 1,-9 15 160,8-12-102,-6 11 8,1 0 0,0 1 0,2-1-1,0 1 1,1 1 0,0-1 0,1 1 0,1-1 0,1 1 0,1 0-1,0-1 1,1 1 0,4 17 0,-3-23-1,0 0-1,1-1 1,0 1 0,1-1-1,1 0 1,6 13 0,-10-22-64,0 0 1,1 0-1,-1 1 0,1-1 0,-1 0 1,1-1-1,0 1 0,0 0 1,0 0-1,0-1 0,0 1 1,0-1-1,0 0 0,0 1 1,0-1-1,1 0 0,-1 0 1,1-1-1,-1 1 0,1 0 1,-1-1-1,1 0 0,-1 1 0,1-1 1,-1 0-1,1 0 0,-1 0 1,1-1-1,-1 1 0,1-1 1,-1 1-1,1-1 0,-1 0 1,0 0-1,5-2 0,1-1 10,0-1-1,0 0 0,0 0 1,-1-1-1,0 0 1,0 0-1,0-1 0,-1 0 1,7-10-1,6-10 65,19-38 0,-20 34-30,2-6 25,-13 22 15,1 1 1,1-1-1,0 2 0,19-23 0,-28 36-97,0 0-1,0 0 1,1 0-1,-1 0 1,0 0-1,0 0 1,0 0-1,0-1 1,0 1-1,0 0 1,1 0-1,-1 0 1,0 0-1,0 0 1,0 0-1,0 0 1,1 0-1,-1 0 1,0 0-1,0 0 1,0 0-1,0 0 1,1 0-1,-1 0 1,0 0-1,0 0 1,0 0-1,0 0 1,0 0-1,1 0 1,-1 1-1,0-1 1,0 0-1,0 0 1,0 0-1,0 0 1,1 0-1,-1 0 1,0 0-1,0 0 1,0 1-1,0-1 1,0 0-1,0 0 1,0 0-1,0 0 1,0 0-1,1 1 1,3 12 139,1 14-15,-2 33 195,-2-1-1,-8 77 0,6-132-286,1-2-14,-1-1-1,1 1 1,0 0-1,0 0 1,0 0-1,0-1 1,0 1 0,0 0-1,0 0 1,0 0-1,1-1 1,-1 1-1,1 0 1,-1 0 0,3 2-1,-3-4-15,0 0 0,0 0-1,1 0 1,-1 0 0,0 0-1,1 0 1,-1 0 0,0 0-1,1 0 1,-1 0 0,0 0 0,1 0-1,-1 0 1,0-1 0,1 1-1,-1 0 1,0 0 0,0 0-1,1 0 1,-1-1 0,0 1 0,0 0-1,1 0 1,-1 0 0,0-1-1,0 1 1,0 0 0,1 0-1,-1-1 1,0 1 0,0-1 0,8-12 61,-6 10-38,39-78 278,30-53-7,-60 116-262,1 1 0,1 0 0,0 0 0,1 1 0,18-14 0,-31 28-33,0 1 0,0 0-1,0 0 1,1 0 0,-1 1 0,0-1 0,0 0-1,1 0 1,-1 1 0,1-1 0,-1 1 0,0-1-1,1 1 1,-1-1 0,1 1 0,-1 0 0,1 0-1,0 0 1,-1 0 0,1 0 0,-1 0 0,1 0-1,-1 0 1,3 1 0,-2 0 3,0 1 0,0-1 0,0 1-1,0-1 1,0 1 0,0 0 0,-1-1 0,1 1 0,-1 0 0,1 0-1,-1 0 1,1 0 0,0 4 0,4 7 39,-1 0 0,-1 0 0,6 27 0,-10-39-49,7 33 66,-2-7 78,10 31 0,-15-57-139,1 1 0,0-1 0,-1 0 0,1 0-1,0 0 1,0 0 0,0 0 0,-1 0 0,1 0-1,0 0 1,1 0 0,-1 0 0,0 0 0,0-1-1,0 1 1,0-1 0,0 1 0,1 0 0,-1-1-1,0 0 1,1 1 0,-1-1 0,0 0 0,1 0-1,-1 0 1,0 0 0,1 0 0,-1 0 0,0 0-1,1 0 1,-1 0 0,0-1 0,1 1 0,1-1 0,6-2 12,1 0 0,-1 0 0,13-7 1,-19 8-10,18-9 26,0-1 0,-2-1 0,1-1 0,-2-1 0,0 0 0,-1-1-1,0-1 1,16-22 0,-24 26 30,-1-1-1,0 0 1,0 0-1,9-27 1,14-64 49,-22 69-120,10-54 12,-4 0 0,6-134 0,-14 124-63,-2 58 17,-3 0-1,-1 1 1,-2-1-1,-11-69 1,12 110 39,0 1 0,0-1 0,0 1 0,0-1 1,0 1-1,0-1 0,-1 1 0,1-1 0,0 1 0,0-1 1,0 1-1,-1-1 0,1 1 0,0 0 0,-1-1 0,1 1 1,0-1-1,-1 1 0,1 0 0,0-1 0,-2 1 0,-4 5-28,-6 22-17,11-24 45,-10 32-7,1 1 0,2 0 0,-7 63 0,5 116-41,8-138 42,-2 56-1,22 221 0,-14-320 8,-1-7 0,0 1 0,2-1 0,16 52 0,-20-78 2,-1 0-1,1 1 0,-1-1 1,1 0-1,-1 0 1,1 1-1,0-1 1,0 0-1,-1 0 1,1 0-1,0 0 1,0 0-1,0 0 1,0 0-1,0 0 1,0-1-1,0 1 1,1 0-1,-1-1 1,0 1-1,0 0 0,3 0 1,-2-1 3,0 0 0,-1 0-1,1-1 1,0 1 0,0 0 0,-1-1 0,1 1-1,0-1 1,-1 0 0,1 1 0,0-1 0,-1 0 0,1 0-1,-1 0 1,2-1 0,6-6 22,-1 0 1,1-1-1,-2 1 1,8-12-1,-13 18-24,17-27 53,-1-1 0,-2 0-1,23-60 1,18-35 114,-50 109-135,-5 11 16,-4 15-12,-3 15-8,1 1 0,1-1-1,2 1 1,0-1 0,2 1-1,0-1 1,2 1 0,1-1-1,1 0 1,17 48 0,-22-72-25,1 1 1,-1-1-1,1 1 1,0-1 0,-1 1-1,1-1 1,0 1 0,0-1-1,0 0 1,0 1-1,1-1 1,-1 0 0,0 0-1,0 0 1,1 0-1,-1 0 1,1 0 0,-1 0-1,1 0 1,-1-1-1,1 1 1,-1-1 0,1 1-1,1 0 1,0-1 0,0 0 1,0-1-1,0 1 1,0-1-1,-1 1 0,1-1 1,0 0-1,0 0 1,-1 0-1,1 0 1,-1 0-1,1-1 1,3-2-1,4-3 11,-1-1-1,0 0 0,0-1 1,-1 1-1,0-2 1,0 1-1,-1-1 1,6-12-1,42-90 83,-44 86-84,-2 7 3,-3 7 6,-1 1 1,0-1-1,0 0 1,-1 0-1,-1-1 1,0 1-1,2-19 1,-7 29-26,-2 7 0,-2 8 0,2 8 0,1 0 0,1 0 0,2 0 0,-1 1 0,2-1 0,1 0 0,1 0 0,1 0 0,12 39 0,-15-55 0,1 5 0,1-1 0,0 1 0,1-1 0,0 0 0,8 13 0,-11-20 0,1 0 0,0 0 0,-1 0 0,1 0 0,0 0 0,1 0 0,-1 0 0,0-1 0,0 1 0,1-1 0,-1 0 0,1 1 0,-1-1 0,1 0 0,-1-1 0,1 1 0,0 0 0,-1-1 0,1 1 0,0-1 0,0 0 0,-1 0 0,1 0 0,4-1 0,1 0 0,1-1 0,-1 0 0,0 0 0,0 0 0,-1-1 0,1 0 0,-1-1 0,1 0 0,-1 0 0,0-1 0,0 0 0,-1 0 0,0 0 0,10-11 0,-4 2 0,0-1 0,-2 0 0,0-1 0,0 0 0,9-25 0,-10 22 0,-4 10 0,-1 0 0,0-1 0,0 1 0,-1-1 0,0 0 0,-1 0 0,0 0 0,-1 0 0,1-14 0,-2-61 0,-12 122 0,9-17 0,0 0 0,1 0 0,1 1 0,1-1 0,1 0 0,0 0 0,2 0 0,8 33 0,-11-50 0,1-1 0,0 1 0,0-1 0,0 1 0,0-1 0,0 1 0,1-1 0,-1 1 0,1-1 0,-1 0 0,1 0 0,0 0 0,0 0 0,0 0 0,0 0 0,0-1 0,4 3 0,-3-3 0,0 0 0,0 0 0,0-1 0,0 1 0,-1-1 0,1 0 0,0 0 0,0 0 0,0 0 0,0-1 0,0 1 0,0-1 0,0 1 0,0-1 0,-1 0 0,4-1 0,3-2 0,0 0 0,-1-1 0,0 0 0,1 0 0,-2 0 0,1-1 0,-1-1 0,0 1 0,7-9 0,7-10 0,24-38 0,-24 32 0,-4 4 0,-1-1 0,-1-1 0,-2 0 0,0-1 0,-2 0 0,7-35 0,30-196 0,-20 89 0,32-151 0,-58 305 0,-2 18 0,0 0 0,0 0 0,0 0 0,0 0 0,0 0 0,0 0 0,0 0 0,0 0 0,0 0 0,0 1 0,0-1 0,0 0 0,0 0 0,0 0 0,0 0 0,0 0 0,0 0 0,0 0 0,0 0 0,0 0 0,0 0 0,0 0 0,0 0 0,0 1 0,0-1 0,0 0 0,0 0 0,0 0 0,-1 0 0,1 0 0,0 0 0,0 0 0,0 0 0,0 0 0,0 0 0,0 0 0,0 0 0,0 0 0,0 0 0,0 0 0,0 0 0,0 0 0,-1 0 0,1 0 0,0 0 0,0 0 0,0 0 0,0 0 0,0 0 0,0 0 0,0 0 0,0 0 0,0 0 0,0 0 0,0 0 0,-1 0 0,1 0 0,0 0 0,-8 32 0,0 42-16,-32 370-279,34-215 174,7-168 55,3 0 0,18 100-1,-21-155 73,0 1 0,1-1 0,0 0 0,0 1 0,0-1 0,1 0 0,0-1 0,0 1 0,0 0 0,1-1-1,5 7 1,-7-10 0,0-1-1,0 1 0,-1-1 1,1 1-1,0-1 0,0 0 1,0 0-1,1 0 0,-1 0 1,0 0-1,0 0 0,0-1 1,1 1-1,-1-1 0,0 0 1,1 1-1,-1-1 0,0 0 1,1 0-1,-1-1 0,0 1 1,1 0-1,-1-1 0,0 1 0,0-1 1,0 0-1,1 0 0,-1 0 1,0 0-1,0 0 0,0 0 1,0 0-1,0-1 0,1-1 1,4-3 6,-1 0 1,0 0-1,0 0 1,-1-1-1,1 0 1,-2 0-1,1 0 1,6-15-1,1-5 17,10-33 0,-14 31-55,-1-1 0,5-43 0,-10 54-78,-2 37 56,-2 14 49,2 5-50,9 64 0,-7-88 53,1 0-1,0-1 1,0 1 0,1-1 0,1 0 0,0 0 0,1 0 0,13 19 0,-19-31 0,1 1-1,-1 0 0,1-1 0,0 0 1,0 1-1,-1-1 0,1 1 0,0-1 1,0 0-1,-1 0 0,1 1 0,0-1 1,0 0-1,-1 0 0,1 0 1,0 0-1,0 0 0,0 0 0,0 0 1,-1 0-1,1 0 0,0 0 0,0 0 1,0-1-1,-1 1 0,1 0 0,0 0 1,0-1-1,-1 1 0,1-1 0,0 1 1,0-1-1,24-19 31,-14 7-11,-1-1 1,0-1-1,-1 1 0,0-1 1,-1-1-1,-1 0 1,5-17-1,16-32 79,-22 54-86,-1 0 0,-1-1 0,4-15 0,-6 60-16,9 52 0,-4-41 0,-5-36 0,-1 0 0,1-1 0,0 1 0,1-1 0,0 0 0,0 0 0,1 0 0,-1 0 0,8 10 0,-10-17 0,0 1 0,-1-1 0,1 1 0,0-1 0,-1 1 0,1-1 0,0 1 0,-1-1 0,1 0 0,0 1 0,0-1 0,-1 0 0,1 0 0,0 0 0,0 1 0,0-1 0,0 0 0,-1 0 0,1 0 0,0 0 0,0 0 0,0-1 0,-1 1 0,1 0 0,0 0 0,0 0 0,0-1 0,-1 1 0,1-1 0,0 1 0,-1 0 0,1-1 0,0 1 0,-1-1 0,1 1 0,0-1 0,-1 0 0,1 1 0,0-2 0,25-28 0,-24 28 0,7-12 0,0-1 0,-1 0 0,0 0 0,5-18 0,20-68 0,-30 90 0,16-64 0,-19 75 0,1 0 0,-1-1 0,0 1 0,0 0 0,1 0 0,-1 0 0,0 0 0,1 0 0,-1 0 0,0 0 0,1 0 0,-1 0 0,0 0 0,1 0 0,-1 0 0,0 0 0,0 0 0,1 0 0,-1 0 0,0 0 0,1 1 0,-1-1 0,0 0 0,0 0 0,1 0 0,-1 0 0,0 1 0,0-1 0,1 0 0,-1 0 0,0 0 0,0 1 0,0-1 0,1 0 0,-1 1 0,17 14 0,-7-7 0,10 8 0,1-1 0,1-2 0,38 19 0,-52-28 0,0-1 0,0 0 0,0-1 0,0 1 0,1-1 0,-1-1 0,1 0 0,-1 0 0,1-1 0,-1 0 0,1 0 0,-1-1 0,1 0 0,-1-1 0,9-2 0,-4 0 0,-1-1 0,0 0 0,0-1 0,-1 0 0,1-1 0,-1 0 0,19-17 0,-26 20 0,-1 1 0,1-1 0,-1-1 0,0 1 0,0 0 0,0-1 0,-1 0 0,1 1 0,-1-1 0,0 0 0,-1 0 0,1 0 0,-1-1 0,0 1 0,0 0 0,-1 0 0,1-1 0,-1 1 0,0 0 0,-1-1 0,1 1 0,-3-7 0,2 7 0,-1 0 0,0-1 0,0 1 0,-1 0 0,1 1 0,-1-1 0,0 0 0,-1 1 0,1 0 0,-1-1 0,-6-4 0,8 7 0,0 0 0,0 0 0,0 0 0,0 1 0,0-1 0,-1 1 0,1-1 0,-1 1 0,1 0 0,-1 0 0,1 0 0,-1 0 0,0 1 0,0-1 0,1 1 0,-1 0 0,0-1 0,0 1 0,1 0 0,-1 1 0,0-1 0,0 0 0,1 1 0,-5 1 0,-4 3 0,1 1 0,0 0 0,1 1 0,-1 0 0,1 0 0,1 1 0,-14 16 0,8-8 0,1 1 0,1 0 0,-13 26 0,18-28 0,0 1 0,1-1 0,1 1 0,1 1 0,0-1 0,1 0 0,1 1 0,1 0 0,0 20 0,1-24 0,1 0 0,0-1 0,1 1 0,0-1 0,1 1 0,1-1 0,0 0 0,0 0 0,1 0 0,1-1 0,0 1 0,11 14 0,-14-21 0,1 0 0,1-1 0,-1 1 0,1-1 0,0 0 0,0 0 0,0 0 0,1-1 0,-1 0 0,1 0 0,-1 0 0,1-1 0,0 0 0,0 0 0,1 0 0,-1-1 0,0 0 0,0 0 0,1-1 0,-1 1 0,0-1 0,1-1 0,-1 1 0,0-1 0,0 0 0,1-1 0,8-2 0,-7 1 0,0 0 0,0-1 0,0 0 0,-1 0 0,1-1 0,-1 0 0,0 0 0,11-11 0,-15 12 0,0 0 0,0 0 0,0 0 0,-1 0 0,0-1 0,0 1 0,0-1 0,0 1 0,0-1 0,-1 0 0,0 0 0,0 0 0,0 0 0,-1 1 0,0-1 0,0-9 0,-1 6 19,0 0 1,0-1-1,-1 1 0,-1 0 1,1 0-1,-1 1 0,0-1 1,-7-12-1,1 5-1970,-1 1-1,-17-19 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30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15176,'0'0'2631,"77"-46"-2463,-55 40 8,-8 0-48,-2 0 16,-2-1-232,-4 5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30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68 11048,'0'0'1369,"10"4"-826,10 2-296,1-1 1,0-1-1,0-1 1,0 0 0,0-2-1,34-2 1,166-16 1251,-170 10-826,-1-3 0,67-21-1,-113 30-785,19-8 900,-22 8-900,0 1 0,-1-1 1,1 1-1,0-1 0,-1 1 0,1-1 0,0 1 0,-1-1 1,1 0-1,-1 1 0,1-1 0,-1 0 0,1 0 0,-1 1 1,0-1-1,1 0 0,-1 0 0,0 0 0,1 0 0,-1 1 1,0-1-1,0-1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30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12664,'0'0'2288,"71"-8"-1936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31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11552,'0'0'296,"16"3"2,276 30 901,-37-14 151,179 4 2157,-354-29-2035,-80 6-1486,1 0 1,-1 0-1,0 0 1,0 0-1,0 0 1,0 0-1,0 0 0,1 0 1,-1 0-1,0 0 1,0 0-1,0 0 1,0 0-1,0 0 0,0 0 1,1 0-1,-1 0 1,0 0-1,0 0 1,0 0-1,0 0 0,0-1 1,0 1-1,1 0 1,-1 0-1,0 0 0,0 0 1,0 0-1,0 0 1,0 0-1,0-1 1,0 1-1,0 0 0,0 0 1,0 0-1,0 0 1,0 0-1,0-1 1,0 1-1,0 0 0,0 0 1,0 0-1,0 0 1,0 0-1,0-1 0,0 1 1,0 0-1,0 0 1,0 0-1,0 0 1,0 0-1,0 0 0,0-1 1,0 1-1,0 0 1,0 0-1,0 0 1,0 0-1,-1 0 0,1 0 1,0 0-1,0-1 1,0 1-1,0 0 1,0 0-1,0 0 0,-1 0 1,1 0-1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31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13056,'0'0'1384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37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510 1318 4616,'0'0'1856,"-12"-4"-1424,4 0-329,2 1-12,-1 0-1,0 1 0,0 0 1,0 0-1,0 0 0,0 1 1,-1 0-1,1 1 0,0-1 1,-8 2-1,-8 1 268,1 2-1,1 0 1,-1 1 0,0 2 0,1 0-1,0 1 1,1 1 0,0 1-1,0 1 1,1 0 0,1 2-1,0 0 1,0 1 0,2 1-1,-1 0 1,2 1 0,-21 28 0,32-37-205,-1 0 0,1 0 0,0 0-1,1 1 1,0 0 0,0-1 0,0 1 0,1 0 0,-2 14 0,4-18-85,0 0-1,0 0 0,0 1 1,0-1-1,1 0 0,-1 0 1,1 0-1,0 0 0,1 0 1,-1 0-1,0 0 0,1 0 1,0 0-1,0 0 0,0-1 1,1 1-1,-1-1 0,1 1 1,0-1-1,5 4 0,-1-1 30,0 0-1,1 0 0,0-1 0,0 0 0,1 0 1,-1-1-1,1-1 0,0 1 0,0-1 0,0-1 0,18 4 1,-13-5 13,0-1-1,1 0 1,-1 0 0,0-2 0,0 0 0,0 0 0,19-7 0,-1 1 82,-20 5-108,0 0 1,0 0 0,0-1-1,0 0 1,-1-1 0,0-1-1,18-11 1,-17 6 62,21-24 0,-3 2 14,-22 26-128,100-107 373,-94 97-361,-1-1 1,0-1 0,-2 0 0,0 0-1,9-24 1,-9 11-5,-1-1 1,-1 0-1,-2-1 0,-1 0 1,2-56-1,-15-174 184,-9 110 67,-41-176-1,55 320-273,-5-18 128,7 27-138,-1 0-1,1 1 0,0-1 0,-1 0 1,1 0-1,-1 1 0,0-1 0,1 0 1,-1 1-1,0-1 0,1 0 1,-1 1-1,0-1 0,0 1 0,1-1 1,-1 1-1,0 0 0,0-1 0,0 1 1,0 0-1,1-1 0,-1 1 0,0 0 1,0 0-1,-2 0 0,2 0-2,0 1 0,1-1 0,-1 0-1,0 1 1,0-1 0,0 1 0,0 0-1,1-1 1,-1 1 0,0 0 0,1-1-1,-1 1 1,1 0 0,-1 0-1,0-1 1,1 1 0,0 0 0,-1 0-1,1 0 1,-1 0 0,1 0 0,0 1-1,-9 29 52,7-24-37,-14 62 118,-12 97 0,24-122-67,2-1 0,1 1 0,9 66 0,37 176 376,-36-238-260,3-1-1,2 0 0,2-1 1,2-1-1,36 68 0,-50-106-91,0 0 0,0-1-1,0 1 1,8 8 0,-10-13-60,1 1 1,-1-1 0,1 0-1,0 0 1,0 0 0,0-1-1,0 1 1,0-1-1,0 1 1,0-1 0,0 0-1,0 0 1,5 0 0,4 1 24,1 0 0,-1-1 0,1 0 0,0-1 1,-1 0-1,1-1 0,0-1 0,-1 0 0,18-5 1,-4-1-1,0-1 0,0-2 1,-1 0-1,37-25 1,-55 32-50,-1-1 1,1 0 0,-1 0-1,-1 0 1,1-1 0,-1 0-1,0 0 1,0-1 0,-1 1-1,0-1 1,0 0 0,0 0-1,-1-1 1,0 1 0,-1-1-1,3-9 1,-4 11-5,-1 1 1,1-1-1,-1 0 1,0 0-1,0 0 1,-1 0-1,1 0 1,-1 1-1,-1-1 0,1 0 1,-1 1-1,0-1 1,0 1-1,-1-1 1,0 1-1,0 0 0,0 0 1,0 0-1,-1 0 1,1 1-1,-1 0 1,-8-7-1,10 9-3,0 1-1,0-1 1,0 0-1,-1 1 1,1 0-1,-1-1 1,1 1 0,-1 0-1,1 0 1,-1 1-1,0-1 1,0 0-1,1 1 1,-1 0-1,0-1 1,0 1 0,-4 1-1,3 0 1,-1-1-1,1 2 1,-1-1 0,1 1-1,0-1 1,0 1 0,-1 0-1,1 0 1,1 1 0,-5 3-1,1-1 0,0 1-1,1 0 1,0 0-1,0 0 1,1 1-1,0 0 1,0 0-1,0 1 1,1-1-1,0 1 1,-4 12-1,4-6 0,1 1 0,0-1 0,1 1-1,1 0 1,0 0 0,1 0 0,1-1-1,0 1 1,4 15 0,-3-21-1,0 0 0,0 0 0,1 0 0,0 0 0,1-1 0,0 1-1,1-1 1,-1 0 0,1 0 0,1-1 0,0 1 0,0-1 0,0 0 0,1-1 0,11 9 0,-8-8 6,0-1 0,1 0 0,0 0 0,0-1 0,1-1 0,-1 0 0,1 0 0,0-1 0,0-1 0,0 0 0,0-1 0,0 0 0,0 0 0,1-2 0,-1 1 0,0-2 0,0 1 0,0-2 0,0 0 0,0 0 0,-1-1 0,1 0 0,-1-1 0,0-1 0,0 1 0,-1-2 0,1 1 0,-2-2 0,1 1 0,11-13-1,-11 11 10,-1-1-1,0 0 0,-1-1 0,0 0 0,0 0 0,-2-1 0,1 0 1,-1 0-1,-1 0 0,0-1 0,-1 0 0,0 0 0,-1 0 0,-1 0 0,0-1 1,0 1-1,-2-1 0,0 1 0,0-1 0,-1 1 0,-1-1 0,0 1 1,-1 0-1,0 0 0,-1 0 0,0 0 0,-1 0 0,-1 1 0,-7-12 0,10 19 5,-1 1-1,0-1 1,0 1-1,0 0 1,0 0-1,0 0 1,-1 1-1,0 0 0,0-1 1,-6-2-1,-8-5 66,8 8 10,20 3-19,-2 0-78,0-1 0,-1 1-1,1 1 1,0-1-1,-1 1 1,1 1-1,-1-1 1,7 3 0,51 22-15,-55-23 19,-1 1-1,1 0 0,0 1 0,-1 0 0,0 0 0,0 0 0,-1 1 0,1 1 0,-1-1 0,-1 1 1,1 0-1,7 12 0,1 7 37,-1 1 0,-1 1-1,12 39 1,-5-14 45,-18-47-75,1-1 1,0 1-1,0 0 0,0-1 1,1 0-1,0 1 0,0-2 1,0 1-1,1 0 0,-1-1 1,1 0-1,0 0 0,0 0 1,1-1-1,-1 1 0,1-1 1,0-1-1,-1 1 0,1-1 1,0 0-1,1 0 0,-1-1 1,0 0-1,0 0 0,1 0 1,-1-1-1,1 0 0,-1 0 1,0 0-1,1-1 0,-1 0 1,0-1-1,9-2 0,-4-1 3,-1 0-1,0 0 1,0-1-1,0 0 1,-1-1-1,1 0 1,-2-1-1,1 0 1,-1 0-1,0-1 1,-1 0-1,8-12 1,-7 7-1,0-2 0,0 1 1,-2-1-1,0-1 1,-1 1-1,0-1 1,3-24-1,-7 36-8,2-9 12,-1 0 1,0 0-1,-1-1 0,-1 1 1,0 0-1,-1 0 1,-2-18-1,-4 15 125,4 15-99,0 12 28,1 9-44,1 0 1,0-1-1,2 1 0,0 0 1,0 0-1,2-1 0,1 1 1,0-1-1,1 1 0,1-2 1,9 21-1,-6-20 5,-4-7-5,0-1 0,1 0 0,0 0 1,13 16-1,-17-24-19,0 0-1,0 0 1,0 0 0,0-1-1,0 1 1,0-1-1,0 1 1,1-1 0,-1 0-1,0 0 1,1 0-1,-1 0 1,1 0 0,0-1-1,-1 1 1,1-1-1,-1 1 1,1-1 0,0 0-1,-1 0 1,1 0-1,0-1 1,-1 1 0,1-1-1,0 1 1,2-2-1,5-2 2,-1 0-1,0 0 1,0-1-1,-1 0 0,1-1 1,-1 0-1,0 0 0,0-1 1,-1 0-1,0 0 0,-1 0 1,1-1-1,-1 0 1,-1-1-1,1 1 0,4-13 1,6-14 16,-3 0 1,-1-1 0,8-38-1,-8 28-15,-12 45-6,3-12 0,-3 13 0,0 0 0,-1 1 0,1-1 0,0 0 0,0 0 0,0 0 0,0 0 0,0 0 0,0 0 0,0 0 0,0 0 0,-1 0 0,1 0 0,0-1 0,0 1 0,0 0 0,0 0 0,0 0 0,0 0 0,0 0 0,0 0 0,0 0 0,-1 0 0,1 0 0,0 0 0,0 0 0,0 0 0,0 0 0,0 0 0,0 0 0,0-1 0,0 1 0,0 0 0,0 0 0,0 0 0,0 0 0,0 0 0,0 0 0,0 0 0,0 0 0,0-1 0,0 1 0,-2 5 0,0-1 0,1 1 0,-1-1 0,1 1 0,0 0 0,1-1 0,-1 1 0,1 0 0,1 9 0,-2-1 0,1 15 17,0 1-1,10 54 1,-7-65-7,1 0 1,1 0-1,0-1 0,2 0 1,13 28-1,-18-42-4,-1-1-1,1 1 1,-1-1 0,1 1 0,0-1-1,0 0 1,0 0 0,1 1-1,-1-1 1,0-1 0,1 1-1,-1 0 1,1-1 0,5 3 0,-6-3-1,0-1 1,0 1 0,0-1 0,0 0 0,0 0 0,1 0 0,-1 0-1,0 0 1,0 0 0,0-1 0,0 1 0,1 0 0,-1-1-1,0 0 1,0 0 0,2-1 0,2-1 1,-1-1-1,0 1 1,0-1 0,-1 0-1,1-1 1,-1 1 0,0-1 0,0 0-1,0 0 1,-1 0 0,0-1-1,5-8 1,-1-4-9,-1 0 0,0 0-1,-2-1 1,0 0 0,-1 1-1,1-28 1,-3 15-26,-2 1-1,-1 0 1,-8-39 0,9 65 15,0-1-1,0 0 1,-1 0 0,0 0 0,0 1 0,0-1 0,-1 1-1,0 0 1,1 0 0,-1 0 0,-1 0 0,1 0 0,-1 0-1,1 1 1,-7-4 0,5 3 41,5 4-7,10 1-42,248 11-120,-90-18-91,-168 6 230,0 0 1,0 0-1,0 0 1,0 0-1,0 0 1,1 0-1,-1 0 1,0 0-1,0 0 1,0 0-1,0 0 1,0 0-1,0 0 0,0 0 1,1 0-1,-1 0 1,0 0-1,0 0 1,0 1-1,0-1 1,0 0-1,0 0 1,0 0-1,0 0 1,1 0-1,-1 0 1,0 0-1,0 0 1,0 1-1,0-1 1,0 0-1,0 0 1,0 0-1,0 0 1,0 0-1,0 0 0,0 0 1,0 1-1,0-1 1,0 0-1,0 0 1,0 0-1,0 0 1,0 0-1,0 1 1,-4 8-19,-10 9 30,13-17-12,-38 45 38,15-19 5,-33 48 0,42-52-26,-31 53 23,41-66-24,1 0-1,-1 0 1,2 1 0,-1-1 0,-2 19 0,5-27-9,1 0 0,0 1 0,0-1 0,0 0 0,0 0 0,0 0 0,1 0 0,-1 1 0,0-1 0,3 4 0,-3-6-3,0 1 0,0-1 0,1 1 0,-1-1 1,0 0-1,1 1 0,-1-1 0,1 1 0,-1-1 0,1 0 0,-1 1 0,0-1 0,1 0 0,-1 0 0,1 1 0,-1-1 0,1 0 0,0 0 0,-1 0 0,1 0 0,-1 0 0,1 0 0,-1 0 0,1 0 0,-1 0 0,1 0 0,-1 0 0,1 0 0,0 0 0,-1 0 0,1 0 1,-1 0-1,1-1 0,-1 1 0,1 0 0,-1 0 0,1-1 0,-1 1 0,0 0 0,1-1 0,-1 1 0,1 0 0,-1-1 0,0 1 0,1-1 0,11-9-19,0 0-1,-1-1 1,-1 0-1,0-1 1,0 0-1,-1 0 0,-1-1 1,0 0-1,-1-1 1,8-19-1,0-6-49,-3-2-1,12-63 0,-23 100 51,0 1 0,0-1-1,-1 0 1,1 0 0,-1 1 0,0-1 0,-1 0-1,1 0 1,0 1 0,-1-1 0,-2-6-1,1 11-69,-1 6 64,-1 9 20,3 7 9,1 0 0,0-1 0,2 1 0,9 39-1,-9-54 5,1 1 0,0 0-1,1-1 1,0 0-1,0 0 1,1 0 0,8 11-1,-10-15 1,0-1 0,0 1 0,0-1 0,1 1 0,-1-1 0,1 0 0,0-1 0,0 1 0,0-1 1,0 1-1,0-1 0,1 0 0,-1-1 0,1 1 0,6 1 0,-7-3-3,-1-1-1,1 1 1,0 0 0,0-1 0,0 0 0,0 0 0,0 0 0,0-1-1,-1 1 1,1-1 0,-1 0 0,1 0 0,-1 0 0,4-3-1,7-6 34,21-20-1,-17 13-50,-2-1-1,0-1 0,-1 0 1,-2-1-1,0-1 1,-1 0-1,-1-1 1,-1 0-1,-1 0 1,-1-1-1,7-33 1,0-26-63,-4 0-1,1-89 1,-4 49 28,0 16-278,-10-207 0,1 306 271,-2-25-54,3 32 88,-1 0 0,1-1-1,0 1 1,0 0 0,-1 0 0,1 0-1,0 0 1,-1 0 0,1 0-1,-1 0 1,1-1 0,-1 1 0,0 1-1,1-1 1,-1 0 0,0 0-1,0 0 1,-2-1 0,2 2 6,1 1-1,-1-1 1,0 1 0,0 0 0,0-1 0,0 1-1,0 0 1,1 0 0,-1-1 0,0 1 0,1 0 0,-1 0-1,0 0 1,1 0 0,0 0 0,-1 0 0,1 0-1,-1 1 1,-10 25-40,2 0-1,-12 55 0,-2 64-17,10-4 22,6 182-1,7-235 41,0-69 12,7 281 58,-5-282-33,0-1-1,1 0 1,1 1 0,0-2-1,1 1 1,2 0 0,12 25-1,-19-42-20,1 0 0,0 0 0,-1 0 0,1 0 0,0 0 0,-1 0 0,1-1 0,0 1 0,0 0 0,0-1 0,0 1 0,0 0 0,0-1 0,0 1 0,0-1 0,0 0 0,0 1 0,0-1 0,0 0-1,0 1 1,0-1 0,0 0 0,0 0 0,0 0 0,1 0 0,-1 0 0,0 0 0,0 0 0,0-1 0,0 1 0,0 0 0,0 0 0,0-1 0,0 1 0,0-1 0,0 1 0,0-1 0,0 0-1,0 1 1,1-2 0,4-2 12,1 0-1,-1-1 0,-1 0 0,10-9 0,1-6 5,-2 0 0,0-2-1,-1 1 1,20-46 0,-17 33-5,26-41 1,-30 50-13,-10 21-3,-1 0-1,1 1 0,0-1 0,0 0 0,0 1 0,0-1 1,1 1-1,-1 0 0,5-4 0,-7 7 0,1-1 0,-1 1-1,0 0 1,1 0 0,-1 0 0,0 0 0,1 0-1,-1 0 1,1 0 0,-1 0 0,0 0 0,1 0-1,-1 1 1,0-1 0,1 0 0,-1 0 0,0 0-1,0 0 1,1 0 0,-1 1 0,0-1-1,1 0 1,-1 0 0,0 0 0,0 1 0,1-1-1,-1 0 1,0 0 0,0 1 0,0-1 0,1 0-1,-1 1 1,0-1 0,0 0 0,0 1-1,0-1 1,0 0 0,0 1 0,0-1 0,0 0-1,0 1 1,1-1 0,-1 0 0,-1 1 0,6 22 20,-4-18-8,9 61 83,4 26 60,-12-81-122,1 0 1,0-1-1,1 0 1,0 0-1,1 0 0,7 12 1,-10-20-24,0 0-1,-1-1 1,1 1 0,0 0-1,0-1 1,1 0 0,-1 1 0,0-1-1,0 0 1,1 0 0,-1 0 0,0-1-1,1 1 1,-1 0 0,1-1 0,-1 0-1,1 1 1,-1-1 0,1 0 0,-1 0-1,4-1 1,2 0 23,1 0 0,-1 0-1,0-1 1,0 0 0,11-5-1,-10 3-1,1-1-1,-1-1 0,1 0 0,-2 0 0,1-1 0,-1 0 0,0-1 0,11-12 0,4-9 53,23-37 0,-21 29-46,-13 16-25,0 0 0,15-38 1,-20 42-5,-3 4 15,-7 17 17,-10 23 19,1 1-27,2 1 0,1 0-1,2 0 1,1 1 0,1 0-1,-2 53 1,7-78-27,0 1 1,0 0-1,1-1 1,0 1-1,0-1 1,1 1-1,-1-1 0,5 9 1,-5-12-4,0 0 0,0 0 0,0 0 0,0-1 0,1 1 0,-1 0 1,1-1-1,-1 1 0,1-1 0,0 1 0,-1-1 0,1 0 0,0 0 0,0 0 0,0 0 0,0 0 1,0 0-1,0 0 0,0-1 0,0 1 0,1-1 0,-1 0 0,0 1 0,4-1 0,0-1-1,1 0 0,-1 0 1,0 0-1,0 0 0,0-1 0,0 0 0,0-1 0,0 1 0,0-1 0,-1 0 0,1-1 0,-1 1 0,0-1 0,0 0 0,0-1 0,-1 1 0,0-1 0,0 1 0,0-1 0,0-1 0,0 1 0,-1 0 0,0-1 0,0 0 0,2-7 0,-3 8-5,0-1-1,0 1 0,0-1 0,-1 0 0,0 1 0,0-1 0,0 0 0,-1 0 0,0 0 0,0 0 0,0 0 0,-1 0 0,0 0 0,0 0 0,0 1 0,-1-1 0,0 0 0,0 1 0,0-1 0,-1 1 0,0 0 0,0 0 0,0 0 0,-1 0 0,1 0 0,-1 1 0,-5-5 0,1 2 3,0 1-1,0 0 0,-1 1 1,0-1-1,-12-4 0,17 8-3,-1 1-1,0-1 1,0 1-1,0 0 1,0 0-1,0 0 1,-1 1-1,1 0 1,0 0-1,0 0 1,0 1-1,-7 0 1,-29 15-12,53-20-9,-1-1 1,16-8-1,15-7 0,-14 9-1,1 2 0,0 1 0,0 1 0,0 1 0,1 2 0,0 0 0,0 3 0,0 0 0,0 2-1,37 6 1,-62-7 32,-1 1 0,0 0 0,0 0 0,0 1 0,0-1-1,0 1 1,0 0 0,0 0 0,0 0 0,-1 1-1,1-1 1,-1 1 0,0 0 0,0 0 0,0 0 0,0 0-1,0 1 1,-1-1 0,1 1 0,-1-1 0,0 1 0,0 0-1,0 0 1,-1 0 0,1 0 0,-1 0 0,0 0 0,1 9-1,-1-2 26,0 1-1,-1 0 1,0-1-1,-1 1 1,0 0-1,-1-1 0,0 1 1,-1-1-1,-5 15 1,3-7 44,5-16-47,-1 0 1,0 0-1,1 0 0,-1 0 1,-1 0-1,1 0 0,0 0 1,-1 0-1,-2 4 0,8-25 286,9-19-253,2 0-1,36-62 1,-37 73-56,12-19-27,-24 42 19,1 0 0,-1 0 1,0 0-1,1 0 0,0 1 0,-1-1 0,1 1 1,0 0-1,0-1 0,5-1 0,-5 3 5,0 1-1,0-1 1,1 1-1,-1 0 1,0 0-1,0 0 1,0 0-1,0 0 0,0 1 1,0 0-1,1-1 1,-1 1-1,0 0 1,-1 0-1,1 1 1,0-1-1,0 1 0,0-1 1,-1 1-1,1 0 1,-1 0-1,4 4 1,8 6 21,-1 1 0,17 21 0,-26-29-16,39 48 55,25 31 108,-58-73-101,1-1-1,0 1 1,1-2 0,23 16 0,-30-23-45,0 0 1,1 1 0,0-2-1,-1 1 1,1-1-1,0 0 1,0 0 0,0 0-1,0-1 1,0 0 0,0 0-1,0-1 1,0 1 0,0-1-1,-1-1 1,1 1-1,0-1 1,-1 0 0,1 0-1,-1-1 1,8-4 0,-7 4-34,0 0 0,0-1 0,-1 0 0,0 0 1,0 0-1,0-1 0,0 0 0,0 0 0,-1 0 1,0 0-1,0-1 0,-1 1 0,1-1 0,-1 0 1,-1 0-1,1 0 0,-1-1 0,3-9 0,-5 13-77,0 0-1,0 0 0,0 0 1,-1 0-1,1 0 0,-1 0 1,1 0-1,-1 0 0,0 0 1,-2-5-1,-3-3-3370,6 11 3005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38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 15880,'0'0'1071,"67"-30"-1111,-55 24-376,-2 0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0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1078 5720,'0'0'6354,"12"-2"-5996,1 0-254,7 0 174,-1-1 0,32-11 0,-38 9-141,-1 0-1,0-1 1,0-1-1,-1 0 1,0-1-1,0 0 1,-1-1-1,0 0 1,0 0-1,-1-1 1,9-12-1,6-13 203,-1-2 0,21-43 0,-30 54-155,-6 13-76,-6 10-65,0 1-1,-1-1 0,1 0 0,0 0 0,-1 0 0,0 0 0,0 0 0,0 0 1,0 0-1,1-5 0,-2 8 51,-13 19 372,4 4-371,2-1 0,0 1 0,-4 28 0,9-42-58,1 1-1,0 0 1,0 0-1,1 0 1,1-1-1,-1 1 1,2 0-1,-1 0 1,1-1 0,6 16-1,-7-22-27,1 0 0,0-1 0,0 1 0,0-1 0,1 0 0,-1 1 0,0-1 0,1 0 0,0 0 0,-1-1 0,1 1 0,0 0 0,0-1 0,5 2 0,-3-1 2,0 0 0,0 0 1,0-1-1,0 0 1,0 0-1,1 0 0,9-1 1,-6-1 1,-1-1 1,1-1-1,-1 1 1,1-1 0,-1-1-1,0 0 1,-1 0-1,1 0 1,-1-1-1,0 0 1,10-8-1,8-10 67,33-37-1,-58 60-77,136-133 492,-135 132-486,0 0 1,0 0-1,1 0 0,-1 0 1,0 0-1,0 0 0,1 1 0,-1-1 1,1 0-1,-1 1 0,0-1 1,1 1-1,-1-1 0,1 1 0,-1 0 1,1-1-1,1 1 0,-2 1-2,1-1-1,-1 0 1,0 0-1,0 1 1,0-1-1,0 1 1,0-1 0,0 1-1,0-1 1,0 1-1,0 0 1,-1-1-1,1 1 1,0 0-1,0 0 1,0 0-1,-1 0 1,1 0-1,2 3 11,-1 0-1,0 0 0,-1 0 1,1 0-1,-1 1 0,0-1 0,0 0 1,0 1-1,0 7 0,1 30 385,-3 1 0,-6 45 0,12-106-330,1 1-1,0-1 0,1 1 0,1 1 0,18-30 1,2-5 31,-7 17 1,-20 32-88,1 0-1,0-1 1,-1 1 0,1 0-1,0 0 1,1 0 0,-1 0-1,0 1 1,0-1 0,1 0-1,3-1 1,-5 3-10,0 0 0,0 0-1,0 1 1,0-1 0,0 0 0,0 0 0,0 0 0,0 1-1,0-1 1,0 1 0,0-1 0,0 1 0,0-1 0,0 1-1,0-1 1,-1 1 0,1 0 0,0-1 0,0 1-1,-1 0 1,1 0 0,0 0 0,-1 0 0,1-1 0,-1 1-1,1 0 1,-1 0 0,1 0 0,-1 0 0,0 0-1,1 0 1,-1 2 0,11 34 46,-11-37-48,2 18 24,0 0 0,0 24 1,2 24 176,-3-54-166,2 2 289,-2-13-315,0-1 1,0 0 0,-1 0 0,1 0 0,0 0 0,0-1-1,-1 1 1,1 0 0,0 0 0,0 0 0,-1-1 0,1 1-1,0 0 1,0-1 0,-1 1 0,1 0 0,0-1 0,-1 1-1,1-1 1,-1 1 0,2-2 0,21-16 81,-2 0 0,39-43 0,-56 58-83,2-4 18,1 0 0,0 0 0,0 1 0,1 0-1,0 1 1,0 0 0,0 0 0,13-5 0,-19 9-24,-1 0 1,1 0-1,-1 1 1,1-1-1,-1 0 1,1 1-1,-1 0 0,1-1 1,0 1-1,-1 0 1,1 0-1,-1 0 1,4 0-1,-4 1-3,0 0-1,0 0 1,0-1-1,0 1 1,0 0-1,-1 0 1,1 0-1,0 0 1,0 0-1,-1 1 1,1-1-1,-1 0 0,1 0 1,-1 0-1,1 0 1,-1 1-1,0-1 1,1 2-1,6 22-11,-3-8 29,0 0 0,2 0 0,0 0 0,1-1 0,0 0 0,12 17 0,-19-32-14,1 0 1,0 0-1,0 0 1,-1-1-1,1 1 0,0 0 1,0 0-1,0 0 1,0-1-1,0 1 0,1-1 1,-1 1-1,0-1 1,0 1-1,0-1 0,0 0 1,0 1-1,1-1 1,-1 0-1,0 0 0,0 0 1,1 0-1,1 0 1,0-1 2,0 0 0,0 0 1,0 0-1,0 0 1,0 0-1,0-1 0,0 1 1,5-5-1,3-2 27,-1-1 0,0 0 0,10-14 0,-2 1 52,-15 16-55,1 1 0,0 0 1,0 0-1,1 0 0,0 0 0,0 1 0,0 0 1,6-5-1,-10 9-28,0 0 1,-1 0-1,1 0 1,0 0 0,-1 0-1,1 1 1,0-1-1,-1 0 1,1 0-1,0 0 1,-1 1-1,1-1 1,0 0-1,-1 1 1,1-1-1,-1 1 1,1-1-1,0 0 1,-1 1-1,1-1 1,-1 1-1,0 0 1,1-1-1,-1 1 1,1-1-1,-1 1 1,0 0-1,1-1 1,-1 1 0,0 0-1,0 0 1,10 23-1,1 17 28,-9-27-11,2 1 0,0-1-1,1 0 1,10 20 0,-14-32-17,-1 0 1,1 0 0,1-1 0,-1 1 0,0 0 0,0 0 0,1-1 0,-1 1-1,1-1 1,-1 1 0,1-1 0,0 0 0,-1 0 0,1 1 0,0-1 0,0 0-1,0-1 1,0 1 0,0 0 0,0 0 0,0-1 0,0 1 0,0-1 0,0 0-1,1 0 1,-1 0 0,0 0 0,0 0 0,0 0 0,0 0 0,4-2-1,-1 0 3,0 0-1,0-1 1,-1 1-1,1-1 1,-1 0-1,1-1 1,-1 1-1,0-1 1,-1 1-1,1-1 0,5-8 1,5-8 8,-2-1 0,0 0 0,-1-1 1,-1 0-1,6-23 0,30-120 66,-37 128-53,2-9-6,36-159 101,-37 148-73,6-95-1,-16 141-43,0 1 1,0 0-1,0 0 1,-1 0-1,-1 0 1,0 0-1,-5-15 1,7 25-5,0 0 0,0 0 0,0 0 0,0-1 0,0 1 0,-1 0 0,1 0 0,0 0 0,0 0 0,0 0 0,0 0 0,0 0 0,-1-1 0,1 1 0,0 0 0,0 0 0,0 0 0,0 0 0,-1 0 0,1 0 0,0 0 1,0 0-1,0 0 0,0 0 0,-1 0 0,1 0 0,0 0 0,0 0 0,0 0 0,0 0 0,-1 0 0,1 0 0,0 0 0,0 0 0,0 0 0,0 1 0,0-1 0,-1 0 0,1 0 0,0 0 0,0 0 0,0 0 0,0 0 0,0 0 0,0 1 0,-1-1 0,1 0 0,0 0 0,0 0 0,0 0 0,0 0 0,0 1 0,-7 9 0,6-9 0,-4 9-8,-1 0 1,2 0-1,0 0 0,0 1 0,1 0 0,-3 11 1,-6 71-41,8-58 24,0 27-19,2-1 0,2 1 0,4 0 0,2-1 0,14 62 0,-17-112 38,0 1 1,0-1-1,1 0 0,6 14 0,-9-23 5,1 1-1,-1 0 0,0-1 0,1 1 1,0 0-1,-1-1 0,1 0 1,0 0-1,0 1 0,1-1 1,-1 0-1,0-1 0,1 1 1,-1 0-1,1-1 0,-1 1 0,1-1 1,0 0-1,0 0 0,0 0 1,-1 0-1,4 0 0,6-1 6,-1 0 0,1-1 0,-1-1-1,1 0 1,-1 0 0,0-1 0,0-1-1,14-5 1,84-48 65,-58 28-52,-28 15 12,-1-1-1,-1-1 1,0 0-1,34-37 1,-49 49 0,9-8 0,-14 12-27,-1 0 0,0 0 0,1-1 0,-1 1 0,0 0 1,0 0-1,1 0 0,-1-1 0,0 1 0,1 0 0,-1-1 0,0 1 0,0 0 0,0 0 0,0-1 0,1 1 0,-1 0 0,0-1 0,0 1 0,0 0 0,0-1 0,0 1 0,0 0 0,0-1 0,0 1 0,0-1 0,0 1 0,0 0 0,0-1 0,0 1 0,0-1 0,-21 20 73,5-1-61,0 1 0,1 0 0,1 1 0,1 0 0,1 2 0,1-1 0,0 1 0,-12 41 0,20-52-9,0 1 0,1 0 0,-1 21 0,3-30-2,0 0 0,0 0 0,0 0 0,0 1 0,0-1 0,1 0 0,-1 0 0,1 0 0,0 0 0,0 0 0,0 0 0,0 0 0,1-1 0,-1 1 0,1 0 0,-1-1 0,1 1 0,0-1 0,3 3 0,-4-4-1,1 0 0,-1 0 0,1 0 1,0-1-1,-1 1 0,1 0 0,0-1 0,0 0 1,-1 1-1,1-1 0,0 0 0,0 0 0,0 0 0,-1 0 1,1 0-1,0 0 0,0-1 0,0 1 0,-1 0 1,1-1-1,0 0 0,0 1 0,-1-1 0,1 0 0,-1 0 1,1 0-1,-1 0 0,1 0 0,-1 0 0,1 0 1,-1-1-1,1 0 0,5-6 11,0 0 1,0 0-1,-1 0 1,6-10-1,-3 1 24,-1 0 0,-1 0 0,0-1 1,8-34-1,6-19 253,-5 187-7,-14-107-285,1 9 17,10 29 1,-11-42-8,1 1-1,0 0 0,-1-1 1,2 0-1,-1 0 0,1 0 1,-1 0-1,10 8 1,-12-11-5,1-1 0,-1 0 0,1 0 1,0 0-1,-1 0 0,1 0 1,0 0-1,0 0 0,0-1 1,0 1-1,0-1 0,0 1 1,0-1-1,0 0 0,0 1 0,0-1 1,4-1-1,-2 1 1,0-1 0,0 0 0,0 0-1,0-1 1,0 1 0,0-1 0,-1 0 0,6-3 0,1-2 3,-1 0 0,1-1 0,-1 0 0,-1 0 0,9-12 0,16-22 40,-2-3 0,25-48 0,-52 86-28,0-1 0,-1 1 0,4-15 0,-6 20-14,-1 1 0,1-1 0,-1 0 0,1 1 1,-1-1-1,0 1 0,0-1 0,0 0 1,0 1-1,0-1 0,0 1 0,0-1 1,0 0-1,-1 1 0,1-1 0,-1 1 1,1-1-1,-1 1 0,0-1 0,1 1 0,-1-1 1,0 1-1,0 0 0,0-1 0,0 1 1,-2-1-1,3 2-3,0-1 0,-1 1 0,1 0 0,-1 0 0,1 0 0,-1 0 0,1 0 1,-1 0-1,1 0 0,0 0 0,-1 0 0,1 0 0,-1 0 0,1 0 0,-1 0 0,1 1 0,-1-1 0,1 0 1,0 0-1,-1 0 0,1 0 0,-1 1 0,1-1 0,0 0 0,-1 1 0,1-1 0,0 0 0,-1 1 0,1-1 1,0 0-1,0 1 0,-1-1 0,1 0 0,0 1 0,0-1 0,0 1 0,-1-1 0,1 1 0,0-1 0,0 0 1,0 1-1,0-1 0,0 1 0,0-1 0,0 1 0,0-1 0,0 1 0,0-1 0,0 1 0,0-1 0,0 0 1,1 1-1,-1-1 0,0 1 0,0-1 0,0 1 0,1-1 0,-1 0 0,0 1 0,0-1 0,1 0 0,-1 1 1,13 9 1,0 0 0,0-1 1,1-1-1,21 11 0,-17-10 18,0 0-8,-1 0 0,-1 2 0,0 0-1,0 0 1,17 18 0,-2 10-2,-25-31-10,-1 0 0,1 0-1,13 12 1,-17-19 0,0 0-1,0 0 0,0 0 1,0 0-1,0-1 0,0 1 1,0 0-1,0-1 0,0 0 1,0 1-1,0-1 0,0 0 1,0 0-1,0 0 0,0 0 1,1 0-1,-1-1 1,0 1-1,0-1 0,3 0 1,6-3 22,-1 0 0,17-10 1,-12 7-13,-5 1 4,0 0-1,0-1 1,0 0 0,-1-1 0,0 0-1,0 0 1,10-15 0,-6 9 43,25-23-1,-29 24-16,-8 11-37,-1 1 0,1 0 0,0 0 0,-1 0 1,1 0-1,0 0 0,-1 0 0,1 0 0,0 1 1,0-1-1,0 0 0,0 0 0,2-1 0,4-6 45,-7 9-46,-1 10-6,-5 26-108,6-21 106,1 0 0,0 0 0,4 15 1,-4-26 4,0 0 0,1 0 1,-1 0-1,1 0 0,0 0 1,1-1-1,-1 1 0,1-1 1,0 1-1,0-1 0,0 0 1,0 0-1,6 4 0,-8-8-3,0 1-1,0 0 1,1-1-1,-1 1 1,0-1-1,1 0 1,-1 1-1,0-1 1,1 0-1,-1 0 1,1 0-1,-1 0 1,1 0-1,-1 0 1,0 0-1,1-1 1,-1 1-1,0 0 1,1-1-1,-1 1 1,0-1-1,3-1 1,29-17-5,-29 16 5,16-12 0,0-1 0,-1 0 1,-1-2-1,-1 0 0,24-32 0,-6 0 0,32-60 0,-46 71 12,-2 0 1,-2 0-1,-2-2 0,-1 0 1,8-44-1,-16 58-3,-2-1-1,-1 0 1,-1-1-1,-1 1 1,-2 0 0,-1-1-1,-1 1 1,-12-47-1,9 62-4,-1 11-11,5 3 5,1 0 0,-1 1 0,1-1 0,0 0 1,-1 1-1,1-1 0,0 1 0,0-1 0,0 1 0,0 0 0,-1 2 0,-4 9-14,0 1 1,-4 14 0,0 11-28,2 0 1,-4 69-1,9 84-200,5-151 214,7 43 0,-7-70 24,1 1 0,1-1-1,0 0 1,1 0 0,0 0-1,11 20 1,19 34 6,-27-52 0,-1 0 0,2 0 0,0 0 0,1-1 0,22 25 0,-18-22 19,-12-14-9,1-1 1,-1 1-1,1-1 1,0 0 0,0 0-1,5 4 1,-7-6-9,0-1 0,0 1 0,1-1 0,-1 0 1,0 1-1,0-1 0,0 0 0,0 0 0,0 1 1,0-1-1,1 0 0,-1 0 0,0 0 0,0 0 1,0-1-1,0 1 0,0 0 0,1 0 1,-1-1-1,0 1 0,0-1 0,0 1 0,0-1 1,0 1-1,0-1 0,0 1 0,0-1 0,-1 0 1,2-1-1,10-9 78,0 0-1,-1-2 1,0 1 0,11-19 0,-10 14 238,25-28 1,-42 73-90,-13 81 66,18-108-287,0 1 1,0 0-1,0 0 1,0-1-1,0 1 1,0 0 0,0 0-1,1-1 1,-1 1-1,1 0 1,-1-1-1,1 1 1,1 2-1,-1-3-4,-1 0-1,0-1 1,1 1 0,-1 0-1,1-1 1,-1 1-1,1-1 1,-1 1 0,1-1-1,0 1 1,-1-1-1,1 0 1,-1 1-1,1-1 1,0 0 0,-1 1-1,1-1 1,0 0-1,0 0 1,-1 1 0,1-1-1,0 0 1,0 0-1,-1 0 1,1 0-1,0 0 1,0 0 0,-1 0-1,1-1 1,0 1-1,-1 0 1,1 0 0,1-1-1,-1 1-1,4-3 19,1 1 0,-1 0 0,1 0 0,0 0 0,12-1 0,-17 3-20,0 0 0,1 0 0,-1 0 1,0 0-1,0 0 0,0 1 0,1-1 0,-1 0 0,0 1 1,0-1-1,0 1 0,1-1 0,-1 1 0,0 0 1,0-1-1,0 1 0,0 0 0,0 0 0,0 0 1,-1 0-1,1 0 0,0 0 0,0 0 0,-1 0 1,1 0-1,0 0 0,-1 0 0,1 0 0,-1 0 0,1 1 1,-1-1-1,0 0 0,0 0 0,1 3 0,1 10 1,-1 1 0,0 0 0,-1 0 0,-1 0 0,0-1-1,-1 1 1,0 0 0,-5 14 0,-4 8 24,-30 68 1,30-82-13,0 0 0,-28 39 0,34-54-5,-1-1 0,0 0-1,0 0 1,0 0 0,-1-1-1,0 0 1,-1-1 0,1 1-1,-1-1 1,0-1 0,-13 6-1,19-9-3,0 0-1,0-1 0,-1 1 0,1-1 0,0 1 0,0-1 1,-1 0-1,1 0 0,0 0 0,0 0 0,-1-1 0,1 1 1,0-1-1,0 1 0,0-1 0,-1 0 0,1 1 0,0-1 1,0 0-1,0-1 0,0 1 0,1 0 0,-1 0 0,0-1 1,0 1-1,1-1 0,-1 0 0,1 1 0,-1-1 0,1 0 1,0 0-1,0 0 0,0 0 0,0 0 0,0 0 0,-1-4 0,0 0 0,0 1 0,1 0 0,-1-1-1,1 1 1,1-1 0,-1 1-1,1-1 1,0 0 0,0 1-1,0-1 1,1 0 0,0 1-1,0-1 1,2-5 0,1 3-11,0 1 0,0-1 0,1 1 0,0 0 0,0 0 0,1 1 0,12-12 1,51-36-23,-43 35 17,20-11-121,14-12-52,-54 36-887,1 0 0,-1 0-1,7-9 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5:38.2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 10248,'0'0'648,"117"-6"-200,-6 2 8,34-4-8,12 2 0,2 6 72,24 0 8,29-4-16,-49-4 0,-80-4-128,2-4 8,15 0-88,5-8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37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16 5016,'0'0'536,"-93"6"-248,53-6 8,15-2-272,13-2 8,6 0-264,12-8-8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0 470 6632,'0'0'8322,"2"-14"-7920,0 4-322,0-2 9,0 1 0,0 0 0,1 0 0,1-1 0,0 2 0,7-16 1,1 3 134,-8 16-114,-1-1 1,1 1-1,0 0 1,0 0-1,1 1 1,0-1-1,0 1 1,1 0 0,-1 0-1,1 1 1,12-9-1,36-13 726,-49 25-732,0 0 1,0 0-1,0 1 0,0 0 0,0 0 1,1 0-1,-1 0 0,0 1 0,7 0 1,-9 1-52,0 0-1,-1 0 1,1 0 0,-1 1 0,1-1 0,-1 1 0,1-1 0,-1 1-1,0 0 1,0 0 0,1 0 0,-2 0 0,1 0 0,0 0 0,0 0-1,-1 1 1,1-1 0,-1 1 0,2 3 0,3 7 80,-1 0 0,6 19 0,-10-30-117,7 29 231,7 62-1,-13-66-151,2-1 0,1 0-1,1 0 1,11 26-1,-9-30-22,2-1-1,0 0 1,1 0 0,1-1-1,19 23 1,-24-36-47,-1 0 0,1 0 0,0-1 0,0 0 0,1 0 0,-1-1 0,1 0 0,1 0 0,-1-1 0,1 0 0,-1-1 0,1 0 0,0 0 0,0-1 0,1 0 0,9 1 0,2-1 39,1-1-1,-1 0 1,35-5-1,-48 3-42,-1 0 0,0-1 0,0 1 0,1-2-1,-1 1 1,0-1 0,-1 0 0,1 0-1,0-1 1,-1 0 0,0 0 0,0 0 0,11-11-1,-12 8 2,0-1-1,0 1 1,0-1 0,-1 0-1,-1-1 1,1 1-1,-1-1 1,4-16-1,8-73 107,-13 49-43,-2 0 1,-2 0-1,-12-74 0,6 67 33,2 0 0,3-67-1,3 120-103,0-1 0,0 0 0,1 0 0,0 0-1,0 1 1,0-1 0,0 0 0,0 1 0,1-1-1,-1 1 1,1-1 0,3-3 0,-4 6-6,1-1 1,0 0-1,0 0 1,0 1 0,0-1-1,0 1 1,0 0-1,0-1 1,0 1-1,1 0 1,-1 0-1,0 1 1,1-1 0,-1 0-1,1 1 1,-1 0-1,1-1 1,-1 1-1,5 0 1,11 1 33,-1 0 0,1 1 0,0 1 1,0 1-1,-1 0 0,1 1 0,27 13 0,-33-12 13,0 0-1,-1 0 0,0 1 0,0 0 0,-1 1 1,0 1-1,0-1 0,-1 1 0,0 1 0,-1 0 1,11 17-1,-12-18 78,0 0-1,0 0 1,1 0 0,9 7-1,-4-4 183,-4-6-274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7136,'0'0'6298,"16"8"-5767,-10-5-478,14 7 132,1 0-1,-1-2 1,2 0-1,38 8 1,366 23 1889,-361-38-1580,0-3 0,68-10 0,-90 5-189,-1-1 0,0-3 1,-1-1-1,44-19 0,-75 27-236,-1-1-1,-1 0 0,1 0 0,14-12 0,-5-2-2585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1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 4512,'0'0'7128,"-10"5"-6411,-30 17-41,39-22-594,1 0-1,0 0 1,0 0-1,0 0 1,0 0 0,0 0-1,-1 0 1,1 0 0,0 0-1,0 0 1,0 0 0,0 0-1,0 0 1,0 0 0,-1 0-1,1 0 1,0 0-1,0 0 1,0 1 0,0-1 163,0 0-164,0 0 1,0 0 0,-1 0-1,1 0 1,0 0-1,0 1 1,0-1 0,0 0-1,0 0 1,0 0 0,0 0-1,0 0 1,0 0 0,0 1-1,0-1 1,0 0 0,0 0-1,0 0 1,0 0-1,0 0 1,0 0 0,0 1-1,0-1 1,0 0 0,0 0-1,0 0 1,0 0 0,0 0-1,0 0 1,0 1-1,1-1 1,10 2 1402,27-2-1969,-25 0 1020,51 1-129,3 0 174,102-11 0,-106 2-132,76 0 0,-116 11-315,-19-3-90,-1 1 0,1-1 0,-1 1 0,0-1 0,1 0 0,-1 0 0,1-1 0,-1 1 0,5-2 0,-3 1 132,0 0-1,0 1 1,0-1-1,0 1 1,6 1-1,-1-1 208,-8-2-203,-2 2-185,0 0-1,0 0 1,0 0 0,0 1 0,0-1-1,0 0 1,0 0 0,0 0-1,0 0 1,0 0 0,0 0-1,0 1 1,0-1 0,1 0-1,-1 0 1,0 0 0,0 0-1,0 0 1,0 0 0,0 0 0,0 0-1,1 1 1,-1-1 0,0 0-1,0 0 1,0 0 0,0 0-1,0 0 1,1 0 0,-1 0-1,0 0 1,0 0 0,0 0-1,0 0 1,0 0 0,1 0 0,-1 0-1,0 0 1,0 0 0,0 0-1,0 0 1,0 0 0,1-1-1,-1 1 1,0 0 0,0 0-1,0 0 1,0 0 0,0 0 0,0 0-1,1 0 1,-1 0 0,0-1-1,0 1 1,0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6728,'0'0'7657,"14"0"-7196,255-14 1603,-244 12-1867,12-1 255,1 2 0,-1 1 0,1 1-1,49 10 1,-55-11-1443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3808,'0'0'12502,"6"10"-12198,12 20-111,9 14 796,34 75 0,-35-51-292,24 68 468,-39-116-639,-10-19-483,0 0-1,0 1 0,0-1 1,0 0-1,0 1 0,0-1 1,0 0-1,-1 1 0,1-1 0,-1 1 1,1-1-1,-1 3 0,0-4 244,1-9-96,0 3-165,1 0-1,0 1 1,0-1-1,0 1 1,1-1-1,6-8 1,5-14 27,11-37 73,-11 28 17,24-48 1,-13 31 46,-24 52-192,-1 0 1,1 0-1,-1 0 0,1 0 1,-1 0-1,1-1 0,-1 1 0,0 0 1,0-3-1,0 1 15,0 3 11,-4-5 57,-50 9-71,32-2 19,-37-2-1,-78-2 132,84 3-83,34-2-14,19 2-61,0 0 0,-1 0 0,1 0 0,0 0 0,0 0 0,-1 0-1,1 0 1,0 0 0,-1 0 0,1 0 0,0 0 0,-1 0 0,1 0 0,0 0 0,0 0 0,-1 0 0,1-1 0,0 1 0,0 0 0,-1 0 0,1 0 0,0 0 0,0 0 0,-1-1 0,1 1 0,0 0-1,0 0 1,0-1 0,-1 1 0,1 0 0,0 0 0,0-1 0,0 1 0,0 0 0,0 0 0,-1-1 0,1 1 0,0 0 0,0-1 0,0 1 0,0 0 0,0 0 0,0-1 0,16-20-3113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0 5320,'0'0'9692,"-3"11"-9359,0 6-92,1-1-1,0 1 1,2 29 0,10 50 902,-2-30-180,-8-63-847,0 0 1,0-1-1,0 1 0,1 0 1,-1-1-1,1 1 0,-1-1 1,1 1-1,0 0 0,0-1 0,1 0 1,1 4 1044,-19-34-723,7 13-350,-38-73 238,42 77-279,1 0-1,0-1 0,1 1 0,-3-15 0,6 22-45,-1 0 0,1 0 0,0 0 0,0 0 0,1 0 0,-1 0 0,1 0 0,0 0 0,0 1 0,0-1 0,1 0 0,-1 1 0,1-1 0,0 1 0,0-1 0,3-3 0,-2 4 5,0 0 1,0 0-1,0 0 0,1 1 0,0-1 0,-1 1 0,1 0 1,0 0-1,0 1 0,0-1 0,0 1 0,0 0 0,0 0 1,1 0-1,-1 0 0,0 1 0,0 0 0,1-1 0,-1 2 0,7 0 1,8 3 53,-16-3-45,1-1 1,0 1-1,-1 0 1,1 0-1,-1 1 1,1-1-1,-1 1 0,1 0 1,4 3-1,-4-2 10,-1-1-1,1 1 1,-1-1-1,0 1 0,0 0 1,-1 0-1,1 0 1,3 7-1,-5-9-11,-1 0 0,1 1 0,-1-1 0,0 1 0,0-1 0,0 1 0,0-1 0,0 1 0,0-1 0,0 1 0,0-1 0,-1 1 0,1-1 0,0 0 0,-1 1 0,1-1 0,-1 1 0,0-1 0,1 0 0,-1 1-1,0-1 1,0 0 0,0 0 0,0 0 0,0 0 0,0 0 0,0 0 0,-2 1 0,-6 5 50,8-7-56,1 1 0,-1-1 0,0 1 0,1-1 0,-1 1 0,0-1 1,1 1-1,-1-1 0,0 1 0,1 0 0,-1-1 0,1 1 0,0 0 0,-1 0 0,1-1 0,-1 1 0,1 0 0,0 0 0,-1-1 0,1 1 0,0 0 0,0 0 0,0 0 0,0 0 1,0-1-1,0 2 0,0 0 1,-1-1 0,1 0 1,-1 0-1,1 1 0,-1-1 1,1 0-1,-1 0 0,1 0 0,-1 0 1,0 1-1,0-1 0,0 0 1,0 0-1,1-1 0,-1 1 1,-2 1-1,3-2-9,-1 0 0,1 0 0,-1 1 0,1-1 0,-1 0 1,1 0-1,0 0 0,-1 0 0,1 1 0,-1-1 0,1 0 0,0 0 0,-1 1 0,1-1 0,0 0 0,-1 1 1,1-1-1,0 0 0,-1 1 0,1-1 0,0 1 0,0-1 0,-1 1 0,1 0-2,0-1-1,-1 1 0,1-1 1,-1 1-1,1-1 1,0 1-1,-1 0 0,1-1 1,-1 0-1,1 1 0,-1-1 1,0 1-1,1-1 1,-1 0-1,1 1 0,-1-1 1,0 0-1,1 1 1,-1-1-1,0 0 0,0 0 1,1 0-1,-1 0 1,-1 0-1,2 0 8,0 0-1,-1 0 1,1 0-1,-1 0 1,1 0-1,0-1 1,-1 1 0,1 0-1,0 0 1,-1 0-1,1 0 1,-1 0-1,1 0 1,0 0 0,-1 0-1,1 0 1,0 1-1,-1-1 1,1 0 0,0 0-1,-1 0 1,1 0-1,0 0 1,-1 1-1,1-1 1,0 0 0,-1 0-1,1 1 1,0-1-1,0 0 1,-1 0 0,1 1-1,0-1 1,0 0-1,0 1 1,-1-1-1,1 0 1,0 1 0,0-1-1,0 0 1,0 1-1,0-1 1,0 0-1,0 1 1,-1-1 0,1 1-1,0-1 1,0 0-1,1 1 1,-1-1 0,0 0-1,0 1 1,0-1-1,0 1 1,0-1-1,0 1 1,0-1 15,13 0 1,82 5 6,-83-4 19,-1 1 0,1 0 0,0 1 0,0 0 0,20 9 0,-32-12-41,1 1 1,-1-1 0,1 0 0,-1 0 0,1 1 0,-1-1-1,0 0 1,1 1 0,-1-1 0,1 0 0,-1 1-1,0-1 1,1 1 0,-1-1 0,0 1 0,1-1 0,-1 1-1,0-1 1,0 1 0,1-1 0,-1 1 0,0-1-1,0 1 1,0-1 0,0 1 0,0-1 0,0 1 0,0-1-1,0 1 1,0-1 0,0 1 0,0 0 0,0-1-1,0 1 1,0-1 0,0 1 0,-1-1 0,1 1 0,0-1-1,0 1 1,-1-1 0,1 1 0,0-1 0,-1 0 0,1 1-1,-1 0 1,-20 17 98,-14 1 85,-1-2 0,-75 26 0,92-37-80,0 0 1,-39 4-1,17-7-3250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56 5016,'0'0'8881,"-9"19"-8384,6-13-450,-4 8 46,1-1 1,0 1-1,1 0 0,0 1 1,2-1-1,-1 1 0,2 0 1,0 0-1,0 15 0,27 198 1461,-2-26-357,-22-158-916,-1-25-47,0-1-1,1 1 1,1-1-1,1 0 1,0 1-1,9 22 1,-10-17 482,-2-18-274,0-6-331,0 0-99,1 0 0,-1 0 0,0 0 0,0 0 0,0 0 0,0 0 0,1 0 1,-1 0-1,0 0 0,0 0 0,0 0 0,0 0 0,1 0 0,-1 0 0,0 0 0,0 0 0,0 0 1,0 0-1,0-1 0,1 1 0,-1 0 0,0 0 0,0 0 0,0 0 0,0 0 0,0 0 1,0-1-1,0 1 0,1 0 0,-1 0 0,0 0 0,0 0 0,0-1 0,0 1 0,0 0 0,0 0 1,0 0-1,0 0 0,0-1 0,0 1 0,0 0 0,0 0 0,0 0 0,0 0 0,0-1 0,0 1 1,0 0-1,0 0 0,0 0 0,0 0 0,0-1 0,0 1 0,-1 0 0,-2-23 154,1 0 1,1 0-1,3-40 0,-1 36-74,-1 0 0,-3-32 1,-12-41 160,-11-105 320,19 78-78,6 114-425,1 1 0,1-1 0,0 0 1,0 0-1,2 1 0,-1-1 0,5-12 0,-5 20-47,0 0-1,1 0 0,-1 0 0,1 0 0,0 0 0,1 0 0,-1 1 1,1-1-1,0 1 0,0 0 0,0 0 0,0 1 0,1-1 0,-1 1 0,1 0 1,0 0-1,10-4 0,2 2 0,0 1 0,0 0 0,0 1-1,1 1 1,-1 1 0,1 0 0,-1 2 0,1 0 0,-1 0 0,0 2-1,1 0 1,-1 1 0,0 1 0,19 8 0,-26-9-11,-1 1-1,0 0 1,-1 0 0,1 1-1,-1 0 1,0 0 0,-1 1 0,1 0-1,-1 1 1,-1-1 0,1 1-1,-1 1 1,-1-1 0,1 1-1,-2 0 1,1 0 0,-1 0 0,-1 1-1,1 0 1,-2-1 0,1 1-1,-1 0 1,-1 0 0,0 0 0,0 1-1,-1-1 1,0 0 0,-1 0-1,0 0 1,-1 0 0,0 0-1,0 0 1,-1 0 0,-5 10 0,3-8 4,0 0 1,-1 0-1,-1-1 1,0 0-1,0 0 1,-1-1-1,-15 16 1,9-13 20,-1-1-1,-1 0 1,0 0 0,-24 12-1,-14 4 75,-28 17 203,76-41-239,0-1 61,9-3-27,16-5-48,-2 4-58,0 1 0,0 0 0,0 1 0,34 8 0,65 24-53,-89-23 2,51 27 1,-67-32 38,-1 2 1,0-1-1,0 1 1,0 1-1,-1 0 1,0 0-1,9 12 1,-15-16 6,0 1 1,0-1 0,0 1 0,-1-1 0,1 1 0,-1 0 0,0 0 0,-1 0 0,1 0 0,-1 0 0,0 0 0,0 0 0,-1 0 0,0 0-1,0 1 1,0-1 0,0 0 0,-1 0 0,0 0 0,0 1 0,0-1 0,0 0 0,-1 0 0,0-1 0,-3 6 0,0-1 3,0-1 1,0-1-1,-1 1 1,-1-1 0,1 0-1,-1 0 1,0 0-1,0-1 1,-1-1-1,0 1 1,0-1 0,-15 7-1,3-4 10,0 0 1,-1-1-1,0-2 0,0 0 1,0-1-1,-1-1 0,1-1 0,-1-1 1,-30-2-1,18-3 26,1 0-1,0-2 1,0-2-1,1 0 1,-42-19-1,50 18-31,15 6-36,0 0 1,0 0-1,0-1 0,0 0 0,1-1 0,-1 0 0,1 0 0,1-1 0,-10-8 0,16 12 2,0 0 0,1 1 1,-1-1-1,0 0 0,1 0 0,-1 0 0,1 0 0,0 0 0,0 0 0,0 0 1,0 0-1,0 0 0,0 0 0,0 0 0,1 0 0,-1 0 0,1 0 0,-1 0 1,1 0-1,0 1 0,-1-1 0,1 0 0,2-2 0,25-39-1992,-24 37 191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5320,'0'0'8896,"12"2"-8294,211 32 1638,-65-19-1060,5 0-176,-90-8-556,-46-4-112,0 0 0,0-2 0,0-1 0,30-4 0,-33-2 176,9-1-3397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05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12160,'0'0'1680,"86"-10"-1392,-15-2 0,9-6-112,5 0 16,-12 0-80,-11 1 8,-13 5 80,-13 6 0,-18 4-8,-6-2 0,-6 2-72,-6 4 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555 0 5824,'0'0'9065,"-11"10"-8509,0 1-400,-53 56 704,23-19-141,-11 14 347,-64 59 1,43-49-297,-23 20 354,58-66-789,29-21-190,0 1-1,1 0 1,-12 11 0,14-14 96,6-3-287,0 0-1,1 0 0,-1 0 1,0 0-1,0 0 1,0 0-1,0 0 0,0 0-186,0 0 186,0-1 1,0 1-1,0 0 0,0 0 1,0 0-1,0 0 0,0 0 1,0 0-1,0 0 0,0 0 1,0 0-1,0 0 0,0 0 1,0 0-1,0-1 1,0 1-1,0 0 0,0 0 1,0 0-1,0 0 0,0 0 1,0 0-1,0 0 0,0 0 1,0 0-1,0 0 0,0 0 1,0 0-1,0 0 0,0-1 1,0 1-234,0 0 233,-1 0 0,1 0 1,0 0-1,0 0 1,0 0-1,0 0 0,0 0 1,0 0-1,0 0 0,0 0 1,0 0-1,0 0 0,0 0 1,0 0-1,0 0 0,-1 0 1,1 0-1,0 0 0,0 0 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9344,'0'0'5106,"10"9"-4531,8 8-178,-1 1 1,30 38-1,104 135 2136,-43-55-719,-62-77-805,-44-56-899,1 0 0,-1 0 0,1 0 0,0 0 0,0-1 0,0 0 0,0 1 0,1-1 0,-1 0 0,0 0 0,1-1 0,4 2 0,-7-2-177,1-1 0,-1 0 0,0 0 0,1 1 0,-1-1 0,1 0 0,-1 0 0,0-1 0,1 1 0,-1 0-1,0 0 1,1-1 0,-1 1 0,0-1 0,1 1 0,-1-1 0,0 1 0,0-1 0,1 0 0,-1 0 0,0 1 0,0-1-1,0 0 1,0 0 0,0 0 0,0 0 0,0 0 0,-1-1 0,1 1 0,0 0 0,-1 0 0,1 0 0,0-1-1,0-1 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114 101 6328,'0'0'11573,"-4"11"-11180,3-9-377,0 1 15,-1 0-1,1 0 1,-1 1 0,1-1 0,0 1 0,0-1-1,1 1 1,-1-1 0,1 1 0,0-1 0,-1 1-1,2 0 1,-1-1 0,0 1 0,1-1-1,-1 1 1,1 0 0,0-1 0,1 0 0,-1 1-1,0-1 1,1 0 0,3 6 0,53 77 836,4-3 0,115 120 0,-151-177-577,-2 0 0,27 41-1,-17-24 64,-24-31-174,-1 0 0,0 0 1,8 16-1,-10-16 44,-5-11-185,-1 1 0,-1-1 0,1 1 0,0-1 0,0 1 0,0 0 0,-1-1 0,1 1 0,-1 0 0,0-1-1,1 1 1,-1 0 0,0 2 0,0-4 130,0 5-49,1 13 225,-1-18-338,0 1 0,0-1 0,0 1 0,0-1 0,1 1 0,-1-1 0,0 0 0,0 1 0,0-1 1,1 1-1,-1-1 0,0 0 0,1 1 0,-1-1 0,0 0 0,1 1 0,-1-1 0,0 0 0,1 1 0,-1-1 1,0 0-1,1 0 0,-1 0 0,1 1 0,-1-1 0,1 0 0,-1 0 0,0 0 0,1 0 0,-1 0 0,2 0 1,-2 0 50,1-7 76,77-176 87,-53 118-110,57-108 0,-62 139-70,86-159 235,-95 169-202,0 0 0,2 0 0,1 1 0,0 1 0,33-38 1,-47 60-68,1 0 1,-1-1 0,1 1 0,-1-1 0,1 1-1,-1-1 1,0 1 0,1-1 0,-1 1 0,0-1-1,0 1 1,1-1 0,-1 1 0,0-1 0,0 1-1,0-1 1,1 1 0,-1-1 0,0 0 0,0 1 0,0-1-1,0 1 1,0-1 0,0 0 0,0 1 0,0-1-1,-1 1 1,1-2 0,-1 1-2,1 0 1,-1 0-1,0 0 1,0 1-1,0-1 1,0 0-1,0 0 1,1 1-1,-1-1 1,-1 0-1,1 1 1,0-1-1,-2 0 0,-3-1-2,-1 0 0,1 1 0,-1-1 0,-9 0 0,-183 2 11,187 0-14,-145 17 0,17-1 0,63-11 25,0 3 0,1 4-1,-140 39 1,189-45-30,21-5-55,18-4-28,31-10-352,44-18 1,-49 17-2949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0 7024,'0'0'7166,"-4"11"-6618,1-6-424,1-2-81,0 1 0,0-1 1,1 0-1,-1 1 0,1-1 0,-1 6 1,2-8-24,0 0 1,0 0 0,0 0 0,0 0 0,0 0 0,0 0 0,0 0-1,0 0 1,0 0 0,1 0 0,-1 0 0,0 0 0,1 0 0,-1 0-1,1-1 1,-1 1 0,1 0 0,-1 0 0,1 0 0,0-1 0,-1 1-1,1 0 1,0 0 0,0-1 0,-1 1 0,1-1 0,0 1 0,0-1-1,0 1 1,0-1 0,0 1 0,1-1 0,54 17 944,0-2 1,84 10 0,-17-4 334,-91-15-926,0-2 0,-1-1 0,1-2 0,0-1 0,0-1 0,0-2 0,0-1 1,37-10-1,-68 14-373,0 0 0,-1 0 1,1 0-1,-1 0 0,1 0 1,-1 0-1,1-1 1,-1 1-1,1 0 0,-1 0 1,1-1-1,-1 1 0,1 0 1,-1-1-1,1 1 1,-1 0-1,0-1 0,1 1 1,-1-1-1,0 1 0,1-1 1,-1 1-1,0-1 1,1 1-1,-1-1 0,0 1 1,0-1-1,0 1 0,1-1 1,-1 1-1,0-1 1,0 1-1,0-2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257 194 5920,'0'0'8225,"1"12"-7566,8 205 1323,15 197 1210,-13-374-2540,-9-36-395,0 1 1,-1 0 0,1 0 0,-1 0 0,1 9 0,4-7 823,-3-8-510,-6-5-351,2 4-193,-1-1 0,1 0 0,0 1 1,0-1-1,1 0 0,-1 0 1,0 0-1,1 1 0,0-1 0,0-5 1,-1-4 18,-12-60 207,-26-88 0,7 38-11,1-25 80,17 83-171,8 44-93,2 0 0,0-1 0,-2-35 1,6 42-33,1 1 1,0 0 0,1 0 0,0 0 0,1 0 0,0 1 0,1-1 0,7-15-1,-9 25-19,-1-1-1,1 1 1,0-1-1,0 1 0,1 0 1,-1 0-1,1 0 0,-1 1 1,1-1-1,0 0 1,0 1-1,0 0 0,1 0 1,-1 0-1,0 0 0,1 0 1,-1 1-1,1-1 1,0 1-1,-1 0 0,1 0 1,0 1-1,0-1 0,0 1 1,-1-1-1,1 1 1,0 0-1,0 1 0,0-1 1,0 1-1,-1 0 0,1 0 1,4 1-1,2 2 1,0 0 0,-1 0 0,1 1 0,-1 0-1,0 0 1,0 1 0,12 11 0,-2 1 12,33 38-1,-45-47-15,0 0-1,-1 0 1,-1 1-1,1-1 1,-2 1-1,1 1 1,5 20 0,-8-25 2,-1 1 1,0 0 0,0-1 0,0 1 0,-1 0 0,0 0-1,0 0 1,0-1 0,-1 1 0,-1 0 0,1 0 0,-1-1 0,0 1-1,-3 7 1,-1-3 18,-1 0 0,0 0 0,0-1 0,-1 1-1,0-2 1,-1 1 0,-12 9 0,-1-1 121,-1-2 1,-29 16-1,39-25-13,10-5-92,0-1 1,0 1 0,0 0 0,0-1 0,0 1 0,0 1 0,0-1 0,-3 5 0,9-5-31,0 0 0,0 1 0,0-1 0,0 0 0,1 0 0,3 1 0,71 32-3,65 32-60,-111-50 32,-2 1 0,40 30 0,-65-44 17,0 1 0,0-1 0,0 1 0,0 0-1,-1 1 1,0-1 0,0 1 0,-1 0 0,1 0 0,-1 0 0,2 7-1,-3-8 9,-1-1 0,0 1 0,0-1 0,-1 0 0,1 1 1,-1-1-1,0 1 0,0 0 0,-1-1 0,1 1 0,-1-1 0,0 0 0,0 1 0,-1-1 0,1 0 0,-1 1 0,-4 6 0,-1 1 19,-1-1 1,-1-1-1,0 1 0,-1-2 1,1 1-1,-2-1 0,1-1 1,-1 0-1,-1 0 0,1-1 1,-1 0-1,-1-1 0,-25 8 1,15-6 54,-1-1 1,0-2 0,0 0 0,-1-2 0,1 0 0,-50-2-1,44-4 6,1-1 0,-1-2 0,1-1 0,0-1 0,1-1-1,0-1 1,-42-23 0,63 29-104,0 1 0,1-2 0,0 1 0,-6-6 1,1-4-3892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0 240 4216,'0'0'8336,"13"-1"-7896,37-2-4,-43 3-252,1-1 0,-1-1 0,0 1 0,0-1 0,0 0 0,10-6 0,-12 6 6,-1 0 0,1 0-1,0 1 1,0-1 0,-1 1-1,1 0 1,0 1 0,6-1-1,23 2 625,37 8-1,-29-4-373,-26-4-301,1-2 1,0 1-1,21-5 0,-24 3-14,0 1-1,18 2 0,23-2 215,-47 0-300,-1 1-1,0 0 1,1 1-1,7 1 1,17 1 55,106 1 189,-37-1-51,-90-4-186,-1 1-1,0 1 1,12 2 0,26 0 89,1-8-41,-35 2-54,0 2 0,0-1 0,0 2 1,24 2-1,-4 1 68,1-2 0,-1-1 1,55-7-1,8 0 52,2 0-8,21 0-38,70-8 196,-95 5-22,-68 6-175,0-1 0,0-1 0,48-19 0,-47 15-50,0 1 1,0 1-1,36-5 1,-30 9-28,127-20 216,-131 20-202,0 0 0,0 2 0,0 1 0,46 5 0,12-1 58,-48-4-43,20 0 13,-15 2-38,0-2 1,54-7-1,-31 1-25,-43 5-14,14 0 3,70-15 0,-88 13 19,0 1 0,0 1 0,27 1 0,1-1 17,6 1 116,86 10 0,-89-4 22,102-3 0,139-17 140,-103 18 171,-180-3-401,0 0 0,1-1 0,-1 0 0,18-5 0,-28 6-87,0 0-1,0 0 1,0 0 0,0 0 0,0 0-1,0 0 1,0 0 0,0 0 0,0 0-1,-1 0 1,1 0 0,0 0 0,0 0-1,0 0 1,0-1 0,0 1-1,0 0 1,0 0 0,0 0 0,0 0-1,0 0 1,0 0 0,0 0 0,-1 0-1,1 0 1,0 0 0,0 0 0,0 0-1,0-1 1,0 1 0,0 0 0,0 0-1,0 0 1,0 0 0,0 0 0,0 0-1,0 0 1,0 0 0,0-1 0,0 1-1,0 0 1,0 0 0,0 0 0,0 0-1,0 0 1,0 0 0,0 0-1,0 0 1,1 0 0,-1 0 0,0-1-1,0 1 1,0 0 0,0 0 0,0 0-1,0 0 1,0 0 0,0 0 0,0 0-1,0 0 1,0 0 0,1 0 0,-14-3-45,-41 6-281,-53 10 0,64-8-2601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0 110 6928,'0'0'5470,"5"12"-4700,17 53 932,18 92-1,-21-20-154,10 44 296,-22-156-1549,-2-6 106,0 1 0,-1-1 0,2 33 0,0-29 529,-2-20-344,-2-16-35,-6-73-138,-20-112 0,1 16-100,19 152-213,-11-40 0,1 2 46,13 60-125,0 1 0,0 0 0,1 0 0,0-1 0,1 1 0,-1 0 0,2-1 0,-1 1 0,1 0 0,0 0 0,0 0 0,5-11 0,-4 14-9,-1-1-1,1 1 1,0 0 0,1 0 0,-1 0 0,1 0 0,0 1-1,-1-1 1,2 1 0,-1 0 0,0 0 0,1 1-1,-1-1 1,1 1 0,-1 0 0,1 0 0,0 0-1,8-1 1,13-1 11,1 1 0,0 1 0,-1 1 0,1 2 0,0 0 0,0 2 0,-1 1 0,1 1 0,-1 1 0,34 13 0,-57-17-21,1-1 1,0 0 0,0 1-1,-1 0 1,1 0-1,-1 0 1,0 1 0,0-1-1,0 1 1,0-1 0,0 1-1,0 0 1,0 0 0,-1 0-1,3 5 1,-4-5 1,0-1 0,0 1 0,0 0 0,0-1 0,0 1 0,-1 0 0,1 0 0,-1-1 0,0 1 0,0 0 0,0 0 0,0 0 0,-1-1 0,1 1 0,-1 0-1,1 0 1,-1-1 0,0 1 0,0 0 0,0-1 0,-1 1 0,-2 4 0,-7 9 8,0-1 1,-1 0-1,-1-1 0,0 0 0,-1-1 1,0-1-1,-1 0 0,-29 17 0,3-6 65,0-3-1,-63 23 0,44-19 229,60-24-231,13 4-3,92 17-80,-61-14-11,-1 2 1,0 2-1,48 19 1,-58-16 12,51 30 0,-73-38 8,-1 1 0,0 0 0,0 1 0,0 0 0,-1 1 1,0 0-1,-1 0 0,10 15 0,-16-21 5,-1-1 1,0 0-1,1 1 1,-1-1 0,0 1-1,0-1 1,0 1-1,-1-1 1,1 1-1,-1 0 1,1-1-1,-1 1 1,0 0 0,0-1-1,0 1 1,0 0-1,-1 0 1,1-1-1,-2 4 1,1-3 5,-1 1-1,0-1 1,0 0 0,0 1 0,0-1 0,0 0 0,-1 0-1,1 0 1,-1-1 0,0 1 0,-6 4 0,-4 1 19,0-1 0,0 0 1,-1-1-1,0 0 0,-24 5 1,14-4 19,-1-2 0,1-1 0,-1-1 0,0-1 0,0-1 0,1-1 0,-1-1 0,-37-7 0,-124-36 395,184 43-448,0 1-1,1-1 1,-1 1-1,0-1 1,0 0-1,1 1 0,-1-1 1,0 0-1,1 0 1,-1 0-1,1-1 1,-1 1-1,1 0 0,0 0 1,-1-1-1,1 1 1,0-1-1,0 1 0,0-1 1,0 0-1,0 1 1,0-1-1,1 0 1,-2-2-1,2 1-38,0 0 0,0 1 0,0-1 0,1 0 0,-1 0 1,1 1-1,0-1 0,-1 0 0,1 1 0,0-1 0,1 1 0,-1-1 0,0 1 0,1 0 0,3-5 1,14-17-3655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6424,'0'0'9400,"13"3"-8871,2 2-330,0-2 0,0 0 0,1 0 1,26-1-1,-18 0 266,0 0 1,0 2-1,32 8 1,-49-10-324,-5-2-101,0 0 0,0 1 1,0-1-1,0 1 0,0 0 0,-1 0 1,1-1-1,0 1 0,-1 0 0,1 0 1,0 1-1,-1-1 0,1 0 1,-1 0-1,0 1 0,1-1 0,-1 1 1,0-1-1,0 1 0,0 0 1,0-1-1,0 1 0,0 0 0,-1 0 1,1-1-1,0 1 0,-1 0 0,0 0 1,1 0-1,-1 0 0,0 0 1,0 0-1,0 0 0,0 3 0,-1 0 27,0 0-1,-1 0 0,1 1 1,-1-1-1,0 0 1,0-1-1,0 1 0,-1 0 1,0-1-1,0 1 1,-5 5-1,-8 7 152,-1-2 0,-30 22 0,-6 4 309,43-32-285,-1 0-1,-1-1 0,-18 10 1,29-18-235,1 0 0,0 0 0,0 0 0,0 0 1,0 0-1,-1 0 0,1 0 0,0 0 1,0 0-1,0 0 0,0 1 0,-1-1 1,1 0-1,0 0 0,0 0 0,0 0 0,0 0 1,0 0-1,0 1 0,0-1 0,-1 0 1,1 0-1,0 0 0,0 0 0,0 1 0,0-1 1,0 0-1,0 0 0,0 0 0,0 0 1,0 1-1,0-1 0,0 0 0,0 0 0,0 0 1,0 0-1,0 1 0,0-1 0,0 0 1,0 0-1,0 0 0,0 0 0,0 1 0,1-1 1,-1 0-1,0 0 0,0 0 0,0 0 1,0 0-1,0 1 0,0-1 0,0 0 0,1 0 1,-1 0-1,0 0 0,0 0 0,0 0 1,0 0-1,0 0 0,1 1 0,-1-1 0,0 0 1,0 0-1,0 0 0,0 0 0,1 0 1,-1 0-1,0 0 0,0 0 0,15 4 206,-14-3-219,29 7 146,0-1 1,1-2 0,0-1 0,0-1 0,1-2 0,-1-1-1,43-5 1,-53 0-218,-1-1 0,1 0 0,31-16 0,-26 11-2734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5320,'0'0'16614,"5"12"-16461,3 2-99,-4-7-27,0 0 1,0 0-1,-1 0 1,0 1-1,-1-1 1,1 1-1,1 12 1,37 364 1122,-39-365-1075,-1-5 65,0 0-1,-1 0 1,0-1 0,-1 1 0,-4 23 0,7-30 139,-2-7-274,0 0 0,0 0 0,0 0 0,0 0 0,0 0 0,0 0 0,0 0 0,0 0 0,-1 0 0,1 0 0,0 0 0,0 0 0,0 0 0,0 0 0,0 0 0,0 0 0,0 0 0,-1 0 0,1 0 0,0 0 0,0 0-1,0 0 1,0 0 0,0 0 0,0 0 0,0 1 0,0-1 0,0 0 0,0 0 0,0 0 0,-1 0 0,1 0 0,0 0 0,0 0 0,0 0 0,0 1 0,0-1 0,0 0 0,0 0 0,0 0 0,0 0 0,0 0 0,0 0 0,0 0 0,0 0 0,0 1 0,0-1 0,0 0 0,0 0 0,0 0 0,0 0 0,0 0 0,0 0 0,0 0 0,1 1 0,-1-1 0,0 0 0,-7-29-752,5 18-2556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6824,'0'0'9673,"11"4"-9123,-1 0-414,1-1-1,0-1 0,1 1 0,-1-2 0,0 0 0,1 0 1,22-2-1,40-8 503,98-6 665,-114 13-878,-36 0-91,0 1 0,0 1 0,0 1 0,0 0 0,0 2 0,32 8 0,-54-11-320,0 0 0,0 0 1,0 0-1,0 0 0,0-1 0,0 1 1,0 0-1,0 0 0,0 0 1,0 0-1,0 0 0,0-1 0,0 1 1,0 0-1,0 0 0,0 0 1,0 0-1,0 0 0,1-1 1,-1 1-1,0 0 0,0 0 0,0 0 1,0 0-1,0 0 0,0 0 1,0-1-1,0 1 0,0 0 1,1 0-1,-1 0 0,0 0 0,0 0 1,0 0-1,0 0 0,0 0 1,0 0-1,1 0 0,-1 0 0,0-1 1,0 1-1,0 0 0,0 0 1,0 0-1,1 0 0,-1 0 1,0 0-1,0 0 0,0 0 0,0 0 1,1 1-1,-10-11-2701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05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9744,'0'0'1376,"40"-65"-2008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0 154 4416,'0'0'16730,"13"5"-16409,-1 0-242,-6-2-34,1 0-1,0-1 0,0 1 1,0-1-1,0-1 0,0 1 1,0-1-1,0-1 0,1 1 0,-1-1 1,11-1-1,93-18 532,-53 8-180,70-4 1,-101 14-289,246-17 1074,-264 17-1129,-1 0 0,0-1 0,0 0 0,0 0 0,0-1 0,0 0 0,0-1 0,7-4 0,-11 5-46,1 1-1,-1-1 0,0 0 1,-1-1-1,1 1 1,0 0-1,-1-1 1,0 0-1,0 0 1,0 0-1,0 0 1,-1-1-1,0 1 1,4-9-1,0-15-3228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2304,'0'0'14997,"-3"10"-14691,1 1-178,-1 0-1,1-1 0,1 1 0,0 0 1,1 0-1,1 19 0,13 178 1513,-7-60-827,-7-106-591,0-32-89,-1 1 0,2-1 0,2 20 0,-3-27-88,1 0 0,-1 0-1,0 0 1,0 0 0,-1 0 0,1 0 0,0 0 0,-1 0 0,0 0 0,0 0 0,0 0 0,-2 4 0,2-4 38,-1 1 0,1-1 1,0 1-1,0 0 1,1-1-1,-2 7 1,-1-15 184,2 1-3259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 7832,'0'0'6089,"-6"11"-5492,-17 36-2,23-45-524,-1 0 0,1 0 1,0-1-1,0 1 0,0 0 0,0-1 1,0 1-1,0 0 0,1 0 0,-1-1 1,0 1-1,1 0 0,-1-1 0,1 1 1,0 0-1,0-1 0,-1 1 0,1-1 1,0 1-1,0-1 0,0 0 0,1 1 1,-1-1-1,0 0 0,0 0 1,1 0-1,-1 0 0,1 0 0,1 2 1,0-1 63,7 4 85,1-1 1,-1 0-1,1 0 1,0-1-1,0 0 0,0-1 1,0 0-1,1-1 0,-1-1 1,15 1-1,9 1 244,1-1-1,-1-3 1,69-8 0,-71 3-187,-9 2 515,37-11 0,-58 15-464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89 5320,'0'0'11639,"11"-10"-11204,37-33-23,-45 41-358,0-1 0,0 1 0,0 0 0,1 0 0,-1 0 0,1 1-1,-1-1 1,1 1 0,0 0 0,6-2 0,4 0 114,-5 0 10,0 1 0,0 0-1,18-2 1,-22 4-95,-1 0 1,1 0 0,-1 1-1,0-1 1,1 1 0,-1 0-1,0 1 1,1-1 0,-1 1-1,6 3 1,-4-2 39,-1 0-1,0 0 1,0 1-1,0-1 0,0 1 1,-1 0-1,1 1 1,6 8-1,-9-10-70,0 1 0,0-1 0,0 1 0,0 0 0,-1-1 1,0 1-1,0 0 0,0 0 0,0 0 0,-1 0 0,1 0 0,-1 0 0,0 0 0,-1 6 0,-1 4 50,-2-1 0,0 1 1,0-1-1,-1 0 1,-1 0-1,0-1 0,-9 13 1,9-14-50,-3 5 31,0-1 1,-1 0-1,-1 0 1,-1-1 0,0-1-1,-1 0 1,0 0-1,-29 20 1,-36 26 520,99-69-99,23-3-402,51-7 0,-74 17-54,-1 1-1,0 1 1,1 1-1,-1 1 0,24 3 1,18 6 382,-61-10-402,1 0 0,0 0 0,0 0 0,0-1 1,-1 1-1,1 0 0,0-1 0,0 1 0,-1-1 0,1 0 0,0 0 0,-1 1 1,1-1-1,-1 0 0,1 0 0,1-3 0,22-19-1624,-22 19-343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1 145 5224,'0'0'10104,"1"11"-9590,5 30-22,-6-40-470,1-1 1,-1 1-1,0-1 0,0 1 0,0-1 0,0 1 0,0-1 1,1 0-1,-1 1 0,0-1 0,0 0 0,1 1 1,-1-1-1,0 0 0,1 1 0,-1-1 0,0 0 1,1 1-1,-1-1 0,1 0 0,-1 0 0,0 1 1,1-1-1,-1 0 0,1 0 0,-1 0 0,0 0 0,1 0 1,-1 0-1,1 0 0,-1 0 0,1 0 0,-1 0 1,1 0-1,-1 0 0,1 0 0,-1 0 0,0 0 1,1 0-1,-1 0 0,2-1 0,16-8 398,-16 7-316,23-14 548,29-23-1,-34 22-113,1 2 0,35-19 0,-55 33-502,1 0-1,0 0 0,-1 1 0,1-1 1,0 0-1,0 1 0,-1-1 1,1 1-1,0 0 0,0-1 0,0 1 1,0 0-1,0 0 0,0 0 0,-1 0 1,1 1-1,0-1 0,0 0 1,0 1-1,0 0 0,-1-1 0,1 1 1,0 0-1,0 0 0,-1 0 0,1 0 1,-1 0-1,1 0 0,-1 0 1,1 0-1,-1 1 0,0-1 0,0 1 1,1-1-1,-1 1 0,0-1 0,0 1 1,-1 0-1,1-1 0,0 1 1,-1 0-1,2 2 0,1 7 52,0-1 0,0 1 0,-1 0 0,0 0 0,0 19 0,0 44 337,3 0-1,16 74 1,-19-139-363,1 0 1,0 0 0,0 0-1,0-1 1,1 1 0,1-1-1,-1 0 1,8 10 0,-10-16-34,-1 0 0,1 0 0,0 0 0,0 0 0,0 0 0,0 0 0,0-1 0,0 1 0,0-1 0,0 1 0,1-1 0,-1 0 1,1 0-1,-1 0 0,1 0 0,-1 0 0,1-1 0,0 1 0,-1-1 0,1 1 0,0-1 0,-1 0 0,1 0 0,0-1 0,-1 1 0,1 0 0,-1-1 0,1 0 1,0 1-1,-1-1 0,1 0 0,-1 0 0,4-3 0,0 1 13,0-1-1,-1-1 1,1 1 0,-1-1 0,0 0-1,-1 0 1,9-12 0,25-45 117,-28 43-95,1-2 5,-1-1 1,-1 0-1,-1-1 1,-1 1-1,0-1 0,3-30 1,6-143 482,-15 180-488,-2-1 15,1 15-65,-1 0 1,1 0 0,0 0 0,0 0-1,0 0 1,0 0 0,0 0 0,0 0-1,1 0 1,-1 0 0,0 0-1,1 0 1,0 0 0,-1 0 0,1 1-1,0-1 1,0 0 0,2-2-1,1 3-1,0 1 0,-1 0 0,1 0 0,0 0 0,0 0 0,-1 1 0,1 0 0,0 0 0,-1 0 0,6 2 0,-6-2-4,28 9 24,-1 2-1,-1 1 0,0 2 0,38 24 0,-14-12 96,-46-24-32,-2 0-187,-7-6-182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0 6728,'0'0'9322,"-4"12"-8675,-2 10-236,1 0 1,1 0-1,0 0 0,2 1 1,1-1-1,1 24 1,8 73 1074,-2-22-318,4-24 935,-10-73-2086,0-1 1,0 1-1,0 0 1,0 0-1,0 0 1,0 0-1,0 0 1,0 0-1,0 0 1,0 0-1,0 0 1,0 0-1,0 0 1,0 0-1,1 0 1,-1 0-1,0 0 1,0 0-1,0 0 1,0 0-1,0 0 1,0 0-1,0 0 1,0 0-1,0 0 1,0 0-1,0 0 1,0 0-1,1 0 0,-1 0 1,0 0-1,0 0 1,0 0-1,0 0 1,0 0-1,0 0 1,0 0-1,0 0 1,0 0-1,0 0 1,0 0-1,0 0 1,0 0-1,0 0 1,0 0-1,1 1 1,2-13 200,-1-4-326,1 0 0,4-14 0,-1 10-3003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8136,'0'0'7464,"14"2"-6880,49 4 551,104-3 0,-129-7-512,50-12 0,-50 8-124,40-3-1,-67 10-640,-1 1 365,1-1 1,-1 0-1,11-4 1,-18 4-484,0 1 0,-1-1 0,1-1 0,-1 1 0,1 0 0,-1-1 0,1 1 0,-1-1 0,3-2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1 140 7432,'0'0'6918,"0"10"-6340,-1 14-160,2 0 1,0 0 0,7 29-1,43 142 2117,10 44 187,-61-236-2627,0-1 0,1 0 0,-1 0 0,1 0-1,0 0 1,-1 0 0,1 0 0,0 0 0,2 3 0,-3-5-77,0 1 0,1-1 1,-1 0-1,0 0 1,0 0-1,0 0 0,0 0 1,0 0-1,0 0 1,1 0-1,-1 0 0,0 0 1,0 0-1,0 0 1,0 0-1,0 0 1,1 0-1,-1 0 0,0 0 1,0 0-1,0 0 1,0 0-1,0 0 0,1-1 1,-1 1-1,0 0 1,0 0-1,0 0 0,0 0 1,0 0-1,0 0 1,0 0-1,0 0 0,1 0 1,-1-1-1,0 1 1,0 0-1,0 0 0,0 0 1,0 0-1,0 0 1,0-1-1,0 1 0,5-16 367,-3-5-242,0 0 1,-2 0-1,0 0 1,-6-36-1,4 33-49,-36-244 758,32 237-676,1 0 1,2 1-1,1-1 1,2-31-1,-1 56-145,1 0-1,1 0 1,-1 0-1,1 0 1,0 1 0,0-1-1,1 0 1,0 1-1,0-1 1,0 1-1,1 0 1,-1 0 0,6-8-1,-7 12-21,1 0 0,-1 0-1,0 0 1,1 0 0,-1 0-1,1 0 1,-1 1 0,1-1-1,-1 0 1,1 1 0,0-1-1,-1 1 1,1 0 0,0-1 0,-1 1-1,1 0 1,0 0 0,-1 0-1,1 0 1,0 1 0,-1-1-1,3 1 1,39 11 95,-40-11-95,180 71 350,-176-69-341,-2 0 3,0-1 0,0 0 0,0 0 0,0-1 0,9 2 0,-2 0 157,-6-2 23,-4-13-301,-2 5-3528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4416,'0'0'9789,"1"10"-9194,-2 122 1668,-3-61-980,-2 80 2756,6-151-3823,38-1 788,57-11 1,-57 7-748,58-3-1,-82 8-65,0 0 1,0-1-1,26-6 0,-38 7-320,1-1 0,0 0 0,0 0 0,-1 1 0,1-2 0,0 1 1,-1 0-1,1 0 0,-1-1 0,0 1 0,0-1 0,1 0 0,-1 0 0,0 0 0,0 0 0,0 0 0,-1 0 0,1 0 0,-1-1 0,1 1 0,-1-1 0,0 1 0,1-1 0,-1 1 0,0-4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0 4720,'0'0'8840,"-4"15"-8466,-3 10-188,1 0 0,1 1 0,-1 34 0,20 245 1423,-1-106-863,18 270 684,8 62-43,-30-344-979,-1 2 26,11 143 311,9 358 1155,-29-669-1762,-1-1 1,-1 1 0,-1-1 0,-11 38-1,9-38 45,-11 18-478,13-30-2381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3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357 148 6728,'0'0'5208,"-5"-11"-4855,2 5-369,-3-9 322,-1 0 1,-1 0 0,-18-26-1,24 38-198,0-1-1,-1 1 0,1 0 1,-1 0-1,0 0 0,0 1 1,0-1-1,0 1 1,0-1-1,-1 1 0,1 0 1,-1 0-1,0 1 0,1-1 1,-1 1-1,0 0 1,0 0-1,0 0 0,0 0 1,0 0-1,0 1 0,0 0 1,0 0-1,-7 1 0,0 2 80,1 1-1,0-1 1,1 2-1,-1-1 1,1 2-1,0-1 1,0 1-1,1 0 1,-1 1-1,2 0 1,-1 0-1,1 1 1,0 0-1,-7 10 1,5-6-49,1 1 0,1-1 1,0 1-1,0 1 1,2-1-1,-1 1 1,2 0-1,0 0 0,-4 24 1,4-4 156,1 50 0,3-72-213,1 0 1,1 0 0,0 0 0,0-1-1,1 1 1,1-1 0,9 22 0,-9-25-49,1 0 0,-1 0 0,1 0 0,1-1 0,-1 1 1,1-1-1,1-1 0,-1 1 0,1-1 0,0 0 0,1-1 1,-1 0-1,1 0 0,0-1 0,0 1 0,1-2 0,-1 1 0,1-1 1,0-1-1,0 1 0,0-2 0,0 1 0,0-1 0,0 0 1,16-2-1,15-2 13,-1-2 1,0-2-1,-1-1 0,0-2 1,40-16-1,-15 0 1,0-3 1,62-39-1,-13-10 33,-35 23-7,106-65 132,-183 120-205,20-11 113,-1-2 1,32-27-1,-48 33 134,-12 8-92,-15 9-12,4 3-88,1 0-1,1 1 1,0 1 0,1 1-1,1 0 1,-19 25-1,7-5 60,3 1-1,-28 53 0,44-73-35,1 1-1,-9 29 0,14-38-42,1-1-1,0 1 0,1 0 0,0-1 0,0 1 0,1 0 0,0 0 0,2 9 0,-2-17-28,0 1 1,0-1 0,0 1-1,0-1 1,1 0 0,-1 1-1,1-1 1,-1 1-1,1-1 1,-1 0 0,1 0-1,0 1 1,-1-1-1,1 0 1,0 0 0,0 0-1,0 0 1,0 0-1,0 0 1,0 0 0,0 0-1,1 0 1,-1 0-1,0 0 1,0-1 0,1 1-1,-1-1 1,0 1-1,1-1 1,-1 1 0,1-1-1,-1 0 1,1 0-1,-1 0 1,0 1 0,3-2-1,1 1 7,-1-1 0,0 0 0,0-1 0,0 1 0,0 0 0,-1-1 0,1 0 0,0 0 0,-1 0 0,1-1 0,5-5 0,18-17 40,-1-3 1,-1 0-1,-1-1 0,-2-1 0,-1-1 1,-1-2-1,-2 1 0,22-56 0,-31 69-15,-7 16-26,0 0-1,0 1 0,-1-1 1,1 0-1,-1 0 0,0-1 0,0 1 1,0 0-1,0 0 0,-1-1 0,1 1 1,-1-5-1,0 8-10,0 0-1,0 0 1,0 0 0,0 0 0,0 0-1,0-1 1,0 1 0,0 0 0,0 0-1,0 0 1,0 0 0,0 0 0,0 0 0,0-1-1,0 1 1,0 0 0,0 0 0,0 0-1,0 0 1,0 0 0,0 0 0,0 0-1,0-1 1,0 1 0,0 0 0,0 0-1,0 0 1,-1 0 0,1 0 0,0 0-1,0 0 1,0 0 0,0 0 0,0 0-1,0 0 1,0-1 0,0 1 0,-1 0-1,1 0 1,0 0 0,0 0 0,0 0 0,0 0-1,0 0 1,0 0 0,0 0 0,-1 0-1,1 0 1,0 0 0,0 0 0,0 0-1,0 0 1,0 0 0,0 0 0,-1 0-1,1 0 1,0 1 0,0-1 0,0 0-1,0 0 1,0 0 0,0 0 0,-8 10 42,-4 17-20,7-11-19,1 1 1,0 0 0,1 0 0,1 0-1,1 0 1,1 33 0,1-37-3,0 0-1,2 0 1,-1-1 0,1 1 0,1-1-1,0 0 1,1 0 0,0 0 0,1-1-1,8 12 1,-12-19 1,1 0 0,0-1-1,0 1 1,0 0 0,0-1 0,1 0-1,-1 0 1,1 0 0,0 0 0,0 0-1,0-1 1,0 0 0,1 0 0,-1 0-1,0 0 1,1-1 0,-1 0 0,1 1-1,0-2 1,-1 1 0,7 0 0,-4-2 3,0 0 1,0 0 0,0 0-1,0-1 1,-1 0 0,1 0 0,0-1-1,-1 1 1,0-2 0,1 1 0,-1-1-1,-1 0 1,10-8 0,10-11 51,-2-1 0,0-2 1,-2 0-1,-1-2 0,25-43 0,-43 68-51,52-85 319,-53 86-317,0 1-1,0 0 0,-1 0 0,1-1 0,0 1 1,0 0-1,0 0 0,0 0 0,0 0 0,0 0 1,1 0-1,-1 1 0,0-1 0,2-1 0,-2 2-6,-1 0 0,0 0 0,1 1 0,-1-1 0,1 0 0,-1 0 0,0 0 0,1 0 0,-1 0 0,0 1 0,1-1 0,-1 0-1,0 0 1,1 0 0,-1 1 0,0-1 0,1 0 0,-1 1 0,0-1 0,0 0 0,1 1 0,-1-1 0,0 0 0,0 1 0,0-1-1,0 0 1,1 1 0,-1-1 0,0 0 0,0 1 0,0 0 0,2 8 20,-1-1 0,0 1 0,-1 14 0,1-6-7,1 0-5,0 8 36,10 40-1,-12-62-41,1-1-1,0 0 0,-1 1 1,1-1-1,0 0 1,0 1-1,0-1 0,1 0 1,-1 0-1,0 0 0,1 0 1,-1 0-1,1 0 0,0 0 1,3 2-1,-3-3-2,0-1 1,0 1-1,-1-1 1,1 0-1,0 1 0,0-1 1,0 0-1,0 0 1,-1 0-1,1-1 1,0 1-1,0 0 0,0-1 1,0 1-1,-1-1 1,1 0-1,0 1 0,-1-1 1,1 0-1,0 0 1,1-2-1,12-6 12,-2 0-1,1-2 0,-1 1 1,-1-2-1,19-21 0,-8 5 4,30-48-1,-52 73-10,1 0 0,0 1 0,0-1 0,0 1 0,0-1 0,1 1 0,-1 0 0,0 0 0,6-3 0,-8 4-3,1 1 0,0 0 0,0 0-1,-1 0 1,1-1 0,0 1 0,0 0-1,-1 0 1,1 0 0,0 0 0,0 0-1,0 0 1,-1 0 0,1 1-1,0-1 1,0 0 0,-1 0 0,1 0-1,0 1 1,-1-1 0,1 0 0,0 1-1,-1-1 1,1 1 0,0-1-1,-1 1 1,1-1 0,-1 1 0,1-1-1,-1 1 1,1 0 0,-1-1 0,1 1-1,-1 0 1,0-1 0,1 1-1,-1 0 1,0-1 0,0 1 0,1 0-1,-1 1 1,6 15-3,2 0 0,0 0 0,0-1 0,2 0 0,0-1 0,1 0 0,0-1 0,1 0 0,19 17 0,-28-28 2,1-1 0,0 1 0,-1-1 0,1 0 0,0 0 0,0 0-1,0 0 1,1-1 0,-1 1 0,0-1 0,1 0 0,-1-1 0,0 1 0,1-1 0,-1 0 0,8 0 0,-5-1 3,-1-1 1,0 0 0,0 0 0,0 0 0,0-1 0,0 1 0,0-1 0,-1-1 0,1 1 0,6-7 0,7-8 22,-1 0 1,0-2-1,-1 0 0,20-33 1,-36 51-28,31-47 61,-14 21 19,31-39 0,-48 66-78,-1 1-1,0-1 0,1 1 0,-1-1 0,1 1 0,-1-1 0,1 1 0,0-1 0,-1 1 1,1 0-1,-1-1 0,1 1 0,0 0 0,-1-1 0,1 1 0,0 0 0,-1 0 1,1 0-1,0-1 0,-1 1 0,1 0 0,0 0 0,0 0 0,-1 0 0,1 0 0,0 0 1,-1 1-1,1-1 0,1 0 0,-1 1-1,1 0 1,-1 0-1,1 1 1,-1-1-1,1 0 1,-1 0-1,0 1 0,0-1 1,0 1-1,0-1 1,2 3-1,2 6 1,-1-1-1,7 21 1,-4-7 7,-1-1 1,-1 1 0,-1-1-1,-1 1 1,-1 1-1,-1-1 1,-1 0-1,-1 0 1,-1 0 0,-8 33-1,10-54-2,0-1 0,0 1 0,-1-1 0,1 1 0,0-1 0,-1 0 0,1 1 0,-1-1 0,0 1 0,0-1 0,1 0 0,-1 0-1,0 1 1,0-1 0,0 0 0,0 0 0,0 0 0,-1 0 0,1 0 0,0 0 0,0 0 0,-1 0 0,1-1 0,0 1 0,-1 0 0,1-1 0,-1 1 0,1-1 0,-1 0 0,1 1 0,-1-1 0,1 0 0,-1 0 0,1 0-1,-1 0 1,1 0 0,-1 0 0,0-1 0,1 1 0,-3-1 0,-2-2 26,0 1 1,1-1-1,-1 0 0,1 0 0,0-1 0,0 1 1,0-1-1,-6-6 0,-11-14 101,-13-12 25,35 36-158,0 0-1,0 0 0,0 0 1,-1 0-1,1 0 0,0 0 0,0-1 1,0 1-1,0 0 0,0 0 1,0 0-1,-1 0 0,1 0 1,0-1-1,0 1 0,0 0 0,0 0 1,0 0-1,0-1 0,0 1 1,0 0-1,0 0 0,0 0 0,0-1 1,0 1-1,0 0 0,0 0 1,0 0-1,0-1 0,0 1 1,0 0-1,0 0 0,0 0 0,0 0 1,1-1-1,-1 1 0,0 0 1,0 0-1,0 0 0,0 0 1,0-1-1,0 1 0,1 0 0,-1 0 1,0 0-1,0 0 0,0 0 1,0 0-1,1 0 0,-1-1 0,0 1 1,0 0-1,0 0 0,0 0 1,1 0-1,-1 0 0,0 0 1,0 0-1,0 0 0,1 0 0,-1 0 1,0 0-1,0 0 0,0 0 1,1 0-1,-1 0 0,18-1 6,89 15-28,44 4-110,-122-16 94,1-2 0,0-1 0,34-5 0,-49 3 45,-1-1 0,1 0 0,-1-1-1,0 0 1,-1-1 0,1-1 0,-1 0-1,-1-1 1,1 0 0,-1-1 0,-1-1-1,1 0 1,-2 0 0,1-1 0,13-19-1,-21 25 7,0 0 0,0-1-1,0 1 1,-1-1 0,0 0 0,0 1-1,-1-1 1,1 0 0,-1 0-1,0-12 1,0 17-8,-1-1 1,0 0-1,0 0 0,0 0 1,-1 0-1,1 1 0,0-1 1,-1 0-1,1 0 0,-1 0 0,1 1 1,-1-1-1,0 0 0,0 1 1,0-1-1,0 1 0,0-1 1,0 1-1,0-1 0,0 1 1,0 0-1,-1-1 0,1 1 0,-1 0 1,1 0-1,-1 0 0,1 0 1,-1 0-1,0 1 0,1-1 1,-1 0-1,0 1 0,0-1 1,1 1-1,-1 0 0,0-1 0,0 1 1,0 0-1,-2 0 0,-1 1 1,0-1-1,0 1 0,0 0 0,0 1 1,1-1-1,-1 1 0,0 0 1,0 0-1,1 0 0,0 1 0,-1 0 1,1 0-1,0 0 0,0 0 1,0 0-1,1 1 0,-1 0 0,1-1 1,0 1-1,0 1 0,0-1 0,-3 8 1,2-5 4,1 0 1,-1 1 0,1 0-1,1-1 1,-1 1 0,1 1-1,1-1 1,0 0 0,0 0-1,0 0 1,1 1 0,0-1-1,2 10 1,1-4 8,1-1 0,1 1-1,0-1 1,1-1 0,0 1 0,1-1-1,0 0 1,1 0 0,0-1 0,19 19-1,-10-13 28,0-1 0,1-1-1,1-1 1,0-1-1,34 18 1,-43-26-20,0 0 0,0-1 0,0-1 0,0 1-1,0-2 1,0 1 0,1-2 0,0 1 0,-1-1 0,13-1 0,-16-1-37,0 1 1,0-2 0,0 1 0,0-1 0,-1 0 0,1 0 0,-1-1-1,1 0 1,-1 0 0,0 0 0,0-1 0,0 0 0,0 0-1,-1 0 1,0-1 0,6-6 0,14-21-4008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05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83 13168,'0'0'1992,"-46"-68"-1472,40 62-16,2 4-1,4-2-95,0 2 8,-2 2-40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44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207 551 3616,'0'0'2926,"10"-9"-2734,32-27 58,-38 34-191,-1-1 1,0 1 0,1 0 0,0 0-1,-1 0 1,1 1 0,0-1-1,0 1 1,0 0 0,0 0-1,0 1 1,0-1 0,0 1-1,1 0 1,-1 0 0,0 0-1,6 1 1,12 0 171,312-12 2024,-41-7-985,92-3-114,1 25-222,-189 6-462,153 13 338,-94 16-243,-74-8-187,139 23 188,106 13-62,-249-45-309,-48-5 108,239 2 1,-184-23-58,221-13 308,-192-16-322,-28 3-62,-9 15 31,99-13 136,33 9-33,-175 16-210,-97 1-67,54-1 54,-1-3 0,140-29 0,-151 16-10,1 3 0,129-8 0,-118 19 73,0-5 1,-1-4-1,171-49 0,-179 41-40,105-13 0,-102 22-40,98-30-1,-143 33-48,1 1 0,44-2 0,34-8 0,-44 7 19,0 3 1,80 1-1,-14 1 88,-39-2 7,269-9 266,-309 17-342,71-11 0,-129 12-51,31-2 65,68 4-1,7 0 12,68 2 0,-92-4-32,36-1 8,-85-1-68,53-11 0,-70 11 32,0 0 1,0 1 0,0 1-1,35 5 1,5-1 48,116 14 62,-11 1-10,-134-18-87,0 1-17,0-1-1,0-1 0,46-7 1,107-16 152,-149 18-101,37-9-1,-40 6-5,52-4 0,14 1 60,-60 6-25,1 1 1,50 2 0,-4 9 34,48 1 114,-62-5-162,42-2 63,149-26 177,-123 10-208,-96 12-79,67-10 45,97-15 68,-103 16-103,-44 7-26,0 4 0,71 6 0,-103-4-4,-9 2 3,1 1-1,0 0 1,-1 1 0,0 2 0,26 11-1,-8-3 32,-29-12-41,0 0-1,-1 0 1,1 1-1,-1 0 1,0 1-1,0-1 1,0 1-1,-1 1 1,0-1-1,0 1 1,0 0-1,-1 1 1,0-1-1,0 1 1,-1 0-1,0 0 1,0 1-1,0-1 1,-1 1 0,0 0-1,2 9 1,4 22 11,-3 1 1,0-1-1,-1 45 1,-2-35-14,8 336 44,-8-188-41,2 373 6,-4-489-17,-4 422 0,-33 30 31,12-295-28,10-151-37,9-59-27,1 1 0,-1 34 1,-1 26-334,6-84 394,0-4-47,0 1 1,1 0-1,-1-1 0,-1 1 1,1 0-1,0-1 1,0 1-1,0 0 1,-1 0-1,1-1 1,-1 1-1,-1 2 1,1-3 24,0 0-1,-1-1 1,1 1 0,0-1 0,0 1 0,-1-1 0,1 0 0,0 0 0,-1 1 0,1-1 0,0 0 0,-1 0 0,1 0 0,0 0 0,-1-1 0,1 1 0,-1 0 0,1 0 0,-2-2 0,-6 0-10,0 0 1,1-1 0,-13-6-1,-26-7-81,-142-15-364,-202-8 0,378 38 462,-86-3-177,0 5 1,-150 20-1,-22-3-109,6 0 23,27 0 52,40-4 51,-385-3-356,289-14 303,-79-2-20,-155 4 59,245 4 153,93-2 8,-407-12-44,317 3 60,-192 5 37,279 4 7,-258 21 74,152-4-33,24 2 10,-32 2 19,173-18-30,-164 26 0,182-14 0,-192 3 0,229-16-21,-122 23 0,99-14 10,-114-1 0,-37 3 33,-153 30 50,197-35-72,9-1 29,-214 30 70,198-20-91,14 0-27,179-17-48,-443 10 125,357-16-112,-369-7 128,222-2-104,61-1 57,29 2 28,-20 0 21,105 14-43,0 4 1,0 3 0,-142 33-1,165-26-45,0-3-1,-86 7 1,137-19-68,-1 0-1,0 0 1,0 0 0,-14-4-1,20 3 5,0 1 0,0-1 0,0 1-1,0-1 1,1 0 0,-1 0 0,0 0-1,1 0 1,-1 0 0,0 0 0,1 0-1,0-1 1,-1 1 0,1 0-1,0-1 1,-1 1 0,1-1 0,0 0-1,0 1 1,0-1 0,1 0 0,-1 0-1,0 1 1,0-3 0,0-24-2979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54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196 138 4120,'0'0'5700,"3"11"-5391,1 2-217,-2-5-32,1 0 1,-1 1-1,-1 0 1,0-1-1,0 1 1,0 0-1,-2 9 1,1-3 121,-2 1 1,0 0-1,-1-1 1,-1 1-1,0-1 1,-2 0-1,1 0 0,-1-1 1,-1 0-1,-17 26 1,23-39-159,-1 0 0,1 0 0,0-1 0,0 1 1,0-1-1,-1 1 0,1-1 0,0 1 0,-1-1 1,1 0-1,0 1 0,-1-1 0,1 0 0,0 0 1,-1 0-1,1 0 0,0 0 0,-1-1 0,1 1 1,0 0-1,-1-1 0,1 1 0,0 0 0,-2-2 1,-32-14 255,30 12-237,0-1 0,0 1 0,0-1 0,1 0 0,0-1 0,0 1 0,0-1 0,0 0 0,1 0 0,-4-10 0,1 2 63,1-1 0,0-1 0,-3-22 0,5 17 18,0 1 0,2-1 0,2-40 0,0 51-91,0 1 0,1 0 0,0 1 0,0-1-1,1 0 1,0 1 0,0-1 0,1 1 0,0 0 0,1 0 0,7-10 0,-11 16-21,1 0 0,1 1 0,-1-1 1,0 0-1,0 1 0,1-1 0,-1 1 0,1 0 0,-1-1 0,1 1 1,-1 1-1,1-1 0,0 0 0,0 1 0,-1-1 0,1 1 1,0 0-1,0 0 0,-1 0 0,1 0 0,0 0 0,0 1 1,-1-1-1,1 1 0,5 1 0,6 3 15,-1 1 0,1 0 0,19 12 0,-30-16-16,30 15 152,0-2 1,0-1 0,68 19-1,-85-30-56,0 0 0,0-1 0,0-1 1,1 0-1,-1-1 0,0-1 0,0 0 0,22-6 0,-6-1 216,1-1 0,60-26 0,-71 25-98,0-1-1,-1-1 0,0-1 0,20-16 1,-41 29-211,6-4 374,-7 11-208,-1-2-276,-2 10-2469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54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7024,'0'0'6089,"8"12"-5669,8 14-146,-1 0 1,-1 1-1,17 48 0,98 462 2074,-127-528-2291,7 52 245,-9-57-255,1 1-1,-1-1 1,-1 1 0,1-1-1,0 1 1,-1-1 0,0 1-1,0-1 1,0 0-1,-4 7 1,5-10-35,-1 0 1,0 0-1,0 0 0,1 0 0,-1 0 1,0 0-1,0 0 0,0-1 0,0 1 1,0 0-1,0-1 0,0 1 0,0-1 1,0 1-1,-1-1 0,1 1 0,0-1 1,0 0-1,0 0 0,-1 0 0,1 1 1,0-1-1,0 0 0,0 0 0,-1-1 1,1 1-1,0 0 0,0 0 0,0-1 1,-2 0-1,-5-1 57,1-1 1,0 0-1,-11-6 1,11 5-27,-54-34 332,48 28-244,-1 1 0,0 0 0,-1 1 1,0 1-1,-29-10 0,14 6 129,26 8-203,-1 1 1,1 0 0,-1 0-1,0 1 1,0-1 0,0 1-1,0 0 1,0 0-1,0 1 1,0-1 0,0 1-1,-8 1 1,13-1-57,0 0-1,-1 0 1,1 1-1,0-1 1,-1 0-1,1 0 1,0 0-1,-1 1 1,1-1-1,0 0 1,0 0 0,-1 1-1,1-1 1,0 0-1,0 1 1,0-1-1,0 0 1,-1 1-1,1-1 1,0 0-1,0 1 1,0-1 0,0 0-1,0 1 1,0-1-1,0 0 1,0 1-1,0-1 1,0 0-1,0 1 1,0-1-1,0 0 1,0 1-1,0-1 1,0 1 0,0-1-1,1 0 1,-1 1-1,0-1 1,0 0-1,0 0 1,0 1-1,1-1 1,-1 0-1,0 1 1,0-1 0,1 0-1,-1 1 1,17 17-66,-13-14 42,26 26-2785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56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4616,'0'0'2744,"-1"15"-2191,-16 205 1494,-14 251 1802,22-361-2923,0 29 748,3-107-498,-6-26 344,14-18-1425,0 0 0,0 0 0,1 0 0,0 1 0,2-1 0,4-11 0,-2 6-26,18-38 202,52-87 0,-68 127-228,26-40 121,-31 50-133,-1 0-1,2 0 0,-1 0 1,1 0-1,0 1 1,-1 0-1,8-5 0,-11 9-26,-1 0 1,1-1-1,-1 1 0,0 0 0,1 0 0,-1 0 0,1 0 0,-1 0 0,1-1 0,-1 1 1,0 0-1,1 0 0,-1 0 0,1 0 0,-1 0 0,1 0 0,-1 0 0,1 1 0,-1-1 1,0 0-1,1 0 0,-1 0 0,1 0 0,-1 1 0,0-1 0,1 0 0,-1 0 0,1 1 1,-1-1-1,1 1 0,8 14 51,-2 21-4,-6-2-3,-6 66 1,0 11 6,6-98-25,0 0-1,0 0 1,1 1-1,1-1 0,0 0 1,6 13-1,2-8 89,-10-18-113,-1 1 1,1-1-1,-1 0 1,0 1-1,1-1 1,-1 0-1,1 0 1,-1 0-1,1 1 1,-1-1-1,1 0 1,-1 0-1,1 0 0,-1 0 1,1 0-1,-1 0 1,1 0-1,-1 0 1,1 0-1,-1 0 1,1 0-1,-1-1 1,1 1-1,2-2 10,-1 1 0,1-1 1,-1 0-1,0 0 0,1 0 0,-1-1 1,0 1-1,0 0 0,-1-1 0,3-3 0,73-129 310,-41 65-142,-14 27-61,-12 22 34,15-24 1,-33 150 326,7-87-449,-1 5 12,1 29 0,2-45-32,-1 0 0,1-1 0,0 1 0,1-1 0,-1 1 0,1-1 0,1 0 0,-1 0 0,5 7 0,-6-11-9,0 0 0,1 0 1,-1 0-1,0 0 0,1-1 0,0 1 0,-1-1 0,1 1 0,0-1 0,0 0 0,0 1 0,0-1 0,0 0 0,0 0 1,0-1-1,0 1 0,4 1 0,-2-2 2,0 1 0,0-1 0,0 0 0,0 0 0,0-1 0,-1 1 1,1-1-1,0 0 0,6-2 0,2-2 11,-1 0 1,0 0 0,0-2 0,0 1-1,15-14 1,-13 9 20,0-1 1,-1 0-1,0-1 0,-1 0 1,0-1-1,-1 0 0,-1-1 1,12-24-1,-11 15 53,0-1-1,-2 0 1,-1-1-1,8-49 1,-10 39 36,-5 35-56,1 2-69,-1-1 0,1 0 1,-1 1-1,1-1 0,-1 1 1,1 0-1,-1-1 0,0 1 0,1-1 1,-1 1-1,0 0 0,1-1 1,-1 1-1,0-1 0,0 1 0,0 0 1,1-1-1,-1 1 0,0 0 0,0 0 1,0-1-1,0 1 0,0 0 1,-1-1-1,1 1 0,0 0 0,0 3 8,-1 52 1,-2-1 0,-3 0 1,-2 0-1,-3 0 1,-22 67-1,31-116-7,0 0 0,0-1 0,-1 1 0,0-1 1,-4 6-1,7-10-4,-1 0 0,1 0 0,-1 0 0,1-1 0,-1 1 0,0 0 0,1 0 0,-1 0 0,0-1 0,0 1 1,0 0-1,0-1 0,0 1 0,0 0 0,0-1 0,0 1 0,0-1 0,0 0 0,0 1 0,0-1 0,0 0 1,0 0-1,0 1 0,0-1 0,0 0 0,0 0 0,0 0 0,0-1 0,-1 1 0,1 0 0,0 0 0,0 0 1,0-1-1,0 1 0,0-1 0,-2 0 0,2 0 4,0 0 0,0-1 0,0 1 0,0-1 1,0 1-1,0-1 0,0 1 0,0-1 0,1 1 0,-1-1 0,1 0 1,-1 1-1,1-1 0,-1 0 0,1 1 0,0-1 0,0 0 0,0 0 1,0 1-1,1-4 0,-1 2 4,0 0 0,0 0 0,1 0 0,0 0 0,-1 0-1,1 0 1,0 0 0,1 1 0,-1-1 0,0 0 0,1 1 0,2-4 0,0 2 2,1 1 1,0-1-1,0 1 1,0-1-1,0 1 1,1 1-1,-1-1 1,1 1-1,0 0 1,-1 0-1,1 1 0,0-1 1,12 0-1,-1 1 19,0 0 0,0 1 0,30 5 0,-23-1-5,0 1 1,0 1-1,0 1 0,-1 1 1,-1 1-1,30 16 0,-39-12 60,-9-7-867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57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27 198 13360,'0'0'920,"-24"-75"-536,22 47-144,4-2 8,10 6-232,6 6 8,6 6-96,12 2 16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6:59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116 178 5016,'0'0'5041,"-11"8"-4477,7-5-516,-4 1 81,1 1 0,-1 0 1,1 1-1,1 0 1,-1 0-1,1 0 0,0 1 1,1 0-1,-1 0 0,2 1 1,-1-1-1,-6 15 0,7-10 176,1 0-1,1 1 1,0-1 0,0 18-1,1-26-213,1-1 1,0 1-1,0 0 0,0-1 0,1 1 0,-1 0 1,1-1-1,0 1 0,0 0 0,0-1 0,1 1 1,-1-1-1,1 0 0,0 0 0,0 1 1,0-1-1,0 0 0,5 5 0,-6-8-49,0 1-1,0 0 1,0-1 0,0 1-1,1 0 1,-1-1 0,0 1-1,0-1 1,1 0 0,-1 0-1,0 1 1,1-1-1,-1 0 1,0 0 0,1 0-1,-1 0 1,0 0 0,1 0-1,-1-1 1,2 0-1,0 0 22,0 0 0,0-1 0,0 1-1,0-1 1,0 0 0,0 0 0,4-4-1,2-3 71,0-1 0,-1 0 0,9-13 0,-2-2 95,-2-2 0,0 1 0,-2-2 0,12-42 0,-20 50 58,-3 19-59,0 14-116,0 20 21,5 34 0,-4-57-99,1 0 0,0 0 0,0-1 0,1 1 0,0-1-1,1 0 1,0 0 0,7 11 0,-9-18-19,-1 1 0,1-1 0,0 0 0,-1 0 0,1-1-1,0 1 1,1 0 0,-1-1 0,0 1 0,0-1 0,1 1 0,-1-1 0,1 0 0,-1 0-1,1 0 1,-1-1 0,1 1 0,-1-1 0,1 1 0,0-1 0,-1 0 0,1 0 0,0 0 0,-1 0-1,1 0 1,0-1 0,-1 1 0,1-1 0,0 0 0,-1 0 0,1 0 0,1-1 0,8-3 44,-1-1 1,0 0-1,0-1 0,0 0 1,12-13-1,-13 11-5,0 0 1,-1-1-1,-1 0 0,0 0 0,0-1 0,7-14 0,-10 17-9,-1 0-1,-1 0 0,0 0 1,0 0-1,0-1 1,-1 1-1,0-1 0,-1 0 1,0 1-1,0-14 1,-2 15-8,1 1 0,-1 0 1,-1 0-1,1 0 1,-1 1-1,-2-7 0,-1 6 16,7 7-17,1 1-34,5 2-1,0 0 0,0 0 0,0-1 0,0 0 0,0 0 0,1-1 0,-1 0 0,1-1 0,9 1 0,14 0 0,33-3 0,-60 1 0,55-3 0,94-15 0,-104 11 25,-40 7-12,1-1 0,0 0 0,0-1-1,-1 0 1,1-1 0,-1 0-1,0-1 1,0 0 0,19-10-1,-26 11 148,-5 4-56,-12 5-14,-22 13-33,13-2-3,1 0-1,1 2 1,-32 34-1,16-14-6,14-15-1,1 0 0,1 2-1,1 0 1,1 2 0,2 0 0,-16 34-1,30-55-14,0 0-1,1 0 1,0 1-1,-2 13 1,3-20-23,1 1 1,0 0 0,0-1-1,0 1 1,-1-1-1,1 1 1,1 0-1,-1-1 1,0 1 0,0-1-1,1 1 1,-1 0-1,0-1 1,1 1 0,0-1-1,-1 1 1,1-1-1,0 0 1,0 1-1,0-1 1,0 0 0,0 1-1,0-1 1,0 0-1,0 0 1,0 0-1,1 0 1,1 1 0,-2-2-1,0 0 0,1 1 0,-1-1 0,1 0 0,-1 0 0,1 0 0,-1 0 0,0 0 0,1-1 0,-1 1 0,1 0 0,-1-1 0,0 1 0,1-1 0,-1 1 0,0-1 0,1 0 0,-1 1 1,2-2-1,24-20 94,-23 18-83,16-15 39,-1-1 0,-1-1 0,-1 0 0,19-32 0,-8 5 167,24-57 0,-51 104-213,-1 1-1,0-1 1,0 0-1,0 1 0,1-1 1,-1 1-1,0-1 1,1 1-1,-1-1 0,0 1 1,1-1-1,-1 1 1,1-1-1,-1 1 0,1 0 1,-1-1-1,1 1 1,-1 0-1,1-1 1,5 8 94,-1 25-52,-4-25-28,1 5-12,0 0-1,1 0 1,0-1-1,1 1 1,1-1 0,0 0-1,10 16 1,-13-22-12,1-1 1,0 0-1,0 1 1,0-2 0,1 1-1,0 0 1,-1-1-1,1 1 1,0-1-1,1 0 1,-1 0-1,1-1 1,-1 1 0,1-1-1,0 0 1,0 0-1,-1-1 1,1 0-1,1 1 1,7-1 0,-6 0 2,0-1-1,0-1 1,1 1 0,-1-1 0,0-1 0,0 1 0,0-1 0,0 0 0,0-1 0,0 1 0,6-5 0,-3 1 5,-1-1 0,1 0-1,-2 0 1,1-1 0,-1 0 0,10-13 0,-6 5 10,0-1 0,-1 0 0,-1 0 1,14-32-1,21-80 102,-21 56-3,-21 64-110,6-17 90,-9 26-98,0-1 1,1 1-1,-1-1 1,0 1 0,0 0-1,1 0 1,-1-1-1,0 1 1,1 0-1,-1-1 1,0 1-1,1 0 1,-1 0-1,0 0 1,1-1-1,-1 1 1,0 0 0,1 0-1,-1 0 1,1 0-1,-1 0 1,1 0-1,-1 0 1,0 0-1,1 0 1,-1 0-1,1 0 1,-1 0-1,0 0 1,1 0 0,-1 0-1,1 0 1,-1 0-1,0 0 1,1 1-1,-1-1 1,1 0-1,-1 0 1,0 1-1,1-1 1,-1 0-1,0 0 1,1 1 0,-1-1-1,0 0 1,0 1-1,1-1 1,-1 0-1,0 1 1,0-1-1,0 0 1,1 1-1,-1 0 1,3 4 6,0 1 0,0 0 0,0 0 0,-1 1 0,0-1 0,-1 0-1,1 1 1,0 9 0,1 1 6,0-5-6,30 177 60,-30-162-54,-1 0 1,-1 0-1,-2 0 1,0 0-1,-6 29 1,7-55-13,-1 0 1,1 0 0,0 0-1,0 0 1,0 0-1,-1 1 1,1-1-1,-1 0 1,1 0-1,-1 0 1,1 0-1,-1 0 1,0 0 0,1 0-1,-1-1 1,0 1-1,0 0 1,1 0-1,-1 0 1,0-1-1,0 1 1,0 0 0,0-1-1,0 1 1,0-1-1,0 1 1,0-1-1,-2 1 1,1-1 3,0 0 1,-1-1-1,1 1 1,0 0-1,0-1 0,-1 1 1,1-1-1,0 0 1,0 0-1,0 0 1,0 0-1,0 0 0,-3-3 1,-15-10 82,2-1 1,0-2-1,1 0 0,-21-26 1,38 43-86,-1 0 0,1 0 0,0-1 0,-1 1 1,1 0-1,0 0 0,0-1 0,-1 1 0,1 0 1,0 0-1,0-1 0,0 1 0,-1 0 1,1-1-1,0 1 0,0 0 0,0-1 0,0 1 1,0 0-1,-1-1 0,1 1 0,0-1 1,0 1-1,0 0 0,0-1 0,0 1 0,0 0 1,0-1-1,1 1 0,-1 0 0,0-1 0,0 1 1,0-1-1,0 1 0,0 0 0,1-1 1,14-1 94,22 11 4,-37-9-101,125 48 404,-18-5-255,-103-42-3664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00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288 133 4616,'0'0'2454,"-11"-4"-1956,-39-12 94,45 15-487,1 1 0,-1-1 0,0 1 1,1 0-1,-1 0 0,0 0 0,0 1 1,1 0-1,-1-1 0,1 2 0,-1-1 1,1 1-1,-1-1 0,1 1 0,-4 3 1,-9 2 312,5-3-66,0 1 0,1 1 0,-1 0-1,1 0 1,1 1 0,-16 12-1,23-16-237,-1 1 0,1 0 0,0-1 0,0 1 0,0 0-1,0 1 1,1-1 0,-1 0 0,1 1 0,0-1-1,1 1 1,-1 0 0,1 0 0,0 0 0,0-1 0,0 1-1,1 0 1,0 0 0,0 8 0,0-9-46,1 0-1,-1 0 1,1 0 0,-1 0 0,1 0-1,1 0 1,-1 0 0,0 0-1,1-1 1,0 1 0,0-1 0,0 1-1,0-1 1,1 0 0,-1 1 0,1-1-1,0-1 1,0 1 0,0 0 0,0-1-1,4 3 1,-3-3-13,2 0 1,-1 0-1,0 0 0,0 0 1,1-1-1,-1 0 1,0 0-1,1-1 0,-1 1 1,1-1-1,-1 0 0,1-1 1,-1 1-1,1-1 0,5-2 1,8-2 65,1-1 1,-1 0 0,-1-2-1,1 0 1,-1-1-1,-1-1 1,25-19-1,-32 22-57,0 0-1,-1-1 0,-1 0 0,1-1 0,-1 0 0,-1 0 0,0-1 0,0 0 0,-1 0 0,0 0 0,0-1 0,-2 0 0,1 0 0,2-12 0,-5 14 8,-1 0 0,0 0 0,-1-1 0,0 1 0,-2-15 0,2 20-37,-1 1-1,1-1 0,-1 1 1,0-1-1,0 1 0,0-1 0,0 1 1,-1 0-1,0-1 0,1 1 1,-1 0-1,0 0 0,0 0 1,-1 1-1,1-1 0,-1 0 0,-3-2 1,5 4-22,0 0 1,-1 1 0,1-1 0,0 1-1,0 0 1,-1-1 0,1 1-1,0 0 1,-1 0 0,1 0 0,0 0-1,-1 0 1,1 0 0,-1 0-1,1 0 1,0 0 0,-1 1 0,1-1-1,0 0 1,0 1 0,-1 0-1,1-1 1,0 1 0,0-1 0,0 1-1,0 0 1,0 0 0,0 0-1,0 0 1,0 0 0,0 0 0,0 0-1,0 0 1,0 0 0,1 0 0,-1 0-1,0 1 1,0 1 0,-2 3 21,0 1 1,0-1-1,1 1 1,0-1-1,0 1 1,-1 9-1,2-6 4,0 0 1,1 0-1,0 0 0,1 0 1,0 0-1,0 0 0,1 0 1,0 0-1,1-1 0,0 1 1,9 16-1,-10-22-17,0-1 0,0 1 1,1 0-1,-1-1 0,1 0 0,0 1 0,0-1 0,0 0 0,1-1 1,-1 1-1,1-1 0,0 1 0,-1-1 0,1 0 0,0 0 1,0-1-1,0 1 0,0-1 0,1 0 0,-1 0 0,0 0 0,0-1 1,1 1-1,-1-1 0,1 0 0,-1 0 0,0-1 0,1 1 1,6-3-1,4-1 47,0 0 1,0-1-1,-1-1 1,0 0 0,0-1-1,18-12 1,71-61 413,-70 50-318,-21 18-43,0 0 0,15-9 0,-27 20-115,1 1 1,0-1-1,-1 1 0,1 0 0,0-1 1,0 1-1,0 0 0,-1 0 1,1 0-1,0 0 0,0-1 1,0 1-1,-1 0 0,1 0 0,0 1 1,0-1-1,0 0 0,-1 0 1,1 0-1,0 0 0,0 1 1,0-1-1,-1 0 0,1 1 0,0-1 1,-1 0-1,1 1 0,0-1 1,-1 1-1,1 0 0,0-1 1,-1 1-1,1-1 0,-1 1 0,1 0 1,-1-1-1,1 1 0,-1 0 1,0-1-1,1 1 0,-1 0 0,0 1 1,3 4 9,0 0-1,-1 0 1,0 0 0,2 8-1,-2 4 21,0 0 0,-1-1 1,-1 1-1,-2 28 0,-1 12 141,3-57-175,0-1 0,0 0 1,0 0-1,0 0 1,0 0-1,-1 0 1,1 0-1,0 1 0,0-1 1,0 0-1,0 0 1,0 0-1,0 0 0,0 0 1,0 1-1,0-1 1,0 0-1,0 0 1,0 0-1,0 0 0,1 0 1,-1 1-1,0-1 1,0 0-1,0 0 1,0 0-1,0 0 0,0 0 1,0 0-1,0 0 1,0 1-1,0-1 0,0 0 1,1 0-1,-1 0 1,0 0-1,0 0 1,0 0-1,0 0 0,0 0 1,0 0-1,1 0 1,-1 0-1,0 0 0,0 0 1,0 1-1,0-1 1,0 0-1,1 0 1,-1 0-1,0 0 0,0 0 1,0-1-1,0 1 1,0 0-1,1 0 1,-1 0-1,0 0 0,0 0 1,0 0-1,0 0 1,1 0-1,10-12 89,15-27 1,-21 31-65,24-38 64,53-75 194,-81 119-281,-1 1 1,1 0-1,0-1 0,0 1 0,0 0 0,0 0 0,1 0 1,-1 0-1,0 0 0,0 0 0,1 0 0,-1 0 0,0 1 0,1-1 1,-1 0-1,1 1 0,-1-1 0,1 1 0,-1-1 0,1 1 1,-1 0-1,1 0 0,-1 0 0,1 0 0,0 0 0,-1 0 1,1 0-1,-1 0 0,1 1 0,-1-1 0,1 0 0,-1 1 0,1-1 1,-1 1-1,1 0 0,-1 0 0,0-1 0,2 2 0,4 4 12,0 0 0,-1 1 0,0-1-1,0 1 1,7 12 0,-2-4-9,50 56 97,-58-68-92,1 1 0,-1-1-1,1 0 1,0 1 0,0-2-1,0 1 1,0 0 0,1-1 0,-1 0-1,0 0 1,1 0 0,0-1-1,-1 1 1,1-1 0,0 0 0,0 0-1,0-1 1,0 0 0,0 1-1,0-2 1,-1 1 0,8-2 0,9-1 67,-1-2 1,0-1 0,36-14-1,-54 19-73,7-3 13,1-1 1,-1 0-1,0-1 1,12-9-1,-2-1-3354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05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209 122 5520,'0'0'4313,"-13"0"-3898,0 0-284,8-1-74,-1 1 1,0 0 0,1 0-1,-1 1 1,0-1-1,1 1 1,-1 0 0,1 1-1,-1 0 1,1-1-1,0 2 1,-6 2 0,2 0 136,0 1 0,0 1 1,0-1-1,0 1 0,1 1 0,1 0 1,-1 0-1,-11 17 0,16-21-128,1-1 0,0 1 0,0-1 0,0 1 0,1 0 0,-1 0-1,1-1 1,0 1 0,0 0 0,0 0 0,1 1 0,0-1 0,-1 0 0,1 0-1,0 0 1,1 0 0,-1 0 0,1 0 0,0 0 0,0 0 0,0 0 0,0 0 0,1 0-1,0-1 1,0 1 0,0 0 0,3 3 0,-2-3-20,0 0 1,0-1 0,1 0-1,0 1 1,-1-1-1,1 0 1,0-1 0,1 1-1,-1-1 1,0 0-1,1 0 1,-1 0 0,1 0-1,0-1 1,-1 0-1,1 0 1,0 0-1,0-1 1,0 1 0,-1-1-1,1 0 1,0-1-1,0 1 1,5-2 0,-4 1-6,0 0 1,0-1 0,0 0-1,-1 0 1,1 0 0,-1-1-1,0 0 1,1 0 0,-1 0 0,0-1-1,-1 1 1,1-1 0,-1-1-1,1 1 1,-1 0 0,-1-1-1,1 0 1,0 0 0,2-6-1,-2 1 6,0 0-1,-1 0 0,0 0 1,-1-1-1,0 1 1,-1-1-1,0 0 0,-1 1 1,0-16-1,-1 13 11,-1 0 0,0 0 0,-1 0 0,0 1 0,-1-1 0,0 1 0,-8-17 0,11 27-41,0 1 0,0-1 0,0 1 0,0-1 0,0 1 0,0 0 0,0-1-1,0 1 1,-1 0 0,1 0 0,0 0 0,-3-2 0,4 3-4,-1 0 0,0 0 0,1 0 1,-1-1-1,1 1 0,-1 0 0,0 0 1,1 0-1,-1 0 0,0 0 0,1 0 1,-1 0-1,0 0 0,1 0 0,-1 0 0,0 1 1,1-1-1,-1 0 0,1 0 0,-1 1 1,0-1-1,0 1 0,-1 1 12,0-1 0,0 1 0,1 0 1,-1 0-1,0 0 0,1 1 0,-1-1 0,1 0 0,0 1 0,0-1 0,0 1 1,0-1-1,-1 5 0,1 1 12,-1 0 0,1 0-1,0 1 1,1-1 0,0 0 0,1 1 0,-1-1 0,1 0 0,1 0 0,0 0 0,4 14-1,-5-19-17,1 0 0,-1 0 0,1 1 0,0-1 0,0 0 0,0 0 0,0 0 0,0-1 0,0 1 0,1-1 0,-1 1 0,1-1 0,0 0 0,0 0 0,0 0 0,0 0 0,0 0 0,0-1 0,1 1 0,-1-1 0,0 0 0,1 0 0,-1 0 0,1 0 0,-1-1 0,1 0 0,-1 1 0,1-1 0,6-1 0,4-1 32,1-1 0,-1-1 0,0 0-1,0 0 1,0-1 0,-1-1 0,20-12 0,85-63 412,-77 51-213,-39 28-227,-1 1 1,1 0 0,0 0-1,0 0 1,0 0 0,-1 0-1,1 0 1,0 0 0,0 1-1,0-1 1,1 1 0,-1-1 0,0 1-1,2 0 1,-3 0-12,0 0 1,0 1-1,1-1 1,-1 1 0,0-1-1,0 1 1,0-1-1,0 1 1,-1-1-1,1 1 1,0 0-1,0 0 1,0-1 0,0 1-1,-1 0 1,1 0-1,0 0 1,-1 0-1,1 0 1,-1 0-1,1 0 1,-1 0-1,1 0 1,-1 0 0,0 0-1,1 2 1,5 21 55,-2 0 0,0 0-1,-2 1 1,0 44 0,-16 100 45,7-108-72,-38 305 243,40-323-208,4-31 2,0 0 1,-1-1-1,-4 17 0,6-27-69,0-1 0,0 0 0,0 0 0,0 1 0,0-1 0,0 0 0,0 1 0,0-1 0,0 0 0,0 0 0,-1 1 0,1-1-1,0 0 1,0 0 0,0 1 0,0-1 0,0 0 0,-1 0 0,1 1 0,0-1 0,0 0 0,0 0 0,-1 0 0,1 1 0,0-1 0,0 0 0,-1 0 0,1 0 0,0 0 0,-1 0 0,1 0 0,0 1 0,-1-1 0,-4-9 138,1-19-7,3-6-54,1 0-1,2 1 1,2-1 0,8-36-1,-7 41-38,5-26 86,4 2-1,31-85 1,59-97 288,-77 184-280,34-50 0,-60 100-132,0 0 0,0-1-1,-1 1 1,1 0 0,0 0 0,0 0 0,0-1 0,1 1 0,-1 0-1,0 0 1,0 1 0,0-1 0,1 0 0,-1 0 0,1 1 0,-1-1-1,0 0 1,1 1 0,-1-1 0,1 1 0,2 0 0,-3 0-4,0 0-1,0 1 1,0-1 0,-1 1 0,1-1 0,0 1 0,0 0 0,0-1-1,0 1 1,-1 0 0,1-1 0,0 1 0,-1 0 0,1 0-1,-1 0 1,1 0 0,-1 0 0,1 0 0,-1 0 0,1-1 0,-1 1-1,0 0 1,0 1 0,1-1 0,-1 0 0,0 0 0,0 0 0,0 0-1,0 0 1,0 0 0,-1 1 0,1 13 6,0-1 1,-1 1 0,-1 0-1,-1-1 1,0 0-1,0 1 1,-2-1 0,0 0-1,0-1 1,-1 1-1,-1-1 1,0-1-1,-1 1 1,0-1 0,-15 16-1,21-26-1,0 0 1,0 0-1,-1 0 0,1-1 0,-1 1 0,1-1 0,-1 0 0,1 1 1,-1-1-1,0 0 0,0-1 0,1 1 0,-6 0 0,5-3 64,7-3-34,8-4-7,8-1 10,1 0-20,42-14 1,-57 22-22,0 0 1,1 1 0,-1 0-1,1 0 1,-1 1-1,1-1 1,-1 1-1,1 1 1,-1-1-1,1 1 1,9 3 0,-13-3 0,0 1 1,0 0-1,-1-1 1,1 1 0,0 0-1,-1 0 1,1 1-1,-1-1 1,1 0-1,-1 1 1,0 0 0,0-1-1,0 1 1,-1 0-1,1 0 1,-1 0 0,3 6-1,1 6-9,-1 0 0,5 21 0,-9-32 6,8 38-7,-3 1 0,-1 0 1,-4 71-1,-5-46-38,-22 105 0,25-167 42,2-2 2,-1 1 0,1-1 0,-1 0 0,0 0 0,-1 0 0,1 0 0,-1 0 0,0 0 0,0 0 0,0-1 0,0 1 1,-5 5-1,7-9 2,0 0 1,0 0 0,0 0 0,0 0 0,-1 0 0,1 0 0,0 1-1,0-1 1,0 0 0,0 0 0,-1 0 0,1 0 0,0 0 0,0 0-1,0 0 1,-1 0 0,1 0 0,0 0 0,0 0 0,0 0 0,-1 0 0,1 0-1,0 0 1,0 0 0,0-1 0,0 1 0,-1 0 0,1 0 0,0 0-1,0 0 1,0 0 0,0 0 0,-1 0 0,1-1 0,0 1 0,0 0-1,0 0 1,0 0 0,0 0 0,0 0 0,-1-1 0,-2-11 23,2-13 12,7-19-1,1 0 0,3 1 0,1 0 1,2 0-1,24-50 0,-10 34-16,3 2 1,75-106-1,-88 139-11,1 0 0,2 0 1,0 2-1,45-38 0,-63 59-7,-1 0 0,1 0-1,-1 0 1,1 0 0,-1 0 0,1 0-1,0 1 1,-1-1 0,1 0-1,0 1 1,-1-1 0,1 1 0,0 0-1,0 0 1,0 0 0,-1 0-1,4 0 1,-3 0-1,-1 1-1,1 0 1,-1-1-1,0 1 1,0 0-1,1-1 1,-1 1 0,0 0-1,0 0 1,0 0-1,0 0 1,0 0-1,0 0 1,0 1-1,0-1 1,0 0-1,0 2 1,2 2-1,-1 0-1,-1 0 1,1 0 0,-1 0 0,0 1-1,0-1 1,0 0 0,-1 1-1,0-1 1,0 9 0,-1-5 4,-1 0 0,1-1 0,-2 1 0,1 0 0,-1-1 0,0 0 0,-1 1 0,0-1 0,0-1 0,-1 1 0,0-1 0,0 0 0,-1 0 0,0 0 0,0-1 0,-1 1 0,0-2 0,0 1 0,0-1 0,0 0 0,-1 0 0,0-1 0,0 0 0,-17 5 0,-3-3 107,27-6-6,17-3-64,48-6-26,66-13 28,-109 17-37,-1 0 0,0-2 0,0-1-1,24-13 1,-33 15-2,0 0 1,0-1-1,0-1 0,-1 0 0,0 0 0,14-17 1,-19 20-2,-1-1 0,-1 1 0,1-1 0,-1 0 0,0 0 0,0 0 1,0-1-1,-1 1 0,0-1 0,-1 1 0,1-1 0,-1 0 1,-1 1-1,1-10 0,-2-13 42,0 14-30,1 0 1,2-15 0,-1 27-15,0 0-1,0 0 1,0 0 0,0 0 0,1 0-1,-1 0 1,4-3 0,-4 3-5,1 0-1,0 1 1,-1-1 0,0 0 0,1 0-1,0-6 1,-2 8 3,0 1 1,0-1-1,0 0 0,1 1 0,-1-1 1,0 0-1,0 1 0,0-1 0,0 1 1,1-1-1,-1 0 0,0 1 1,0-1-1,1 1 0,-1-1 0,1 0 1,-1 1-1,0-1 0,1 1 0,-1-1 1,1 1-1,-1 0 0,1-1 0,-1 1 1,1-1-1,0 1 0,-1 0 0,1 0 1,-1-1-1,1 1 0,0 0 0,-1 0 1,1 0-1,0 0 0,-1-1 0,1 1 1,0 0-1,-1 0 0,1 0 0,0 1 1,-1-1-1,1 0 0,0 0 0,-1 0 1,1 0-1,0 1 0,-1-1 0,1 0 1,-1 0-1,1 1 0,-1-1 0,1 1 1,0-1-1,0 1 0,-1 0 2,1-1 0,-1 1 0,1 0 0,0-1 0,-1 1 0,1-1 0,0 1 0,-1-1 0,1 1 0,0-1 0,-1 0 0,1 1 0,0-1 0,0 0 0,0 0 0,0 1 0,-1-1 0,1 0 0,0 0 0,1 0 0,9 2 0,-10 0-3,0-1 0,0 1 0,0-1 1,-1 1-1,1-1 0,0 1 0,-1-1 0,1 1 0,-1 0 0,1-1 0,-1 1 0,0 0 0,0 0 0,0-1 1,0 1-1,0 0 0,0-1 0,0 3 0,1 14-28,1-10 27,-1 0-1,1-1 1,-2 1 0,1 0 0,-1 0 0,0 0 0,-1 0 0,-1 11 0,-1 34-9,5-28 18,-2-9 11,2 1-1,5 28 0,-6-42-12,0 1-1,0 0 0,0-1 0,1 1 0,-1 0 0,1-1 0,0 0 0,0 1 0,0-1 1,1 0-1,-1 0 0,1 0 0,0 0 0,-1-1 0,1 1 0,0-1 0,4 3 1,-4-4-1,0 0 0,-1 0 0,1-1 0,0 1 1,-1 0-1,1-1 0,0 0 0,0 0 0,0 0 0,-1 0 1,1 0-1,0 0 0,0-1 0,4 0 0,40-16 36,-29 9-23,1 0 0,-1 0-1,0-1 1,-1-1 0,0-1 0,-1-1 0,18-15 0,-4-1 43,-1-1 1,24-33 0,-16 23 16,-45 48-83,2 1 0,-1 0 0,1 0 0,1 0 0,0 1 0,0 0 0,1 0 1,1 0-1,0 0 0,-3 19 0,6-27 5,0 0-1,0 0 1,0 1 0,1-1 0,-1 0-1,1 0 1,0 0 0,0 0 0,0 0 0,0 0-1,1 0 1,-1 0 0,1 0 0,-1-1-1,1 1 1,0 0 0,0-1 0,1 0-1,-1 1 1,0-1 0,1 0 0,-1 0-1,1 0 1,0-1 0,-1 1 0,5 1 0,-3-1-2,1 0 1,-1 0-1,1-1 1,0 0-1,0 0 1,0 0 0,0 0-1,0-1 1,0 0-1,0 0 1,0 0-1,0-1 1,0 1-1,0-1 1,-1 0 0,8-3-1,-9 2 9,1 1 1,-1-1-1,0 0 0,-1 0 0,1 0 0,0 0 1,0-1-1,-1 1 0,0-1 0,1 1 0,-1-1 1,0 0-1,0 0 0,-1 0 0,1 0 0,0 0 1,-1 0-1,0-1 0,0 1 0,0 0 0,0-1 1,-1 1-1,1-1 0,-1 1 0,0-1 0,0 1 1,0-1-1,0 1 0,0-1 0,-1 1 0,0-1 1,0 1-1,0 0 0,0-1 0,0 1 0,-1 0 0,1 0 1,-1 0-1,0 0 0,0 0 0,0 0 0,0 0 1,-1 1-1,1-1 0,-1 1 0,0 0 0,1 0 1,-1 0-1,0 0 0,0 0 0,0 0 0,0 1 1,-4-2-1,-1 1 0,1 0 0,-1 0 0,1 0 0,-1 1 0,0 0 0,0 1 0,1 0 0,-1 0 0,0 0 0,0 1 0,1 1 0,-15 3 0,13-3-3,-9 2-1,16-2 0,11-2 0,1 0 0,-1-1 1,1 0-1,0-1 0,-1 0 0,1-1 0,-1 0 1,13-6-1,60-35-27,-59 30-1,-12 8 25,20-12-21,36-15 1,-56 28 19,1 1 0,-1 1 0,1 0-1,0 0 1,0 1 0,0 0 0,13 1 0,-16 1 4,-1 1 0,0 0 0,0 0 0,0 0 0,0 1 0,0 1 0,0-1 0,-1 1 0,1 0 0,-1 1 0,0 0 0,0 0 0,0 1 0,0 0 0,-1 0 0,0 0 0,0 1 0,0 0 0,-1 0 0,1 0 0,-1 1 0,-1 0 0,0 0 0,0 0 0,5 11 0,3 12 28,-1 1 0,11 52 0,-20-73 5,0 0-1,1-1 0,0 1 1,1-1-1,0 0 0,0 0 1,1 0-1,0 0 0,1-1 1,-1 0-1,2 0 0,-1-1 1,1 1-1,8 5 1,6 8 138,-20-19-151,1 0 0,0 0 0,-1 0 0,1 0 1,0 0-1,0 0 0,0-1 0,0 1 0,1-1 0,-1 1 1,0-1-1,1 0 0,-1 0 0,1 0 0,-1 0 0,1-1 1,-1 1-1,1 0 0,5-1 0,4 1 78,19-2 122,-30 1-209,1 0 0,-1 0 0,1-1 0,-1 1 0,1-1 0,-1 1 0,0-1 0,1 1 0,-1-1 0,0 0 0,1 0 0,-1 0 0,0 1 0,0-1 0,0 0 0,2-2 0,4-1 113,0-1-4497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0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846 1 12056,'0'0'1784,"-10"9"-1524,-112 91 255,-195 122 0,267-193-340,-93 61 520,116-71-409,0 1 0,2 2 1,-25 26-1,19-18 107,20-20-25,1 1 0,-12 14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08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1200 6064,'0'0'5878,"11"-5"-5476,11-4-160,-1-1 0,-1-1 1,0-2-1,23-17 1,177-183 1770,-138 118-879,-82 94-1099,1 1 0,0-1 0,-1 0 0,1 1 0,0-1-1,-1 0 1,1 1 0,-1-1 0,1 0 0,-1 1 0,0-1-1,1 0 1,-1 0 0,0 0 0,0 0 0,1 1-1,-1-1 1,0 0 0,0-1 0,-4 1 462,-5 9-276,-14 19 108,14-17-246,0 0 1,1 0 0,1 1-1,-12 19 1,15-22-40,1 0 1,0 0 0,0 0-1,0 1 1,1-1-1,0 0 1,1 1 0,0-1-1,1 1 1,-1 0-1,1-1 1,1 1 0,0 0-1,0-1 1,1 1-1,0-1 1,0 0 0,1 1-1,0-1 1,0 0-1,8 12 1,-8-16-13,-1-1 1,1 1-1,0-1 0,0 0 0,0 0 1,1 0-1,-1 0 0,1 0 0,-1-1 0,1 0 1,0 1-1,0-1 0,0-1 0,7 3 1,-4-2 14,0-1 0,1 1 1,-1-2-1,1 1 1,-1-1-1,1 0 1,-1-1-1,8 0 0,3-3 66,-1 0 0,0-1-1,-1-1 1,1 0-1,-1-1 1,24-14 0,-22 9 39,0-1 0,-1 0 0,-1-1 0,29-31 0,-19 13 216,36-56 0,-47 71-200,-15 17-164,0 0 0,0 0 1,0 0-1,1 0 0,-1 0 0,0 0 0,0 0 1,0 0-1,1 0 0,-1 0 0,0 0 0,0 0 1,0 0-1,1 0 0,-1 0 0,0 0 1,0 0-1,0 0 0,1 0 0,-1 0 0,0 0 1,0 0-1,0 0 0,1 1 0,-1-1 0,0 0 1,0 0-1,0 0 0,0 0 0,0 0 1,1 1-1,-1-1 0,0 0 0,0 0 0,0 0 1,0 0-1,0 1 0,0-1 0,0 0 0,0 0 1,1 0-1,-1 1 0,0-1 0,0 0 1,0 4 14,1 1 1,-1-1 0,0 0 0,0 0 0,-1 1 0,-1 7 0,-7 38 155,1 0 1,-1 66 0,9-116-172,1 0 1,-1 1 0,0-1-1,0 0 1,0 0 0,0 0-1,0 0 1,0 1 0,0-1-1,1 0 1,-1 0 0,0 0-1,0 0 1,0 0 0,0 1-1,0-1 1,1 0 0,-1 0-1,0 0 1,0 0 0,0 0-1,1 0 1,-1 0 0,0 0-1,0 0 1,0 0 0,0 0 0,1 0-1,-1 0 1,0 0 0,0 0-1,0 0 1,1 0 0,-1 0-1,0 0 1,0 0 0,0 0-1,1 0 1,-1 0 0,0 0-1,0 0 1,0-1 0,0 1-1,1 0 1,-1 0 0,0 0-1,0 0 1,0 0 0,0 0-1,0-1 1,1 1 0,-1 0-1,0 0 1,0 0 0,0-1-1,13-9 87,3-7-5,0-1 0,-2 0 0,18-29 0,-19 28 22,0 0 0,1 1 0,32-33 0,-46 51-104,1-1 0,-1 1 0,1-1 0,-1 1 0,0-1 0,1 1 0,-1-1 1,1 1-1,-1-1 0,1 1 0,0 0 0,-1-1 0,1 1 0,-1 0 0,1-1 0,0 1 1,-1 0-1,1 0 0,0 0 0,-1-1 0,1 1 0,-1 0 0,1 0 0,0 0 1,-1 0-1,1 0 0,0 0 0,-1 0 0,1 1 0,0-1 0,-1 0 0,1 0 0,0 0 1,-1 1-1,1-1 0,-1 0 0,1 1 0,0-1 0,-1 0 0,1 1 0,-1-1 1,1 1-1,-1-1 0,1 1 0,-1-1 0,0 1 0,1-1 0,-1 1 0,0 0 1,1-1-1,-1 1 0,0-1 0,1 2 0,0 2 8,0 0 0,0 0 1,0 0-1,-1 1 0,1-1 0,-1 0 0,-1 6 1,-3 29 46,-1 0 0,-18 63 0,22-95-19,3-7 6,9-11 27,12-18-10,9-12 69,73-72-1,-89 98-95,25-21 34,-39 34-63,1 0 0,0 0 0,0 0 0,1 0-1,-1 1 1,0 0 0,0-1 0,1 1 0,-1 0-1,1 0 1,-1 1 0,4-1 0,-6 1-3,1 0-1,-1 1 1,0-1 0,0 0 0,0 1 0,0-1-1,0 1 1,0 0 0,1-1 0,-1 1 0,-1 0-1,1-1 1,0 1 0,0 0 0,0 0 0,0 0-1,0 0 1,-1 0 0,1 0 0,-1 0 0,2 2-1,9 26-3,-5 9-15,2 12 8,-8-47 8,1-1-1,0 1 0,0-1 0,0 1 1,0-1-1,0 1 0,0-1 0,1 0 1,-1 0-1,1 0 0,0 0 0,0 0 1,-1 0-1,4 2 0,-1-3 5,-1 0 1,1 0-1,0 0 0,0-1 1,-1 0-1,1 0 0,0 0 1,0 0-1,0-1 0,-1 1 0,1-1 1,0 0-1,6-3 0,-8 4-3,18-6 15,-1-1-1,0-1 1,-1-1-1,1-1 0,23-16 1,-3-3 25,40-37 0,-78 65-42,-1 0 1,0 1-1,1-1 0,-1 1 1,1-1-1,0 1 0,-1-1 1,1 1-1,-1-1 1,1 1-1,0-1 0,-1 1 1,1 0-1,0 0 0,-1-1 1,1 1-1,0 0 1,0 0-1,-1 0 0,1 0 1,0-1-1,0 1 0,-1 0 1,1 1-1,1-1 1,-2 0-1,0 1 0,0 0 0,0 0 1,0 0-1,0-1 0,0 1 1,0 0-1,0 0 0,0 0 1,0-1-1,-1 1 0,1 0 1,0 0-1,0-1 0,-1 1 1,1 0-1,0 0 0,-1-1 1,1 1-1,-1 0 0,1-1 1,-1 1-1,0 0 0,-24 31 12,-39 38 0,42-49-6,2 1 1,1 1-1,0 1 1,-15 27-1,32-48-5,1 0 0,-1-1 0,1 1 0,0 0 0,0 0 0,0 0 0,0 0 0,1 0 0,-1 0 0,1 1 0,0-1 0,0 5 0,0-8 1,0 1-1,0 0 1,0 0-1,1-1 0,-1 1 1,0 0-1,1-1 1,-1 1-1,1 0 0,-1-1 1,1 1-1,-1 0 1,1-1-1,-1 1 0,1-1 1,-1 1-1,1-1 0,0 1 1,1 0-1,-1-1 2,1 1 1,0-1-1,0 1 0,0-1 0,-1 1 0,1-1 0,0 0 0,0 0 0,0 0 1,0 0-1,3-1 0,0 0 4,1-1 1,0 1-1,0-1 0,-1 0 1,1-1-1,-1 0 0,0 1 1,0-1-1,0-1 0,0 1 1,0-1-1,-1 0 0,1 0 1,-1 0-1,0-1 0,6-9 1,3-7 45,0-1 0,17-43 0,-4 8 51,-20 39-20,-6 16-42,-3 10-24,0 2-34,-1 0 0,2 1 0,-1-1 0,2 1 0,-2 21 0,3-29 12,0-1 0,0 1 1,1 0-1,-1 0 0,1 0 1,-1-1-1,1 1 0,0 0 0,0-1 1,1 1-1,-1 0 0,0-1 1,1 0-1,0 1 0,-1-1 0,1 0 1,0 0-1,0 0 0,0 0 1,0 0-1,1 0 0,-1 0 0,0-1 1,1 0-1,-1 1 0,1-1 1,5 2-1,-1-1 5,1 0 1,-1-1 0,1 0-1,0 0 1,-1-1-1,1 0 1,0 0-1,-1 0 1,1-1-1,0-1 1,-1 1 0,1-1-1,-1 0 1,0-1-1,0 0 1,0 0-1,0 0 1,7-5-1,4-4 10,1-1 0,-1-1-1,-1-1 1,30-32 0,-25 21-3,0-2 0,-3 0 0,22-39 0,41-98 56,-65 128-44,12-27 19,-3-2 1,21-79-1,-37 102-25,-1-1 1,-2 0-1,-2 0 0,-1-69 0,-4 110-12,-4-40-7,3 43 4,1-1 0,0 0-1,0 0 1,0 1 0,-1-1 0,1 0 0,0 1 0,-1-1-1,1 0 1,-1 1 0,1-1 0,-1 0 0,1 1-1,-1-1 1,1 1 0,-1-1 0,0 1 0,0-1 0,0 1-1,0 0 0,0 0 1,1 0-1,-1 0 1,0 0-1,0 0 1,1 0-1,-1 0 1,0 1-1,1-1 0,-1 0 1,0 0-1,1 1 1,-1-1-1,0 1 1,1-1-1,-1 0 1,1 1-1,-1-1 0,0 1 1,1 0-1,-1-1 1,0 2-1,-8 9-9,0 1-1,1 0 1,0 0-1,1 1 0,-10 23 1,-22 73-50,36-100 56,-9 36-23,1 0 0,2 1 0,-2 47 0,3 139-50,8-204 75,1-1 0,2 1 0,1-1 0,1 0 0,1 0 0,1 0 0,2-1 0,19 42 0,-26-64 5,0 0 0,1 0-1,-1 0 1,1 0 0,0-1 0,0 1-1,0-1 1,0 0 0,1 0 0,-1 0-1,1 0 1,0 0 0,0-1 0,0 0-1,0 0 1,0 0 0,9 2 0,-8-3 1,1 0 0,-1 0 1,0-1-1,0 0 1,1 0-1,-1 0 0,0-1 1,1 0-1,-1 0 1,0 0-1,0-1 1,0 0-1,0 0 0,9-5 1,-4 1 16,-1 0-1,1-1 1,-2 0 0,1-1-1,-1 0 1,0 0 0,0-1 0,9-14-1,-6 5 48,0 0 0,-1 0 0,13-37 0,-20 40 54,-3 15-118,-1 0-1,1 0 1,0 0 0,0-1-1,-1 1 1,1 0 0,0 0-1,-1 0 1,1 0 0,0 0 0,0 0-1,-1 0 1,1 0 0,0 0-1,-1 0 1,1 0 0,0 0-1,0 0 1,-1 1 0,1-1-1,0 0 1,0 0 0,-1 0 0,1 0-1,0 0 1,0 0 0,0 1-1,-1-1 1,1 0 0,0 1-1,-22 22 57,9-5-64,1 2 0,1 0 0,1 0 0,-12 35-1,21-53 6,1-1-1,-1 1 1,1 0-1,0-1 1,-1 1-1,1 0 1,0 0-1,0-1 1,0 1-1,1 0 1,-1-1-1,0 1 0,1 0 1,-1 0-1,1-1 1,-1 1-1,1-1 1,0 1-1,-1 0 1,3 2-1,-1-2 4,1 0-1,-1 0 0,0 0 0,1 0 1,-1 0-1,1-1 0,-1 1 1,1-1-1,0 1 0,0-1 1,3 1-1,4 1 12,1-1 1,-1 0 0,0-1-1,1 0 1,20-1-1,-5-2 42,47-9-1,-65 9-89,0 1 0,-1-2 0,1 1 0,-1-1 0,1-1 0,-1 1 0,0-1 0,-1 0 0,1-1 0,8-6-1,-9-2-707,-5 9-2550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06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10848,'0'0'1064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08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1 192 14168,'0'0'976,"74"-39"-672,-7 15 0,9 0 8,9-4-152,-5 4 16,-7 6-41,-17 6-7,-13 5-16,-13 1 0,-14 0-136,-10 2 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09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10344,'0'0'1736,"91"-26"-1560,-29 32-272,-25-2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1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400 858 5824,'0'0'4616,"-4"-10"-3955,0 0-496,-1 0 1,0 0-1,0 1 1,-1-1-1,-1 1 1,1 1-1,-11-11 1,6 9 18,1 0 1,-2 1-1,1 1 0,-1 0 1,0 0-1,-1 1 0,0 1 0,-14-6 1,21 10-98,0 1 0,1-1-1,-1 1 1,0 0 0,0 1 0,1-1 0,-1 1 0,0 0 0,0 1 0,0-1 0,0 1-1,1 0 1,-1 1 0,0-1 0,1 1 0,-1 0 0,1 1 0,0-1 0,0 1 0,0 0-1,0 0 1,-8 8 0,4-3-16,1 1 0,1 0 1,-1 1-1,2 0 0,-1 0 0,1 0 0,1 1 0,0 0 0,0 0 0,1 0 0,1 0 1,0 1-1,0 0 0,1-1 0,1 1 0,-1 0 0,2 0 0,0 0 0,3 19 1,-2-19-28,0-1 0,1 1 0,1-1 0,0 0 0,0 0 0,1 0 1,1 0-1,0-1 0,0 0 0,1 0 0,0 0 0,1 0 0,0-1 0,0 0 1,1-1-1,0 0 0,1 0 0,0 0 0,0-1 0,15 8 0,-16-11-3,1 0 0,1-1 0,-1 0 0,0 0-1,1-1 1,0 0 0,-1-1 0,1 0-1,0 0 1,0-1 0,0 0 0,-1-1 0,1 0-1,13-4 1,-12 2-8,0 0 0,0-1 0,0 0 0,-1-1 0,0 0 0,0-1-1,0 0 1,-1-1 0,0 0 0,0 0 0,15-16 0,-3-4 93,23-36 0,-25 35-5,22-26 0,-33 45-77,0 0 0,1 1 0,0 0 0,0 0 0,1 1-1,18-10 1,-23 15-31,-1 0 0,1 1-1,1-1 1,-1 1-1,0 0 1,0 0-1,0 0 1,1 1 0,-1 0-1,0 0 1,1 0-1,6 2 1,7 2 23,37 11-1,-31-7-20,74 23 109,-94-30-62,-5-4-13,-11-8 14,-27-19 0,30 24-43,-2-2 3,0 1 0,-1-1 0,0 2-1,0 0 1,-1 0 0,0 1 0,-15-4 0,22 7-13,0 1 1,0 0-1,0 1 1,-1-1-1,1 1 1,0 0-1,0 0 1,0 1-1,-1-1 1,1 1-1,0 0 0,0 1 1,0-1-1,0 1 1,0 0-1,1 0 1,-1 1-1,0-1 1,1 1-1,-8 6 1,5-2 3,-1-1 1,1 1-1,0 1 1,1-1-1,0 1 1,0 1-1,1-1 0,0 1 1,0 0-1,-4 12 1,7-15-10,0 1-1,1 0 1,-1 0-1,1 0 1,1 0 0,-1 1-1,1-1 1,1 0 0,-1 0-1,1 0 1,0 0-1,1 0 1,0 0 0,0 0-1,5 9 1,-3-6 0,1-1-1,1 1 1,-1-1-1,2-1 1,-1 1 0,1-1-1,1 0 1,-1-1-1,13 10 1,-17-15 4,0 0-1,0 0 1,-1 0 0,2 0-1,-1 0 1,0-1 0,0 1 0,0-1-1,1 0 1,-1 0 0,1 0-1,-1-1 1,0 1 0,1-1 0,-1 0-1,1 0 1,-1 0 0,1 0-1,-1-1 1,1 1 0,-1-1 0,1 0-1,-1 0 1,0 0 0,1 0-1,-1-1 1,0 1 0,0-1-1,0 0 1,0 0 0,0 0 0,3-4-1,-1 1 11,-1 0 0,-1 0 0,1 0-1,-1 0 1,1-1 0,-2 1-1,1-1 1,-1 0 0,1 0 0,-2 0-1,1 0 1,-1-1 0,2-8 0,-2-3 33,0 0 0,-1 0 0,-2-25 0,1 36-32,0 0 19,1-1 1,-1 1-1,-1 0 0,1-1 1,-6-10-1,7 18-37,0 0 0,0 0 0,0 0 0,0 0 0,0 0 0,0 0 1,0 1-1,0-1 0,0 0 0,0 0 0,0 0 0,0 0 0,-1 0 0,1 0 0,0 0 0,0 0 0,0 1 0,0-1 0,0 0 1,0 0-1,0 0 0,-1 0 0,1 0 0,0 0 0,0 0 0,0 0 0,0 0 0,0 0 0,-1 0 0,1 0 0,0 0 0,0 0 0,0 0 1,0 0-1,0 0 0,-1 0 0,1 0 0,0 0 0,0 0 0,0 0 0,0 0 0,0 0 0,0-1 0,-1 1 0,1 0 0,0 0 1,0 0-1,0 0 0,0 0 0,0 0 0,0 0 0,0 0 0,0-1 0,0 1 0,-1 0 0,1 0 0,0 0 0,0 0 0,0 0 1,0 0-1,0-1 0,0 1 0,0 0 0,0 0 0,0 0 0,-2 10 36,5 0-30,-1 0 0,1-1 1,1 1-1,0-1 0,0 0 1,0 0-1,8 10 0,-3-4-2,-6-9-4,1 0 0,-1 0 0,1 0 0,1-1 0,-1 1 1,1-1-1,0 0 0,0-1 0,1 1 0,-1-1 0,1 0 1,0-1-1,0 1 0,0-1 0,0 0 0,1 0 0,-1-1 0,1 0 1,0 0-1,0-1 0,0 0 0,0 0 0,-1 0 0,1-1 1,0 0-1,0 0 0,0-1 0,0 0 0,0 0 0,0-1 0,0 0 1,-1 0-1,8-3 0,23-14 13,-1-2-1,-1-1 1,-1-2-1,32-29 1,-33 27-8,-16 12 20,0-1-1,-1 0 1,26-33 0,-23 27 55,-15 18-60,-1 0 1,1-1-1,-1 0 0,0 0 1,0 0-1,4-8 0,61-161 229,-59 143-230,-1-1 0,7-54-1,-14 69-12,0-1 0,-1 1 0,0 0-1,-1 0 1,-1-1 0,-1 1-1,-5-18 1,8 33-8,-1-1 1,1 0-1,-1 0 1,1 0-1,-1 1 1,0-1-1,0 0 0,0 1 1,0-1-1,0 1 1,0-1-1,0 1 1,-1-1-1,1 1 0,0 0 1,-1 0-1,1-1 1,-1 1-1,0 0 1,-2-1-1,2 2 0,0 0 0,0 0 0,0 0-1,0 0 1,0 0 0,0 0 0,0 1 0,0-1-1,0 1 1,1-1 0,-1 1 0,0 0 0,0 0 0,1 0-1,-1 0 1,0 0 0,1 0 0,-1 0 0,1 0-1,-3 3 1,-8 9-10,0 0-1,0 0 1,1 1-1,1 0 0,1 1 1,0 0-1,-8 20 1,4-5-11,1 1 0,-14 63 1,20-65 1,2 1 1,1 0-1,1 0 1,1 0-1,2-1 1,1 1-1,11 52 1,-7-56 34,1 0 0,1-1 1,2-1-1,0 0 0,1 0 0,2-1 1,0 0-1,1-1 0,19 22 0,-30-40 7,1-1 0,-1 1-1,0-1 1,1 0 0,0 1 0,0-2-1,0 1 1,0 0 0,0-1 0,1 0-1,-1 0 1,5 1 0,-6-2-6,0 0 0,0-1 0,0 0 0,0 0 0,0 0 0,0 0 1,0 0-1,0 0 0,0-1 0,0 0 0,0 1 0,-1-1 0,1 0 0,0 0 0,0-1 0,-1 1 1,1-1-1,-1 1 0,1-1 0,3-3 0,47-42 230,-26 22-69,52-37 0,-74 60-164,0-1 1,0 0 0,0 1 0,0 0 0,1 0-1,-1 1 1,1 0 0,-1 0 0,1 0 0,0 0 0,-1 1-1,1 0 1,0 0 0,-1 1 0,9 1 0,7 3 2,-1 0 0,38 17 1,7 1-45,-62-22 25,0 0-1,1 0 1,-1-1-1,0 1 1,1-1-1,-1 0 1,7 0 0,-9-1 2,-1 1 1,1 0 0,0 0 0,-1-1 0,1 1 0,-1 0 0,1-1-1,0 1 1,-1 0 0,1-1 0,-1 1 0,1-1 0,-1 1-1,0-1 1,1 1 0,-1-1 0,1 1 0,-1-1 0,0 0 0,1 1-1,-1-1 1,0 1 0,0-1 0,1 0 0,-1 1 0,0-1 0,0 0-1,0 1 1,0-1 0,0 0 0,0 1 0,0-1 0,0 0-1,0 0 1,0 1 0,-1-1 0,1 1 0,0-1 0,0 0 0,-1 1-1,1-2 1,-4-7 11,0 0 1,-1-1-1,0 2 0,0-1 0,0 1 1,-2-1-1,1 2 0,-1-1 0,0 1 1,0 0-1,-1 0 0,1 1 0,-2 0 1,1 0-1,-11-4 0,16 8-8,-2 0 1,1 1-1,0 0 0,0 0 0,0 0 0,0 0 1,-1 1-1,1 0 0,0 0 0,-1 0 0,1 0 1,0 0-1,0 1 0,-1 0 0,1 0 0,0 0 1,0 1-1,0-1 0,0 1 0,0 0 0,0 0 1,1 0-1,-1 1 0,-3 2 0,1 0-2,-1 0 0,1 0 0,0 1 0,1-1 0,-1 1-1,1 1 1,0-1 0,1 1 0,0-1 0,0 1 0,0 1 0,-2 6 0,2-1-2,0 0 0,1 0 0,1 0 0,0 0 0,1 0 0,0 1 0,1-1 1,1 0-1,0 0 0,1 0 0,0 1 0,1-1 0,0-1 0,1 1 0,0 0 0,1-1 1,1 0-1,0 0 0,1-1 0,0 0 0,10 13 0,-9-14 2,-3-4-1,-1 0 1,2 0 0,-1 0-1,0 0 1,1-1-1,0 0 1,0 0 0,1-1-1,0 1 1,-1-2-1,1 1 1,1-1 0,11 5-1,-10-6 10,1 0-1,0-1 0,0 0 1,0 0-1,0-1 0,0 0 1,0-1-1,0 0 1,0 0-1,18-6 0,-13 2 15,0-1 0,-1-1 0,0 0 0,0-1 0,-1 0 1,16-13-1,-9 7 20,-2-1 0,1-1 0,-2-1 0,0-1 0,-1 0 1,-1-1-1,17-28 0,-30 44-30,0 0-1,0-1 1,0 1 0,0 0-1,1 0 1,-1 0 0,1 1-1,0-1 1,0 1 0,0-1-1,0 1 1,0 0 0,5-2-1,-7 3-12,-1 2-1,0-1 1,1 0-1,-1 0 1,0 0-1,0 0 1,1 0-1,-1 0 1,0 0-1,1 0 1,-1 0-1,0 0 1,0 1-1,1-1 1,-1 0-1,0 0 1,0 0-1,1 1 1,-1-1-1,0 0 1,0 0-1,0 0 1,0 1-1,1-1 0,-1 0 1,0 1-1,0-1 1,0 0-1,0 0 1,0 1-1,0-1 1,0 0-1,1 1 1,-1-1-1,0 0 1,0 1-1,2 12 15,1 42-33,-4-44 22,1 1 1,1 0-1,0-1 1,0 1-1,1-1 1,1 0-1,0 1 0,5 11 1,-8-21-6,1-1 1,0 0-1,-1 1 1,1-1-1,0 0 1,0 0-1,0 0 1,0 1-1,0-1 1,0 0-1,0 0 1,0 0-1,0-1 1,1 1-1,-1 0 1,0 0-1,1-1 1,-1 1-1,0-1 0,1 1 1,2 0-1,-2-1 1,0 0-1,0 0 1,0-1-1,0 1 0,0 0 1,0-1-1,0 1 1,0-1-1,0 0 0,0 0 1,0 0-1,0 0 1,2-2-1,5-3 0,0-1 1,-1-1-1,0 0 0,11-14 0,77-117 84,-54 73-29,-45 99 29,1-19-80,1 0 1,0 0-1,1 0 1,1-1-1,0 1 1,1 0-1,3 13 1,-4-22-4,1 0 0,-1-1 0,1 1 0,0-1 1,0 0-1,0 0 0,1 0 0,0 0 1,0 0-1,0 0 0,0-1 0,0 1 1,1-1-1,-1 0 0,1 0 0,0 0 1,0 0-1,0-1 0,0 0 0,1 0 0,-1 0 1,1 0-1,8 2 0,-6-3-1,-1 0 1,1 0-1,-1-1 0,1 1 0,0-1 0,-1-1 0,1 1 1,0-1-1,-1-1 0,1 1 0,-1-1 0,11-4 0,-7 1 1,0 0 0,-1-1 0,0 0-1,0 0 1,0-1 0,-1 0 0,9-9 0,2-7 3,-1 0 0,0-2 1,-2 0-1,23-48 1,-11 11 26,-2-2-1,-4-1 1,-2 0 0,-3-2-1,15-131 1,-25 148-22,6-84 49,-11 113-42,-2 1 1,-1 0 0,-1-1 0,-5-26 0,7 47-17,0 0 0,0-1 1,0 1-1,0-1 1,0 1-1,0-1 1,0 1-1,0-1 1,0 1-1,-1-1 1,1 1-1,0 0 1,0-1-1,0 1 1,-1-1-1,1 1 1,0 0-1,-1-1 1,1 1-1,0 0 1,-1-1-1,1 1 1,0 0-1,-1-1 1,1 1-1,-1 0 1,1 0-1,0 0 1,-1-1-1,1 1 1,-1 0-1,1 0 1,-1 0-1,1 0 1,-1 0-1,1 0 1,0 0-1,-1 0 1,1 0-1,-1 0 1,1 0-1,-1 0 1,1 0-1,-1 0 0,1 0 1,-1 0-1,1 1 1,-1-1-1,-1 1-1,0 1 0,0-1-1,0 1 1,1-1 0,-1 1-1,0-1 1,1 1 0,-3 3 0,-11 19-12,1 0 0,2 1 0,-11 29 0,-24 83-55,34-96 45,-1 5-8,1 1 0,3 0 0,2 1 0,-2 50 0,9-73 13,0 1 0,3-1 0,0 1 0,1-1 0,1 0 0,2 0 0,0 0 0,2-1 0,14 32 0,-20-51 16,0 0 0,1 0 0,0 0 0,0 0 0,0 0 0,1-1-1,-1 1 1,1-1 0,0 0 0,0 0 0,1 0 0,-1-1 0,1 0 0,0 0-1,0 0 1,0 0 0,0-1 0,0 1 0,0-2 0,1 1 0,-1 0 0,1-1 0,0 0-1,-1 0 1,1-1 0,0 1 0,-1-1 0,10-2 0,8-1 13,1-2-1,-1-1 1,-1-1 0,1-1-1,-1-1 1,-1 0 0,0-2-1,24-16 1,101-64 72,-143 90-69,-4 3-3,-7 7 2,-14 12-1,3-5-4,1 1-1,1 0 1,0 1-1,2 1 1,0 0-1,1 2 0,1-1 1,1 2-1,-14 35 1,25-56-5,0 0-1,1 0 1,-1 0 0,1 1-1,0-1 1,-1 0 0,1 0-1,0 1 1,0-1 0,0 0 0,0 1-1,0-1 1,0 0 0,0 0-1,0 1 1,0-1 0,1 0 0,-1 0-1,1 1 1,-1-1 0,1 0-1,-1 0 1,1 0 0,-1 0-1,1 0 1,0 1 0,0-1 0,0-1-1,0 1 1,-1 0 0,1 0-1,0 0 1,0 0 0,1-1-1,-1 1 1,0 0 0,0-1 0,0 1-1,0-1 1,1 1 0,-1-1-1,2 1 1,1-1 6,1 1-1,-1-1 1,1 0-1,0 0 1,-1 0-1,1 0 1,-1-1-1,1 0 1,0 0-1,-1 0 1,5-2 0,-2 0 2,1-1 1,-1 0 0,0-1-1,0 1 1,0-1 0,-1-1-1,0 1 1,0-1 0,8-10 0,2-6 48,22-37 0,-29 45-28,7-24 38,-14 32-48,1-1 0,0 0 0,0 1 0,7-11 0,-14 57 100,3-32-117,1 0-1,-1 0 0,1 0 0,1 0 1,-1 0-1,2 0 0,-1 0 0,1 0 0,0-1 1,0 1-1,1 0 0,0-1 0,1 0 0,4 8 1,-5-11-7,0 0 1,0-1 0,0 1-1,0-1 1,0 0 0,1 0-1,-1 0 1,1-1-1,0 1 1,0-1 0,0 0-1,0 0 1,0 0 0,0-1-1,0 1 1,1-1 0,-1 0-1,1 0 1,-1 0 0,1-1-1,-1 0 1,1 0 0,-1 0-1,1 0 1,-1-1-1,8-1 1,-4-1 3,1 1 0,-1-1 0,1-1 0,-1 0 0,0 0 0,-1 0 0,1-1 0,-1 0 0,0-1 0,0 0 0,12-12 0,2-7 25,35-50 1,-20 19 5,-3-2-1,-3-1 1,35-91 0,-29 43 9,29-137 1,-17-56 37,-42 237-47,-6 56-23,0 1 0,-1-1 0,1 0 0,-1 1 0,0-1 0,-1 1 0,-2-8 0,4 13-10,-1 0 0,1 1 0,0-1-1,-1 0 1,1 1 0,-1-1 0,1 0 0,-1 1 0,1-1 0,-1 0-1,1 1 1,-1-1 0,0 1 0,1-1 0,-1 1 0,0-1-1,1 1 1,-1 0 0,0-1 0,0 1 0,1 0 0,-1 0-1,0-1 1,0 1 0,0 0 0,1 0 0,-1 0 0,0 0-1,0 0 1,0 0 0,1 0 0,-1 0 0,0 0 0,0 1-1,0-1 1,1 0 0,-1 0 0,0 1 0,0-1 0,1 1-1,-1-1 1,0 0 0,0 2 0,-3 0-5,0 1-1,1-1 1,0 1 0,0 0 0,0 0-1,0 1 1,-3 4 0,-6 13-22,1 1 1,1 0 0,1 1-1,1 0 1,-8 38 0,0-3-20,-8 23-21,3 0 0,4 0 1,-11 148-1,27-211 61,2 195-36,1-187 41,1-1 0,2 1 0,0-1 0,1 0-1,2-1 1,14 32 0,-21-52 8,1 0-1,1 0 1,-1 0-1,0 0 1,1 0-1,0 0 1,0-1-1,0 0 1,7 6-1,-9-8-1,1 0-1,0 0 0,-1-1 1,1 1-1,0 0 1,-1-1-1,1 1 0,0-1 1,0 0-1,0 0 0,0 0 1,-1 0-1,1 0 1,0 0-1,0 0 0,0 0 1,-1-1-1,1 1 0,0-1 1,0 1-1,-1-1 1,1 0-1,0 1 0,-1-1 1,1 0-1,-1 0 0,1 0 1,1-2-1,13-11 28,-1 0 0,-1-1 1,0-1-1,-1 0 0,22-36 0,-8 12 6,20-36 43,8-13 126,-54 89-204,-1-1 1,1 0-1,0 0 1,-1 0-1,1 0 1,0 1-1,-1-1 1,1 0-1,0 1 1,0-1-1,0 1 0,0-1 1,-1 1-1,3-1 1,-3 1-3,0 0 0,1 0 1,-1 0-1,0 0 0,0 0 1,1 0-1,-1 0 0,0 1 1,0-1-1,0 0 0,1 0 1,-1 0-1,0 0 0,0 1 0,0-1 1,0 0-1,1 0 0,-1 1 1,0-1-1,0 0 0,0 0 1,0 1-1,0-1 0,0 0 0,0 0 1,0 1-1,1-1 0,-1 0 1,0 0-1,0 1 0,0-1 1,0 1-1,-2 32 59,1-29-51,-1 25 12,0 0 0,2 0 0,5 36 0,-3-47-18,1 0 0,1-1-1,1 1 1,0-1 0,1 0 0,11 22 0,-15-36-5,0 1 1,0 0-1,0-1 1,1 0-1,0 1 1,-1-1-1,1 0 1,0-1-1,1 1 1,-1 0-1,0-1 1,1 0-1,-1 1 1,1-1-1,0-1 1,0 1-1,0-1 1,0 1-1,0-1 1,0 0-1,0-1 1,0 1-1,0-1 1,0 1-1,1-1 1,-1-1-1,0 1 1,0 0-1,0-1 1,0 0-1,0 0 1,4-2-1,6-1 15,-1-2 0,0 1 0,0-2 0,0 0 0,-1 0-1,0-1 1,21-19 0,-19 14 5,-1 0 0,-1-1 0,0-1 1,-1 0-1,0 0 0,-2-1 0,1-1 0,-2 1 0,0-1 0,-1-1 0,8-32 0,-15 50-17,0-1-1,1 1 1,-1 0-1,0 0 0,0-1 1,0 1-1,0 0 1,0 0-1,0-1 0,1 1 1,-1 0-1,0-1 1,0 1-1,0 0 0,0-1 1,0 1-1,0 0 1,0 0-1,0-1 0,0 1 1,0 0-1,-1-1 1,1 1-1,0 0 0,0 0 1,0-1-1,0 1 1,0 0-1,0 0 0,-1-1 1,1 1-1,0 0 1,0 0-1,0-1 0,0 1 1,-1 0-1,1 0 1,0 0-1,0-1 0,-1 1 1,1 0-1,-1 0 1,-12 7 5,-12 19 0,17-17-13,1 0 1,1 1 0,0-1-1,0 2 1,1-1 0,0 1-1,1-1 1,0 1 0,-4 22-1,7-28 6,1-1 0,0 0 0,-1 0 0,1 1-1,1-1 1,-1 0 0,1 0 0,-1 1-1,1-1 1,0 0 0,1 0 0,-1 0 0,1 0-1,0 0 1,0 0 0,0-1 0,0 1-1,0 0 1,1-1 0,0 0 0,0 0-1,0 0 1,0 0 0,0 0 0,1 0 0,-1-1-1,1 0 1,-1 1 0,1-1 0,4 1-1,-4-1 6,0 0-1,1-1 0,-1 1 1,0-1-1,0 0 0,1 0 1,-1 0-1,1-1 0,-1 0 0,1 1 1,-1-2-1,0 1 0,1 0 1,-1-1-1,1 0 0,-1 0 0,0 0 1,8-4-1,-7 2 1,0 0 0,0 0 1,-1-1-1,1 1 0,-1-1 0,0 0 0,0-1 1,-1 1-1,1-1 0,-1 1 0,0-1 0,0 0 0,0 0 1,2-9-1,0 3 5,-1-1 0,-1 0-1,0 0 1,-1-1 0,0 1 0,0-16 0,-2 23-3,0 1 0,0-1 1,0 0-1,-1 0 0,1 0 0,-1 0 0,-1 1 1,1-1-1,0 0 0,-1 1 0,0-1 0,0 1 1,-1 0-1,1 0 0,-1-1 0,0 2 0,0-1 1,-6-6-1,5 8-2,1 0-1,-1 0 1,0 0 0,1 1-1,-1-1 1,0 1 0,0 0 0,0 0-1,0 1 1,0-1 0,-1 1 0,1 0-1,0 0 1,0 0 0,0 1 0,-8 1-1,3 0 1,-1 0-1,1 1 1,-1 0-1,1 1 0,-17 9 1,11 0-20,14-9-23,12-6 7,17-9 26,-1-1-1,29-17 1,38-18 61,-83 43-48,0 0-1,1 1 1,-1 0-1,1 0 1,0 2-1,20-2 0,-30 3-5,0 0-1,0 0 0,-1 1 0,1-1 0,0 0 0,0 1 0,-1-1 0,1 1 0,0 0 1,0 0-1,-1-1 0,1 1 0,-1 0 0,1 0 0,-1 1 0,1-1 0,-1 0 1,0 0-1,0 1 0,1-1 0,-1 0 0,0 1 0,0-1 0,0 1 0,-1 0 0,1-1 1,0 1-1,-1 0 0,1 0 0,-1-1 0,1 1 0,-1 0 0,1 3 0,0 6 1,-1 1-1,0-1 1,0 0-1,-3 15 1,2-15-1,0 34 8,1-41-6,0-1 0,0 1 0,1-1 0,0 0 0,0 1 0,0-1-1,0 0 1,0 1 0,0-1 0,1 0 0,2 3 0,-3-5-2,-1-1 0,1 1 1,0-1-1,0 1 0,0-1 1,0 1-1,0-1 0,0 0 0,0 0 1,-1 1-1,1-1 0,0 0 1,0 0-1,0 0 0,0 0 1,0 0-1,0 0 0,0 0 1,0-1-1,0 1 0,0 0 0,0 0 1,0-1-1,0 1 0,-1-1 1,1 1-1,0-1 0,0 1 1,0-1-1,1-1 0,27-20-16,-27 20 17,17-16 16,-2-1-1,26-35 0,13-14 29,-52 63-42,1 1 0,0-1 0,-1 1 0,1 0 1,1 1-1,6-5 0,-10 8-4,-1-1 1,0 0-1,1 1 0,-1-1 1,1 1-1,-1-1 0,0 1 1,1 0-1,-1 0 0,1-1 1,-1 1-1,1 0 0,-1 0 0,1 1 1,-1-1-1,1 0 0,-1 0 1,1 1-1,-1-1 0,1 1 1,-1-1-1,0 1 0,1 0 1,-1-1-1,0 1 0,1 0 1,-1 0-1,0 0 0,0 0 1,2 2-1,11 14-20,65 82-119,-71-89 141,0 0 1,0-1-1,15 13 0,-2-2-70,-21-20 62,0 0 0,1 0 0,-1 0 1,0 0-1,0 0 0,0 0 0,0 0 0,0 0 0,0 0 1,0 0-1,1 1 0,-1-1 0,0 0 0,0 0 0,0 0 1,0 0-1,0 0 0,0 0 0,0 0 0,0 0 1,0 0-1,0 1 0,0-1 0,0 0 0,0 0 0,0 0 1,0 0-1,0 0 0,0 0 0,0 1 0,0-1 1,0 0-1,0 0 0,0 0 0,0 0 0,0 0 0,0 0 1,0 0-1,0 1 0,0-1 0,0 0 0,0 0 1,0 0-1,0 0 0,0 0 0,0 0 0,0 0 0,0 0 1,0 1-1,-1-1 0,1 0 0,0 0 0,0 0 1,0 0-1,0 0 0,0 0 0,0 0 0,0 0 0,-1 0 1,1 0-1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1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14064,'0'0'1856,"66"-10"-1776,-54 10 16,-3 0-64,-3-2 8,-2-2-152,-4 2 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15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10344,'0'0'400,"85"-38"-256,-1 10 104,19-2 8,20-3 304,16 7 8,0 10 112,-6 10 16,-16 4 8,-14 2 8,-22 0-280,-15-4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22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1 745 4312,'0'0'8262,"13"-13"-7783,3-1-339,-1 1 37,0-2 1,-1 1 0,20-28 0,4-10 337,-2-2 0,-3-1 1,-3-1-1,33-81 1,-56 117-390,-1 1 0,-1-1 0,-1 0 0,2-26 1,-5 33-10,0 1 0,-1-1 1,0 1-1,-1-1 0,-1 0 0,0 1 1,-8-24-1,10 34-90,-1 0 0,1 0 1,-1 1-1,0-1 0,1 0 0,-1 1 0,0-1 0,0 1 0,0-1 1,0 1-1,0-1 0,0 1 0,-1 0 0,1 0 0,0-1 0,-1 1 1,1 0-1,-1 0 0,1 0 0,-4-1 0,4 2-10,0 0 1,-1 0-1,1 0 0,0 1 0,-1-1 1,1 0-1,0 0 0,-1 1 0,1-1 1,0 1-1,-1-1 0,1 1 0,0 0 1,0-1-1,0 1 0,0 0 0,0 0 0,0 0 1,0 0-1,-1 1 0,-4 5 17,0 0-1,1 1 1,0-1-1,0 1 1,1 0-1,-4 12 1,-3 14 29,1 1-1,2 0 1,1 0 0,-2 47 0,3 147 192,6-187-203,0 30 101,3-1-1,20 125 0,-22-192-127,0-1 0,0 1 0,0-1 0,1 1-1,-1-1 1,1 0 0,0 0 0,0 0 0,0 1-1,4 3 1,-6-7-15,1 1 0,0-1 0,-1 1-1,1-1 1,-1 1 0,1-1 0,0 0 0,-1 1-1,1-1 1,0 0 0,0 1 0,-1-1 0,1 0-1,0 0 1,0 0 0,-1 0 0,1 0 0,0 0-1,0 0 1,-1 0 0,2 0 0,0-1 0,-1 1 1,0-1 0,0 0 0,1 1-1,-1-1 1,0 0 0,0 0-1,0 0 1,0 0 0,0 0 0,0 0-1,0 0 1,0-1 0,-1 1 0,1 0-1,0-2 1,11-22 76,-2-1 0,-1-1 0,-1 0 0,-2 0 0,0 0 0,1-29 0,1-95 973,-7 151-1047,-1 0 0,1-1-1,-1 1 1,0 0-1,1 0 1,-1 0 0,1 0-1,-1 0 1,1 0-1,-1-1 1,1 1 0,-1 0-1,1 1 1,-1-1 0,1 0-1,-1 0 1,1 0-1,-1 0 1,1 0 0,-1 0-1,1 1 1,-1-1-1,1 0 1,-1 0 0,1 1-1,19 14 38,5 5 13,46 28 1,-61-42-46,0-1 1,-1-1-1,2 0 0,-1-1 1,0 1-1,1-2 0,-1 0 1,1 0-1,11 0 0,-15-2 11,0 0 0,-1 0 0,1 0 0,0-1 0,-1 0 0,1 0-1,-1-1 1,0 0 0,1 0 0,-1 0 0,0-1 0,0 0 0,0 0-1,-1-1 1,1 1 0,-1-1 0,0 0 0,0-1 0,0 1 0,0-1 0,-1 0-1,0 0 1,0-1 0,0 1 0,3-9 0,-3 7 12,0-1 1,-1 0-1,0 1 0,-1-1 1,0-1-1,0 1 0,0 0 1,-1-10-1,0 14-21,-1 0 1,0-1 0,-1 1-1,1 0 1,-1-1-1,0 1 1,0 0 0,0 0-1,0 0 1,-1 0-1,0 0 1,1 0 0,-2 0-1,1 0 1,0 1-1,-1-1 1,-3-3 0,5 6-14,-1 0 1,1 0-1,-1 0 1,0 0-1,1 0 1,-1 1-1,0-1 1,0 0 0,0 1-1,0-1 1,0 1-1,1 0 1,-1 0-1,0-1 1,0 1-1,0 0 1,0 1-1,0-1 1,0 0 0,0 1-1,0-1 1,0 1-1,1-1 1,-1 1-1,0 0 1,0 0-1,1 0 1,-1 0 0,-1 1-1,-4 2 11,0 1 0,0 0-1,1 0 1,-1 1 0,-6 8 0,6-6-11,1 1-1,0 0 1,0 1 0,1 0 0,0-1-1,1 1 1,0 1 0,1-1-1,0 1 1,0-1 0,1 1 0,0 0-1,1 13 1,0-15-5,1 0 0,1-1 0,-1 1-1,1-1 1,1 1 0,0-1 0,0 0 0,0 1-1,1-1 1,0 0 0,1 0 0,0-1 0,0 1-1,1-1 1,0 0 0,0 0 0,8 7 0,-9-9 0,2 0 1,-1 0-1,0-1 1,1 0 0,0 0-1,0-1 1,0 1 0,0-1-1,7 2 1,-9-4 1,0 0 0,0-1 0,0 1 0,1-1 0,-1 0-1,0 0 1,0-1 0,0 1 0,0-1 0,1 0 0,-1 0 0,0 0 0,0-1 0,-1 1 0,1-1 0,6-3 0,17-12 29,-1-2 1,-1 0 0,43-43-1,-48 42-9,0 0-1,2 2 1,1 0 0,0 1-1,38-19 1,-51 31-8,1 0 1,0 1-1,0 1 1,0 0-1,0 0 1,0 1-1,13 0 1,28-4 95,20 0 52,-68 6-161,15 0 58,-17-2-19,-11-2-3,-5 1-28,-1 0 0,1 1 0,-1 0 1,0 1-1,0 0 0,1 2 0,-1 0 0,0 0 0,1 1 0,-1 1 0,1 1 0,-20 6 0,27-6-2,0-1 0,1 1 0,0 1-1,0-1 1,0 1 0,0 0 0,1 0-1,-1 0 1,1 1 0,1 0 0,-1 0-1,1 0 1,0 1 0,0-1 0,1 1 0,0 0-1,-3 9 1,5-11-6,-1 1-1,0 0 1,1-1-1,0 1 0,1 0 1,-1 0-1,1 0 1,0 0-1,0 0 1,1-1-1,0 1 1,0 0-1,0 0 1,1-1-1,0 1 1,0 0-1,0-1 1,1 0-1,0 0 0,0 1 1,0-2-1,5 8 1,0-4 1,0-1 0,0 0 0,1 0 0,0-1 0,0 1 0,0-2 0,1 0 0,-1 0 0,1 0 0,1-2 0,-1 1 0,0-1 0,1 0 0,0-1 0,0-1 0,-1 0 0,20 0 0,-9-2 18,1-1 1,-1-1-1,1-1 0,-1-1 1,0-1-1,-1 0 0,39-19 1,-11 0 25,-1-2 1,45-35 0,-33 12 22,-39 33-25,31-23 1,-47 36-46,9-4 12,-17 13 12,-16 16 14,-9 15-17,2 1 1,-29 56 0,43-71-17,2-5 3,2-1-1,0 1 1,0 1 0,2 0-1,0 0 1,2 0 0,-5 21 0,10-38-8,-1 0 1,1 0 0,0 0 0,0 0 0,0 0 0,0 1 0,0-1 0,0 0 0,0 0 0,0 0 0,0 0 0,1 0 0,-1 0 0,0 0 0,1 0 0,-1 0 0,1 0 0,-1 0 0,1 0 0,-1 0 0,1 0 0,0 0 0,-1 0 0,1 0 0,0-1 0,0 1 0,0 0 0,-1 0 0,1-1 0,0 1 0,0-1 0,0 1 0,0-1 0,0 1 0,0-1 0,0 0 0,0 1 0,1-1 0,-1 0 0,0 0 0,0 0 0,0 0 0,0 0 0,0 0 0,0 0 0,0 0 0,0 0 0,1 0 0,0-1 0,6-1 9,-1 1 0,0-2-1,0 1 1,0-1 0,12-6-1,-10 3 3,1-1 0,-1 0 0,0-1 0,-1 0 0,1 0 0,-2-1 0,1 0 0,-1 0-1,-1 0 1,0-1 0,8-17 0,-8 14 11,0 0 1,-1 0-1,-1 0 0,0-1 0,-1 1 1,0-1-1,-1 0 0,-1 0 1,0-18-1,-1 30-19,0 0-1,0 1 1,-1-1 0,1 0 0,0 1 0,-1-1-1,1 1 1,-1-1 0,1 1 0,-1-1-1,0 1 1,0-1 0,0 1 0,1-1 0,-1 1-1,-2-2 1,2 3-2,0-1-1,1 1 1,-1 0-1,0 0 1,0-1-1,1 1 1,-1 0-1,0 0 1,0 0-1,0 0 1,1 0-1,-1 0 1,0 0-1,0 0 1,1 1 0,-1-1-1,0 0 1,0 0-1,1 1 1,-1-1-1,0 0 1,1 1-1,-1-1 1,0 0-1,1 1 1,-1-1-1,1 1 1,-1 0-1,1-1 1,-1 1-1,1-1 1,-1 1-1,1 0 1,-1-1-1,1 1 1,-1 1-1,-2 3 3,0 1-1,0 0 1,1-1-1,0 1 0,0 0 1,0 0-1,1 0 1,0 1-1,0-1 0,0 9 1,0-5-2,1 0 0,1 0 1,0 0-1,0 0 0,4 17 0,-4-23 0,0-1-1,1 0 0,-1 1 0,0-1 0,1 0 0,0 0 1,0 0-1,0 0 0,0 0 0,0 0 0,0-1 0,1 1 1,0-1-1,-1 1 0,1-1 0,0 0 0,0 0 0,0 0 1,0-1-1,0 1 0,1-1 0,-1 0 0,0 0 0,1 0 1,-1 0-1,1 0 0,-1-1 0,7 1 0,-3-1 11,1-1 0,0 0-1,0 0 1,-1-1-1,1 0 1,-1 0 0,1-1-1,-1 0 1,0 0 0,0-1-1,12-8 1,0-3 47,-1-1 0,-1-1 0,-1-1 0,27-36 0,-28 33 8,22-34 119,-37 55-186,0 0 0,0 0 0,0 0 0,0 0-1,0 0 1,0 0 0,0 0 0,0 0 0,0-1 0,0 1 0,0 0 0,0 0 0,0 0 0,0 0 0,0 0 0,0 0 0,1 0 0,-1 0-1,0 0 1,0 0 0,0 0 0,0 0 0,0 0 0,0 0 0,0 0 0,0-1 0,0 1 0,1 0 0,-1 0 0,0 0 0,0 0 0,0 0 0,0 0-1,0 0 1,0 0 0,0 0 0,0 0 0,1 0 0,-1 0 0,0 1 0,0-1 0,0 0 0,0 0 0,0 0 0,0 0 0,0 0 0,0 0 0,0 0-1,0 0 1,1 0 0,-1 0 0,0 0 0,0 0 0,0 0 0,0 0 0,0 1 0,0-1 0,3 9 11,-2 10-25,0-2 6,0-1 0,1 0-1,1 0 1,0 0 0,1 0 0,1 0 0,1-1-1,0 0 1,1 0 0,0 0 0,13 18-1,-18-31 12,-1 1-1,1-1 0,-1 0 0,1 0 0,0 0 0,0 0 0,0 0 1,0-1-1,0 1 0,0-1 0,0 1 0,1-1 0,-1 0 0,0 0 1,1 0-1,-1 0 0,1 0 0,0 0 0,-1-1 0,1 1 0,-1-1 1,1 0-1,0 0 0,-1 0 0,1 0 0,0 0 0,-1-1 0,1 1 1,0-1-1,-1 1 0,1-1 0,-1 0 0,1 0 0,-1 0 0,0-1 1,1 1-1,-1 0 0,0-1 0,0 0 0,0 1 0,0-1 0,0 0 0,0 0 1,2-4-1,10-15 51,-1 0 1,-1 0-1,-1-1 1,-1-1-1,-1 1 1,0-2-1,4-26 1,-10 37-38,4-21 49,-4 30-39,-1 19-19,-1 12-7,1-1 0,2 0 0,0 0 0,2-1 0,1 1 0,15 36 0,-19-54 4,1 0 0,-1-1 0,1 0 0,1 0 1,-1 0-1,1-1 0,1 1 0,6 6 0,-10-11 1,1 0 1,-1 0-1,0-1 0,1 1 1,0-1-1,-1 1 1,1-1-1,0 0 0,-1 0 1,1 0-1,0-1 1,0 1-1,0 0 1,0-1-1,0 0 0,0 0 1,0 0-1,0 0 1,0 0-1,0-1 0,-1 1 1,1-1-1,0 0 1,0 0-1,0 0 0,2-1 1,3-2 9,-1-1-1,0 1 1,0-1 0,-1 0 0,0-1 0,0 0 0,0 0 0,0 0-1,-1 0 1,0-1 0,4-7 0,8-15 84,18-44 1,-21 41-10,2-3 16,-6 13 2,0 0 0,1 1 0,15-21 0,-26 42-107,0 0 0,1 0-1,-1 0 1,0 0 0,0-1 0,0 1 0,0 0-1,1 0 1,-1 0 0,0 0 0,0 0-1,0 0 1,0 0 0,1-1 0,-1 1 0,0 0-1,0 0 1,1 0 0,-1 0 0,0 0 0,0 0-1,0 0 1,1 0 0,-1 0 0,0 0-1,0 0 1,0 0 0,1 1 0,-1-1 0,0 0-1,0 0 1,0 0 0,1 0 0,-1 0 0,0 0-1,0 0 1,0 0 0,0 1 0,1-1-1,-1 0 1,0 0 0,0 0 0,0 0 0,0 1-1,0-1 1,1 0 0,-1 0 0,0 0 0,0 1-1,6 10 25,-1 8-19,-1-1 1,0 1 0,-1 0 0,-1 0 0,-1 0-1,-1 0 1,0 1 0,-2-1 0,0 0-1,-7 29 1,9-46-6,-1-1-1,1 1 0,0-1 1,-1 1-1,1-1 1,-1 1-1,0-1 1,1 1-1,-1-1 1,0 0-1,0 1 1,0-1-1,0 0 0,0 0 1,0 0-1,0 0 1,0 0-1,-1 0 1,1 0-1,0 0 1,-1 0-1,1-1 1,-3 2-1,1-2 1,1 1 1,-1-1-1,1 0 1,-1 0 0,1 0-1,-1 0 1,0 0-1,1-1 1,-1 1-1,1-1 1,-1 0-1,1 0 1,-3-1-1,-2-1 4,1 0 1,0 0-1,1-1 0,-1 0 0,0 0 1,1 0-1,0-1 0,0 0 0,1 0 0,-6-7 1,51 26-6,-16-3 6,1-2 0,1-1 0,0-2 0,0 0 0,31 2 0,-50-8-5,0 1 0,0-1 0,0-1 0,1 0 1,-1 0-1,0-1 0,0 0 0,0 0 0,-1 0 0,1-1 1,0-1-1,-1 1 0,0-1 0,0 0 0,0-1 0,0 0 1,-1 0-1,0 0 0,0-1 0,0 0 0,8-11 0,-7 8 3,-2 0-1,1 0 0,-1-1 0,-1 1 0,0-1 0,0 0 0,3-15 0,-6 23-3,0-1 0,-1 0-1,1 1 1,-1-1 0,0 0-1,0 0 1,0 1 0,0-1-1,0 0 1,0 0 0,-1 0-1,0 1 1,1-1 0,-1 0-1,0 1 1,0-1 0,0 1-1,-1-1 1,1 1 0,-1-1-1,1 1 1,-1 0 0,0 0-1,0 0 1,0 0-1,0 0 1,0 0 0,0 1-1,0-1 1,-1 0 0,1 1-1,-6-2 1,7 2-1,-1 0 0,0 1 0,1 0 0,-1-1 0,0 1 0,1 0 0,-1 0 0,0 0 0,0 0 0,1 0 0,-1 0-1,0 0 1,0 1 0,1-1 0,-1 0 0,0 1 0,1 0 0,-1-1 0,1 1 0,-1 0 0,1 0 0,-1 0 0,1 0 0,-1 0 0,1 0 0,0 0 0,0 1 0,-1-1 0,1 0 0,0 1 0,0-1-1,0 1 1,1-1 0,-1 1 0,0-1 0,1 1 0,-1 0 0,0 1 0,-1 3 3,0 0-1,0 0 1,1 1-1,0-1 1,0 0 0,0 1-1,1-1 1,0 0-1,1 10 1,0-11 8,1 1-1,0 0 1,0-1-1,0 1 1,1-1 0,0 0-1,0 0 1,0 0-1,0 0 1,1-1 0,0 1-1,0-1 1,0 0-1,0 0 1,1 0-1,0-1 1,-1 0 0,1 1-1,1-2 1,-1 1-1,8 2 1,6 3 33,0-2 1,1-1-1,-1 0 0,40 3 1,-28-5 5,0-2 1,0-2 0,0 0-1,0-2 1,-1-2 0,1-1-1,-1-1 1,31-11 0,-45 11-539,-11 5-2564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28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196 855 4816,'0'0'6042,"-10"-3"-5691,-29-6 9,37 9-298,-1 0 0,1-1 0,0 1 0,-1 0 0,1 0 0,0 1 0,-1-1 0,1 0 0,0 1 0,0-1 0,-3 2 0,-7 1 345,6-2-241,0 1 0,0 0-1,0 1 1,0-1 0,1 1 0,-1 0 0,1 1 0,-1-1 0,1 1 0,0 0 0,1 1 0,-1-1 0,1 1 0,0 0 0,0 0 0,0 0 0,1 0 0,-4 8 0,5-9-110,1-1 1,0 1-1,0 0 1,0-1-1,0 1 1,1 0-1,-1 0 0,1 0 1,0 0-1,0 0 1,1-1-1,-1 1 1,1 0-1,0 0 1,0 0-1,0-1 1,0 1-1,1-1 1,-1 1-1,1-1 0,0 1 1,0-1-1,0 0 1,1 0-1,-1 0 1,1 0-1,0 0 1,-1-1-1,1 1 1,0-1-1,1 0 0,-1 0 1,0 0-1,1 0 1,-1 0-1,6 1 1,3 1 22,-1 0 1,1-1-1,0-1 0,-1 1 1,1-2-1,0 0 1,0 0-1,0-2 1,0 1-1,18-4 0,-22 3-21,0-1-1,-1 0 1,1 0-1,-1-1 1,1 0-1,-1 0 1,0 0-1,-1-1 0,1-1 1,10-8-1,-14 11-28,-1 0-1,0-1 1,0 1-1,0-1 1,0 0-1,-1 0 1,1 0-1,-1 1 1,0-2-1,0 1 1,0 0-1,0 0 1,0 0-1,-1 0 0,1 0 1,-1-1-1,0 1 1,0 0-1,0 0 1,0-1-1,-1 1 1,0 0-1,1 0 1,-1 0-1,0-1 1,0 1-1,-3-5 1,0 2 15,1 0 1,-1 0-1,0 0 1,0 1 0,-1-1-1,1 1 1,-1 0-1,0 1 1,-1-1-1,-10-6 1,6 4 17,0 2-1,-1-1 1,1 1-1,-1 1 1,-19-6 0,25 9 17,-1 0 0,0 0 1,0 0-1,1 1 1,-1 0-1,0 0 1,0 0-1,-5 2 0,3 3 200,16-1-123,17-3-39,-10-4-78,0-2-1,0 0 1,-1 0-1,1-2 1,-1 0-1,0 0 1,-1-1-1,22-18 1,10-18 116,-36 33-62,1 0 0,0 1 0,21-15 0,-17 12 56,-13 11-127,1 1-1,-1-1 1,0 1 0,1-1 0,-1 1 0,1 0 0,-1-1-1,1 1 1,0 0 0,-1 0 0,1 0 0,0 1 0,0-1 0,0 0-1,3 0 1,54-3 272,-52 4-284,1 1 1,-1 0 0,0 0-1,0 0 1,0 1 0,-1 0-1,1 1 1,0-1 0,-1 1-1,1 1 1,-1-1 0,0 1-1,6 5 1,-10-7-7,0 0 0,0 0 0,-1-1 0,1 2 0,0-1 0,-1 0 0,0 0 0,1 0 0,-1 1 0,0-1 0,0 0 0,-1 1 0,1-1 0,0 1 0,0 4 0,4 47 71,-3-25-34,0-9-5,2-1-1,6 20 1,-8-32-9,0 0 0,1 0 1,0 0-1,1-1 0,-1 1 0,1-1 0,0 0 1,9 10-1,-6-7 48,-6-8-66,0 0 0,-1 0 0,1 0 0,0 0 0,0 0 0,0-1-1,0 1 1,-1 0 0,1 0 0,0-1 0,0 1 0,1 0 0,-1-1 0,0 1-1,0-1 1,0 1 0,0-1 0,2 1 0,19 4 323,-16-3-198,-1-1-1,1 0 0,-1 0 0,11 0 1,-12-1-117,-1 0 0,1-1 0,0 0 0,0 0 0,-1 0 0,1 0 0,-1 0 0,1-1 0,-1 0 0,1 1 0,-1-1 0,0-1 0,0 1 0,0 0 0,0-1 0,0 0 0,0 1 0,2-5 0,5-6-25,-1 0 0,15-29 1,-18 31 36,33-60 8,-3-3 0,34-100 0,-60 144-19,-2 0 0,0-1 1,-3 0-1,0-1 0,-2 1 0,-1-1 1,-2 1-1,-1-1 0,-5-34 0,5 64-19,0-8 19,-1 0 1,0 1-1,-1-1 0,-6-14 1,9 23-16,-1 0 0,0 0 0,1 0 0,-1 0 0,1 0 1,-1 0-1,0 0 0,0 0 0,0 0 0,1 0 0,-1 1 0,0-1 0,0 0 1,0 1-1,0-1 0,0 0 0,0 1 0,-1-1 0,-1 1 0,2 0-2,-1 0 0,1 0 0,-1 0 0,1 1 0,-1-1 0,1 1 0,0-1 0,-1 1 0,1-1 0,-1 1 0,1 0 0,0 0 0,0 0 0,-1 0-1,1 0 1,0 0 0,0 0 0,0 0 0,-2 3 0,-4 6-13,0 0-1,0 0 0,1 1 1,0 0-1,1 0 1,0 1-1,1-1 1,0 1-1,1 0 0,-4 22 1,2 9-66,1 74 1,5-62 35,2 0 0,11 59 0,-9-86 31,2 0 0,1 0 0,1-1 0,1 0 0,24 46 0,-32-69 16,1 0 1,0 0-1,0 0 0,0 0 1,0-1-1,1 1 1,-1-1-1,7 5 0,-9-7 1,0 0-1,1-1 0,-1 1 0,0 0 0,0-1 0,0 1 0,1-1 0,-1 0 1,0 1-1,1-1 0,-1 0 0,0 0 0,1 0 0,-1 0 0,0 0 1,1 0-1,-1 0 0,0 0 0,1-1 0,-1 1 0,0 0 0,0-1 0,1 1 1,-1-1-1,0 1 0,0-1 0,0 0 0,0 0 0,1 1 0,-1-1 1,0 0-1,0 0 0,-1 0 0,1 0 0,1-2 0,1 0 9,0-1 0,-1-1 0,0 1 0,0 0 0,0 0 0,0-1 0,-1 1 0,1-1 0,-1 0 0,0 1 0,-1-1 0,1 0 0,-1 0 0,0-5-1,-1 2 19,1 0-1,-1 0 1,-1 0-1,0 0 0,0 0 1,0 0-1,-7-12 0,8 19-28,1 1 0,0-1 0,-1 0 0,1 1-1,0-1 1,0 0 0,0 1 0,-1-1 0,1 0 0,0 1-1,0-1 1,0 0 0,0 0 0,0 1 0,0-1 0,0 0 0,0 1-1,0-1 1,1 0 0,-1 1 0,0-1 0,0 0 0,1 1-1,-1-1 1,0 0 0,1 1 0,-1-1 0,0 1 0,1-1 0,-1 1-1,1-1 1,-1 1 0,1-1 0,-1 1 0,1-1 0,-1 1-1,1 0 1,0-1 0,-1 1 0,1 0 0,0-1 0,-1 1 0,1 0-1,0 0 1,1 0 0,4-2 0,1 1 0,0 0 0,13 0 0,-7 0-1,29-3 0,207-30 11,-165 14-13,-64 17 30,-18 3-25,0 0 0,0 0 1,0 0-1,1-1 0,-1 1 0,0-1 0,0 1 0,0-1 1,0 0-1,3-2 0,-5 3-4,0 0 1,0 0-1,0-1 0,0 1 1,1 0-1,-1 0 0,0-1 1,0 1-1,0 0 0,0 0 1,1 0-1,-1 0 1,0-1-1,0 1 0,1 0 1,-1 0-1,0 0 0,0 0 1,1 0-1,-1 0 0,0-1 1,0 1-1,1 0 0,-1 0 1,0 0-1,0 0 1,1 0-1,-1 0 0,0 0 1,0 0-1,1 0 0,-1 0 1,0 0-1,0 1 0,1-1 1,-1 0-1,0 0 0,0 0 1,1 0-1,-1 0 1,0 0-1,0 0 0,1 1 1,-1-1-1,0 0 0,0 0 1,0 0-1,0 1 0,1-1 1,-1 0-1,0 0 1,0 0-1,0 1 0,0-1 1,0 0-1,0 0 0,1 1 1,-1-1-1,0 0 0,0 1 1,0-1-1,0 0 0,0 0 1,0 1-1,0-1 1,0 0-1,0 0 0,0 1 1,-1-1-1,-3 25 48,3-18-46,-3 10 18,2 1 1,0 0-1,1 0 1,0 0 0,2 0-1,0-1 1,5 22 0,-5-35-20,0 0 0,1-1-1,-1 1 1,1 0 0,0-1 0,0 1 0,1-1 0,-1 0-1,1 0 1,-1 0 0,1 0 0,5 4 0,-6-6 1,-1 0 1,1 0-1,0 0 1,0 0 0,0 0-1,0 0 1,0-1-1,0 1 1,0 0-1,0-1 1,0 0-1,0 1 1,0-1-1,0 0 1,0 0-1,0 0 1,1 0 0,-1-1-1,0 1 1,0-1-1,0 1 1,0-1-1,0 0 1,0 1-1,3-3 1,4-3 10,0-1 0,0 0 0,0 0 0,-1-1 0,0 0 0,13-17 0,36-61 63,-43 63-54,18-31 45,-3-2 0,-2-1-1,-3-2 1,-2 0 0,-2-1-1,11-68 1,-26 104-42,0 0 1,-2 0 0,-1 0-1,-1 0 1,-1-1 0,-1 1-1,-7-41 1,8 65-27,0 0 1,0-1-1,0 1 0,0-1 1,0 1-1,-1-1 0,1 1 1,0-1-1,0 1 0,0 0 1,0-1-1,-1 1 0,1-1 1,0 1-1,0 0 0,-1-1 1,1 1-1,0 0 0,-1-1 1,1 1-1,0 0 0,-1-1 1,1 1-1,-1 0 0,1 0 1,0 0-1,-1-1 0,1 1 1,-1 0-1,1 0 0,-1 0 1,0 0-1,0 0 0,0 0-1,0 1 1,0-1-1,0 1 1,1-1-1,-1 1 0,0-1 1,0 1-1,0 0 1,0-1-1,1 1 1,-1 0-1,-1 1 1,-20 30-28,10-8 17,1 0-1,1 0 1,1 1 0,1 0-1,1 0 1,-5 46 0,5-6-26,3 101 1,4-127 36,3 0 1,1 0-1,1-1 0,3 0 0,13 45 0,-16-70 0,-3-5 9,1 1 1,1-1 0,-1 1 0,1-1 0,1 0 0,6 10 0,-10-17-6,1 1 1,-1-1-1,0 0 1,0 0-1,1 0 1,-1 0-1,0 0 0,1 0 1,-1-1-1,1 1 1,-1 0-1,1-1 0,0 1 1,-1-1-1,1 1 1,2-1-1,-1 0 2,0 0 1,-1-1-1,1 1 1,-1-1-1,1 1 1,-1-1-1,1 0 0,-1 0 1,0 0-1,1-1 1,-1 1-1,0 0 1,0-1-1,2-1 0,5-5 21,0 0 0,-1 0 0,0-1 0,0 0-1,-1 0 1,0-1 0,7-14 0,32-79 247,-5 11 37,-25 70-186,-16 22-122,0 0-1,0 0 0,1 0 1,-1-1-1,0 1 0,0 0 1,1 0-1,-1 0 0,0 0 1,0 0-1,1 0 1,-1-1-1,0 1 0,1 0 1,-1 0-1,0 0 0,1 0 1,-1 0-1,0 0 0,0 0 1,1 0-1,-1 0 1,0 0-1,1 1 0,-1-1 1,0 0-1,0 0 0,1 0 1,5 14 35,-3 4-34,-2-1-1,0 0 0,-1 1 0,-1-1 0,-1 0 0,-5 25 0,-3 3 17,-20 52 0,29-93-18,-12 30-1,12-31 3,0-1 0,-1 0-1,1 0 1,0 0 0,-1 0-1,1 0 1,-1 0 0,1-1 0,-1 1-1,0 0 1,-4 2 0,6-4-3,0 0 0,0 1 0,-1-1 0,1 0 0,0 0 1,0 0-1,-1 0 0,1 1 0,0-1 0,-1 0 0,1 0 1,0 0-1,0 0 0,-1 0 0,1 0 0,0 0 0,-1 0 0,1 0 1,0 0-1,-1 0 0,1 0 0,0 0 0,-1 0 0,1 0 0,0 0 1,-1 0-1,1 0 0,0-1 0,0 1 0,-1 0 0,1 0 0,0 0 1,0 0-1,-1-1 0,1 1 0,0 0 0,0 0 0,-1-1 0,1 1 1,0 0-1,0 0 0,0-1 0,0 1 0,-1 0 0,1-1 0,0 1 1,0 0-1,0 0 0,0-1 0,0 1 0,0 0 0,0-1 1,0 1-1,0 0 0,0-1 0,0 1 0,0 0 0,0-1 0,0 1 1,0 0-1,0-1 0,0 1 0,1 0 0,8-11 21,0 2-1,1-1 1,1 1-1,-1 1 1,2 0 0,-1 0-1,1 1 1,0 1-1,22-9 1,6 1-17,76-14 0,-93 23-36,-13 2-66,-9 3 52,1-1 0,-1 0 0,1 1 0,-1 0 0,1-1 0,0 1 0,-1 0 0,1-1 0,0 1 0,-1 0 0,1 0 0,0 1 0,-1-1 0,3 0 0,-5 1-53,0 0 1,0 0 0,1 0-1,-1 0 1,0 0 0,0 0-1,0-1 1,0 1 0,-1-1-1,1 1 1,0 0 0,0-1-1,0 0 1,0 1 0,0-1-1,-2 1 1,-15 2-3915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28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12664,'0'0'992,"17"-2"-622,288-30 906,-258 28-940,1 2-1,-1 3 1,1 1-1,67 13 0,-58 0 456,-49-12-557,-10 0-2542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28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9648,'0'0'2296,"107"-52"-2184,-42 36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3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216 810 6016,'0'0'2198,"5"-17"-1404,64-204 1546,-38 145-1509,142-386 3327,-172 460-4123,6-23 694,-8 18-159,-7 16 36,-7 16-409,1 1 1,1 1 0,1 0-1,-9 30 1,5-13-56,-133 430 578,-3 29-232,52-218 528,211-548 398,240-297-622,-312 507-602,1 3 0,51-49 0,-89 96-31,-4 5-51,-9 11-15,-14 42 64,-33 103 0,50-129-118,2-1-1,0 1 0,2 0 1,1 1-1,2 52 0,1-79-30,0 1-1,1-1 0,-1 0 0,1 1 1,0-1-1,0 0 0,0 0 1,0 1-1,0-1 0,1 0 1,-1 0-1,1 0 0,0-1 1,0 1-1,0 0 0,0-1 1,0 1-1,1-1 0,-1 1 1,1-1-1,0 0 0,0 0 0,3 1 1,-1-1 3,0 0 0,0 0 0,0-1 1,0 0-1,0 0 0,1 0 0,-1-1 1,0 0-1,1 0 0,-1 0 0,0 0 1,1-1-1,-1 0 0,6-2 0,11-4 22,-1 0 1,0-2-1,-1 0 0,1-2 1,-2 0-1,0-1 0,0-1 0,25-23 1,12-17 101,56-67 0,-108 116-127,59-76 169,-79 106-81,-21 43-1,25-46-79,0 1 4,2 0 0,0 0 1,2 1-1,0 0 0,2 1 1,1 0-1,-3 26 0,8-50-16,0 0 0,-1 0 0,1 0-1,0 0 1,0 0 0,0-1 0,0 1 0,0 0-1,1 0 1,-1 0 0,1 0 0,-1 0 0,1 0-1,0-1 1,-1 1 0,1 0 0,0 0-1,0-1 1,0 1 0,0-1 0,1 1 0,-1-1-1,0 1 1,1-1 0,-1 0 0,1 0 0,-1 1-1,1-1 1,-1 0 0,1-1 0,0 1 0,0 0-1,-1 0 1,1-1 0,0 1 0,3 0 0,0-1 0,-1 0 1,1 0 0,0 0-1,-1-1 1,1 0 0,-1 1-1,1-2 1,-1 1 0,1 0-1,-1-1 1,0 0 0,0 0-1,0 0 1,6-5 0,1-1 8,-2 0 0,1-1 0,-1-1 1,0 1-1,-1-2 0,0 1 0,-1-1 0,0 0 0,0 0 1,-1-1-1,-1 0 0,0 0 0,-1 0 0,0-1 0,2-13 1,-4 17-3,-1-1-1,0 1 1,0-1 0,-1 1 0,0-1 0,-1 1 0,0 0 0,0-1 0,-1 1 0,0 0 0,-1 0-1,0 0 1,0 0 0,-1 0 0,0 1 0,-1 0 0,0-1 0,0 2 0,-1-1 0,1 1 0,-13-12-1,13 15 2,0 0-1,0 0 0,0 1 0,0 0 1,-1 0-1,1 0 0,-1 1 0,0 0 1,0 0-1,0 0 0,0 1 0,0 0 0,0 0 1,0 0-1,0 1 0,0 0 0,0 0 1,-1 1-1,1-1 0,0 1 0,0 1 0,0-1 1,0 1-1,1 0 0,-1 0 0,0 1 1,1 0-1,-1 0 0,1 0 0,-7 6 0,12-9-11,0 0 0,0 0 0,0 0 1,0 0-1,-1 0 0,1 0 0,0 0 0,0 0 0,0 0 0,0 0 0,0 0 0,0 0 0,0 0 0,0 0 0,0 0 0,0 0 0,0 0 0,0 0 0,0 0 0,0 0 0,-1 1 0,1-1 0,0 0 0,0 0 0,0 0 0,0 0 0,0 0 0,0 0 0,0 0 0,0 0 0,0 0 0,0 0 0,0 0 0,0 0 0,0 1 0,0-1 0,0 0 0,0 0 0,0 0 0,0 0 0,0 0 0,0 0 0,0 0 0,0 0 0,0 0 0,0 0 0,0 0 0,0 1 0,0-1 0,0 0 0,1 0 0,-1 0 0,0 0 0,0 0 0,0 0 0,0 0 0,0 0 0,0 0 0,0 0 0,0 0 0,0 0 0,0 0 0,0 0 0,9 0-10,15-4-9,117-39 24,-101 28 12,0 2 0,74-13-1,-110 25-15,1 0 1,-1 1-1,1-1 0,-1 1 1,1 0-1,-1 1 0,10 1 0,-13-2 3,1 1 0,-1 0 0,0 0 0,1 0 0,-1 0 0,0 0 0,1 0 0,-1 0 0,0 0 0,0 0-1,0 0 1,0 1 0,0-1 0,0 0 0,0 1 0,-1-1 0,1 1 0,0-1 0,-1 1 0,1-1 0,-1 1-1,0 0 1,1-1 0,-1 1 0,0 1 0,1 9 22,0 0-1,-1-1 0,-1 1 1,1-1-1,-2 1 1,-4 20-1,-27 68 140,17-55-68,-5 19 191,45-86 191,3-10-344,4-6 55,1 1 0,58-49 0,-88 84-172,0 0 0,1 0 0,-1 1 0,1-1 0,-1 1 0,1-1 0,-1 1 0,1 0 0,0 0 0,5-1 0,-8 2-14,1 0 1,0 0 0,-1 0 0,1 0-1,-1 0 1,1 0 0,0 0 0,-1 1 0,1-1-1,-1 0 1,1 0 0,0 1 0,-1-1 0,1 0-1,-1 0 1,1 1 0,-1-1 0,1 1-1,-1-1 1,1 1 0,0 1 0,0-1 0,-1 0 0,1 1-1,0-1 1,-1 1 0,1-1 0,-1 1 0,0-1 0,1 1-1,-1-1 1,0 3 0,0 15 15,-1 0 0,-1 0 0,-8 35-1,6-33 19,0 0-1,-1 34 0,5-55-36,0 0 1,0 0-1,0 1 1,0-1-1,0 0 1,0 0-1,0 0 0,0 1 1,0-1-1,0 0 1,0 0-1,0 0 1,0 0-1,0 1 1,0-1-1,0 0 1,0 0-1,0 0 0,0 1 1,0-1-1,1 0 1,-1 0-1,0 0 1,0 0-1,0 0 1,0 1-1,0-1 1,0 0-1,1 0 1,-1 0-1,0 0 0,0 0 1,0 0-1,0 0 1,0 0-1,1 0 1,-1 0-1,0 1 1,0-1-1,0 0 1,1 0-1,-1 0 1,0 0-1,0 0 0,0 0 1,0 0-1,1 0 1,-1 0-1,0 0 1,0-1-1,0 1 1,1 0-1,-1 0 1,13-9 29,11-16-7,29-42 45,16-19-6,-68 85-62,0 0 0,-1 0 0,1 0-1,0 0 1,0 0 0,-1 0 0,1 1 0,0-1-1,0 0 1,0 1 0,0-1 0,0 1-1,0-1 1,0 1 0,0-1 0,0 1-1,0 0 1,0-1 0,1 1 0,-1 0-1,0 0 1,0 0 0,0 0 0,0 0 0,0 0-1,1 0 1,-1 0 0,0 0 0,0 1-1,0-1 1,0 0 0,0 1 0,0-1-1,0 1 1,0-1 0,0 1 0,0 0-1,0-1 1,0 1 0,0 0 0,-1 0 0,1-1-1,0 1 1,0 0 0,-1 0 0,1 0-1,0 0 1,-1 0 0,1 2 0,4 5-8,-1 0 0,0 1 1,-1 0-1,4 12 0,-6-18 6,5 21-18,-3-12 20,0-1 0,0 0 0,1 0 0,1 0 0,8 16 1,-11-24 2,0-1 1,0 1-1,0-1 1,0 1-1,1-1 1,-1 0-1,1 0 1,-1 0-1,1 0 1,0-1-1,-1 1 1,1-1-1,0 0 1,0 1-1,0-1 0,0 0 1,0-1-1,1 1 1,-1-1-1,0 1 1,0-1-1,0 0 1,1 0-1,-1 0 1,5-2-1,17-3-79,-1-2 0,1 0 0,-1-2-1,35-18 1,-19 8-3611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08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0 466 6632,'0'0'7876,"13"-5"-7583,1-1-197,0 0 0,0-1 0,-1-1 0,0 0 0,22-17 0,-5-2 140,4-4 155,1 1 0,1 2 0,68-40 0,-102 67-363,-1 0 0,0 1 1,1-1-1,-1 0 0,1 1 0,-1 0 1,0-1-1,1 1 0,-1 0 0,1 0 1,-1-1-1,1 1 0,-1 0 0,1 0 1,-1 1-1,1-1 0,-1 0 0,1 1 1,-1-1-1,1 0 0,-1 1 0,1 0 0,-1-1 1,0 1-1,1 0 0,-1 0 0,0-1 1,0 1-1,0 0 0,0 0 0,0 1 1,0-1-1,0 0 0,0 0 0,0 0 1,1 3-1,2 3 61,0 2-1,-1-1 1,1 0-1,3 18 1,-5-15-40,34 148 495,17 55-11,-51-206-499,1 0 0,0-1-1,1 1 1,0-1 0,0 1-1,0-1 1,10 11-1,-11-16-17,-1 0 0,0 0-1,0 0 1,1 0 0,-1 0 0,1 0-1,0-1 1,-1 1 0,1-1-1,0 0 1,0 0 0,0 0-1,0 0 1,0 0 0,0-1-1,0 0 1,0 1 0,0-1-1,0 0 1,0 0 0,0-1-1,0 1 1,5-2 0,-1 0 3,-1 0 0,1-1 0,-1 0 0,1 0 0,-1-1 0,0 0 0,-1 0 0,1 0 0,-1-1 0,0 1 0,0-1 0,7-9 0,4-7 47,-2 0 1,13-24-1,-25 43-62,25-53 116,-2-1 0,-2-1 0,-3-1 0,13-66 0,-29 109-92,3-13 62,0 1 1,2 0-1,1 0 0,26-49 0,-33 71-69,1 0-1,0 0 1,0 0 0,0 1 0,0 0-1,1-1 1,0 2 0,0-1 0,0 1-1,0-1 1,0 1 0,10-3-1,-6 3-2,-1 0-1,1 1 0,0 0 1,0 1-1,0 0 0,0 0 0,17 2 1,-5 1 31,-1 2 1,1 0-1,-1 1 1,0 1 0,-1 1-1,34 16 1,-45-19 38,0 1 1,-1-1 0,0 1-1,0 0 1,0 1 0,0 0-1,7 8 1,-14-9 74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34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97 355 6224,'0'0'4092,"-6"17"-3479,4-11-567,-25 69 1000,-27 122-1,51-175-792,0 0-1,2 0 1,1 35 0,1-47-108,0 1 0,1-1 0,0 1 1,1-1-1,0 0 0,0 0 0,1 0 0,0 0 1,10 14-1,-13-22-103,0 0 0,0 0 0,1-1 0,-1 1 0,1 0 0,-1-1 0,1 0 0,-1 1 0,1-1 0,0 0 0,0 0 0,0 0 0,0 0 0,0 0 0,0 0 0,0 0 0,0-1 0,0 1 0,0-1 0,0 1 0,0-1 0,0 0 0,1 0 0,-1 0 0,0 0 0,0 0 0,0-1-1,0 1 1,0-1 0,4-1 0,2-1 88,0-1-1,0 0 0,-1 0 0,1-1 0,-1 0 0,9-7 0,-3 0 39,0 0 0,-1-1-1,-1-1 1,12-16 0,37-65 492,-39 60-423,8-20 605,44-112 0,-58 129-245,-15 35-201,-3 7-218,-6 9-52,-2 18-41,1 1-1,1-1 0,2 2 1,1-1-1,1 1 1,0 55-1,5-78-41,1 1 0,-1-1 0,2 0 0,0 0 1,0 0-1,0 0 0,1 0 0,1-1 0,0 1 0,0-1 0,8 12 0,-11-19-27,0-1 1,1 1-1,-1-1 0,0 1 0,1-1 0,0 1 1,-1-1-1,1 0 0,0 0 0,0 0 0,-1 0 0,1 0 1,0 0-1,0-1 0,0 1 0,0 0 0,0-1 0,0 0 1,0 1-1,0-1 0,1 0 0,-1 0 0,0 0 0,0 0 1,0-1-1,0 1 0,0-1 0,0 1 0,0-1 1,0 1-1,0-1 0,0 0 0,2-2 0,4 0 29,-1-1 0,0-1 0,1 0 0,-2 0 0,1 0 0,0-1 0,5-6 0,6-11 61,-1-2 0,-1 0 0,-1-1 1,-1 0-1,18-50 0,23-42 321,-49 104-354,-5 10-32,0 1 0,1 0 0,0-1 0,-1 1 0,1 0 0,4-6 0,1 29 161,5 132 39,-3-18-8,-9-130-210,1 1 0,0-1 0,0 0 0,0 1 0,1-1 0,2 7 0,-3-10-17,-1-1 0,1 1 0,-1 0 0,1 0 0,-1-1 1,1 1-1,-1-1 0,1 1 0,0 0 0,-1-1 0,1 1 0,0-1 0,-1 0 0,1 1 1,0-1-1,0 1 0,-1-1 0,1 0 0,0 0 0,0 0 0,0 1 0,0-1 1,-1 0-1,1 0 0,0 0 0,0 0 0,0 0 0,0 0 0,-1-1 0,1 1 1,0 0-1,0 0 0,0 0 0,0-1 0,-1 1 0,1-1 0,0 1 0,-1 0 1,1-1-1,0 1 0,0-1 0,-1 0 0,1 0 0,15-13 70,-1 0 0,0-1-1,-1-1 1,16-24 0,-14 18 3,1-2 70,20-22 0,-31 40-103,-1 1-1,1-1 1,0 1-1,0 0 1,0 1-1,1 0 1,0 0-1,13-6 0,-19 10-36,0-1-1,0 1 0,0 0 1,0-1-1,0 1 0,0 0 1,0 0-1,0 0 0,0 0 1,0 0-1,0 0 0,1 0 1,-1 1-1,0-1 0,0 0 1,0 0-1,0 1 0,0-1 1,0 1-1,0-1 0,0 1 1,0 0-1,1 1 1,0-1 0,-1 1 0,1 0 0,-1-1-1,1 1 1,-1 0 0,0 0 0,0 0 0,0 0 0,1 3 0,1 3 11,-1 1 0,0 0 1,0 0-1,0 12 0,1 71 59,-4-63-59,2 0 0,1 1 1,11 56-1,-13-85-17,0 0-1,1 0 0,-1 0 1,0-1-1,0 1 1,1 0-1,-1 0 1,0 0-1,1 0 1,-1-1-1,1 1 1,-1 0-1,1 0 0,-1-1 1,1 1-1,-1 0 1,1-1-1,0 1 1,-1-1-1,1 1 1,0-1-1,0 1 0,0-1 1,-1 1-1,1-1 1,0 0-1,0 1 1,0-1-1,0 0 1,-1 0-1,1 0 1,0 0-1,0 0 0,0 0 1,0 0-1,0 0 1,0 0-1,0 0 1,-1 0-1,1 0 1,0-1-1,0 1 0,0 0 1,0-1-1,-1 1 1,1 0-1,0-1 1,0 1-1,-1-1 1,1 0-1,1 0 0,5-4 19,0-1-1,0 0 0,12-13 0,-16 15-13,26-32 80,-1-1 1,-1-1-1,22-45 0,-20 33 25,-24 43-103,7-11 28,-9 21-12,-2 13 7,-2-6-21,-1 13 16,3 42 1,-1-59-27,1-1 1,-1 1 0,2-1-1,-1 0 1,0 1 0,1-1-1,0 0 1,0 0 0,0 0-1,1 0 1,0 0 0,0-1-1,5 7 1,-6-9 0,1-1 1,-1 1-1,0-1 1,0 0-1,1 0 0,-1 0 1,0 0-1,1 0 1,-1-1-1,1 1 0,-1-1 1,1 1-1,-1-1 1,1 0-1,-1 0 0,1 0 1,0 0-1,-1-1 0,1 1 1,-1-1-1,1 1 1,-1-1-1,0 0 0,1 0 1,-1 0-1,3-1 1,4-3 7,0 0 0,-1 0 1,1 0-1,-1-1 0,10-9 1,3-7 16,-1-1 1,-1-1 0,-1-1 0,18-32-1,-18 27 7,1-2 11,-2 0 0,-1-1 1,-1-1-1,13-48 0,-11 15 71,13-94 0,-27 144-97,-1 0-1,-1 0 0,-1 0 0,-2-34 0,-2 43-13,0 8 0,-5 20 1,-99 359-137,51-164 61,-140 350-165,182-529 214,10-21 18,-2 1 0,1-2 0,-2 1-1,0-1 1,-10 15 0,9-23 30,5-10 1,3-15 1,4 2-10,1 0 1,0 0-1,2 0 1,0 0-1,0 1 1,2 0-1,0 0 0,1 1 1,12-16-1,16-18 10,57-56 0,-54 61-34,188-176-19,-205 204 53,-22 16-28,-1 0 0,0 0 1,1-1-1,-1 1 0,0 0 0,1 0 1,-1 0-1,0 0 0,1 0 0,-1 0 1,0 0-1,1 0 0,-1 0 0,0 0 1,1 0-1,-1 0 0,0 1 0,1-1 1,-1 0-1,0 0 0,1 0 1,-1 0-1,0 0 0,0 1 0,1-1 1,0 1-2,-1 0 0,0-1 0,1 1 0,-1 0 0,0 0 0,0-1 0,0 1 0,1 0 0,-1 0 0,0 0 0,0-1 0,0 1 0,0 0 0,-1 0 0,1 0 0,0 1 0,-9 42-8,5-29-1,0 1 0,2 0 0,0 0 0,0 27-1,2-39 7,0 0 0,1-1 0,-1 1-1,1-1 1,0 1 0,0-1-1,0 1 1,1-1 0,-1 0 0,1 1-1,0-1 1,0 0 0,0 0-1,0 0 1,0 0 0,1-1 0,-1 1-1,1-1 1,-1 1 0,1-1-1,0 0 1,0 0 0,0 0 0,1-1-1,-1 1 1,5 1 0,-5-2 2,0 0 1,0-1 0,1 1-1,-1-1 1,1 1 0,-1-1-1,1 0 1,-1-1-1,0 1 1,1-1 0,-1 1-1,0-1 1,1 0 0,-1 0-1,0 0 1,0-1 0,0 1-1,0-1 1,0 0 0,0 1-1,0-2 1,-1 1-1,1 0 1,0 0 0,-1-1-1,0 1 1,4-6 0,-1 2 5,-1-1 1,0 1 0,0-1 0,0 0 0,-1 1 0,0-2 0,0 1-1,-1 0 1,0 0 0,0-1 0,0-12 0,-1 11 2,-1-1 0,0 1 0,-1-1 0,0 1 0,-1-1 0,1 1 0,-2 0 0,0 0 0,0 0 0,0 0 0,-1 0 0,0 1 0,-1 0 0,0 0 0,0 0 0,-1 0 0,0 1 0,-9-9 0,15 16-9,0 0 1,0 0-1,-1 0 1,1-1 0,0 1-1,0 0 1,0 0-1,-1 0 1,1-1-1,0 1 1,0 0-1,0 0 1,0-1 0,0 1-1,0 0 1,0 0-1,-1-1 1,1 1-1,0 0 1,0-1-1,0 1 1,0 0 0,0 0-1,0-1 1,0 1-1,0 0 1,0-1-1,1 1 1,-1 0-1,0 0 1,0-1 0,0 1-1,10-7-21,26-1-25,-15 4 32,23-16 15,-38 16 0,2 0 0,-1 1 0,0 0 0,1 0 0,-1 0 0,1 1 0,0 0 0,0 1 0,9-1 0,-13 2 0,0 0 0,0 0 0,0 0 0,0 1 0,0-1 0,-1 1 0,1 0 0,0 0 0,-1 1 0,1-1 0,0 1 0,5 4 0,-6-4 0,-1 0 0,0 0 0,0 1 0,1-1 0,-2 1 0,1 0 0,0-1 0,0 1 0,-1 0 0,0 0 0,0 0 0,1 0 0,-2 0 0,1 0 0,0 1 0,0 2 0,6 47 16,-5-28 3,2 0-1,1-1 1,0 1 0,14 33-1,-19-57-17,0 0-1,1 0 1,-1 0-1,1 0 0,-1 0 1,1-1-1,0 1 1,-1 0-1,1 0 0,0-1 1,-1 1-1,1 0 1,0-1-1,0 1 0,0-1 1,-1 1-1,1-1 1,0 1-1,0-1 0,0 0 1,0 0-1,0 1 1,1-1-1,1 0-2,-1 0 1,0 0-1,0 0 0,1 0 0,-1-1 1,0 1-1,0-1 0,0 0 0,0 1 1,3-2-1,2-2 0,0 0-1,0-1 1,0 1-1,11-11 1,13-17 47,-2-1 0,33-47 0,2-3 60,-49 62-64,-14 18-31,1-1 0,0 1-1,1-1 1,-1 1-1,0 0 1,1 0 0,0 0-1,0 0 1,0 1 0,0-1-1,0 1 1,0-1-1,7-2 1,-10 5-9,1 0 0,0 0 0,0 0 0,0 0 0,-1 1 0,1-1 0,0 0 0,0 0 1,-1 1-1,1-1 0,0 0 0,0 1 0,-1-1 0,1 1 0,0-1 0,-1 1 0,1-1 0,-1 1 0,1-1 0,0 1 0,-1 0 0,1-1 0,-1 1 0,0 0 0,1-1 0,-1 1 0,0 0 1,1 0-1,-1-1 0,0 1 0,0 0 0,1 0 0,-1-1 0,0 3 0,4 32 11,-6 186-62,2-221 51,0 1-1,0-1 1,0 0 0,0 0 0,0 0-1,0 0 1,0 0 0,1 0 0,-1 0 0,0 1-1,0-1 1,0 0 0,0 0 0,0 0 0,0 0-1,0 0 1,0 0 0,0 0 0,0 0 0,0 1-1,0-1 1,0 0 0,1 0 0,-1 0 0,0 0-1,0 0 1,0 0 0,0 0 0,0 0 0,0 0-1,0 0 1,1 0 0,-1 0 0,0 0-1,0 0 1,0 0 0,0 0 0,0 0 0,0 0-1,0 0 1,1 0 0,-1 0 0,0 0 0,0 0-1,0 0 1,0 0 0,0 0 0,0 0 0,0 0-1,1 0 1,-1 0 0,0 0 0,0 0 0,0-1-1,11-6 36,9-13 23,-18 18-52,14-19 43,0 1 0,1 1 0,2 0 1,32-26-1,-50 44-50,-1 1 0,0 0 1,1-1-1,-1 1 0,1 0 1,-1-1-1,1 1 0,-1 0 1,1 0-1,-1-1 0,1 1 1,-1 0-1,1 0 0,0 0 1,-1 0-1,1 0 0,-1 0 1,1 0-1,-1 0 0,1 0 0,-1 0 1,1 0-1,0 0 0,-1 0 1,1 0-1,-1 0 0,1 1 1,-1-1-1,1 0 0,0 1 1,0 0-2,0 0 0,-1 0 1,1 0-1,-1 0 0,1 0 1,-1 0-1,1 0 0,-1 1 0,0-1 1,1 0-1,-1 0 0,0 0 1,0 2-1,-2 36-18,2-38 19,-5 28-12,-2 23 25,9-50 59,3-8-37,5-8-6,59-113 245,-65 121-262,0 0 1,0-1 0,0 2-1,0-1 1,6-5 0,-9 10-10,0 0 1,-1 1-1,1-1 0,0 0 1,0 0-1,-1 1 0,1-1 1,0 1-1,0-1 0,0 1 1,0-1-1,0 1 0,0-1 1,0 1-1,0 0 0,0-1 1,0 1-1,0 0 0,0 0 1,0 0-1,0 0 0,0 0 1,0 0-1,0 0 1,0 0-1,0 0 0,0 1 1,0-1-1,0 0 0,0 1 1,0-1-1,0 0 0,0 1 1,0-1-1,0 1 0,0 0 1,0-1-1,0 1 0,-1 0 1,1 0-1,0-1 0,1 3 1,29 49 93,-27-44-85,0 0 0,0 0 0,1-1 1,0 0-1,0 1 0,1-2 1,0 1-1,0-1 0,1 1 0,13 8 1,-13-11 28,1 0 1,0-1 0,-1 0 0,1 0-1,0-1 1,1 0 0,-1 0-1,0-1 1,0 0 0,1-1 0,11 0-1,-9-1-316,1 0 0,20-5 0,-22 3-1245,1 0 0,17-9 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3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1 247 14064,'0'0'1808,"2"-71"-1209,28 15-263,10 11 8,17 7-368,13 2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36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6424,'0'0'4886,"4"10"-4060,1 6-477,0 0 1,0 1 0,3 31 0,2 63 863,1 17 87,0-55-504,16 88 872,-20-130-1032,1-1 0,1-1-1,15 34 1,-15-49 219,-9-14-832,0 0-1,0 0 1,0 0 0,0 0-1,1 0 1,-1 0-1,0 0 1,0 0-1,0 0 1,0 0-1,0 0 1,0 0-1,0 0 1,0 0 0,1 0-1,-1 0 1,0 0-1,0 0 1,0 0-1,0 0 1,0 0-1,0 0 1,0 0-1,1 0 1,-1 0 0,0 0-1,0 0 1,0 0-1,0 0 1,0 0-1,0 0 1,0 0-1,0 0 1,0 0-1,1 0 1,-1-1 0,0 1-1,0 0 1,0 0-1,0 0 1,0 0-1,0 0 1,0 0-1,0 0 1,0 0-1,0 0 1,0-1 0,0 1-1,0 0 1,0 0-1,0 0 1,0 0-1,0 0 1,0-1-1,0-27 821,-32-186 517,7 65-711,18 98-446,-9-81 240,16 117-388,0 0 1,1 0 0,1 0 0,0 0-1,1 0 1,9-26 0,-4 18 19,2 1 0,0 1 0,1 0 0,1 0 0,21-27 1,-28 42-39,1-1 1,1 0-1,-1 1 1,1 1-1,0-1 1,0 1-1,14-8 1,-15 11-11,-1 0-1,0 0 1,0 0 0,0 1-1,1 0 1,-1 0-1,1 0 1,-1 1 0,1-1-1,-1 1 1,1 0 0,0 1-1,7 1 1,-7 0-1,-1 0 1,0 0 0,0 0-1,0 0 1,0 1 0,-1 0-1,1 0 1,-1 0 0,0 0-1,1 1 1,-2 0-1,1 0 1,0 0 0,-1 0-1,0 0 1,1 1 0,-2 0-1,1-1 1,-1 1 0,1 0-1,-1 0 1,2 9 0,0 2 13,0 0 0,-1 0 0,-1 0 0,0 0 0,-1 1 0,-2 21 0,0-23-15,-1 0-1,0 0 1,-1 0-1,-1-1 1,-1 1-1,0-1 1,0 0-1,-1 0 1,-1 0-1,-1-1 1,1 0-1,-2-1 1,0 0-1,-1 0 0,0-1 1,0 0-1,-1-1 1,-21 16-1,21-20 15,-4 3 131,16-5-101,10 0-49,16 0 17,1 2 0,-1 2 0,49 19 0,-63-21-25,0 0 0,-1 1-1,0 0 1,-1 1 0,1 0 0,-2 1-1,1 0 1,-1 1 0,0 0-1,8 12 1,-16-19-10,0 1 0,0-1 0,0 1 0,0 0 0,-1-1 1,0 1-1,1 0 0,-1 0 0,0 0 0,-1 0 0,1 0 0,-1 0 0,0 0 0,0 0 0,0 0 0,0 0 0,-1 0 1,0 0-1,0 0 0,0 0 0,0 0 0,0 0 0,-1-1 0,0 1 0,1 0 0,-6 5 0,2-1 1,-1 0 0,0-1 0,0 0 0,-1 0 0,0-1 0,0 0 0,0 0 0,-1 0 0,0-1 0,-11 5 0,-5-1 25,0 0-1,-1-2 0,0-1 0,1-2 1,-2 0-1,-36 1 0,43-5 4,-1 0 0,1-1 1,0-1-1,0-1 0,0 0 0,0-2 0,0 0 1,1-1-1,-19-9 0,37 15-36,-1 0-1,1 0 1,-1 0-1,1 0 1,-1 0-1,1-1 1,-1 1-1,1 0 1,-1 0-1,1-1 1,-1 1-1,1 0 1,-1-1-1,1 1 1,-1-1-1,1 1 1,0 0-1,-1-1 1,1 1-1,0-1 1,-1 1-1,1-1 1,0 1-1,0-1 1,-1 1-1,1-1 1,0 1-1,0-1 1,0 0-1,0 1 1,0-1-1,0 1 1,0-1-1,0 1 1,0-1-1,0 0 1,0 1-1,0-1 1,0 1-1,0-1 1,0 1-1,1-1 1,-1 0-1,2 0-31,-1-1 0,0 1 0,1 0-1,0-1 1,-1 1 0,1 0 0,0 0 0,-1 0 0,1 0-1,0 1 1,0-1 0,3 0 0,4-2-247,34-9-278,-22 5-3165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38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497 99 5520,'0'0'2576,"-11"-10"-2058,-35-34 41,40 39-420,0 1 0,0 0 1,-1 0-1,0 1 0,1-1 0,-1 1 0,0 1 1,-1 0-1,1 0 0,0 0 0,-1 0 0,-7 1 1,4-1 86,-2 0 66,-1 1 0,1 0 0,0 1-1,0 0 1,0 1 0,0 1 0,0 0 0,-24 7 0,28-6-146,-1 1-1,1 0 1,0 0 0,0 1-1,1 1 1,-1-1 0,1 1 0,1 1-1,-1-1 1,1 1 0,0 1-1,-7 9 1,4-4 1,1 0 0,0 1-1,1 0 1,1 1 0,0 0-1,1 0 1,1 1 0,-4 17-1,7-22-74,0-1-1,1 1 1,1-1-1,0 1 0,0 0 1,1-1-1,0 1 1,1-1-1,0 0 0,1 1 1,0-1-1,1 0 1,7 15-1,-5-15-9,0 0-1,0 0 0,1-1 1,0 0-1,0-1 1,1 1-1,0-2 1,1 1-1,0-1 1,0 0-1,0-1 0,1 0 1,0 0-1,0-1 1,1-1-1,-1 1 1,1-2-1,0 0 1,0 0-1,12 1 1,-7-2 5,0 0 1,1-2-1,-1 0 1,0-1 0,0 0-1,0-2 1,0 1 0,0-2-1,-1 0 1,1-1-1,-1-1 1,0 0 0,24-15-1,24-21 211,67-59 1,-43 31-12,-59 46-174,-18 16-17,0-1 1,0 1-1,18-10 0,-25 17-53,0-1 0,0 1-1,0 0 1,0-1 0,0 1 0,1 1 0,-1-1-1,0 0 1,1 1 0,-1 0 0,1 0 0,-1 0-1,0 0 1,1 0 0,-1 1 0,0-1 0,7 3-1,9 7 34,0 0 0,-1 1-1,0 1 1,-1 0-1,0 1 1,16 18 0,-16-16-14,-5 0-17,-13-9-13,-9-5 22,-68-15 19,43 5-28,-1 3 1,0 1-1,0 1 1,-68 3-1,97 2-17,0 0 1,1 1-1,-1-1 0,1 2 1,-1-1-1,1 0 0,0 1 0,0 0 1,0 1-1,0-1 0,1 1 1,-1 0-1,1 1 0,0-1 1,-5 6-1,8-7-3,0 0 0,0-1 0,0 1 0,0 0 1,1 0-1,-1 0 0,1 0 0,0 1 0,0-1 0,0 0 0,0 1 1,0-1-1,1 0 0,0 1 0,0-1 0,-1 1 0,2-1 0,-1 0 1,0 1-1,1-1 0,0 1 0,-1-1 0,1 0 0,1 0 0,-1 0 1,0 1-1,1-1 0,0 0 0,-1 0 0,1-1 0,3 4 0,0 0 6,0 0 0,1-1-1,-1 0 1,1 0-1,0-1 1,0 0 0,0 0-1,1 0 1,0-1 0,-1 0-1,1 0 1,0 0 0,1-1-1,-1 0 1,0-1-1,1 0 1,-1 0 0,0 0-1,1-1 1,-1 0 0,1 0-1,-1-1 1,14-3-1,-12 2 5,-1 0 0,0 0 0,1-1 0,-1 0-1,0 0 1,-1-1 0,1 0 0,-1-1-1,0 1 1,0-2 0,0 1 0,0-1-1,-1 1 1,0-2 0,0 1 0,-1-1 0,0 0-1,0 0 1,-1 0 0,7-14 0,-9 14 10,0-1 1,-1 1-1,0 0 1,0 0-1,-1-1 1,0 1-1,0-1 1,-1 1-1,0 0 1,0-1-1,0 1 1,-1 0-1,-3-7 1,12 33 28,0 1 0,2-1 1,0-1-1,20 29 0,-21-36-51,0-1 0,0 0 0,1-1 0,0 0-1,0 0 1,1-1 0,1 0 0,-1-1 0,16 8 0,-22-13 1,0 0 1,0 0-1,0-1 1,1 0-1,-1 1 1,1-1-1,-1-1 1,1 1-1,0-1 1,-1 0-1,1 0 1,-1 0-1,1 0 0,0-1 1,7-2-1,-5 1 8,-1-1-1,0 0 0,0 0 0,0 0 0,0-1 1,0 0-1,-1 0 0,0 0 0,9-9 0,-4 0 20,1 0 0,-2 0 0,0-1-1,0 0 1,-1-1 0,-1 0 0,10-31-1,-2-10 84,10-87 0,-12 55 50,-13 86-154,1 0-1,-1 1 0,0-1 1,1 1-1,-1-1 1,1 1-1,-1-1 0,1 1 1,0-1-1,0 1 1,1-2-1,-2 3-5,0 0-1,0 0 0,0-1 1,1 1-1,-1 0 0,0 0 1,0 0-1,1 0 1,-1 0-1,0 0 0,0 0 1,1 0-1,-1 0 1,0 0-1,0 0 0,1 0 1,-1 0-1,0 0 1,0 0-1,1 0 0,-1 0 1,0 0-1,0 0 1,1 0-1,-1 0 0,0 0 1,0 1-1,1-1 1,-1 0-1,0 0 0,0 0 1,0 0-1,1 1 1,-1-1-1,0 0 0,0 0 1,0 1-1,4 3 19,-1 1 0,-1-1 0,1 1 0,3 8 0,2 6-6,-1 1 0,-1 0 0,0 0-1,-1 0 1,-2 1 0,0 0 0,-1 0 0,-1-1-1,-1 1 1,0 0 0,-2 0 0,-4 21 0,4-38-9,1 0 0,0 0 0,-1-1 1,0 1-1,1-1 0,-2 1 1,1-1-1,0 0 0,0 0 0,-1 0 1,0 0-1,0 0 0,0-1 1,0 1-1,0-1 0,0 0 0,-1 0 1,1 0-1,-1 0 0,1 0 1,-1-1-1,0 0 0,1 1 0,-1-2 1,0 1-1,0 0 0,0-1 1,0 1-1,-6-2 0,15 6 64,10 0-60,14-3-5,0-1 1,0-1 0,0-2 0,0-1-1,41-9 1,-49 6-5,0 0-1,0-1 1,0-1-1,-1-1 0,0-1 1,-1 0-1,33-25 1,-45 30 8,-1-1 0,0-1 1,0 1-1,0-1 0,0-1 1,-1 1-1,-1-1 1,1 1-1,6-17 0,-9 19-2,0 0-1,-1 0 0,1 0 1,-1 0-1,0 0 0,0-1 0,-1 1 1,1 0-1,-1 0 0,-1-1 1,1 1-1,-1 0 0,0 0 1,0 0-1,0-1 0,0 1 1,-1 0-1,-3-5 0,5 9-4,-1-1 0,0 1 1,0 0-1,1-1 0,-1 1 0,0 0 0,0 0 0,0 0 0,-1 0 0,1 0 0,0 0 0,0 0 1,0 0-1,-1 0 0,1 1 0,0-1 0,-1 0 0,1 1 0,-1-1 0,1 1 0,-1 0 1,-2-1-1,2 1 1,0 0-1,0 1 1,-1-1 0,1 1 0,0-1 0,0 1 0,0 0 0,0 0 0,0 0 0,0 0 0,0 0-1,0 0 1,-3 3 0,0 1 7,-1 0 0,1 1-1,0-1 1,1 1 0,0 0 0,-1 0-1,2 0 1,-6 11 0,7-11-4,0 0 0,0 0 0,1 0 1,0 0-1,0 0 0,0 0 0,1 0 0,0 0 1,0 0-1,1 1 0,-1-1 0,1 0 0,1 0 1,-1 0-1,1-1 0,0 1 0,0 0 0,1-1 0,0 1 1,0-1-1,0 0 0,0 1 0,1-2 0,0 1 1,0 0-1,0-1 0,1 0 0,0 0 0,-1 0 1,1 0-1,0-1 0,10 5 0,-2-2 31,0 0 0,1-1 0,-1-1-1,1 0 1,0-1 0,0 0 0,0-1 0,1-1-1,-1 0 1,0-1 0,25-2 0,-18-1 41,1-1-1,-1 0 1,1-2-1,-1 0 1,-1-2 0,39-19-1,-36 16 148,26-9 1,16-8-4130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40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178 227 6328,'0'0'6526,"-11"-2"-5955,7 2-521,1-1-10,0 0 1,0 0 0,0 0-1,0 1 1,0 0-1,-1 0 1,1 0-1,0 0 1,0 0-1,0 0 1,0 1-1,-1 0 1,1-1-1,0 1 1,0 0 0,0 1-1,0-1 1,1 0-1,-1 1 1,0 0-1,0 0 1,1 0-1,-1 0 1,1 0-1,-3 3 1,-5 9 160,0-1 0,1 2 0,1-1 0,0 1 0,1 0 0,0 1 0,-6 25 0,10-28-75,0 0-1,1 0 1,0 0 0,1 0-1,0 0 1,1 0 0,1 0-1,0 0 1,1 0 0,4 16-1,-4-24-71,-1 0-1,1 0 1,0-1-1,0 1 1,1-1 0,0 1-1,-1-1 1,1 0-1,1 0 1,-1 0-1,1-1 1,-1 1-1,1-1 1,0 0-1,0 0 1,0 0-1,1 0 1,-1-1-1,1 0 1,-1 0-1,1 0 1,0 0-1,0-1 1,0 0-1,0 0 1,7 1-1,-3-2 33,-1 1 0,1-2 0,-1 1 0,1-1-1,-1 0 1,1-1 0,-1 0 0,0 0 0,0-1 0,0 0 0,0-1 0,-1 1-1,1-1 1,-1-1 0,8-5 0,-4 0 53,-1 0 0,0 0-1,0-1 1,-1-1 0,0 1 0,-1-1 0,-1-1-1,0 0 1,7-18 0,-2 0 120,-1 0 0,-2 0 0,5-34 0,-13 60-194,4-31 226,-5 35-259,1 0 1,-1-1-1,0 1 1,0-1-1,0 1 1,0 0 0,0-1-1,-1 1 1,1-1-1,0 1 1,-1 0-1,1-1 1,-1 1-1,1 0 1,-1-1-1,0 1 1,0 0 0,1 0-1,-3-2 1,2 4-13,1-1 0,-1 1 0,0 0 0,0 0 0,0-1 1,0 1-1,1 0 0,-1 0 0,0 0 0,1 0 0,-1 0 0,1 0 1,-1 0-1,1 0 0,0 0 0,-1 1 0,1-1 0,0 1 0,0-2-18,-5 16 44,1-1 0,1 1 1,0-1-1,1 1 1,0 31-1,2-36-24,1 0-1,1 1 1,-1-1 0,2 0-1,0 0 1,0 0-1,1-1 1,0 1 0,6 10-1,-9-18-9,1 0 1,-1-1-1,1 1 0,0-1 0,0 1 0,0-1 0,0 0 0,0 0 0,0 0 1,1 0-1,-1 0 0,1 0 0,-1-1 0,1 1 0,0-1 0,0 0 1,-1 0-1,1 0 0,0 0 0,0 0 0,0 0 0,0-1 0,0 0 1,0 1-1,0-1 0,0 0 0,0-1 0,0 1 0,0 0 0,0-1 1,6-1-1,-2-1 18,1 0 1,-1-1-1,0 1 1,-1-1-1,1-1 1,-1 1-1,1-1 1,-1 0-1,-1 0 1,1-1-1,7-9 1,0-4 26,-1 0 1,0-1-1,-1 0 1,-2-1 0,14-38-1,-8 6 121,12-68 0,-23 74 53,-4 47-223,0 0-1,0 0 1,0 0-1,0 0 1,0 0 0,0 0-1,0 0 1,-1 0 0,1 0-1,0 0 1,0 0 0,0 0-1,0 0 1,0 0 0,0 0-1,0 0 1,0 0 0,0 0-1,0 0 1,0 0 0,0 0-1,0 0 1,0 0 0,0 0-1,-1 0 1,1 0-1,0 0 1,0 0 0,0 0-1,0 0 1,0-1 0,0 1-1,0 0 1,0 0 0,-1 10 69,3 1-56,1-1-1,1 1 1,0-1 0,0 0-1,1 0 1,0 0-1,1 0 1,0-1-1,11 13 1,-8-12-12,0 0-1,0-1 1,0 0-1,1 0 1,1-1 0,-1-1-1,22 12 1,-18-13 1,-1 0 1,1 0-1,0-1 1,1-1-1,-1-1 1,1 0-1,-1-1 1,1 0 0,0-1-1,0-1 1,0 0-1,0-1 1,0-1-1,-1 0 1,1-1-1,-1 0 1,19-8-1,-28 9-1,0-1-1,0 0 1,-1 0-1,1-1 1,-1 1-1,1-1 1,-1 0 0,0 0-1,-1-1 1,1 1-1,-1-1 1,0 0-1,0 0 1,0 0-1,0 0 1,1-7-1,1 1 15,-1-1 0,-1 1-1,0-1 1,-1 0 0,0 0-1,0-20 1,-1 25-6,-1 0 0,-1 0 0,1 1 0,-1-1 0,0 0 0,0 1 0,-1-1 0,0 1 0,0-1-1,-1 1 1,0 0 0,0 0 0,0 0 0,-1 0 0,1 0 0,-1 1 0,-1 0 0,1-1 0,-6-3 0,9 8-13,0 0 1,0 1-1,0-1 0,-1 1 1,1-1-1,0 1 0,0-1 1,0 1-1,-1-1 0,1 1 1,0 0-1,0 0 0,-1 0 1,1 0-1,0 0 0,0 0 1,-1 0-1,1 0 0,0 0 1,-2 1-1,0 0 5,0 0-1,0 1 1,0-1-1,0 1 1,1-1-1,-1 1 1,-4 4-1,-2 2 11,1 0 0,1 1 1,-10 13-1,8-8-11,1 1 1,0-1-1,1 2 1,0-1 0,2 0-1,0 1 1,0 0-1,2 1 1,0-1-1,-1 23 1,3-28-7,1 1 1,1 0-1,0 0 1,0 0-1,1-1 1,7 21-1,-7-25 0,1 0-1,1 0 1,-1 0-1,1 0 1,0 0-1,1-1 1,-1 0-1,1 1 1,1-2-1,10 11 1,-10-12 0,0 1 0,0-1-1,0 0 1,1-1 0,-1 0 0,1 0 0,0 0 0,0 0 0,0-1 0,0-1 0,1 1 0,-1-1-1,0 0 1,1-1 0,-1 1 0,1-2 0,-1 1 0,0-1 0,1 0 0,-1 0 0,0-1 0,0 0-1,0-1 1,0 1 0,7-5 0,0-1 6,-2-2 0,1 0 1,-1 0-1,-1-1 0,0-1 0,0 0 0,-1 0 0,8-14 1,10-19 39,22-51 0,-41 78-33,-7 14-3,1-1-1,0 1 0,0-1 0,0 1 0,5-6 1,-7 10-10,-1-1 1,1 1 0,-1-1-1,1 1 1,-1-1-1,1 1 1,-1 0 0,1-1-1,-1 1 1,1 0 0,-1-1-1,1 1 1,-1 0 0,1 0-1,0 0 1,-1-1 0,1 1-1,0 0 1,-1 0 0,1 0-1,-1 0 1,1 0 0,0 0-1,-1 0 1,1 0 0,0 0-1,-1 1 1,1-1 0,-1 0-1,1 0 1,0 1 0,-1-1-1,1 0 1,-1 0 0,1 1-1,-1-1 1,1 1 0,-1-1-1,1 0 1,-1 1 0,1-1-1,-1 1 1,0-1 0,1 1-1,-1 0 1,0-1-1,1 1 1,-1-1 0,0 1-1,0-1 1,0 1 0,1 0-1,-1 0 1,19 47 64,19 40-34,-27-65-35,2-1 0,1 0-1,31 37 1,-35-49-1,-1 0 0,1-1 0,1 0 1,0-1-1,0 0 0,1 0 0,0-1 0,24 10 0,-32-16 5,-1 0-1,1 0 1,0 0-1,0 0 1,0 0-1,0-1 0,0 0 1,0 0-1,0 0 1,0 0-1,0-1 0,0 1 1,0-1-1,-1 0 1,6-2-1,-3 1 2,-1-1 0,0 0 0,1 0 0,-1-1 0,0 1-1,-1-1 1,1 0 0,-1 0 0,5-6 0,-1-1 5,0 1 0,-1-2 0,0 1 0,-1-1 0,0 0 0,-1 0 0,0 0 0,5-21 0,-8 19 1,0 0-1,0 0 0,-1 0 0,-2-28 0,1 35 0,-1 0 0,0 0 0,-1 0 0,0 1 0,0-1 0,0 0 0,-1 1 1,0-1-1,0 1 0,0 0 0,-9-11 0,12 16-6,-1 0 1,0 1-1,0-1 1,0 0 0,0 0-1,0 1 1,0-1-1,0 1 1,0-1-1,0 1 1,0-1-1,0 1 1,0-1-1,-1 1 1,1 0 0,0 0-1,0 0 1,0 0-1,0 0 1,-1 0-1,1 0 1,0 0-1,0 0 1,0 0-1,0 1 1,0-1 0,-1 0-1,1 1 1,0-1-1,0 1 1,0-1-1,0 1 1,0 0-1,0-1 1,0 1-1,1 0 1,-1 0 0,0-1-1,0 1 1,0 1-1,-4 3 6,0 1 0,0-1 0,1 1 0,0 0 0,-4 9 0,3-6-2,1 1 1,0 0-1,1 0 1,0 0-1,0 0 1,1 1-1,1-1 1,0 1-1,0-1 1,1 1-1,0-1 1,1 1-1,3 15 1,-3-19 12,1 0 0,0 1 0,1-1 0,0 0-1,0 0 1,0 0 0,1-1 0,0 1 0,0-1 0,1 0 0,0 0 0,0 0 0,0-1 0,1 0 0,-1 0-1,1 0 1,0-1 0,1 1 0,8 3 0,-4-3 5,0 0-1,1-1 1,0 0 0,0-1-1,0 0 1,0-1 0,0-1 0,0 0-1,1 0 1,-1-1 0,0-1-1,1 0 1,-1 0 0,0-2-1,0 1 1,0-1 0,0-1-1,-1 0 1,1-1 0,-1 0-1,0-1 1,0 0 0,-1-1-1,13-10 1,-3 0-207,24-27-1,-23 21-3693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43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30 495 6824,'0'0'5585,"-3"11"-5022,-5 17-130,2 0 0,1 0 0,-2 58 0,6-45 161,6 46 0,-4-75-427,1 0 0,0 0 0,1 0 1,1-1-1,-1 1 0,2-1 0,0 0 1,8 15-1,-9-21-42,-1 0 0,1 0 0,0-1 1,1 0-1,-1 0 0,1 0 0,0 0 1,7 4-1,-10-7-73,0 1-1,0-1 1,0 0 0,1 0 0,-1-1-1,0 1 1,1 0 0,-1-1 0,0 1-1,1-1 1,-1 0 0,1 0 0,-1 0-1,1 0 1,-1 0 0,1 0 0,-1-1 0,1 1-1,-1-1 1,0 0 0,1 1 0,-1-1-1,3-2 1,3-3 56,0 0-1,-1 0 1,1-1-1,-1-1 1,-1 1 0,1-1-1,-1 0 1,8-14-1,3-9 198,15-36-1,64-200 1260,-87 218-422,-12 64-1093,0 1 0,1-1 1,1 0-1,0 1 0,1-1 1,3 22-1,-3-36-45,1 22 34,2 0 1,0-1-1,1 1 0,12 33 1,-14-49-15,0 0 1,1-1 0,0 1 0,1 0-1,0-1 1,0 0 0,0 0-1,0 0 1,1-1 0,0 1 0,0-1-1,1 0 1,0-1 0,-1 1-1,2-1 1,-1 0 0,0-1 0,8 4-1,-12-6-10,1-1 0,-1 1 0,1-1-1,0 1 1,-1-1 0,1 0 0,0 0 0,-1 0 0,1 0-1,0 0 1,-1-1 0,1 1 0,0-1 0,-1 0-1,1 0 1,-1 0 0,1 0 0,-1 0 0,0 0-1,1-1 1,-1 1 0,0-1 0,4-3 0,3-4 40,-1 1 1,0-2 0,13-19-1,-20 27-46,14-20 69,-1-1 1,0-1 0,-2 0 0,-2-1 0,0 0 0,-1 0-1,10-48 1,4-37 329,-17 90-159,0 22-73,2 13-126,9 24 5,-1 1-1,-2 0 1,-2 1 0,-2 1-1,-2 0 1,4 43 0,-12-77-42,1 0 0,-1 0 0,-1 0-1,1 0 1,-3 8 0,3-15-8,-1 0 0,1 1 0,0-1-1,0 0 1,-1 0 0,1 0 0,-1 0-1,1 0 1,-1 0 0,0 0 0,1 0 0,-1-1-1,0 1 1,0 0 0,1 0 0,-1 0-1,0-1 1,0 1 0,0 0 0,0-1 0,0 1-1,0-1 1,0 1 0,0-1 0,0 0-1,0 1 1,0-1 0,0 0 0,0 0 0,-1 0-1,1 0 1,0 0 0,0 0 0,0 0-1,0 0 1,0 0 0,0 0 0,-1 0 0,1-1-1,0 1 1,0-1 0,0 1 0,0-1-1,-1 0 1,-6-3 56,0 0 0,0-1-1,0-1 1,0 1 0,1-1 0,0 0-1,0-1 1,-11-13 0,-7-7 483,23 26-326,7 9-149,12 12-45,-7-11-21,1-1-1,-1 0 1,1-1-1,1 0 1,-1-1-1,1 0 1,0-1-1,0 0 1,1-1-1,0 0 1,0-1-1,-1 0 1,2-1-1,-1-1 1,18 0-1,-19-1 1,-1-1 0,1 0 0,-1 0-1,0-2 1,0 1 0,0-1 0,0-1-1,0 0 1,-1-1 0,1 0 0,-1 0-1,0-1 1,-1 0 0,0-1 0,0 0-1,0 0 1,-1-1 0,9-10 0,-4 1 23,-1 0 1,0-1-1,15-31 0,-22 38-6,0 0 0,-1 0 0,-1-1 0,1 0-1,-2 0 1,0 0 0,2-21 0,-4 29-15,0 1 0,0-1 0,-1 1 0,1-1 0,-1 1 0,1-1 0,-1 1 0,0 0 0,-1-1 0,1 1 0,0 0 1,-1 0-1,0 0 0,0 0 0,0 0 0,0 0 0,0 1 0,-1-1 0,1 1 0,-1-1 0,1 1 0,-1 0 0,0 0 0,0 0 0,0 0 0,0 1 0,0-1 0,0 1 1,-5-1-1,4 1-3,0 0 0,-1 0 0,1 1 0,-1-1 0,0 1 0,1 0 1,-1 1-1,1-1 0,-1 1 0,1 0 0,0 0 0,-1 0 0,1 1 1,0-1-1,0 1 0,-1 0 0,1 0 0,1 1 0,-1-1 0,0 1 0,1 0 1,-4 4-1,-6 6-1,2 0 0,0 1 0,0 0 1,2 1-1,-11 20 0,15-24 0,0 0 0,0 1 0,1-1 0,1 1 0,0 0 0,0 1 0,1-1 0,0 17 0,2-21 1,1-1 0,-1 0 0,2 0-1,-1 1 1,1-1 0,0 0 0,1-1 0,-1 1 0,1 0-1,1-1 1,-1 1 0,1-1 0,0 0 0,1 0 0,-1-1-1,1 1 1,1-1 0,-1 0 0,0 0 0,1-1-1,0 0 1,0 0 0,1 0 0,9 4 0,-6-3 4,0-1 0,1-1 0,-1 1 1,1-1-1,0-1 0,-1 0 0,1-1 0,0 0 1,0 0-1,0-2 0,1 1 0,-1-1 0,-1-1 1,1 0-1,17-5 0,-2-3 7,1-2 0,-2-1 1,1-1-1,-2-1 0,0-1 0,38-34 0,-15 10 9,-16 16 3,-2-2 0,50-57 1,-73 73 18,-14 12-12,-14 13-9,11-5-19,1 0 0,0 1 1,0 0-1,1 0 0,1 1 1,-1 0-1,2 0 0,0 1 1,1 0-1,0 1 0,1-1 1,0 1-1,1 0 0,1 0 1,-3 21-1,6-33-2,-1-1 0,1 1 1,0-1-1,0 1 0,0-1 0,0 1 1,0-1-1,1 0 0,-1 1 0,0-1 0,1 1 1,-1-1-1,1 0 0,-1 1 0,1-1 0,0 0 1,-1 1-1,1-1 0,0 0 0,0 0 0,0 0 1,0 0-1,0 0 0,0 0 0,0 0 0,1 0 1,-1 0-1,0 0 0,0-1 0,1 1 0,-1-1 1,0 1-1,1-1 0,-1 1 0,1-1 1,-1 0-1,0 1 0,1-1 0,-1 0 0,1 0 1,-1 0-1,1 0 0,-1 0 0,2-1 0,4 0 7,-1 0 0,0 0 1,1-1-1,-1 0 0,0 0 0,0-1 0,0 0 0,9-6 0,7-6 12,-2-2 1,0 0-1,-1-1 1,-1-1-1,0-1 1,-2-1-1,0 0 1,-1-1-1,-2-1 1,0 0-1,-1 0 1,-2-1-1,0-1 1,-2 0 0,0 0-1,-2-1 1,5-38-1,-8 23 17,-1 0-1,-2-1 0,-2 1 1,-1 0-1,-11-49 1,12 79-26,-1 1 1,0-1-1,-1 1 1,0 0 0,-6-11-1,9 20-10,1-1 1,-1 1-1,1 0 0,-1-1 1,0 1-1,0 0 0,0 0 0,0 0 1,0 0-1,0 0 0,0 0 0,0 0 1,0 0-1,-1 0 0,1 0 1,0 0-1,-1 1 0,1-1 0,0 1 1,-1-1-1,1 1 0,-1-1 0,1 1 1,-1 0-1,1 0 0,-1 0 1,1 0-1,-1 0 0,1 0 0,-1 0 1,1 0-1,-1 0 0,1 1 0,0-1 1,-1 1-1,1-1 0,-1 1 1,1-1-1,0 1 0,0 0 0,-1 0 1,1 0-1,0 0 0,0-1 1,0 2-1,-2 1 0,-3 3 0,0 1 0,0 0 0,1 0 0,0 1 0,1-1 1,-1 1-1,2 0 0,-1 0 0,1 0 0,0 1 0,-1 8 0,-2 8 1,2 0 1,-3 44-1,6-44 10,2 1-1,0-1 1,2 1 0,1-1 0,1 0-1,1 0 1,10 25 0,-4-18 17,2-1 1,1 0-1,2-1 1,36 50-1,-52-79-25,70 88 274,-61-78-263,1 0 0,1-1 0,0 0 0,0-1 0,18 11 0,-10-9-144,-6-3-4133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4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0 13360,'0'0'5281,"-13"10"-4345,-6 5-587,3-1 320,-30 19 1,44-32-556,-1 1 194,0 0 0,0 0 1,0 0-1,-1-1 1,1 1-1,-1-1 0,1 1 1,-6 0-1,21-27 1473,-4 2-4911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53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178 166 4912,'0'0'2489,"2"-10"-1697,20-108 2081,-21 115-2620,-1-1 0,1 1 0,0-1 0,-1 1 0,0-1 0,0 0-1,0 1 1,-1-6 0,1 9-242,0 0 1,0 0-1,0 0 0,0 0 0,0 0 0,0 0 0,0 1 0,0-1 1,0 0-1,0 0 0,0 0 0,0 0 0,0 0 0,0 0 0,0 0 1,0 0-1,0 1 0,0-1 0,0 0 0,0 0 0,0 0 1,-1 0-1,1 0 0,0 0 0,0 0 0,0 0 0,0 0 0,0 0 1,0 0-1,0 0 0,0 0 0,0 1 0,-1-1 0,1 0 0,0 0 1,0 0-1,0 0 0,0 0 0,0 0 0,0 0 0,0 0 1,0 0-1,-1 0 0,1 0 0,0 0 0,0 0 0,0 0 0,0 0 1,0 0-1,0-1 0,0 1 0,-1 0 0,1 0 0,0 0 0,0 0 1,0 0-1,0 0 0,0 0 0,0 0 0,0 0 0,0 0 1,0 0-1,0 0 0,0-1 0,0 1 0,-1 0 0,1 0 0,-3 10 295,-96 419 1911,60-243-1573,19-95-125,5 0 0,4 2 0,0 96 0,11-181-346,-1 3 371,1 0 0,1-1 0,2 16 1,44-61-123,26-20-3744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54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129 129 9144,'0'0'760,"-10"11"-360,6-7-356,-9 9 103,2 0 1,-1 1-1,2 0 1,0 1-1,-11 22 1,14-23 49,1 2 0,0-1 0,2 1 0,0 0 0,0 0 0,-1 29 0,4-39-110,1-1 0,0 1 0,0-1 0,1 1 0,-1-1 0,1 1 0,1-1 1,-1 1-1,1-1 0,0 0 0,0 0 0,0 0 0,1 0 0,0 0 0,0 0 0,0-1 1,0 1-1,1-1 0,0 0 0,0 0 0,0 0 0,0 0 0,9 4 0,-5-3 25,0-2 1,0 1-1,0-1 0,0-1 1,1 1-1,-1-1 0,1-1 0,0 0 1,-1 0-1,1 0 0,0-1 0,0-1 1,-1 1-1,1-1 0,0-1 0,-1 0 1,1 0-1,-1-1 0,0 0 0,0 0 1,12-7-1,-12 6-17,0-1 1,0 0-1,-1 0 1,0-1-1,0 1 0,0-2 1,-1 1-1,0-1 1,0 0-1,-1 0 0,0-1 1,0 1-1,0-1 1,-1 0-1,-1-1 0,1 1 1,-1 0-1,-1-1 1,1 0-1,1-16 0,-4 15-27,1 1 0,-2-1 0,1 1 0,-1-1-1,-1 1 1,0-1 0,0 1 0,-1 0-1,0 0 1,-1 0 0,1 0 0,-2 1 0,1-1-1,-1 1 1,-1 0 0,1 0 0,-1 1-1,-1 0 1,1 0 0,-1 0 0,-1 1-1,1 0 1,-1 1 0,0-1 0,0 1 0,-1 1-1,1 0 1,-1 0 0,-13-4 0,13 6 46,0 0 0,0 1 1,0 0-1,0 0 1,0 1-1,-1 0 0,1 0 1,0 1-1,-17 4 1,27-5-6,97-30 406,-91 27-508,159-59 177,-147 57-152,1 0 0,1 1 0,-1 1 0,0 1 0,1 0-1,33 3 1,-51-1-25,1 1 0,0 0 0,0 0 0,0 0 0,0 1 0,-1-1 0,1 1 0,-1 0 0,1 0 0,-1 0 0,0 0 0,0 0 0,0 1 0,0 0 0,0 0 0,0-1 0,-1 1 0,1 1 0,-1-1 0,0 0 0,0 1 0,0-1 0,-1 1 0,1-1 0,-1 1 0,0 0 0,1 0 0,-1 6 0,1 1 14,0 1 0,-1-1 0,-1 1 0,0-1 0,0 1 0,-1-1 0,0 1 0,-6 18 0,-1-6 38,-12 25-1,10-25 101,-8 28 0,14-45-8,7-14 23,141-167 389,-66 85-236,-77 87-320,3-2 22,-1 0-1,1 0 0,0 0 1,0 1-1,7-6 1,-10 9-22,0-1 0,0 1 1,0-1-1,0 1 0,0-1 0,0 1 1,0 0-1,-1 0 0,1-1 1,0 1-1,0 0 0,0 0 1,0 0-1,0 0 0,0 0 1,0 0-1,0 1 0,0-1 1,0 0-1,0 0 0,0 1 1,0-1-1,0 0 0,0 1 0,0-1 1,-1 1-1,1-1 0,0 1 1,0 0-1,0-1 0,-1 1 1,1 0-1,0-1 0,-1 1 1,1 0-1,-1 0 0,1 0 1,-1 0-1,1 1 0,3 6 25,0 0-1,-1 0 1,0 1-1,0 0 1,-1-1-1,2 16 1,3 56 88,-7-73-109,2 51 67,-2-35-36,0 0 1,2 0 0,0 0 0,1 0 0,2-1 0,13 42 0,-17-61-28,1-1 1,-1 1 0,1 0 0,0 0 0,0-1 0,0 1 0,0-1 0,0 0 0,0 1-1,1-1 1,-1 0 0,1 0 0,0-1 0,-1 1 0,5 1 0,-2-1 10,0 0 1,0 0 0,1-1-1,-1 0 1,1 0 0,-1 0-1,1-1 1,6 0 0,-1 0 23,0-2 1,0 1 0,0-1 0,-1-1 0,1 0 0,-1 0 0,0-1 0,15-8-1,-7 0 49,0-1-1,0-1 1,-1 0-1,22-26 0,-19 20-111,-13 14 165,-2 2-4082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55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1 660 6128,'0'0'4694,"10"-13"-3939,2-3-525,8-8 333,23-39 0,-18 15 452,25-64 0,-15 30-193,-12 26 54,21-82 0,-13 38 532,-26 92-545,-2 15-476,1 17-144,-4-23-231,17 298 1039,-17-255-877,-2 1 0,-2 0 0,-2-1 0,-20 74 0,26-115-147,-1-1 0,0 1 0,0-1-1,0 1 1,0-1 0,0 1 0,0-1-1,-1 0 1,1 0 0,-1 1-1,0-1 1,1 0 0,-1-1 0,0 1-1,0 0 1,0 0 0,-1-1 0,1 1-1,0-1 1,-1 0 0,-4 2 0,5-2 2,-1-1-1,0 0 1,0 0 0,0 0 0,0 0 0,0 0 0,0-1 0,1 1 0,-1-1 0,0 0 0,0 1 0,0-1 0,1-1-1,-1 1 1,1 0 0,-1-1 0,1 1 0,-1-1 0,-2-2 0,4 3-8,-32-28 316,31 27-296,0 0 0,1 0 0,-1 0 1,1-1-1,-1 1 0,1 0 0,0-1 0,0 1 1,0-1-1,0 1 0,0-1 0,0 1 0,1-1 1,-1-3-1,1 5-27,1 0 0,-1 0 0,1 1 0,-1-1 0,1 1-1,-1-1 1,1 0 0,-1 1 0,1-1 0,-1 1 0,1-1 0,0 1 0,-1 0 0,1-1 0,0 1 0,0 0 0,-1-1-1,1 1 1,0 0 0,0 0 0,-1-1 0,1 1 0,0 0 0,0 0 0,0 0 0,0 0 0,29-2 56,-27 2-43,51 2 107,87 13 0,-5 1 104,-90-12-149,34 2 127,-72-5-230,0-2 1,0 1-1,-1-1 0,1 0 1,0-1-1,0 0 0,10-4 1,-5-3-3321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09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60 6016,'0'0'4434,"-11"13"-4091,3-5-281,-1 3 25,-1 0 0,2 1-1,-1 0 1,2 1 0,-1-1 0,-7 21-1,11-23 35,0 0 0,0 1-1,1 0 1,1-1 0,0 1 0,0 0-1,1 0 1,0 1 0,1-1 0,1 12-1,0-22-90,-1 0 0,0 1 0,0-1 0,0 0 0,1 0 0,-1 0 0,0 0 0,1 1 0,-1-1 0,1 0 0,-1 0 0,1 0 0,0 0 0,-1 0 0,1 0 0,0 0 0,0 0 0,0-1 0,0 1 0,0 0 0,0 0 0,0-1 0,0 1 0,0 0 0,0-1 0,0 1 0,0-1 0,0 0 0,1 1 0,-1-1 0,0 0 0,0 0 0,0 0 0,1 1 0,-1-1 0,0 0 0,0-1 0,0 1 0,2 0 0,1-1 41,0-1-1,0 1 1,-1 0 0,1-1-1,-1 0 1,1 0 0,-1 0-1,0 0 1,1-1 0,3-4 0,1-2 31,0 0 0,0-1 0,-1 0 0,0-1 0,-1 1 0,-1-1 0,1-1 0,-2 1 0,1-1 1,-2 1-1,5-20 0,-3-6 556,-1 1 0,-1-61 0,10 144-160,15 87-158,18 213 1,-42-297-217,-2 1 0,-2 0 0,-3 0 0,-14 85 0,16-133-101,1-1 1,-1 1-1,0 0 0,0 0 1,0 0-1,0-1 0,0 1 1,-1-1-1,1 1 0,-1-1 1,0 1-1,1-1 0,-1 0 1,0 0-1,0 0 0,-3 2 1,3-3-2,0 0 0,0 0 1,-1 0-1,1-1 0,0 1 0,0-1 1,-1 1-1,1-1 0,0 0 0,-1 0 1,1 0-1,0 0 0,-1-1 0,1 1 1,0 0-1,0-1 0,0 0 0,-1 1 1,1-1-1,-4-2 0,-5-3 32,0 0 1,0 0-1,1-1 1,0-1-1,0 1 1,0-2-1,1 1 0,-8-12 1,11 14-10,0-1 0,1 0 0,0-1 1,1 1-1,-1-1 0,2 0 0,-1 0 0,1 0 1,0-1-1,1 1 0,0-1 0,-2-13 0,4 19-24,0 0-1,0 0 0,1-1 1,-1 1-1,1 0 0,-1 0 1,1 0-1,0-1 0,0 1 1,1 0-1,-1 0 0,0 1 1,1-1-1,3-4 0,-1 2 2,0 1-1,0-1 0,1 1 1,-1 0-1,1 1 1,0-1-1,8-3 0,1 0 9,1 0-1,1 2 0,-1-1 1,1 2-1,16-3 0,5 1 27,-1 2 0,0 2 0,1 1-1,42 5 1,-15-2-111,-62-3-267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7:57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372 598 5920,'0'0'2908,"-16"6"-2474,8-3-381,-5 1 42,0 0 1,0 1 0,0 1 0,1 1 0,0-1 0,0 2-1,1 0 1,-15 12 0,-3 8 324,1 2 0,1 0 0,2 2 0,1 1 0,2 0 0,-25 51 0,44-76-256,-1 1 0,1 0 1,0-1-1,1 1 0,0 1 0,1-1 1,-2 18-1,3-25-113,0 1 0,1 0 0,-1 0 0,0-1 1,1 1-1,0 0 0,-1-1 0,1 1 0,0-1 0,0 1 0,1-1 1,-1 1-1,0-1 0,1 0 0,-1 0 0,1 0 0,0 0 0,0 0 1,0 0-1,0 0 0,0 0 0,0-1 0,0 1 0,1-1 0,-1 0 1,1 1-1,-1-1 0,1 0 0,-1 0 0,1-1 0,3 2 1,1-1 17,-1-1 1,1 1 0,0-1-1,0 0 1,0-1 0,-1 0 0,1 0-1,0 0 1,-1-1 0,1 0-1,-1 0 1,1-1 0,10-5 0,5-5 115,0 0 0,24-21 0,-33 23-123,0-1 0,0 0 0,-1 0 0,-1-2-1,0 1 1,-1-1 0,-1-1 0,0 0 0,-1 0-1,0-1 1,-1 0 0,-1 0 0,4-18-1,-4 12 5,-2 0-1,-1-1 1,0 0-1,-2 1 0,0-1 1,-2 0-1,0 0 0,-2 1 1,-6-32-1,8 52-46,1-1 0,-1 1 1,0 0-1,0 0 0,0-1 0,0 1 1,0 0-1,0 0 0,0 0 0,-1 0 0,1 0 1,-1 0-1,1 1 0,-4-3 0,5 3-11,-1 1-1,1 0 0,-1 0 0,1-1 1,-1 1-1,1 0 0,-1 0 1,0 0-1,1 0 0,-1 0 1,1-1-1,-1 1 0,0 0 1,1 0-1,-1 1 0,1-1 0,-1 0 1,0 0-1,1 0 0,-1 0 1,0 1-1,0 0 1,-1-1-1,1 1 1,0 0 0,0 0-1,0 0 1,0 0-1,0 0 1,0 0 0,0 1-1,1-1 1,-1 0-1,-1 2 1,-4 12 52,0 1 0,1-1 1,0 1-1,1 0 0,1 0 0,1 1 1,0-1-1,1 0 0,1 1 0,1-1 0,0 1 1,1-1-1,0 0 0,2 0 0,0 0 0,0 0 1,2-1-1,11 24 0,-16-36-32,1 0 0,0 1 0,0-1 1,0-1-1,1 1 0,-1 0 0,1 0 0,0-1 0,-1 0 0,1 1 1,0-1-1,0 0 0,1-1 0,-1 1 0,0 0 0,1-1 0,-1 0 0,1 0 1,-1 0-1,1 0 0,-1 0 0,1-1 0,0 1 0,-1-1 0,1 0 1,0 0-1,-1-1 0,1 1 0,0-1 0,-1 0 0,1 0 0,6-2 0,4-3 66,-1 0 0,0-1 0,0-1 0,0 0 0,-1 0-1,20-19 1,15-16 377,-1-2 1,71-94-1,-116 138-462,3-4 48,0 0 1,0 0 0,0 0-1,7-6 1,-10 11-50,-1 0 1,1-1-1,-1 1 0,1 0 1,-1-1-1,1 1 1,-1 0-1,1 0 0,0-1 1,-1 1-1,1 0 1,-1 0-1,1 0 0,0 0 1,-1 0-1,1 0 1,-1 0-1,1 0 1,0 0-1,-1 0 0,2 0 1,-1 1-1,-1-1 1,1 1-1,0 0 1,-1-1-1,1 1 0,0 0 1,-1 0-1,1-1 1,-1 1-1,1 0 1,-1 0-1,1 0 1,-1 0-1,0 0 0,1 0 1,-1 0-1,0-1 1,1 3-1,1 8 38,0 1 0,-1-1 0,0 1 0,-1 0 0,0-1 0,-3 16 0,-16 72 126,5-31-32,10-39-80,3-17 29,0 1-1,-2-1 1,-6 21-1,35-72 348,1-5-317,-3 3 13,1 0 0,3 2 0,46-53 0,-72 90-119,24-20 107,-25 22-114,-1-1-1,1 1 1,0-1 0,0 1-1,0 0 1,-1-1-1,1 1 1,0 0-1,0 0 1,0 0-1,0-1 1,-1 1 0,1 0-1,0 0 1,0 0-1,0 0 1,0 0-1,-1 1 1,1-1-1,0 0 1,0 0 0,0 1-1,0-1 1,-1 0-1,1 1 1,0-1-1,0 1 1,-1-1-1,1 1 1,0-1 0,-1 1-1,1-1 1,-1 1-1,2 1 1,1 2 12,0 1 0,-1 0 0,1 1 1,-1-1-1,0 0 0,0 0 0,-1 1 0,2 7 0,3 49 39,-3-32-30,-3-17-18,2-1 0,-1 1 1,2-1-1,-1 1 1,2-1-1,0 0 1,0 0-1,1 0 1,1 0-1,11 18 1,-15-28-9,-1 0 0,1 0 1,0-1-1,0 1 1,1 0-1,-1-1 1,0 1-1,1-1 1,-1 0-1,0 0 1,1 0-1,-1 0 1,1 0-1,0 0 1,-1-1-1,1 1 1,0-1-1,-1 0 0,1 1 1,4-2-1,5 0 9,0 0-1,0-1 0,15-5 0,-20 5-5,16-5 9,0-1-1,0-1 1,-1-1-1,-1-2 0,0 0 1,0-1-1,-1 0 0,19-19 1,-4 1 52,-2-1-1,0-2 1,34-49 0,-63 78-40,-1 0 0,0 0 0,0 0 1,0-1-1,3-10 0,-6 16-23,1 0-1,-1 0 1,0 0 0,0-1-1,0 1 1,0 0 0,0 0-1,0 0 1,0 0 0,0-1-1,0 1 1,0 0 0,0 0 0,0 0-1,0 0 1,0 0 0,-1-1-1,1 1 1,0 0 0,0 0-1,0 0 1,0 0 0,0 0-1,0-1 1,0 1 0,0 0 0,0 0-1,0 0 1,-1 0 0,1 0-1,0 0 1,0 0 0,0 0-1,0-1 1,0 1 0,-1 0-1,1 0 1,0 0 0,0 0 0,0 0-1,0 0 1,0 0 0,-1 0-1,1 0 1,0 0 0,0 0-1,0 0 1,0 0 0,-1 0-1,1 0 1,0 0 0,0 0 0,0 0-1,0 0 1,0 0 0,-1 1-1,1-1 1,0 0 0,0 0-1,0 0 1,0 0 0,0 0-1,0 0 1,-1 0 0,1 0 0,0 1-1,-13 6 38,-21 21-7,2 1 0,-37 42 0,-49 73-6,115-140-25,-54 76 13,51-71-13,1 0 0,0 1 1,0-1-1,1 1 0,0 0 0,-3 18 0,6-27-2,1 1 1,0-1-1,-1 1 0,1-1 0,0 1 1,0-1-1,0 0 0,0 1 0,1-1 1,-1 1-1,0-1 0,1 1 1,-1-1-1,1 0 0,-1 1 0,1-1 1,-1 0-1,1 1 0,0-1 0,0 0 1,0 0-1,0 0 0,0 1 0,2 0 1,-1 0-3,0-1-1,1 0 1,-1 0 0,1 0 0,-1 0 0,1-1 0,-1 1 0,1 0 0,-1-1-1,1 0 1,0 0 0,4 0 0,2 0-4,-1-1 0,1-1 0,-1 1 0,0-1 0,1-1-1,-1 0 1,15-7 0,-13 4 12,1-2 0,-1 1 0,0-1 0,0-1 0,-1 0 0,0 0 0,-1-1 0,13-19 0,-11 12 2,-1 0-1,0-1 1,-1 0 0,-1-1-1,5-20 1,-1-14 13,-2 0 1,-2-1-1,-1-64 1,-4 37 18,-3-1 0,-4 1 0,-3 0 1,-24-102-1,30 175-37,1 3 0,0 1 0,0-1-1,0 0 1,-1 1 0,0-1-1,0 1 1,-4-7 0,6 11-2,0 0 0,-1-1 0,1 1 0,0 0 0,0 0 0,0-1 0,-1 1 1,1 0-1,0 0 0,0 0 0,-1-1 0,1 1 0,0 0 0,-1 0 0,1 0 0,0 0 0,-1 0 0,1-1 1,0 1-1,-1 0 0,1 0 0,0 0 0,-1 0 0,1 0 0,0 0 0,0 0 0,-1 0 0,1 0 0,0 0 0,-1 0 1,1 1-1,0-1 0,-1 0 0,1 0 0,0 0 0,-1 0 0,1 0 0,0 1 0,0-1 0,-1 0 0,1 0 1,-1 1-1,-7 13 4,3 3-6,1 0 0,1 1 0,1-1 0,0 0 0,2 36 0,13 87-42,3-61 1,2-1-1,4-1 1,4-1 0,69 143 0,-48-134-107,-29-56-3445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00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1011 4312,'0'0'7121,"11"5"-6846,-5-2-233,1 0 9,0 0-1,0 0 0,0 0 1,0-1-1,1 0 0,-1-1 0,1 0 1,0 0-1,-1 0 0,12-1 1,-5-2 70,-1 0 1,0-1 0,1 0 0,-1-1 0,0-1 0,-1 0-1,1-1 1,-1 0 0,16-11 0,-22 13-21,1 0-1,-1-1 1,-1 0-1,1-1 1,0 1-1,-1-1 1,0 0-1,-1 0 1,1-1-1,-1 1 1,-1-1-1,1 0 1,-1 0-1,0 0 1,-1-1-1,1 1 1,1-14 0,-3 18-54,-1-1 1,0 1 0,0 0 0,0-1-1,0 1 1,-1-1 0,1 1 0,-1 0 0,0 0-1,0-1 1,0 1 0,0 0 0,-1 0-1,1 0 1,-1 0 0,0 0 0,0 0 0,0 1-1,0-1 1,0 1 0,-1-1 0,1 1-1,-1 0 1,0 0 0,1 0 0,-1 0-1,0 0 1,0 1 0,0-1 0,0 1 0,0 0-1,-1 0 1,1 0 0,0 0 0,0 1-1,-1-1 1,1 1 0,-1 0 0,1 0 0,0 0-1,-1 0 1,1 1 0,0-1 0,-1 1-1,1 0 1,0 0 0,-5 2 0,-4 2-5,1 1 0,0 1 0,0 0 0,0 1 0,1 0 0,0 0 0,0 1 0,1 0 0,0 1 0,1 0 0,0 0 1,1 1-1,0 0 0,-6 14 0,3-5 15,0 1 0,2 0-1,1 1 1,0 0 0,2 0 0,0 0 0,-1 31 0,5-46-29,1 1 0,0-1 0,0 0 0,1 0 0,0 1 0,0-1 0,1 0 1,5 13-1,-6-17-13,1 0 1,-1 0-1,1 0 1,0 0-1,0 0 1,0 0-1,0-1 1,1 1-1,-1-1 1,1 0 0,-1 0-1,1 0 1,0 0-1,0 0 1,0-1-1,0 1 1,0-1-1,0 1 1,0-1-1,1 0 1,5 0-1,9 1 43,0 0-1,0-2 1,0 0-1,0-1 1,0-1-1,0-1 0,-1 0 1,1-1-1,-1-1 1,0-1-1,0 0 1,0-2-1,30-17 1,-7 0 70,-3-2 1,0-1 0,-1-2-1,40-44 1,-19 11 57,-2-2-1,-4-3 1,-3-2 0,45-85-1,-80 131-140,-2-1-1,0 0 1,-1-1-1,-2-1 1,-1 1-1,-1-1 1,-1 0-1,2-30 1,-6 37-19,-1 0 1,-1 0 0,-1 0 0,0 1 0,-2-1-1,0 1 1,-1-1 0,-1 1 0,-1 1-1,0-1 1,-18-30 0,22 44-16,0 0-1,0 1 1,0-1-1,-1 1 1,1 0-1,-1 0 1,0 0-1,0 0 1,-1 0-1,1 1 1,-1 0 0,-9-5-1,11 7-3,0 0 0,-1 1 0,1-1 0,0 1 0,-1-1 0,1 1-1,-1 0 1,1 0 0,0 1 0,-1-1 0,1 1 0,0-1 0,-1 1 0,1 0 0,0 0 0,0 1 0,0-1-1,0 1 1,0-1 0,0 1 0,0 0 0,-4 4 0,-5 4 7,1 1 0,-1 1 0,2 0-1,-1 0 1,2 1 0,0 0 0,0 1 0,2 0 0,-1 0 0,2 1-1,-7 19 1,0 11-3,1-1 0,-9 78-1,15-75-16,2 1-1,3-1 1,1 1-1,3-1 1,8 48-1,-5-61 3,2-1-1,1 1 1,2-2 0,1 1-1,2-1 1,1-1 0,29 46-1,-34-63 14,0 0-1,1-1 0,0 0 0,1 0 0,1-2 1,-1 1-1,21 12 0,-27-20-1,0 0 0,-1-1 0,2 0 0,-1 0 1,0-1-1,1 0 0,-1 0 0,1 0 0,-1 0 0,1-1 0,0-1 0,0 1 0,0-1 0,-1 0 1,1 0-1,0-1 0,0 0 0,-1 0 0,1-1 0,0 0 0,7-3 0,-1-1 17,1-2-1,-2 1 1,1-1-1,-1-1 1,0 0-1,-1-1 1,0 0-1,0-1 0,-1 0 1,-1-1-1,0 0 1,9-15-1,-11 15 14,-1 0-1,0-1 1,-1 1-1,0-1 1,-1 0-1,0 0 1,-1-1-1,-1 1 1,0-1-1,-1 1 1,0-1-1,-1 0 0,-3-21 1,3 34-26,0-1 0,-1 0-1,1 0 1,0 1 0,-1-1 0,0 0 0,1 1 0,-1-1 0,0 1-1,0-1 1,0 1 0,0-1 0,0 1 0,0 0 0,-2-2 0,2 2-8,0 1 0,0-1 0,0 1 0,1 0 0,-1 0 1,0-1-1,0 1 0,0 0 0,0 0 0,0 0 1,1 0-1,-1 0 0,0 0 0,0 0 0,0 1 0,0-1 1,0 0-1,1 0 0,-1 1 0,0-1 0,0 0 1,0 1-1,1-1 0,-1 1 0,0-1 0,1 1 0,-1-1 1,0 1-1,1-1 0,-1 1 0,0 0 0,1-1 1,-1 1-1,0 1 0,-14 16 12,0 1-1,1 1 1,1 0-1,1 0 1,1 1 0,-10 25-1,17-33-13,-1-1 0,2 1 0,-1 0 0,2 0 0,0 0 0,0 0 0,1 0 0,1 0 0,0 1 0,1-1 0,0 0 0,6 22 0,-5-30 0,0 1 0,0-1 1,0 0-1,1 0 0,0 0 1,0 0-1,0-1 0,1 1 1,-1-1-1,1 0 0,0 0 0,0 0 1,1 0-1,-1-1 0,1 1 1,-1-1-1,1-1 0,0 1 1,0-1-1,1 1 0,-1-1 1,0-1-1,1 1 0,-1-1 1,9 1-1,0-1 9,0 0 0,0 0 0,1-2 0,-1 1-1,0-2 1,0 0 0,0-1 0,0 0 0,13-6 0,26-12 72,-1-2-1,91-57 1,-121 68-51,28-12 0,-36 19-14,0-1 0,-1-1 0,1 0 0,-2 0 0,1-2-1,18-15 1,-26 21 23,-5 6-22,-6 10-5,-3-4-7,-26 29-10,1 2 0,-39 59 0,71-97 5,1 0 0,0 0-1,0 1 1,0-1 0,0 1-1,0-1 1,0 1 0,0-1-1,1 1 1,-1-1 0,1 1 0,0-1-1,0 1 1,0 0 0,0 2-1,1-3 2,-1-1 0,1 0 0,-1 0 0,1 0 0,0 0 0,-1 0 0,1 0 0,0 0 0,0 0 0,0 0 0,0-1-1,0 1 1,0 0 0,0-1 0,0 1 0,0 0 0,0-1 0,0 1 0,0-1 0,0 1 0,0-1 0,1 0 0,-1 0 0,0 1 0,0-1-1,0 0 1,1 0 0,-1 0 0,0 0 0,0 0 0,1-1 0,-1 1 0,2-1 0,11-1 11,-1-2 1,1 1-1,-1-2 1,0 0-1,0 0 1,0-1-1,-1-1 1,0 0-1,19-15 1,-7 3 7,0-2 1,-1-1-1,25-30 1,-3-5 36,-2-2 1,-2-1-1,-4-3 1,-2-1 0,29-76-1,-32 58 13,-5-2 0,-3-1 0,24-164 0,-47 246-71,1-13 5,0 1 0,-1-1 1,0 0-1,-4-30 0,-2 33-3,5 13-3,0 0 0,0 0 0,-1 0 0,1 0 0,0-1 0,0 1 0,-1 0-1,1 0 1,0 0 0,0 0 0,-1 0 0,1 0 0,0 0 0,0 0 0,-1 0 0,1 0 0,0 0 0,-1 0 0,1 0 0,0 0 0,0 0 0,-1 0 0,1 0 0,0 1 0,0-1 0,-1 0 0,1 0 0,0 0 0,-2 2-2,0 0 0,0 0 0,0 0 1,0 0-1,0 0 0,1 0 0,-1 0 0,0 3 0,-12 21-29,1 1-1,-14 45 0,-12 63-61,28-98 67,-8 38-16,3 1 1,3 0 0,4 1 0,3 0 0,3 0 0,10 105 0,-4-158 35,0 1 0,8 24 1,-9-43 3,0 1 1,0-1 0,0 0 0,1 0 0,0 0 0,0 0 0,0 0-1,1-1 1,0 1 0,0-1 0,1 0 0,7 7 0,-9-10 1,0 0 0,0-1 0,0 1 0,0-1 0,1 0 0,-1 0 0,0 0 0,0-1 0,1 1 0,-1-1 0,1 0 0,-1 0 0,0 0 1,1 0-1,-1 0 0,0-1 0,1 0 0,-1 1 0,0-1 0,0-1 0,1 1 0,2-2 0,8-4 9,1 0-1,-1-1 1,15-13-1,-23 18-2,17-15 22,0 0-1,-1-2 1,-1 0-1,0-2 1,-2 0 0,-1-1-1,0-1 1,-2 0 0,-1-1-1,17-40 1,-26 47 32,-5 18-56,-1-1 0,0 1 0,0 0 0,1-1-1,-1 1 1,0-1 0,0 1 0,0 0 0,0-1-1,0 1 1,1-1 0,-1 1 0,0 0 0,0-1-1,0 1 1,0-1 0,0 1 0,0 0 0,0-1-1,0 1 1,-1-1 0,1 1 0,0 0 0,0-1-1,0 1 1,0-1 0,0 1 0,-1-1 0,1 2-3,-1-1 0,1 1 0,0 0 0,-1-1 1,1 1-1,0 0 0,-1-1 0,1 1 0,0 0 1,0-1-1,0 1 0,0 0 0,0-1 1,-1 1-1,1 0 0,1 0 0,-1-1 0,0 1 1,0 0-1,0-1 0,0 2 0,5 20 2,-3-16 1,13 45 1,38 90-1,-48-130 8,0 0 1,1 0-1,0-1 0,1 0 0,14 17 1,-19-25-10,1 1 1,0 0 0,0-1 0,0 1 0,0-1 0,0 0 0,0 0 0,1 0-1,-1-1 1,1 1 0,-1-1 0,1 1 0,0-1 0,0-1 0,-1 1 0,1 0 0,0-1-1,0 0 1,0 0 0,-1 0 0,1 0 0,5-1 0,2-2 12,0-1 1,1 0 0,-2 0-1,1-1 1,0 0-1,-1-1 1,0 0 0,0-1-1,15-13 1,5-9 48,39-46 0,-27 27-9,-33 39-33,4-4 46,-1-1 1,21-29 0,-46 64-32,-24 35 1,-4 4-17,31-42-19,0 1 1,-10 27 0,18-41-4,0 0 1,1 0-1,-1 0 1,1 0-1,0 0 1,1 0-1,-1 0 0,1 1 1,0-1-1,0 0 1,1 0-1,-1 1 1,1-1-1,1 0 1,1 6-1,-2-9 2,-1-1-1,1 1 1,0 0-1,0-1 1,0 1-1,0-1 1,0 0-1,1 1 1,-1-1-1,0 0 1,1 0-1,-1 0 1,1 1 0,-1-2-1,1 1 1,-1 0-1,1 0 1,0 0-1,-1-1 1,1 1-1,2 0 1,0-1 5,-1 0 0,0 0 0,1 0-1,-1 0 1,0-1 0,1 1 0,-1-1 0,0 0 0,1 0 0,5-2 0,-2-1 6,0 0 0,0 0 0,0 0 0,0-1 1,-1 1-1,0-2 0,0 1 0,0-1 0,5-7 0,-5 3 10,-1 1 0,0-1 0,0 0 0,-1 0 0,0 0 0,-1-1 0,0 0 0,-1 1 0,0-1 0,-1 0 0,0 0 0,-1 0 0,0 0 0,-1 0 0,0 0 0,0 0 0,-6-20 0,5 26-9,0 0 0,0 1 0,0 0-1,0-1 1,0 1 0,-1 0 0,0 0 0,0 1 0,0-1 0,0 0 0,-1 1 0,1 0 0,-1 0 0,0 0-1,0 0 1,0 1 0,0-1 0,-1 1 0,1 0 0,-1 0 0,1 1 0,-8-2 0,0 0-9,13 3 1,25 1 8,5 1-6,22-4-8,-16-1 0,-1 2 0,1 2 0,0 1 0,56 11 0,-90-12 3,0-1 0,1 1-1,-1 0 1,0 0 0,0 1-1,0-1 1,0 1 0,0-1 0,-1 1-1,1 0 1,0 0 0,-1 0-1,1 1 1,-1-1 0,0 1 0,0-1-1,0 1 1,0-1 0,0 1-1,2 6 1,-2-5 2,-1 1 0,-1-1-1,1 0 1,0 1 0,-1-1-1,0 1 1,0-1 0,-1 0-1,1 1 1,-1-1 0,0 1-1,0-1 1,0 0 0,-1 0-1,-2 6 1,-56 121 255,56-123-159,9-16-11,26-30 100,50-47 0,-61 65-94,-19 19-91,0-1 0,0 1 0,0 0 0,0 0 1,1 0-1,-1 0 0,0 0 0,1 0 0,-1 0 0,0 0 1,1 0-1,-1 0 0,1 1 0,0-1 0,-1 1 0,1-1 0,-1 1 1,1 0-1,0-1 0,-1 1 0,1 0 0,0 0 0,-1 0 1,1 0-1,0 1 0,-1-1 0,1 0 0,-1 1 0,1-1 1,0 1-1,-1-1 0,1 1 0,-1 0 0,1 0 0,-1 0 1,0-1-1,2 3 0,3 3-1,0 1 1,0 0 0,-1 0 0,0 1-1,8 15 1,4 5 0,-12-21-5,-1-1 0,1-1 1,0 1-1,1-1 0,0 0 0,-1 0 0,1 0 0,1-1 1,-1 0-1,1 0 0,0-1 0,0 1 0,0-2 0,0 1 1,0-1-1,0 0 0,1 0 0,-1-1 0,1 0 0,-1 0 1,1-1-1,0 0 0,-1-1 0,1 1 0,-1-1 0,1-1 0,-1 1 1,1-2-1,-1 1 0,0-1 0,0 1 0,12-9 0,1 0 11,-1-1-1,0-2 0,-1 0 0,-1 0 0,0-2 1,19-23-1,83-115 57,-70 84 18,13-25 54,-62 95-138,1-1 1,-1 0-1,0 1 1,1-1-1,-1 1 0,1-1 1,-1 1-1,1-1 0,-1 1 1,1-1-1,-1 1 0,1 0 1,-1-1-1,1 1 0,0 0 1,-1-1-1,1 1 1,-1 0-1,2-1 0,-2 2 0,1-1 0,-1 0-1,0 0 1,1 0 0,-1 1-1,0-1 1,1 0 0,-1 0-1,0 1 1,0-1 0,1 0-1,-1 1 1,0-1 0,0 0 0,0 1-1,1-1 1,-1 0 0,0 1-1,0-1 1,0 0 0,0 1-1,0-1 1,0 1 0,0 0-1,0 32 11,-32 130-25,17-96-16,7-28 12,-2-1 0,-1 0 0,-22 47 0,32-82 20,0 0 1,-1 0-1,1-1 0,-1 1 1,0-1-1,0 1 0,0-1 1,-4 4-1,6-6-1,-1 1 1,0-1-1,1 0 0,-1 1 0,0-1 1,0 0-1,1 0 0,-1 0 1,0 1-1,1-1 0,-1 0 0,0 0 1,0 0-1,1 0 0,-1 0 0,0 0 1,0 0-1,1-1 0,-1 1 0,0 0 1,0 0-1,1 0 0,-1-1 1,0 1-1,1 0 0,-1-1 0,1 1 1,-1-1-1,0 1 0,1-1 0,-1 1 1,1-1-1,-1 1 0,1-1 0,-1 1 1,1-1-1,0 0 0,-1 1 1,1-1-1,-1-1 0,-2-2 9,1-1 0,-1 0 0,1 0 0,0 0 0,0 0-1,1-1 1,-1 1 0,1 0 0,0-1 0,1 1 0,-1-1 0,1 1 0,0-1 0,1 1 0,-1-1 0,1 1-1,0-1 1,0 1 0,1 0 0,-1 0 0,6-10 0,-4 8 6,1-1-1,0 1 1,1 0-1,-1 0 1,1 1 0,1 0-1,-1 0 1,1 0-1,0 0 1,0 1 0,1 0-1,0 0 1,0 1-1,8-5 1,2 2 14,1 2 0,-1-1-1,1 2 1,0 0 0,0 2 0,0 0 0,0 0-1,27 3 1,-15 1-32,0 1 0,-1 1 0,1 2 0,39 14-1,-51-14-276,8 3-83,-10-6-3927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01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9240,'0'0'1128,"81"-14"-528,3 8 8,27 0 160,40 0 0,33 2-24,-9 4 0,-30 6-280,-14-2-8,12-4-208,-6-12 16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04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313 781 10728,'0'0'1724,"-12"0"-1280,10 1-424,-9-1 81,0 1 0,0 0 0,1 1-1,-1 0 1,0 1 0,1 0 0,-13 7-1,9-3-15,0 1 0,1 1-1,0 0 1,1 0 0,0 2-1,0-1 1,1 2 0,0-1-1,1 2 1,1-1 0,0 1 0,0 0-1,2 1 1,-1 0 0,2 1-1,0-1 1,1 1 0,0 0-1,1 1 1,1-1 0,0 1-1,-1 21 1,4-25-9,0-1 0,0 0 0,1 0 0,3 17-1,-3-23-40,0-1 0,0 0 0,1 0 0,-1 0 0,1 0 0,-1 0 0,1 0 0,1 0-1,-1-1 1,0 1 0,1-1 0,0 0 0,0 1 0,5 4 0,-5-7-16,-1 0 0,0 0 0,0-1 0,0 1 0,0 0 0,1-1 0,-1 1 0,0-1-1,1 0 1,-1 0 0,0 0 0,1 0 0,-1 0 0,0-1 0,1 1 0,-1 0 0,0-1 0,0 0 0,0 0 0,3-1 0,3-1 38,-1-1 1,1 0-1,-1 0 1,10-8-1,2-4 32,-1-1 1,-1-1-1,-1 0 0,0-2 0,-1 1 0,-2-2 1,17-31-1,65-164 345,-85 191-383,23-63 119,-4-1 0,-3-2 0,23-162 0,-43 204-128,1 2 38,-3 0 0,-1-59 0,-7 84-30,4 21-49,0 1 0,0 0-1,-1-1 1,1 1 0,0 0 0,0-1 0,-1 1 0,1 0-1,0 0 1,-1-1 0,1 1 0,0 0 0,-1 0 0,1 0-1,-1-1 1,1 1 0,0 0 0,-1 0 0,1 0 0,0 0-1,-1 0 1,1 0 0,-1 0 0,1 0 0,-1 0 0,1 0-1,0 0 1,-1 0 0,1 0 0,-1 0 0,1 0 0,0 0-1,-1 0 1,1 1 0,0-1 0,-1 0 0,1 0 0,-1 0-1,1 1 1,0-1 0,0 0 0,-1 0 0,1 1 0,0-1-1,-1 0 1,1 1 0,0-1 0,0 0 0,0 1 0,-1 0-1,-5 6 8,0 0 0,0 1 0,0 0 0,1 0 0,0 1 0,-5 13 0,0-2 4,-9 26 36,2 0 0,1 2-1,-15 83 1,13-49 20,6-31 56,2 0-1,3 0 1,-2 92 0,9-119-29,1-1 0,2 0 0,0 0 0,1 0 0,1 0 1,1 0-1,1-1 0,2 0 0,0-1 0,20 35 0,-26-51-58,0-1 0,0 1 0,1-1 0,0 1 0,0-1-1,0 0 1,0-1 0,1 1 0,-1-1 0,1 0 0,0 0 0,0 0-1,0-1 1,1 0 0,7 3 0,-6-4 4,0 1 1,0-2-1,1 1 1,-1-1-1,0 0 1,1 0-1,-1-1 1,0 0-1,0 0 0,14-5 1,-8 1 12,-1 0 0,1-1 0,-1 0 0,0-1 1,-1 0-1,0-1 0,0 0 0,-1-1 0,1 0 0,-2-1 0,0 0 0,12-16 1,-7 6 59,-1 0 1,-1-1-1,-1-1 1,-1 1-1,-1-2 0,7-25 1,-15 42-26,0-1 0,-1 1 0,0-1 0,-1-10 0,1-3 129,0 20-208,-1-1 1,1 1 0,0-1 0,0 1-1,0-1 1,0 0 0,0 1 0,1-1-1,-1 1 1,0-1 0,0 1 0,0-1-1,0 1 1,1-1 0,-1 1 0,0-1-1,0 1 1,1-1 0,-1 1 0,1-1-1,17-2 74,-14 3-85,87 3 28,-80-2-21,1 1 1,0 0-1,0 1 0,-1 0 1,18 7-1,-27-8-6,0-1 1,1 1-1,-1-1 0,0 1 1,0 0-1,-1-1 1,1 1-1,0 0 1,-1 0-1,1 1 0,-1-1 1,1 0-1,-1 0 1,0 1-1,0-1 0,0 0 1,0 1-1,-1-1 1,1 1-1,-1 0 0,1-1 1,-1 1-1,0-1 1,0 1-1,0 0 0,0-1 1,0 1-1,-2 2 1,0 11 2,-2 0 0,0 0 0,-8 21 0,6-20-2,1-2-14,0 0 0,2-1 0,-3 25 0,5-34 10,1-1-1,0 0 1,0 0 0,0 0 0,0 1-1,1-1 1,0 0 0,0 0 0,0 0 0,0 0-1,0 0 1,1 0 0,0 0 0,0 0-1,0-1 1,0 1 0,6 6 0,-7-9 4,0-1 0,1 1 0,-1 0 0,1 0 0,-1 0 0,1-1 0,0 1 0,-1-1 0,1 0 0,0 1 0,-1-1 1,1 0-1,0 0 0,-1 0 0,1 0 0,0 0 0,-1 0 0,1 0 0,0-1 0,-1 1 0,1-1 0,2 0 0,3-2 5,0 0 0,-1 0 0,1 0-1,6-5 1,8-8 19,-1-2 0,0 0 1,-1-1-1,-2-1 0,0-1 0,16-24 1,-14 18 40,11-5 4,-48 96-79,17-58 11,-1 1 0,1-1-1,0 0 1,0 0 0,1 0 0,0 1 0,0-1-1,1 0 1,-1 1 0,4 8 0,-4-13-3,1 1 1,0-1 0,0 0-1,0 0 1,0 1 0,0-1 0,0 0-1,1 0 1,-1 0 0,1 0-1,-1 0 1,1-1 0,0 1-1,0 0 1,0-1 0,0 0-1,0 1 1,0-1 0,0 0-1,0 0 1,0 0 0,1 0-1,-1 0 1,0 0 0,1-1 0,-1 1-1,1-1 1,3 0 0,1 0-5,0-1 0,1 0 0,-1-1 0,0 1 0,0-2 0,0 1 1,0-1-1,-1 0 0,1 0 0,-1 0 0,0-1 0,1 0 1,-2-1-1,1 1 0,6-7 0,11-12 41,41-50 1,-62 70-31,32-41 58,-3-1 0,-2-2 1,-1 0-1,-3-2 0,-2-1 1,-2-1-1,-3-1 0,17-71 1,-24 71-27,30-104 118,-39 150-148,0 1-4,0 0 1,-1 0 0,0 0 0,1 0 0,-2 0-1,1 0 1,0 0 0,-1-7 0,0 12-6,-1 0 1,1 0-1,0 0 0,-1 0 1,1-1-1,0 1 1,-1 0-1,1 0 0,0 0 1,0 0-1,-1 0 0,1 0 1,0 0-1,-1 0 1,1 0-1,0 0 0,-1 0 1,1 0-1,0 0 1,-1 0-1,1 1 0,0-1 1,-1 0-1,1 0 0,0 0 1,0 0-1,-1 0 1,1 1-1,0-1 0,0 0 1,-1 0-1,1 1 0,0-1 1,0 0-1,0 0 1,-1 1-1,1-1 0,0 0 1,0 0-1,0 1 1,0-1-1,0 1 0,-11 13-7,-49 116-38,21-40 12,-311 724-180,303-704 198,-25 65 64,72-175-47,0 1 1,0-1 0,-1 1-1,1-1 1,0 1 0,0-1-1,0 1 1,0-1 0,0 1-1,0 0 1,0-1 0,0 1-1,0-1 1,0 1 0,0-1-1,0 1 1,0-1 0,0 1-1,0 0 1,1 0 0,8-1 34,18-15 21,-21 11-48,28-18 49,-2-1 0,-1-2 0,55-55 0,72-101 123,-139 157-157,228-301 273,-207 271-259,17-25 38,-4-2 0,-2-3 0,64-149 0,-102 207-39,2-10 58,-16 28-56,-6 13-12,-7 16-7,-15 35-2,2 1-1,3 2 0,-19 67 1,15-33-15,-32 178 0,55-233-3,1 0 0,2 0 1,2 0-1,1 0 1,2 0-1,2 0 1,17 69-1,-19-100 65,0 1-1,0-1 1,1 0-1,6 10 0,-9-16-236,-1 1-1,1-1 0,0 0 0,0 1 0,0-1 0,0 1 0,0-1 1,0 0-1,1 0 0,-1 0 0,0 0 0,1 0 0,-1 0 0,0 0 0,1 0 1,-1 0-1,1-1 0,0 1 0,-1-1 0,1 1 0,0-1 0,-1 0 0,1 1 1,0-1-1,-1 0 0,3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04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12456,'0'0'1200,"97"-16"-816,-45 14-8,7 2 0,3 6-80,-2 2 8,-7 4-8,-9 2 0,-6 4-40,-7-4-9,-13-2-111,-12-2 8,0-4-96,-2-4 16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05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10344,'0'0'1760,"79"12"-1960,-55-10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07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1 640 7024,'0'0'1992,"12"-7"-1174,11-7-329,-2-1-1,1-1 1,-2-2-1,29-30 1,28-49 1267,64-108 0,-112 161-1308,82-122 2108,-106 156-1981,-9 12 9,-11 20-177,5 3-330,1 0 0,1 1 0,1 0 0,1 1-1,-1 26 1,5-38-44,1 1-1,1-1 0,0 1 0,1-1 1,1 0-1,0 1 0,1-1 1,1 0-1,0 0 0,9 18 0,-12-30-15,0 0 0,1-1-1,-1 1 1,1 0-1,0 0 1,0-1 0,0 1-1,0-1 1,0 0-1,1 1 1,-1-1 0,1 0-1,-1 0 1,1-1 0,0 1-1,0-1 1,0 1-1,0-1 1,0 0 0,0 0-1,0 0 1,0 0-1,0-1 1,0 1 0,1-1-1,-1 0 1,0 0-1,0 0 1,1 0 0,-1-1-1,0 1 1,4-2-1,2-1 37,0 0 0,0 0-1,0-1 1,-1-1 0,1 1-1,-1-1 1,0-1 0,-1 0-1,13-11 1,7-13 134,-1 0-1,-2-1 1,-2-2 0,20-36-1,-35 57-122,-3 5-11,-1 0 0,1 1-1,1-1 1,-1 1-1,1 0 1,0 0-1,0 0 1,10-7 0,-15 13-47,1 0 0,-1 0 0,0 0 0,0-1 0,1 1 0,-1 0 0,0 0 0,0 0 0,1 0 0,-1 0 0,0 0 0,0 0 0,1 0 0,-1 0 0,0 0 1,0 0-1,1 0 0,-1 0 0,0 0 0,0 0 0,1 0 0,-1 0 0,0 0 0,0 0 0,1 1 0,-1-1 0,0 0 0,0 0 0,1 0 0,-1 0 0,0 0 0,0 1 0,1-1 1,3 11 86,-1 21-50,-3-25-21,1 90 84,-14 109 0,11-192-78,-2 16 30,4-29-52,0 0-1,0 0 1,0 0-1,-1-1 1,1 1-1,1 0 1,-1 0-1,0 0 1,0 0-1,0-1 1,0 1-1,1 0 1,-1 0-1,0 0 1,1-1-1,-1 1 1,0 0-1,1-1 1,-1 1-1,1 0 1,-1-1-1,1 1 1,1 1-1,-1-2 2,0 0-1,0 0 0,0 0 1,0-1-1,0 1 0,0 0 1,0 0-1,0 0 0,0-1 1,0 1-1,0-1 0,0 1 1,0-1-1,-1 1 0,1-1 1,0 1-1,0-1 0,0 0 1,-1 1-1,1-1 0,0 0 1,-1 0-1,1 1 0,0-3 1,3-1 16,21-25 117,31-46 0,8-12 40,-53 75-135,0 0 0,0 0 1,1 1-1,18-12 0,-27 21-36,-1 0 0,1 1 0,-1-1 0,1 1 0,-1 0 0,1 0 0,0 0 0,0 0 0,0 0 0,-1 1 0,1-1 0,0 1 0,0 0 0,0 0 0,0 0 0,0 0 0,4 1 0,-4 0 1,1 0-1,-1 1 0,1-1 0,-1 1 0,0 0 1,0 0-1,0 0 0,0 0 0,0 0 0,-1 1 0,1-1 1,-1 1-1,1 0 0,1 3 0,22 31 76,33 70-1,-10-18-2,-18-32 10,-28-51-114,0 0 0,-1 0 0,0 0 1,0 0-1,-1 1 0,1-1 0,-1 11 0,-2-13-643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07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99 142 12456,'0'0'640,"-72"-63"-344,53 49 8,13 4-104,4 2 0,8-2-248,13-2 0,17 0-96,12-1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10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276 810 5320,'0'0'1816,"-11"2"-1222,-5 1-339,-1 0 0,1 1-1,0 1 1,1 0 0,-1 1-1,-19 11 1,23-9-40,0 1-1,0 0 1,1 0 0,0 1-1,1 1 1,0 0 0,1 0-1,0 1 1,-12 22 0,18-30-144,1 1 1,0-1-1,0 1 1,0 0-1,1-1 1,-1 1-1,1 0 1,0 0-1,1 0 1,-1 0-1,1 0 1,0 0-1,0 0 1,1 0-1,-1 0 1,1 0-1,0 0 1,1 0-1,-1-1 1,1 1-1,0 0 1,0-1-1,0 1 1,1-1-1,0 0 1,-1 0-1,1 0 1,1 0-1,-1 0 1,1-1-1,5 5 1,-4-4 5,0 0 1,0-1-1,0 0 1,0 0-1,1 0 1,-1 0-1,1-1 1,-1 0-1,1-1 1,0 1-1,0-1 1,9 1-1,-6-2 26,0 0 0,0 0 1,0-1-1,0 0 0,0-1 0,0 0 0,15-5 0,-10 1 55,1 0 1,-2-1 0,1-1-1,-1 0 1,0-1 0,0 0-1,-1-1 1,-1 0 0,17-19-1,-20 19-32,-1 0 0,0 0 1,-1-1-1,0 0 0,-1 0 0,0 0 0,6-22 0,-9 26-37,0 0-1,-1 0 1,0 0 0,0 0-1,-1 0 1,1-1-1,-2 1 1,1 0-1,-1 0 1,0 0-1,-1 0 1,0 0-1,0 0 1,-5-13-1,5 17-39,-1 0 0,1-1 0,0 1 0,-1 0 0,0 0 0,0 1 0,0-1 0,0 0 0,0 1 0,0 0 0,0 0 0,-1 0 0,0 0 0,1 0 0,-1 1 0,0-1 0,1 1 0,-1 0 0,-7-1 0,6 2 3,0-1 0,-1 1-1,1 0 1,0 0 0,0 1-1,0-1 1,-1 1 0,1 0-1,0 1 1,0-1-1,0 1 1,1 0 0,-1 0-1,-6 4 1,10-5-40,0-1 1,1 1-1,-1-1 0,0 1 1,1-1-1,-1 1 0,0-1 0,1 1 1,-1 0-1,1 0 0,-1-1 1,1 1-1,-1 0 0,1 0 0,-1-1 1,1 1-1,-1 1 0,1-1-4,0-1 0,0 1 0,0-1 0,0 1 0,1-1 0,-1 1 0,0-1 0,0 1 0,0-1 0,0 1 0,1-1 0,-1 1 0,0-1 0,0 1 0,1-1-1,-1 0 1,0 1 0,1-1 0,-1 0 0,1 1 0,0 0 0,1 0 8,1 0 0,-1 1 0,0-1 0,1 0 0,0 0 0,-1 0 0,1-1 0,-1 1 0,6 0 0,3-1 8,1 0 0,-1-1 1,0 0-1,1 0 0,-1-1 0,0-1 1,0 0-1,0-1 0,13-5 0,10-8 65,47-31 0,10-4 43,-89 51-127,0 0 1,0 0-1,0 0 1,0 0-1,0 0 1,0 1-1,1-1 1,-1 1-1,0-1 1,0 1-1,0 0 1,1 0-1,-1 0 1,0 0-1,0 0 0,1 1 1,-1-1-1,0 1 1,3 0-1,-3 1 4,1 0-1,0 0 1,-1 0-1,1 0 1,-1 0-1,0 1 1,0-1-1,0 1 1,0-1-1,0 1 1,0 0-1,1 4 1,3 5 4,-1 1 0,0 0-1,-1 0 1,-1 0 0,0 0 0,0 0-1,-2 1 1,1 24 0,-3 8 14,-8 56 0,7-89-20,-58 391 186,16-127 285,41-263-277,2-17 55,3-29-25,9-60 32,4 1 0,4 1 0,35-103 0,-24 110-120,87-227 436,-73 220-359,-38 79-160,0 2 0,1-1 1,0 1-1,1 0 1,-1 0-1,14-10 1,-20 18-48,1 0 1,0 0-1,0 0 1,-1 0-1,1 0 1,0 0 0,0 1-1,0-1 1,0 1-1,0 0 1,0-1-1,0 1 1,0 0-1,0 0 1,0 0-1,0 0 1,0 1-1,0-1 1,0 1-1,0-1 1,0 1-1,-1-1 1,1 1 0,0 0-1,0 0 1,0 0-1,-1 0 1,1 0-1,-1 0 1,1 1-1,2 1 1,4 5 17,-1 0 0,1 0 1,-1 0-1,7 12 0,-4-4-10,0 0-1,-1 1 1,-1-1 0,-1 2-1,0-1 1,4 22-1,-8-26-16,0 0-1,-1 0 0,-1 0 0,0 0 0,-1 0 0,0 0 1,-1 0-1,0 0 0,-7 23 0,7-31 0,-1-1 0,0 1 0,0-1 0,0 1 0,-1-1 0,1 0 0,-1 0 0,0 0 0,0 0 0,-1-1-1,1 1 1,-1-1 0,0 0 0,0 0 0,-4 3 0,5-5 3,1 0-1,0 0 1,-1 1-1,1-1 1,-1-1-1,0 1 1,1 0 0,-1-1-1,0 1 1,1-1-1,-1 0 1,0 0-1,1 0 1,-1 0-1,0-1 1,1 1 0,-1-1-1,0 1 1,1-1-1,-1 0 1,1 0-1,-1 0 1,1 0-1,0-1 1,-1 1-1,1 0 1,0-1 0,-3-2-1,4 2 3,-1 0 1,1 0-1,-1 0 0,1-1 1,0 1-1,0 0 0,0 0 1,0-1-1,0 1 0,0-1 1,1 1-1,-1-1 0,1 1 1,0-1-1,0 1 0,0-1 1,0 0-1,0 1 0,0-1 1,1 1-1,-1-1 0,1 1 1,0-1-1,1-2 0,0-1 5,0 0 0,1 0-1,0 0 1,0 0-1,0 1 1,1-1-1,0 1 1,7-8-1,-5 7 0,1 1-1,-1 0 1,1 0-1,1 0 0,-1 1 1,0 0-1,1 1 0,0 0 1,0 0-1,0 0 0,0 1 1,0 0-1,1 1 0,9-1 1,-12 2-11,0 0-1,0 0 1,0 1 0,0-1 0,0 1 0,0 1 0,0-1-1,0 1 1,0 0 0,-1 0 0,1 1 0,-1 0 0,0 0 0,0 0-1,0 0 1,0 1 0,0 0 0,-1 0 0,1 0 0,5 8-1,-4-2-3,0-1-1,0 1 0,-1 1 0,-1-1 1,0 1-1,0 0 0,-1 0 0,0 0 1,-1 0-1,-1 0 0,1 21 0,-2 11-12,-9 76 0,6-94 3,-23 139-39,-58 203 1,80-350 64,-1 0 1,-1 0-1,0-1 0,-15 26 1,21-42-14,0 1 1,0-1 0,0 0-1,0 1 1,0-1-1,-1 0 1,1 1 0,0-1-1,0 0 1,-1 1-1,1-1 1,0 0 0,0 1-1,-1-1 1,1 0-1,0 0 1,-1 1 0,1-1-1,0 0 1,-1 0-1,1 0 1,-1 1 0,1-1-1,0 0 1,-1 0-1,1 0 1,-1 0-1,1 0 1,0 0 0,-1 0-1,1 0 1,-1 0-1,1 0 1,0 0 0,-2 0-1,-7-15 12,0-24 5,8 17 0,1-1 0,0 1 0,8-43 0,20-64 58,-7 52-33,3 1 1,4 1-1,3 2 0,3 1 1,4 1-1,2 2 0,83-106 1,-96 138-24,30-34 13,-51 65-29,0 0-1,0 0 1,1 1 0,-1 0 0,1 0-1,0 0 1,1 1 0,7-4 0,-14 8-3,0-1 0,0 1-1,0-1 1,0 1 0,0 0 0,0-1 0,0 1 0,0 0 0,0 0-1,0-1 1,0 1 0,0 0 0,0 0 0,0 0 0,0 0 0,0 1 0,0-1-1,0 0 1,0 0 0,0 1 0,0-1 0,0 0 0,0 1 0,0-1-1,0 1 1,0-1 0,1 2 0,-1 0-1,0-1-1,-1 1 1,1-1-1,-1 1 1,1-1 0,-1 1-1,1 0 1,-1-1-1,0 1 1,0 0 0,0-1-1,0 1 1,0 0-1,0-1 1,0 3 0,-2 7-8,-1-1 0,1 1 1,-1-1-1,-6 12 0,0-4 3,0-1-1,-2-1 0,1 0 0,-2 0 1,-14 14-1,-3 0-41,-40 33 0,56-47 25,13-16 22,0 0 1,0 1 0,0-1-1,0 0 1,0 1 0,0-1-1,0 0 1,0 1-1,0-1 1,0 0 0,0 0-1,0 1 1,0-1-1,0 0 1,0 1 0,0-1-1,1 0 1,-1 0-1,0 1 1,0-1 0,0 0-1,0 0 1,0 1-1,1-1 1,-1 0 0,0 0-1,0 1 1,1-1-1,-1 0 1,0 0 0,0 0-1,1 0 1,-1 1-1,0-1 1,0 0 0,1 0-1,-1 0 1,0 0-1,0 0 1,1 0 0,-1 0-1,0 0 1,1 0-1,-1 0 1,0 0 0,1 0-1,-1 0 1,0 0-1,0 0 1,1 0 0,-1 0-1,0 0 1,1 0-1,-1-1 1,0 1 0,0 0-1,1 0 1,46-9-26,-1-2 0,71-27 0,-23 7 45,101-38 16,-194 68-37,0 1 1,0-1-1,0 1 1,0-1-1,0 1 1,0 0-1,0 0 0,0-1 1,0 1-1,0 0 1,0 0-1,0 0 1,0 0-1,0 0 1,0 1-1,0-1 1,0 0-1,0 0 1,0 0-1,0 1 0,0-1 1,-1 1-1,3 0 1,-3 0-1,1 0 0,-1 0 0,0-1 1,1 1-1,-1 0 0,0 0 0,0 0 0,1 0 1,-1 0-1,0 0 0,0 0 0,0 0 0,0 0 1,0 0-1,-1 0 0,1 0 0,0 0 1,0 0-1,-1 1 0,-3 8-6,0 0 0,-1 0 0,-7 11-1,10-17 12,-11 18 15,1-4-2,-15 37 0,25-50-11,0 0 0,0 0-1,1-1 1,0 1 0,0 0-1,0 0 1,0 1 0,1-1 0,0 0-1,0 0 1,1 0 0,-1 0-1,2 6 1,0-8-2,-1 0 0,1 0 0,0 0 0,-1 0 0,1 0 0,1-1 0,-1 1 0,0-1 0,0 0 0,1 0 0,0 0 0,-1 0 0,1 0 0,0 0-1,0-1 1,0 1 0,0-1 0,0 0 0,0 0 0,0 0 0,1 0 0,4 0 0,-2 1-6,1-1 0,0-1 1,0 1-1,0-1 0,0 0 0,0-1 1,0 0-1,0 0 0,13-4 0,-13 2 2,-1 0 0,1-1 1,-1 1-1,0-2 0,0 1 0,0-1 0,-1 0 0,0 0 0,1 0 0,-2-1 0,1 0 1,-1 0-1,0 0 0,0 0 0,0-1 0,-1 1 0,0-1 0,-1 0 0,1 0 1,-1 0-1,-1 0 0,1-1 0,0-13 0,-1 11 12,0 0 0,-1 0 0,-1-1-1,1 1 1,-2 0 0,1 0 0,-1 0 0,-1 0-1,0 0 1,0 0 0,-1 1 0,0-1 0,-1 1-1,0 0 1,0 0 0,-12-13 0,15 20-4,0 0 1,0 0 0,0 0-1,0 0 1,0 1 0,-1-1 0,1 1-1,-1-1 1,1 1 0,-1 0-1,1 0 1,-1 0 0,0 1-1,1-1 1,-1 0 0,0 1-1,0 0 1,1 0 0,-1 0-1,-5 0 1,6 0-8,1 1 0,-1-1 0,0 1 0,1 0 0,-1 0 0,0-1 1,1 1-1,-1 0 0,1 0 0,0 1 0,-1-1 0,1 0 0,0 0 0,-1 1 0,1-1 0,0 0 0,0 1 1,0-1-1,0 1 0,1 0 0,-1-1 0,0 1 0,1 0 0,-1-1 0,1 1 0,-1 0 0,1 0 0,0-1 0,0 1 1,-1 0-1,2 0 0,-1 1 0,0 4-7,1-1 0,0 0 0,0 1 1,0-1-1,1 0 0,0 0 0,0 0 0,0 0 1,1-1-1,0 1 0,0-1 0,0 1 0,1-1 1,0 0-1,0 0 0,0-1 0,1 1 0,-1-1 1,1 0-1,0 0 0,1 0 0,-1-1 0,0 0 1,1 0-1,0 0 0,11 3 0,-8-3 5,0 0 0,0-1 0,-1 0 0,2 0 0,-1-1 0,0 0 1,0-1-1,0 0 0,0-1 0,1 1 0,-1-2 0,0 1 0,0-1 0,0-1 0,-1 1 0,1-2 0,16-7 0,-14 3 10,0-1 1,0 1-1,-1-2 0,0 1 0,-1-2 0,0 1 0,0-1 1,-1 0-1,7-14 0,6-16 36,23-60 0,-23 51-10,-2 2-3,-9 21-15,16-30 0,-25 57-16,-1-1 0,0 1 1,0-1-1,0 1 0,1-1 1,-1 1-1,0-1 0,0 1 0,1-1 1,-1 1-1,0-1 0,1 1 1,-1 0-1,1-1 0,-1 1 1,0 0-1,1-1 0,-1 1 1,1 0-1,-1-1 0,1 1 0,-1 0 1,1 0-1,-1 0 0,1 0 1,-1-1-1,1 1 0,0 0 1,0 1-2,0-1 1,-1 1 0,1-1 0,0 1 0,-1-1 0,1 1 0,-1 0 0,1-1 0,-1 1 0,1 0 0,-1-1 0,1 1 0,-1 0 0,0 0 0,0-1 0,1 2 0,8 40-19,-8-39 15,4 54-55,-1 0 1,-3 1-1,-3-1 0,-13 84 1,14-135 46,0 1-1,-1 0 1,0 0 0,0 0-1,0-1 1,-1 1 0,-4 6-1,7-11 13,-1-1-1,0 0 1,0 0-1,0 0 0,1 0 1,-1 0-1,0 0 0,0 0 1,-1 0-1,1 0 0,0 0 1,0 0-1,0 0 0,-1-1 1,1 1-1,0-1 1,-1 1-1,1-1 0,0 1 1,-1-1-1,1 0 0,-1 0 1,1 1-1,0-1 0,-1 0 1,1 0-1,-1-1 0,1 1 1,0 0-1,-1 0 1,1-1-1,-1 1 0,1-1 1,0 1-1,-1-1 0,1 1 1,0-1-1,0 0 0,0 0 1,-1 0-1,0-1 0,-11-9 20,0 0 0,1-1-1,0 0 1,1-1 0,0-1-1,-9-16 1,10 18 2,22 29-10,2-5-14,0-1 0,1-1 0,0 0 0,0 0 0,1-2 0,0 0 0,1 0 0,-1-2 0,2 0 0,30 6 0,-42-11 7,1 0-1,0 0 1,0-1 0,0 0 0,0 0 0,0-1-1,0 0 1,0 0 0,-1 0 0,1-1-1,0 0 1,-1 0 0,1-1 0,-1 0 0,0 0-1,0 0 1,0-1 0,0 0 0,5-5 0,6-7 8,0-1 0,-1-1 1,0 0-1,13-23 1,2-1-6,16-27 10,-30 44-9,18-24-1,-40 64-12,0 0 0,1 0 0,-3 24 1,2-16-8,4-14 5,-1-1 0,1 1 0,0 0-1,1-1 1,0 1 0,1 0-1,-1-1 1,2 1 0,1 9 0,-2-14 5,1-1 1,-1 1 0,1-1-1,-1 1 1,1-1-1,0 1 1,0-1 0,1 0-1,-1 0 1,1 0 0,-1 0-1,1-1 1,0 1 0,0-1-1,0 1 1,1-1 0,-1 0-1,0 0 1,1-1 0,-1 1-1,1-1 1,6 2-1,-5-2 3,0 0-1,0 0 0,0-1 1,-1 1-1,1-1 0,0 0 1,0-1-1,0 1 0,0-1 1,0 0-1,8-3 1,-5 1 8,0-1 1,0 0-1,0 0 1,-1-1-1,14-11 1,-1-2 16,-2 0-1,0-2 1,21-29-1,-2-5-4,-2-2 0,-2-2-1,-3 0 1,42-120-1,-53 116 15,-2-2-1,-2-1 0,-4 1 1,6-108-1,-17 170-34,0-3 3,0 0 0,0-1 0,0 1 0,-1 0 0,-1-8-1,2 12-1,0 1-1,0 0 1,0 0-1,0 0 0,0-1 1,0 1-1,0 0 0,0 0 1,-1 0-1,1-1 0,0 1 1,0 0-1,0 0 0,0 0 1,0 0-1,-1-1 1,1 1-1,0 0 0,0 0 1,0 0-1,0 0 0,-1 0 1,1 0-1,0 0 0,0-1 1,0 1-1,-1 0 0,1 0 1,0 0-1,0 0 1,0 0-1,-1 0 0,1 0 1,0 0-1,0 0 0,-1 0 1,1 0-1,0 0 0,0 0 1,0 0-1,-1 1 0,1-1 1,0 0-1,0 0 1,0 0-1,-1 0 0,1 0 1,0 0-1,0 0 0,0 1 1,0-1-1,-1 0 0,-8 11-4,0 4-8,0 0-1,1 1 1,1 0-1,-10 30 1,-13 71-35,25-96 43,-6 28-25,3 0 0,1 0 1,3 1-1,3 85 1,3-105 10,2-1 0,0 1 0,2-1 0,1-1 0,2 1 0,0-1 0,2-1 0,1 0 0,19 31 0,-27-50 23,1-1-1,0 1 1,1-1 0,0 0-1,0 0 1,11 9 0,-13-14 1,0 1-1,0-1 1,0 0 0,0 0 0,1 0 0,-1-1 0,0 1-1,1-1 1,0 0 0,-1 0 0,1-1 0,-1 1-1,1-1 1,5-1 0,9-1 35,-1-1 0,0-1 0,-1-1-1,1 0 1,-1-2 0,0 0 0,-1-1 0,19-11-1,-5 4 125,-29 14-168,-1 1-1,1 0 1,-1-1 0,1 1-1,-1 0 1,1-1-1,0 1 1,-1 0 0,1 0-1,-1 0 1,1-1-1,-1 1 1,1 0 0,0 0-1,-1 0 1,1 0-1,0 0 1,-1 0 0,1 0-1,-1 0 1,1 1-1,0-1 1,-1 0 0,1 0-1,0 1 22,-1-1 0,0 1 0,0-1 0,0 1 0,0-1 0,1 1 0,-1-1 0,0 1 0,0 0 0,0-1 0,0 1 0,0-1 0,-1 1 0,1-1 0,0 1 0,0-1 0,0 1 0,0-1 0,-1 1 0,1 0 0,-1 2-480,0-1-1,-1 1 1,1-1 0,-1 0-1,1 1 1,-1-1 0,0 0-1,0 0 1,-2 2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11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14672,'0'0'1478,"12"-1"-1131,87-10 437,0 4 0,123 8 0,49 31 1513,-268-31-2470,14 1 795,-17-2-675,0 0 0,0 0 1,0-1-1,0 1 0,0 0 1,0 0-1,-1 0 0,1 0 1,0 0-1,0 0 0,0-1 1,0 1-1,0 0 0,0 0 1,0 0-1,0 0 0,0 0 1,0 0-1,0-1 1,0 1-1,0 0 0,0 0 1,0 0-1,0 0 0,0 0 1,0-1-1,0 1 0,0 0 1,0 0-1,0 0 0,0 0 1,0 0-1,0-1 0,0 1 1,0 0-1,1 0 0,-1 0 1,0 0-1,0 0 0,0 0 1,0 0-1,0 0 1,0-1-1,0 1 0,0 0 1,1 0-1,-1 0 0,0 0 1,0 0-1,0 0 0,0 0 1,0 0-1,1 0 0,-1 0 1,0 0-1,0 0 0,0 0 1,0 0-1,0 0 0,1 0 1,-1 0-1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10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6128,'0'0'9626,"14"5"-9251,-4-1-294,-1 0-7,1 0 1,0-1-1,0 0 1,0 0-1,0-1 1,1-1 0,-1 1-1,12-2 1,34-2 612,102-20 0,53-27 332,-120 26-594,-58 17-59,65-3 0,-21 3 258,-11 4-267,-44 3-3002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11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11256,'0'0'1112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12.0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63 277 6632,'0'0'4442,"16"-4"-3915,0 1-371,1-1 52,0-1-1,0 0 0,0-1 0,19-10 0,-25 10 30,0 0 1,-1-1-1,0 0 1,-1 0-1,1-1 1,-1-1-1,-1 1 1,0-2-1,9-11 1,-15 18-166,0 0 0,0 0 0,0-1 0,0 1 0,0 0 0,-1-1 0,0 0 0,1 1 0,-1-1 0,-1 0 0,1 1 0,0-1 0,-1 0 0,0 0 0,0 0 0,0 1 0,0-1 0,-1 0 0,0 0 0,1 1 0,-1-1 0,0 0 1,-1 1-1,1-1 0,-1 1 0,0-1 0,1 1 0,-1 0 0,-1 0 0,1 0 0,0 0 0,-1 0 0,-3-2 0,3 2-22,-1 0 1,0 0-1,-1 1 1,1 0-1,0 0 1,-1 0-1,1 0 1,-1 1-1,1 0 1,-1-1-1,0 2 1,0-1-1,0 1 0,1-1 1,-1 1-1,0 1 1,0-1-1,-6 2 1,0 0 16,-1 0 0,1 1 0,0 0 1,0 1-1,0 0 0,-15 9 0,16-7 4,1 0-1,0 1 1,0-1-1,0 2 1,1-1-1,1 1 1,-1 0 0,-9 15-1,14-20-43,1 1 0,0 0 0,0 0 0,0-1 0,0 1 0,1 0 0,-1 1 0,1-1 0,0 0 0,1 0 0,-1 0 0,1 1 0,0-1 0,0 0 0,0 0 0,0 1 0,1-1 0,-1 0 0,1 0 0,0 0 0,1 1 0,-1-1 0,1 0 0,0-1 0,2 6 0,4 2 36,0-1-1,0 0 0,1-1 1,0 1-1,1-2 0,0 1 0,0-1 1,22 12-1,-6-6 120,0-1-1,53 17 1,-58-23-19,1 0 1,1-2 0,-1-1-1,1-1 1,38 1 0,-47-4-68,0-1 1,0-1 0,0 0 0,0-1 0,0-1-1,-1 0 1,0-1 0,1 0 0,-1-1-1,16-10 1,-22 11-122,0 0 1,0 0-1,0-1 0,5-7 0,-1 1-2672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16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330 916 4312,'0'0'3953,"-13"-3"-3336,12 3-592,-7-3 90,-1 1-1,1 1 1,0 0-1,-1 0 1,1 0 0,0 1-1,-1 0 1,1 1-1,-1 0 1,-14 4 0,9 0 106,0 1 1,1 0 0,0 1-1,0 1 1,1 0 0,0 1-1,-21 19 1,25-20-59,-1 0-1,1 1 1,1 0-1,0 1 1,0-1-1,0 1 1,2 1-1,-1-1 1,1 1-1,-4 15 1,7-22-85,1 1 0,0 0 0,0 0-1,0 0 1,1-1 0,0 1 0,0 0 0,0 0 0,0 0 0,1 0 0,0-1-1,0 1 1,0 0 0,1-1 0,-1 1 0,1 0 0,0-1 0,0 0 0,1 1-1,-1-1 1,1 0 0,0-1 0,0 1 0,1 0 0,-1-1 0,1 1 0,-1-1-1,1 0 1,0-1 0,0 1 0,0-1 0,1 1 0,-1-1 0,1 0 0,-1-1 0,1 1-1,0-1 1,6 1 0,-3 0-2,0-1-1,0 0 1,0-1 0,0 0-1,0 0 1,0-1 0,0 0-1,0 0 1,0-1-1,0 0 1,8-3 0,-4 0 15,0-1 0,-1 0 0,0 0 0,0-1 0,0 0 0,12-13 0,-1-1 53,-2 0 0,0-2 0,-2 0 0,0-2-1,17-31 1,-21 30 1,-1 0 0,-1-1 0,-2-1 0,0 0 0,9-51 0,-12 33-8,-2 1 0,-2 0 0,-3-47-1,-35-295 464,34 377-570,1 6-17,-1 1-1,1-1 0,-1 1 1,1 0-1,-1-1 0,0 1 1,0 0-1,0-1 0,-1 1 1,1 0-1,-1 0 0,0 0 1,-2-3-1,3 5-10,1 1 0,-1 0 0,0-1 1,1 1-1,-1 0 0,1 0 0,-1-1 0,0 1 0,1 0 0,-1 0 1,1 0-1,-1 0 0,0 0 0,1 0 0,-1 0 0,0 0 0,1 0 1,-1 0-1,1 0 0,-1 0 0,0 1 0,1-1 0,-1 0 1,1 0-1,-1 1 0,0-1 0,1 0 0,-1 1 0,1-1 0,-1 0 1,1 1-1,-1-1 0,0 1 0,-14 20 18,7-5-14,2 1-1,-1-1 1,2 2-1,0-1 0,-2 22 1,-7 93 27,9-37 13,10 121 1,0-156 6,3-1-1,3 0 1,21 68 0,-25-107 7,1-1 0,0 0 0,2 0 0,0-1 0,20 27 0,-27-41-38,-1-1 1,1 0 0,0 1 0,0-1 0,0 0 0,1-1-1,-1 1 1,1-1 0,-1 1 0,1-1 0,0 0 0,0-1-1,0 1 1,0-1 0,0 1 0,7 0 0,-5-1 14,0-1 1,0 0-1,0 0 1,0-1-1,0 0 0,0 0 1,0 0-1,0-1 1,0 0-1,9-4 1,2-3 46,-1-1 0,1 0 1,-1-1-1,-1-1 1,0-1-1,17-19 0,-4 1 109,-1-2-1,33-55 1,-53 79-128,-2-1 0,0 0 0,0 0 0,0 0 0,4-18 0,-3-2 258,-6 29-278,0-7 100,0 5-102,0 8 4,0-5 22,-1 1-68,0-1 0,0 1 0,0 0 0,0 0-1,0-1 1,0 1 0,0 0 0,0 0 0,0 0 0,0 0 0,0 0-1,0 0 1,0 0 0,1 0 0,-1 0 0,0 0 0,1 1-1,-1 1 1,-13 29 15,13-28-16,-3 8-3,1 0 0,0 1 0,1-1 0,0 1-1,1-1 1,0 1 0,1 0 0,1-1 0,1 15 0,0-17-1,-1-1 1,2 1 0,-1-1 0,1 1 0,0-1-1,1 0 1,0 0 0,1 0 0,0-1 0,0 1-1,1-1 1,9 10 0,-12-15 5,0-1 0,1 1 0,-1-1 0,0 0 0,1 0-1,-1 0 1,1-1 0,0 1 0,0-1 0,-1 0 0,1 0 0,0 0 0,0-1 0,0 1 0,0-1 0,0 0 0,0 0-1,0 0 1,0-1 0,0 1 0,0-1 0,0 0 0,0 0 0,-1 0 0,1-1 0,5-2 0,2-1 12,1-1 0,-1-1 0,-1 0-1,1 0 1,-1-1 0,17-17 0,2-7 80,-3-2 1,0 0-1,-3-2 0,0-1 0,20-47 1,-41 78-73,1 0 0,-1-1 0,0 1 0,0-1 1,-1 1-1,0-1 0,0 0 0,-1-11 1,0 17-23,0 1 0,0 0 0,0 0 1,0 0-1,0-1 0,0 1 1,0 0-1,0 0 0,0-1 1,0 1-1,0 0 0,0 0 0,1-1 1,-1 1-1,0 0 0,0 0 1,0 0-1,0-1 0,0 1 1,0 0-1,0 0 0,1 0 0,-1 0 1,0-1-1,0 1 0,0 0 1,0 0-1,1 0 0,-1 0 1,0 0-1,0-1 0,0 1 0,1 0 1,-1 0-1,0 0 0,0 0 1,0 0-1,1 0 0,-1 0 1,11 4-21,6 11-28,-12-9 30,0 1 1,-1-1-1,0 1 1,0 0-1,0 1 1,-1-1-1,4 14 1,12 60-31,-10-35 36,-6-34 11,0 0 1,1 0 0,0 0-1,0-1 1,10 16 0,-11-23 0,-1 0 0,1 0 0,0 0 0,1-1 0,-1 1 0,1-1 0,-1 0 0,1 0 0,0 0 0,0-1 0,1 1 0,-1-1 0,0 0 0,1 0 0,-1-1 0,1 1 0,5 0 0,1 0 6,0-2-1,1 1 1,-1-1-1,0-1 1,0 0-1,0-1 0,0 0 1,0 0-1,0-1 1,-1-1-1,1 1 1,-1-2-1,0 0 1,18-11-1,-19 11 1,-1-1-1,0 0 1,0 0-1,-1 0 1,1-1-1,-1-1 1,-1 1-1,1-1 1,-1 0 0,-1 0-1,1-1 1,-1 1-1,-1-1 1,0-1-1,0 1 1,4-18-1,-7 24 2,-1 0 0,0 0 0,0 0 1,0 0-1,0 0 0,0 0 0,-1 0 0,1 0 0,-1 0 0,0 0 0,1 1 0,-2-1 0,1 0 0,0 0 1,0 1-1,-4-5 0,4 6-5,0 0 1,0 0-1,0-1 1,0 1-1,-1 0 1,1 0-1,0 0 1,-1 1-1,1-1 1,-1 0-1,1 0 0,-1 1 1,1-1-1,-1 1 1,1 0-1,-1-1 1,0 1-1,1 0 1,-1 0-1,1 0 1,-1 0-1,0 0 1,1 0-1,-1 0 1,0 1-1,1-1 1,-1 1-1,1-1 1,-1 1-1,-1 0 1,-4 3-1,-1 0 0,2 0 0,-1 1 1,0-1-1,1 1 0,0 1 1,0-1-1,1 1 0,-1 0 1,-6 10-1,6-6 0,0 1 1,0-1-1,1 1 1,0 0-1,1 0 1,-4 16-1,7-24-2,1 0 0,-1 0 0,1 0 0,-1 0 0,1 0 0,0 0 0,0 0 0,0 0 0,1 0 0,-1 0 0,1 0 0,0 0 0,0 0 0,0 0 0,0 0 0,0 0 0,0-1 0,3 5 0,-1-4-1,0 1 1,0-1 0,0-1 0,1 1 0,-1 0 0,0-1 0,1 0 0,0 1 0,0-1 0,-1-1 0,1 1 0,4 1 0,3 0 1,0-1-1,0 0 1,0 0 0,0-1-1,0 0 1,0-1 0,0-1-1,1 0 1,13-2 0,-1-4 14,-1 0 1,0-1 0,28-15-1,64-40 49,-80 43-33,211-125 229,-284 201-164,32-49-97,0 0 0,1 1 0,0 0 0,1 0 0,0 0 0,0 1 0,1 0 0,0-1 0,0 1 0,1 0 0,0 0 0,1 0 0,0 1 0,0 13 0,1-22 2,0 1 0,1-1-1,-1 1 1,1-1 0,-1 0-1,1 0 1,0 1 0,-1-1-1,1 0 1,0 0 0,0 0-1,0 0 1,0 0 0,0 0-1,0 0 1,0 0 0,0 0-1,0 0 1,0 0 0,1-1-1,-1 1 1,0 0 0,1-1-1,-1 1 1,0-1 0,1 0-1,-1 1 1,0-1 0,1 0-1,-1 0 1,1 0 0,-1 0-1,0 0 1,1 0 0,1-1-1,7 1 12,-1-1 0,1-1-1,-1 1 1,10-4 0,13-6 18,1-1 0,-2-2 1,1 0-1,-2-3 0,32-22 0,-23 12 0,-1-2-1,-2-2 0,40-44 1,-45 40-8,-2-1 1,-2-2 0,-1-1 0,34-71 0,-32 48 29,-2-1 0,26-104 0,-42 130-22,5-42 0,-14 69-23,0-1 0,-1 1-1,0-1 1,0 1 0,-1-1-1,0 1 1,-1-1 0,-5-17-1,6 27-6,1 0-1,0 0 1,0 0 0,0 0-1,-1 0 1,1 1 0,0-1-1,-1 0 1,1 0 0,-1 1-1,1-1 1,-1 0 0,1 1-1,-1-1 1,0 0 0,1 1-1,-1-1 1,0 1 0,1-1-1,-1 1 1,0-1 0,0 1-1,0-1 1,1 1 0,-1 0-1,0 0 1,0-1 0,0 1-1,0 0 1,1 0-1,-1 0 1,0 0 0,0 0-1,0 0 1,0 0 0,0 0-1,0 0 1,1 0 0,-1 1-1,0-1 1,0 0 0,0 1-1,0-1 1,1 0 0,-1 1-1,0-1 1,0 1 0,-1 0-1,-3 3-5,1 1 1,-1-1-1,0 1 0,1-1 0,-5 9 0,-5 8-17,1 0-1,1 1 1,1 1 0,1 0-1,-13 43 1,-19 124-98,32-124 65,2-1 1,2 112-1,7-159 62,0 0 1,1 0-1,1 1 0,1-1 1,0-1-1,8 20 0,-11-34-2,0-1 0,0 1 0,0-1 0,1 1 0,-1-1 0,1 1 0,0-1-1,-1 0 1,1 0 0,0 0 0,0 0 0,1 0 0,-1-1 0,0 1 0,0-1 0,1 1 0,-1-1 0,1 0-1,-1 0 1,1 0 0,0 0 0,0 0 0,-1-1 0,1 1 0,0-1 0,0 0 0,-1 0 0,1 0 0,0 0 0,5-1-1,5-2 13,0 0 0,-1-1 0,1-1 0,-1 0 0,15-9 0,-1 1 8,5-1 54,0-2-1,-1-2 0,0 0 0,37-32 0,-67 50-75,0-1 0,0 1 0,0 0 0,0 0-1,0 0 1,0 0 0,0 0 0,0 0 0,0-1 0,0 1 0,1 0 0,-1 0 0,0 0 0,0 0 0,0 0 0,0 0 0,0 0 0,0 0 0,1-1-1,-1 1 1,0 0 0,0 0 0,0 0 0,0 0 0,0 0 0,1 0 0,-1 0 0,0 0 0,0 0 0,0 0 0,0 0 0,0 0 0,1 0-1,-1 0 1,0 0 0,0 0 0,0 0 0,0 0 0,0 1 0,1-1 0,-1 0 0,0 0 0,0 0 0,0 0 0,0 0 0,0 0 0,0 0 0,0 0-1,1 0 1,-1 1 0,0-1 0,0 0 0,0 0 0,0 0 0,0 0 0,0 0 0,0 0 0,0 1 0,0-1 0,0 0 0,0 0 0,0 0-1,-1 17 54,-11 25-27,11-37-20,-1 2-4,0 0 0,0 0 0,1 1 0,0-1 0,1 1 0,0 11-1,0-17-2,0 0 0,0 0 0,0 0 0,1 1-1,-1-1 1,1 0 0,0 0 0,-1 0-1,1 0 1,0 0 0,0-1 0,0 1 0,1 0-1,-1 0 1,0-1 0,1 1 0,-1-1-1,1 1 1,-1-1 0,1 1 0,0-1-1,-1 0 1,1 0 0,0 0 0,0 0 0,0 0-1,3 1 1,3-1 2,-1 0-1,1 0 1,-1 0 0,1-1-1,0 0 1,-1-1 0,1 1-1,-1-1 1,1-1 0,-1 0-1,1 0 1,8-4-1,11-5 23,46-27-1,-54 28-20,82-52 69,-87 52-37,-9 7-13,-6 4 5,-5 4-32,-1 1 1,1 1-1,0-1 1,1 1-1,-1 0 0,1 1 1,1-1-1,-1 1 1,1 0-1,1 0 1,-1 0-1,1 0 1,1 1-1,-3 14 0,5-21 5,-1 0 0,1 0 0,0 0-1,0 0 1,0 0 0,1 0-1,-1 0 1,0 1 0,1-1-1,-1 0 1,1 0 0,0-1-1,0 1 1,0 0 0,0 0 0,0 0-1,0 0 1,0-1 0,1 1-1,-1-1 1,0 1 0,1-1-1,-1 1 1,1-1 0,0 0-1,-1 0 1,1 1 0,0-1 0,0-1-1,0 1 1,0 0 0,0 0-1,0-1 1,0 1 0,0-1-1,3 1 1,1 0 3,0-1 0,0 1 0,0-1 0,0-1-1,-1 1 1,1-1 0,0 0 0,0 0 0,-1 0 0,1-1 0,10-4-1,-8 2 6,0-1 0,0 1 0,0-2 0,-1 1 0,0-1 0,0 0-1,0 0 1,7-9 0,-12 11-5,1 0 1,-1 0-1,0 0 0,0 0 1,0 0-1,-1 0 0,1 0 0,-1 0 1,0-1-1,-1 1 0,1 0 1,-1-1-1,1 1 0,-1-1 0,0 1 1,-1 0-1,1-1 0,-1 1 1,-1-6-1,0 5 4,1-1 1,-1 1-1,0 0 0,-1 0 1,1-1-1,-1 2 0,0-1 1,0 0-1,0 1 0,-1-1 1,1 1-1,-1 0 1,0 0-1,-1 0 0,1 1 1,-1-1-1,1 1 0,-1 0 1,0 1-1,0-1 1,0 1-1,-1 0 0,1 0 1,0 1-1,-1-1 0,1 1 1,-1 0-1,-8 0 0,-64-1 39,78 2-47,0 0 0,0 0 0,0 0 0,0 0 0,0 0 0,0 0 0,1 0 0,-1 0 0,0 1 0,0-1 0,0 0 0,0 0 0,0 0 0,0 0 0,0 0 0,0 0 0,0 0 0,0 0 0,0 0 0,0 0 0,0 0 0,0 0 0,0 0 0,0 0 0,0 0 0,0 0 0,0 0 0,0 1 0,0-1 0,1 0 0,-1 0 0,0 0 0,0 0 0,0 0 0,0 0 0,0 0 0,0 0 0,0 0 0,-1 0 0,1 0 0,0 0 0,0 0 0,0 1 0,0-1 0,0 0 0,0 0 0,0 0 0,0 0 0,0 0 0,0 0 0,0 0 0,0 0 0,0 0 0,0 0 0,0 0 0,0 0 0,0 0 0,0 0 0,0 0 0,0 0 0,-1 0 0,12 3 0,235-25 0,-227 20 19,34-1 1,-47 3-16,0 0 0,0 1 1,-1 0-1,1-1 0,0 2 0,-1-1 0,1 1 1,-1 0-1,1 0 0,6 4 0,-10-4-2,-1-1 0,1 1-1,0 0 1,-1 0 0,0-1 0,1 1-1,-1 0 1,0 0 0,0 0-1,0 1 1,0-1 0,0 0-1,-1 0 1,1 0 0,-1 1-1,1-1 1,-1 0 0,0 0-1,0 1 1,0-1 0,0 0-1,0 1 1,-1-1 0,0 3-1,0 2 5,-1 0 0,0 0-1,0 0 1,0 0 0,-1 0-1,-5 9 1,8-16-6,-1 0 0,1 0 0,0 0 1,0 0-1,0 0 0,0 0 0,0 0 1,0 1-1,0-1 0,0 0 0,0 0 1,0 0-1,0 0 0,-1 0 0,1 0 0,0 0 1,0 0-1,0 1 0,0-1 0,0 0 1,0 0-1,0 0 0,0 0 0,0 0 1,0 0-1,0 0 0,0 1 0,0-1 1,0 0-1,0 0 0,0 0 0,0 0 0,1 0 1,-1 0-1,0 0 0,0 1 0,0-1 1,0 0-1,0 0 0,0 0 0,0 0 1,0 0-1,0 0 0,0 0 0,0 0 0,1 0 1,-1 0-1,0 1 0,0-1 0,0 0 1,0 0-1,0 0 0,0 0 0,0 0 1,0 0-1,1 0 0,-1 0 0,11-2 12,12-8-1,42-37 80,-40 27-6,2 2 0,0 0 0,53-24-1,-79 41-81,0 1-1,0 0 0,0-1 0,1 1 0,-1 0 0,0 0 0,0 0 0,0 0 0,1 0 0,-1 0 0,0 0 0,0 0 0,1 1 0,-1-1 1,0 0-1,0 1 0,0-1 0,0 1 0,0-1 0,1 1 0,-1 0 0,0-1 0,0 1 0,0 0 0,-1 0 0,1-1 0,0 1 1,0 0-1,0 0 0,-1 0 0,1 0 0,0 2 0,4 4-2,-2 0 0,1 1 1,4 14-1,-3-7 8,-2-8-12,0-1-1,0 0 1,0 1 0,1-1 0,0-1 0,0 1-1,1 0 1,-1-1 0,1 0 0,1 0 0,-1-1 0,0 1-1,9 4 1,-9-7 5,1 1 1,0-1-1,-1 0 0,1 0 0,0-1 1,0 0-1,1 0 0,-1 0 0,0-1 1,0 0-1,0 0 0,0-1 0,1 1 1,-1-1-1,9-3 0,4-2 5,-1-1 0,0 0 0,0-1 0,-1-1 0,0-1 0,0-1 0,-1 0 0,24-22 0,0-4 117,64-79 0,-104 115-119,1 0 0,-1 0 0,1 0 1,0 1-1,-1-1 0,1 0 0,0 1 0,0-1 0,-1 1 0,1-1 0,0 0 1,0 1-1,0 0 0,0-1 0,0 1 0,0 0 0,0-1 0,1 1 0,-2 0-3,1 1 0,-1-1-1,1 0 1,-1 1 0,0-1-1,1 1 1,-1-1 0,0 1-1,0-1 1,0 1 0,1-1-1,-1 1 1,0-1 0,0 1-1,0-1 1,0 1 0,0-1-1,0 1 1,0-1 0,0 1-1,0-1 1,0 1-1,0-1 1,0 1 0,0-1-1,0 1 1,0-1 0,-1 1-1,1-1 1,0 1 0,0-1-1,-1 1 1,1-1 0,-1 1-1,-8 26-35,-1-2-1,-2 0 0,-1 0 0,0-1 0,-2 0 1,-25 30-1,33-45 20,-1-1 0,0 0 1,-12 10-1,17-17 49,7-5-1,8-5 18,6 0 2,1 2 1,0 0-1,0 0 1,1 2-1,36-6 0,-31 11-148,2-1-720,-11-4-3846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17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84 8432,'0'0'514,"13"-8"-275,-5 3-187,10-6 143,0 0 0,1 2 0,0 0 0,1 1 1,25-7-1,-23 11 181,1 2 0,0 0-1,34 2 1,68 12 1386,-117-11-1621,35 9 1077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17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8032,'0'0'664,"109"-4"-168,-24-2 88,11-2 0,9-2-40,-2 4 16,-6 4-32,-17-2 8,-9-2-144,-21 4 8,-13-2-184,-17 4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17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10752,'0'0'1248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18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409 1 6128,'0'0'5154,"0"13"-3895,0 0-979,0 1 0,-1-1 0,-1 0 0,0 0 0,-1 0 0,0 0 0,-10 25 0,-15 18 354,-2-1-1,-2-2 1,-3-1 0,-2-1-1,-2-3 1,-70 68 0,61-74 58,22-20-3066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22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230 404 5224,'0'0'7126,"-13"19"-6610,-22 36-68,2 1-1,-27 64 1,37-64 144,-27 107-1,45-141-424,1 0 0,1 0 0,0 0 0,2 1 0,1-1-1,1 1 1,1-1 0,5 29 0,-6-48-125,0 0 0,0 0 0,0 0 0,1 0 0,-1 0 0,1 0 0,-1 0 0,1 0 0,0 0 0,0-1 0,0 1 0,1-1 0,-1 1 0,0-1 0,1 0 0,3 2 0,-2-1 18,1-1-1,0 1 0,0-1 1,0 0-1,0-1 1,1 1-1,-1-1 0,0 0 1,7 0-1,0-1 47,0 0-1,-1 0 1,1-1 0,0-1-1,-1 0 1,1 0 0,-1-1-1,16-7 1,-16 5-17,-1-1 0,0 0 0,0-1 1,-1 0-1,1-1 0,-1 0 0,-1 0 1,0-1-1,0 0 0,11-17 0,3-9 288,29-62 0,-45 86-314,2-7 129,-1 0 0,0-1 0,6-28 0,-13 39 20,-4 12-73,-4 13-18,3-3-83,1 0-1,0 0 1,1 1-1,1-1 1,0 0-1,1 1 1,1 19-1,1-26-23,-1 0-1,2-1 1,-1 1 0,1 0-1,0 0 1,0-1 0,1 1 0,0-1-1,1 0 1,-1 0 0,1 0-1,1 0 1,-1-1 0,1 0-1,8 8 1,-10-11-6,0 0 0,1 0 0,-1 0 0,1-1 0,-1 0 0,1 0-1,0 0 1,0 0 0,0 0 0,0-1 0,0 0 0,0 0 0,1 0 0,-1 0 0,0 0 0,0-1 0,1 0 0,-1 0 0,0 0 0,1-1 0,-1 1-1,0-1 1,0 0 0,0 0 0,0-1 0,1 1 0,-2-1 0,1 0 0,0 0 0,0 0 0,5-4 0,1-2 9,-1 1 0,0-1 0,0-1 0,-1 0 0,0 0 0,0-1 0,-1 1 0,0-2 0,-1 1 0,5-13 0,-5 7 20,-1 0-1,0 0 0,-2 0 1,0-1-1,-1 1 0,0-1 1,-1 0-1,-1 0 1,-1 1-1,-5-32 0,5 43-11,0 0-1,-1 1 1,1 0-1,-1-1 0,0 1 1,-4-8-1,5 11-16,1 0 0,-1 0 0,1 0 0,-1 0 0,1 0 0,-1 0 0,0 0 0,0 1 0,1-1 0,-1 0 0,0 0 0,0 1 0,0-1 0,0 1 0,0-1 0,0 1-1,0-1 1,0 1 0,0-1 0,0 1 0,0 0 0,0 0 0,0-1 0,0 1 0,0 0 0,0 0 0,0 0 0,-1 0 0,1 0 0,0 1 0,0-1 0,0 0 0,0 0 0,-1 1 0,1-1-7,1 1 1,0-1-1,0 0 1,0 0-1,-1 1 0,1-1 1,0 0-1,0 0 1,0 1-1,0-1 1,0 0-1,-1 0 1,1 1-1,0-1 1,0 0-1,0 1 1,0-1-1,0 0 1,0 0-1,0 1 1,0-1-1,0 0 1,0 1-1,0-1 1,0 0-1,0 0 1,0 1-1,1-1 1,-1 0-1,0 1 1,0-1-1,0 0 0,0 0 1,0 1-1,1-1 1,-1 0-1,0 0 1,0 0-1,0 1 1,1-1-1,-1 0 1,0 0-1,0 0 1,1 0-1,-1 1 1,0-1-1,1 0 1,13 10 44,0-1-24,0-1-1,1-1 1,0 0-1,0 0 1,0-2 0,1 0-1,0-1 1,0 0-1,19 1 1,-22-4 18,0 0 0,1-1 1,-1 0-1,0-1 0,1 0 0,-1-2 1,0 1-1,0-1 0,0-1 0,19-8 1,-15 3 81,-1-1 0,0-1 0,-1 0 0,0 0 0,-1-2 1,0 0-1,18-23 0,-17 16 7,-2-1 0,-1 0 0,15-34 0,-1 3-72,75-155 93,-84 165-126,-1-2 0,19-86 0,-33 121-21,-1 5 0,0 0 0,-1 0 0,1 0 1,-1 0-1,1 0 0,-1 0 1,0 0-1,-1 0 0,0-5 1,1 9-3,0 0 0,0-1 0,0 1 0,0 0 0,0 0 0,0 0 0,-1-1 0,1 1 0,0 0 0,0 0 0,0 0 0,0 0 0,0 0 1,0-1-1,0 1 0,-1 0 0,1 0 0,0 0 0,0 0 0,0 0 0,0 0 0,-1-1 0,1 1 0,0 0 0,0 0 0,0 0 1,-1 0-1,1 0 0,0 0 0,0 0 0,0 0 0,0 0 0,-1 0 0,1 0 0,0 0 0,0 0 0,0 0 0,-1 0 0,1 0 0,0 0 1,0 1-1,-10 6 13,-7 14-19,17-20 5,-32 47-22,2 1 1,-35 80-1,-31 110-102,43-101 73,-27 77-11,-27 64 71,101-266 15,3-7 2,0 0 0,0 1 0,1-1 0,0 1 0,-3 12 0,7-20-12,-1 0 1,1 0-1,0 0 1,-1 0-1,1 0 0,-1-1 1,0 1-1,1-1 1,-1 1-1,2-3 1,172-224 419,-134 177-376,-28 34-37,2-3 49,2 0-1,34-31 1,-51 51-69,1-1-1,-1 1 1,1-1-1,-1 1 1,1-1-1,0 1 1,-1-1-1,1 1 1,0 0-1,0-1 0,-1 1 1,1 0-1,0 0 1,0 0-1,-1 0 1,1-1-1,0 1 1,0 0-1,-1 0 1,1 0-1,0 1 1,0-1-1,-1 0 1,1 0-1,0 0 1,0 0-1,-1 1 1,1-1-1,0 0 1,0 1-1,-1-1 1,1 1-1,-1-1 1,1 1-1,0-1 1,-1 1-1,1-1 1,-1 1-1,1-1 1,-1 1-1,1 0 0,-1-1 1,0 1-1,1 0 1,-1-1-1,0 1 1,1 0-1,-1 1 1,3 5-1,-1 0 0,0-1 0,2 15 0,-4-21 0,3 25 0,-2 0 0,0 0 0,-4 31 0,1-33 1,1-1 0,1 0-1,1 1 1,6 37 0,-7-58 5,0 0 0,1-1-1,-1 1 1,1-1 0,-1 1-1,1-1 1,0 1 0,-1-1-1,1 1 1,0-1 0,0 1-1,0-1 1,0 0 0,0 0-1,0 0 1,1 1 0,-1-1-1,0 0 1,1 0 0,-1-1-1,3 2 1,-2-1 3,0-1 0,0 1 1,1-1-1,-1 0 0,0 0 0,0 0 0,1 0 0,-1 0 1,0 0-1,0-1 0,0 1 0,1-1 0,3-1 0,4-3 21,0 0-1,0 0 0,0-1 1,-1-1-1,9-7 0,9-9 60,-1-1 0,-2-1 0,26-34 0,51-90 387,-67 91-105,-33 57-337,4-14 101,-5 15-134,0-1 0,0 1-1,1 0 1,-1 0 0,0-1 0,0 1 0,0 0 0,0 0 0,0-1 0,-1 1-1,1 0 1,0 0 0,0-1 0,0 1 0,0 0 0,0 0 0,0 0 0,0-1-1,0 1 1,0 0 0,-1 0 0,1 0 0,0-1 0,0 1 0,0 0 0,0 0 0,-1 0-1,1-1 1,0 1 0,0 0 0,0 0 0,-1 0 0,1 0 0,0 0 0,0 0-1,-1 0 1,1 0 0,0 0 0,0 0 0,-1-1 0,1 1 0,0 0 0,0 0-1,-1 0 1,1 1 0,0-1 0,0 0 0,-1 0 0,1 0 0,0 0 0,0 0-1,0 0 1,-1 0 0,1 0 0,0 0 0,0 0 0,-1 1 0,1-1 0,0 0-1,-3 2-25,0 1 0,1-1 0,-1 1-1,0-1 1,1 1 0,-4 5-1,-2 3-38,7-11 64,1 1-1,-1-1 0,1 0 1,0 1-1,-1-1 1,1 1-1,0-1 1,-1 1-1,1-1 0,0 1 1,0 0-1,-1-1 1,1 1-1,0-1 0,0 1 1,0-1-1,0 1 1,0 0-1,0-1 1,0 1-1,0-1 0,0 1 1,0 0-1,0-1 1,0 1-1,0-1 1,1 1-1,-1-1 0,0 1 1,0-1-1,1 1 1,-1 0-1,0-1 1,1 0-1,-1 1 0,1 0 1,-1-1 117,0 3-103,-1-1-1,1 1 1,-1-1-1,1 1 0,-1-1 1,0 1-1,0-1 1,-3 4-1,2-3-13,1 0 0,0-1 0,-1 1 0,1 0 0,0 0 0,0 0 0,1 0 0,-1 0 0,0 4 0,1 3-8,0 19-68,5 39 0,-4-60 58,0 1 1,1-1-1,0 0 1,1 0-1,0-1 0,0 1 1,0 0-1,1-1 1,8 12-1,-10-17 16,0 1 0,1-1-1,-1 1 1,0-1-1,1 0 1,0 0-1,0 0 1,-1-1-1,1 1 1,0-1-1,0 1 1,0-1-1,0 0 1,6 1-1,-3-1 3,1 0-1,-1-1 0,0 0 0,0 0 0,1 0 0,-1-1 0,8-1 0,2-3 11,1 0 1,-1 0-1,-1-2 1,28-14-1,-24 10 1,0-1 0,-1 0 0,0-1 0,19-20 0,158-150 98,-179 171-92,-13 11-5,0-1 1,0 0-1,-1 0 1,1 0 0,-1 0-1,1 0 1,-1-1-1,3-3 1,-7 9-6,0 1 0,-1-1 0,1 0 0,-1 0 0,0-1 0,-4 4 0,-9 9-6,3-1-6,-63 76-45,65-76 21,2 0-1,0 0 1,1 1-1,-12 30 1,19-44 25,1 0 1,0-1 0,-1 1 0,1 0-1,0 0 1,0 0 0,-1 0-1,1-1 1,0 1 0,0 0 0,0 0-1,0 0 1,0 0 0,1-1-1,-1 1 1,0 0 0,0 0 0,0 0-1,1 0 1,-1-1 0,0 1-1,1 0 1,-1 0 0,1-1 0,-1 1-1,2 1 1,-1-1 0,1 0-1,-1 0 1,1-1 0,-1 1-1,1 0 1,-1 0 0,1-1-1,0 1 1,-1-1-1,1 0 1,0 1 0,2-1-1,6 0-4,-1 0 0,1 0 0,16-3-1,-7-1 6,-1-1-1,0 0 1,0-1 0,0-1-1,-1 0 1,19-12-1,-11 4 15,0-2 0,-2-1-1,29-26 1,5-14 80,89-120-1,-144 175-87,37-47 24,10-13 62,77-127-1,-110 159-72,16-26 32,44-116 1,-101 212-46,-56 131-180,-116 353 1,124-303 168,73-219 14,-1 1 1,1-1 0,-1 1-1,1-1 1,0 1 0,-1-1-1,1 1 1,0-1 0,0 1 0,0 0-1,0 1 1,0-3-5,1 1 1,-1-1 0,0 0-1,0 0 1,0 0-1,1 0 1,-1 1-1,0-1 1,0 0 0,0 0-1,1 0 1,-1 0-1,0 0 1,0 0-1,1 0 1,-1 1 0,0-1-1,0 0 1,1 0-1,-1 0 1,0 0-1,0 0 1,1 0 0,-1 0-1,0 0 1,0-1-1,0 1 1,1 0-1,-1 0 1,0 0 0,0 0-1,1 0 1,-1 0-1,0 0 1,0 0-1,0-1 1,1 1 0,-1 0-1,0 0 1,32-27 196,-19 16-140,-11 9-45,1 0 0,0 0 0,0 0 0,1 0 1,-1 0-1,0 1 0,1-1 0,-1 1 0,0 0 0,1 0 0,0 0 0,-1 1 0,1-1 0,-1 1 0,7 0 0,-4 1 0,0 1 0,0-1 0,0 1 0,0 1-1,0-1 1,0 1 0,-1 0 0,7 4-1,11 5 25,0-2 0,0 0 0,1-2 0,39 10 0,-41-14-109,-1-1 1,1-1 0,0-1-1,41-3 1,-45-2-464,-11 1-3712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22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13168,'0'0'1048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26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217 1057 3912,'0'0'5945,"-12"-6"-5432,-37-15 14,47 20-489,0 1 0,0-1 0,1 1 0,-1 0 0,0 0 0,0 0 0,0 0 0,0 0 0,0 0 0,0 1 0,0-1 0,0 1 0,0-1 0,0 1 0,1-1 0,-1 1 0,0 0 0,0 0 0,1 0 0,-1 0 0,0 0 0,1 1 0,-3 2 1,-2 0 104,-4 4 67,0 0-1,1 1 1,0 0 0,0 0 0,1 1 0,0 0-1,0 0 1,-5 12 0,10-17-127,0 0 0,1 1 0,0 0 0,0-1 0,0 1 0,0 0-1,1 0 1,0 0 0,0 0 0,1 0 0,0 0 0,0 0 0,0 0 0,1 0 0,0 0 0,0 0 0,0 0 0,5 11 0,-4-12-18,1 0 0,0 1 0,1-1 0,-1-1 0,1 1-1,0 0 1,0-1 0,0 0 0,0 0 0,1 0 0,0-1 0,0 0 0,0 1 0,0-2 0,0 1 0,1 0 0,5 1 0,0-1 35,0 0 0,-1 0 1,1-1-1,0-1 0,0 0 1,1 0-1,-1-1 0,13-1 1,-10-2-3,0 0 0,0-1 0,0 0 0,0-1 0,-1 0 0,0-1 0,0-1 0,0 0 0,-1-1 0,0 0 0,-1 0 0,15-15 0,11-14 165,-1-1 0,30-44 0,-60 75-230,14-19 119,-1-1-1,-2-1 1,0 0 0,-2-1 0,-1-1 0,-2 0 0,16-59-1,-27 88-124,-1 0 0,0 0-1,0 0 1,0 0-1,-1 1 1,1-1 0,0 0-1,0 0 1,0 0 0,-1 0-1,1 0 1,0 1-1,-1-1 1,1 0 0,0 0-1,-1 1 1,1-1 0,-1 0-1,0 1 1,1-1-1,-1 0 1,1 1 0,-1-1-1,0 1 1,0-1 0,1 1-1,-1-1 1,0 1-1,0 0 1,0-1 0,1 1-1,-1 0 1,0-1 0,0 1-1,-1 0 1,2 0-17,-1 0 0,1 0-1,-1 0 1,1 0 0,-1 0 0,1 0 0,-1 0 0,1 0-1,-1 0 1,1 0 0,-1 0 0,1 0 0,-1 0 0,1 1-1,-1-1 1,1 0 0,-1 0 0,1 0 0,0 1 0,-1-1 0,1 0-1,-1 1 1,1-1 0,-1 1 0,1 0-4,0 0 1,-1-1-1,1 1 1,0 0-1,0 0 1,0 0-1,0 0 1,0 0-1,0-1 1,0 1 0,0 0-1,0 0 1,0 0-1,0 0 1,0 0-1,1-1 1,-1 1-1,0 0 1,1 0-1,0 1 1,15 36 144,27 69 163,-37-88-261,0 0 0,2 0 0,0 0-1,1-1 1,0 0 0,20 25 0,-24-37-33,0 0-1,0-1 1,0 1-1,1-1 1,0-1 0,0 1-1,0-1 1,0 0-1,1-1 1,0 1 0,0-1-1,0-1 1,0 1-1,0-1 1,0 0 0,0-1-1,1 0 1,-1 0-1,1 0 1,-1-1 0,8-1-1,0 1 12,-1-1 0,1 0-1,-1-1 1,1-1 0,-1-1-1,0 1 1,0-2 0,-1 0-1,21-11 1,-23 9-10,0-1 0,-1 0 0,0-1 0,0 0 0,-1 0 0,13-17 0,-19 21-9,1 1 1,-1-1-1,0 0 1,0 0-1,0 0 1,-1 0-1,0-1 1,0 1-1,0-1 1,-1 1-1,0-1 1,0 0-1,0 0 1,-1 1-1,0-1 1,0 0-1,-1-9 1,0 12-7,1 1 1,-1 0-1,0 0 1,0 0-1,0 1 1,0-1-1,0 0 0,0 0 1,-1 0-1,1 1 1,0-1-1,-1 1 1,0-1-1,1 1 1,-1 0-1,0-1 0,1 1 1,-1 0-1,0 0 1,0 0-1,0 0 1,0 1-1,0-1 1,0 0-1,0 1 0,-1 0 1,1-1-1,0 1 1,0 0-1,0 0 1,0 0-1,0 0 1,-1 1-1,-1 0 0,-4 0 15,0 0 0,0 1 0,0 0 0,1 1 0,-1 0 0,1 0 0,0 0-1,-8 6 1,6-3 1,0 1 0,0 1 0,0-1 0,1 1 0,1 1 0,0-1 0,0 1 0,-11 19 0,15-24-10,1 0 0,0 1 0,0-1 0,0 0 0,1 1 0,-1-1 0,1 1 0,0-1 0,1 1 0,-1 0 0,1-1 1,0 1-1,0 0 0,0 0 0,1-1 0,-1 1 0,1 0 0,0-1 0,1 1 0,-1-1 0,1 1 0,0-1 0,0 0 0,3 5 0,-2-5-7,1-1 1,0 1-1,0-1 1,0 0-1,0 0 1,0 0-1,0-1 1,1 1-1,0-1 1,-1 0-1,1-1 1,0 1-1,0-1 1,0 0-1,9 1 1,5 0 18,0 0 1,33-3-1,-24-2-1,-1-1-1,0-1 1,-1-1 0,0-2-1,0 0 1,0-2-1,-1-1 1,43-25 0,2-10 108,99-82 0,-169 128-131,26-23 102,-25 22-86,0 0 1,0-1-1,0 1 1,0 0-1,0-1 0,0 1 1,0 0-1,0-1 0,-1 1 1,1-1-1,0 1 1,-1-1-1,1 0 0,-1 1 1,0-1-1,0 1 0,1-4 1,-2 5-11,1-1 0,0 1 1,0-1-1,0 1 0,-1-1 1,1 1-1,0 0 0,-1-1 0,1 1 1,0 0-1,-1-1 0,1 1 1,-1 0-1,1 0 0,0-1 1,-1 1-1,1 0 0,-1 0 0,1 0 1,-1-1-1,1 1 0,-1 0 1,1 0-1,-1 0 0,1 0 0,0 0 1,-1 0-1,1 0 0,-1 0 1,1 0-1,-1 0 0,1 0 1,-1 1-1,1-1 0,-1 0 0,0 0 1,-20 7 70,21-6-75,-21 9 48,0 0 1,1 2-1,1 0 1,0 2 0,-33 29-1,40-32-21,1 1 0,0 0 0,1 1 0,0 0 0,1 0 0,0 1 0,1 0 0,1 0 0,-8 24 0,14-36-22,0 1-1,0 0 1,1 0-1,-1 0 1,1 0-1,0 0 1,0 0-1,0 0 1,0 0-1,1 0 1,-1 0-1,1-1 1,-1 1 0,1 0-1,0 0 1,0 0-1,0-1 1,1 1-1,-1 0 1,1-1-1,1 3 1,-1-3-1,-1-1 0,1 0 0,-1 0 0,1 1-1,0-1 1,0 0 0,-1 0 0,1 0 0,0-1 0,0 1 0,0 0 0,0-1 0,0 1 0,0-1 0,0 0 0,0 1 0,0-1 0,0 0 0,0 0 0,0-1 0,0 1 0,0 0 0,0-1 0,0 1-1,0-1 1,0 1 0,0-1 0,0 0 0,0 0 0,3-2 0,5-4 38,0 0-1,-1 0 0,0-1 1,0 0-1,-1 0 0,0-1 1,-1-1-1,9-13 0,-5 9 84,0 0-1,23-23 0,-33 36-121,-1 1-1,1-1 1,0 0-1,-1 1 0,1-1 1,0 0-1,0 1 0,0-1 1,-1 1-1,1 0 1,0-1-1,0 1 0,0 0 1,0-1-1,0 1 0,0 0 1,0 0-1,0 0 1,0 0-1,0 0 0,0 0 1,-1 0-1,1 0 0,0 0 1,0 0-1,0 1 1,0-1-1,0 0 0,0 1 1,0-1-1,0 0 0,-1 1 1,1-1-1,0 1 1,0 0-1,0-1 0,-1 1 1,1 0-1,0-1 0,-1 1 1,1 0-1,-1-1 1,1 1-1,-1 0 0,1 0 1,-1 0-1,1 1 0,3 7 2,1 1 0,-2-1-1,5 20 1,0-5 7,-6-19-9,0-1 0,0 1 0,1 0 0,0-1 0,0 0 0,0 1 0,0-1 0,1 0 0,-1-1 0,1 1 0,0-1 0,1 1-1,-1-1 1,6 3 0,-6-4 0,1-1-1,-1 1 0,0-1 0,1 0 0,-1 0 0,0-1 0,1 1 0,-1-1 0,1 0 0,-1 0 0,1 0 0,-1-1 0,0 0 0,1 0 0,-1 0 0,0 0 0,6-3 0,7-3 3,0-2 0,-1 0 0,-1-1 0,1 0 0,-2-1 0,1-1 0,18-19 0,81-104 54,-103 121-56,49-65 34,52-91-1,-83 120-14,-3-2 0,-2 0 0,21-70 0,-41 111-18,45-161 73,-38 130-50,-3-2 0,3-46 0,-10 83-25,-1 0 0,-1 0-1,1 0 1,-1 0 0,-3-12 0,4 18-3,0 0 1,-1 0-1,1 0 0,0 1 1,-1-1-1,1 0 0,0 0 1,-1 1-1,1-1 0,-1 0 1,1 1-1,-1-1 0,0 0 1,1 1-1,-1-1 0,0 1 0,1-1 1,-1 1-1,0-1 0,1 1 1,-1-1-1,-1 1 0,1 0 0,-1 0 1,1 0-1,0 0 0,-1 1 0,1-1 0,0 1 0,0-1 1,0 1-1,-1-1 0,1 1 0,0 0 0,0-1 0,0 1 1,0 0-1,0 0 0,0 0 0,0 0 0,0 0 0,0 0 1,0 1-1,-6 7-10,0 1 1,0 0-1,1 0 0,1 0 1,-5 12-1,-20 59-53,27-71 57,-17 52-52,2 0 0,4 2 0,2-1 0,3 2 0,-2 99 0,11-129 47,2-1-1,1 1 1,12 57-1,-11-75 9,1-1-1,1 0 1,0-1 0,1 1-1,1-1 1,1-1-1,0 1 1,0-1 0,19 19-1,-24-28 9,0-1 1,0 0-1,1 0 0,0 0 1,0-1-1,0 0 0,0 0 0,0 0 1,1 0-1,-1-1 0,1 0 1,0 0-1,0-1 0,0 1 1,0-1-1,0 0 0,0-1 0,0 0 1,0 0-1,0 0 0,0 0 1,0-1-1,0 0 0,0 0 1,6-3-1,-2 0 7,-1 1 0,1-2 0,-1 1 0,0-1 0,-1-1 0,1 0 0,-1 0 0,0 0 0,0-1 0,-1-1 0,0 1 0,0-1-1,10-17 1,-10 15 12,-1-1-1,0 0 0,0-1 0,-2 1 1,1-1-1,-1 0 0,-1 0 0,0-1 0,-1 1 1,0-1-1,-1-15 0,-1 27-20,1 0 0,-1 0 0,0 0 0,-1 0-1,1 0 1,0 0 0,0 0 0,0 0 0,0 0 0,-1 1 0,1-1-1,0 0 1,-1 0 0,1 0 0,-1 0 0,1 0 0,-1 1 0,0-1-1,1 0 1,-1 0 0,-1-1 0,1 2-2,1 0 1,-1 0-1,0 0 1,0 0-1,1 1 0,-1-1 1,0 0-1,1 0 1,-1 0-1,0 1 1,1-1-1,-1 0 0,0 0 1,1 1-1,-1-1 1,1 1-1,-1-1 1,1 1-1,-1-1 0,1 1 1,-1-1-1,0 1 1,-4 5 1,0 0 1,1 1 0,-8 13 0,10-16-4,0 0-1,0 1 1,0-1 0,1 1 0,0 0 0,0-1 0,0 1 0,1 0-1,0 0 1,-1-1 0,2 1 0,-1 0 0,0 0 0,1-1 0,2 7-1,-3-9-1,1 1 0,0-1-1,0 0 1,0 0 0,0 1-1,1-1 1,-1 0-1,1 0 1,-1 0 0,1-1-1,-1 1 1,1 0-1,0 0 1,0-1 0,0 1-1,0-1 1,0 0 0,0 0-1,1 0 1,-1 0-1,0 0 1,1 0 0,-1 0-1,0-1 1,1 1-1,-1-1 1,1 0 0,-1 0-1,1 1 1,-1-2-1,4 1 1,5-1 2,1-1-1,-1-1 1,0 0-1,0 0 1,0-1-1,0 0 1,-1-1-1,20-12 1,2-4 25,39-35 1,-24 17-8,42-40 120,-89 80-137,0-1-1,0 0 1,0 0 0,0 0 0,0 0 0,0 0-1,0 0 1,0 0 0,0 0 0,0 0 0,0 0-1,0 1 1,0-1 0,0 0 0,0 0 0,0 0-1,0 0 1,0 0 0,1 0 0,-1 0 0,0 0-1,0 0 1,0 0 0,0 0 0,0 0 0,0 0-1,0 0 1,0 0 0,0 0 0,0 0 0,1 0-1,-1 0 1,0 0 0,0 0 0,0 0 0,0 0-1,0 0 1,0 0 0,0 0 0,0 0 0,0 0-1,1 0 1,-1 0 0,0 0 0,0 0 0,0 0 0,0 0-1,0 0 1,0 0 0,0 0 0,0 0 0,0 0-1,0 0 1,0 0 0,0 0 0,0 0 0,1-1-1,-1 1 1,0 0 0,0 0 0,0 0 0,0 0-1,-5 12 15,-18 28-32,13-22 21,-29 48-12,-19 40 48,53-95-25,3-9-11,1 0 0,0 0 0,0 0 0,0 1 0,0-1 0,1 0 0,-1 1 0,0-1 0,1 4 0,0-5-3,0 0 1,0 0-1,1 0 0,-1 0 0,0 0 0,1 0 0,-1 0 0,1 0 0,0 0 0,-1 0 0,1 0 1,0 0-1,-1-1 0,1 1 0,0 0 0,0 0 0,0-1 0,0 1 0,0 0 0,0-1 0,0 1 1,0-1-1,0 0 0,0 1 0,0-1 0,1 1 0,26 7 46,1-1 0,-1-1 0,1-1-1,58 1 1,-57-4-5,-27-2-42,95 4 195,-83-5-210,-1 1 0,0-2 0,0 0 0,25-7 0,-37 8-25,0 1-1,-1-1 1,1 1 0,-1-1-1,1 0 1,-1 1 0,1-1-1,-1 0 1,0 0 0,1 0-1,-1 0 1,0-1-1,0 1 1,0 0 0,1-2-1,1-7-4017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12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1 537 5224,'0'0'8490,"11"-9"-8010,-1 0-349,4-2 67,0-1 1,-1-1-1,14-17 0,19-31 575,-4-1 0,-2-2 0,32-71 0,-63 118-570,-4 7 10,1 0 1,-2-1 0,1 1 0,-1-1 0,-1 0-1,0 0 1,-1 0 0,2-18 0,-28 87 482,14-28-576,2 1 0,-8 52 0,15-71-78,0-1 0,1 0 0,0 1 0,0 0-1,1-1 1,1 0 0,0 1 0,0-1 0,1 0 0,1 0-1,4 11 1,-4-16-21,0 0 0,0 0 0,0-1-1,0 1 1,1-1 0,0 0-1,0 0 1,1 0 0,-1-1 0,1 0-1,0 0 1,0-1 0,0 1 0,1-1-1,-1 0 1,1-1 0,-1 0-1,1 0 1,0 0 0,0-1 0,0 0-1,0 0 1,0-1 0,0 0 0,0 0-1,0-1 1,0 0 0,0 0-1,0 0 1,11-4 0,-1-3 40,1 0-1,-2-2 1,1 1 0,-1-2-1,0 0 1,-1-1 0,-1-1-1,0 0 1,-1-1 0,24-31-1,-6 0 240,-3-3 0,36-75 0,-58 109-213,-4 9-3,1-1 0,-1 0 0,1 1-1,1 0 1,5-8 0,-9 13-78,0 0 0,0 0-1,1 0 1,-1 0 0,0 0-1,1 0 1,-1 0-1,0 0 1,1 0 0,-1 0-1,0 0 1,0 0 0,1 1-1,-1-1 1,0 0 0,1 0-1,-1 0 1,0 0 0,0 0-1,1 1 1,-1-1 0,0 0-1,0 0 1,0 0 0,1 1-1,-1-1 1,0 0 0,0 0-1,0 1 1,0-1-1,0 0 1,1 1 0,-1-1-1,0 0 1,0 0 0,0 1-1,0-1 1,0 0 0,0 1-1,0-1 1,0 0 0,0 1-1,5 16 48,-5-16-45,5 28 28,-1 0 0,-2 1 0,-1-1-1,-2 0 1,0 1 0,-11 51 0,11-72-23,-1 0-1,0-1 1,0 1-1,-1-1 1,-1 1 0,1-1-1,-7 11 1,9-18-9,0 1-1,0-1 1,-1 1 0,1-1 0,0 1-1,0-1 1,-1 0 0,1 0-1,-1 1 1,1-1 0,-1 0 0,0-1-1,1 1 1,-1 0 0,0 0-1,0-1 1,1 1 0,-1-1 0,0 1-1,0-1 1,0 0 0,0 0-1,0 0 1,0 0 0,1 0 0,-1 0-1,0 0 1,0-1 0,0 1-1,0-1 1,1 1 0,-1-1 0,0 0-1,0 1 1,1-1 0,-1 0-1,1 0 1,-1 0 0,1-1 0,-3-1-1,3 2 1,0 1-1,0-1 1,0 0-1,0 0 1,0 1-1,0-1 1,0 0 0,0 0-1,1 0 1,-1 0-1,0 0 1,1 0-1,-1 0 1,1-1-1,-1 1 1,1 0-1,-1 0 1,1 0 0,0 0-1,0-1 1,-1 1-1,1 0 1,0 0-1,0-1 1,0 1-1,0 0 1,1 0-1,-1-1 1,0 1-1,0 0 1,1 0 0,-1 0-1,1 0 1,-1-1-1,1 1 1,-1 0-1,1 0 1,0 0-1,0 0 1,-1 0-1,1 0 1,1 0 0,1-3-1,0 1 0,1 0 0,-1 0 1,1 1-1,0-1 0,-1 1 0,1 0 0,0 0 1,0 0-1,8-2 0,4 1 5,0 1-1,0 1 1,1 0-1,-1 1 1,0 1 0,1 0-1,-1 1 1,0 1-1,0 1 1,0 0-1,28 12 1,-27-5 15,7 2-285,-24-13 84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26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14368,'0'0'2447,"127"36"-2087,-6-30-72,8-6 8,-7-2 8,-7-2 16,-10 2-40,-46-4 0,-3-8-216,15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27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278 108 5520,'0'0'5266,"-14"-9"-4603,5 3-510,2 2-71,1 0-1,-1 0 0,0 0 1,-9-3-1,13 6-27,-1 0-1,1 0 1,0 1 0,0-1-1,0 1 1,-1 0 0,1 0-1,0 0 1,0 0-1,-1 0 1,1 1 0,0-1-1,0 1 1,-1 0 0,1 0-1,-4 2 1,-3 2 178,-1 1 0,1 0 0,1 1 0,-1 0 0,1 0 0,0 1 0,1 0 0,0 1 0,0 0 0,1 0 0,0 1 0,1 0 0,0 0 0,0 0 0,1 1 0,0 0 0,1 0 0,0 0 0,1 0 0,0 1 0,-1 15 0,4-23-130,0 1 1,0 0 0,0-1-1,1 1 1,0 0 0,0-1 0,0 1-1,0-1 1,1 1 0,-1-1-1,1 0 1,1 1 0,-1-1-1,0 0 1,5 5 0,-4-6-43,-1-1 1,0 0 0,1 1 0,0-1 0,-1 0-1,1-1 1,0 1 0,0 0 0,0-1-1,0 1 1,0-1 0,0 0 0,1 0-1,-1-1 1,0 1 0,0 0 0,1-1 0,-1 0-1,1 0 1,-1 0 0,7-1 0,1-2 34,0 0 0,0-1 0,0 0 0,0 0 0,-1-1 0,1-1 0,-1 1 0,0-2 0,-1 1 0,0-2 0,0 1 1,13-15-1,0-2 74,-1-2 0,-2 0 0,21-35 0,-26 37 12,-2-1 0,0 0 1,-1-1-1,7-29 0,-16 50-137,0-3 250,-2 11 82,0 19-98,1-12-225,1-1 0,1 0 0,-1 1 0,1-1 0,1 0 0,0 0 0,0-1-1,1 1 1,0-1 0,1 0 0,-1 0 0,2-1 0,-1 0 0,1 0 0,0 0 0,0-1 0,1 0-1,0 0 1,0-1 0,0 0 0,1 0 0,-1-1 0,1 0 0,0-1 0,0 0 0,1 0 0,-1-1 0,1 0-1,-1-1 1,13 1 0,-4-4 12,0-1 0,-1-1 0,1 0 0,29-12 1,3 0-50,5-2-405,-38 11-2801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29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1166 5624,'0'0'2158,"9"-13"-1219,103-177 2812,-77 130-1829,61-80 0,-74 113-1203,1 0-1,1 2 1,1 0-1,49-36 1,-69 57-633,-3 3 40,1-1 1,-1 0-1,1 1 0,-1-1 1,1 1-1,-1 0 0,6-2 1,-8 3-91,1 0 1,0 0 0,0 0-1,0 0 1,0 0 0,-1 1-1,1-1 1,0 0-1,0 0 1,-1 1 0,1-1-1,0 0 1,0 1 0,-1-1-1,1 1 1,0-1 0,-1 1-1,1-1 1,0 1-1,-1-1 1,1 1 0,-1 0-1,1-1 1,-1 1 0,1 0-1,-1 0 1,0-1-1,1 1 1,-1 0 0,0 0-1,1 1 1,1 5 57,1 0-1,-1 1 1,0 0 0,-1-1 0,0 1-1,0 0 1,-1 0 0,0-1-1,-1 13 1,-3 8 149,-10 37 0,8-45-68,2 1 0,0 0 1,-1 30-1,4-51-164,1 1-1,0-1 1,0 1 0,0-1-1,0 0 1,0 1 0,0-1 0,0 1-1,1-1 1,-1 0 0,0 1-1,0-1 1,0 0 0,0 1-1,0-1 1,0 0 0,1 1-1,-1-1 1,0 0 0,0 1 0,1-1-1,-1 0 1,0 1 0,1-1-1,-1 0 1,0 0 0,0 1-1,1-1 1,-1 0 0,0 0 0,1 0-1,-1 1 1,1-1 0,15-4 136,16-17-45,-31 20-88,192-168 546,-142 123-424,-30 23-60,-17 18-49,-1 1 0,1 0 0,0-1-1,0 2 1,1-1 0,-1 0-1,1 1 1,0 0 0,6-3 0,-11 6-25,0 0 0,1 0 1,-1 0-1,0 0 0,0 0 1,0 0-1,1 0 0,-1 0 1,0 0-1,0 0 0,0 1 1,0-1-1,1 0 0,-1 0 1,0 0-1,0 0 0,0 0 1,0 0-1,0 1 0,1-1 1,-1 0-1,0 0 0,0 0 1,0 0-1,0 1 0,0-1 1,0 0-1,0 0 0,0 0 1,0 1-1,0-1 0,0 0 1,0 0-1,0 0 0,0 1 1,0-1-1,0 0 0,0 0 1,0 0-1,0 1 0,0-1 1,0 0-1,0 0 0,0 0 1,0 0-1,0 1 0,0-1 1,-1 0-1,1 0 0,0 2 8,-3 20 29,-1 0 0,-1-1 0,-7 21 0,4-16-17,-9 47 0,16-65-17,1 0 0,-1 0 0,1 0 0,0 0 0,1 0 0,0 0 1,1 0-1,-1 0 0,1 0 0,4 10 0,-4-15-2,-1 0 0,1 0-1,-1 0 1,1 0 0,0 0-1,0 0 1,1-1 0,-1 1 0,0-1-1,1 1 1,-1-1 0,1 0-1,0 0 1,0 0 0,0 0 0,6 2-1,-4-3 4,0 1 1,0-1-1,0 0 0,1 0 0,-1-1 0,1 1 0,-1-1 0,0 0 1,10-2-1,0-1 15,-1-1 0,0 0 1,0 0-1,0-2 1,-1 0-1,23-14 1,-19 10 12,-1 0 1,-1-2-1,0 0 1,-1-1 0,0 0-1,15-20 1,-24 27-19,-1 0 1,0 0-1,0-1 0,0 0 1,-1 0-1,1 0 0,-2 0 1,1-1-1,-1 1 1,0-1-1,-1 1 0,0-1 1,0 1-1,-1-1 0,1 0 1,-2 0-1,1 1 0,-3-10 1,3 15-13,0 1 0,0 0 0,0 0 0,0 0 0,-1 0 0,1 0 0,-1 0 0,1 0 1,0 0-1,-1 0 0,0 0 0,1 0 0,-1 0 0,0 0 0,1 1 0,-1-1 0,0 0 0,0 0 0,0 1 0,1-1 1,-1 0-1,0 1 0,0-1 0,0 1 0,0-1 0,0 1 0,0-1 0,0 1 0,0 0 0,-1 0 0,1 0 0,0-1 1,0 1-1,0 0 0,0 0 0,0 0 0,0 1 0,0-1 0,0 0 0,0 0 0,-1 0 0,1 1 0,0-1 0,0 1 1,0-1-1,0 1 0,0-1 0,-1 2 0,-3 1 2,-1 0 0,1 0 1,0 1-1,0 0 0,0 0 1,0 1-1,-3 4 0,1-1-3,0 1 0,1 0-1,0 0 1,1 1-1,0-1 1,-7 20 0,11-25-3,0 0 0,0-1 0,0 1 0,1 0 0,-1 0 0,1 0 0,0 0 0,0 0 0,0 0 0,1 0 0,-1-1 0,1 1 0,0 0 0,0 0 0,1 0 0,-1-1 0,1 1 0,-1-1 0,1 1 0,0-1 0,0 0 0,5 5 0,-1-1 0,1 0 0,0 0-1,0-1 1,1 0 0,0-1-1,0 1 1,0-2 0,0 1-1,1-1 1,0 0 0,0-1 0,0 0-1,13 3 1,-9-5 3,0 0-1,-1 0 1,1-1-1,0 0 1,-1-2-1,1 1 1,-1-1-1,1-1 1,13-5 0,1-2 8,-1-1 1,-1-1 0,0-2-1,-1-1 1,0 0 0,-1-2-1,-1 0 1,28-29 0,-19 13 16,-2 0-1,-1-3 1,-1 0 0,-3-1-1,-1-2 1,-1 0 0,-3-2-1,17-48 1,-34 84-24,51-153 143,-48 138-109,-1 0-1,0 0 1,-1-1 0,-2 1 0,0-1 0,-2-20 0,1 38-28,0 1 0,-1-1 0,1 0 0,-1 1-1,0-1 1,1 1 0,-1-1 0,-1 1 0,1 0 0,0-1 0,0 1 0,-1 0-1,0 0 1,1 0 0,-3-2 0,3 3-4,-1 0-1,1 0 1,0 1-1,0-1 1,-1 1-1,1-1 1,0 1-1,-1-1 1,1 1-1,0 0 1,-1-1-1,1 1 1,-1 0-1,1 0 1,0 0 0,-1 0-1,1 1 1,0-1-1,-1 0 1,1 0-1,-1 1 1,1-1-1,0 1 1,0-1-1,-1 1 1,1 0-1,0 0 1,0-1-1,0 1 1,-2 2-1,-3 2 4,0 0-1,1 0 0,0 1 1,0 0-1,1 0 0,-1 0 0,-3 8 1,-24 52 25,27-54-25,-15 40 12,2 1 1,3 1-1,2 0 1,3 0-1,2 1 1,2 1-1,2 79 1,6-91 6,2-1 0,2 0 0,2 0 0,23 73 0,-28-108-33,0 0-1,0-1 1,1 0 0,0 0 0,0 0 0,11 12 0,-15-19-5,0 0 0,0 0 0,0 0 0,0 0 0,0 0 1,0 1-1,0-1 0,0 0 0,0 0 0,0 0 0,1 0 0,-1 0 0,0 0 1,0 0-1,0 0 0,0 0 0,0 0 0,0 0 0,1 0 0,-1 0 0,0 0 1,0 0-1,0 0 0,0 0 0,0 0 0,0 0 0,1 0 0,-1 0 0,0 0 1,0 0-1,0 0 0,0 0 0,0 0 0,0 0 0,1 0 0,-1 0 0,0 0 1,0 0-1,0 0 0,0 0 0,0 0 0,0 0 0,0 0 0,0-1 0,1 1 1,-1 0-1,0 0 0,2-9-24,-1-5-4031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29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0 102 13768,'0'0'1354,"12"-8"-898,-5 4-380,11-7 175,1 0-1,1 1 1,31-11 0,-18 11 30,1 2 0,0 2 0,1 0 1,-1 3-1,1 1 0,0 1 0,-1 2 1,1 1-1,0 2 0,-1 1 0,0 2 0,37 12 1,-53-13-345,72 18 1197,-77-21-1950,0-2-1,20 1 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32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327 595 6632,'0'0'2505,"-11"-4"-2048,0 1-284,1 1-1,-1-1 1,0 2-1,1-1 0,-1 1 1,0 1-1,0 0 1,0 1-1,-18 3 0,18-1 8,1 0-1,-1 1 1,1 1-1,0 0 0,0 0 1,1 1-1,0 0 1,0 1-1,0 0 0,1 0 1,0 1-1,0 0 1,1 0-1,0 1 1,-10 15-1,12-16-68,0 1-1,1 1 1,-1-1 0,2 1 0,-1-1-1,2 1 1,-1 0 0,1 0 0,1 0-1,-1 1 1,2-1 0,-1 0 0,2 0-1,-1 1 1,1-1 0,5 20 0,-4-23-54,1 0 0,0 0 0,0 0 0,0 0 0,1 0 0,0-1 0,0 1 0,1-1 0,-1 0 0,1-1 1,1 1-1,-1-1 0,1 0 0,0 0 0,0-1 0,0 1 0,1-2 0,0 1 0,-1-1 0,1 1 1,1-2-1,-1 1 0,0-1 0,1 0 0,7 0 0,2 0 27,0 0 0,1-2 0,-1 0 0,0-1 0,0 0 0,0-2 1,0 0-1,0-1 0,0 0 0,17-8 0,-14 4 1,-1-2 1,0 0-1,0-1 1,-1-1 0,24-19-1,74-81 393,-103 100-428,46-56 265,-52 60-205,-1-1 1,0 0-1,-1 0 0,0-1 0,-1 1 1,5-16-1,-9 25-104,0 0 1,0 0-1,0 0 1,0-1-1,0 1 0,1 0 1,-1 0-1,0 0 1,0 0-1,0-1 1,0 1-1,0 0 1,0 0-1,0 0 1,0 0-1,0 0 0,0-1 1,0 1-1,-1 0 1,1 0-1,0 0 1,0 0-1,0-1 1,0 1-1,0 0 1,0 0-1,0 0 0,0 0 1,0 0-1,0 0 1,-1-1-1,1 1 1,0 0-1,0 0 1,0 0-1,0 0 1,0 0-1,0 0 0,-1 0 1,1 0-1,0 0 1,0 0-1,0 0 1,0 0-1,-1 0 1,1 0-1,0 0 1,0 0-1,0 0 0,0 0 1,0 0-1,-1 0 1,1 0-1,0 0 1,0 0-1,0 0 1,0 0-1,-1 0 1,1 0-1,0 0 0,0 0 1,-12 9 193,-2 17-116,1 0 1,2 1-1,0 0 1,-9 40-1,18-58-64,0 1 1,0 0-1,1 0 0,1 0 0,0-1 0,0 1 0,1 0 1,0 0-1,1 0 0,0-1 0,0 1 0,1-1 0,8 18 0,-9-22-3,0 0 0,1-1 0,0 1 0,0 0 0,1-1 0,-1 0-1,1 0 1,0 0 0,0 0 0,0-1 0,0 1 0,1-1 0,-1 0-1,1 0 1,0-1 0,0 0 0,0 1 0,0-2 0,0 1 0,1 0 0,-1-1-1,1 0 1,-1-1 0,0 1 0,1-1 0,6 0 0,-2-1 22,0-1 1,-1 0-1,1-1 1,-1 1-1,0-2 0,0 1 1,0-2-1,0 1 1,-1-1-1,1 0 1,-1-1-1,0 0 1,-1 0-1,0 0 1,0-1-1,0 0 1,10-16-1,6-9 88,-3-1 0,0-1 0,15-39 0,-24 50-51,-3 6-9,1 1 56,-1-1 1,-1 1-1,-1-2 0,7-30 0,-13 39 81,-4 13-69,-7 18-5,4-1-95,1 0-1,1 0 1,1 1-1,0-1 1,2 1-1,0 0 0,2 0 1,0 0-1,1-1 1,2 1-1,0 0 1,7 23-1,-8-37-18,1-1 1,0 1-1,0-1 0,1 0 0,0 0 0,0 0 1,1-1-1,0 0 0,0 1 0,0-2 0,1 1 1,-1-1-1,1 1 0,1-2 0,-1 1 1,1-1-1,0 0 0,0 0 0,0-1 0,0 0 1,1 0-1,-1 0 0,1-1 0,0-1 0,-1 1 1,1-1-1,0 0 0,0-1 0,0 0 0,0 0 1,0-1-1,0 0 0,-1 0 0,1-1 0,0 0 1,-1 0-1,1-1 0,8-4 0,-4 0 17,1-1 1,-2 0-1,1-1 0,-1 0 0,-1 0 1,1-1-1,-2-1 0,17-21 1,-1-7 104,29-58 0,-27 44-3,-12 27-54,-6 10 29,0 0 0,0 0 0,-2-1-1,0-1 1,8-30 0,-15 45-75,0 1 0,0-1 1,0 0-1,0 0 0,-1 0 1,1 0-1,-1 1 0,-1-5 1,2 6-22,0 0 0,0 0 0,-1 0 0,1 0 0,0 0 0,-1 0 0,1 1 0,-1-1 0,0 0 0,1 0 0,-1 0 0,1 0 0,-1 1 0,0-1 0,0 0 0,1 1 0,-1-1 0,0 1 0,0-1 0,0 1 0,0-1 0,0 1 0,0-1 0,-2 1 0,11 2 16,0 1 1,-1 1 0,13 7-1,-7-5-22,-5-1-8,0 0-1,0 0 1,0 1-1,-1 0 1,0 0-1,0 1 1,-1 0-1,0 0 0,0 0 1,0 1-1,-1 0 1,0 0-1,-1 1 1,0-1-1,5 16 1,-3-6-12,-1 2 1,-1-1 0,-1 0-1,-1 1 1,0-1 0,-3 33-1,-11 69-17,3-51 18,9-68 11,0 0 0,-1 0 0,1 0 0,0 0 0,0 0 0,0 0 0,1 0 0,-1 0 0,0 0 0,1 0 0,-1 0 0,1 0-1,0-1 1,-1 1 0,1 0 0,0 0 0,0-1 0,0 1 0,1 0 0,1 2 0,-1-3 0,-1-1 0,0 1 0,1-1 0,-1 1 0,1-1 0,-1 1 0,1-1 0,-1 0 0,1 0 0,-1 1 0,1-1 0,-1 0 0,1 0 0,-1-1 0,1 1 0,-1 0 0,1-1 0,-1 1 0,1 0 0,-1-1 0,1 0 0,-1 1 0,0-1 0,1 0 0,-1 0 0,2-1 0,9-6 8,-1-1-1,0 0 0,-1-1 1,0 0-1,0 0 0,9-15 1,46-73 63,-64 95-70,128-236 323,-115 196-179,-6 15-14,-8 27-130,0 0 1,1 0-1,-1 0 0,0-1 1,1 1-1,-1 0 0,0 0 0,1 0 1,0 0-1,-1 0 0,1 0 0,-1 1 1,1-1-1,0 0 0,0 0 1,0 0-1,-1 1 0,1-1 0,0 0 1,0 1-1,0-1 0,0 1 1,0-1-1,0 1 0,0-1 0,0 1 1,0 0-1,1-1 0,-1 1 1,0 0-1,0 0 0,0 0 0,0 0 1,2 0-1,-1 1-1,-1 0 1,1-1-1,0 1 0,0 0 1,0 1-1,-1-1 0,1 0 1,-1 0-1,1 1 1,-1-1-1,1 1 0,-1-1 1,0 1-1,0-1 0,0 1 1,0 0-1,0 0 0,0 0 1,1 2-1,3 14-2,-1 0 0,0 0 0,-2 0-1,0 0 1,-1 0 0,-2 32 0,1-24-7,0 1 0,7 42 0,-6-62 8,1 1 0,0-1 0,0 0 0,1 0 0,0 0 0,0 0 0,1 0 0,-1-1 0,2 1 0,-1-1 0,1 0 0,-1 0 0,10 7 0,-11-10 3,1-1 0,0 1 0,0-1-1,0 0 1,1 0 0,-1-1 0,0 1 0,1-1-1,-1 0 1,1 0 0,0 0 0,-1-1 0,1 0-1,-1 1 1,1-2 0,0 1 0,-1 0 0,1-1 0,-1 0-1,1 0 1,-1-1 0,8-2 0,2-1 5,-1-1-1,0-1 1,0 0 0,-1 0 0,0-1 0,12-10-1,-3-1 15,0-1-1,-1 0 1,31-42-1,-43 50-3,0 0 0,0-1-1,-1 0 1,-1 0 0,0-1 0,-1 1-1,0-1 1,-1 0 0,2-18 0,-5 28-2,-1-1-1,0 1 1,0-1 0,0 1 0,-1-1 0,0 1 0,0-1 0,0 1-1,-2-7 1,2 10-12,1 0 0,-1 0 0,1 0 0,-1 0 0,1 0-1,-1 0 1,0 0 0,1 0 0,-1 1 0,0-1 0,0 0 0,1 0 0,-1 1-1,0-1 1,0 0 0,0 1 0,0-1 0,0 1 0,0 0 0,0-1-1,0 1 1,0 0 0,0-1 0,0 1 0,0 0 0,0 0 0,0 0-1,0 0 1,-1 0 0,1 0 0,0 0 0,0 0 0,0 1 0,0-1-1,0 0 1,0 0 0,0 1 0,0-1 0,0 1 0,0-1 0,0 1-1,0 0 1,1-1 0,-2 2 0,-5 3 2,2 0 0,-1 0 0,1 0 1,-1 1-1,2 0 0,-1 0 0,1 0 0,-1 0 0,2 1 0,-1 0 0,-3 9 1,-2 8 0,-13 51 1,19-63-14,1 0 0,0 0 0,1 1 0,0-1 0,1 0 0,0 0 0,1 1 0,1-1 0,0 0 0,6 23 0,-6-29 7,0-1-1,1 0 1,-1 0-1,1 0 1,0 0-1,1 0 1,-1-1-1,1 1 1,-1-1-1,1 0 1,1 0-1,-1 0 1,0-1-1,1 1 1,0-1-1,0 0 1,0-1-1,0 1 1,0-1-1,1 0 1,-1 0-1,1-1 1,-1 1-1,1-1 1,8 0-1,-3-1 8,-1 0-1,0-1 1,0 0-1,0 0 0,0-1 1,0-1-1,-1 0 0,1 0 1,-1-1-1,1 0 1,-1-1-1,8-5 0,7-5 29,-1-1 0,-1-1 0,22-22 0,82-89 261,-125 128-292,-1-1 0,1 0 0,-1 1 1,1-1-1,-1 0 0,1 1 0,0-1 0,-1 1 0,1-1 0,0 1 0,-1-1 0,1 1 1,0 0-1,-1-1 0,1 1 0,0 0 0,0 0 0,0-1 0,-1 1 0,1 0 0,0 0 1,0 0-1,0 0 0,0 0 0,-1 0 0,1 0 0,0 0 0,0 0 0,1 1 0,-1 0 0,0 0 0,0 0 0,0 1 0,-1-1 0,1 0 0,-1 0 0,1 1 0,-1-1 0,1 0 0,-1 1 0,0-1 0,1 0 0,-1 1 0,0-1 0,0 3 0,0 9 3,0 0 1,-4 20-1,-44 164 115,46-178-44,5-13-25,7-10-14,7-12 69,25-30 1,9-9 38,-27 31-79,-18 17-48,0 0 0,1 0 1,0 1-1,1 0 1,-1 0-1,1 0 1,13-5-1,-20 10-21,-1 1 1,1 0-1,0 0 0,0 0 0,0 0 1,-1-1-1,1 1 0,0 0 1,0 0-1,0 1 0,0-1 0,-1 0 1,1 0-1,0 0 0,0 0 1,0 1-1,-1-1 0,1 0 0,0 1 1,0-1-1,-1 1 0,1-1 0,0 1 1,-1-1-1,1 1 0,-1-1 1,1 1-1,-1-1 0,1 1 0,-1 0 1,1 0-1,-1-1 0,1 1 1,-1 0-1,0-1 0,1 1 0,-1 0 1,0 0-1,0 0 0,0-1 0,1 1 1,-1 0-1,0 0 0,0 1 1,1 6-15,0 0 0,0 0 1,-1 12-1,0-15 5,-1 2 6,2 0 0,-1 1 0,1-1 0,0 1 1,1-1-1,-1 0 0,6 13 0,-6-18 5,0 0 1,0 0-1,0 0 1,0 0-1,1 0 0,-1-1 1,1 1-1,-1 0 0,1-1 1,0 1-1,0-1 1,0 0-1,-1 1 0,1-1 1,0 0-1,0 0 0,1 0 1,-1 0-1,0-1 1,0 1-1,0-1 0,1 1 1,-1-1-1,0 0 1,0 0-1,1 0 0,-1 0 1,0 0-1,4-1 0,3 0 0,-1-2 0,1 1 0,-1-1 0,1 0-1,-1-1 1,0 0 0,0 0 0,-1-1-1,1 0 1,-1 0 0,0-1 0,-1 0 0,7-7-1,10-12 3,-1-1-1,18-29 1,-36 49-3,36-52 25,-4-1 0,-1-2 0,-4-2 0,-2 0 0,-3-2 0,-3-1 0,18-83 0,-35 122-11,8-34 94,12-126 1,-26 186-106,0-1 0,0 0 0,0 1 0,0-1 0,0 0-1,0 1 1,-1-1 0,1 1 0,-1-1 0,1 1 0,-1-3 0,0 4-2,1 0 0,0 0 0,0-1 0,0 1 0,-1 0 0,1 0 0,0 0 0,0 0 0,0 0-1,-1-1 1,1 1 0,0 0 0,0 0 0,-1 0 0,1 0 0,0 0 0,-1 0 0,1 0 0,0 0 0,0 0-1,-1 0 1,1 0 0,0 0 0,-1 0 0,1 0 0,0 0 0,0 0 0,-1 0 0,1 0 0,0 0 0,0 0 0,-1 1-1,1-1 1,0 0 0,0 0 0,-1 0 0,-2 3 0,0 0-1,0 0 1,0 0 0,0 1-1,0-1 1,1 1 0,-4 5-1,-5 11-6,1 1 0,1 1-1,-10 31 1,-13 72-9,30-118 14,-9 47-3,2 1 0,3 0 0,2 0 0,2 0 0,3 0 0,2 0 0,3 0 0,2 0 0,23 81 0,-22-105 30,2 0 0,17 37-1,-24-61-11,-1 0 0,1 0-1,0 0 1,1-1 0,-1 1-1,1-1 1,1 0 0,-1-1-1,1 1 1,0-1 0,0 0-1,0-1 1,1 1 0,0-1-1,8 4 1,-11-7-46,0 0 1,0 0-1,0 0 0,0 0 1,0-1-1,0 1 0,0-1 1,0 0-1,0 0 0,0-1 0,0 1 1,0-1-1,-1 0 0,1 0 1,0 0-1,0 0 0,0-1 1,4-2-1,-6 3-446,1-1 0,-1 0 1,0 0-1,0 0 0,0 0 0,0 0 1,0 0-1,-1 0 0,3-4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33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15072,'0'0'2039,"19"-3"-1509,246-25 919,-258 27-1411,241-10 1523,-170 16-965,-32-1 101,1-3 0,66-5 1,-97 1-3413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34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363 101 5720,'0'0'2498,"5"-11"-1742,-1 3-560,41-73 2130,-45 132 178,-13 97-177,15 287 0,45-47 1349,-46-381-3397,5 35 421,-5-32 2510,-2-13-3180,0 0 0,-1 1 0,0 0 0,1-1 0,-1 1 1,0 0-1,0 0 0,0 0 0,0 0 0,0 0 0,-1 1 0,1-1 0,-1 1 0,1-1 0,-1 1 0,1 0 0,-1 0 0,0 0 0,1 0 0,-1 0 0,0 1 0,-4-1 0,-5-1 4,0 0-1,-1 1 1,-24 1-1,14 2 17,1 1-1,0 1 0,0 1 0,0 1 0,1 1 0,-1 0 1,-23 14-1,-48 19 71,91-39-110,0 0 1,-1 0 0,1 1-1,0-1 1,0 0-1,0 1 1,0-1-1,0 1 1,0 0 0,0 0-1,0 0 1,1 0-1,-3 2 1,1-2 45,-3 3-29,6-5-25,0 0 0,0 0 1,0 0-1,0 0 0,0 0 1,0 0-1,0 0 0,0 1 0,0-1 1,0 0-1,0 0 0,0 0 1,0 0-1,0 0 0,0 0 1,0 1-1,0-1 0,0 0 0,0 0 1,0 0-1,0 0 0,0 0 1,0 0-1,0 0 0,1 0 1,-1 0-1,0 0 0,0 1 0,0-1 1,0 0-1,0 0 0,0 0 1,0 0-1,0 0 0,1 0 1,-1 0-1,0 0 0,0 0 1,0 0-1,0 0 0,0 0 0,0 0 1,0 0-1,1 0 0,-1 0 1,0 0-1,0 0 0,0 0 1,0 0-1,0 0 0,0 0 0,0 0 1,1 0-1,-1 0 0,0 0 1,0-1-1,0 1 0,0 0 1,0 0-1,0 0 0,0 0 0,0 0 1,20-1 32,0-1 1,-1 0-1,32-9 1,-3 0 0,665-94 508,-507 78-333,-151 21 245,61 0 0,-115 6-367,-2-1-119,1 0 0,0 1-1,0-1 1,0 0 0,0 1-1,0-1 1,0 0-1,0 1 1,0-1 0,0 0-1,0 1 1,0-1 0,0 0-1,1 1 1,-1-1-1,0 0 1,1-1 0,6-7-3967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37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70 8240,'0'0'9550,"-8"16"-9027,4-7-444,-2 1 8,1 1 1,1 0-1,0 0 0,0 0 0,1 0 1,0 0-1,1 1 0,1-1 0,-1 23 1,13 78 881,33 147 0,3 15 201,-30-173-636,2 10 540,-39-223 550,-2 2-1165,-71-210 0,54 197-273,-2-27 57,35 123-168,2-1-1,1 1 0,0-44 1,3 66-61,0-1-1,1 1 1,0-1 0,0 1-1,0-1 1,0 1 0,1 0 0,0 0-1,0 0 1,1 0 0,-1 0-1,1 0 1,0 1 0,0-1 0,5-3-1,-5 4-5,1 1-1,0 0 0,0 0 1,0 1-1,0-1 1,0 1-1,0 0 0,1 0 1,-1 1-1,1-1 0,0 1 1,-1 0-1,1 0 0,0 0 1,0 1-1,0 0 0,5 0 1,15 2 2,-1 1 0,0 2 1,0 0-1,0 2 0,0 0 0,-1 2 1,-1 0-1,1 2 0,28 17 0,-44-23-5,1 0 0,-1 1 0,0-1 0,0 1 0,0 1 0,-1-1 0,0 1 0,-1 0 0,1 1 0,-1-1 0,-1 1 0,7 13-1,-9-13 0,1-1 0,-1 0-1,-1 1 1,1 0-1,-1-1 1,0 1-1,-1 0 1,0 0-1,0-1 1,-1 1 0,0 0-1,0-1 1,-1 1-1,-4 12 1,-4 1 0,0 0 0,-1 0 0,-1-1 0,0-1 0,-20 22 0,17-22 0,1 0-1,1 1 0,1 0 1,-16 35-1,27-52-3,0 1 0,1-1 0,-1 0 0,1 1 0,0-1 0,0 1 0,0-1 0,0 0 0,0 1 0,1-1 0,0 1 0,-1-1 0,1 0 0,0 0 0,1 1 0,-1-1 0,1 0 0,-1 0 0,1 0 0,0 0 0,4 4 0,3 3 0,0 0 0,0-1 0,1 0 0,15 11 0,19 7 15,0-1-1,2-2 1,94 34-1,56 29 25,-195-87-39,5 3 10,0 1-1,0-1 1,0 1-1,-1 0 1,9 8-1,-13-11-7,-1 0 1,1-1-1,-1 1 1,1 0-1,-1-1 0,0 1 1,1 0-1,-1-1 1,0 1-1,1 0 1,-1 0-1,0 0 0,0-1 1,0 1-1,1 0 1,-1 0-1,0 0 0,0-1 1,0 1-1,-1 0 1,1 0-1,0 1 1,-1-1 0,0 0 0,0 1 0,0-1 0,0 0 0,0 1 0,0-1 0,0 0 0,0 0 0,0 0 0,-1 0 0,1 0 1,0 0-1,-1-1 0,1 1 0,-4 1 0,-18 7 31,-1 0 1,-1-2-1,-48 9 1,-77 1 83,-4-12 1,125-6-63,1-1 0,-1-2 1,-34-8-1,40 4-142,39 6-384,8 1 223,14-5-3566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38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491 1302 7632,'0'0'4033,"-8"-11"-3410,3 5-516,-7-10 198,1 1-1,0-2 1,-14-31 0,-104-286 3423,0-139 175,125 455-3757,-11-48 1270,-9-102-1,24 163-1325,0-33 450,0 36-515,0 0 0,1 0-1,-1 1 1,1-1 0,-1 0 0,1 0-1,0 1 1,0-1 0,0 0-1,-1 1 1,2-1 0,-1 1 0,0-1-1,0 1 1,0 0 0,1 0-1,-1-1 1,2 0 0,12-6 35,-1 0 0,2 1 0,-1 1 0,1 0 0,0 1 0,0 1 0,0 0 0,32-2 0,-16 4-18,0 2 1,1 1-1,50 8 0,-68-6-30,1 0 0,0 1 0,-1 1 0,0 0 0,0 1 0,0 0 0,-1 2-1,1-1 1,-2 2 0,1 0 0,-1 0 0,-1 2 0,0-1 0,15 18 0,-23-22-16,0 0 0,0 0-1,-1 0 1,0 1 0,0-1 0,0 1 0,-1 0 0,0 0-1,-1 0 1,1 0 0,-1 0 0,0 0 0,-1 1-1,0-1 1,0 0 0,-1 0 0,0 0 0,0 0 0,0 0-1,-1 0 1,-5 12 0,3-7-3,-1 0 0,0-1 0,-1 1 0,0-1-1,-1 0 1,0-1 0,-1 0 0,0 0 0,-1-1 0,0 0 0,-15 12 0,-7-1 7,0-2 1,-39 17 0,-25 13 30,-69 58 27,143-90-25,0 1-1,2 1 1,0 1-1,1 1 1,-21 28-1,24-25 15,2 1 0,0 1 0,1-1 0,2 2-1,0 0 1,2 0 0,1 0 0,-7 50 0,11-46 2,1 0 0,1 0 1,1 0-1,2 0 0,1 0 1,1 0-1,16 54 0,-18-76-26,1 0 0,0 0 1,1-1-1,-1 1 0,2-1 0,-1 0 0,1 0 0,0 0 1,0-1-1,0 1 0,11 7 0,-11-10-8,0-1 0,0 0 0,0 0-1,0 0 1,1-1 0,0 1 0,-1-1-1,1-1 1,0 1 0,0-1 0,0 0 0,0 0-1,0-1 1,0 0 0,0 0 0,11-2-1,7-2 25,0-1-1,-1-1 1,0-2-1,0 0 0,24-13 1,103-62 138,-71 31-55,-50 31-10,1 2-1,58-29 0,-87 48-99,0-1 0,1 0 0,-1 1 0,1-1 0,-1 1 0,1-1 0,-1 1-1,1 0 1,-1-1 0,1 1 0,-1 0 0,1 0 0,-1 0 0,1 0-1,-1 1 1,1-1 0,-1 0 0,1 0 0,-1 1 0,1-1 0,-1 1-1,3 1 1,-2 0 10,1 0 0,-1 1 0,0-1-1,0 1 1,-1 0 0,1 0-1,0-1 1,1 6 0,0-2-20,21 56 148,-21-50-95,1-1 0,0 1 0,1-1 0,0 0 0,1 0 1,0 0-1,10 12 0,-14-21-44,0 1 0,1-1 0,0 0 0,-1 0 0,1 0 0,0 0 0,0-1 1,0 1-1,0-1 0,0 0 0,0 0 0,0 0 0,0 0 0,1 0 0,-1-1 0,0 1 1,1-1-1,6 0 0,15-5-3937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39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 17183,'0'0'95,"4"13"-8,57 195 325,62 175 1321,-18-97 140,-102-278-1782,25 55 535,-26-58-534,1-1 0,-1 1 0,1-1 0,0 0 1,1 0-1,-1 0 0,1 0 0,0-1 1,0 1-1,5 3 0,-9-7-74,1 0-1,-1 0 1,1 0 0,-1 1-1,1-1 1,0 0 0,-1 0-1,1 0 1,-1 0 0,1 0-1,-1 0 1,1 0 0,0 0-1,-1 0 1,1 0 0,-1-1-1,1 1 1,-1 0 0,1 0-1,-1 0 1,1-1 0,-1 1-1,1 0 1,-1-1 0,1 1-1,-1 0 1,1-1 0,0 0-1,11-14 217,-10 12-191,161-247 1185,-15 22-456,-107 167-588,298-405 1155,-322 448-1236,-14 16-67,0-1 0,0 0 0,-1 0 0,1 0 1,-1 0-1,3-4 0,-5 7-32,0-1 1,0 1-1,0 0 0,0 0 1,0-1-1,0 1 0,0 0 1,0 0-1,0 0 0,1-1 1,-2 1-1,1 0 0,0 0 1,0-1-1,0 1 0,0 0 1,0 0-1,0-1 0,0 1 1,0 0-1,0 0 0,0-1 1,0 1-1,0 0 0,-1 0 1,1 0-1,0-1 0,0 1 1,0 0-1,0 0 0,-1 0 1,1 0-1,0 0 1,0-1-1,-1 1 0,-12-4 61,-18 1-26,28 2-25,-41 1 50,-77 10-1,-2 1-31,-397 28 37,495-36-72,-28 5-20,-76 1 0,159-2-486,-12-3-3030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13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13864,'0'0'1712,"77"-36"-1824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40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44 254 18535,'0'0'-17,"-2"13"-3,-10 69 249,3 0-1,5 0 1,2 1-1,13 104 1,-4-126 69,3 15 517,24 100 1,-30-164-505,1 0 0,11 21 0,-9-19 87,-7-14-382,0 0 1,0 0 0,0 1 0,0-1 0,0 0-1,0 0 1,1 0 0,-1 1 0,0-1-1,0 0 1,0 0 0,0 0 0,0 1 0,1-1-1,-1 0 1,0 0 0,0 0 0,0 0-1,1 0 1,-1 1 0,0-1 0,0 0 0,1 0-1,-1 0 1,0 0 0,0 0 0,0 0-1,1 0 1,-1 0 0,0 0 0,0 0-1,1 0 1,-1 0 0,0 0 0,0 0 0,1 0-1,-1 0 1,0 0 0,1 0 0,7-10 339,4-15-85,-8 7-179,0 0-1,-1 0 1,-1 0-1,0-26 1,-8-77 178,2 63-139,-23-209 265,4 67-169,-1-16 63,21 195-250,2 14-31,0 1-1,0 0 1,1 0-1,-1 0 1,1-1-1,1 1 1,-1 0-1,1 0 1,0 0-1,3-8 1,-2 8-6,-2 4-2,1-1 0,0 1 0,-1 0 0,1-1-1,0 1 1,0 0 0,1-1 0,-1 1 0,0 0 0,1 0 0,-1 0-1,1 0 1,0 0 0,-1 0 0,1 1 0,0-1 0,0 1-1,0-1 1,1 1 0,-1 0 0,0-1 0,0 1 0,4-1 0,5-1 1,1 1 0,-1 0 0,0 1 1,1 0-1,-1 1 0,1 0 1,-1 1-1,1 0 0,-1 1 1,15 4-1,4 3 16,0 0 0,42 22 1,-67-29-18,0 0 1,0 1 0,0 0 0,0 0 0,0 0 0,-1 0 0,0 1 0,0 0 0,0 0 0,0 0-1,0 0 1,-1 1 0,0-1 0,0 1 0,0 0 0,-1 0 0,1 0 0,-1 0 0,0 1 0,-1-1 0,1 1-1,-1-1 1,0 1 0,0-1 0,-1 1 0,0-1 0,0 1 0,0-1 0,-1 1 0,1 0 0,-2-1-1,1 1 1,0-1 0,-4 9 0,-4 8 10,-1 1 0,-1-1 0,-1-1 1,-27 39-1,-72 71 26,78-94-19,11-15 3,16-17-7,1-1 0,0 1 0,0 1 0,1-1 0,-7 10 0,11-14-11,0-1 1,-1 1-1,1 0 1,0 0 0,-1 0-1,1 0 1,0 0 0,0 0-1,0 0 1,0 0-1,0 0 1,0 0 0,0-1-1,0 1 1,1 0 0,-1 0-1,0 0 1,0 0 0,1 0-1,-1 0 1,0 0-1,1-1 1,-1 1 0,1 0-1,0 0 1,-1-1 0,1 1-1,-1 0 1,1-1 0,1 2-1,27 17 51,-27-18-52,48 22 52,0-2 0,82 21 1,-85-29-18,0 2 1,-1 3-1,76 39 1,-115-53-20,1 1 0,-1 0 0,0 0 0,0 0 0,-1 1 0,10 12 0,-14-16-6,-1 0 0,1 0 0,-1 0 0,0 0-1,0 0 1,0 0 0,0 1 0,-1-1 0,1 0 0,0 1 0,-1-1 0,0 1-1,1-1 1,-1 0 0,0 1 0,0-1 0,-1 1 0,1-1 0,0 1 0,-1-1-1,1 0 1,-1 1 0,0-1 0,0 0 0,0 1 0,0-1 0,0 0 0,-4 4-1,0 1 22,-1 0 0,0-1 0,0 1-1,-1-1 1,1-1 0,-2 1-1,1-1 1,0 0 0,-1-1-1,-9 5 1,-13 4 113,-46 12-1,56-18-90,-39 10 210,-115 20 0,140-32-246,1-3-1,-1-1 1,0-1 0,1-2 0,-40-6 0,68 7-51,-1 0 0,1-1 0,0 1 0,-1-1 0,1 0 0,0-1 0,0 1 1,0-1-1,-8-6 0,-4-9-3758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41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8032,'0'0'1920,"80"-18"-1056,11 6 8,30-4-40,14 4 0,10 6-128,-4 6-8,-2 6-80,6 4-8,8-2-137,-7 0 17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1:18:42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7936,'0'0'2913,"12"0"-1858,76-3 535,127-21 0,-117 11-946,276-14 1459,-303 28-1646,0 3-1,-1 2 0,88 21 1,-89-11-2605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2:0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 70 3000,'0'0'9008,"-10"-2"-8638,-32-7-22,37 8-251,0 0 0,1-1 0,0 0 0,-1 1 0,1-2-1,-5-2 1,-14-6 443,-11-2 74,-9-4 47,40 17-610,1-1 1,-1 1 0,0-1 0,1 1-1,-1 0 1,0 0 0,0 0 0,1 0 0,-1 1-1,0-1 1,1 1 0,-1-1 0,-4 3 0,-39 15 631,34-14-533,0 0 0,1 1 0,0 0 0,0 1 0,1 0 0,-13 10 0,-44 37 499,36-30-321,1 2 0,-43 45 0,55-51-198,1 1 1,1 1-1,1 0 0,1 1 0,1 0 1,-14 31-1,23-41-60,0 0 0,1 0 1,0 1-1,1 0 0,1-1 0,0 1 0,0 0 1,1 0-1,1-1 0,0 1 0,1 0 0,0-1 1,1 1-1,6 17 0,-2-14 5,0-1 1,0 1-1,2-1 0,0-1 1,0 1-1,1-2 0,1 1 0,1-1 1,0-1-1,17 14 0,5 3 70,-11-8 100,29 18 0,4-12 42,-47-23-196,1 0 0,-1 0 0,1-1 1,0-1-1,0 0 0,0 0 1,12 0-1,72-4 287,-31 0-264,-56 1-78,1 0 0,-1 0 0,0 0-1,1-1 1,-1 0 0,0-1 0,0 1-1,7-5 1,51-31 241,-64 37-272,13-9 43,-1 0 0,0-1 0,-1-1-1,0 0 1,-1 0 0,16-24 0,-4 1 106,27-56 1,-14-8 39,-8 35-180,-34 99-135,0 0 83,1 2 0,1-1 0,2 52 0,3-69 38,1 1 0,0-2 1,1 1-1,1 0 0,1 0 0,1-1 0,0 0 0,13 23 0,-18-39 2,0 0 0,-1 0 1,1 0-1,1 0 0,-1-1 0,0 1 0,0 0 0,1-1 0,-1 1 0,1-1 0,-1 1 1,1-1-1,0 0 0,-1 0 0,1 0 0,0 0 0,0 0 0,0 0 0,0 0 0,0 0 1,0-1-1,0 1 0,0-1 0,0 0 0,0 1 0,0-1 0,0 0 0,3 0 0,-2-1 7,1-1-1,-1 1 0,1 0 1,-1-1-1,0 0 0,1 0 1,-1 0-1,0 0 0,0 0 1,0-1-1,-1 1 1,1-1-1,-1 0 0,1 0 1,2-5-1,11-18 38,-1-2 1,-1 0-1,-1-1 1,-2-1-1,9-31 0,9-25 80,-25 75-93,0 0 0,-1-1 0,-1 0 0,0 0 1,0 0-1,0-15 0,-7 31-22,0 6-10,-2 28-54,-5 60 1,7-40 40,4-47 7,0 0 0,1 0 1,0 0-1,0 0 0,2 0 1,-1 0-1,1-1 0,1 1 1,0 0-1,7 16 0,-6-20 7,0 1-1,1-1 0,-1 0 1,2 0-1,-1 0 1,1-1-1,-1 1 0,2-1 1,-1-1-1,1 1 0,0-1 1,0-1-1,0 1 1,9 3-1,-11-6 4,0 1 0,1-1 0,-1-1 0,1 1 0,0-1 0,-1 0 0,1 0 0,0 0 0,0-1 0,0 0 0,-1 0 0,1-1 0,6 0 0,-4-1 13,0-1 1,0 1 0,-1-1 0,1-1-1,-1 1 1,0-1 0,0-1 0,0 1-1,6-7 1,-2 1 41,0-1 0,0-1 0,-1 0 0,-1 0 0,0-1 0,0 0 0,-1-1 0,-1 0 0,-1 0 0,9-27 0,-3-10 179,-11 43-193,0-1-1,1 1 1,0 0 0,1 0 0,-1 0 0,1 0 0,8-13-1,-1 4-16,-7 12-20,-1 1 0,1-1 0,0 1 0,0 0 0,1 0 0,-1 0 0,1 0 0,5-4 0,-2 3 10,0 0 1,1 1-1,-1-1 1,1 1-1,14-4 1,-20 7-14,0 0 0,0 1 0,0-1 0,1 1 0,-1-1 0,0 1 0,0 0 0,1 0 0,-1 0 0,0 0 0,0 0 0,0 1 0,1-1 0,-1 1 0,0-1 0,0 1 0,0 0 0,0 0 0,0 0 0,0 0 0,0 0-1,0 0 1,0 1 0,0-1 0,-1 0 0,3 3 0,0 1 2,-1 0 0,0 1-1,0-1 1,0 1 0,0 0-1,-1-1 1,0 1-1,0 0 1,1 10 0,0 7-1,0 30 1,-1-9 4,1-18-8,10 72 68,-11-86-60,1 0 0,0 0 0,1 0 0,1-1 0,11 21 0,-15-30-9,0 0-1,0 0 0,1 0 0,-1 0 1,1 0-1,0 0 0,0 0 0,0-1 1,0 1-1,0 0 0,0-1 0,0 0 1,0 0-1,0 1 0,1-1 0,-1 0 0,0-1 1,1 1-1,-1 0 0,5 0 0,-4-1 5,0 0 1,1-1-1,-1 1 0,0-1 0,0 1 0,1-1 0,-1 0 0,0 0 0,0-1 0,0 1 0,0 0 0,0-1 0,-1 0 0,1 0 0,3-2 0,5-6 4,0-1-1,-1 0 0,0 0 0,-1-1 0,0-1 0,-1 1 0,8-18 0,39-98 205,-54 124-208,52-125 336,-47 102-188,0 4-1686,5 3-3425,-11 23 4793,0 1-1,0-1 1,0 0 0,0 0 0,0 1 0,1-1-1,0 4 1,0-2 24,8 59-133,-3-15 134,15 60 0,-18-97 133,1-1 0,0 0 0,0 1 0,1-1 0,1-1 0,0 1 0,0-1 0,1 0 0,8 9 0,-9-12 19,-4-4 3,0-1 1,0 0-1,0 0 1,0 1-1,0-2 1,1 1-1,4 3 1,-6-4-13,0-1 0,0 0-1,1 0 1,-1 1 0,0-1 0,0 0 0,0 0 0,0 0 0,1-1-1,-1 1 1,0 0 0,0 0 0,0 0 0,0-1 0,0 1-1,1-1 1,-1 1 0,0-1 0,0 1 0,0-1 0,0 0 0,0 1-1,-1-1 1,3-1 0,4-6 17,0 0 0,0 0 0,0 0 0,-1-1 0,0 0 0,-1 0 0,0-1-1,6-15 1,5-21-6,-2-1 0,-2 0 0,7-52 0,-14 72-17,1-17 114,-5 46-109,0 0-1,1 0 1,-1 1-1,0-1 1,1 0-1,0 0 0,-1 0 1,4 3-1,2 1-2,4 9-12,-6-7 1,1-1 0,0 1 0,0-1 1,0-1-1,1 1 0,0-1 0,1 0 1,-1-1-1,10 6 0,0-3 6,0 0-1,1-1 1,0-1-1,0 0 1,33 4-1,-45-9 5,1 0 0,0-1 0,0 0 0,-1-1 0,1 1 0,0-1 0,-1-1 1,11-2-1,-13 2 0,0 1 0,0-1 0,0 0 0,-1-1 0,1 1-1,0-1 1,-1 0 0,1 0 0,-1 0 0,0 0 0,0 0 0,0-1 0,-1 1 0,3-5 0,-1 2 0,-1-1-1,0 1 1,-1-1-1,1 0 0,-1 1 1,0-1-1,-1 0 1,0-1-1,0 1 0,-1 0 1,0-14-1,0 17 0,-1 0-1,1 0 0,-1 1 1,0-1-1,0 0 0,0 0 1,-1 1-1,1-1 0,-1 1 1,0-1-1,0 1 0,0 0 1,0-1-1,-1 1 1,1 0-1,-1 1 0,0-1 1,0 0-1,0 1 0,0 0 1,0-1-1,0 1 0,-7-3 1,7 5 2,1 0 0,0 0 0,-1-1 0,1 1 0,-1 1 0,1-1 0,0 0 0,-1 1 0,1-1 0,0 1 0,-1 0 0,1-1 0,0 1 0,0 0 0,0 0 0,0 1 0,0-1 0,0 0 0,-4 4 0,-2 1 2,0 1 0,1 0 0,-9 11 0,12-13-3,1 1 1,-1 0-1,1-1 1,1 1-1,-1 1 1,1-1 0,0 0-1,1 0 1,0 1-1,0-1 1,0 1-1,0 8 1,1 2-1,1 0 0,0 0 0,6 27-1,-6-39-1,0 1-1,1-1 0,0 1 1,0-1-1,0 0 0,1 1 1,0-1-1,0-1 0,0 1 1,1 0-1,-1-1 0,1 0 1,8 8-1,-4-7-9,0 1 0,0-1 0,1 0-1,0-1 1,0 0 0,0 0 0,13 2 0,-3-1-8,0-1 1,1 0 0,-1-2 0,0-1 0,1 0-1,38-4 1,-30-1 10,0-1 1,0-2-1,0 0 1,32-15-1,-11 0 10,-1-2-1,-1-2 0,-1-3 0,66-53 1,-104 76-11,6-6 68,-25 24 48,-15 15-61,3-6-5,1 1-1,0 2 1,2 0 0,-32 51 0,51-72-37,0 1 0,0 0-1,0-1 1,0 1-1,0 0 1,1-1 0,0 1-1,0 0 1,0 0 0,0-1-1,0 1 1,1 0 0,0-1-1,-1 1 1,1 0-1,1-1 1,1 6 0,-2-8-3,-1 1 0,1 0 0,0-1 0,0 1 0,0-1 0,0 1 0,0-1 0,0 0 0,0 1 1,0-1-1,0 0 0,1 0 0,-1 0 0,0 1 0,1-2 0,-1 1 0,1 0 0,-1 0 0,1 0 0,0-1 0,-1 1 1,1-1-1,0 1 0,-1-1 0,1 0 0,0 1 0,0-1 0,-1 0 0,1 0 0,0 0 0,0-1 0,-1 1 1,1 0-1,0-1 0,-1 1 0,1-1 0,0 1 0,2-2 0,2-2-7,0 0-1,0 0 1,-1 0-1,0-1 1,0 1 0,0-1-1,0-1 1,0 1-1,-1-1 1,4-6 0,0-2-2,0-1 1,0 0 0,4-17-1,-4 8 8,-2 1 0,-1-1 0,0 0-1,-2 0 1,0-30 0,-9-123 57,1 93-31,4 59-22,0-12 23,-1 0 1,-2 0-1,-1 1 0,-12-42 0,17 78-26,0-1 0,0 1 0,0 0 0,0 0 0,0-1 0,0 1 0,0 0 0,0 0 1,0-1-1,0 1 0,0 0 0,-1 0 0,1-1 0,0 1 0,0 0 0,0 0 0,0-1 0,0 1 0,-1 0 0,1 0 0,0 0 0,0-1 0,0 1 0,-1 0 0,1 0 0,0 0 0,0 0 0,-1-1 0,1 1 0,0 0 0,0 0 0,-1 0 0,1 0 0,0 0 0,0 0 0,-1 0 0,1 0 0,0 0 0,0 0 0,-1 0 0,-7 11-15,-2 21-16,4 0 20,1-1-1,2 1 1,1 0-1,1 0 1,5 45-1,1-34-9,2 0-1,2 0 1,20 61-1,-19-80 9,0 0-1,1-1 0,1-1 0,1 0 1,1 0-1,1-1 0,1-1 1,1 0-1,0-2 0,2 0 0,0-1 1,1 0-1,24 14 0,-3-10 91,-37-20-68,-1 1 0,0-1-1,1 0 1,-1 0 0,1 0-1,0-1 1,-1 1-1,1-1 1,-1 0 0,6 0-1,-8-1-95,0 1-1,0-1 0,0 1 1,0-1-1,0 1 1,0-1-1,0 0 0,0 0 1,0 1-1,0-1 1,0 0-1,0 0 0,0 0 1,1-1-1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2:0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93 107 4512,'0'0'6630,"-5"10"-6238,2-5-353,0 2 188,-1 0 1,0 0-1,0 0 1,-1 0-1,0-1 1,0 1-1,-1-2 1,0 1 0,0 0-1,-10 7 1,14-13-70,1 1 0,0 0 1,-1 0-1,1 0 0,0 0 0,0 0 1,-1 0-1,1 0 0,0 1 1,0-1-1,0 0 0,0 1 1,1-1-1,-1 0 0,0 1 1,1-1-1,-1 1 0,1-1 1,-1 1-1,1 0 0,0-1 1,-1 1-1,1-1 0,0 1 1,0 0-1,0 2 0,2 5-252,-1 0-1,1 0 0,6 16 1,0 2 409,28 144-116,22 84-35,-28-143 0,-27-100-96,-7-17 5,-7-23 10,-18-71 153,-20-126 1,34 146-91,-10-78 268,19 114-266,4 26-81,0 0 0,2 0 0,0 0 0,2-23 0,-1 33-45,0 0 0,1-1 0,0 2 0,0-1 0,1 0 0,-1 0 0,1 1 0,1-1 0,-1 1 0,1 0 0,0 0-1,10-10 1,-11 14-24,1-1 0,-1 0 1,1 1-1,0 0 0,0 0 0,0 0 0,1 1 0,-1-1 0,0 1 0,0 0 0,7-1 0,0 0-3,-1 1 0,0 1 1,19 1-1,-21-1 7,1 1 1,-1 1-1,0 0 1,0 0-1,0 1 1,0-1-1,0 2 1,0-1-1,-1 1 0,0 0 1,0 1-1,0 0 1,0 0-1,-1 0 1,1 1-1,-1 0 1,-1 0-1,1 1 1,-1 0-1,8 13 1,-12-16 1,1 0-1,-1 0 1,0 0 0,0 0 0,-1 0 0,1 0 0,-1 0-1,0 0 1,0 0 0,0 0 0,-1 0 0,1 0 0,-1 0-1,0 0 1,0-1 0,0 1 0,-4 7 0,-3 5 5,0 0 1,-18 24 0,19-30-6,-8 11-17,-1-1 0,-2 0-1,0-1 1,0-1 0,-43 31-1,57-46 8,0 0-1,0 1 0,0-1 0,0 1 0,1 0 0,0 1 1,-4 5-1,9-10 3,0 0 0,-1 0-1,1 1 1,0-1 0,0 0 0,0-1 0,0 1 0,-1 0 0,1 0 0,2-2 0,2 2-1,45-7-12,0 3 0,86 4 0,-120 1 31,0 1-1,-1 0 1,1 1 0,-1 1-1,0 1 1,0 0 0,-1 1-1,1 1 1,-1 0 0,-1 1 0,1 1-1,17 13 1,-26-16-2,-1-1 0,1 1 0,-1 0-1,-1 0 1,1 1 0,-1-1 0,0 1 0,0 0-1,-1 0 1,0 1 0,0-1 0,-1 0 0,3 15 0,-4-17 4,-1 0 0,1 0 0,-1 1 1,0-1-1,0 0 0,0 1 0,-1-1 1,0 0-1,0 0 0,-1 1 0,1-1 0,-1 0 1,0 0-1,0-1 0,-1 1 0,1 0 1,-1-1-1,0 0 0,-1 1 0,-5 5 1,1-3 5,-1 0 0,1-1 0,-1-1 0,0 0 0,-1 0 0,1 0 0,-1-1 0,-14 4 0,-85 15 95,86-19-95,-10 2 40,-1-2-1,1-1 1,-1-2-1,0-2 1,0-1-1,-47-8 1,80 10-80,0 0 1,0-1 0,-1 1-1,1 0 1,0-1 0,0 1 0,0 0-1,0-1 1,-1 0 0,1 1-1,0-1 1,0 0 0,0 1-1,0-1 1,1 0 0,-1 0-1,0 0 1,0 0 0,0 0 0,1 0-1,-1 0 1,0-2 0,-3-9-2929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2:0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4616,'0'0'10641,"13"8"-10496,44 24 15,-53-30-134,0 0-1,1-1 0,0 1 1,-1-1-1,1 0 0,0 0 1,0-1-1,-1 1 0,1-1 1,0 0-1,0-1 0,0 1 1,-1-1-1,8-2 0,11 0 75,86-8 222,75-4 189,-152 15-350,0 0 0,0 3 0,54 10 0,24 12 703,-109-25-843,0 0-1,0 1 1,0-1-1,0 0 1,0 0-1,0 1 1,0-1-1,0 0 1,0 0-1,0 0 1,0 0-1,0 0 0,0-1 1,0 1-1,0 0 1,2-1-1,-3 1 8,0 0-1,1-1 1,-1 1-1,0 0 1,1-1-1,-1 1 1,0 0-1,0-1 1,0 1-1,1-1 0,-1 1 1,0 0-1,0-1 1,0 1-1,0-1 1,0 1-1,0 0 1,0-1-1,0 1 1,0-1-1,0 1 1,0 0-1,0-1 1,0 1-1,0-1 1,-1-2-348,0 0 0,0 0 1,-1 0-1,1 1 1,0-1-1,-1 0 0,-3-3 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2:1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552 367 3808,'0'0'5126,"-11"-2"-4870,-11-3-48,-1 2-1,0 1 0,1 0 1,-1 2-1,-28 2 0,32 1-56,-38 4 392,1 3 0,-55 17 0,103-24-472,0 0-1,1 0 1,0 1-1,-1-1 0,1 2 1,1-1-1,-1 1 1,1 0-1,-1 1 1,1-1-1,1 1 1,-1 0-1,1 1 0,0-1 1,1 1-1,0 0 1,0 0-1,0 1 1,1-1-1,0 1 1,0 0-1,1-1 0,-2 13 1,2 0-13,0 0-1,2 0 1,0 0-1,2 0 1,0 0 0,1 0-1,1 0 1,1 0-1,1-1 1,0 0 0,11 21-1,-12-29-38,1 0 0,0 0-1,0-1 1,1 0 0,1-1-1,-1 1 1,2-1 0,-1-1-1,1 1 1,0-2 0,1 1 0,0-1-1,0-1 1,1 0 0,-1 0-1,1-1 1,1 0 0,-1-1 0,21 5-1,-11-6 27,0 0 0,0-2 0,-1 0 0,1-1 0,0-1 0,0-1-1,0-1 1,-1-1 0,1-1 0,-1-1 0,0 0 0,-1-1 0,0-2 0,0 0 0,0-1-1,-1 0 1,-1-2 0,0 0 0,0-1 0,-2 0 0,1-2 0,-2 0 0,26-32 0,-37 42 3,0 1 1,0 0 0,0-1 0,-1 0 0,1 1 0,-1-1-1,0 0 1,0 0 0,-1-1 0,2-5 0,-5 8 147,-3 6-99,-2 7-40,1 0-47,0 1 0,2 0 0,-1 0 0,1 0-1,1 1 1,0-1 0,1 1 0,-2 18-1,4-26-6,0 1-1,0-1 0,0 0 1,1 0-1,-1 0 0,1 0 0,0 0 1,1 0-1,-1 0 0,1 0 1,-1 0-1,1 0 0,0-1 0,0 1 1,1-1-1,-1 1 0,1-1 1,0 0-1,0 0 0,0 0 0,0-1 1,0 1-1,1-1 0,-1 1 1,1-1-1,0 0 0,7 3 0,-3-2 6,0 0 0,1 0 0,0 0 0,0-1-1,-1-1 1,18 2 0,-23-3-5,0 0-1,0 0 1,0-1 0,0 1 0,0-1-1,-1 1 1,1-1 0,0 0 0,0 0 0,-1 0-1,1-1 1,0 1 0,-1-1 0,0 1 0,1-1-1,-1 0 1,0 0 0,0 0 0,0 0-1,0 0 1,0 0 0,0-1 0,-1 1 0,1-1-1,1-4 1,-1 2 6,0-1 0,0 0 1,-1 0-1,0 0 0,0 0 0,0 0 0,-1 0 0,0 0 1,0 0-1,-1 0 0,1 0 0,-1 0 0,-1 0 0,1 0 1,-5-11-1,3 10 11,0-1 1,-1 1-1,1 0 1,-1 0 0,-1 1-1,1-1 1,-1 1-1,-1 0 1,1 0-1,-1 1 1,-11-9-1,11 10 33,0 1 0,0 0 0,-1 0 0,0 0 0,1 1-1,-1 0 1,-8-1 0,15 3-17,9-2 1,0 0-1,0-1 1,16-7-1,-21 9-27,48-21-7,52-19 39,-90 36-26,1 1-1,0 1 1,0 0-1,0 1 1,18-1-1,-30 3-11,-1 0 0,1 1 0,0-1 0,0 0 1,0 1-1,0 0 0,-1 0 0,1 0 0,0 0 0,-1 0 0,1 0 0,0 1 0,-1-1 0,0 1 0,1 0 0,-1-1 0,0 1 0,0 0 0,0 0 0,0 1 0,0-1 0,-1 0 0,1 1 0,-1-1 0,1 1 0,-1-1 0,0 1 0,0 0 0,1 4 0,1 7 93,0-1-1,-1 1 1,-1-1 0,0 26 0,-1-39-34,0 24 570,0-17-581,0 158 242,0-166-293,0 1 0,0 0 0,0 0 0,0 0-1,0 0 1,0 0 0,0 0 0,0 0-1,0 0 1,0 0 0,0 0 0,0 0 0,0 0-1,1 0 1,-1 0 0,0 0 0,0-1-1,0 1 1,0 0 0,0 0 0,0 0 0,0 0-1,0 0 1,0 0 0,0 0 0,0 0-1,0 0 1,0 0 0,1 0 0,-1 0 0,0 0-1,0 0 1,0 0 0,0 0 0,0 0 0,0 0-1,0 0 1,0 0 0,0 0 0,0 0-1,0 0 1,0 0 0,1 1 0,-1-1 0,0 0-1,0 0 1,0 0 0,0 0 0,0 0-1,0 0 1,0 0 0,0 0 0,0 0 0,0 0-1,0 0 1,0 0 0,0 0 0,0 0-1,0 0 1,0 1 0,0-1 0,0 0 0,0 0-1,0 0 1,0 0 0,0 0 0,0 0-1,8-9-32,5-11-21,28-48 165,3 2 0,66-77 0,-109 141-111,0 1 0,0 0 1,1 0-1,-1-1 0,0 1 0,1 0 0,-1 0 0,1 0 0,-1 0 1,1 1-1,-1-1 0,1 0 0,0 1 0,-1-1 0,1 1 0,0-1 1,-1 1-1,1 0 0,0 0 0,2 0 0,-3 0-1,0 0-1,1 1 0,-1-1 0,0 1 1,0 0-1,0-1 0,0 1 0,0 0 1,0 0-1,0 0 0,0-1 0,0 1 1,0 0-1,0 0 0,0 0 1,-1 1-1,1-1 0,0 0 0,-1 0 1,1 0-1,-1 0 0,1 1 0,-1-1 1,0 0-1,1 0 0,-1 1 0,0 1 1,2 17-8,-1 0-1,-2 37 1,0-16 3,1-15 6,-1 0 0,5 35 0,-3-54 0,0 0 0,0 1 0,1-1 0,0 0 0,1 0 0,-1 0 0,1 0 0,1-1 0,5 10 0,-8-14 4,1 0-1,-1 0 1,1 0-1,-1-1 1,1 1-1,0 0 0,-1-1 1,1 1-1,0-1 1,0 0-1,0 1 1,0-1-1,0 0 0,1 0 1,-1 0-1,0-1 1,0 1-1,1 0 1,-1-1-1,0 0 0,1 1 1,-1-1-1,1 0 1,-1 0-1,0 0 1,1-1-1,-1 1 0,1-1 1,-1 1-1,0-1 1,0 0-1,1 0 0,-1 0 1,0 0-1,0 0 1,0 0-1,0 0 1,2-3-1,7-4 24,-1-1 1,0 0-1,0-1 0,-1 0 0,11-16 1,23-29 89,41-56 180,-74 95-220,2 1-1,0 1 0,24-24 1,-36 38-72,1-1 1,-1 1-1,1-1 1,-1 1-1,0 0 1,1-1-1,-1 1 1,1 0-1,-1-1 1,1 1-1,0 0 1,-1-1-1,1 1 1,-1 0-1,1 0 1,-1 0-1,1 0 1,0 0-1,-1 0 1,1 0-1,-1 0 1,1 0-1,0 0 1,-1 0 0,1 0-1,-1 0 1,1 0-1,1 1 1,-2 0-1,1-1 1,0 1-1,0 0 1,-1 0-1,1 0 1,-1 0 0,1 0-1,-1 0 1,1 0-1,-1 0 1,0 0-1,1 0 1,-1 0-1,0 2 1,2 39 44,-2-41-49,-1 13 1,0 0 0,0 0 1,-2 0-1,0-1 0,0 1 0,-1-1 0,-1 1 0,0-1 0,-1-1 0,-12 21 0,17-31 2,-1 0 0,1-1 0,0 1-1,-1 0 1,1-1 0,-1 1 0,0-1 0,1 0 0,-1 1-1,0-1 1,0 0 0,0 0 0,0 0 0,0-1 0,0 1-1,0 0 1,0-1 0,0 1 0,0-1 0,0 0 0,0 1-1,-1-1 1,1 0 0,0 0 0,0-1 0,0 1 0,0 0-1,0-1 1,-1 1 0,1-1 0,0 0 0,-2-1 0,-10-2 152,33 11-95,-4-4-69,-1-1 0,1-1 0,-1 0 0,1-1 0,-1 0 0,1-2 0,-1 1 1,0-2-1,1 0 0,-1 0 0,0-2 0,-1 1 0,1-2 0,-1 0 0,0 0 0,0-2 0,-1 1 0,0-1 0,0-1 0,11-11 0,4-8 49,0-2-1,-2-1 1,-1-1-1,-1-1 1,34-69-1,-43 71 0,-2-1 1,-1 0-1,-1-1 0,11-67 0,1-138 164,-21 129 11,-2 103-221,-1 6-2,-4 11-7,-3 21 23,-2 18 15,3 0 0,-2 97 0,9-116-22,-1 16 2,3 1 0,7 62-1,-3-77-2,2-1 0,16 49 0,-11-44 2,-5-15 3,17 34 0,-21-50-3,0-1-1,0 1 1,1-1 0,0 0 0,0 0-1,0 0 1,0-1 0,1 1 0,0-1-1,9 6 1,-12-9 2,1 0 0,0 1 0,-1-1 0,1-1 1,0 1-1,0 0 0,0-1 0,0 1 0,0-1 0,-1 0 0,1 0 0,0 0 1,0 0-1,0 0 0,0-1 0,0 1 0,0-1 0,0 0 0,-1 0 0,1 0 1,0 0-1,4-3 0,2-2-1,0 0 1,0-1-1,0 0 1,12-13-1,15-19 17,-23 23 39,2 0 1,18-14 0,-31 28-58,0 1-1,1-1 1,-1 1 0,1 0 0,0 0 0,-1 0 0,1 0 0,0 1 0,0-1 0,-1 1-1,1-1 1,0 1 0,0 0 0,0 0 0,-1 0 0,1 1 0,0-1 0,0 1-1,-1-1 1,1 1 0,5 2 0,5 3 9,0 0 0,0 0 0,12 10 0,-6-4-6,-3 0-5,-14-10 0,1 0 0,-1 0 0,1 0 0,-1 0 0,1 0 0,0 0 0,-1-1 0,1 1 0,0-1 0,0 0 0,6 2 0,-9-3 1,0 0-1,0 0 0,1 0 0,-1 0 1,0 0-1,0 0 0,0 0 0,1 0 1,-1 0-1,0 0 0,0-1 0,0 1 0,1 0 1,-1 0-1,0 0 0,0 0 0,0 0 1,0 0-1,1 0 0,-1 0 0,0 0 1,0-1-1,0 1 0,0 0 0,0 0 1,1 0-1,-1 0 0,0 0 0,0-1 1,0 1-1,0 0 0,0 0 0,0 0 1,0-1-1,0 1 0,0 0 0,0 0 1,0-1-1,-3-8 22,-10-8 20,8 13-37,0 0 0,0 0 1,-1 1-1,1-1 0,-1 1 0,1 1 1,-1-1-1,0 1 0,-10-3 1,12 4-3,0 1 0,0-1 0,-1 1 0,1-1 0,0 1 0,0 1 0,0-1 0,-1 1 0,1-1 0,0 1 0,0 0 0,0 0 0,0 1 0,0-1 0,-6 4 0,2 0 1,0 1 1,0-1-1,1 1 0,0 0 1,0 1-1,0 0 1,0 0-1,-6 11 0,11-15-6,0 1 1,0-1-1,0 1 0,0 0 0,1 0 0,0-1 0,0 1 0,0 0 0,0 0 0,1 0 0,-1 1 0,1-1 0,0 0 0,0 0 0,1 0 0,-1 0 0,1 0 0,0 0 0,0 0 0,0 0 1,1 0-1,2 4 0,-3-4 4,1-1 0,-1 1 0,1-1 1,1 1-1,-1-1 0,0 0 1,1 0-1,-1 0 0,1 0 0,0 0 1,0-1-1,0 1 0,1-1 1,-1 0-1,0 0 0,1 0 0,0 0 1,-1 0-1,1-1 0,0 0 1,0 0-1,0 0 0,0 0 0,0-1 1,-1 1-1,1-1 0,0 0 0,0 0 1,0 0-1,0-1 0,0 0 1,0 1-1,0-1 0,0-1 0,0 1 1,-1 0-1,8-5 0,-4 1-7,0-1 0,0 0 0,0 0 0,-1-1-1,0 0 1,0 0 0,-1 0 0,7-12 0,-5 7 40,1 1 1,17-18-1,-25 28-33,1 0 0,0 0 0,0 0-1,0 0 1,-1 0 0,1 1 0,0-1 0,0 0-1,0 1 1,0-1 0,0 1 0,1-1-1,-1 1 1,2-1 0,-2 1-3,0 1 0,0-1-1,-1 1 1,1-1 0,0 1 0,0-1 0,0 1-1,-1 0 1,1-1 0,0 1 0,0 0 0,-1 0-1,1 0 1,-1-1 0,1 1 0,-1 0 0,1 0-1,-1 0 1,1 1 0,17 42-9,-14-33 31,0-1 0,1 0-1,8 15 1,-12-23-19,1 1 9,-1-1 0,1 1-1,0-1 1,0 1 0,0-1-1,0 0 1,0 0 0,1 0-1,2 3 1,-3-5-9,-1 0 1,0 1-1,1-1 0,-1 0 1,1 0-1,-1 0 1,0 0-1,1 0 0,-1 0 1,1 0-1,-1-1 1,0 1-1,1 0 0,-1-1 1,0 1-1,0-1 0,1 1 1,-1-1-1,0 0 1,0 0-1,0 1 0,0-1 1,0 0-1,0 0 1,2-2-1,22-21 69,26-29-1,14-15 18,-62 65-81,1 0-1,-1 0 0,1 0 0,0 1 1,0 0-1,4-3 0,-7 5-5,0 0 0,0-1-1,0 1 1,0 0 0,0-1 0,0 1 0,-1 0-1,1 0 1,0 0 0,0 0 0,0 0-1,0 0 1,0 0 0,0 0 0,0 0-1,0 0 1,0 0 0,0 1 0,0-1-1,-1 0 1,1 1 0,0-1 0,0 0 0,0 1-1,0-1 1,-1 1 0,1 0 0,0-1-1,-1 1 1,1-1 0,0 1 0,-1 0-1,1 0 1,0 1 0,2 5-1,0 0 0,0 1 1,-1-1-1,0 1 0,0-1 0,0 15 1,5 16-2,-7-38 1,0 1 0,0-1 0,0 1 0,0 0 0,0-1 0,0 1 0,0-1 0,0 1 0,1 0 0,-1-1 0,0 1 0,1-1 0,-1 1 0,0-1 0,1 1 0,-1-1 0,0 1 0,1-1 0,-1 1 0,1-1 0,0 1 0,12-11 0,1-8 19,0-1 0,18-32 0,10-14 23,-35 55-35,-5 6-4,1 1 1,-1-1-1,1 0 0,0 1 0,0 0 0,0-1 0,1 1 1,-1 1-1,1-1 0,-1 0 0,8-3 0,-10 6-3,0 0 0,0 1 0,0-1 0,0 0 0,0 0 1,1 1-1,-1-1 0,0 0 0,0 1 0,0-1 0,0 1 0,0-1 0,0 1 0,0 0 0,-1-1 0,1 1 0,0 0 0,0 0 0,0 0 0,-1 0 0,1-1 0,0 1 0,0 2 0,15 23-5,1 10-31,-11-21 50,1-1 0,1 1 0,0-1 0,0 0 0,22 24 0,-30-37-11,1 0 0,0-1 0,0 1 0,-1-1 0,1 1 0,0-1 0,0 1-1,0-1 1,0 1 0,0-1 0,0 0 0,0 0 0,0 1 0,0-1 0,0 0 0,0 0-1,0 0 1,0 0 0,0 0 0,0 0 0,0 0 0,1-1 0,1 1 4,-1-1 0,1 0 0,-1-1 0,1 1 0,-1 0 0,1-1 0,-1 1 0,3-3 0,1-1 5,0-1-1,0 0 1,-1 0 0,9-12-1,-3-3 4,0-1 1,-1-1-1,-2 0 0,12-46 0,-2 5 29,-2 20-26,-7 18-3,0 0 0,-2-1 1,7-43-1,-14 60-15,-1 8-5,1 0 0,0 0 0,0-1 0,0 1 0,0 0 0,0 0 0,0 0 0,1 0 0,-1 0-1,1-1 1,-1 1 0,1 0 0,1-2 0,-1 7-1,-1-1-1,1 1 1,-1 0-1,1 0 1,-1 0 0,0 0-1,-1 3 1,1-3 3,4 61-40,2 0 0,19 84 1,-21-128 38,1-1 0,1 0 0,15 36 0,-18-49 3,0-1 1,0 1-1,0 0 1,1-1-1,0 0 0,0 0 1,0 0-1,0 0 1,1-1-1,0 0 0,0 1 1,0-2-1,1 1 0,-1-1 1,12 6-1,-15-9 1,3 2-12,0 0-1,-1 0 1,1 0-1,0-1 1,0 0 0,0 0-1,0-1 1,0 1-1,0-1 1,0 0 0,0 0-1,0-1 1,0 1-1,0-1 1,5-2 0,3-1-264,-12 3 252,0 1 0,0 0 0,0 0-1,0-1 1,0 1 0,0-1 0,0 1 0,0-1 0,0 1 0,0-1-1,0 0 1,0 1 0,0-1 0,0 0 0,0-1 0,0 2-201,-1-1 1,0 0-1,0 0 1,1 0-1,-1 0 1,0 0-1,0 0 1,0 0 0,0 1-1,0-1 1,0 0-1,0 0 1,-1 0-1,1 0 1,0-1-1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2:1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9344,'0'0'273,"11"-4"-244,99-28 534,-88 26-270,0 2-1,1 0 0,39 0 0,-27 5 106,137-3 1535,-78-8-2517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2:1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7832,'0'0'288,"96"-20"-232,-27 8 616,14 0 8,9-2 32,1 1 8,4-3-56,-1-2 8,7-4-72,-6-6 8,-2 2-224,-13-9 0,-9 5-232,-17 2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2:1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1231 6016,'0'0'4472,"13"0"-3878,0 1-443,-3-1-18,0 1-1,0-1 1,0-1-1,0 0 1,0 0-1,20-6 1,-14 1 79,0-1 0,0-1-1,-1 0 1,1-1 0,-2-1 0,0 0-1,15-15 1,-5 4 218,-2-2 0,0-1-1,18-26 1,-33 39-207,0 0-1,-1-1 0,0 1 1,-1-1-1,6-18 0,12-63 958,-8 23-323,-13 65-813,0-1 1,1 1 0,-1 0 0,1 0-1,0 0 1,1 0 0,5-7-1,32-31 183,-28 31-155,-13 11-67,1 0 1,-1 1-1,1-1 1,0 0-1,-1 1 0,1-1 1,0 0-1,-1 1 1,1-1-1,0 1 1,0-1-1,0 1 0,0-1 1,-1 1-1,1 0 1,0-1-1,0 1 1,0 0-1,0 0 1,0 0-1,0 0 0,0-1 1,0 1-1,0 0 1,0 1-1,0-1 1,1 0-1,-1 1 0,0 0 0,0 0 1,0 0-1,-1 0 0,1 0 0,0 0 0,0 0 1,-1 0-1,1 0 0,0 1 0,-1-1 0,1 0 1,-1 0-1,0 1 0,1-1 0,-1 2 0,2 10 14,-1-1-1,-1 26 0,0-35-17,-14 147 94,5-72-57,9-78-38,-2 17 8,1 1 1,0-1-1,1 0 0,3 20 1,-2-33-8,-1 0 0,1 0 0,0-1 1,0 1-1,0-1 0,0 1 0,1-1 1,-1 0-1,1 1 0,0-1 0,0 0 0,0 0 1,1 0-1,-1 0 0,1-1 0,-1 1 0,1 0 1,0-1-1,0 0 0,0 0 0,0 0 1,1 0-1,-1 0 0,0-1 0,7 2 0,0 0 5,0-2 0,0 0-1,1 0 1,-1 0 0,0-1-1,1-1 1,-1 0-1,0-1 1,17-3 0,-7-1 9,0-1 1,0-1-1,32-17 1,-5-4 11,-1-2-1,78-68 1,-28-2 78,-72 73-61,-21 23-27,1 0 0,-1 1 0,1-1 0,0 1 0,0 0 0,1 0 0,-1 0-1,8-3 1,3-10 95,-11 8-55,-4 9-57,0 0 1,0 0 0,0 0 0,0 0-1,0 0 1,0 0 0,0 0 0,0-1-1,0 1 1,0 0 0,0 0 0,0 0-1,0 0 1,0 0 0,-1 0 0,1 0 0,0 0-1,0 0 1,0-1 0,0 1 0,0 0-1,0 0 1,0 0 0,0 0 0,0 0-1,0 0 1,0 0 0,0 0 0,0 0-1,-1 0 1,1 0 0,0 0 0,0 0-1,0 0 1,0 0 0,0 0 0,0 0-1,0 0 1,0 0 0,-1 0 0,1 0-1,0 0 1,0 0 0,0 0 0,0 0-1,0 0 1,0 0 0,0 0 0,0 0 0,0 0-1,-1 0 1,1 0 0,0 0 0,0 0-1,0 0 1,-26 18 34,-2-3-35,1 0 0,1 1 0,-39 33 0,51-37 2,-18 16-11,-46 51 0,70-70 13,0 1 0,0 0 0,2 1 0,-1-1 0,1 1 0,1 1 0,0-1 0,0 1 0,1 0 0,-2 14 0,5-24-2,1 0 0,0 1 1,-1-1-1,1 0 0,0 1 1,1-1-1,-1 0 0,0 1 1,1-1-1,-1 0 0,1 0 0,0 0 1,0 1-1,0-1 0,0 0 1,0 0-1,0 0 0,0 0 1,1 0-1,-1-1 0,1 1 1,-1 0-1,1-1 0,0 1 1,0-1-1,-1 1 0,1-1 1,0 0-1,0 0 0,1 0 0,-1 0 1,0 0-1,0 0 0,4 0 1,2 1 4,0 0 0,1-1 1,-1 1-1,0-2 0,1 1 0,-1-2 1,1 1-1,11-2 0,-8-1 4,0 0-1,0-1 1,0-1-1,-1 1 0,1-2 1,-1 0-1,0 0 1,-1-1-1,1 0 1,-1-1-1,15-14 0,-14 10 15,-1 0-1,1 0 0,-2-1 1,0 0-1,-1 0 0,0-1 1,-1 0-1,0-1 0,4-15 0,-3 6 51,-2 0 1,0-1-1,-2 1 0,0-1 0,-1-27 0,-3 51-43,-1 1-29,0 1 1,1-1-1,-1 0 1,0 1-1,1-1 1,-1 1-1,0-1 1,1 1-1,-1-1 1,0 1-1,1-1 1,-1 1-1,1-1 1,-1 1-1,1 0 1,-1-1-1,1 1 1,0 0-1,-1-1 1,1 1-1,0 0 1,-1 0-1,1-1 1,0 1-1,0 0 1,0 0-1,0 0 1,-4 28-6,3-25 10,1 10 5,0 0 0,0-1-1,1 1 1,1 0 0,4 18 0,-4-23-7,1-1 1,-1 1-1,1-1 1,1 0-1,0 0 1,0 0-1,1 0 0,-1-1 1,11 11-1,-7-10 2,0 0 0,0-1 0,1 0 0,1 0 0,-1-1 0,1 0 0,0-1 0,0 0 0,1-1 0,-1 0 0,1 0 0,0-1 0,0-1 0,0 0 0,0 0 0,1-1 0,-1-1 0,0 0 0,21-2 0,-10-2-4,1 0 0,-1-1 0,-1-2 0,34-14 0,83-47 56,-97 46-45,-22 13-7,-11 6-6,1-1 1,-1 0-1,0-1 1,-1 0-1,1 0 1,10-10-1,-58 39-2,-3 7 18,-48 44 0,77-62 4,0 2 1,1 0-1,0 0 0,1 1 1,1 1-1,-14 27 0,24-42-17,0-1-1,0 1 0,0 0 1,0-1-1,1 1 0,-1 0 0,1 0 1,-1 0-1,1 0 0,0 0 1,0-1-1,0 1 0,0 0 1,0 0-1,0 0 0,0 0 0,1 0 1,-1 0-1,1-1 0,-1 1 1,1 0-1,1 2 0,-1-2-4,1-1-1,-1 0 1,1 0 0,-1 1-1,1-1 1,0 0-1,-1 0 1,1 0-1,0-1 1,-1 1-1,1 0 1,0-1 0,0 1-1,0-1 1,0 0-1,0 1 1,0-1-1,0 0 1,-1 0 0,1 0-1,4-1 1,7-1-8,-1 0 0,1-1 0,-1-1 0,0 0 0,0-1 0,0 0 0,-1 0 0,0-2 0,0 1 0,0-1 0,-1-1 0,0 0 1,0 0-1,-1-1 0,0 0 0,11-16 0,-4 5 17,-2-1 0,0-1-1,-1 0 1,-2 0 0,0-1 0,-1-1 0,9-34 0,13-72 8,-5-2 1,-6-1 0,5-147-1,-25 238-17,-2-1 0,-11-72 0,11 112 0,1 0 0,-1 0 0,0 0 0,0 0 0,0 0 0,0 0 0,-1 0 0,1 1 0,-3-4 0,4 6 0,-1-1 0,1 1 0,-1-1 0,1 1 0,-1-1 0,0 1 0,1 0 0,-1-1 0,0 1 0,1 0 0,-1-1 0,0 1 0,1 0 0,-1 0 0,0 0 0,1 0 0,-1 0 0,0 0 0,1 0 0,-1 0 0,0 0 0,0 0 0,1 0 0,-1 0 0,0 0 0,1 0 0,-1 1 0,0-1 0,1 0 0,-1 1 0,0-1 0,1 0 0,-1 1 0,1-1 0,-1 1 0,1-1 0,-1 1 0,1-1 0,-1 1 0,1-1 0,-1 1 0,1-1 0,0 1 0,-1 0 0,1 0 0,-5 5-3,2 0 0,-1 0 0,1 0 0,-1 0 0,2 1 0,-1-1 0,1 1-1,0-1 1,-2 12 0,0 11-22,-1 29 0,4-32 16,-1 20-37,3 0-1,1 0 1,12 66 0,41 133-68,-49-220 111,13 37-8,28 66-1,-20-61 11,-20-51 14,0 0 0,1 0 0,14 19 0,-17-28-17,0 0 0,0 0 0,1-1 0,0 1 0,0-1 0,1-1 0,-1 1 0,15 8 0,-17-13 6,-1 0 0,0-1 0,0 1 0,0-1-1,1 1 1,-1-1 0,0 0 0,0 0 0,1 0-1,-1-1 1,0 1 0,0-1 0,1 0 0,-1 0-1,0 0 1,0 0 0,5-3 0,3-2 8,0 0 0,0-1 0,11-8 1,-8 3 16,0-1 0,-2 0 0,1 0 0,-2-2 0,0 1 0,0-1 0,-2-1 0,0 0 0,10-25 0,-11 24 24,-3 9 4,0-1 0,-1 0 0,-1 0-1,1 0 1,-2 0 0,1-1 0,-1 1-1,1-13 1,-12 34 17,2 11-64,-1 3-3,-8 45 0,15-61-6,0 0 0,1 0 1,0 1-1,0-1 1,1 0-1,1 0 0,-1 0 1,5 11-1,-3-11-10,0 1-1,1-1 1,1 0 0,0 0-1,0-1 1,1 1-1,11 14 1,-14-21 14,0 0-1,-1 0 1,1-1 0,0 1-1,0-1 1,1 0 0,-1 1-1,0-1 1,1-1 0,-1 1 0,1-1-1,0 1 1,0-1 0,-1 0-1,1 0 1,0 0 0,0-1-1,0 0 1,0 1 0,0-1 0,0-1-1,0 1 1,0 0 0,0-1-1,4-1 1,-2 0 3,1-1 0,-1 0 0,0 0 0,1 0 0,-1-1 0,-1 1 0,1-2 0,-1 1 0,1 0-1,-1-1 1,0 0 0,-1 0 0,1-1 0,4-8 0,4-7 32,-1-2-1,15-37 1,-21 46-13,1-5 33,-2 0 1,0 0 0,-1-1-1,2-22 1,0 6 66,-4 22-68,-4 22-14,-8 40-56,5-21-18,-4 32 0,8-50 26,1 0-1,0 0 1,1 0-1,0 0 1,0 0-1,1 0 1,4 14 0,-5-19 6,2 5-14,0-1 0,0 0 0,1 1 0,0-1 0,1 0 0,5 8 0,-8-15 14,-1 1 0,1 0-1,0-1 1,-1 1 0,1-1-1,0 0 1,0 0 0,0 0-1,0 0 1,0 0 0,0 0-1,0 0 1,0-1 0,1 1-1,-1-1 1,0 1 0,0-1-1,1 0 1,-1 0 0,0 0-1,0 0 1,1 0 0,-1-1-1,0 1 1,0 0 0,1-1-1,-1 0 1,0 0 0,4-2-1,-1 1 10,0-1 0,0 0 0,-1 0 0,1-1 0,-1 0 0,1 0 0,-1 0 0,0 0 0,0 0 0,-1-1 0,0 0 0,4-6 0,4-9 15,15-37 0,-18 38-6,5-13 22,-2 0 1,10-45-1,-14 47-32,-10 49 6,0-2 4,0 0 0,0 28 0,4-26-19,0 0 0,1 0 0,1 0 0,1 0 0,1-1 0,0 1 0,1-1 0,11 21 0,-14-35 2,-1 0-1,1 0 0,-1-1 1,1 0-1,0 1 0,0-1 1,1 0-1,-1-1 0,1 1 1,-1 0-1,1-1 0,0 0 1,0 0-1,0 0 0,0 0 1,0-1-1,0 0 0,1 0 1,-1 0-1,0 0 0,1 0 1,-1-1-1,0 0 0,1 0 1,-1 0-1,1-1 0,-1 1 1,0-1-1,1 0 0,-1 0 1,0-1-1,0 1 0,6-4 1,2-1 10,0-1 0,0-1 1,-1 0-1,0-1 1,0 0-1,-1-1 1,0 0-1,-1-1 1,0 0-1,-1 0 0,0 0 1,-1-1-1,0-1 1,6-15-1,-3 2 132,-2 0 0,0-1 0,-2 0-1,-1 0 1,3-52 0,-8 77-78,1 6-30,3 14-27,1 27-47,-5-10 32,-1 1-1,-2-1 0,-1 0 1,-1 1-1,-13 38 0,18-73 9,0 0 1,-1 0-1,1 0 0,-1 1 0,1-1 1,-1 0-1,1 0 0,-1 0 0,0-1 0,1 1 1,-1 0-1,0 0 0,0 0 0,0 0 0,0-1 1,0 1-1,0 0 0,0-1 0,0 1 1,0-1-1,0 1 0,0-1 0,-2 1 0,1-1 2,0 1-1,0-1 1,0-1-1,-1 1 1,1 0-1,0 0 1,0-1-1,0 1 1,0-1-1,0 0 1,-4-1-1,-4-4 21,-1 0 0,2-1 0,-16-13-1,21 16-6,-2 1 13,10 7-24,10 10-14,-2-6 4,0 0 0,0-1 0,1-1 0,-1 0 0,2-1 0,-1 0 1,0-1-1,1 0 0,24 3 0,-20-5 19,-1-1-1,1 0 1,-1-1 0,1-1-1,-1-1 1,1 0 0,26-8 0,-42 9-27,1 0 0,-1 0 1,1 0-1,-1-1 0,0 1 0,0-1 1,1 1-1,-1-1 0,0 0 1,0 0-1,0 0 0,-1 0 1,1 0-1,0 0 0,-1-1 1,0 1-1,1 0 0,-1-1 1,1-3-1,3-15-3468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15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4616,'0'0'12945,"2"10"-12688,9 50 218,4 92 1,-7-53-142,16 323 1466,-23-415-1724,-1 20 257,0-26-317,0-1 0,0 1 1,0-1-1,0 0 1,0 1-1,0-1 1,0 1-1,0-1 0,0 1 1,-1-1-1,1 0 1,0 1-1,0-1 0,0 1 1,0-1-1,-1 1 1,1-1-1,0 0 1,0 1-1,-1-1 0,1 0 1,0 1-1,0-1 1,-1 0-1,1 0 0,-1 1 1,1-1-1,0 0 1,-1 0-1,1 1 1,0-1-1,-1 0 0,1 0 1,-1 0-1,1 0 1,-1 0-1,1 0 1,0 1-1,-1-1 0,1 0 1,-1 0-1,1 0 1,-2-1-1,1 0 10,-1 1 1,1-1-1,-1-1 0,1 1 1,0 0-1,-1 0 1,1 0-1,0-1 0,0 1 1,0-1-1,0 1 0,0-1 1,0 1-1,0-1 0,0 1 1,0-4-1,-10-34-698,7 24-1909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2:1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96 12864,'0'0'3288,"-64"-63"-3056,58 49-129,0-4 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2:1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197 447 4816,'0'0'6368,"-11"7"-5938,-11 7-267,-4 2 289,1 0 1,0 2-1,-35 32 0,57-46-380,0-1-1,0 0 1,1 1-1,0-1 0,-1 1 1,1 0-1,1 0 1,-1 0-1,0 0 1,1 0-1,0 0 0,0 0 1,0 0-1,1 1 1,-1-1-1,1 5 1,0-6-23,1 0 0,-1 0-1,1-1 1,0 1 0,0 0 0,0 0 0,0 0 0,0-1 0,1 1 0,-1 0 0,1-1 0,0 0 0,-1 1 0,1-1 0,0 0 0,1 0 0,-1 0 0,0 0 0,0 0 0,1 0 0,-1-1 0,1 1 0,4 1 0,1 0 42,0 0 0,0 0 1,1-1-1,-1 0 0,1 0 1,-1-1-1,1 0 0,0-1 1,0 0-1,-1 0 0,16-3 1,-20 3-52,-1-1 1,1 0 0,-1 1 0,1-2-1,-1 1 1,0 0 0,1-1 0,-1 1-1,0-1 1,0 0 0,0 0 0,0 0 0,-1-1-1,1 1 1,0 0 0,-1-1 0,0 0-1,0 0 1,1 0 0,-2 0 0,1 0 0,0 0-1,-1 0 1,1 0 0,-1-1 0,0 1-1,0-1 1,0 1 0,-1-1 0,1-6-1,0 6 16,-1-1-1,-1 1 1,1 0-1,0 0 1,-1-1-1,0 1 1,0 0-1,0 0 1,-1 0-1,1 0 1,-1 0-1,0 0 1,-5-7-1,3 6 23,0 1 0,0-1 0,-1 1 0,1 0 0,-1 0 0,0 0 0,0 1 0,-1 0-1,-5-3 1,-18-1 357,27 7-417,0 0 1,1 0-1,-1-1 0,1 1 1,-1 0-1,1 0 0,-1 1 0,0-1 1,1 0-1,-1 0 0,1 1 1,-1-1-1,1 1 0,-3 0 1,4 0-16,1-1 0,-1 0 0,0 1 0,0-1 0,0 0 0,0 1 0,0-1 0,0 0 0,0 0 1,1 1-1,-1-1 0,0 0 0,0 1 0,0-1 0,1 0 0,-1 0 0,0 0 0,0 1 0,1-1 0,-1 0 1,0 0-1,1 0 0,-1 0 0,0 1 0,1-1 0,-1 0 0,0 0 0,1 0 0,-1 0 0,0 0 0,1 0 1,-1 0-1,0 0 0,0 0 0,1 0 0,-1 0 0,0 0 0,1 0 0,-1 0 0,0 0 0,1 0 0,0-1 0,16 1 17,0-1 4,-1-2 1,0 0-1,27-8 1,-35 8-18,-1 0 0,0 0 1,0-1-1,-1 0 0,1 0 0,-1-1 0,0 0 0,0 0 1,0 0-1,6-9 0,10-16 44,-2-1-1,-1-1 1,-2-1 0,16-39 0,-5 10 55,56-132 686,-80 283-23,23 397-407,-29-387-276,-5-1 0,-37 190 0,38-261-58,-12 33 0,16-53-19,-1 0 1,-1 0 0,1 0 0,-1-1 0,0 1 0,0-1 0,-1 0 0,0 0 0,-9 8 0,13-13-6,-1 0 0,1 0 0,-1 0 0,1 0 0,-1 0 0,1 0-1,-1-1 1,0 1 0,1-1 0,-1 1 0,0-1 0,1 1 0,-1-1 0,0 0 0,0 0 0,1 0 0,-1 0 0,0 0 0,0-1-1,0 1 1,1 0 0,-1-1 0,0 1 0,1-1 0,-1 0 0,1 0 0,-1 1 0,0-1 0,1 0 0,0 0 0,-1 0 0,-1-2-1,-5-5 13,0 1-1,1-1 0,0-1 0,-7-10 0,6 9 4,-2-4 5,1 0 0,0-1 0,0 0 0,-6-18 0,12 26-13,1 0 1,-1 0 0,1 0 0,1-1-1,0 1 1,0 0 0,0-1-1,1 1 1,0-1 0,0 1 0,1-1-1,1-9 1,0 13-5,-1 0 0,1 0 0,0 0 0,0 0 0,1 1 0,-1-1 0,1 1 0,0-1 0,0 1 0,0 0-1,0 0 1,0 0 0,1 0 0,-1 1 0,8-5 0,-1 2 8,1 0-1,-1 0 0,1 1 0,21-5 1,1 3 4,0 2 1,66 0 0,-65 4 2,-1-1 1,0-1-1,44-10 1,-72 10-24,1 0 0,-1 0-1,0 0 1,0 0 0,0-1 0,0 0-1,0 0 1,-1 0 0,1-1 0,-1 1 0,6-8-1,8-11-3183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2:2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1082 5120,'0'0'6934,"-10"-1"-6583,-6 0-163,1 0 1,-1 1-1,-17 2 0,27-1-105,0 0 0,0 0-1,0 0 1,0 1 0,1 0-1,-1 0 1,0 0 0,1 1-1,0 0 1,0 0 0,0 0-1,0 0 1,-7 8 0,-4 7 135,0 0 0,2 1 0,0 0 1,-21 42-1,31-51-163,-1-1 0,1 1 0,0 1 0,1-1 0,1 1 0,-1-1 0,2 1 0,-1 0 0,1-1 0,1 1 0,0 0 0,1 0 0,1 11 0,0-15-15,1 0 1,0 0-1,0 0 1,0-1-1,1 1 1,0-1-1,0 1 1,0-1-1,1-1 1,0 1-1,0-1 1,0 1-1,1-1 1,0-1-1,0 1 1,11 5-1,-7-4 30,0-1-1,1 0 1,0-1-1,0 0 0,0 0 1,1-1-1,-1-1 1,1 0-1,21 1 0,-17-3 29,0 0 0,-1-2 0,1 1-1,-1-2 1,0 0 0,0-1-1,0 0 1,0-1 0,-1-1 0,1-1-1,-1 0 1,-1 0 0,23-17-1,1-9 233,-1 0 0,-3-3-1,49-63 1,-74 87-222,0 0 0,-1 0 1,-1-1-1,1 0 0,-2 0 0,0 0 0,4-16 0,-7-5 414,-2 34-397,-16 27 350,11-18-423,-1 4-17,0 1-1,1 0 1,1 1 0,0-1 0,1 1 0,0 0 0,1-1 0,1 1 0,1 24-1,0-29-14,1 1 0,0-1 1,1 0-1,0 1 0,0-1 0,1 0 0,0 0 0,1-1 0,1 1 0,-1-1 0,1 0 0,1 0 0,-1 0 0,14 13 0,-16-18-15,1 0 1,0 0-1,1-1 1,-1 0-1,1 0 0,-1 0 1,1 0-1,0-1 1,0 0-1,0 0 0,0 0 1,0-1-1,0 1 1,1-1-1,5 0 0,-4-1 2,-1 0 0,1-1-1,-1 1 1,1-2-1,-1 1 1,1-1-1,-1 0 1,0 0-1,1 0 1,10-7-1,-1-2 32,0 0 0,0-1-1,-1-1 1,-1-1-1,0 0 1,-1 0-1,15-22 1,-19 23 19,0 0 1,0-1 0,8-20 0,-15 30-35,0-1 1,0 0-1,-1 1 1,1-1-1,-1 0 1,-1 0 0,1 1-1,0-1 1,-1 0-1,0 0 1,0 0-1,-1 0 1,1 0-1,-1 0 1,-2-5 0,3 10-19,0-1 1,0 1 0,0-1-1,0 1 1,0-1 0,0 1-1,-1 0 1,1-1 0,0 1-1,0-1 1,0 1 0,-1 0-1,1-1 1,0 1 0,-1 0-1,1-1 1,0 1 0,-1 0-1,1-1 1,0 1 0,-1 0-1,1 0 1,-1 0-1,1-1 1,0 1 0,-2 0-1,-5 8 59,-3 23-40,9-27-10,-1 5-8,0-1-1,0 1 1,1-1-1,1 1 1,-1-1-1,1 1 1,1-1-1,0 1 1,0 0-1,0-1 1,1 0-1,1 1 1,-1-1-1,1 0 1,1 0-1,5 11 1,-5-13-4,0 0 0,0 0 1,0 0-1,1-1 0,0 1 0,0-1 1,0 0-1,1-1 0,0 1 1,-1-1-1,2 0 0,-1-1 0,0 1 1,1-1-1,-1-1 0,1 1 0,0-1 1,0 0-1,0-1 0,8 2 1,-10-3 0,1-1 0,-1 1 1,0-1-1,0 0 0,1 0 0,-1-1 1,0 0-1,0 1 0,-1-2 1,1 1-1,0-1 0,-1 1 1,1-1-1,-1 0 0,0-1 1,0 1-1,4-5 0,1-1 9,0-1 1,0 0-1,-1 0 0,-1-1 1,11-20-1,-8 12 36,-2 0 1,0 0-1,-1-1 1,-1 0-1,-1 0 1,-1 0-1,-1-1 0,0 0 1,-2 1-1,0-1 1,-2 0-1,0 0 1,-1 0-1,-7-29 1,9 48-33,-1 0 0,1 1 1,-1-1-1,1 0 0,-1 0 1,0 1-1,1-1 0,-1 0 1,0 1-1,0-1 0,0 1 1,-1-1-1,1 1 0,0 0 1,0-1-1,-1 1 0,1 0 1,-1 0-1,-1-2 0,21 9 9,-1 1 0,1 0-1,-1 2 1,20 11-1,-32-16-21,0-1 0,0 1 0,0 0 0,0 0 0,-1 1 0,0-1-1,0 1 1,0 0 0,0 0 0,-1 0 0,0 1 0,0-1 0,0 1-1,-1 0 1,0 0 0,0 0 0,2 11 0,-2 11 12,-1 1 1,-1 0 0,-6 40-1,-1 32 12,7-96-27,0 0 0,1 0 0,-1-1 0,1 1 0,0 0 0,0-1 0,0 1 0,0-1 0,1 1 0,0-1 0,4 7 0,-5-10 0,-1 0 0,1 0 0,0 0 0,0 0 0,1 0 0,-1 0 0,0 0 0,0 0 0,0 0 0,1-1 0,-1 1 0,0 0 0,1-1 0,-1 1 0,0-1 0,3 1 0,-2-1 0,0 0 0,1 0 0,-1 0 0,0 0 0,1-1 0,-1 1 0,1-1 0,-1 1 0,0-1 0,0 0 0,1 0 0,2-2 0,14-7 19,0-1 0,-1-1-1,0-1 1,-1 0 0,-1-1-1,0-1 1,0-1 0,15-20-1,-29 33-13,22-27 104,-2-2 0,0 0 0,26-55-1,-47 83-95,7-12 110,-2 0 0,9-30 0,-19 70-121,0 1 0,2-1 1,0 1-1,2 0 0,1 0 1,1-1-1,7 36 0,-7-54-2,2 12 0,1 0 0,10 25 0,-13-38 0,1 0 0,0 0 0,0 0 0,0 0 0,0-1 0,1 1 0,0-1 0,0 0 0,0 0 0,0 0 0,1-1 0,7 5 0,-9-6 0,0-1 1,0 0-1,0 0 0,0 0 0,0 0 0,0-1 1,1 1-1,-1-1 0,0 0 0,1 0 0,-1 0 1,0 0-1,0-1 0,1 1 0,-1-1 0,0 0 1,0 0-1,0 0 0,0 0 0,0-1 0,0 1 1,0-1-1,0 0 0,-1 1 0,1-1 0,-1-1 1,4-2-1,4-4 3,-1-1 0,-1 1 1,1-1-1,-2-1 0,12-19 1,-3 0 25,-2-1 1,-1 0 0,-1-1-1,-2-1 1,-1 1 0,7-56 0,-16 82-25,1 1 0,-2-1 0,1 1 0,-1-1 1,1 1-1,-4-11 0,-2-22 67,6 38-72,0 0 1,0 0-1,0 0 1,0-1 0,0 1-1,1 0 1,-1 0 0,0 0-1,0 0 1,0 0 0,0-1-1,0 1 1,1 0 0,-1 0-1,0 0 1,0 0 0,0 0-1,1 0 1,-1 0 0,0 0-1,0 0 1,0 0 0,1 0-1,-1 0 1,0 0 0,0 0-1,0 0 1,1 0 0,-1 0-1,0 0 1,0 0 0,0 0-1,1 0 1,-1 0 0,0 0-1,0 0 1,0 0 0,0 0-1,1 1 1,-1-1-1,14 5 27,-7-2-22,32 9-35,54 10 0,-31-8-4,-20-5-22,1-2 1,49 2 0,86-6-16,-153-3 89,-46 12 27,11-5-42,-21 9 0,8-5 0,-39 26 0,48-27-3,-88 69 1,89-67-2,1 0 0,0 1 1,0 0-1,2 0 0,-14 22 0,22-32-4,1 1 0,-1 0 0,1-1-1,0 1 1,-1 0 0,2 0 0,-1 0 0,0 0 0,1 0-1,0 0 1,0 0 0,0-1 0,0 1 0,1 4-1,-1-6 5,1-1 0,-1 1 0,1-1-1,-1 1 1,1-1 0,0 1-1,-1-1 1,1 1 0,0-1 0,0 0-1,0 0 1,0 1 0,0-1-1,0 0 1,1 0 0,-1 0 0,0 0-1,0 0 1,1 0 0,-1-1-1,1 1 1,-1 0 0,0-1 0,1 1-1,-1-1 1,1 1 0,0-1-1,-1 0 1,1 0 0,-1 0 0,1 0-1,-1 0 1,1 0 0,0 0-1,-1 0 1,3-1 0,4-1 2,0 0 0,0 0 0,0-1 0,-1 0 0,1 0 0,-1-1-1,0 0 1,0-1 0,0 1 0,0-1 0,-1-1 0,0 1 0,0-1 0,0 0 0,7-11 0,5-9 27,-1-1 1,24-51-1,-10 18 37,-26 48-48,-4 10-11,0-1 1,0 1-1,1-1 0,-1 0 0,0 1 1,1 0-1,0-1 0,2-2 0,-4 5-5,1 0-1,-1 0 1,0 0-1,0 1 0,0-1 1,0 0-1,1 0 1,-1 0-1,0 0 0,0 0 1,0 0-1,0 0 1,1 0-1,-1 0 0,0 0 1,0 1-1,0-1 1,0 0-1,0 0 0,0 0 1,1 0-1,-1 0 1,0 1-1,0-1 0,0 0 1,0 0-1,0 0 0,0 0 1,0 1-1,0-1 1,0 0-1,0 0 0,0 0 1,0 1-1,0-1 1,0 0-1,0 0 0,0 0 1,0 0-1,0 1 1,0-1-1,0 0 0,0 0 1,0 1-1,0 12 1,0-10 0,0 6-4,0 0-1,1 0 1,0 0-1,1 0 1,0 0-1,0 0 1,1 0-1,0-1 0,1 1 1,0-1-1,0 0 1,1 0-1,9 13 1,-9-16-1,0 0 1,0 0 0,1 0-1,-1 0 1,1-1 0,0 0-1,0 0 1,1 0 0,-1-1 0,1 0-1,-1 0 1,1-1 0,0 0-1,0 0 1,0-1 0,1 0-1,13 1 1,-12-2 8,1 0 0,-1-1 0,1 0 1,-1 0-1,1-1 0,-1-1 0,0 1 0,0-2 0,0 1 0,-1-1 0,10-5 0,-6 1 1,-1 0-1,0 0 0,-1-1 0,1-1 0,-2 0 1,17-20-1,-2-6 2,-1-2 0,-2-1 1,27-69-1,-10 12 45,46-190 0,-17-105-16,-65 380-36,2-20 0,0-1 1,-2 1-1,-2-1 0,-5-57 0,5 87-1,-1 1 0,1-1 0,0 1-1,-1-1 1,1 0 0,-1 1 0,0-1 0,1 1 0,-1 0-1,0-1 1,0 1 0,0 0 0,0-1 0,-2-1 0,3 3-1,-1-1 0,1 1 0,-1 0 1,0-1-1,1 1 0,-1 0 1,0 0-1,1 0 0,-1 0 1,0-1-1,1 1 0,-1 0 0,0 0 1,0 0-1,1 0 0,-1 0 1,0 1-1,1-1 0,-1 0 1,0 0-1,1 0 0,-1 1 1,-1-1-1,-1 2-5,1 0 1,-1 1 0,0-1-1,0 0 1,1 1 0,-1-1-1,1 1 1,0 0 0,0 0-1,0 0 1,-3 5 0,-8 25-38,1-1 1,-15 65 0,20-67 22,-10 42-33,3 0 0,3 1 0,3 1 0,4-1 0,9 138 0,-2-181 39,3 41-63,25 107-1,-18-123 58,18 61-14,-26-103 32,0 0 1,1-1-1,0 1 0,1-1 1,0 0-1,14 16 0,-19-26 4,-1 0-1,1 0 1,0 0 0,1 0-1,-1 0 1,0-1 0,0 1-1,1-1 1,-1 1-1,1-1 1,-1 0 0,1 0-1,0 0 1,-1 0 0,1 0-1,0-1 1,0 1-1,5-1 1,-4 0 2,0-1 1,0 1-1,1-1 1,-1 0-1,0-1 0,0 1 1,0-1-1,0 1 0,0-1 1,-1-1-1,5-2 1,4-3 10,-2-1 0,1-1 0,-1 0 1,-1 0-1,0-1 0,12-18 0,-4 3 4,2-1 20,-2 0-1,-1-1 0,20-50 0,-13 21 24,-15 39-9,0-1 0,9-36 0,-18 53-34,-3 8-12,-5 8-4,-4 14-2,2 0 1,0 1 0,2 0-1,1 1 1,2 0 0,1 0-1,1 1 1,1-1 0,4 55-1,-1-81 2,0 0-1,0-1 0,1 1 1,0-1-1,-1 1 0,1-1 1,1 1-1,-1-1 1,0 0-1,1 1 0,0-1 1,0 0-1,0 0 0,2 3 1,-3-6-1,0 1 0,0 0 0,0 0 0,0-1 0,0 1 0,0-1 0,0 1 0,1-1 0,-1 1 0,0-1 0,0 0 0,0 1 0,1-1 0,-1 0 0,0 0 0,2 0 0,0 0 1,-1-1-1,1 1 1,-1-1-1,1 0 0,-1 0 1,1 0-1,-1 0 0,0 0 1,1 0-1,2-3 1,9-7 24,1 0 1,-2-1-1,0-1 1,0 0-1,-1-1 1,-1-1-1,0 1 1,-1-2-1,-1 1 1,11-25-1,-17 34 1,7-16 100,1 1 0,17-24 0,-24 43 16,-3 9-118,-4 12-48,3-18 28,-1 17-10,0 0 1,1 1 0,1-1-1,1 0 1,1 0 0,6 22-1,-9-37 8,1 0 0,-1 0 0,1 0-1,0-1 1,0 1 0,1 0 0,-1-1 0,0 1-1,1 0 1,-1-1 0,1 0 0,0 1 0,0-1-1,0 0 1,0 0 0,4 3 0,-3-4 0,-1 0 0,0-1 0,0 1 0,1 0 0,-1-1 0,0 0 0,1 1 0,-1-1 0,0 0 0,1 0 0,-1-1 0,1 1 0,-1 0 0,0-1 0,0 1 0,1-1 0,-1 0 0,0 0 0,0 0-1,0 0 1,3-1 0,3-3 11,0 0-1,0-1 1,-1 0-1,0 0 1,0-1-1,0 0 0,0 0 1,-1 0-1,5-10 1,1-1 18,-1 0 1,16-39-1,-17 33 0,39-109 215,-49 130-241,1 1-1,0 0 0,-1-1 1,1 1-1,0 0 0,0 0 1,1-1-1,-1 1 1,2-2-1,5 2-11,3 13 5,12 21 13,-14-20-19,0 0 0,-2 0-1,1 0 1,-1 1-1,5 15 1,-12-27 7,10 29-37,1 0 1,2-1 0,31 54-1,-41-79 35,0 0 0,0 0 0,0 0-1,1 0 1,-1 0 0,1-1 0,0 0-1,0 0 1,0 0 0,1 0-1,-1 0 1,0-1 0,1 0 0,0 0-1,0 0 1,-1-1 0,1 1-1,0-1 1,0 0 0,0-1 0,0 1-1,1-1 1,8-1 0,8-2 1,0-1 1,0-1-1,-1-1 1,0-1-1,0-1 0,0-1 1,-1-1-1,-1 0 1,0-2-1,0 0 1,25-21-1,-38 27 7,1 0-1,-1 0 1,0-1 0,0 0-1,-1 0 1,0 0-1,0-1 1,-1 1 0,0-1-1,0 0 1,-1 0-1,0-1 1,0 1 0,-1-1-1,0 1 1,-1-1 0,0 0-1,1-10 1,-2 18-4,0-1 1,-1 0 0,1 1-1,0-1 1,0 0 0,-1 1-1,1-1 1,-1 1-1,1-1 1,-1 1 0,1-1-1,-1 1 1,0-1-1,0 1 1,0 0 0,0-1-1,0 1 1,0 0 0,0 0-1,-1 0 1,1 0-1,0 0 1,0 0 0,-1 0-1,1 0 1,-1 0 0,1 1-1,-1-1 1,1 1-1,-1-1 1,1 1 0,-1-1-1,0 1 1,1 0 0,-1 0-1,0 0 1,1 0-1,-1 0 1,1 0 0,-1 0-1,-3 1 1,-2 1-2,0-1-1,0 1 1,0 1 0,0-1 0,0 1 0,0 0 0,1 1-1,-8 5 1,2-1-9,1 2 0,0-1-1,0 2 1,1-1 0,0 2 0,1-1 0,0 1-1,1 1 1,-10 19 0,15-27 4,0 0 0,1 1-1,0-1 1,1 1 0,-1-1 0,1 1-1,0 0 1,0 0 0,1-1 0,0 1 0,0 0-1,0 0 1,1 0 0,-1-1 0,1 1 0,1 0-1,-1 0 1,1-1 0,0 1 0,0-1 0,1 0-1,0 0 1,0 0 0,0 0 0,0 0 0,1 0-1,4 4 1,1 0 9,1 0 0,0-1 0,0 0 0,1-1 0,0 0 0,0 0 0,1-1 0,0-1 0,20 7-1,-22-9 13,-1-1 0,1 0-1,0 0 1,0-1 0,0 0-1,0-1 1,0 0 0,0 0-1,0-1 1,0-1 0,0 0-1,0 0 1,10-4 0,-15 4-39,0-1 1,0 1-1,0-1 1,0 0-1,-1 0 1,0-1-1,1 1 1,-1-1-1,0 0 1,-1 0-1,1 0 1,-1-1-1,0 1 1,0-1-1,4-7 1,7-22-3907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2:2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45 7936,'0'0'3648,"-2"12"-3143,-20 135 1085,18-109-1152,1-1 1,5 53-1,5-11 144,3 0-1,41 148 0,-32-160-280,-13-40-93,1-1 1,2 0 0,0-1 0,2 0 0,22 39-1,-31-61-120,-1-1 0,1 0 0,0 0 0,1 0 0,-1 0 0,0 0 0,1 0 0,-1 0 0,4 1 0,-5-2-56,-1-1 1,0 0-1,1 0 0,-1 0 0,1 0 1,-1 0-1,0 1 0,1-1 1,-1 0-1,1 0 0,-1 0 0,1 0 1,-1 0-1,1 0 0,-1 0 0,0-1 1,1 1-1,-1 0 0,1 0 1,-1 0-1,0 0 0,1 0 0,-1-1 1,1 1-1,0-1 0,-1 1-6,1-1 0,-1 0 0,1 0 0,-1 0 0,0 0-1,1 0 1,-1 0 0,0 0 0,0 0 0,0 0 0,1 0 0,-1 0 0,0 0-1,0 0 1,0 0 0,-1-1 0,-2-18 103,0 2 0,-1-1-1,-11-28 1,2 5-13,-114-365 570,57 247-434,25 61-77,41 89-159,0 1 1,1-1-1,0-1 0,1 1 0,0 0 1,1 0-1,0-1 0,1-15 0,0 21-14,0 1 1,1 0-1,-1 0 0,1 0 0,0 0 0,0 0 0,1 1 0,-1-1 0,1 0 0,0 0 0,0 1 0,0-1 1,0 1-1,1 0 0,-1-1 0,1 1 0,0 1 0,0-1 0,0 0 0,0 1 0,1-1 0,-1 1 0,1 0 1,4-2-1,0 1-2,1 0 1,0 1-1,-1 0 1,1 0-1,0 1 0,0 1 1,0-1-1,0 1 1,0 1-1,-1 0 1,1 0-1,13 4 1,11 4 6,60 26-1,-59-21 12,5 1-5,2 1-10,53 27 0,-81-35 8,0 0 0,-1 0 0,0 1 0,-1 1 0,1 0 0,-2 0 0,19 23 0,-28-31-7,0 0 0,1-1 0,-1 1 0,0 0 0,0 0 0,0 0 0,0 0 0,0 0 0,-1 0 0,1 0 0,-1 0 0,1 0 0,-1 0 0,0 0 0,0 1 0,0-1 0,0 0 0,0 0 0,0 0 0,0 0 0,-1 0 0,1 1 0,-2 2 0,0-3 2,1 1 0,-1-1-1,0 1 1,0-1 0,0 1-1,0-1 1,-1 0-1,1 0 1,-1 0 0,1 0-1,-1-1 1,0 1-1,1-1 1,-1 0 0,-6 3-1,-16 3 14,0-2 0,-1 0 1,0-1-1,0-2 0,-27 0 0,32-1 10,14-1-23,1 0 0,0 0-1,-1 1 1,1 0 0,0 0-1,0 1 1,-1 0 0,1 0-1,1 0 1,-1 1-1,0 0 1,1 0 0,-1 0-1,1 1 1,0-1 0,0 1-1,0 1 1,1-1 0,-1 1-1,-4 7 1,7-9-8,0 1-1,0 0 1,1 0 0,0 0-1,-1 1 1,2-1 0,-1 0 0,0 0-1,1 1 1,0-1 0,0 0-1,0 0 1,0 1 0,2 5-1,1 4-1,0 0 0,10 25 0,-2-10-13,2 1-1,1-2 1,29 44-1,-32-57 32,1 1-1,0-2 1,1 0 0,1 0-1,0-1 1,1-1-1,20 13 1,-4-5 40,-17-10 3,1 0 1,0-1 0,1 0-1,-1-1 1,2-1 0,28 8-1,-45-15-61,1 1-1,0-1 1,0 0 0,0 0-1,0 0 1,0 0-1,0 0 1,0 0 0,0 0-1,0 0 1,0 0-1,-1 0 1,1-1 0,0 1-1,0 0 1,0-1-1,0 1 1,0 0 0,-1-1-1,1 1 1,0-1-1,0 1 1,-1-1 0,1 0-1,0 1 1,-1-1-1,1 0 1,0 1 0,-1-1-1,1 0 1,-1 0-1,0 0 1,1 1-1,-1-1 1,1 0 0,-1 0-1,0-1 1,6-8-2977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2:2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9536,'0'0'4040,"-15"10"-3735,-54 36 45,-75 51 705,137-92-940,0 1 1,1 0-1,-1 1 0,1-1 0,1 1 0,-1 0 1,-5 11-1,10-16-78,0 0 1,0 0 0,0 1-1,0-1 1,0 0 0,1 0-1,0 1 1,-1-1-1,1 0 1,0 1 0,0-1-1,0 1 1,0-1-1,0 0 1,1 1 0,-1-1-1,1 0 1,0 0-1,-1 1 1,1-1 0,0 0-1,0 0 1,0 0-1,1 0 1,-1 0 0,1 0-1,-1 0 1,1 0-1,-1-1 1,1 1 0,0-1-1,2 3 1,6 3 87,0 0 1,1-1-1,0 0 0,0 0 1,1-1-1,-1-1 1,1 0-1,0 0 0,0-1 1,17 2-1,-2-2 120,0-1 0,0-1 1,46-5-1,-46 0-107,0-2 0,-1 0 0,0-1 0,0-2 0,-1-1 0,0-1 0,27-16 0,-28 10-2676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3:1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4216,'0'0'10521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2:5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651 522 3504,'0'0'5830,"-10"-10"-5578,-71-74 547,71 74-649,-1 0 0,0 1-1,0 0 1,-1 1 0,0 0 0,-1 1-1,0 1 1,0 0 0,0 0 0,0 2 0,-19-5-1,23 7-71,0 1-1,0 0 1,0 1-1,0 0 0,0 0 1,0 1-1,0 0 1,0 0-1,0 1 1,0 0-1,-10 5 0,8-2-8,-1 0 0,1 1 0,0 1 0,1-1 0,0 2 0,0 0 0,-12 11 0,2 3 19,1 1 0,1 1 1,1 1-1,1 0 0,1 1 1,-12 29-1,17-28-2,0 1 0,2 1 0,-9 54 0,15-68-54,1 1 1,1-1-1,0 0 1,1 0-1,0 0 1,2 0-1,-1 0 1,2 0-1,0 0 1,1-1-1,0 0 1,1 0-1,1 0 1,0-1-1,1 1 1,17 20-1,-17-24 8,2 1-1,0-1 1,0 0-1,1-1 1,0 0-1,0-1 1,1 0-1,0-1 1,0 0-1,1-1 1,0-1-1,0 0 1,0 0-1,1-1 1,0-1-1,0 0 1,-1-1-1,17 0 1,-7-2 24,0-2 1,1 0 0,-2-1 0,1-2-1,0 0 1,23-9 0,124-60 269,-62 24-171,44-18 165,-137 58-277,-13 9-38,-1-1-1,1 1 0,-1 0 0,1 0 0,0 0 0,0 0 0,-1 1 0,1-1 0,0 0 0,2 0 0,-11 1 53,-11 1-31,17-1-33,-94 34 87,84-28-84,1-1 1,-1 1-1,1 1 0,0 0 1,0 0-1,-11 11 1,5-3 7,1 1 0,1 0 1,0 1-1,1 0 0,1 1 1,0 0-1,-13 30 0,24-44-8,0 0-1,0 0 0,0 0 0,0 0 0,1 0 0,0 0 0,0 0 0,0 0 0,0 0 0,1 0 0,-1 1 0,1-1 0,0 0 1,0 0-1,1 0 0,-1-1 0,1 1 0,2 4 0,-3-6-2,1 0 1,-1 1-1,1-1 0,-1 0 1,1 0-1,0-1 1,0 1-1,0 0 0,0-1 1,0 1-1,1-1 1,-1 1-1,0-1 0,1 0 1,-1 0-1,0 0 0,1-1 1,0 1-1,-1 0 1,1-1-1,-1 0 0,1 1 1,0-1-1,-1 0 1,1-1-1,-1 1 0,1 0 1,0-1-1,3 0 0,12-5 27,0 0-1,-1-1 0,1-1 0,-1-1 0,-1 0 0,0-2 0,0 1 0,-1-2 0,25-24 0,-35 30-6,0 1-1,-1-1 1,0 0-1,0 0 1,0-1-1,-1 1 1,0-1-1,0 0 1,3-11-1,-5 14-6,-1 0 0,1 0 0,-1 0-1,1 0 1,-1 0 0,0 0 0,-1 0-1,1 0 1,-1 0 0,0 1 0,1-1-1,-2 0 1,1 0 0,0 0 0,-1 1-1,0-1 1,0 1 0,-4-7 0,3 6-1,-1 0 1,1 0-1,-1 0 1,0 0-1,0 1 0,0 0 1,-1 0-1,1 0 1,-1 0-1,0 1 1,-9-4-1,5 3 23,-1 1-1,0 0 1,0 1-1,1 0 1,-16 1-1,63-12 135,68-14-96,-71 15-27,1 2 1,0 2-1,1 1 0,63-2 0,-97 8-40,1 0-1,-1 0 0,1 0 0,-1 1 0,1-1 0,-1 1 0,1 0 1,-1 0-1,0 0 0,1 0 0,-1 1 0,0-1 0,0 1 0,0 0 1,0 0-1,0 0 0,-1 0 0,1 0 0,0 1 0,-1-1 0,0 1 1,1 0-1,-1 0 0,0-1 0,-1 1 0,1 1 0,0-1 0,-1 0 0,0 0 1,0 1-1,0-1 0,0 0 0,0 1 0,-1-1 0,1 1 0,-1-1 1,0 6-1,-1 26 57,-5 39 0,1-9 43,1-49-58,3-14-37,0 0 0,1 0 1,-1 0-1,1 0 0,0 0 1,-1 0-1,1 0 0,0 0 1,0 4-1,1-6-8,-1 0 0,0 1 0,1-1 0,-1 0 1,1 0-1,-1 0 0,0 0 0,1 0 0,-1 0 0,0 0 0,1 0 0,-1 0 0,1 0 0,-1 0 0,0 0 0,1 0 1,-1 0-1,1 0 0,-1 0 0,0 0 0,1-1 0,-1 1 0,0 0 0,1 0 0,-1 0 0,0-1 0,1 1 1,-1 0-1,0 0 0,1-1 0,12-8 17,-2-2-3,1 0 0,11-17-1,17-15 33,-25 28 0,21-27 0,-26 29-4,0 0-1,1 1 1,1 1-1,16-14 1,-27 25-43,-1-1 0,1 1 0,-1 0 0,1-1 0,-1 1 0,1 0 0,0 0-1,-1-1 1,1 1 0,-1 0 0,1 0 0,-1 0 0,1 0 0,0 0 0,-1 0 0,1 0 0,-1 0 0,1 0 0,0 0 0,-1 0 0,1 0 0,-1 1-1,1-1 1,-1 0 0,1 0 0,-1 1 0,1-1 0,-1 0 0,1 1 0,-1-1 0,1 0 0,-1 1 0,1-1 0,-1 1 0,0-1 0,1 0 0,-1 1-1,0-1 1,1 1 0,-1-1 0,0 1 0,1 0 0,-1-1 0,0 1 0,0 0 0,10 35 13,-7-25-11,3 9-9,-2-3 14,1 0 0,0 0-1,2-1 1,14 28-1,-19-41 0,0 1 0,1-1 0,-1 1-1,1-1 1,0 0 0,0 0 0,0 0-1,0 0 1,0-1 0,1 0 0,-1 1-1,1-1 1,0 0 0,-1 0 0,1-1-1,0 1 1,0-1 0,0 0 0,0 0-1,1 0 1,-1-1 0,0 0 0,0 1-1,0-1 1,7-1 0,-6 0 8,0 0-1,0-1 1,0 1-1,0-1 1,-1 0-1,1 0 1,-1-1-1,1 1 1,-1-1-1,0 0 1,0 0-1,6-6 1,4-6 83,23-29 1,-21 24 6,107-115 680,-110 122-706,-9 7-35,1 1 0,0-1 0,1 2 0,-1-1 0,1 0-1,8-4 1,-13 8-38,1 1 0,-1-1 0,0 1 0,0 0 0,0-1 0,1 1 0,-1 0 0,0 0 1,0 0-1,1 0 0,-1 0 0,0 0 0,0 0 0,1 0 0,-1 0 0,0 1 0,2 0 0,-1 0-3,-1 0-1,1 0 1,0 0 0,-1 0-1,1 1 1,-1-1 0,1 1-1,-1-1 1,0 1 0,1-1-1,-1 1 1,0 0 0,0 0 0,1 2-1,3 7-2,-1 1 1,0 1-1,0-1 0,-1 0 0,-1 1 0,0 0 1,0 0-1,-1 20 0,-2-13 4,-1-1-1,0 1 1,-1-1 0,-1 0-1,-7 19 1,10-35 0,1 0-1,-1-1 1,-1 1-1,1-1 1,0 1-1,0-1 1,-1 0 0,0 0-1,1 1 1,-1-1-1,0 0 1,0 0-1,0-1 1,0 1 0,-1 0-1,1-1 1,0 1-1,-1-1 1,1 0-1,-1 0 1,1 0 0,-4 1-1,4-1 1,0-1 0,-1 0-1,1 0 1,-1 0-1,1 0 1,-1-1 0,1 1-1,0 0 1,-1-1 0,1 0-1,0 0 1,-1 1 0,1-1-1,0-1 1,0 1 0,0 0-1,0 0 1,0-1-1,0 1 1,0-1 0,0 0-1,1 0 1,-1 1 0,-2-5-1,-6-3 36,9 8-33,0 1-1,0-1 0,0 1 0,1-1 0,-1 0 0,0 1 0,0-1 1,1 0-1,-1 0 0,1 1 0,-1-1 0,0 0 0,1 0 0,-1 0 1,1 0-1,0 0 0,-1-1 0,1 1 13,3 1-16,0-1 0,0 1 0,-1 0 0,1 0 1,0 0-1,0 0 0,0 0 0,0 1 0,0-1 0,-1 1 1,1 0-1,0 0 0,3 1 0,9 3 1,28 4 8,-28-4-19,0-2 0,1 0 0,20 0 1,-31-2 0,1-2 1,0 1 0,-1-1 0,1 0 0,0 0 0,-1 0 0,1-1 0,-1 0 0,0 0 0,1-1-1,-1 1 1,9-7 0,10-10 2,-1 0 1,-1-1-1,-1-1 0,-1-1 0,-1-1 1,-1-1-1,-1-1 0,-1 0 0,16-34 0,-1-11-3,-2-1-1,26-103 0,-18 47 24,65-270 86,-100 391-101,-1-1-1,0 1 0,0 0 1,-1 0-1,1-1 0,-2 1 1,1 0-1,0 0 0,-1-1 1,0 1-1,-4-10 0,5 16-1,0 0 0,0-1 0,0 1 0,0 0-1,-1 0 1,1 0 0,0 0 0,0-1 0,0 1 0,0 0 0,-1 0-1,1 0 1,0 0 0,0 0 0,0 0 0,-1 0 0,1-1-1,0 1 1,0 0 0,-1 0 0,1 0 0,0 0 0,0 0-1,0 0 1,-1 0 0,1 0 0,0 0 0,0 0 0,-1 0-1,1 0 1,0 0 0,0 0 0,0 1 0,-1-1 0,1 0 0,0 0-1,0 0 1,-12 8-14,-5 13-19,-9 19 18,2 1-1,2 1 1,2 2 0,2 0 0,1 1 0,-16 75-1,25-85 0,2-1-1,2 1 0,1 0 0,3 70 0,1-84 9,2 0 0,0 0 0,2 0 0,0 0 0,1-1 0,1 0 0,1 0 0,1 0 0,16 26 0,-15-31 0,-5-7 0,0 0-1,0 0 0,0-1 1,1 0-1,13 11 0,-6-5 3,-9-9 2,0-1-1,0 1 1,0-1 0,9 6 0,-11-8 3,-1 0 0,1-1 1,-1 1-1,1-1 1,0 1-1,-1-1 0,1 0 1,0 1-1,0-1 0,-1 0 1,1 0-1,0 0 1,0 0-1,-1-1 0,1 1 1,0 0-1,-1-1 1,1 1-1,3-3 0,12-6 11,0-2 1,-1 0-1,0-1 0,0 0 0,25-29 0,-23 23 2,0 1 1,2 0-1,22-14 1,-29 23-18,0 0-1,0 1 1,21-7-1,-28 12 0,0 0 0,1 1 1,-1 0-1,1 0 0,-1 1 0,1 0 0,0 0 0,-1 0 0,1 1 0,8 2 0,-5-1-2,0 0-1,0 1 0,0 0 1,0 1-1,-1 0 0,1 1 1,-1 0-1,0 0 0,-1 1 1,1 0-1,8 8 0,-17-12 82,-6-2-24,-15-3-4,-27-9-20,40 9-14,0 1-1,0 1 0,0 0 0,0 0 0,-1 0 1,1 1-1,0 1 0,0-1 0,0 1 1,0 0-1,-11 4 0,15-4-12,1 0 0,-1 0 0,1 1 0,0 0 0,0-1 0,-1 1-1,1 0 1,0 0 0,1 1 0,-1-1 0,0 1 0,1-1 0,-1 1 0,1 0 0,0 0 0,0 0-1,0 0 1,0 0 0,0 1 0,1-1 0,0 1 0,-1-1 0,1 1 0,1-1 0,-1 1 0,0-1-1,1 6 1,-1-5-3,1 1 0,0-1 0,0 0 0,0 1 0,1-1 0,-1 0 0,1 0 0,0 1 0,0-1-1,1 0 1,-1 0 0,1 0 0,0-1 0,0 1 0,0 0 0,1 0 0,-1-1 0,1 0 0,0 1 0,0-1 0,0 0-1,0-1 1,1 1 0,-1 0 0,1-1 0,-1 0 0,1 0 0,0 0 0,0 0 0,0-1 0,5 2 0,-7-3 4,1 0 0,-1 0 1,0 0-1,1-1 0,-1 1 1,0-1-1,0 1 0,1-1 1,-1 0-1,0 0 0,0 0 0,0 0 1,0 0-1,0-1 0,0 1 1,-1-1-1,3-1 0,29-32 42,-31 34-36,6-11 19,0 1-1,0-1 1,7-17-1,7-11 67,-21 37-82,-1 3-7,0-1 1,1 1-1,-1-1 0,0 0 1,0 1-1,1-1 0,-1 1 1,1-1-1,-1 1 0,0-1 1,1 1-1,-1-1 0,1 1 1,-1 0-1,1-1 0,-1 1 1,1 0-1,0-1 0,6 17 10,-4-7-23,2-1 0,-1 1 1,1-1-1,0 0 0,1-1 0,0 1 1,0-1-1,8 8 0,-11-13 11,2 3 4,1 0-1,-1 0 1,1-1-1,0 0 1,0-1-1,0 1 1,1-1-1,-1 0 0,1-1 1,0 1-1,0-1 1,0-1-1,0 1 1,0-1-1,0 0 1,0-1-1,0 0 1,0 0-1,0 0 1,1-1-1,-1 0 0,0-1 1,0 1-1,-1-1 1,12-5-1,15-4 19,-24 9-10,0-1-1,0 0 1,0-1-1,0 0 1,-1 0-1,15-10 1,-22 13-7,0 0 0,0 0 0,0 0-1,0 1 1,0-1 0,0 0 0,0 1 0,0-1 0,0 1 0,1-1 0,-1 1-1,0-1 1,0 1 0,0 0 0,1 0 0,-1-1 0,0 1 0,1 0 0,-1 0-1,2 1 1,-3-1 1,1 0-1,0 1 1,0 0-1,-1-1 1,1 1 0,0-1-1,-1 1 1,1 0-1,-1-1 1,1 1-1,-1 0 1,1 0-1,-1-1 1,0 1-1,1 0 1,-1 0-1,0 0 1,0-1-1,1 1 1,-1 0-1,0 2 1,1 5 21,-1 0-1,0 1 1,-1-1 0,-1 14-1,-2-4 19,2-14-28,1 1-1,0-1 0,0 1 0,1-1 0,-1 1 1,1-1-1,0 1 0,0-1 0,0 1 1,1-1-1,2 9 0,-3-12-12,1-1 1,-1 1-1,1-1 1,0 0-1,-1 1 1,1-1-1,0 0 0,-1 1 1,1-1-1,0 0 1,-1 0-1,1 0 1,0 0-1,0 0 0,-1 0 1,1 0-1,0 0 1,0 0-1,-1 0 1,1 0-1,0 0 1,0 0-1,-1-1 0,1 1 1,0 0-1,-1-1 1,1 1-1,0 0 1,-1-1-1,1 1 0,-1-1 1,1 1-1,0-2 1,31-20 54,-24 16-32,59-45 84,-39 29-9,54-33 0,-81 54-100,-1 1-1,1 0 1,0-1-1,-1 1 1,1 0-1,0 0 1,-1-1-1,1 1 1,0 0-1,0 0 1,-1 0-1,1 0 1,0 0-1,0 0 1,-1 0-1,1 0 1,0 1-1,-1-1 1,1 0-1,0 0 1,0 1-1,-1-1 1,1 0-1,-1 1 1,1-1-1,0 1 1,1 1 1,0 0 0,0-1 0,0 1 0,-1 0 0,1 0 0,-1 0 0,1 1 0,0 1 0,1 4 3,1 0 0,-1-1 0,-1 1-1,2 10 1,-4-17-5,3 13 0,-1 1 0,2 0 0,0 0 0,10 21 0,-12-32 0,-1 0 0,2-1 0,-1 1 0,0-1 0,1 1 0,0-1 0,-1 0 0,1 0 0,1 0 0,-1-1 0,0 1 0,1-1 0,-1 0 0,1 0 0,0 0 0,-1 0 0,1 0 0,0-1 0,0 0 0,0 0 0,7 1 0,-7-2 3,0 0 0,0 0 0,0-1 0,0 1 0,0-1 0,0 0 0,0 0 0,0-1 0,-1 1 0,1-1 0,0 0 0,-1 0 0,0 0 0,1 0 0,-1 0 0,5-5 0,6-6 22,-2 0-1,15-17 0,-24 26-21,21-29 29,-1-1 1,-1-1-1,-2-1 1,-2 0-1,20-57 1,-5-7 62,32-177 0,-53 232-70,-9 35-18,0 1 0,0-1 0,-1 0 0,0 1 1,-1-1-1,0 0 0,-2-19 0,1 29-8,0-1 1,0 1 0,0 0 0,0 0 0,0 0 0,-1 0 0,1 0 0,0 0 0,0 0 0,0 0-1,0 0 1,-1 0 0,1 0 0,0 0 0,0 0 0,0 0 0,0 0 0,-1 0 0,1 0-1,0 0 1,0 0 0,0 0 0,0 0 0,0 1 0,-1-1 0,1 0 0,0 0 0,0 0 0,0 0-1,0 0 1,0 0 0,0 0 0,-1 0 0,1 1 0,0-1 0,0 0 0,0 0 0,0 0-1,0 0 1,0 0 0,0 1 0,0-1 0,0 0 0,0 0 0,0 0 0,0 0 0,0 1 0,0-1-1,0 0 1,0 0 0,0 0 0,0 0 0,0 1 0,-7 12-4,-9 28-16,1 1 0,3 1 0,1 0-1,2 0 1,3 1 0,1 0 0,2 1-1,2-1 1,2 0 0,9 61 0,-6-82 11,1 0 1,1-1-1,1 0 1,0 0-1,16 28 1,63 95-60,-84-142 59,0 1 1,1-1-1,0 0 1,-1 0-1,1 0 1,0 0-1,0-1 1,1 1-1,-1-1 1,1 1-1,-1-1 1,1 0-1,0-1 1,6 3-1,-8-3-12,1-1-1,-1 0 1,0 1-1,0-1 1,1 0-1,-1 0 1,0-1-1,0 1 1,1 0-1,-1-1 1,0 0-1,0 1 1,0-1-1,0 0 1,1 0-1,-1 0 1,0 0-1,-1 0 1,1-1 0,0 1-1,0 0 1,-1-1-1,1 0 1,0 1-1,-1-1 1,0 0-1,3-3 1,6-13-3149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2:5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11352,'0'0'1562,"-3"10"-1286,1-4-228,1-3-30,0-1 0,1 0 0,-1 1 0,1-1 0,-1 0 0,1 1 0,0-1 0,0 1 1,0-1-1,0 4 0,1-4-6,0-1 1,0 0-1,-1 0 1,1 1-1,0-1 1,0 0-1,0 0 1,0 0-1,0 0 1,0 0-1,1 0 1,-1 0 0,0 0-1,0-1 1,1 1-1,-1 0 1,0-1-1,1 1 1,-1-1-1,1 1 1,-1-1-1,1 0 1,-1 1-1,1-1 1,1 0-1,110 13 912,123-2 0,-204-10-765,94-4 485,-30 0-130,-44-2-2357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2:5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5520,'0'0'2689,"13"2"-2193,324 23 1374,-232-23-1361,139-15 0,-93-3-219,399-63-92,-537 76-8823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3:2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0 982 3912,'0'0'5873,"2"-13"-5445,4-18-69,2-1-1,0 1 1,21-47 0,-18 56-188,1 0 0,1 1 1,1 0-1,1 1 0,0 0 1,2 1-1,0 1 0,1 1 1,21-15-1,9-7 140,-32 24-85,0 1-1,2 1 1,0 1-1,25-13 1,-42 24-185,1 0 1,-1 0 0,0 1 0,1-1 0,-1 0 0,1 1 0,0 0 0,-1-1 0,1 1 0,-1 0 0,1-1 0,0 1-1,-1 0 1,1 0 0,-1 0 0,1 1 0,0-1 0,-1 0 0,1 1 0,-1-1 0,1 1 0,-1-1 0,1 1 0,-1 0-1,1-1 1,1 2 0,0 2 22,0 0-1,0 0 0,-1 0 1,1 0-1,-1 0 0,0 1 1,3 7-1,-1 0 1,0 0-1,-2 0 0,1 0 1,-2 0-1,1 0 0,-2 1 1,1-1-1,-4 22 1,-18 98 234,-38 104 198,48-195-362,6-23-29,3-11-29,3-8 25,7-27-51,1 1-1,1 0 1,28-50-1,56-67 157,-63 102-77,2 2 0,53-49 0,-84 87-118,0 0 1,0 0-1,0 0 0,1 0 0,-1 1 1,1-1-1,-1 1 0,1-1 0,-1 1 0,1 0 1,0 0-1,5-1 0,-7 2-7,-1 0 0,1 0 0,0 0 0,-1 0 0,1 0 0,0 1 0,-1-1 0,1 0 0,0 0 0,-1 0 0,1 1 0,-1-1 0,1 0 0,0 1 0,-1-1 0,1 1 0,-1-1 0,1 1 0,-1-1 0,1 1 0,0 0 1,0 1-1,0 0 0,0 0 0,0 0 1,0 0-1,-1 0 0,1 1 1,-1-1-1,1 0 0,-1 5 0,0 29 26,-1-1-1,-3 1 0,0 0 0,-12 43 1,14-69-22,-5 14 20,5-18-2,1 0 1,-1 1-1,1-1 1,-1 10-1,3-17-19,-1 0 1,0-1-1,0 1 0,1 0 0,-1 0 1,1-1-1,-1 1 0,1 0 0,0 0 1,-1 0-1,1 0 0,1-2 1,4-6 5,148-239 174,-124 211-157,33-33 0,-54 60-17,-3 4 7,0 0 0,1 1 0,11-9 0,-18 14-19,1 1 0,-1-1 0,0 0-1,0 0 1,0 0 0,1 0 0,-1 0 0,0 1 0,0-1 0,0 0-1,1 0 1,-1 0 0,0 0 0,0 1 0,0-1 0,0 0 0,0 0-1,1 0 1,-1 1 0,0-1 0,0 0 0,0 0 0,0 1-1,0-1 1,0 0 0,0 0 0,0 1 0,0-1 0,0 0 0,0 0-1,0 1 1,0-1 0,0 0 0,0 0 0,0 1 0,0-1 0,0 0-1,-1 0 1,1 1 0,0-1 0,0 0 0,0 0 0,-3 18-1,3-16 2,-6 44-32,-1 74 0,7-101 21,2 1 0,0-1 1,1 0-1,0 0 0,2 0 0,11 30 0,-8-27 9,-4-11 0,0 0 0,9 17 0,-12-26 0,0 1 0,1-1 0,-1 0 0,1 0 0,0 0 0,0 0 0,-1 0 0,1 0 0,0 0 0,1-1 0,-1 1 0,0-1 0,0 0 0,1 1 0,-1-1 0,0 0 0,4 1 0,-3-2 1,0 0 0,0 0 0,0 0 0,-1-1 0,1 1 0,0-1 0,0 1 0,0-1 0,0 0 0,0 0 0,-1 0 0,1-1 0,-1 1 0,1-1 0,-1 1 0,4-4 0,37-33 27,-39 34-26,61-70 92,-20 20 15,-40 50-101,-1 0 0,1 1 1,-1-1-1,1 1 1,0 1-1,1-1 0,-1 0 1,0 1-1,1 0 0,-1 1 1,1-1-1,-1 1 0,1 0 1,0 0-1,0 1 1,-1 0-1,9 0 0,5 1-2,0 1 0,0 0 0,34 10 0,-49-11-7,0 0 0,0 0 0,-1 0-1,1-1 1,0 1 0,0-1-1,6-1 1,-9 1 0,-1 0 0,1 0 1,-1 0-1,1 0 0,-1 0 0,1 0 0,-1-1 1,1 1-1,-1 0 0,1-1 0,-1 1 0,0 0 0,1 0 1,-1-1-1,1 1 0,-1-1 0,0 1 0,1 0 1,-1-1-1,0 1 0,0-1 0,1 1 0,-1-1 1,0 0-1,0 0 1,0 0-1,0-1 1,0 1 0,0 0 0,0-1 0,0 1-1,0 0 1,-1 0 0,1-1 0,0 1 0,-1 0 0,1 0-1,-1-1 1,0 0 0,-3-5 4,0 0-1,0 0 1,0 1-1,-1 0 1,0 0-1,0 0 1,-1 0-1,1 1 1,-1 0-1,-1 0 1,1 0 0,-12-5-1,15 8 1,-1 0 0,0 1 1,0 0-1,0-1 0,0 2 0,0-1 0,0 0 0,0 1 0,0-1 0,0 1 1,0 0-1,-1 1 0,1-1 0,0 1 0,0 0 0,0 0 0,0 0 0,0 0 1,1 1-1,-1-1 0,0 1 0,0 0 0,1 0 0,-1 1 0,-4 4 0,3-3-6,1 0-1,0 1 0,0 0 0,0 0 1,1 0-1,-1 0 0,1 0 0,1 1 1,-1 0-1,1-1 0,0 1 1,0 0-1,0 0 0,1 0 0,0 0 1,0 1-1,1-1 0,0 0 0,0 0 1,0 0-1,1 0 0,0 1 0,1 5 1,2 4-17,0-1 0,1 0 1,0 0-1,1 0 1,1 0-1,0-1 0,17 24 1,-22-36 16,-1 0 1,1 1-1,0-1 1,0 0 0,0 0-1,0-1 1,0 1-1,0 0 1,0-1-1,1 1 1,-1-1 0,1 1-1,-1-1 1,1 0-1,-1 0 1,1 0-1,0-1 1,-1 1 0,1-1-1,0 1 1,0-1-1,5 0 1,-5-1 0,1 0 1,0 0-1,-1 0 1,0 0-1,1 0 1,-1-1-1,0 0 1,1 0-1,-1 0 1,0 0-1,0 0 1,-1 0-1,1-1 1,0 1-1,-1-1 1,5-5-1,1-5 12,1-1-1,-2 1 0,0-1 0,0-1 0,-1 1 0,7-31 1,-7 20 32,-2 1 1,0-2-1,-1-40 1,-5 51-31,-4 20-29,-4 26 19,8-20 1,0-1 0,1 1 0,0-1 0,1 1 0,0 0 0,0-1 1,1 1-1,1-1 0,0 1 0,3 12 0,0-11 9,-1 0 0,2 0 0,-1-1 0,2 0 1,14 21-1,-17-27-15,1 0 1,0 0 0,0 0-1,1 0 1,0-1 0,-1 0-1,1 0 1,0-1 0,1 1-1,-1-1 1,1-1 0,11 4-1,-9-4-1,1-1 0,-1 0-1,1 0 1,-1-1-1,1 0 1,-1 0 0,1-1-1,-1-1 1,0 0-1,1 0 1,-1-1-1,0 0 1,13-6 0,10-7 9,-1-1 0,37-27 1,-43 27 15,18-11 48,-1-2 1,-2-2 0,-1-2-1,49-54 1,-45 34 49,-45 52-129,-5 4-1,-8 7 10,-7 7 9,1 1 1,0 1-1,-20 24 0,35-35-8,1 0 1,0 0-1,0 0 0,1 1 1,0 0-1,-3 9 1,5-13-1,1 0-1,0 1 1,0-1 0,0 1-1,0-1 1,1 1 0,0-1 0,0 1-1,0-1 1,1 1 0,-1-1 0,3 8-1,-2-9-1,0 0 0,0-1 0,0 1 0,0-1 0,0 1 0,0-1 0,1 0 0,0 1 0,-1-1 0,1 0 0,0 0 0,0 0 0,0-1 0,0 1 0,0 0 0,0-1 0,1 1 0,-1-1 0,1 0 0,-1 1-1,1-1 1,-1-1 0,1 1 0,-1 0 0,1 0 0,0-1 0,-1 0 0,1 0 0,0 1 0,0-1 0,-1-1 0,1 1 0,0 0 0,0-1 0,-1 1 0,1-1 0,-1 0 0,1 0 0,-1 0 0,1 0 0,-1 0 0,1-1 0,-1 1-1,0-1 1,4-3 0,2-4 4,0-1 0,0-1 0,-1 0-1,-1 0 1,0 0 0,0-1 0,-1 1 0,-1-1-1,0-1 1,0 1 0,2-22 0,-8 22 8,-1 12-8,1 6-7,-16 120-48,-4 58 11,19-42 28,-4 88-70,3-173 88,-3-1-1,-15 58 0,21-109 9,-1 0-1,1 0 0,-1 0 1,0 0-1,0 0 0,-1 0 1,0-1-1,1 1 0,-1-1 1,-5 5-1,7-8-7,0 0 1,-1 0-1,1 0 1,0 0-1,-1 0 0,1 0 1,-1-1-1,1 1 0,-1 0 1,0-1-1,1 1 1,-1-1-1,1 0 0,-1 1 1,0-1-1,1 0 1,-1 0-1,0 0 0,1 0 1,-1-1-1,0 1 0,1 0 1,-1-1-1,0 1 1,1-1-1,-1 1 0,1-1 1,-1 0-1,1 0 0,-1 0 1,1 0-1,0 0 1,-1 0-1,-1-2 0,-5-3 12,1-1 1,0 0-1,0 0 0,0 0 0,1-1 0,0 0 0,1-1 0,0 1 0,0-1 0,1 0 1,0 0-1,0 0 0,1-1 0,0 1 0,1-1 0,0 0 0,1 1 0,-1-1 0,2 0 1,0 0-1,0 0 0,3-16 0,0 5-8,2 1-1,0 0 1,1 0-1,2 1 1,-1-1 0,2 1-1,1 1 1,0 0 0,24-31-1,25-27 24,2 3 0,128-117 0,-169 173-32,88-68 0,-107 84 3,1 0 0,0-1 0,0 1 0,0 0 0,0 0 0,0 0 0,0 0-1,0 1 1,0-1 0,1 0 0,-1 1 0,0 0 0,0-1 0,0 1 0,1 0-1,-1 0 1,0 0 0,0 1 0,4 0 0,-4 0 0,0 0 0,0 0-1,-1 0 1,1 0 0,-1 1 0,1-1-1,-1 0 1,0 1 0,0 0 0,1-1-1,-1 1 1,0 0 0,0-1 0,0 1 0,-1 0-1,1 0 1,0 0 0,-1 0 0,1 0-1,-1 0 1,0 0 0,1 2 0,0 17 0,0-1 0,-1 0 1,-1 1-1,-4 21 1,-1 40 1,6-81-4,0 1-1,0-1 1,0 0-1,0 0 1,0 1-1,0-1 1,1 0-1,-1 1 1,0-1-1,1 0 1,-1 0-1,1 1 1,0 0-1,-1-2 1,1 1-1,-1-1 0,0 0 1,0 0-1,1 0 1,-1 0-1,0 0 1,1 0-1,-1 1 1,0-1-1,1 0 1,-1 0-1,0 0 1,0 0-1,1 0 1,-1 0-1,0 0 1,1 0-1,-1 0 1,0-1-1,1 1 1,-1 0-1,0 0 1,0 0-1,1 0 1,-1 0-1,0 0 1,1-1-1,-1 1 0,0 0 1,0 0-1,0 0 1,1-1-1,23-29 39,-17 20-30,95-112 131,-44 54-25,-54 63-110,0 1 0,0 0 0,0 0 0,1 0 0,8-6 1,-12 9-7,0 1 0,0-1 0,0 1 0,0-1 0,0 1 0,0-1 0,0 1 0,0 0 0,0-1 0,1 1 0,-1 0 0,0 0 1,0 0-1,0 0 0,0 0 0,0 0 0,0 0 0,0 0 0,0 0 0,1 1 0,-1-1 0,0 0 0,0 1 0,0-1 0,0 1 0,0-1 1,0 1-1,0 0 0,-1-1 0,1 1 0,0 0 0,0-1 0,0 1 0,-1 0 0,1 0 0,0 0 0,-1 0 0,2 1 0,1 5-2,1 1 0,-1 0 0,0 0-1,-1 0 1,4 17 0,6 23 1,-5-29 17,1 0-1,1-1 1,0 0 0,2-1-1,23 32 1,-30-45-11,-1 1-1,1-1 1,0 0-1,1 0 1,-1-1-1,1 1 1,-1-1-1,1 0 1,0-1 0,0 1-1,0-1 1,1 0-1,-1 0 1,0 0-1,1-1 1,-1 0-1,1 0 1,0 0-1,-1-1 1,1 1-1,0-2 1,-1 1-1,1 0 1,0-1-1,9-3 1,-4 0 3,0 0-1,-1-1 1,1 0-1,-1-1 1,0 0 0,-1-1-1,0 0 1,0 0 0,0-1-1,11-13 1,-9 8 8,-1 0 0,0-1 0,-1 0 0,-1-1-1,0 1 1,10-27 0,-17 37-5,0-2 0,1 1 0,-2 0-1,1 0 1,0 0 0,-1 0 0,0 0-1,-1-1 1,1 1 0,-1 0-1,0 0 1,-3-10 0,4 13-8,-1 1-1,1-1 1,-1 0-1,0 1 1,0-1-1,0 0 1,0 1-1,0-1 1,0 1-1,0-1 1,-1 1 0,1 0-1,-1-1 1,1 1-1,-1 0 1,1 0-1,-1 0 1,1 0-1,-1 0 1,0 1-1,1-1 1,-1 0-1,0 1 1,0-1 0,0 1-1,0 0 1,1-1-1,-1 1 1,0 0-1,0 0 1,0 0-1,0 1 1,0-1-1,1 0 1,-1 1 0,0-1-1,-3 2 1,0 0 1,0 1 0,0 0-1,0 0 1,0 0 0,0 0 0,1 1 0,-1 0 0,1 0 0,0 0 0,0 1 0,1-1 0,-1 1 0,1 0 0,0 0 0,0 0 0,-4 10 0,4-7 5,0 0 1,0 0-1,1 0 1,0 0-1,1 1 1,-1-1-1,2 0 1,-1 1 0,1-1-1,2 17 1,0-15 0,1 1 0,1-1 1,-1 0-1,2 0 1,-1-1-1,2 1 0,-1-1 1,1 0-1,0 0 1,12 12-1,-8-10-10,1-1 0,0 0 1,1 0-1,0-1 0,0-1 0,1 0 1,15 7-1,-21-13 1,-1 1 1,1-1-1,0-1 0,-1 1 1,1-1-1,0 0 0,0 0 1,0-1-1,0 0 0,0 0 1,0-1-1,0 0 0,0 0 1,0-1-1,0 0 1,-1 0-1,1 0 0,-1-1 1,1 0-1,-1 0 0,0-1 1,7-5-1,11-8 0,-1-2-1,-1-1 1,37-43-1,-45 48-14,15-20 17,-2-1 0,-1 0 0,-1-2 0,35-78 0,52-173 42,-88 219 6,-2-2-1,12-84 0,-33 149-36,0 5-8,0-1 0,-1 1 1,1 0-1,-1-1 0,0 1 0,0-1 0,0 1 1,0 0-1,0-1 0,0 1 0,0 0 1,-1-1-1,0 1 0,1 0 0,-1-1 1,0 1-1,-2-4 0,3 6-6,-1 0 0,1 0 1,-1-1-1,1 1 0,-1 0 0,1 0 1,-1 0-1,1 0 0,-1 0 1,1 0-1,-1 0 0,1 0 0,-1 0 1,1 0-1,-1 0 0,1 0 0,-1 0 1,1 0-1,0 1 0,-1-1 0,1 0 1,-1 0-1,1 0 0,-1 1 0,1-1 1,0 0-1,-1 1 0,1-1 0,-1 0 1,1 1-1,-1-1 0,-13 15-10,13-14 9,-12 15-16,1 1 1,0 0 0,1 0-1,1 1 1,1 1 0,-12 31-1,5 1-6,-14 72 0,24-91 19,2 1 1,2 1-1,1-1 0,1 0 0,2 0 0,1 0 0,1 0 0,3 0 1,0-1-1,2 0 0,1 0 0,2-1 0,1 0 0,1-1 0,2-1 0,35 50 1,-46-72 11,0 0 1,1-1-1,0 1 1,0-1 0,1 0-1,11 7 1,-15-11-3,-1-1 0,1 1 0,0-1 0,0 0 0,-1 0 0,1 0 1,0 0-1,0 0 0,0-1 0,0 1 0,0-1 0,0 0 0,0 0 0,0 0 0,0 0 1,0-1-1,0 1 0,0-1 0,0 0 0,0 0 0,0 0 0,3-2 0,5-3 9,-1-1 0,0 0 0,0 0 0,-1-2 0,0 1 0,0-1 0,-1 0 0,0-1 0,12-19 0,4-11 39,23-53-1,-39 78-38,35-75 33,-48 132-42,4-25-4,-4 27 0,1-8 3,0 38-1,4-63-1,1-1 0,0 1 0,0-1 0,1 0 0,1 1 0,0-1 0,0 0 0,6 11 0,-9-20 0,1 1 0,-1-1 0,1 0 0,-1 0 0,1 0 0,0 0 1,0 0-1,-1-1 0,1 1 0,0 0 0,0 0 0,0 0 0,0-1 1,0 1-1,0 0 0,0-1 0,0 1 0,0-1 0,0 1 0,1-1 0,-1 0 1,0 1-1,2-1 0,-1 0 2,1 0 0,-1-1 0,0 1-1,1 0 1,-1-1 0,0 0 0,0 0 0,0 1 0,0-1 0,0 0-1,4-3 1,2-2 10,1-1-1,-1 0 1,0 0-1,8-10 1,6-11 31,-1-1 0,21-38 0,13-20 127,-49 79-137,-2-1 22,-4 15 29,-4 10-71,1-1-1,1 1 1,1 0-1,0 0 0,1 0 1,1 0-1,0-1 1,1 1-1,1 0 1,1-1-1,5 18 1,-8-31-14,0 0 1,-1 1-1,1-1 1,0 0-1,0 0 1,1 0-1,-1 0 1,0 0-1,1 0 1,-1 0-1,1 0 1,-1 0-1,1-1 1,0 1-1,0 0 1,0-1 0,0 0-1,0 1 1,0-1-1,3 1 1,-2-1 1,1-1 0,-1 1 1,1 0-1,0-1 0,-1 0 0,1 0 1,0 0-1,-1-1 0,1 1 1,-1-1-1,1 1 0,3-3 0,9-2 8,-1-2 0,0 0 0,-1-1 0,24-16 0,63-48 90,77-49 142,-170 116-232,1 1-1,-1 0 1,1 0 0,-1 0-1,1 1 1,0 1 0,0 0-1,17-3 1,-17 3-5,-8 1-6,0 1 1,0 0-1,-1-1 1,1 1-1,0-1 1,0 1-1,-1 0 0,1 0 1,0-1-1,0 1 1,0 0-1,0 0 1,-1 0-1,1 0 1,0 0-1,0 0 1,0 0-1,0 0 0,-1 0 1,1 1-1,0-1 1,0 0-1,0 0 1,-1 1-1,1-1 1,0 0-1,0 1 1,-1-1-1,1 1 0,0-1 1,-1 1-1,1 0 1,0 0-1,-1 0 0,0-1 0,0 0 0,0 1 0,0-1 0,0 1 0,0-1 0,-1 0 0,1 1 0,0-1 0,0 0 0,0 1 0,-1-1 0,1 0 0,0 1 0,0-1 0,-1 0 0,1 1 0,0-1 0,-1 0 0,1 0 0,-1 1 0,1-1 0,0 0 0,-1 0 0,1 0 0,0 0 0,-1 1 0,1-1 0,-1 0 0,1 0 0,-1 0 0,-18 4 0,14-3 0,-121 35 0,112-31 0,1 0 0,0 1 0,0 0 0,0 2 0,1-1 0,0 1 0,-12 11 0,21-16 0,0 0 0,-1 1 0,1-1 0,1 1 0,-1-1 0,0 1 0,1 0 0,0 0 0,0 0 0,0 0 0,0 0 0,1 1 0,-2 6 0,2-8 0,1 1 0,0-1 0,1 0 0,-1 1 0,0-1 0,1 0 0,0 0 0,0 1 0,0-1 0,0 0 0,0 0 0,1 0 0,-1 0 0,1 0 0,0-1 0,0 1 0,0 0 0,0-1 0,3 3 0,0 0 0,-1 0 0,1-1 0,1 0 0,-1 0 0,0 0 0,1-1 0,0 1 0,0-1 0,0-1 0,0 1 0,1-1 0,-1 0 0,10 1 0,-12-2 0,1-1 0,0 0 0,0 0 0,0 0 0,0-1 0,0 1 0,0-1 0,0-1 0,0 1 0,0 0 0,-1-1 0,1 0 0,-1 0 0,1-1 0,-1 1 0,0-1 0,0 0 0,7-6 0,5-9 0,-1-1 0,0 0 0,-1-2 0,-1 1 0,17-39 0,-18 31 4,-1 1 0,-1-1 0,10-53 0,5-90 24,-21 140-24,1-6 7,25-310 64,-30 332-84,0 1 0,-1-1 0,-1 1 0,-5-23 1,7 36 6,0 1 1,0 0 0,0-1 0,0 1 0,0 0 0,0-1 0,0 1 0,0 0 0,-1-1 0,1 1 0,0 0-1,0-1 1,0 1 0,0 0 0,-1-1 0,1 1 0,0 0 0,0-1 0,-1 1 0,1 0 0,0 0-1,0 0 1,-1-1 0,1 1 0,0 0 0,-1 0 0,1 0 0,0-1 0,-1 1 0,1 0 0,0 0 0,-1 0-1,1 0 1,0 0 0,-1 0 0,1 0 0,-1 0 0,1 0 0,0 0 0,-1 0 0,1 0 0,-14 14-17,-7 26 10,10-8-8,1 1 1,2 0 0,1 0 0,-4 49 0,7 138-39,5-186 47,2 0-1,2 0 1,1-1-1,21 64 1,-20-76-4,1-1 1,1-1-1,1 0 0,1 0 1,0-1-1,1 0 0,1-1 1,30 31-1,-37-43 11,0 0 1,0 0-1,0-1 0,1 0 1,-1 0-1,1 0 0,0-1 1,0 0-1,0 0 1,1-1-1,-1 0 0,0 0 1,1-1-1,0 0 0,-1 0 1,1-1-1,-1 0 1,1 0-1,0-1 0,-1 0 1,1 0-1,-1-1 0,1 0 1,-1 0-1,0-1 0,0 1 1,0-2-1,10-5 1,-5 0 13,0 0 0,0-1 0,-1-1-1,-1 0 1,18-23 0,-25 30-5,1-1 0,-1 1 0,-1-1 0,1 0-1,-1 1 1,0-1 0,0 0 0,0 0-1,-1-1 1,0 1 0,0 0 0,0 0-1,0-1 1,-1 1 0,0-1 0,0 1-1,-1 0 1,1-1 0,-1 1 0,-2-6 0,2 8-6,0 1 0,-1-1 0,1 1-1,-1-1 1,0 1 0,0-1 0,0 1 0,0 0 0,0 0 0,0 0 0,-1 0 0,1 1 0,0-1 0,-1 1 0,0-1 0,1 1 0,-1 0 0,0 0 0,0 0 0,1 0 0,-1 0 0,0 1 0,0-1 0,0 1 0,0 0 0,0 0 0,0 0 0,0 0 0,-4 1 0,-3 0-7,-1 1-1,1 0 1,0 1 0,0 0-1,1 0 1,-1 1 0,-11 6-1,18-8 2,0-1 0,1 1 0,-1-1-1,1 1 1,-1 0 0,1 0 0,0 0 0,0 0-1,0 1 1,0-1 0,0 1 0,0-1 0,1 1-1,-2 3 1,2-4 2,0 0 0,1 0-1,-1 1 1,1-1 0,0 0-1,0 0 1,0 1 0,0-1-1,0 0 1,0 0 0,1 1-1,-1-1 1,1 0 0,-1 0-1,2 3 1,2 2 5,0-1-1,0 1 1,0-1 0,1 0 0,0-1-1,0 1 1,0-1 0,1 0 0,-1 0-1,9 4 1,5 4 16,0-1 0,2-1 0,-1-1 0,44 15 0,-48-20 0,0-1 0,-1 0 0,1-2 0,0 0 0,1 0 0,-1-2 0,32-2 0,-36-1-9,0 0-1,-1 0 1,1-1 0,-1-1-1,0 0 1,0 0 0,-1-1-1,1-1 1,-1 0-1,12-11 1,-16 13-617,0-1 0,0 0 0,-1 0 0,0 0 1,6-10-1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15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9240,'0'0'5529,"12"-7"-5120,38-24-5,-47 30-367,-1 0 0,1 0-1,0 0 1,0 0 0,0 0-1,0 1 1,0-1 0,0 1-1,0 0 1,0 0 0,0 0-1,0 0 1,0 1 0,0-1-1,4 2 1,8 1 107,132 4 732,184-14 1,15-1-112,-235 10-474,285 19 1122,-351-13-1116,-34-5-114,0-1-1,0 0 1,0-1 0,0 0 0,0 0-1,1-1 1,15-3 0,-26 3-222,0-1 0,0 1 0,0-1 0,0 0 0,0 1 0,0-1 0,-1 0 0,1 0 0,0 0 0,-1 1 0,1-1 0,0 0 0,-1 0 0,1 0 0,-1 0 0,0 0 0,1 0 0,-1 0 0,0 0 0,1 0 0,-1-1 0,0 1 0,0 0 0,0 0 0,0 0 0,0 0 0,0 0 0,-1-2 0,1 1-1249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3:2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6928,'0'0'2385,"11"1"-1865,522 56 2248,235-45 884,-561-23-4624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3:2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69 7432,'0'0'5337,"-2"11"-4817,-53 180 1215,40-129-1317,3 1 1,4 1-1,1-1 0,4 1 1,3 1-1,2-1 1,16 100-1,-5-110 140,19 54-1,-31-107-533,-1 0 0,0 0-1,0 0 1,0-1 0,1 1 0,-1 0 0,1 0-1,-1 0 1,1 0 0,-1 0 0,1-1 0,-1 1-1,1 0 1,-1 0 0,1-1 0,0 1 0,0 0-1,-1-1 1,1 1 0,1 0 0,-1-1-5,-1 0 0,1 0 0,-1 0 0,1-1 1,0 1-1,-1 0 0,1 0 0,-1-1 0,1 1 0,-1 0 1,1-1-1,-1 1 0,1 0 0,-1-1 0,0 1 0,1-1 1,-1 1-1,0 0 0,1-1 0,-1 1 0,0-1 0,1 1 1,-1-2-1,3-4 53,0 0 1,-1-1-1,0 1 1,2-12 0,2-26 65,-2 1 0,-2-1 0,-2 1 1,-2-1-1,-12-73 0,-2 40 100,-3 1 0,-38-98-1,49 156-192,2 0 0,0 0 0,1-1 0,1 0 0,1 0 0,1 0 0,0-32 0,2 45-39,1 1-1,1 0 0,-1 0 0,1 0 0,0 0 1,0 0-1,0 0 0,1 0 0,-1 0 1,1 1-1,1-1 0,-1 1 0,0 0 1,1 0-1,0 0 0,0 1 0,7-6 1,4-1-2,1 0 0,0 0 0,32-13 0,-34 18 1,0 1-1,0 0 1,0 1-1,1 1 1,-1 0 0,1 1-1,-1 0 1,1 1 0,0 1-1,25 4 1,-17-1 9,0 2 1,-1 0 0,1 1-1,-1 1 1,41 23 0,-52-25-5,-1 0 0,0 1 0,0 1 0,0 0 0,-1 0 0,0 1 0,-1 0 1,0 0-1,12 19 0,-17-24-9,-1 0 1,0 0-1,0 1 1,0-1-1,-1 1 1,0-1 0,1 1-1,-1 0 1,-1-1-1,1 1 1,-1 0-1,0 0 1,0-1-1,0 1 1,-1 0-1,1-1 1,-1 1-1,-1 0 1,1-1-1,0 1 1,-1-1-1,0 1 1,0-1 0,0 0-1,-1 0 1,0 0-1,-5 6 1,-5 5 6,-1-1 1,0 0 0,-1-2 0,-1 0 0,0 0-1,-21 11 1,-111 49 97,112-56-67,2-1 1,-129 65 208,163-80-247,0 0 0,0 0 0,0 1 0,0-1 0,0 0 0,-1 0 0,1 0 0,0 0 0,0 0 0,0 0 0,0 0 0,0 0 0,0 0 0,0 1 0,0-1 0,-1 0 0,1 0 0,0 0 0,0 0 0,0 0 0,0 1 0,0-1 0,0 0 0,0 0 0,0 0 0,0 0 0,0 0 0,0 1 0,0-1 0,0 0 0,0 0 0,0 0 0,0 0 0,0 0 0,0 1 0,0-1 0,0 0 0,0 0 0,0 0 0,1 0 0,-1 0 0,0 1 0,0-1 0,0 0 0,0 0 0,9 6 17,15 4-11,-23-10-6,209 67 17,-182-59-17,1 2 0,-1 0 0,0 2 0,-1 1 0,-1 1 0,26 18 0,-38-22-1,0 1 0,0 0 0,-1 1 1,-1 1-1,0 0 0,0 0 1,-2 2-1,0-1 0,0 1 1,-1 0-1,10 25 0,-18-37 4,0 0 0,0 0-1,0 0 1,0 0-1,-1 0 1,1 1 0,-1-1-1,0 0 1,0 0 0,0 0-1,0 0 1,0 0 0,-1 1-1,0-1 1,1 0-1,-1 0 1,-3 6 0,2-5-1,-1-1 0,1 1 0,-1 0 1,0-1-1,0 0 0,0 1 0,-1-1 1,1-1-1,-1 1 0,0 0 1,-5 2-1,-5 2 9,-1-1 1,-1 0 0,1-1-1,-1 0 1,-30 4-1,14-5 26,0-2-1,-60-3 0,-63-15 90,153 15-126,-41-6-18,1-3 0,0-1 0,-45-20-1,83 30 5,-23-13-347,19 8-2499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4:0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3808,'0'0'11665,"6"-10"-11440,21-30-19,-25 38-177,0-1 1,1 1 0,-1 0 0,0 0 0,1-1-1,-1 1 1,1 1 0,-1-1 0,1 0 0,0 1 0,0-1-1,5-1 1,5-2 77,12-8 249,49-16 0,-32 13-43,-40 15-293,0 1-1,0-1 0,0 1 0,1-1 0,-1 1 0,0 0 0,0 0 1,0 0-1,1 0 0,-1 1 0,0-1 0,0 1 0,0-1 0,1 1 1,-1 0-1,0 0 0,0 0 0,0 0 0,0 0 0,0 0 0,-1 0 1,1 1-1,0-1 0,0 1 0,-1-1 0,1 1 0,-1 0 0,3 3 1,3 5 49,0 0 0,-1 1 1,9 19-1,-13-26-55,2 7 7,0-1 1,-1 1-1,0 0 0,-1 0 0,0 0 1,-1 0-1,0 1 0,-1 10 0,-10 92 129,8-103-128,0 7 2,-2 1 0,0-1 0,-1 0 0,-1 0 0,-1 0 0,-13 24 0,-61 134 166,71-160-174,-1-1 0,0-1 0,-1 0 0,-1-1 0,0 0-1,-28 21 1,7-6 43,31-25-48,-1 0 0,1 0 0,-1-1 0,0 1 0,-8 3 0,7-4 91,14-3-72,3-2-21,0-1-1,0 0 0,0 0 0,0-1 1,-1-1-1,14-9 0,-15 9 1,1 0 0,0 0 0,0 1 0,1 0 1,-1 1-1,23-5 0,-17 7-3,1 1-1,0 1 1,-1 0 0,1 1 0,-1 1-1,0 1 1,23 6 0,4 5 104,68 31-1,-110-44-92,0 0 1,0 1-1,1-1 1,-2 1-1,1-1 1,0 1-1,0 0 0,0 0 1,-1 0-1,1 0 1,-1 0-1,1 0 0,-1 0 1,0 0-1,1 3 1,-2-5 22,7 0-3054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4:0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9944,'0'0'2697,"11"6"-2318,33 18 19,-42-22-350,0 0 1,0-1-1,0 1 0,-1 0 0,1 0 0,0 1 0,-1-1 0,1 0 1,-1 0-1,0 1 0,0-1 0,0 1 0,0-1 0,0 1 0,-1-1 1,1 1-1,0 3 0,2 8 281,10 19 1943,-6-56-4266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4:0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8680,'0'0'1606,"4"-9"-1264,3-7-48,2 1 0,-1 0 1,2 1-1,-1 0 0,2 0 0,16-16 1,-18 23-169,-1 0 0,1 1 0,0 0 0,0 0 1,0 1-1,1 0 0,0 1 0,0 0 0,0 0 1,1 1-1,15-2 0,-19 4-59,1 0 0,-1 0 0,1 1 0,-1 0 0,0 1 0,1-1 0,-1 1 0,0 1 0,1-1 1,-1 1-1,0 1 0,0-1 0,0 1 0,-1 0 0,1 1 0,-1 0 0,10 7 0,-13-8-40,-1 0 0,0-1 0,0 1 0,0 0 0,-1 0 0,1 1 0,-1-1 0,1 0 0,-1 0 0,0 1 0,-1-1 0,1 1 0,0-1 0,-1 0 0,0 1 0,0-1 0,0 1 0,0-1 0,0 1 0,-1-1 0,-1 7 0,-2 7 65,-1 0 0,-12 29 1,9-28 45,-21 32 0,20-38-41,2 1 1,-1 0-1,2 0 1,-8 22-1,13-34-83,1 0-1,-1 0 1,1 1-1,-1-1 1,1 1-1,0-1 1,0 0-1,0 1 0,0-1 1,0 0-1,0 1 1,0-1-1,0 1 1,0-1-1,1 0 1,-1 1-1,1-1 0,-1 0 1,1 1-1,-1-1 1,1 0-1,0 0 1,-1 1-1,1-1 1,0 0-1,0 0 0,1 1 1,2 0 13,-1 0-1,1 0 1,0 0 0,0-1 0,-1 1 0,1-1-1,7 1 1,6 3-12,72 16 153,-57-15-47,56 19-1,-79-22-99,-1 1 0,0 0-1,0 0 1,0 1 0,-1 0 0,1 1 0,-1-1-1,-1 1 1,1 1 0,6 7 0,-11-11-12,0 0 1,0-1 0,0 1 0,-1 0 0,1 0-1,-1 0 1,1 0 0,-1 0 0,0 1 0,0-1-1,-1 0 1,1 0 0,-1 1 0,1-1-1,-1 0 1,0 1 0,0-1 0,-1 0 0,1 1-1,-1-1 1,0 0 0,1 0 0,-1 1 0,-1-1-1,1 0 1,0 0 0,-1 0 0,0 0 0,1 0-1,-4 2 1,0 2 17,-2 0-1,1-1 0,-1 0 1,0 0-1,0 0 1,-1-1-1,1 0 1,-1-1-1,0 1 1,-1-2-1,-8 4 0,-15 3 113,-55 11 0,45-12-30,5-2 2,27-6-82,0 0 0,0 1 0,1 0 0,-1 1 0,1 0 0,0 0 0,0 1 0,-11 7 0,19-11-30,1 0 0,0 0 0,0 0-1,0 0 1,-1 0 0,1 0 0,0 1 0,0-1 0,0 0-1,0 0 1,0 0 0,-1 0 0,1 1 0,0-1 0,0 0-1,0 0 1,0 0 0,0 1 0,0-1 0,0 0 0,0 0 0,0 0-1,0 1 1,0-1 0,0 0 0,0 0 0,0 0 0,0 1-1,0-1 1,0 0 0,0 0 0,0 1 0,0-1 0,0 0-1,0 0 1,0 0 0,0 1 0,0-1 0,0 0 0,1 0-1,-1 0 1,0 0 0,0 1 0,0-1 0,0 0 0,0 0-1,1 0 1,-1 0 0,0 0 0,0 0 0,0 1 0,1-1-1,-1 0 1,9 4-2297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4:0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10344,'0'0'2792,"4"12"-2564,11 37 16,-15-43-147,0-1 0,-1 0 0,1 0 1,-1 0-1,0 1 0,0-1 1,0 0-1,-1 0 0,0-1 0,0 1 1,0 0-1,-1 0 0,-5 7 1,7-10 36,1-2-100,0 1 0,0-1 0,0 0 0,0 0 0,0 1 0,0-1 0,-1 0 0,1 0 1,0 0-1,0 1 0,0-1 0,0 0 0,0 0 0,-1 0 0,1 1 0,0-1 0,0 0 0,0 0 1,-1 0-1,1 0 0,0 1 0,0-1 0,-1 0 0,1 0 0,0 0 0,0 0 0,-1 0 1,1 0-1,0 0 0,0 0 0,-1 0 0,1 0 0,0 0 0,-1 0 0,-2-9 773,3 7-742,0 0 0,-1 0 0,1 0 0,1 0 0,-1 0 0,0 0 0,0 0 0,1 0 0,0-3 0,40-46-2105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4:0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7432,'0'0'2914,"9"-11"-2387,-8 10-522,64-72 1079,-52 60-725,0 1 1,1 0 0,0 1 0,19-12 0,-27 21-226,0 0-1,0 0 1,0 0-1,0 1 1,0 0 0,0 0-1,0 1 1,11-1-1,10 0 270,-23 1-363,0-1 0,0 1 0,0 0 1,1 0-1,-1 1 0,0-1 0,0 1 0,0 0 0,0 0 0,0 0 0,0 1 0,0-1 0,0 1 0,0 0 0,-1 0 1,1 0-1,-1 1 0,1-1 0,-1 1 0,0 0 0,0 0 0,0 0 0,-1 0 0,1 1 0,-1-1 0,1 1 0,-1-1 1,0 1-1,-1 0 0,1 0 0,1 5 0,2 6 12,-1 1 1,-1 0-1,-1-1 0,0 1 1,-1 0-1,0 0 0,-2 17 0,-8 46 176,-3 0 0,-31 107 0,35-162-105,-15 34 0,5-14 38,13-31-78,0 0 0,-2 0 0,1 0 0,-1-1 0,-1 0 0,-17 20 0,20-21 234,5-10-302,-1-1 0,1 0-1,0 0 1,0 0 0,0 0 0,0 0-1,0 1 1,0-1 0,0 0 0,0 0 0,0 0-1,0 0 1,0 1 0,0-1 0,0 0-1,0 0 1,0 0 0,0 0 0,0 1 0,0-1-1,0 0 1,0 0 0,0 0 0,0 0-1,0 1 1,0-1 0,0 0 0,0 0 0,0 0-1,0 0 1,1 0 0,-1 1 0,0-1 0,0 0-1,0 0 1,0 0 0,0 0 0,0 0-1,1 0 1,-1 0 0,0 1 0,0-1 0,0 0-1,0 0 1,1 0 0,-1 0 0,0 0-1,0 0 1,0 0 0,0 0 0,1 0 0,-1 0-1,20-6 49,1 1-1,0 0 0,0 2 0,0 0 1,0 2-1,31 1 0,-20 3-9,1 0 0,-1 3-1,48 13 1,-73-16-39,0-1 1,1-1-1,-1 1 1,1-1-1,9 0 0,5-6-2696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4:13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2608,'0'0'8513,"10"4"-8312,66 20 313,1-3-1,121 17 0,-111-28-258,90 16 300,-169-24-531,0 0 1,0 0 0,0 0-1,-1 1 1,0 0 0,1 1-1,-1 0 1,0 0 0,-1 0-1,1 1 1,-1 0 0,0 0-1,0 1 1,0-1 0,-1 1-1,0 1 1,0-1 0,0 1-1,-1 0 1,0 0 0,-1 0-1,1 0 1,-1 1 0,-1-1-1,4 16 1,1 10 60,-2 0 0,2 63 0,-11 69 211,-1-113-85,-23 92 0,27-140-201,-13 48 227,-43 97 0,-8-3 73,-16 7 99,37-75-179,-119 181 337,153-244-542,-2 6 31,0 1-1,2 0 0,1 1 0,1 0 1,0 1-1,-3 25 0,5-22 7,2 0-1,0 0 0,2 0 1,1 1-1,2-1 1,0 0-1,2 0 1,1 0-1,1 0 1,16 48-1,-17-64-27,2-1-1,-1 1 1,2-1-1,-1 0 1,1 0 0,13 13-1,-3-6 60,0-1 0,26 19-1,0-11 57,-12-8-15,-4-3-26,-22-11-59,0 0 1,1 0-1,-1 1 1,0 0-1,-1 0 1,7 5 0,-10-7-35,0 0 1,0 1 0,0-1-1,0 1 1,0-1-1,0 1 1,0-1 0,0 1-1,-1-1 1,1 1 0,-1 0-1,1 0 1,-1-1 0,0 1-1,1 0 1,-1 0 0,0-1-1,0 1 1,0 0 0,0 0-1,-1-1 1,1 1-1,0 0 1,-1-1 0,0 3-1,-3 4 13,0 0-1,0 0 1,-1 0-1,1-1 1,-2 0-1,1 0 1,-1 0-1,-9 8 1,-8 10 48,-26 26 52,32-35-29,-23 28 0,37-40-90,-10 12 71,-17 31 0,27-42-70,0 1-1,1 0 1,-1 0 0,1 1 0,0-1-1,1 0 1,-1 1 0,2-1 0,-2 11-1,3-2 5,0 0 0,1 0-1,1 0 1,0-1 0,1 1-1,0-1 1,1 0-1,9 16 1,-2-6 12,1-2 1,1 0-1,31 37 0,-5-9 23,-11-14 42,36 34 0,-8-10 99,-2 2 0,60 87 1,-101-127-115,0 0-1,-2 1 1,0 0 0,-2 0 0,0 1 0,-2 1 0,8 36 0,-10-27-18,-1 0 1,-2 0 0,-2 0-1,-1 0 1,-5 39-1,2-31-4,2-22-30,-1 0 0,0-1-1,-1 1 1,-1-1 0,-1 0 0,-9 22-1,-3-6 17,-36 55-1,41-74-31,0 0-1,-1 0 1,-1-2 0,-1 1 0,-17 12 0,-33 24 93,-100 58 0,141-95-59,0-2-1,0-1 1,-1-1-1,0-1 1,-1-1-1,0-1 1,-1-2-1,-39 4 1,59-8-58,0-1 0,0 0 0,0 0 1,0 0-1,-1-1 0,1 0 1,0-1-1,0 0 0,0 0 0,1 0 1,-1-1-1,0 0 0,1 0 0,0-1 1,0 0-1,0 0 0,0 0 1,0-1-1,1 1 0,0-1 0,0-1 1,0 1-1,-6-11 0,-5-14-3084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4:20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553 751 4120,'0'0'5800,"-10"-1"-5479,-14 0 76,-1 0 1,0 2-1,-39 7 0,4 3 146,31-6-195,-1 1 0,1 1 0,1 1 0,-37 16 0,59-20-279,-1 0-1,1 0 1,0 1 0,0 0 0,1 0 0,-1 0-1,1 1 1,-5 6 0,0 2 64,1 0-1,-12 25 1,9-13-10,1 1 1,2 0-1,1 0 0,1 1 0,1 0 1,-3 41-1,6-45 73,2 0 1,2 40-1,0-55-140,0-1 0,1 0 0,0 0 0,0 1 0,1-1-1,0-1 1,1 1 0,-1 0 0,1-1 0,1 0 0,6 9 0,-3-7 25,1 0-1,0-1 1,0 0 0,1 0 0,0-1 0,1-1 0,-1 1-1,1-2 1,0 1 0,1-2 0,-1 1 0,1-1 0,0-1 0,0-1-1,23 3 1,-8-2 46,0-2 0,0-1 0,-1-2 0,1 0-1,0-2 1,33-8 0,-42 7-90,-1-1 0,0-1 0,0-1 0,0 0 0,-1-1-1,27-20 1,-10 3 18,57-58 0,25-35 78,-103 106-115,-1 0-1,0-1 0,0 0 0,-2-1 0,1 0 1,-2 0-1,0-1 0,-1 0 0,9-31 0,-14 42 20,-2 4-35,0 1 0,0 0-1,0-1 1,0 1 0,1 0 0,-1-1 0,0 1 0,0 0 0,0-1-1,0 1 1,0-1 0,0 1 0,0 0 0,0-1 0,0 1 0,0 0-1,0-1 1,-1 1 0,1 0 0,0-1 0,0 1 0,0-1 0,0 1 0,-1 0-1,1-1 1,0 1 0,0 0 0,0 0 0,-1-1 0,1 1 0,0 0-1,-1 0 1,1-1 0,0 1 0,0 0 0,-1 0 0,1 0 0,0-1-1,-1 1 1,1 0 0,-1 0 0,-20 19 18,0 7-40,2 1-1,0 1 0,2 0 1,-14 33-1,23-41 32,1-1 0,0 1 0,2 0 0,1 0 0,0 1 0,1-1 0,2 1 0,1 39 0,0-51-10,1-1 1,0 0-1,1 0 0,0 0 1,0 0-1,7 14 0,-7-18-3,0 0 0,0 0 0,1 0 0,-1 0 0,1-1 0,-1 1 0,1-1 0,0 0 0,1 0 0,-1 0 0,0 0 0,1-1 0,0 1 0,5 2 0,-6-4 12,1-1 0,-1 1 0,0-1 0,1 0 0,-1 0 1,0 0-1,1 0 0,-1-1 0,0 1 0,1-1 0,-1 0 0,6-2 1,38-18 129,-33 12-59,0-1 0,0 0 1,-1-1-1,21-23 0,42-60 233,-59 73-252,-2-1 1,19-34 0,6-8 87,-33 52-97,-1 0-1,0 0 0,7-23 0,-7 18-30,-4 0-94,-4 18 20,-2 8 23,-44 164-173,44-155 189,0 1 0,2 0-1,0 1 1,2-1 0,0 0-1,1 0 1,1 0 0,0 0-1,7 23 1,-8-39 17,0 1 0,0-1 0,0 0 1,0 0-1,1 1 0,-1-1 0,1 0 0,0-1 0,0 1 0,0 0 1,0 0-1,0-1 0,1 1 0,-1-1 0,1 0 0,0 0 0,4 3 0,-3-4-1,-1 1-1,0-1 1,0-1-1,0 1 0,1 0 1,-1-1-1,0 0 1,1 0-1,-1 0 0,0 0 1,1 0-1,-1-1 0,0 1 1,1-1-1,2-1 1,4-2 9,0 0 1,0-1 0,0 0 0,-1-1 0,0 0 0,0 0 0,0-1 0,-1 0-1,13-15 1,52-51 105,-51 53-74,-1-1 1,34-42-1,36-61 29,-46 69 117,-45 54-188,1 0 0,0 1 0,-1-1 0,1 1 1,0-1-1,-1 1 0,1-1 0,0 1 0,0 0 0,0-1 1,-1 1-1,1 0 0,0-1 0,0 1 0,0 0 1,0 0-1,0 0 0,0 0 0,-1 0 0,1 0 0,0 0 1,0 0-1,0 0 0,0 1 0,0-1 0,-1 0 1,1 0-1,0 1 0,0-1 0,0 1 0,-1-1 0,2 1 1,1 5-4,-1-1 0,1 1 0,-1-1 0,-1 1 0,1 0 0,-1 0 0,0 0 0,0 0 0,-1 0 0,0 11 0,-2 7-18,-6 34 1,2-25 30,3-17-8,1 0 1,1 1 0,0-1 0,1 0-1,1 1 1,0-1 0,2 0 0,6 28-1,-8-40 9,1 0 0,-1-1 0,1 1 0,0 0 0,0-1-1,1 1 1,-1-1 0,1 0 0,-1 0 0,1 0 0,0 0 0,0 0-1,0-1 1,1 1 0,-1-1 0,6 3 0,-4-3 19,1 0 1,0 0 0,-1-1-1,1 1 1,0-1-1,0-1 1,0 1-1,0-1 1,0 0 0,7-1-1,3-1 49,0-1-1,-1 0 1,1-2-1,-1 0 1,0 0 0,-1-2-1,22-11 1,-27 13-46,0-1 0,-1 0-1,1-1 1,-1 0 0,-1 0 0,1-1 0,-1 0 0,0 0 0,8-15 0,-6 7 21,-1 0 1,-1-1-1,0 0 0,7-31 0,-3 8 58,-2 0-1,-2-1 0,-2-1 1,0-46-1,-8 117-96,16 62-62,4-2 0,36 109-1,-52-194 50,13 32 55,-14-35-57,0-1-1,0 1 0,1-1 0,-1 1 1,0-1-1,0 1 0,0-1 0,1 1 0,-1-1 1,0 0-1,1 1 0,-1-1 0,0 1 0,1-1 1,-1 0-1,1 1 0,-1-1 0,1 0 0,-1 1 1,1-1-1,-1 0 0,1 0 0,-1 1 0,1-1 1,-1 0-1,1 0 0,-1 0 0,1 0 0,-1 0 1,1 0-1,-1 0 0,1 0 0,0 0 0,-1 0 1,1 0-1,-1 0 0,1 0 0,-1 0 0,1 0 1,-1-1-1,1 1 0,-1 0 0,1 0 1,-1-1-1,1 1 0,-1 0 0,1-1 0,-1 1 1,0 0-1,1-1 0,-1 1 0,0-1 0,1 1 1,-1-1-1,1 0 0,12-15 32,-5 5-15,1-1-1,-1 1 0,-1-1 1,8-18-1,3-22 49,-2 0-1,-3-1 1,10-85 0,-20 119-58,-3 11-3,1 1-1,0 0 1,0-1 0,1 1-1,0 0 1,0 0-1,0 0 1,1 1 0,5-11-1,-6 16-5,-1 0-1,0 0 0,0 0 1,1 0-1,-1 1 1,1-1-1,-1 0 1,1 1-1,-1-1 0,1 1 1,-1-1-1,1 1 1,-1 0-1,1 0 0,-1 0 1,1-1-1,0 2 1,-1-1-1,1 0 1,2 1-1,35 8-55,-31-6 46,53 15-56,109 30-35,-154-45 100,1-2 0,-1 0 1,0-1-1,1 0 1,22-5-1,-37 5 5,-1 0 1,1 0-1,0-1 0,0 1 0,-1-1 1,1 1-1,0-1 0,-1 0 0,1 0 1,1-1-1,-1-4 20,-12-1-16,7 7-6,0-1 0,0 1 0,0 0 0,0 0 0,0 0 0,0 0 0,0 0 0,0 1 0,1 0 0,-1-1 0,0 1 0,0 0 0,0 0 0,-4 3 0,-42 23 20,38-19-19,2-2-8,-1 0 1,2 1-1,-1 0 0,1 1 0,0 0 1,1 0-1,-1 1 0,2 0 0,-1 0 1,-9 19-1,14-23-3,-1 0-1,1 0 1,0 0 0,1 0 0,-1 1-1,1-1 1,0 0 0,0 1 0,1-1-1,0 1 1,0-1 0,0 1 0,0-1-1,1 0 1,0 1 0,0-1 0,0 0-1,1 1 1,0-1 0,0 0 0,0 0-1,1 0 1,-1-1 0,5 7 0,-6-10 8,0 0 1,0 1-1,1-1 1,-1 0-1,0 0 1,0 0-1,1 0 1,-1 0-1,1 0 1,-1 0-1,1 0 1,-1-1-1,1 1 1,-1-1-1,1 1 1,0-1-1,-1 1 1,1-1-1,0 0 1,2 0-1,0 0 3,-1-1-1,0 1 0,0-1 0,1 0 0,-1 0 0,0 0 0,0-1 0,0 1 0,0-1 0,3-2 0,2-2 2,0 0 1,-1-1 0,1 0 0,-1 0 0,12-16 0,-4-3 24,0 0 1,18-45 0,-28 56-12,-4 14-16,-1 1 1,0-1-1,0 1 1,0-1-1,1 1 0,-1-1 1,0 1-1,0-1 1,0 1-1,0-1 0,0 1 1,0-1-1,0 0 1,0 1-1,0-1 0,0 1 1,0-1-1,-1 1 1,1-1-1,0 1 0,0-1 1,0 1-1,-1-1 1,1 1-1,0-1 1,-1 0-1,0 2-1,1-1 1,-1 0 0,0 1-1,1-1 1,-1 1-1,1-1 1,-1 0-1,0 1 1,1-1-1,-1 1 1,1 0 0,0-1-1,-1 1 1,1-1-1,-1 1 1,1 0-1,0-1 1,-1 1-1,1 0 1,0 1 0,-8 16 4,5-11-8,1 1 0,0 0 1,0 0-1,1 0 0,0 0 0,0 0 0,1 0 0,0 0 0,0 0 0,2 12 0,-1-15 1,1 0 0,-1 0 0,1-1-1,0 1 1,0-1 0,1 1 0,-1-1-1,1 1 1,0-1 0,0 0 0,1-1 0,-1 1-1,1 0 1,-1-1 0,1 0 0,0 0-1,9 5 1,-4-3 4,0 0-1,1-1 1,0-1-1,0 1 1,0-2-1,0 1 0,0-1 1,0-1-1,1 0 1,-1 0-1,1-1 1,-1 0-1,0-1 1,1 0-1,-1-1 1,0 0-1,0-1 0,0 0 1,0 0-1,0-1 1,14-8-1,-4 1 3,-1 0 0,-1-2 0,0-1 0,-1 0 0,0-1 0,-1 0 0,-1-2 0,0 0 0,13-21 0,114-204 81,-128 215-79,30-60 35,-4-3 1,51-168-1,-72 187-20,-4 0 0,11-112 0,-27 134-14,1 47-7,0-1 0,-1 1 0,1-1 1,0 1-1,-1 0 0,0-1 0,0 1 0,0-1 1,0 1-1,0 0 0,0 0 0,0 0 0,-1-1 1,1 1-1,-1 0 0,-1-1 0,1 2-1,1 1 0,-1-1 0,1 1 0,-1-1 0,1 1 1,-1 0-1,1 0 0,-1 0 0,0-1 0,1 2 0,-1-1 0,1 0 0,-1 0 0,1 0 0,-1 1 0,0-1 0,1 1 0,-1 0 0,1-1 0,0 1 0,-3 1 0,-29 22-38,21-12 18,0 1-1,0 1 1,1 0-1,1 0 0,0 1 1,-10 22-1,-39 101-94,58-135 114,-15 39-43,2 0 1,1 1-1,3 1 1,2 0-1,1 0 1,2 1-1,3-1 1,1 1-1,9 79 1,-3-88 27,22 126-42,-19-127 72,1 0 0,21 52 1,16 30 79,-45-115-87,-1-1 1,1 1-1,0 0 1,-1-1-1,1 1 1,0-1-1,0 1 1,0-1-1,0 0 0,0 1 1,1-1-1,-1 0 1,0 0-1,1 0 1,-1 0-1,1 0 1,-1 0-1,1 0 1,-1 0-1,1-1 0,-1 1 1,1 0-1,0-1 1,-1 1-1,1-1 1,0 0-1,0 0 1,-1 0-1,1 0 1,0 0-1,0 0 0,-1 0 1,1 0-1,0-1 1,0 1-1,-1-1 1,1 1-1,0-1 1,-1 0-1,1 1 0,1-2 1,5-2 13,0-1 1,-1 1-1,0-1 0,0-1 1,0 1-1,11-13 0,2-6 64,-1-1-1,25-43 0,24-60 187,-60 110-190,8-29-1,-10 29-3,-3-2 26,-4 13-30,-5 13-73,-4 14-1,0 0 0,1 1 0,1 0 0,1 1 0,0-1 0,2 2 0,-4 40 0,7-41-5,1 1-1,4 31 1,-2-46 7,0 0-1,1 0 1,-1 0 0,2 0 0,-1 0 0,1-1 0,1 0 0,-1 1 0,1-1-1,5 7 1,-8-13 0,1 0 1,-1 0-1,0 0 0,0 0 1,0 0-1,1 0 0,-1-1 0,0 1 1,1 0-1,-1-1 0,1 1 0,-1-1 1,1 0-1,-1 1 0,1-1 1,-1 0-1,1 0 0,-1 0 0,1 0 1,-1 0-1,1 0 0,-1 0 0,1-1 1,-1 1-1,1 0 0,-1-1 0,1 0 1,-1 1-1,2-2 0,3-1 7,-1 1 0,0-1 0,0-1 0,0 1 0,0-1 1,5-4-1,8-10 13,2-1 23,-1 0 1,-2-1-1,0-1 1,17-27-1,54-101 256,-83 134-313,-5 8 6,-5 7 4,3 2 1,0 1-1,0 0 1,1-1-1,-1 1 1,0 0-1,1 0 1,0 0-1,-1 0 1,0 5 0,-3 5-7,-5 14-26,-13 55 1,14-45 24,7-25 9,0 0 1,0 0 0,1 1 0,1-1 0,0 0 0,0 0-1,2 0 1,-1 0 0,1 0 0,1 0 0,0 0 0,1-1 0,0 1-1,8 14 1,-11-24 2,0 0 1,1 0-1,-1 0 0,0 0 0,1 0 0,-1 0 1,1 0-1,0-1 0,-1 1 0,1 0 0,0-1 1,0 0-1,0 1 0,0-1 0,0 0 0,0 0 1,1 0-1,-1 0 0,0-1 0,0 1 1,5 0-1,-4-1 3,1 0 1,0 0-1,0-1 1,0 1 0,0-1-1,-1 0 1,1 0-1,0-1 1,-1 1-1,1-1 1,-1 0 0,5-2-1,1-2 7,0-1 0,-1 0 0,1 0 0,-1-1 0,0 0 0,-1 0-1,0-1 1,7-12 0,18-40 129,30-85-1,-34 82-65,7-18 13,-33 76-126,-5 11 29,-5 13 11,4-2-1,1 1 0,1 1 0,0-1 0,1 0 0,1 0 0,1 1 0,0-1 0,1 0 0,1 0 0,0 0 0,2 0 0,10 27 0,-10-32-5,0 0-1,1-1 0,0 0 1,1-1-1,11 15 0,-14-21 6,0 1 0,1-1 0,0 0 0,0-1 0,0 1 0,0-1 1,0 0-1,1 0 0,0-1 0,-1 1 0,1-1 0,0 0 0,8 1 0,2-1 4,0 0-1,-1-1 1,1-1 0,0 0 0,0-1-1,-1-1 1,1 0 0,-1-2-1,1 1 1,-1-2 0,0 0 0,0-1-1,-1 0 1,18-11 0,-25 12 4,-1 0 1,0-1-1,-1 1 1,1-1-1,-1 0 0,-1-1 1,1 1-1,-1-1 1,0 0-1,0 0 0,-1 0 1,0 0-1,3-13 1,-3 11 9,-1-1 0,0 0 1,-1 0-1,0 0 1,0 0-1,-1 0 0,-1 0 1,1 0-1,-2 0 0,-2-13 1,4 22-17,0 0 0,-1 0 0,1 1 0,-1-1 0,1 0 0,0 0 0,-1 0 0,1 0 0,-1 0 0,0 1 0,1-1 0,-1 0 1,0 0-1,1 1 0,-1-1 0,0 1 0,0-1 0,0 0 0,0 1 0,1 0 0,-1-1 0,0 1 0,0-1 0,-2 1 0,1-1 0,-1 1 0,0 0 0,1 0-1,-1 0 1,0 0 0,1 1 0,-1-1 0,0 1 0,-2 0-1,-7 4 2,0-1 0,-22 14 0,32-17-1,-9 5-3,0 1 0,0 0 1,1 1-1,0 1 0,0-1 1,1 1-1,-15 19 0,21-24 0,0 0 0,0 0 0,1 0 0,0 1 0,0-1-1,0 1 1,0-1 0,1 1 0,-1-1 0,1 1 0,1 0 0,-1 0 0,0-1 0,1 1 0,0 0-1,0 0 1,1 0 0,-1-1 0,1 1 0,0 0 0,0 0 0,1-1 0,-1 1 0,3 4 0,0-1 11,0-1 1,1 1-1,0-1 1,0 0 0,1 0-1,-1 0 1,1-1-1,1 0 1,-1 0 0,1 0-1,0-1 1,1 0 0,-1-1-1,1 1 1,0-1-1,0-1 1,0 0 0,0 0-1,1 0 1,-1-1-1,1 0 1,0-1 0,0 0-1,-1 0 1,13-1 0,16-2 116,1 0 1,-1-3 0,-1-1 0,1-1 0,-1-2 0,49-20 0,-56 17-1503,0-1 1,28-19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4:21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1 6520,'0'0'1465,"-12"5"-692,-10 6-421,-51 22 1120,67-29-1022,8-2-99,15 2 24,463 21 1218,-224-16-1039,380-3 2100,-307-7-434,-329 1-2270,17 0 212,-10-1-2466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18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1350 5120,'0'0'3173,"12"-8"-2665,2 0-369,-4 2-53,0 0-1,0 0 0,-1-1 0,0 0 1,0-1-1,11-12 0,7-14 155,-2-2 0,0 0 1,31-68-1,40-126 495,23-152 510,-106 321-870,-3 1 0,-2-2 1,-3 1-1,-4-91 0,-1 149-362,0-3 126,-1-1-1,1 1 1,-1 0 0,-4-12 0,5 17-120,0 1 1,0-1-1,0 1 0,-1-1 1,1 1-1,0-1 1,-1 1-1,1-1 0,0 1 1,-1 0-1,1-1 0,0 1 1,-1-1-1,1 1 0,-1 0 1,1-1-1,-1 1 0,1 0 1,-1 0-1,1-1 0,-1 1 1,1 0-1,-1 0 0,1 0 1,-2-1-1,1 2 5,0-1 0,-1 0 1,1 1-1,0-1 0,0 1 0,0 0 0,-1-1 1,1 1-1,0 0 0,0 0 0,0-1 0,0 1 1,0 0-1,0 0 0,0 0 0,0 2 1,-8 9 72,2 0 1,0 0 0,0 1 0,1 0 0,-6 17 0,10-24-68,-19 56 186,2 1-1,3 1 1,3 0 0,-7 97-1,16 40 200,6-159-267,2-1-1,17 73 1,-18-101-110,1 0 1,0-1-1,1 0 1,0 0-1,1 0 1,0 0 0,1-1-1,11 14 1,-15-21-26,1 0 1,-1-1-1,1 1 1,0-1 0,0 0-1,0-1 1,1 1-1,-1-1 1,1 1 0,-1-1-1,1-1 1,0 1-1,-1-1 1,1 1-1,0-1 1,0-1 0,0 1-1,0-1 1,0 0-1,0 0 1,0 0 0,0-1-1,0 0 1,7-1-1,1-2 20,1-1-1,0 0 0,-1-1 0,0-1 0,-1 0 1,1 0-1,-1-1 0,-1-1 0,21-19 0,-8 4 108,-2 0-1,0-2 1,20-34-1,-27 31 289,-20 40-139,0-1-144,0 0 1,-6 19-1,10-27-133,0 1-1,0 0 1,1-1 0,-1 1-1,1 0 1,0-1-1,0 1 1,0 0-1,0 0 1,0-1 0,1 1-1,-1 0 1,1-1-1,0 1 1,0-1 0,0 1-1,1 2 1,8 14 60,-9-16-50,0 1 1,0-1 0,1 0 0,0 0-1,-1 0 1,1 0 0,0 0 0,0 0 0,1-1-1,-1 1 1,1-1 0,-1 1 0,6 2-1,-8-4-18,0-1-1,0 0 0,0 0 0,0 0 1,0 0-1,1 0 0,-1 0 1,0 0-1,0 0 0,0 0 1,0 0-1,1 0 0,-1 0 0,0 0 1,0 0-1,0 0 0,0 0 1,1 0-1,-1 0 0,0 0 0,0 0 1,0 0-1,0 0 0,0 0 1,1 0-1,-1-1 0,0 1 1,0 0-1,0 0 0,0 0 0,0 0 1,0 0-1,1 0 0,-1 0 1,0-1-1,0 1 0,0 0 0,0 0 1,0 0-1,0 0 0,0 0 1,0-1-1,0 1 0,0 0 1,0 0-1,0 0 0,0 0 0,0-1 1,0 1-1,0 0 0,0 0 1,0 0-1,0 0 0,0-1 0,0 1 1,0 0-1,0 0 0,0 0 1,0 0-1,0 0 0,0-1 0,0 1 1,0 0-1,0 0 0,-1 0 1,-4-15 153,3 11-146,1 2-1,0-1 0,0 1 0,-1 0 0,1 0 0,-1 0 0,1 0 0,-1 0 0,0 0 0,0 0 0,0 1 0,-2-2 0,-14-15 135,18 17-142,0 1 0,0 0 0,-1-1 0,1 1 0,0 0 0,0-1 0,0 1 1,0 0-1,0-1 0,-1 1 0,1-1 0,0 1 0,0 0 0,0-1 0,0 1 0,0-1 0,0 1 0,0 0 0,0-1 0,1 1 0,-1-1 0,0 1 1,0 0-1,0-1 0,0 1 0,0 0 0,1-1 0,-1 1 0,0 0 0,0-1 0,0 1 0,1-1 0,14-7 56,22-1-10,-35 8-45,99-13 97,-57 8-19,0-1 0,61-18 0,-100 23-89,0 1 0,1-1-1,-1 0 1,0-1 0,0 0 0,-1 1 0,1-1-1,-1-1 1,7-5 0,-11 8-263,-1-1-1,1 0 1,-1 0 0,1 1 0,-1-1-1,0 0 1,0 1 0,0-1-1,0 0 1,-2-2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4:25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383 881 5416,'0'0'6382,"5"-10"-5980,15-30-5,-20 39-382,1 1 1,-1-1-1,0 1 0,0-1 1,1 1-1,-1-1 0,0 1 1,0-1-1,0 1 0,0-1 1,0 1-1,0-1 0,0 0 1,0 1-1,0-1 0,0 1 1,0-1-1,0 1 0,-1-1 1,1 1-1,0-1 0,0 1 1,0-1-1,-1 1 0,1-1 1,0 1-1,-1-1 0,1 1 1,0-1-1,-1 1 0,1 0 1,-1-1-1,1 1 0,0 0 1,-1-1-1,1 1 1,-1 0-1,1 0 0,-1-1 1,1 1-1,-1 0 0,1 0 1,-2 0-1,-20-1 482,3 6-293,-1 0 0,1 1 0,1 2 1,-1-1-1,1 2 0,0 1 0,-19 13 0,16-8-64,1 0-1,0 2 0,1 0 1,0 1-1,-17 24 1,27-31-82,0 1 1,2-1-1,-1 2 0,1-1 1,1 1-1,0 0 0,1 0 1,1 0-1,0 1 0,-4 27 1,7-33-28,1 0 0,1 0 1,-1-1-1,2 1 0,-1 0 1,1 0-1,0-1 0,0 1 1,1-1-1,0 0 0,0 0 1,1 0-1,0 0 0,0 0 1,0-1-1,1 0 0,6 7 1,-7-9-11,0 0 1,0-1-1,0 1 1,0-1 0,0 0-1,1 0 1,0 0-1,-1-1 1,1 0 0,0 0-1,0 0 1,0 0-1,0-1 1,0 0 0,1 0-1,-1 0 1,0-1-1,1 1 1,-1-1 0,0-1-1,1 1 1,-1-1-1,0 0 1,0 0 0,9-3-1,2-3 51,0-1-1,-1-1 1,0 0 0,-1-1-1,0 0 1,-1-1 0,21-22-1,-3-2 155,46-64 0,-51 58-87,-2 0-1,-2-2 0,-2-1 0,27-81 1,33-191 307,-71 263-360,-2-1 1,-2 0-1,-3 0 0,-7-93 1,5 133-63,-2 1 0,1-1 1,-2 1-1,1 0 0,-2 0 0,0 0 1,-1 0-1,-7-16 0,11 28-21,1 1-1,0 0 0,-1-1 1,1 1-1,0-1 0,-1 1 1,1-1-1,0 1 0,-1 0 1,1-1-1,-1 1 1,1 0-1,-1 0 0,1-1 1,-1 1-1,1 0 0,-1 0 1,1 0-1,-1-1 0,1 1 1,-1 0-1,1 0 0,-1 0 1,1 0-1,-1 0 0,0 0 1,0 0-1,-14 10 25,-8 23-9,8-3-17,2 0 1,0 2-1,2-1 0,-8 42 0,-18 137-28,32-177 29,-4 29-24,2 1 0,4 0-1,2 0 1,13 111-1,-10-158 44,1-1 0,1-1 0,0 1 0,1 0 0,1-1 0,0 0 0,1-1 0,1 1 0,16 22 0,-18-29-6,0 1-1,1-2 1,0 1-1,0-1 1,0 0-1,1 0 1,0-1-1,0 0 1,0 0-1,1-1 1,0 0-1,0-1 0,0 1 1,0-2-1,0 1 1,17 1-1,-19-4 3,1 0 0,0-1 0,0 0 0,0 0 0,-1 0 0,1-1 0,-1 0 0,1-1 0,-1 0 0,0 0-1,0 0 1,0-1 0,0 0 0,9-7 0,-1-1 48,-1 0-1,0-1 0,-1 0 1,21-28-1,-28 33-16,-1 1-1,-1-1 1,1 0-1,-1 0 1,-1-1 0,1 1-1,-1-1 1,-1 0-1,0 1 1,0-1-1,-1 0 1,0 0-1,0-1 1,-1 1-1,0 0 1,-1 0-1,0 0 1,0 0-1,-5-14 1,6 21-35,-1 0 0,1 0 0,0 1 0,-1-1 0,1 0 0,0 0 0,0 0 0,0 1 0,0-1 0,1 0 0,-1 0 0,0 1 0,1-1 0,-1 0 0,1 0 0,0 1 0,-1-1 0,1 0 0,0 1 0,0-1 0,2-2 0,-1 3-11,0-1 1,1 1-1,-1-1 0,0 1 1,1 0-1,-1 0 0,0 0 1,1 0-1,-1 0 0,1 1 1,-1-1-1,1 1 1,0-1-1,4 1 0,33-2 8,-22 0-23,1 0 0,0 2 0,0 1 0,-1 0 0,25 5 0,-40-5 16,0-1 0,0 1 0,0 0 0,0 0 0,0 0 0,-1 0 0,1 0 0,0 1 0,-1-1 0,1 1 0,-1 0 0,0 0 0,1 0 0,2 3 0,-4-3-1,1 1 0,-1-1-1,0 1 1,0 0 0,-1-1 0,1 1-1,0 0 1,-1-1 0,0 1 0,0 0-1,1 0 1,-2 0 0,1-1 0,0 1-1,0 0 1,-2 3 0,-6 36 10,2-11 81,1 0 1,0 34-1,5-57-79,0-1 0,1 1 0,0-1 0,1 0 1,-1 0-1,2 0 0,-1 0 0,1 0 0,5 11 0,-7-16-5,1 1 0,0 0-1,0-1 1,-1 1 0,1-1-1,1 1 1,-1-1 0,0 0-1,1 0 1,-1 0 0,1 0 0,-1 0-1,1-1 1,0 1 0,0-1-1,0 0 1,0 0 0,0 0-1,0 0 1,0 0 0,0-1 0,0 1-1,1-1 1,3 0 0,3-1 18,1-1 1,-1 0 0,0-1 0,0 0 0,0 0 0,0-1-1,-1-1 1,11-6 0,71-50 168,-60 39-67,-2-2 0,0-1 0,-2-1-1,-1-1 1,-1-2 0,32-46 0,-46 60-84,-9 11-27,1 1-1,0 0 1,-1-1 0,0 0 0,1 1 0,-2-1-1,1 0 1,0 0 0,-1 0 0,0-1-1,2-5 1,-22 49 21,11-21-36,1 1 0,1 1 0,1-1-1,0 1 1,-2 28 0,5-31-18,1 0 0,1 0 0,0 0 0,2 0 0,3 23 0,-3-33 5,0 0 0,0 0 0,1 0 0,-1 0 0,1 0 0,1 0 1,-1-1-1,1 1 0,1-1 0,-1 0 0,1-1 0,0 1 0,0-1 0,11 9 1,-14-12 15,1-1 1,-1 1-1,1-1 1,-1 1-1,1-1 1,0 0-1,-1 0 1,1 0-1,0-1 1,0 1 0,-1-1-1,1 1 1,0-1-1,0 0 1,0 0-1,4-1 1,-3 0 10,1 0 0,-1 0 0,1-1 0,-1 0 0,0 0 1,0 0-1,0 0 0,0 0 0,5-5 0,5-5 57,-1-1 0,0-1 0,-1 0 1,11-16-1,-17 22-41,-1 1-6,9-11 116,-2 0 1,14-26 0,-21 37-97,3-10 0,-7 16-47,0-1 0,1 1 0,-1 0 0,1-1 0,-1 1 0,0 0 0,1 0 0,0 0 0,-1 0 0,4-1 0,9-7 6,-6 1 5,-1-1 1,0 0-1,0 0 1,0-1-1,-1 1 1,5-12 0,25-65 23,86-275 406,-117 344-413,-2 10 10,0-1 0,-1 1 0,-1-1-1,3-12 1,-6 16-9,-1 8-12,-3 9 1,-95 449-72,13-46-7,54-278 60,-13 42 4,39-152 17,6-18-3,-1 1 0,-1-1 0,-8 18 0,6-13 8,5-9 0,4-10 34,10-26-22,2 1 0,1 1 0,1 1 1,2 1-1,41-48 0,-7 16 14,52-52 2,-49 57-26,-2-2 0,-3-3 1,-2-2-1,-3-1 0,-2-3 1,-3-2-1,-4-1 0,-2-2 1,39-110-1,-55 127-12,19-61 19,-35 100-37,0-1-1,-1 1 1,-1 0 0,1-1-1,-2 0 1,-2-19-1,3 32 2,-1 1 0,0-1 0,0 1 0,0-1 0,0 0 0,0 1 0,0-1 0,0 1 0,-1-1 0,1 1 0,0-1-1,0 1 1,0-1 0,0 1 0,-1-1 0,1 1 0,0-1 0,0 1 0,-1-1 0,1 1 0,0 0 0,-1-1-1,1 1 1,-1 0 0,1-1 0,0 1 0,-1 0 0,1-1 0,-1 1 0,1 0 0,-1 0 0,1-1 0,-1 1 0,1 0-1,-1 0 1,1 0 0,-1 0 0,1 0 0,-1 0 0,1 0 0,-1 0 0,0 0 0,1 0 0,-1 0 0,1 0-1,-1 0 1,1 0 0,-1 0 0,1 1 0,-1-1 0,1 0 0,-1 0 0,1 1 0,0-1 0,-1 0 0,0 1-1,-23 21-54,14-9 39,1 1 0,1 0 0,0 0 0,0 1 0,2 0 0,0 0-1,0 1 1,2-1 0,-6 33 0,3 9-41,-1 84 0,8-131 53,-1 23-18,2-1 0,1 0 0,2 0 0,1 0 0,11 37 0,-9-52 17,0-1-1,2 0 0,0 0 1,0-1-1,2 0 1,17 19-1,-8-9 8,-11-15 3,0 1 0,1-1 0,1 0 0,0-1 0,0 0 0,1-1 0,0 0 0,0-1 0,1-1 0,-1 0 0,22 7 0,-25-10 11,0 0 1,0-1-1,0-1 0,0 1 1,1-1-1,-1-1 1,0 0-1,0 0 0,1-1 1,-1 0-1,0 0 0,0-1 1,0-1-1,0 1 1,0-1-1,-1-1 0,1 0 1,12-7-1,-20 10-13,0 0 0,1 0-1,-1 0 1,0 0 0,0 0-1,0 0 1,0 0 0,0 0 0,0 0-1,-1 0 1,1 0 0,0-1-1,0 1 1,-1 0 0,1 0 0,-1-1-1,1 1 1,-1-1 0,0 1-1,0 0 1,1-1 0,-1 1 0,0-1-1,0 1 1,0-1 0,-1-1 0,1 1-421,-1-1 1,0 0-1,0 1 1,0-1 0,0 1-1,0-1 1,-1 1-1,1 0 1,-1 0 0,0-1-1,-3-2 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4:25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8536,'0'0'5041,"13"5"-4353,203 59 1654,-145-44-1606,138 31 1638,-184-46-1789,-24-4-538,0-1 0,-1 0 0,1 0 0,0 0 0,0 0 0,0 0 0,0 0 0,0 0 0,0 0 0,0 0 0,-1 0 0,1-1 0,0 1 0,0 0 0,0 0 0,0-1 1,-1 1-1,1-1 0,0 1 0,0-1 0,0 0 0,-1 0-18,0-1 0,-1 1 0,1 0 0,-1-1 0,1 1 1,-1 0-1,0 0 0,1-1 0,-1 1 0,0 0 0,0 0 1,0 0-1,-1-1 0,2 1-16,-4-3-364,0 0 0,-1 0 0,1 1 0,-8-5 0,10 6-743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4:26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6632,'0'0'9620,"7"-10"-8929,41-60 1592,-44 68-2020,1 0 0,0 0 1,0 1-1,0-1 0,5 0 0,-6 1-2141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8:30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1140 1 2904,'0'0'2391,"-10"3"-2269,-43 13 210,-102 15 0,115-27-224,-51 5 295,-132 30 1,114-11-148,-149 41 597,238-63-698,1 0 0,-1 1 0,1 1 0,1 0 0,0 2 0,0 0 0,-22 17 0,37-23-112,0-1 0,0 1 0,1-1 0,-1 1 0,1 0 0,0 0 0,0 0 0,1 0 0,-1 0 0,1 0 0,0 1 0,0-1 0,0 0 0,0 1 0,1-1 0,0 1 0,0 5 0,1 12 71,1-1 0,5 28 0,-4-34-47,41 211 470,-34-166-445,37 279 347,-25 1 27,-37 87 422,8-292-530,6-94-194,-5 49 484,6-90-642,0 0 0,0-1 1,0 1-1,0 0 1,0 0-1,0 0 0,0-1 1,-1 1-1,1 0 1,0 0-1,0 0 1,0 0-1,0-1 0,-1 1 1,1 0-1,0 0 1,0 0-1,0 0 0,-1 0 1,1 0-1,0-1 1,0 1-1,0 0 0,-1 0 1,1 0-1,0 0 1,0 0-1,0 0 0,-1 0 1,1 0-1,0 0 1,0 0-1,-1 0 1,1 0-1,0 0 0,0 0 1,-1 1-1,1-1 1,0 0-1,0 0 0,0 0 1,-1 0-1,1 0 1,0 0-1,0 0 0,0 1 1,0-1-1,-1 0 1,1 0-1,0 0 1,0 0-1,0 1 0,0-1 1,0 0-1,0 0 1,-1 0-1,1 1 0,0-1 1,0 0-1,0 0 1,0 0-1,0 1 0,0-1 1,0 0-1,0 0 1,0 1-1,0-1 1,0 0-1,-8-11-1806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8:31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649 43 3208,'0'0'4736,"-9"10"-4436,-33 32 18,40-41-282,0 1 0,0-1 0,0 0 0,-1 0 0,1 0 0,0 0 0,0 0 0,-1-1 0,1 1 0,-1 0 0,1-1 0,0 0 0,-1 0 0,1 0 0,-1 0 0,1 0 0,0 0 0,-1-1 0,1 1 0,-1-1 0,1 1 0,-3-2 0,-7-1 142,-138-26 1136,93 16-752,-1 3 0,-105-6 0,72 22 287,82-3-491,7-1-124,8-3-125,17-5-8,36-4-1,-18 4-51,44-4 172,156 2 0,-202 10-35,-39-1-177,0 0 0,0 0 0,-1 0 0,1 1 0,0-1 0,0 0 0,-1 0 0,1 0 0,-1 0 0,1 0 0,-1 0 0,0 0 0,0 1 0,-8 10 13,1 0-1,-2-1 1,-12 12 0,13-15-6,1 0 0,0 1 0,1 0 1,0 1-1,-12 19 0,-33 97 328,52-125-338,0 0-1,0 0 1,0-1-1,0 1 1,0 0-1,0-1 1,-1 1-1,1 0 1,0-1-1,0 1 0,-1 0 1,1-1-1,0 1 1,-1-1-1,1 1 1,-1-1-1,1 1 1,-1-1-1,1 1 1,-1-1-1,1 1 1,-1-1-1,1 1 1,-1-1-1,0 0 1,1 1-1,-1-1 1,0 0-1,1 0 1,-1 0-1,0 1 1,1-1-1,-2 0 1,0-1 13,0 0 0,0 0 0,0 0 0,0-1 0,0 1 0,1 0 0,-1-1 0,0 1 0,-1-3 1,-6-5-16,-9-6 51,0 0 1,-1 1 0,-25-14 0,36 23-32,0 1 0,0 0 0,0 1 0,-1 0 0,1 0 0,-1 1-1,0 0 1,0 0 0,0 1 0,1 0 0,-17 1 0,24 0-17,-1 0 0,0 1 0,0 0-1,0-1 1,1 1 0,-1 0 0,0 0 0,1 0 0,-1 0-1,0 0 1,1 0 0,-1 0 0,1 1 0,0-1 0,-1 0-1,1 1 1,0-1 0,0 1 0,0 0 0,-1 1-1,-12 34-1120,13-31 16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8:39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0 840 6232,'0'0'993,"13"-3"-546,-4 1-340,-1 1-12,-1-1-1,1 0 0,-1-1 0,0 1 1,0-1-1,0-1 0,0 1 1,0-1-1,9-8 0,1-4 190,0 0-1,-2-1 1,0-1-1,-1-1 1,-1 0-1,0 0 1,-2-1-1,13-29 1,2-16 540,26-97 0,4-94 1066,-55 250-1824,0-5 141,2-14 40,-3 25-226,0-1 0,0 1 0,0-1 0,0 0-1,0 1 1,0-1 0,1 1 0,-1-1 0,0 1-1,0-1 1,1 1 0,-1-1 0,0 1 0,1-1-1,-1 1 1,1-1 0,-1 1 0,0-1 0,1 1-1,-1 0 1,1-1 0,-1 1 0,1 0 0,-1-1-1,1 1 1,-1 0 0,1 0 0,1-1 0,-1 2-1,1-1 0,-1 1 0,0 0 0,1 0 0,-1 0 0,0 0 0,0 0 0,0 0 0,1 0 0,-1 0 0,0 0 0,0 1 0,-1-1 0,1 0 0,0 1 0,1 1 0,1 2 14,12 21 44,0 2 0,-1 0 1,-2 1-1,16 55 0,-13-24 24,11 91 0,-23-126-76,-2 0 0,0 0 0,-2 0 1,0 1-1,-2-1 0,-1 0 0,-1-1 0,-1 1 1,-1-1-1,-1 0 0,-1-1 0,-1 1 0,-17 26 0,25-47-17,1 0 0,-1-1-1,-1 1 1,1 0 0,0-1-1,-1 0 1,1 0 0,-1 0-1,0 0 1,1 0-1,-1 0 1,0-1 0,0 1-1,0-1 1,-1 0 0,1 0-1,-5 1 1,2-1 7,1-1-1,0 0 1,0 0 0,-1 0 0,1-1-1,0 0 1,0 0 0,0 0 0,0 0-1,-7-4 1,0 0 27,1-1 0,-1 0 0,1-1 0,1-1 0,-1 1 0,2-2 0,-1 1 0,-13-17 0,19 21-9,0-1 0,0 0-1,0 0 1,1-1 0,0 1-1,0-1 1,-3-9 0,6 14-31,1 0 0,-1 1 0,0-1 0,1 0 0,-1 1 1,1-1-1,-1 1 0,1-1 0,-1 0 0,1 1 0,0-1 0,-1 1 0,1 0 0,0-1 1,-1 1-1,1-1 0,0 1 0,-1 0 0,1 0 0,0-1 0,0 1 0,-1 0 1,1 0-1,0 0 0,0 0 0,-1 0 0,2 0 0,23-1 11,14 5-42,77 4-24,-103-8 57,-1-1 0,1 0 0,0-1 0,0-1 0,0 0 0,23-8 0,-18 3 19,-1 0 0,0-1 0,0 0 0,-1-2 0,0 0 0,0 0 0,-1-2 0,-1 0 0,20-23 0,-21 19 60,0 0 0,-1-1 1,-1-1-1,16-36 0,-9 17 74,-15 33-63,0-1-1,0 0 1,0 0 0,3-12 0,-15 168-38,3-78-50,4-44-3,-1 64-10,3-82 11,1 1 0,1-1 0,-1 0 0,2 0-1,-1 0 1,9 18 0,-11-27-2,0 0 0,1 0-1,-1 0 1,1 0 0,-1 0 0,1 0 0,0 0-1,-1-1 1,1 1 0,0 0 0,0 0 0,0 0-1,0-1 1,-1 1 0,1 0 0,0-1 0,0 1-1,0-1 1,0 1 0,0-1 0,1 0 0,-1 1-1,0-1 1,0 0 0,0 0 0,0 0 0,0 0-1,0 0 1,0 0 0,1 0 0,-1 0 0,0 0-1,0 0 1,0-1 0,0 1 0,0 0 0,0-1-1,0 1 1,0-1 0,0 1 0,0-1 0,0 1 0,0-1-1,1-1 1,4-2 27,0-1 0,1-1 0,-2 1 0,11-13 0,21-30 161,-2-1 0,-2-2 0,45-93 0,-71 118-1,-8 23-36,-2 19-118,-1 6-23,0 0 0,2 1 1,1-1-1,0 1 0,2 0 0,1-1 0,0 1 1,2-1-1,9 33 0,-12-51-10,1 1-1,0-1 1,0 0-1,0 0 1,0 0-1,0 0 1,1 0 0,0-1-1,0 1 1,0-1-1,5 6 1,-5-8 1,-1 0 0,0 1 0,0-1 0,0 0 0,1 0 0,-1 0 0,0-1 0,1 1 0,-1 0 0,1-1 0,-1 0 0,1 1 0,-1-1 0,1 0 1,-1 0-1,1-1 0,-1 1 0,1 0 0,-1-1 0,0 1 0,1-1 0,-1 0 0,3-1 0,15-8 32,-1 0 0,-1-2 0,1 0 0,15-15 0,32-20 68,-29 23-45,-24 14-17,1 1-1,0 0 1,1 1 0,0 1 0,0 0 0,0 1 0,27-6-1,46 5 187,-101 8-200,-1 0 1,1 0-1,0 1 0,0 1 0,0 1 0,0-1 0,0 2 1,-17 8-1,25-11-28,0 1 0,0-1 0,0 1 0,1 0 0,0 0-1,-1 1 1,1-1 0,0 1 0,1 0 0,-1 0 0,1 0 0,0 1 0,0-1 0,0 1 0,0 0 0,1-1 0,0 1 0,0 0 0,0 1 0,0-1 0,1 0-1,0 0 1,-1 10 0,3-9-4,-1 0 1,1 0-1,0 0 0,0 0 0,1-1 0,0 1 0,0 0 0,0-1 0,0 0 0,1 1 0,0-1 1,0 0-1,1 0 0,-1-1 0,1 1 0,0-1 0,0 0 0,1 0 0,-1 0 0,1 0 0,0-1 1,0 0-1,0 0 0,7 3 0,-3-2 16,0 0 0,0-1 0,0 0 0,1 0 0,-1-1 0,1 0 0,-1-1 0,1 0 0,0-1 0,-1 0 0,1 0 0,0-1 0,18-4 0,-16 2 24,-1-1 0,1 0 0,-1-1 0,0 0-1,-1-1 1,1 0 0,-1-1 0,0 0 0,-1 0 0,1-1 0,-2-1 0,1 1 0,12-17 0,-18 20-13,-2 4-10,0-1 1,1 0 0,-1 0 0,0 0 0,0 0-1,0 0 1,0 0 0,0-1 0,-1 1 0,1 0-1,-1 0 1,1-1 0,-1-1 0,13-25 68,33-54-1,135-263 4,-149 276-50,39-95 32,-52 126-57,-13 28-5,-14 28-4,-19 41-1,3 1 0,-17 65 0,-23 130 0,52-204 0,-20 74 4,31-110 28,2-13-27,-1 1-1,0-1 0,0 0 1,0 1-1,-1-1 0,1 1 0,0-1 1,0 0-1,-1 0 0,1 1 1,-1-1-1,0 2 0,26-28 147,-16 17-144,0 0 0,11-14 0,-9 6-2,-5 6 13,1 1 0,1-1 0,-1 1 0,1 1 1,18-16-1,-25 23-15,1 1 0,-1-1 0,1 0 0,0 1 0,-1-1 0,1 1 0,-1 0 0,1-1 0,0 1 1,-1 0-1,1 0 0,0 0 0,-1 0 0,1 0 0,-1 0 0,1 1 0,0-1 0,-1 0 0,1 1 0,-1-1 1,1 1-1,-1 0 0,1 0 0,-1-1 0,1 1 0,1 2 0,4 3-8,0-1 0,0 1 0,9 12 0,-10-11 8,36 42-55,33 34 21,-67-74 45,2-1 0,-1-1 0,1 0 0,0 0 0,1-1 0,21 10 0,-30-15 0,-1 0 0,1-1 0,0 0 0,-1 1 0,1-1-1,0 0 1,-1 0 0,1 0 0,0 0 0,0 0 0,-1 0 0,1 0 0,0-1 0,-1 1 0,1 0 0,-1-1 0,1 0 0,0 1-1,-1-1 1,1 0 0,-1 0 0,0 0 0,1 0 0,-1 0 0,0 0 0,1 0 0,-1 0 0,1-2 0,2-3-576,0 1 1,0-1 0,-1 1 0,0-1-1,2-8 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8:47.7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7 121 4008,'0'0'4480,"4"16"-3842,6 20-241,-2 1-1,4 41 1,6 504 5680,-24-620-5256,2 14-650,-44-433 1290,47 423-1336,2 0 0,1-1 0,1 1 0,15-62 0,-15 88-86,0 1-1,0-1 0,1 0 0,0 1 1,0 0-1,0 0 0,1 1 0,1-1 0,-1 1 1,1 0-1,0 0 0,0 1 0,8-6 1,-12 9-26,1 0 1,0 0 0,0 0 0,1 0-1,-1 1 1,0-1 0,1 1-1,-1 0 1,1 0 0,-1 0 0,1 0-1,-1 1 1,1-1 0,-1 1 0,1 0-1,0 0 1,-1 0 0,1 1 0,0-1-1,-1 1 1,1 0 0,-1 0-1,0 0 1,1 1 0,-1-1 0,0 1-1,1-1 1,-1 1 0,0 0 0,0 1-1,3 2 1,0 1 0,-1 0-1,0 0 1,0 0-1,0 1 1,-1-1-1,0 1 1,0 0-1,-1 1 1,0-1-1,0 1 1,-1-1 0,0 1-1,0 0 1,-1 0-1,1 0 1,-2 0-1,1 0 1,-1 0-1,-1 0 1,1 0-1,-4 14 1,-4 11 40,-2-1 0,0 0 0,-30 59 0,14-31 59,24-56-101,1-1 1,-1 1-1,1 0 1,0 0-1,0 0 1,1 0-1,-1 0 1,1 1-1,0-1 1,0 0-1,0 0 1,0 0-1,1 0 1,0 0-1,-1 0 1,2 0 0,-1 0-1,0 0 1,1 0-1,0-1 1,0 1-1,0 0 1,0-1-1,0 0 1,1 1-1,4 3 1,4 4 7,2-1 1,0 0 0,0-1-1,0-1 1,21 10 0,-29-15-17,50 23 34,-28-14-12,39 23 0,-59-31-23,-1 1 0,0-1 1,0 1-1,0 1 1,0-1-1,-1 1 0,0 0 1,0 0-1,0 0 1,5 12-1,-8-16 0,-1 1 1,-1-1-1,1 0 0,0 0 1,-1 0-1,1 1 0,-1-1 1,1 0-1,-1 1 1,0-1-1,0 0 0,0 1 1,-1-1-1,1 0 0,0 1 1,-1-1-1,1 0 0,-1 0 1,-2 4-1,1-2 4,0-1 0,0 1 0,-1-1-1,0 0 1,0 0 0,0 0 0,0 0 0,0 0 0,0-1-1,-5 3 1,-5 2 19,0 0 1,0-1-1,-1 0 0,0-2 1,-17 5-1,14-6 19,-1 0 0,1-2 0,-1 0 0,-24-1 1,-71-12 311,107 11-339,-10-2 52,0 0-1,-1-1 1,1 0 0,0-1-1,-17-9 1,28 13-100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8:48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6224,'0'0'3762,"14"4"-3424,-7-3-291,10 5 89,0-2 0,0 0 1,1-1-1,22 0 0,183 3 1942,-109-7 326,-108-3-3970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8:50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1104 8360,'0'0'1366,"5"-11"-892,61-119 712,16-32-134,35-155 212,-50 123-397,-56 164-666,-2 10 74,-1-1 0,-1-1-1,-1 1 1,-1-1 0,5-43-1,-12 58 41,-1 9-115,-5 13-8,5-11-154,-12 26 108,1 2-1,-14 45 0,-12 72 19,21-76-86,-23 91 61,-80 271 134,91-345-177,-3-1 1,-80 144-1,108-222-84,2-3 12,-1 0 0,0 0 0,0-1-1,-1 1 1,0-1 0,-8 8 0,14-15-22,0 1 0,-1-1 0,1 0 1,0 0-1,0 1 0,0-1 0,0 0 1,-1 1-1,1-1 0,0 0 0,0 0 1,-1 0-1,1 1 0,0-1 0,0 0 1,-1 0-1,1 0 0,0 0 0,-1 1 0,1-1 1,0 0-1,-1 0 0,1 0 0,0 0 1,-1 0-1,1 0 0,0 0 0,-1 0 1,1 0-1,0 0 0,-1 0 0,1 0 1,0 0-1,-1 0 0,1 0 0,0 0 1,-1-1-1,1 1 0,0 0 0,0 0 0,-1 0 1,1 0-1,0-1 0,-1 1 0,1 0 1,0 0-1,0-1 0,0 1 0,-1 0 1,1 0-1,0-1 0,0 1 0,0 0 1,-1 0-1,1-1 0,0 1 0,0 0 0,0-1 1,0 1-1,0 0 0,0-1 0,0 1 1,0 0-1,0-1 0,0 1 0,0 0 1,0-1-1,0 1 0,0-1 0,3-26 62,5-1-41,0 0 0,1 1 0,2 0 0,1 1 0,1 0 0,1 1 0,20-28 0,8-2 87,89-93 0,-94 114-9,76-55 1,20-18 135,-46 30 153,-76 62-147,-9 12 167,-3 16-252,-10 55-23,7-52-108,1 0 0,-2 30-1,5-40-20,0-1-1,1 1 0,-1 0 1,1-1-1,1 1 1,-1-1-1,1 1 0,-1-1 1,2 0-1,-1 0 1,1 1-1,3 4 0,-4-7 3,0-1 0,1 1 0,-1-1-1,1 1 1,-1-1 0,1 0-1,0 0 1,0 0 0,0 0 0,0-1-1,0 1 1,0-1 0,1 0 0,-1 0-1,0 0 1,1 0 0,-1-1 0,1 1-1,4-1 1,1 0 8,0 0 0,-1 0 1,1-1-1,0-1 0,0 1 0,11-5 0,-5 1 13,-1 0 1,0-2-1,0 1 0,0-2 0,-1 0 0,24-19 0,-30 20-1,1 1 0,-1-2 1,0 1-1,-1-1 0,0 0 0,0 0 0,-1-1 0,0 0 0,0 0 0,-1 0 1,5-17-1,-8 24-21,0-1 1,-1 1-1,1-1 1,-1 1-1,1-1 1,-1 0 0,0 1-1,0-1 1,0 0-1,-1 1 1,1-1-1,0 1 1,-1-1 0,0 0-1,0 1 1,1-1-1,-2 1 1,1 0-1,-2-4 1,2 4-4,-1 1 0,1 0 0,-1 0 0,1 0 0,-1 0 0,1 1 0,-1-1 0,0 0 0,1 1 0,-1-1 0,0 1 0,1-1 0,-1 1 0,0 0 0,0 0 0,1 0 0,-1 0 0,0 0 0,0 0 0,0 0 0,1 1-1,-1-1 1,0 1 0,1-1 0,-1 1 0,0-1 0,1 1 0,-1 0 0,-1 1 0,-7 3 0,2 1-1,-1 0 1,1 0-1,0 0 0,0 1 1,1 0-1,0 1 1,0 0-1,-7 10 0,10-13-2,0 1 0,0 0 0,1 0 0,0 0 0,0 1 0,0-1 0,1 1 0,0 0 0,0-1 0,1 1 0,-1 0 0,2 0-1,-1 0 1,1 10 0,0-14-3,1 1-1,0-1 0,0 1 1,0-1-1,0 0 0,1 0 1,-1 1-1,1-1 1,-1 0-1,1 0 0,0 0 1,1-1-1,-1 1 0,0 0 1,4 2-1,-1-2 6,-1 1 1,1-1-1,0 0 0,0-1 1,0 1-1,0-1 0,0 0 1,11 2-1,-6-2 9,0 0-1,0-1 0,0 0 1,0-1-1,1 0 1,-1-1-1,0 0 0,0-1 1,0 0-1,10-3 1,-3-2 14,0-1 0,-1-1 0,0 0 0,0-1 0,-1-1 1,0 0-1,-1-1 0,0 0 0,-1-2 0,-1 1 0,0-1 1,17-28-1,-1-4 40,-2-1 1,-2-1 0,19-57-1,-8 10 71,-4-1 0,-5-2-1,19-125 1,-44 215-119,0-1 0,0 1 1,0 0-1,-1-1 0,-1 1 0,1 0 1,-1-1-1,-3-10 0,4 18-18,0 1 1,-1 0-1,1-1 0,0 1 0,0 0 1,0 0-1,0-1 0,0 1 1,0 0-1,-1 0 0,1-1 1,0 1-1,0 0 0,-1 0 0,1-1 1,0 1-1,0 0 0,0 0 1,-1 0-1,1 0 0,0 0 1,-1-1-1,1 1 0,0 0 1,0 0-1,-1 0 0,1 0 0,0 0 1,-1 0-1,1 0 0,0 0 1,-1 0-1,1 0 0,0 0 1,0 0-1,-1 0 0,1 0 0,0 0 1,-1 0-1,1 0 0,0 1 1,0-1-1,-1 0 0,1 0 1,0 0-1,0 0 0,-1 1 0,1-1 1,-15 13 1,12-10-2,-9 10-3,1 1-1,0 1 1,1-1 0,1 2-1,-14 27 1,-28 87-30,36-81 21,1 0-1,3 1 1,2 1-1,2-1 1,3 2 0,2 86-1,3-127 7,0-1-1,0 1 1,1-1-1,0 1 1,1-1-1,0 0 0,1 0 1,0 0-1,1 0 1,10 17-1,-10-21 4,0 0 0,0 0 0,1 0 0,-1-1 0,1 0 0,0 0 0,1 0 0,-1-1 0,1 0-1,0 0 1,0-1 0,0 0 0,1 0 0,-1-1 0,12 3 0,0-2-1,0-1-1,1 0 1,-1-2-1,1 0 1,-1-1 0,1-1-1,-1-1 1,0-1-1,0-1 1,0 0-1,24-11 1,-17 5 48,0-1 1,-1-2-1,0 0 0,-1-2 0,0 0 1,-2-2-1,25-24 0,-96 73 158,32-18-194,0 2 1,1 0-1,-24 28 1,35-37-8,1-1 0,-1 1-1,1 1 1,0-1 0,1 1 0,0-1 0,0 1 0,0 0-1,1 0 1,0 1 0,0-1 0,0 0 0,1 1-1,0 10 1,1-16 0,0-1-1,0 1 0,0-1 1,0 1-1,0-1 0,0 1 1,0-1-1,1 0 0,-1 1 1,1-1-1,-1 1 0,1-1 1,-1 0-1,1 0 0,0 1 1,0-1-1,-1 0 1,1 0-1,0 0 0,0 0 1,0 0-1,0 0 0,1 0 1,-1 0-1,0 0 0,0 0 1,0-1-1,1 1 0,-1 0 1,0-1-1,1 1 0,-1-1 1,0 0-1,1 1 0,-1-1 1,1 0-1,-1 0 0,1 0 1,-1 0-1,1 0 1,-1 0-1,0 0 0,1-1 1,-1 1-1,1 0 0,-1-1 1,2 0-1,3-1 3,-1 0-1,1 0 1,-1-1-1,0 0 1,1 0 0,-1-1-1,-1 1 1,1-1-1,0 0 1,5-6 0,5-11 6,0 0 0,-2-2 0,0 1 0,-2-2 0,0 1 0,12-42 0,30-155 33,-51 211-39,67-448 349,-69 453-342,0 1 1,0-1-1,0 0 1,-1 0 0,1 0-1,-2-5 1,2 9-10,0-1 1,0 1-1,-1 0 1,1-1-1,0 1 1,0 0 0,0-1-1,0 1 1,-1 0-1,1 0 1,0-1-1,0 1 1,0 0-1,-1 0 1,1-1 0,0 1-1,0 0 1,-1 0-1,1 0 1,0 0-1,-1-1 1,1 1-1,0 0 1,0 0 0,-1 0-1,1 0 1,0 0-1,-1 0 1,0 0 0,0 0 1,0 1-1,1-1 0,-1 0 1,0 1-1,0-1 1,1 1-1,-1 0 0,0-1 1,0 1-1,1-1 1,-1 1-1,1 0 0,-1 0 1,1-1-1,-1 2 1,-9 15 4,2 0 0,0 0 1,1 1-1,1 0 0,0 0 1,-4 28-1,0-4-4,-122 590-287,124-595-230,4-24-2557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8:50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12512,'0'0'1312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0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1075 5720,'0'0'5232,"10"-2"-4408,10-2-179,1-2 0,0 0 0,-1-1 0,23-13 0,-33 15-313,0-1 0,-1 0-1,0 0 1,0-1-1,0 0 1,-1-1-1,0 0 1,-1 0 0,1-1-1,10-17 1,-13 18-108,-1-1 1,0 0-1,0 0 1,-1-1-1,0 1 1,0-1-1,-1 1 1,1-16-1,-2 21-154,-1 0 0,0 0 0,0 0 0,-1 0 0,1 0 0,-1 0 0,1 0 0,-1 0 0,-1 0 0,1 0 0,0 0 0,-1 0 0,0 1 0,0-1-1,0 0 1,0 1 0,-1 0 0,1 0 0,-1-1 0,0 2 0,0-1 0,-6-5 0,7 7-45,-1 0 0,1 0 0,-1 0 0,1 1 1,-1-1-1,0 1 0,1-1 0,-1 1 0,1 0 0,-1 0 0,0 0 0,1 0 0,-1 0 0,0 1 1,1-1-1,-1 1 0,1-1 0,-1 1 0,1 0 0,-1 0 0,1 0 0,0 1 0,-1-1 1,-1 2-1,-3 2 7,0 0-1,0 0 1,1 0 0,0 1 0,0 0 0,-7 9 0,-1 4 9,2-1 1,0 2 0,1 0-1,1 0 1,1 1 0,-8 28-1,14-40-21,0 1-1,2-1 0,-1 0 1,1 1-1,0-1 0,1 1 1,0-1-1,0 0 0,1 1 1,1-1-1,-1 1 0,1-1 1,1 0-1,0 0 1,0 0-1,1 0 0,9 16 1,-10-22-15,0 1 0,0-1 1,1 1-1,-1-1 0,1 0 1,-1 0-1,1-1 0,0 1 1,0-1-1,0 0 0,1 0 1,-1 0-1,0 0 0,1-1 1,-1 0-1,1 0 0,-1 0 1,1 0-1,0-1 0,-1 0 1,1 0-1,7-1 0,-1 0 22,0 0 0,-1-1 1,1-1-1,-1 0 0,1 0 0,-1-1 0,0 0 0,17-10 0,1-5 33,0-2 0,-2 0-1,0-2 1,-1-1 0,-2-1-1,22-29 1,112-177 213,-113 163-188,-6 8 79,54-113 0,-81 146-109,0-1 0,-2 0 0,-1 0-1,-2-1 1,0 0 0,2-59 0,-7 66-2,-2 0-1,-3-23 0,3 38-27,0 0-1,-1 0 1,0 1 0,0-1-1,0 1 1,-1-1 0,0 1-1,0 0 1,0 0 0,-9-10-1,11 14-18,0 1-1,0 0 1,-1 1 0,1-1-1,0 0 1,-1 0 0,1 0-1,-1 1 1,1-1 0,-1 1-1,1-1 1,-1 1 0,1 0-1,-1-1 1,1 1-1,-1 0 1,1 0 0,-1 0-1,0 0 1,1 0 0,-1 1-1,1-1 1,-1 0 0,1 1-1,-1-1 1,1 1 0,-3 0-1,0 1 1,0 1-1,-1-1 1,1 1 0,0-1-1,0 1 1,1 0-1,-7 6 1,-4 8-4,0 1 1,1 1-1,1 0 1,1 0-1,-11 28 0,-37 111-63,47-122 43,-2 13 13,2 0 0,2 1 1,2 0-1,3 0 1,2 1-1,2-1 0,2 1 1,2-1-1,3 1 0,14 58 1,-14-87 62,1 0 0,2 0 1,18 34-1,-26-53-47,2 2 14,1 0 0,-1 0 1,1-1-1,0 1 0,0-1 1,0 1-1,1-1 0,0-1 0,-1 1 1,1-1-1,1 0 0,7 4 0,-4-3 25,0 0 0,1 0 0,0-1 0,-1-1 0,1 1-1,16 0 1,1-1 121,1-2 0,41-5 0,-54 3-98,0 0-1,0-2 0,0 0 1,-1 0-1,1-1 1,14-8-1,-23 9-41,0 1-1,0-1 1,-1 0-1,1 0 1,-1-1-1,0 0 1,0 0-1,-1 0 1,0 0-1,0-1 1,0 0-1,0 0 1,-1 0-1,3-8 1,-4 11-25,-1-1 0,0 0 0,0 1 0,0-1 1,-1 0-1,0 0 0,1 0 0,-1 0 1,0 1-1,-1-1 0,1 0 0,-1 0 0,0 0 1,0 1-1,0-1 0,0 0 0,-1 1 0,1-1 1,-1 1-1,0-1 0,0 1 0,0 0 1,0 0-1,-1 0 0,1 0 0,-7-5 0,7 6-3,-1 0-1,1 0 0,-1 1 1,0-1-1,0 1 0,0-1 1,0 1-1,0 0 0,0 0 0,0 0 1,-1 0-1,1 1 0,0-1 1,0 1-1,-1 0 0,1 0 0,0 0 1,0 0-1,-1 1 0,1-1 1,0 1-1,0 0 0,0 0 1,0 0-1,0 0 0,0 1 0,-4 1 1,-1 2 4,-1 0-1,1 1 1,0 0 0,1 0 0,0 1 0,0 0-1,-11 13 1,13-13-6,1 0 0,0-1-1,0 1 1,1 0 0,0 1 0,0-1-1,1 1 1,0-1 0,-1 10 0,2-11 4,0 0 1,0-1 0,1 1-1,0 0 1,1-1-1,-1 1 1,1 0 0,0-1-1,0 1 1,1-1 0,0 1-1,0-1 1,3 7 0,1-6 17,0 0-1,0 0 1,1 0 0,0-1-1,0 0 1,0-1 0,0 1 0,16 5-1,-20-8-9,8 3 25,0 0 0,1-1 0,0 0 0,0-1 0,0 0 0,0-1 0,0 0 0,0-1 0,0-1 0,1 0 0,14-1 0,-10-2-6,0 0 0,0-1 0,0-1 1,-1 0-1,1-1 0,-2-1 0,23-13 0,5-5 6,-1-1 0,-1-3-1,46-42 1,-45 34 69,73-50 1,-111 85-97,-1 0 0,1 1 1,0-1-1,0 1 0,-1 0 1,1 0-1,0 0 0,0 0 1,0 1-1,0-1 0,0 1 1,0 0-1,0 1 0,0-1 1,0 1-1,0-1 0,-1 1 1,1 0-1,0 1 0,0-1 1,-1 1-1,1-1 0,5 5 1,-6-4 25,-3-2-8,-9-2 1,-23 2 9,-43 6 0,67-5-42,-1 0 1,1 1-1,0 0 1,0 1-1,0-1 1,0 2-1,0-1 1,1 1-1,0 0 1,-12 9-1,15-10 0,1 1-1,-1 0 0,1-1 1,0 2-1,0-1 1,0 0-1,1 1 0,-1-1 1,1 1-1,0 0 0,0 0 1,1-1-1,-1 1 0,1 0 1,0 1-1,1-1 0,-1 0 1,1 0-1,0 0 0,0 0 1,1 0-1,-1 1 0,1-1 1,2 7-1,-1-5 0,1 0-1,-1 0 0,1 0 1,1 0-1,-1-1 1,1 1-1,0-1 0,0 0 1,1 0-1,0 0 1,0-1-1,0 0 0,1 0 1,0 0-1,0-1 1,8 6-1,-6-6 10,-1 0 1,1-1-1,0 0 0,0 0 0,0-1 1,1 0-1,-1 0 0,0-1 1,1 0-1,-1 0 0,1-1 0,-1 0 1,1-1-1,-1 0 0,1 0 0,-1 0 1,0-1-1,1-1 0,-1 0 1,0 0-1,-1 0 0,11-6 0,1-3-3,0 0-1,0-1 1,-2-1-1,0-1 1,0 0-1,-2-2 0,0 1 1,14-22-1,14-25 13,36-70 0,-49 80 16,101-188 114,-106 189-120,-2-2 1,26-94-1,-47 140-22,8-26 8,-3 0-1,0 0 1,2-54-1,-9 86-8,0 0 0,0-1-1,0 1 1,0 0-1,-1-1 1,1 1-1,-1 0 1,1-1 0,-1 1-1,0 0 1,0 0-1,0 0 1,0 0-1,0 0 1,-2-2 0,3 3-2,-1 1 1,1 0 0,0-1 0,-1 1 0,1 0 0,-1-1 0,1 1 0,-1 0 0,1 0-1,-1 0 1,1 0 0,-1-1 0,0 1 0,1 0 0,-1 0 0,1 0 0,-1 0 0,1 0 0,-1 0-1,1 0 1,-1 1 0,0-1 0,0 0 0,-1 1 3,0 0 0,1 0 1,-1 0-1,0 0 0,1 0 0,-1 1 0,0-1 1,1 1-1,-3 2 0,-6 9-17,0 1-1,1-1 1,1 2 0,0 0 0,1 0-1,-8 24 1,-23 102-111,32-119 103,-5 40-42,-5 73-1,8-56 17,4-41 56,2 0 0,2 1 0,2-1-1,1 0 1,2 0 0,1 0 0,14 43 0,-17-70-14,1-1-1,0-1 1,0 1 0,1 0 0,1-1 0,6 9-1,-9-14 5,-1-1 0,1 0-1,0 1 1,0-2-1,0 1 1,0 0-1,1 0 1,-1-1-1,1 0 1,0 0-1,-1 0 1,1 0-1,0 0 1,0-1-1,0 0 1,0 0-1,9 1 1,-5-2 17,0 0 0,0-1-1,0 0 1,0-1 0,0 0 0,-1 0 0,1 0 0,-1-1 0,1 0 0,-1-1 0,0 0 0,0 0-1,0 0 1,-1-1 0,10-8 0,1-3 40,-1-1 0,0-1-1,-1 0 1,13-21 0,-10 11 79,17-35 0,-31 55-43,-4 7-88,1 0-1,-1-1 0,1 1 0,-1 0 0,1 0 0,0 0 1,-1 0-1,1 0 0,0 0 0,0 0 0,0 0 1,0 0-1,0 0 0,0 1 0,0-1 0,0 0 0,0 0 1,0 1-1,0-1 0,0 1 0,1-1 0,-1 1 1,2-1-1,4-1-11,-1 0 0,1 0 0,0 0 0,-1 1 0,1 0 1,0 1-1,0-1 0,0 1 0,0 1 0,9 0 0,-14 0 9,-1 0 0,0 0-1,1 0 1,-1 0-1,0 0 1,1 0 0,-1 0-1,0 1 1,0-1-1,0 0 1,0 1 0,0-1-1,0 1 1,-1-1-1,2 3 1,9 28-36,-8-24 22,11 62-15,1 3-11,-13-66 37,1 0 1,0 0 0,0 0-1,0 0 1,1-1-1,-1 1 1,8 8-1,-9-13 3,1 1 0,-1 0 0,1 0 0,0-1 0,-1 0 0,1 1 0,0-1 0,1 0 0,-1-1 0,0 1 0,1 0 0,-1-1 0,1 0 0,-1 0 0,1 0-1,-1 0 1,1-1 0,6 1 0,-4-1 1,0-1-1,0 0 0,0 0 0,-1 0 1,1-1-1,0 0 0,-1 0 1,0 0-1,1-1 0,-1 0 0,8-5 1,28-23 59,-1-2 0,-2-1 0,57-66 0,-76 80 70,31-27 1,-49 47-132,-1 0 1,0-1-1,0 1 0,0 0 1,1 0-1,-1 0 0,0 0 1,0 0-1,0 0 0,1-1 1,-1 1-1,0 0 1,0 0-1,1 0 0,-1 0 1,0 0-1,0 0 0,1 0 1,-1 0-1,0 0 0,0 0 1,1 0-1,-1 0 0,0 0 1,0 0-1,1 1 0,-1-1 1,0 0-1,0 0 0,1 0 1,-1 0-1,0 0 0,0 0 1,0 1-1,1-1 0,-1 0 1,0 0-1,0 0 0,0 1 1,0-1-1,1 0 0,-1 0 1,6 17-14,0 17 0,-4 23 5,-3-43-5,1-1-1,1 1 1,0 0-1,1-1 0,1 0 1,0 1-1,7 18 1,-9-27 10,1 0 1,1-1 0,-1 1-1,1 0 1,-1-1-1,1 0 1,6 7 0,-7-10 6,-1 0 1,1 0-1,0 0 0,0 0 1,0 0-1,0 0 1,0 0-1,0 0 1,1-1-1,-1 1 1,0-1-1,0 0 0,0 1 1,0-1-1,1 0 1,-1 0-1,0-1 1,0 1-1,0 0 1,5-2-1,4-1 23,1-1-1,0 0 1,-1-1-1,0 0 1,21-14-1,48-39 77,-48 33-48,60-36 1,-52 37-21,-25 14-17,1 0 0,0 1 0,0 1-1,1 1 1,18-6 0,-57 38 57,4-10-82,0 1 0,2 1-1,0 1 1,0 0 0,2 1-1,0 0 1,-12 25 0,25-41 13,-1 0 1,1 0-1,0 0 0,0 0 1,1 0-1,-1 1 1,1-1-1,-1 0 1,1 0-1,0 1 0,0-1 1,0 0-1,1 0 1,-1 1-1,1-1 1,0 0-1,0 0 1,0 0-1,0 0 0,0 0 1,1 0-1,-1 0 1,1 0-1,0-1 1,0 1-1,0 0 0,0-1 1,0 0-1,1 1 1,3 2-1,0-1-208,0 0 1,-1 0-1,1-1 0,0 0 0,1 0 0,-1-1 0,0 1 0,1-1 0,-1 0 0,1-1 1,0 0-1,0 0 0,-1 0 0,8-1 0,7-1-929,-1-2 0,28-5 1,-39 5 845,1 0 1,-1 0-1,0 0 1,1-1 0,-2-1-1,1 1 1,8-7 0,-16 10 45,-1 1 0,1-1 0,0 0 1,-1 0-1,1 1 0,0-1 0,-1 0 1,1 0-1,-1 0 0,1 1 0,-1-1 1,0 0-1,1 0 0,-1 0 0,0-2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4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31 5416,'0'0'7345,"-10"-5"-6916,-36-15-33,40 18-308,0 1-1,0 0 0,-1 0 1,1 0-1,0 1 0,-1 0 1,1 0-1,-1 1 1,1 0-1,0 0 0,0 1 1,0-1-1,-1 1 0,2 0 1,-1 1-1,-10 5 1,4-1 14,1 1 1,-1 0-1,1 1 0,1 0 1,0 0-1,0 1 1,1 1-1,0 0 1,0 0-1,-7 15 1,-3 7 175,1 0 1,-21 58-1,33-74-189,1-1 0,0 1-1,1 0 1,1 1 0,0-1-1,1 20 1,1-29-45,2-1-1,-1 1 1,1 0-1,1 0 1,-1 0 0,1-1-1,0 1 1,1-1-1,0 1 1,0-1 0,1 0-1,0 0 1,0 0 0,0-1-1,11 12 1,-12-15-23,0 0 0,1-1 0,-1 1 0,1-1 1,-1 0-1,1 0 0,0 0 0,0 0 0,0-1 0,0 1 0,0-1 1,0 0-1,0-1 0,1 1 0,-1-1 0,0 1 0,0-1 0,1 0 1,-1-1-1,0 1 0,0-1 0,0 0 0,1 0 0,-1 0 1,6-3-1,1-1 21,0 0 0,0 0 0,0-2 1,-1 1-1,0-1 0,0 0 0,15-15 1,-6 2 27,-1-1 0,-1-1 0,-1-1 0,-1 0 1,-1-1-1,-1 0 0,-1-1 0,-1-1 0,-2 1 1,0-2-1,-2 1 0,0-1 0,4-47 0,-12 42 78,1 30-125,0 0 0,0 0 1,0 1-1,0-1 0,0 0 0,-1 0 0,1 1 0,-1-1 0,0 1 0,1-1 0,-1 0 0,0 1 0,0-1 0,-1-1 0,6 28 290,3-10-284,1-1-1,0 0 1,0 0 0,2-1-1,0 0 1,0-1 0,1 0-1,0-1 1,22 17 0,-11-11 26,0-2 0,1 0-1,0-2 1,1-1 0,26 10 0,-37-18 26,-1 0-1,1-1 1,0-1-1,0 0 1,0-1-1,0 0 1,23-2 0,-12-2-999,1 0 0,44-13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18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12360,'0'0'576,"109"6"-376,-26-10-88,10-4-8,9-2 144,-3-2-8,-2-2 56,-4-4 8,-9-3-16,-1 1 8,-9-2-200,-17-6 16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8:51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5920,'0'0'1705,"14"5"-1288,192 58 1158,-105-40-466,2-4 0,127 6 0,-147-23-1382,137-13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8:52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0 500 9936,'0'0'1170,"14"-10"-852,89-61 394,-69 44-271,-2-1-1,-1-2 1,48-58 0,63-114 1762,-133 181-1751,-8 18-319,0 1 0,0-1 0,0 1 0,0 0 0,0-1 0,1 1 0,2-4 0,-12 17 45,1-1-1,0 1 1,1 0-1,0 1 1,1-1 0,0 1-1,-3 17 1,4-18-64,-2 6-40,1-1-1,0 1 1,2 0 0,0 0 0,-1 18-1,4-30-57,0 1-1,0 0 1,1-1-1,-1 1 1,1-1-1,1 1 0,-1-1 1,1 1-1,0-1 1,0 0-1,0 0 1,1 0-1,0 0 1,0 0-1,0 0 0,1-1 1,-1 0-1,9 8 1,-7-8-7,0 1 1,1-1-1,-1-1 0,1 1 1,0-1-1,0 0 1,0 0-1,0-1 1,1 0-1,-1 0 0,1 0 1,-1-1-1,1 0 1,8 0-1,-6-1-1,0 0-1,0-1 0,0-1 1,-1 1-1,1-2 1,0 1-1,-1-1 1,1 0-1,12-8 1,-2 0 18,-1-1 0,1-2 0,-2 1 0,0-2 1,-1-1-1,0 0 0,23-32 0,-22 23 93,22-46-1,-26 46 43,1 0-1,20-27 1,-34 51-151,1 1 1,-1-1-1,0 1 1,1-1-1,-1 0 1,1 1 0,-1-1-1,1 1 1,0-1-1,-1 1 1,1-1-1,0 1 1,-1 0 0,1-1-1,0 1 1,-1 0-1,2-1 1,-1 1-7,-1 0-1,0 1 1,0-1 0,1 0 0,-1 0 0,0 0 0,1 1-1,-1-1 1,0 0 0,0 0 0,1 1 0,-1-1 0,0 0-1,0 0 1,0 1 0,0-1 0,1 0 0,-1 1 0,0-1-1,0 0 1,0 1 0,0-1 0,0 0 0,0 1 0,0-1-1,0 1 1,0 33 83,0-29-69,-3 36 5,-1-1 1,-2 0-1,-2-1 0,-1 1 0,-22 53 0,30-89-11,0 0 0,-1-1 0,0 1 0,0-1 0,0 1-1,0-1 1,0 1 0,-1-1 0,1 0 0,-1 0 0,0 0 0,0-1 0,-7 5 0,10-7-8,1 0 0,-1 0 0,0 0 0,0-1 0,1 1 0,-1 0 1,0 0-1,0 0 0,0-1 0,0 1 0,0 0 0,1-1 0,-1 1 0,0 0 1,0 0-1,0-1 0,0 1 0,0 0 0,0 0 0,0-1 0,0 1 1,0 0-1,0-1 0,0 1 0,0 0 0,0 0 0,0-1 0,0 1 0,0 0 1,0-1-1,0 1 0,0 0 0,-1 0 0,1-1 0,0 1 0,0 0 0,0 0 1,0-1-1,-1 1 0,1 0 0,0 0 0,0 0 0,-1-1 0,1 1 0,0 0 1,0 0-1,-1 0 0,1 0 0,0 0 0,0-1 0,-1 1 0,1 0 0,0 0 1,0 0-1,-1 0 0,1 0 0,0 0 0,-1 0 0,1 0 0,0 0 1,-1 0-1,11-6 27,0 0 1,0 1-1,1 0 1,0 1 0,0 0-1,0 1 1,21-4-1,2 3 17,44 0-1,-50 4-54,0-1 0,0-2 0,30-6-1,-38 1-111,-20 7-1,0 1 0,1-1 0,-1 1 0,0-1 0,0 1 0,1-1 1,-1 1-1,0-1 0,0 0 0,0 1 0,0-1 0,0 1 0,0-1 0,0 1 0,0-1 0,0 0 0,0 1 0,0-1 0,0 1 0,0-1 1,0 1-1,0-1 0,-1 0 0,1 1 0,0-1 0,0 1 0,-1-1 0,0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8:55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1185 5016,'0'0'6160,"0"-15"-5663,-1 5-394,0 3-37,1 1-1,-1-1 0,1 1 1,1-1-1,-1 1 0,1-1 0,0 1 1,1-1-1,0 1 0,0 0 0,0 0 1,1-1-1,5-8 0,27-35 920,3 1 0,72-72 0,-27 33-24,-75 79-848,2-4 134,1 1 0,0 0-1,1 1 1,24-17 0,-35 27-227,0 1 0,0-1 1,0 0-1,0 1 0,0-1 0,0 1 1,0-1-1,0 1 0,0-1 0,0 1 0,0 0 1,0-1-1,0 1 0,0 0 0,0 0 1,0 0-1,1 0 0,-1 0 0,0 0 1,0 0-1,0 0 0,0 1 0,0-1 1,0 0-1,0 1 0,0-1 0,0 1 1,0-1-1,0 1 0,0-1 0,0 1 1,0 0-1,0-1 0,0 1 0,0 0 1,-1 0-1,1-1 0,0 1 0,-1 0 1,1 0-1,0 0 0,-1 0 0,1 0 1,-1 0-1,1 2 0,1 2 25,-1 1 1,0-1-1,0 1 0,0 0 0,0-1 1,-1 1-1,0 0 0,-1 6 0,-7 37 173,-2 1-1,-2-1 0,-32 79 0,15-45 294,29-83-503,0 0-1,0 0 0,-1 0 0,1 0 0,0 0 1,0 0-1,0 0 0,0 0 0,0 1 1,0-1-1,0 0 0,0 0 0,0 0 0,-1 0 1,1 0-1,0 0 0,0 0 0,0 0 1,0 0-1,0 1 0,0-1 0,0 0 0,0 0 1,0 0-1,0 0 0,0 0 0,0 0 0,0 0 1,0 1-1,0-1 0,0 0 0,0 0 1,0 0-1,0 0 0,0 0 0,0 0 0,0 1 1,0-1-1,0 0 0,0 0 0,0 0 1,0 0-1,0 0 0,0 0 0,1 0 0,-1 0 1,0 1-1,0-1 0,0 0 0,0 0 1,0 0-1,0 0 0,0 0 0,0 0 0,0 0 1,1 0-1,-1 0 0,0 0 0,0 0 0,0 0 1,0 0-1,1 0 0,7-8 205,20-27-128,-18 21-25,26-32 30,-10 9-6,2 2 0,1 2 0,63-57 0,-69 71-33,-16 13-24,-1 0 0,1 0 0,0 1 0,1 0 0,-1 0 0,1 1 0,0 0 0,11-4 0,-18 7-23,0 1 0,0 0 0,0 0 0,0 0 0,0 0 1,0 0-1,0 1 0,0-1 0,0 0 0,0 0 0,0 1 0,0-1 0,0 0 0,0 1 0,0-1 1,0 1-1,-1 0 0,1-1 0,0 1 0,0-1 0,0 1 0,-1 0 0,1 0 0,0-1 0,-1 1 1,1 0-1,-1 0 0,1 0 0,-1 0 0,1 0 0,-1 0 0,0 0 0,1 0 0,-1 1 0,2 3 5,-1 0-1,0 1 1,0-1-1,0 0 1,-1 9-1,-2 18 8,-1-1-1,-9 40 1,6-40-10,1 1 0,-1 39 0,6-68-5,0-1 0,0 0 0,0 1 0,0-1 0,0 1 0,1-1 0,-1 1 0,1-1-1,0 0 1,0 1 0,0-1 0,0 0 0,0 0 0,0 1 0,1-1 0,-1 0 0,1 0 0,-1 0 0,1-1 0,2 3 0,-2-2 0,1-1 1,0 1-1,0-1 1,0 0-1,0 0 1,0 0-1,0 0 1,0-1-1,0 1 1,0-1-1,0 0 1,0 0-1,6 0 1,5-2 8,-1 0 0,1-1 0,-1-1 0,0 0 0,25-12 0,-13 3 27,-1-2 0,0 0 0,-1-2-1,-1 0 1,0-2 0,-1 0 0,-1-2 0,-1 0 0,25-37 0,-35 45-10,-2 4 111,-13 19-39,-13 17-51,5-6 5,-19 36 0,30-51-44,0 0 0,1 1 0,-1-1 0,2 0 0,-1 1 0,1-1 0,0 1 0,0-1 1,0 1-1,1-1 0,1 10 0,0-12-8,0 0 1,0 0-1,0 0 1,0-1-1,1 1 1,0 0-1,0-1 1,0 1-1,0-1 1,0 0-1,1 1 1,-1-1-1,1 0 1,0-1-1,0 1 1,0 0-1,0-1 0,1 0 1,-1 1-1,8 2 1,-8-4 0,0 1-1,0-1 1,1 0 0,-1 0-1,0 0 1,1-1 0,-1 1-1,1-1 1,-1 0 0,1 0 0,-1 0-1,1 0 1,-1-1 0,1 1-1,-1-1 1,0 0 0,1 0-1,-1 0 1,0-1 0,0 1 0,0-1-1,1 0 1,4-4 0,-1-1 4,1 0 1,-2-1 0,1 0-1,-1 0 1,0 0-1,-1-1 1,0 0 0,0 0-1,-1 0 1,0-1 0,-1 0-1,0 0 1,-1 1-1,0-2 1,0 1 0,-1 0-1,0 0 1,-1 0 0,0-1-1,-1 1 1,0 0 0,0 0-1,-1 0 1,-1 0-1,1 0 1,-2 0 0,1 1-1,-1-1 1,-1 1 0,-10-17-1,14 25-3,-1-1-1,1 0 0,-1 0 1,1 1-1,-1-1 0,0 1 1,0-1-1,1 1 0,-1 0 1,0 0-1,0 0 0,0 0 1,0 0-1,-1 0 0,1 0 1,0 1-1,0-1 0,0 1 1,-1-1-1,-3 1 0,3 1 6,-1-1-1,0 1 0,0 0 0,0 0 0,1 0 1,-1 1-1,1-1 0,-1 1 0,1 0 1,-1 0-1,-4 4 0,6-5-4,1 0 1,0 0-1,0 1 1,-1-1-1,1 0 1,0 1-1,0-1 1,0 1-1,0-1 1,1 1-1,-1 0 1,0-1-1,1 1 1,-1 0-1,1-1 1,-1 1-1,1 0 1,0 0-1,0-1 1,0 1-1,0 0 1,0 0-1,0 0 1,0-1-1,1 1 1,-1 0-1,0 0 1,1-1-1,0 1 1,1 2-1,-1-1-1,0 0 0,1 0 0,0 0 0,-1-1-1,1 1 1,0 0 0,1-1 0,-1 0 0,0 1 0,1-1 0,-1 0 0,1 0-1,0 0 1,0 0 0,-1-1 0,6 2 0,0 0-5,0-2 0,0 1-1,0-1 1,0-1 0,1 1 0,-1-1-1,0-1 1,0 0 0,0 0 0,0 0 0,1-1-1,-2 0 1,1-1 0,0 1 0,12-8 0,4-2-4,-1-2 1,0-1-1,30-25 1,-19 11 53,-1-2-1,-2 0 1,-1-3 0,-1 0 0,37-61 0,-38 48 27,-2-1-1,-2-1 1,-3-1 0,20-66-1,-39 109-63,61-223 296,-77 287-133,-18 95-123,3 50-79,-3 277 0,28-415 29,1-39 22,2 1 0,1 26 1,0-52-25,0 0 1,0 1 0,0-1 0,0 0 0,0 0 0,0 1 0,0-1 0,0 0 0,0 1-1,0-1 1,0 0 0,0 1 0,0-1 0,0 0 0,0 0 0,1 1 0,-1-1 0,0 0-1,0 1 1,0-1 0,0 0 0,1 0 0,-1 1 0,0-1 0,0 0 0,0 0 0,1 0-1,-1 1 1,0-1 0,0 0 0,1 0 0,-1 0 0,0 0 0,0 1 0,1-1 0,-1 0-1,1 0 1,-1-1-17,1 1 0,-1-1 0,1 1 0,-1-1 0,1 1 0,-1-1 0,1 0 0,-1 1 0,0-1 0,1 0 0,-1 1 0,0-1 0,0 0 0,0 1 0,1-1 0,-1 0 0,0-1 0,1-12-253,0 1 0,-1-1 0,-2-22 0,-1 11-2719,3 24 2905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8:55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12360,'0'0'1814,"18"3"-1644,215 37 520,-78-30 790,170-11 0,-321 1-1389,0 0-1,0-1 0,0 1 1,0-1-1,0 0 1,0 0-1,0 0 0,0 0 1,0-1-1,0 0 1,0 0-1,-1 0 0,1 0 1,-1 0-1,4-3 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8:59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428 885 4616,'0'0'5506,"-16"6"-5106,15-6-396,-26 10 203,1 0 1,0 2-1,-37 22 1,30-11 146,0 2 1,-54 53-1,74-64-196,-1 2-1,2-1 0,0 2 1,0-1-1,2 2 0,0-1 1,-12 34-1,19-45-81,1 1-1,1-1 1,-1 1-1,1-1 1,0 1 0,1 0-1,-1-1 1,1 1-1,1 0 1,-1-1-1,2 9 1,-1-13-40,0 1-1,0 0 1,0 0 0,0-1-1,1 1 1,-1-1 0,1 1 0,-1-1-1,1 0 1,0 1 0,0-1 0,0 0-1,0 0 1,0-1 0,1 1-1,-1 0 1,1-1 0,-1 1 0,1-1-1,-1 0 1,1 1 0,0-1-1,-1-1 1,1 1 0,0 0 0,0-1-1,0 1 1,3-1 0,4 0 23,1 0 0,0 0 0,0-1 0,0-1 0,-1 0 0,1 0 0,-1-1 0,1 0 0,-1-1 0,0 0 0,0-1 0,-1 0 0,1 0 0,-1-1 0,-1-1 0,1 1 0,-1-1 0,12-12 0,-3 0 51,-1 0 0,-1 0 0,0-2 0,-2 0 0,0 0 1,19-46-1,-24 46 92,-1 1 0,0-1 0,5-36 0,-12 43 9,0 14-206,0 0 1,0 0 0,0 0-1,-1 0 1,1 0-1,0 0 1,0 0 0,0 0-1,0 0 1,0 0-1,0 0 1,0 0 0,-1-1-1,1 1 1,0 0-1,0 0 1,0 0 0,0 0-1,0 0 1,-1 0-1,1 0 1,0 1 0,0-1-1,0 0 1,0 0-1,0 0 1,0 0 0,-1 0-1,1 0 1,0 0-1,0 0 1,0 0 0,0 0-1,0 0 1,0 0-1,0 0 1,0 1 0,-1-1-1,1 0 1,0 0-1,0 0 1,0 0 0,0 0-1,0 1 1,-12 21 252,8-9-214,0 0 0,2 0 0,-1 0 0,2 0 0,-1 0 0,2 1 0,0-1 0,2 18 0,0-24-24,-1 0-1,1 0 1,0-1-1,0 1 0,1-1 1,0 1-1,0-1 0,1 0 1,0 0-1,0-1 1,0 1-1,0-1 0,1 0 1,0 0-1,0 0 1,1-1-1,10 8 0,-9-7 8,1-1 0,1 0 0,-1 0-1,0 0 1,1-1 0,0-1 0,0 1-1,0-1 1,0-1 0,0 0-1,0 0 1,15-1 0,-11-1 10,1-1-1,0-1 1,-1 0 0,0 0-1,1-2 1,-2 1 0,21-12-1,-3-1 34,-1-2 0,0-1 1,-2-1-1,0-1 0,40-45 0,-20 19 23,32-39 183,-74 81-221,14-17 58,-18 22-97,-1 0 0,1 1 0,0-1 1,0 0-1,0 0 0,0 1 0,-1-1 0,1 0 1,0 1-1,0-1 0,0 1 0,1-1 0,-1 1 1,0 0-1,0-1 0,0 1 0,0 0 1,0 0-1,1 0 0,0 1 3,0 1 1,-1 0-1,1-1 1,-1 1-1,0 0 1,0 0-1,1 0 1,-1 0-1,-1 0 1,1 0-1,0 0 1,1 4-1,2 5 40,7 12 28,-5-11-41,-1-1 0,0 0 0,-1 1 0,0 0 0,2 14 0,-6-26-41,0 1 0,0 0 1,0-1-1,0 1 0,0-1 0,0 1 1,-1-1-1,1 1 0,0-1 1,0 1-1,-1-1 0,1 1 0,0-1 1,-1 1-1,1-1 0,0 1 1,-1-1-1,1 0 0,-1 1 0,1-1 1,0 0-1,-1 1 0,1-1 1,-1 0-1,1 0 0,-1 1 0,1-1 1,-1 0-1,0 0 0,1 0 1,-1 0-1,1 0 0,-1 1 0,1-1 1,-1 0-1,1 0 0,-1-1 1,0 1-1,1 0 0,-2 0 0,-32-4 47,23 2-24,6 1-21,-19-2 32,0 1-1,0 1 0,-25 2 1,41 0-28,-1 0 0,1 1 0,0 0 1,1 0-1,-1 1 0,0 0 0,1 0 1,-1 1-1,1 0 0,0 0 1,0 0-1,1 1 0,-7 6 0,4-3-8,1 0 0,0 0 0,1 1 0,0-1 0,0 2 1,1-1-1,-6 14 0,10-20-4,1 1 0,-1-1 0,1 1 0,0 0 0,0 0 0,1-1 0,-1 1 0,1 0 0,0 0 0,0 0 0,0 0 0,0 0 0,1-1 0,-1 1 0,1 0 0,0 0 0,0-1 0,1 1 0,-1 0 0,1-1 0,0 1 0,0-1 0,0 0 0,0 0 0,3 4 0,2 0 0,1 1 0,0-2 0,0 1 0,0-1 0,1 0 0,0-1 0,0 0 0,1-1 0,16 7 0,-10-6 0,0 0 0,1-1 0,-1-1 1,1-1-1,21 1 0,-10-3 10,1-2 0,-1-1 0,0-1 0,0-1 0,0-2 0,-1 0-1,0-2 1,0-2 0,-1 0 0,36-22 0,-32 15 5,-2-1 0,0-2 1,-1-1-1,-2-1 0,0-1 0,-1-1 0,-2-1 0,25-38 1,4-15 82,-4-2 0,-4-2 1,-3-2-1,50-159 0,-77 201-45,-2 0-1,-2 0 1,-2-1-1,-2 0 0,-2-1 1,-2-44-1,-2 88-49,1-10 28,-1 1 1,0 0-1,-5-17 0,5 26-25,1-1 0,-1 0-1,1 1 1,-1-1-1,1 1 1,-1-1-1,0 1 1,0 0-1,0-1 1,0 1-1,0 0 1,0-1 0,0 1-1,0 0 1,0 0-1,0 0 1,-1 0-1,1 0 1,0 0-1,-1 1 1,1-1-1,-1 0 1,1 1-1,-1-1 1,1 1 0,-1-1-1,0 1 1,1 0-1,-1 0 1,-2-1-1,2 2-1,0-1 0,0 1 0,1-1 0,-1 1 1,0 0-1,1 0 0,-1 0 0,1 0 0,-1 0 0,1 0 0,-1 0 0,1 0 0,0 1 0,-3 1 0,-17 25 10,16-20-8,-14 22-4,1 0-1,2 0 0,-20 51 0,-25 105-41,38-92-10,5 0-1,3 2 1,5-1-1,4 2 0,9 148 1,-2-228 32,-1-3 6,1 0 0,0 0 0,7 26 0,-7-38 13,0 1 0,-1 0 0,1-1 0,0 1 0,1 0 0,-1-1 1,0 0-1,1 1 0,-1-1 0,1 0 0,0 0 0,0 0 0,0 0 0,0 0 1,0 0-1,0 0 0,0-1 0,1 1 0,-1-1 0,1 1 0,-1-1 0,1 0 0,-1 0 1,1 0-1,0-1 0,2 1 0,3 0 4,0-2 0,0 1 0,0-1 0,-1 0 0,1-1 0,0 1-1,-1-2 1,1 1 0,-1-1 0,0 0 0,0-1 0,0 1 0,0-1 0,-1-1 0,1 1 0,10-11 0,5-6 43,0-1 0,35-48 0,23-49 199,-41 59 133,-42 66-365,1-1-1,0 1 1,0-1-1,0 1 1,1 0-1,-1 11 1,-2 6 7,-4 14 2,-5 72-1,13-91-17,-1 0 0,2 0 0,1 0-1,0 0 1,1 0 0,7 22 0,-9-39-2,-1 1 0,0-1-1,1 1 1,0-1 0,-1 1 0,1-1 0,0 1 0,0-1 0,0 0 0,0 0-1,0 1 1,0-1 0,0 0 0,0 0 0,1 0 0,-1 0 0,0 0-1,1 0 1,-1-1 0,0 1 0,1 0 0,2 0 0,-2-1 2,1 1 0,0-1 0,-1 0 0,1 0 0,-1-1 0,1 1 1,0 0-1,-1-1 0,1 0 0,-1 1 0,1-1 0,3-2 0,4-2 14,-1-1-1,1 0 0,-1-1 1,0 0-1,10-10 1,18-19 98,-2-2 0,-1-2 1,-3-1-1,47-79 0,-54 81 46,-30 52-135,1 0 0,1 1 0,0-1 0,-3 26 0,-2 63-20,9-96-5,0-1 0,0 0 0,0 1 0,1-1 0,0 1 0,0-1 0,0 0 0,1 0 0,-1 0 1,1 0-1,1 0 0,-1 0 0,6 9 0,-5-11 0,0 0 0,-1-1 0,1 1 0,0-1 0,0 1 0,0-1 0,1 0 0,-1 0 0,1-1 0,-1 1 0,1-1 0,-1 1 0,1-1 0,0 0 0,0 0 0,-1-1 0,1 1 0,0-1 0,0 0 0,5 0 1,4-2 4,0 0 1,0 0 0,0-1-1,-1-1 1,1 0 0,-1 0 0,0-2-1,15-8 1,9-7 31,43-33 0,-4-4 24,79-55 16,-109 80-47,-32 24-21,-1-1-1,1 1 1,28-13 0,-32 18-27,-12 3 0,-18 8 4,-55 24 1,2 4-1,-82 50 1,139-75 9,1 1 0,0 0 0,0 1 0,2 0-1,-1 1 1,1 1 0,-17 22 0,30-35 0,1 0 1,-1 0 0,0 0-1,1 0 1,-1 0-1,1 0 1,-1 0 0,1 0-1,0 0 1,-1 0-1,1 0 1,0 0 0,0 0-1,0 0 1,0 0 0,0 1-1,0-1 1,0 0-1,0 0 1,0 0 0,0 0-1,1 0 1,-1 0-1,0 0 1,1 0 0,-1 0-1,1 0 1,-1 0-1,1 0 1,-1 0 0,1 0-1,0 0 1,0 0-1,-1-1 1,1 1 0,0 0-1,0 0 1,0-1-1,1 2 1,1-1-1,1 1 0,-1 0-1,1-1 1,0 0 0,-1 1 0,1-2-1,0 1 1,0 0 0,-1-1 0,5 1 0,3-2 3,0 0 1,0-1-1,0 0 1,-1 0 0,1-1-1,-1-1 1,0 0 0,0 0-1,0-1 1,0 0-1,-1 0 1,0-1 0,11-10-1,12-11 18,-2-2-1,32-38 0,-15 16 20,-24 22-24,-18 22 1,0 0 1,1 1-1,-1 0 1,9-7-1,-14 13-16,0 0 0,0 0 0,0 1 0,0-1 0,0 0 0,0 0 0,0 0 0,0 0 0,0 1 0,0-1 0,0 0 0,0 0-1,0 0 1,0 0 0,0 1 0,0-1 0,0 0 0,0 0 0,0 0 0,0 0 0,0 0 0,0 1 0,0-1 0,0 0 0,0 0 0,0 0 0,1 0 0,-1 0 0,0 1-1,0-1 1,0 0 0,0 0 0,0 0 0,0 0 0,1 0 0,-1 0 0,0 0 0,0 0 0,0 0 0,0 0 0,1 0 0,-1 0 0,0 0 0,0 1 0,0-1 0,0 0 0,0 0-1,1 0 1,-1-1 0,0 1 0,0 0 0,0 0 0,0 0 0,1 0 0,-1 0 0,0 0 0,0 0 0,0 0 0,1 0 0,-7 16-10,6-15 10,-5 14-4,0 0 0,1 1 1,1-1-1,0 1 0,1 0 0,0 27 0,2-36 0,1-1-1,-1 0 0,2 0 1,-1 1-1,0-1 0,1 0 0,0 0 1,6 11-1,-6-14 2,0 0 0,0 0-1,1 0 1,-1 0 0,1 0 0,0-1 0,-1 1 0,1-1-1,0 0 1,0 1 0,1-1 0,-1-1 0,0 1 0,1 0 0,-1-1-1,5 1 1,-3-1 1,-1 0 0,1-1 1,-1 1-1,1-1 0,0 0 0,-1-1 0,1 1 0,-1-1 0,1 0 0,-1 0 0,1 0 1,-1-1-1,6-2 0,7-4 1,-1 0 1,15-12-1,-14 8 9,0-1 0,-1-1 0,-1 0 0,0-1-1,-1-1 1,19-27 0,64-115 24,-82 131-27,33-62 22,-4-3 0,-4-1-1,-4-1 1,-4-3 0,21-110-1,-52 204-25,0-4 0,1-1 0,-1 1 1,0 0-1,-1 0 0,0-1 0,0-7 1,0 15-2,0 0 0,0 0 0,0-1 0,0 1 0,0 0 0,0 0 0,0 0 0,0-1 0,0 1 0,0 0 1,0 0-1,0-1 0,0 1 0,0 0 0,0 0 0,0 0 0,0-1 0,0 1 0,0 0 0,0 0 1,-1 0-1,1 0 0,0-1 0,0 1 0,0 0 0,0 0 0,0 0 0,-1 0 0,1 0 0,0-1 0,0 1 1,0 0-1,0 0 0,-1 0 0,1 0 0,0 0 0,0 0 0,0 0 0,-1 0 0,1 0 0,0 0 1,0 0-1,0 0 0,-1 0 0,1 0 0,0 0 0,0 0 0,0 0 0,-1 0 0,1 0 0,0 0 0,0 0 1,0 0-1,-1 0 0,1 0 0,0 0 0,0 0 0,0 0 0,-1 1 0,1-1 0,0 0 0,0 0 1,0 0-1,-11 15 1,9-12 0,-30 50-31,3 1 0,2 2 0,2 1 0,3 1 0,2 1 0,3 0 0,3 1 0,2 1 1,3 1-1,2-1 0,3 69 0,5-89-15,11 75 1,-9-101 33,0 0 0,1 0 0,0 0 0,2 0 1,0-1-1,0 0 0,1-1 0,10 14 0,-15-23 10,0-1-1,1 0 1,-1 0-1,1 0 0,0 0 1,0-1-1,0 1 1,0-1-1,1 1 1,-1-1-1,1 0 0,-1 0 1,1-1-1,0 1 1,-1-1-1,1 0 1,0 0-1,0 0 0,0 0 1,0-1-1,0 0 1,7 0-1,-3-1 6,-1-1 0,0 1 1,0-1-1,0-1 0,0 0 0,-1 0 0,1 0 0,-1-1 0,0 1 0,0-2 0,10-7 1,11-13 7,-2 0 0,-1-2 1,34-46-1,51-97 52,-51 71-33,-5-3-1,-5-2 1,-4-1 0,42-154-1,-79 237-31,-1 0 0,-1 0 0,-1 0 0,-1 0-1,-1 0 1,-1-28 0,-1 48 1,0 0 0,0 0 0,-1 0 1,1 0-1,-1 0 0,1 0 0,-1 0 0,0 0 0,0 0 0,0 0 0,0 1 0,0-1 0,0 0 0,0 1 1,-2-3-1,2 3-1,-1 1 1,1-1-1,0 0 1,0 0-1,0 1 0,-1-1 1,1 1-1,0-1 1,-1 1-1,1 0 1,-1-1-1,1 1 1,0 0-1,-1 0 1,1 0-1,-1 0 1,-1 1-1,-2 0-3,0 0 0,1 0 0,-1 1 0,0 0 0,1 0 0,-1 1 0,1-1 0,-1 1 0,1 0 0,-7 6 0,-10 11-18,1 1-1,1 1 0,1 1 1,1 0-1,1 1 0,-21 45 1,9-8-46,-36 115 1,46-114 21,3 1 0,-8 70 0,19-91 32,1 1 0,2-1 1,2 1-1,7 48 0,-6-75 9,1 0 0,1 0-1,0 0 1,1-1 0,1 0 0,0 0-1,11 18 1,-14-28 4,0 0 0,1 0 0,0 0 0,0-1 1,0 0-1,0 1 0,1-1 0,-1-1 0,1 1 0,0-1 0,0 0 0,1 0 0,-1 0 1,1-1-1,-1 0 0,1 0 0,0 0 0,0-1 0,-1 0 0,1 0 0,0 0 0,9-1 1,-3 0 7,1-1 1,-1-1 0,0 0 0,0-1 0,0 0 0,0-1 0,0 0-1,-1-1 1,0 0 0,17-11 0,5-6 57,58-50 0,-83 65-57,1-2 24,1 1 0,0 0 0,1 1 1,21-12-1,-32 19-31,0 1 1,0-1-1,0 0 1,1 0 0,-1 0-1,0 0 1,0 0-1,0 0 1,0 0-1,1 1 1,-1-1-1,0 0 1,0 0-1,0 0 1,0 0-1,0 1 1,0-1 0,0 0-1,0 0 1,1 0-1,-1 1 1,0-1-1,0 0 1,0 0-1,0 0 1,0 1-1,0-1 1,0 0-1,0 0 1,0 0 0,0 1-1,0-1 1,0 0-1,0 0 1,-1 0-1,1 1 1,0-1-1,0 0 1,0 0-1,0 0 1,0 1-1,-3 10 19,-36 66 33,-5 9-63,31-54-16,-22 54-5,32-77 31,1 0 0,0 0 0,0 0 0,1 0 0,0 0-1,0 0 1,2 15 0,-1-23 0,0 0 0,0 0 0,0-1 0,0 1 0,0 0 0,0 0 0,1 0 0,-1-1 0,0 1 0,0 0 0,1-1 0,-1 1 0,1 0 0,-1-1 0,1 1 0,-1 0 0,1-1 0,-1 1 0,1-1 0,-1 1 0,1-1 0,0 1 0,-1-1 0,1 1 0,0-1 0,-1 0 0,1 1 0,0-1 0,0 0 0,-1 0 0,1 1 0,0-1 0,0 0 0,-1 0 0,1 0 0,0 0 0,0 0 0,0 0 1,-1 0-1,2-1 0,4 0 0,-1 0 1,1-1 0,-1 0 0,9-5 0,-3 3 1,39-21 23,-2-1 1,74-54-1,-81 52-8,-22 13 7,14-9 17,-31 23-36,0 0-1,0-1 1,0 1-1,0 0 0,1 0 1,-1 1-1,0-1 1,1 0-1,-1 1 1,0 0-1,1-1 0,2 1 1,-5 0-4,1 0 0,-1 0-1,1 0 1,-1 0 0,0 1 0,1-1 0,-1 0 0,1 0-1,-1 0 1,1 0 0,-1 1 0,0-1 0,1 0 0,-1 1-1,0-1 1,1 0 0,-1 0 0,0 1 0,1-1 0,-1 0-1,0 1 1,0-1 0,0 1 0,1-1 0,-1 0 0,0 1-1,0-1 1,0 1 0,1 0 0,-2 17 13,-13 19-4,-64 122 42,-197 295-1,238-402-38,-1-2-1,-3-1 1,-82 77 0,119-122-9,-1-1 0,0 1 0,1-1 0,-1 0 0,-1 0 0,1 0 0,-7 2 0,11-5-4,1 1 1,-1-1 0,1 0 0,-1 0 0,1 0 0,-1 0 0,1 0 0,-1 0 0,1 1 0,-1-1 0,1 0-1,-1-1 1,1 1 0,-1 0 0,0 0 0,1 0 0,-1 0 0,1 0 0,-1 0 0,1-1 0,-1 1 0,1 0-1,0-1 1,-1 1 0,1 0 0,-1-1 0,1 1 0,-1 0 0,1-1 0,0 1 0,-1 0 0,1-1 0,0 1-1,-1-1 1,1 1 0,0-1 0,0 1 0,0-1 0,-1 1 0,1-1 0,0 1 0,0-1 0,0 1 0,0-1-1,0 0 1,0 1 0,0-1 0,0 1 0,0-1 0,0 0 0,0-2 2,1-1 0,-1 1 0,1 0 0,0-1-1,0 1 1,2-6 0,6-9 20,1 1 0,1 0 1,22-27-1,48-44 63,-35 45-24,2 1 0,2 2-1,94-56 1,179-74-506,-302 161 307,-14 7 51,-1-1 0,0 0-1,0 0 1,0 0 0,0 0 0,0-1-1,-1 0 1,0 0 0,9-10 0,-13 13-20,-1 1 0,0-2-1,1 1 1,-1 0 0,0 0 0,0 0 0,0 0 0,1 0-1,-1 0 1,0 0 0,-1 0 0,1 0 0,0 0 0,0 0-1,0 0 1,-1 0 0,1 0 0,0 0 0,-1 0 0,1 0-1,-1 0 1,1 0 0,-1 0 0,1 0 0,-3-1 0,3 1-1047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8:59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0 129 11856,'0'0'0,"123"-6"-1008,-26 4 640,36-4 776,183-10-8,9 4 176,-108 2 8,-63-4 16,-15-3 0,-10 5-240,-4 0 0,-1 4-200,-17-6 16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03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320 560 5520,'0'0'4414,"-8"14"-3772,-20 41 14,-33 94 1,-44 283 889,47-168-627,10-35 631,44-220-1231,1-8 39,-1-18 44,5-12-124,8-45-1,-2 24-125,14-93 328,63-226 0,-74 335-417,2 0 0,1 1 0,1 1 1,2 1-1,2 0 0,0 1 0,2 0 0,1 2 0,2 1 0,0 0 0,35-29 0,-50 49-38,0 1 0,1 0 0,-1 0 0,1 1 0,0 0 0,1 0-1,-1 1 1,17-5 0,-21 8-8,0 0 0,0 0-1,0 1 1,1 0 0,-1 0-1,0 0 1,0 0 0,0 1-1,0 0 1,0 0 0,0 0-1,0 1 1,0-1 0,-1 1-1,1 0 1,0 1 0,-1-1-1,0 1 1,7 5 0,-5-3 5,-1 1-1,1-1 1,-1 1 0,0 1 0,0-1-1,-1 1 1,0 0 0,0 0 0,0 0 0,-1 0-1,0 1 1,-1-1 0,0 1 0,0 0 0,0 0-1,-1 0 1,0 0 0,-1 13 0,0-3 18,-2-1 0,1 0 1,-2 0-1,0 0 0,-2-1 0,1 1 0,-13 26 1,5-18 4,0-1 1,-2-1-1,0 0 1,-2-1-1,0 0 1,-2-2-1,0 0 1,-1-1 0,-1-1-1,-1 0 1,-1-2-1,-33 20 1,47-31-18,-1-1 0,0 0 0,-17 5 0,23-9-16,0 1 1,0 0-1,0-1 1,0 0 0,0 0-1,-1 0 1,1 0-1,0 0 1,0-1-1,0 1 1,0-1 0,0 0-1,0 0 1,1 0-1,-6-3 1,7 4-7,0-1 1,0 1-1,1-1 0,-1 1 1,0-1-1,0 1 0,1-1 1,-1 0-1,0 1 0,1-1 1,-1 0-1,1 0 1,-1 1-1,1-1 0,-1 0 1,1 0-1,0 0 0,-1 0 1,1 0-1,0 1 0,0-1 1,-1 0-1,1 0 0,0-2 1,0 1 1,1 0 0,-1 0 0,1 0 0,0 1 0,-1-1 0,1 0 0,0 0 0,0 0 0,0 1 0,0-1 0,2-2 0,3-2 7,0-1 1,0 1-1,1 0 1,11-7-1,13-7 28,0 2-1,57-24 1,74-19 45,-61 25-32,254-96 123,-214 77 7,-167 84-104,-22 21-73,-48 56 33,86-93-33,0 1 0,1 1 1,1 0-1,0 0 0,1 1 0,-7 22 1,13-35-9,0-1 0,0 1 1,0 0-1,1-1 0,0 1 1,-1 0-1,1 0 0,0-1 1,0 1-1,1 0 0,-1 0 1,1-1-1,-1 1 0,1 0 1,0-1-1,0 1 0,0 0 1,0-1-1,0 1 0,1-1 1,-1 0-1,1 1 0,1 1 1,1 0 1,0-1 0,1 1 1,-1-1-1,1 0 1,0-1-1,-1 1 0,1-1 1,1 1-1,-1-2 1,10 4-1,-5-3 6,1-1 0,-1 0 1,0 0-1,1-1 0,-1 0 0,0-1 0,1 0 1,-1 0-1,0-1 0,0-1 0,0 0 0,0 0 0,0-1 1,-1 0-1,0-1 0,0 0 0,16-11 0,-15 9 15,-1 0-1,0-1 0,-1 0 1,1 0-1,-2-1 0,1 0 1,-1 0-1,-1-1 0,0 1 1,0-2-1,-1 1 0,0 0 1,0-1-1,-2 0 0,6-21 1,-8 21 10,0 0 0,0 1 0,-1-1 0,0 0 0,-1 0 0,-1 1 0,1-1 1,-2 1-1,-5-17 0,6 21-7,0 1 1,0-1 0,-1 1-1,0 0 1,0 0-1,0 0 1,-1 0 0,0 1-1,0-1 1,0 1-1,0 0 1,-1 0-1,0 1 1,1-1 0,-1 1-1,-1 0 1,1 0-1,-10-4 1,12 7-17,1-1 1,0 0-1,-1 1 1,1 0-1,0-1 1,-1 1-1,1 0 0,0 0 1,-1 0-1,1 0 1,-1 1-1,1-1 1,0 1-1,-1-1 0,-1 2 1,3-2-9,0 1 0,1-1 1,-1 0-1,1 1 0,-1-1 0,1 1 0,-1-1 1,1 1-1,-1-1 0,1 1 0,0-1 0,-1 1 1,1-1-1,0 1 0,-1 0 0,1-1 0,0 1 1,0 0-1,-1-1 0,1 1 0,0 1 1,0-1-3,0 1 1,0-1 0,1 1-1,-1-1 1,0 1 0,1 0-1,-1-1 1,1 0 0,-1 1-1,1-1 1,0 1 0,0-1 0,1 2-1,3 3 3,-1 0-1,2 0 1,-1-1-1,0 1 1,1-1-1,0-1 1,0 1-1,1-1 0,-1 0 1,1 0-1,0-1 1,0 0-1,0 0 1,0-1-1,1 0 1,-1 0-1,14 1 1,-4-1-6,-1-2 0,1 0 0,-1-1 0,1 0 0,-1-2 0,0 0 0,21-6 0,-34 8 3,16-4 15,0-1 1,-1 0-1,1-2 0,-1 0 1,-1-1-1,25-16 1,-2-6 88,-1-2 0,52-58 0,-83 82-62,0 1 1,0 0 0,0 1 0,1-1 0,0 2 0,1-1-1,15-7 1,-24 14-37,1-1 1,-1 1-1,1-1 0,-1 1 0,1 0 1,0 0-1,-1 0 0,1 0 0,-1 0 1,1 0-1,-1 0 0,1 1 0,-1-1 1,1 1-1,-1-1 0,1 1 0,-1-1 1,0 1-1,1 0 0,-1 0 0,0-1 1,1 1-1,-1 0 0,0 0 0,0 0 0,0 1 1,1 0-1,4 5 7,0 0 0,0 0 0,4 9 0,-4-7-3,-2 1 1,0 0-1,0 0 0,0 0 1,-1 1-1,-1-1 0,0 1 1,0-1-1,-1 1 1,-1 0-1,0-1 0,0 1 1,-2 12-1,0-7 4,-1-1 0,0 0 1,-1 1-1,-1-1 0,0 0 0,-1-1 0,0 0 1,-13 20-1,17-30-10,-1 0 0,0 0 0,0 0 0,0 0 0,-1-1 0,1 1 0,-1-1 0,0 0 0,0 0-1,0 0 1,0-1 0,0 1 0,-1-1 0,1 0 0,-1 0 0,0-1 0,-4 2 0,2-2 9,0-1-1,0 1 0,-1-2 1,1 1-1,0-1 0,0 0 1,0 0-1,0-1 0,0 1 1,1-2-1,-8-2 0,6 2 9,-15-7 14,22 9-31,0 1 0,0-1-1,1 1 1,-1-1-1,0 1 1,0-1 0,1 1-1,-1-1 1,0 0 0,1 1-1,-1-1 1,1 0 0,-1 0-1,1 0 1,-1 1-1,1-1 1,0 0 0,-1 0-1,1 0 1,0 0 0,-1-1-1,18 2 51,30 5-34,75 18 0,2 1-11,-96-20-10,58 0 1,-77-4-1,0-1 1,0 0-1,0 0 1,0-1-1,0-1 1,-1 1-1,1-1 1,-1-1-1,1 0 1,10-6 0,6-7 36,-1 0 0,31-30 0,-43 35 5,0-1-1,-1 0 1,0-1 0,-1 1 0,13-27 0,23-39 329,-46 79-369,0 0 0,0 0 0,0 0 1,0-1-1,0 1 0,0 0 0,0 0 0,0 0 1,0 0-1,0 0 0,0 0 0,0 0 0,1-1 1,-1 1-1,0 0 0,0 0 0,0 0 0,0 0 1,0 0-1,0 0 0,0 0 0,0 0 0,1 0 1,-1 0-1,0 0 0,0 0 0,0 0 0,0 0 1,0 0-1,0 0 0,1-1 0,-1 1 0,0 0 1,0 1-1,0-1 0,0 0 0,0 0 0,0 0 1,1 0-1,-1 0 0,0 0 0,0 0 0,0 0 1,0 0-1,0 0 0,0 0 0,0 0 0,1 0 1,-1 0-1,0 0 0,0 0 0,0 1 0,0-1 0,0 0 1,0 0-1,0 0 0,0 0 0,5 12 44,0 17-21,-2 17 18,-1 0 0,-6 54-1,-18 92 78,22-192-119,-1 15 11,-1 0-1,-1 0 1,0 0 0,-1-1 0,0 1 0,-1-1-1,-9 16 1,14-29-9,-1-1-1,1 1 0,0 0 1,-1-1-1,1 1 1,-1 0-1,1-1 1,-1 1-1,0-1 0,1 1 1,-1-1-1,0 1 1,1-1-1,-1 1 1,0-1-1,1 0 0,-1 1 1,0-1-1,0 0 1,0 0-1,1 1 1,-1-1-1,0 0 0,0 0 1,0 0-1,1 0 1,-1 0-1,0 0 0,0 0 1,0-1-1,1 1 1,-1 0-1,0 0 1,0 0-1,1-1 0,-1 1 1,0 0-1,0-1 1,1 1-1,-1-1 1,0 1-1,1-1 0,-1 1 1,1-1-1,-1 0 1,1 1-1,-1-2 1,-4-3 13,0 0 1,1-1-1,0 0 1,-4-7-1,8 12-14,-14-25 110,2-1 0,-17-57 0,17 47 19,12 36-130,0 1 0,-1-1-1,1 1 1,0-1 0,0 1 0,0-1-1,-1 1 1,1-1 0,0 1 0,0-1-1,0 0 1,0 1 0,0-1 0,0 1-1,0-1 1,0 1 0,0-1 0,1 1-1,-1-1 1,0 1 0,0-1-1,0 1 1,0-1 0,1 1 0,-1-1-1,0 1 1,1-1 0,-1 1 0,0-1-1,1 1 1,-1 0 0,0-1 0,1 1-1,-1 0 1,1-1 0,-1 1 0,1 0-1,-1-1 1,1 1 0,-1 0 0,1 0-1,-1 0 1,1-1 0,-1 1 0,1 0-1,-1 0 1,1 0 0,0 0 0,-1 0-1,1 0 1,-1 0 0,1 0-1,-1 0 1,1 1 0,-1-1 0,2 0 0,35 10-30,-34-9 27,172 51-65,-72-23 55,-93-26 9,-1 0-1,1-1 0,0 0 1,0-1-1,0 1 0,0-2 0,0 0 1,0 0-1,0-1 0,0 0 1,0 0-1,-1-1 0,1-1 1,0 0-1,-1 0 0,0-1 0,1 0 1,-1 0-1,-1-1 0,1 0 1,-1-1-1,14-11 0,-4 0 10,-1-1 1,0-1-1,18-26 0,38-68 44,-46 68 14,-22 38-36,-9 15-28,-5 10-15,-1 6 10,1 0 0,1 0 0,2 1 0,0 1 0,-2 28 0,7-43-1,1 1 1,0-1 0,1 1 0,0-1 0,1 0 0,2 12-1,-2-16 6,1 0-1,-1 0 1,1-1-1,0 0 0,1 1 1,0-1-1,0 0 1,0-1-1,0 1 0,9 8 1,-11-13-3,0 1 1,0 0 0,0-1-1,0 1 1,1-1-1,-1 0 1,0 0-1,1 0 1,-1 0 0,1 0-1,-1 0 1,1-1-1,-1 1 1,1-1-1,-1 1 1,1-1 0,-1 0-1,1 0 1,0 0-1,-1-1 1,1 1 0,-1-1-1,1 1 1,-1-1-1,1 0 1,-1 0-1,0 0 1,1 0 0,-1 0-1,4-4 1,6-3 6,-1-1 0,-1 0 1,1-1-1,12-16 0,-12 13-1,19-21 24,-2-2 1,-2-1-1,-1-1 0,-2-1 0,-2-1 1,26-69-1,62-264 123,-60 186-67,-43 168-75,0-2 41,6-38 1,-12 59-50,0 0 0,1 0 0,-1 0 1,0 0-1,0 0 0,0 0 0,0 0 1,0 0-1,0 0 0,0 0 0,0 0 0,0-1 1,0 1-1,0 0 0,0 0 0,0 0 0,0 0 1,0 0-1,0 0 0,0 0 0,0 0 1,0 0-1,0 0 0,0-1 0,0 1 0,0 0 1,0 0-1,0 0 0,0 0 0,0 0 0,0 0 1,0 0-1,0 0 0,0 0 0,0 0 1,0 0-1,0 0 0,0-1 0,-1 1 0,1 0 1,0 0-1,0 0 0,0 0 0,0 0 1,0 0-1,0 0 0,0 0 0,0 0 0,0 0 1,0 0-1,0 0 0,0 0 0,-1 0 0,1 0 1,0 0-1,0 0 0,0 0 0,0 0 1,0 0-1,0 0 0,0 0 0,0 0 0,0 0 1,0 0-1,-1 0 0,-5 7 16,-6 15 2,-7 27-42,2 1 1,-19 93 0,-2 108-66,38-250 89,-13 101-80,5 1 0,7 175 0,2-268 69,-1 1 0,2-1 0,-1 0 0,2 0 0,-1 0 0,1-1 0,1 1 0,8 16 0,-12-25 9,1 0 0,-1-1 0,0 1-1,1 0 1,0-1 0,-1 1 0,1-1-1,-1 1 1,1-1 0,0 1-1,-1-1 1,1 1 0,0-1 0,-1 0-1,1 1 1,0-1 0,0 0-1,-1 0 1,1 1 0,0-1 0,0 0-1,-1 0 1,1 0 0,1 0-1,0 0 1,0-1-1,0 1 0,0-1 0,0 0 0,0 1 1,0-1-1,-1 0 0,1 0 0,3-2 0,3-3 2,0-1-1,15-16 0,-21 20 3,37-41 47,36-59-1,-14 20 43,-60 81-86,0 1-1,0-1 0,0 1 0,0 0 0,0-1 0,0 1 0,0 0 0,1 0 0,-1 0 1,1 0-1,-1 0 0,0 0 0,1 0 0,0 0 0,-1 1 0,1-1 0,-1 0 0,1 1 1,0 0-1,2-1 0,-2 1-5,-1 1-1,1 0 1,-1-1 0,0 1 0,1 0 0,-1 0-1,0 0 1,0-1 0,1 2 0,-1-1 0,0 0-1,0 0 1,0 0 0,0 0 0,0 1 0,-1-1-1,1 0 1,0 1 0,0-1 0,-1 1 0,1-1-1,-1 2 1,4 5-11,0 0 0,0 0 0,1 0 0,0 0-1,0-1 1,10 12 0,-13-17 12,0 0-1,0 0 0,0-1 1,0 1-1,0 0 0,1-1 1,-1 1-1,0-1 0,1 0 1,-1 1-1,1-1 0,-1-1 1,1 1-1,0 0 1,-1 0-1,1-1 0,0 0 1,-1 1-1,1-1 0,0 0 1,0 0-1,-1-1 0,1 1 1,0-1-1,4-1 0,3-2 2,0-1 0,-1 0 0,0-1 0,0 0 0,13-12 0,38-41 16,-40 35-6,-1 0-1,-1-1 0,-2-1 0,0 0 0,-1-1 0,12-35 0,52-177 29,-64 187-21,-14 48-15,53-195 54,-43 153-14,-3 0 1,3-66-1,-14 85-10,3 27-32,0-1 1,-1 1 0,1-1 0,0 1 0,0-1-1,-1 1 1,1-1 0,0 1 0,0 0-1,-1-1 1,1 1 0,0 0 0,-1-1 0,1 1-1,-1 0 1,1-1 0,0 1 0,-1 0-1,1 0 1,-1 0 0,0-1 0,0 1-1,1 0 1,-1 0 0,0 0 0,0 1-1,0-1 1,1 0 0,-1 0 0,0 0-1,0 1 1,1-1 0,-1 0-1,0 1 1,0-1 0,1 1 0,-1-1-1,0 1 1,0 0 0,-7 8 1,0 1-1,1-1 1,1 1 0,-1 0-1,2 1 1,-7 15 0,-6 15-16,2 1 1,-15 63-1,-8 90-16,30-140 9,2 1-1,4 0 1,1 0-1,7 63 0,-1-92 9,0 0-1,2 0 0,1 0 0,12 30 0,-12-40 4,1 0 1,1 0 0,0-1 0,1 0 0,1-1 0,0 0 0,14 13-1,-18-21 6,-1-1 0,2 0 1,-1 0-1,0 0 0,1-1 0,0 0 0,17 7 0,-19-10 5,-1 0 0,1 0 1,0-1-1,0 0 1,0 0-1,0-1 1,-1 0-1,1 0 0,0 0 1,0-1-1,0 1 1,0-2-1,10-2 0,-2-1 3,-1-1-1,0 0 1,-1-1-1,1 0 0,-1-1 1,-1 0-1,1-1 0,-1 0 1,13-15-1,-5 2 28,0-1 0,-1-1 0,22-39 0,-33 51-11,0-1 0,-1 0 0,-1 0 1,0-1-1,-1 1 0,5-28 0,-8 40-17,-1 0-1,0 0 1,0 0 0,0 0-1,0 0 1,0 0 0,0 0-1,0 0 1,0 0 0,-1 0-1,1 0 1,0 0 0,0 0-1,-1 0 1,1 0 0,-1 0-1,1 0 1,-1 0 0,1 0-1,-1 0 1,0 1 0,1-1-1,-1 0 1,0 0 0,0 1-1,0-1 1,0 0 0,1 1-1,-1-1 1,0 1 0,0-1-1,0 1 1,0 0 0,0-1-1,0 1 1,0 0 0,0 0-1,-2-1 1,0 1 2,0 0 1,0 0-1,-1 0 1,1 0-1,0 1 1,0-1-1,0 1 1,0 0-1,0 0 1,0 0-1,-5 3 0,1 0 0,1 0 0,-1 1 0,1 0-1,-1 0 1,2 1 0,-1 0-1,0 0 1,1 0 0,0 0-1,1 1 1,0 0 0,0 0 0,0 0-1,1 1 1,0-1 0,0 1-1,1 0 1,0-1 0,0 1 0,1 0-1,0 0 1,0 0 0,1 1-1,0-1 1,0 0 0,1 0-1,0 0 1,1 0 0,0 0 0,0 0-1,1-1 1,-1 1 0,5 7-1,-3-8-3,-1-1 0,1 0-1,0 0 1,1 0-1,-1 0 1,1-1 0,0 0-1,1 1 1,-1-2-1,1 1 1,0-1 0,0 0-1,0 0 1,8 3 0,-6-4 3,1 0 0,0 0 1,0-1-1,0 0 1,0-1-1,1 1 1,-1-2-1,0 1 1,1-2-1,9 0 1,-6-1-59,0 0 0,0-1 1,0 0-1,0-1 0,-1-1 0,0 0 1,0-1-1,0 0 0,-1 0 1,0-1-1,0-1 0,0 0 0,-1-1 1,0 1-1,13-18 0,-19 21-57,-1 0 0,0 0 0,0-1-1,-1 1 1,0-1 0,2-7 0,0-3-3312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03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47 105 13768,'0'0'1336,"-46"-65"-856,50 53-232,2 6 0,6-4-296,8-2-8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05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1 499 6520,'0'0'3292,"14"-7"-2328,16-9-315,0-2 0,-1-1 1,40-35-1,-39 25-264,-2-1-1,-1-1 1,-2-2 0,-1-1-1,29-52 1,-44 68-153,-1 1-1,-1-1 1,0-1 0,5-22-1,-12 40-187,0 0-1,1 0 1,-1-1-1,0 1 1,0 0-1,1 0 1,-1-1-1,0 1 1,0 0-1,-1 0 1,1-1-1,0 1 1,0 0-1,0 0 1,-1 0-1,1-1 1,-1 1-1,1 0 1,-1 0-1,1 0 1,-2-2-1,1 3-19,0 0 0,0 0 0,1 0 0,-1-1-1,0 1 1,0 0 0,0 0 0,1 1 0,-1-1-1,0 0 1,0 0 0,1 0 0,-1 0 0,0 1 0,0-1-1,1 0 1,-1 1 0,0-1 0,1 0 0,-1 1-1,1-1 1,-1 1 0,0-1 0,1 1 0,-1 0 0,1-1-1,-1 1 1,1-1 0,-1 1 0,1 0 0,0-1-1,-1 1 1,1 1 0,-8 12 55,1 0-1,1 0 1,0 1 0,1 0-1,1 0 1,0 0 0,1 0-1,-1 20 1,2-17-20,1 0-1,1 0 0,1 0 1,0 0-1,1 0 1,1 0-1,1-1 0,0 1 1,2-1-1,7 18 1,-12-31-47,1-1 1,-1 0-1,1 0 1,-1 0-1,1 0 1,0 0-1,0-1 1,1 1 0,-1 0-1,0-1 1,1 0-1,-1 1 1,1-1-1,0 0 1,0-1-1,0 1 1,0 0-1,0-1 1,0 1-1,0-1 1,1 0-1,-1 0 1,0-1 0,1 1-1,-1-1 1,0 1-1,1-1 1,-1 0-1,1 0 1,-1-1-1,1 1 1,-1-1-1,0 1 1,1-1-1,-1 0 1,0 0-1,0-1 1,0 1 0,4-3-1,5-2 31,0-2 0,-1 1 0,0-2 0,18-16 1,37-46 135,-40 42-89,8-14 58,-28 33-91,0 1 0,1 1 1,0-1-1,1 1 0,0 1 0,0-1 1,0 1-1,14-8 0,-21 14-44,0 1 0,0-1 1,0 1-1,-1 0 0,1-1 0,0 1 1,0 0-1,0-1 0,0 1 0,0 0 1,0 0-1,0 0 0,0 0 0,0 0 1,0 0-1,0 0 0,-1 0 0,1 0 0,0 1 1,0-1-1,0 0 0,0 0 0,0 1 1,0-1-1,0 1 0,-1-1 0,1 1 1,0-1-1,1 2 0,-1 0 4,1 0-1,-1 0 1,0 0-1,0 0 1,0 0-1,0 1 1,0-1-1,0 0 1,-1 1-1,1-1 1,0 4-1,0 6 28,0 0 0,-1 0 0,-2 17 0,0-13 4,1-6-6,0-1 1,0 0-1,1 1 0,0-1 1,2 13-1,-2-22-36,0 1-1,0-1 0,0 0 1,1 1-1,-1-1 0,0 1 0,0-1 1,0 0-1,0 1 0,0-1 1,1 0-1,-1 1 0,0-1 1,0 0-1,1 0 0,-1 1 1,0-1-1,0 0 0,1 1 0,-1-1 1,0 0-1,1 0 0,-1 0 1,0 1-1,1-1 0,-1 0 1,0 0-1,1 0 0,-1 0 1,0 0-1,1 0 0,0 0 0,14-6 88,14-19-13,-26 23-68,19-21 49,-3 3 4,26-20 0,-41 36-41,1 0 1,0 1 0,0-1-1,0 1 1,1 0-1,-1 1 1,1 0-1,-1-1 1,1 2-1,0-1 1,9-1 0,-12 3-10,0 0 1,0 1-1,1-1 1,-1 1-1,0 0 1,0-1-1,0 2 1,0-1-1,0 0 1,0 0-1,0 1 1,0 0-1,0-1 1,0 1-1,-1 0 1,1 0-1,-1 1 1,4 3-1,3 5 28,1 1-1,13 24 0,-11-16-5,94 122 235,-101-138-143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06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13056,'0'0'1552,"73"0"-1776,-12 16 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22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1 285 5120,'0'0'6000,"7"11"-5303,-2-2-582,0 0 1,0 1-1,-1-1 1,0 1-1,-1 0 0,0 1 1,0-1-1,-1 0 0,-1 1 1,1 19-1,-19 563 3329,10-459-2757,-1 66 1670,9-206-2268,0 0 0,0 0 0,1 0 0,0 0 0,0 0 0,0 1 1,5-10-1,3-5 25,4-13 87,1 1-1,35-53 1,-38 67-109,0 2 0,2 0 0,0 0 0,0 1 0,2 1 0,20-16 0,-28 25-53,-1 1-1,0 0 0,1 0 0,0 0 1,0 1-1,0 0 0,0 1 1,1 0-1,10-1 0,-16 2-25,1 1 0,-1-1 0,1 1 0,-1 0 0,1 1 0,-1-1 0,1 1 0,-1-1-1,0 1 1,1 0 0,-1 0 0,0 0 0,1 1 0,-1-1 0,0 1 0,0 0 0,0 0 0,-1 0 0,1 0 0,0 0-1,-1 1 1,1-1 0,-1 1 0,0 0 0,3 4 0,-2-2 1,0 1 0,0 0 0,-1 1 0,1-1 1,-1 0-1,-1 1 0,1-1 0,-1 1 0,0 0 0,-1-1 0,1 1 0,-2 9 0,0-6 0,-1-1 0,0 1 0,0-1 0,-1 0 0,-1 0 0,1 0 0,-10 17 0,3-11 18,0-1 0,-1 1 0,0-2 0,-1 0-1,0 0 1,-2-1 0,1 0 0,-1-2 0,-16 10-1,22-15 28,0 0-1,0-1 0,-1 0 0,0-1 1,0 0-1,0 0 0,0-1 1,0 0-1,0 0 0,-19 0 1,20-3 67,8-1-8,12-6 31,-6 5-145,202-93 144,-165 78-139,201-77-58,-32 13-3,-139 56 16,-72 27 38,-1 0 1,0 0 0,0 0-1,0 0 1,0 0-1,0 0 1,0 0-1,0 0 1,0 0-1,0 0 1,0-1 0,-1 1-1,1 0 1,0 0-1,-1 0 1,1 0-1,0 0 1,-2 1-1,-9 28 17,-6 5 12,10-24-16,2 0 0,-1 1 0,1 0 0,1 0 0,0 1 0,0-1 0,2 1 0,-1 0 0,1 14 0,2-23-3,0 1 0,0-1 0,1 1 0,0-1 0,0 0 0,0 1 1,0-1-1,1 0 0,2 6 0,-3-9-7,0 1 0,-1-1 0,1 0 0,0 0 1,0 0-1,0 0 0,0 0 0,0 0 0,0 0 0,0 0 1,0-1-1,1 1 0,-1 0 0,0-1 0,0 1 0,1 0 1,-1-1-1,0 0 0,1 1 0,-1-1 0,0 0 0,1 0 0,-1 0 1,0 1-1,1-2 0,-1 1 0,1 0 0,-1 0 0,0 0 1,1-1-1,-1 1 0,0 0 0,1-1 0,-1 1 0,2-2 1,-1 1 0,0 0 1,-1 0-1,1 0 1,-1 0 0,1 0-1,-1 0 1,1-1 0,-1 1-1,0 0 1,0-1-1,0 1 1,1-1 0,-1 1-1,-1-1 1,1 0 0,0 0-1,0-1 1,1-2 7,-1 1 1,0 0-1,-1-1 0,1 1 1,-1-1-1,0-8 0,-1 0 22,-1 0-1,0 1 1,-1-1-1,-5-14 1,5 18 8,-1-1 0,0 1 0,0 0 1,-1 0-1,0 0 0,-8-9 0,13 18-41,0-1-1,-1 1 1,1 0 0,0 0-1,-1-1 1,1 1-1,0 0 1,0-1 0,0 1-1,0 0 1,-1-1-1,1 1 1,0 0 0,0-1-1,0 1 1,0-1-1,0 1 1,0 0-1,0-1 1,0 1 0,0 0-1,0-1 1,0 1-1,0-1 1,0 1 0,0 0-1,0-1 1,0 1-1,1 0 1,-1-1 0,0 1-1,0-1 1,14-6 28,27 1-32,-32 5 9,136-11-8,-110 8 142,45 2-1,-80 2-88,2-1 47,1 1 0,-1-1 0,0 1 0,0 0 0,1 0 0,-1 0 0,0 0 0,5 1 0,1 0 96,0-1-212,-5 1 6,0-1 0,-1 0 0,1 0 0,0 0 0,0 0 0,-1 0 0,1 0 0,0-1 0,-1 0 0,5 0 0,5-16 36,20-9 0,-2-1 0,-1-2 0,-1-1 1,33-46-1,-23 20 36,58-112 0,-91 160-44,-4 7-14,0-1 1,0 1-1,0-1 0,0 1 0,-1-1 1,1 1-1,0-1 0,-1 0 0,1 1 0,-1-1 1,0 0-1,1-2 0,-4 3 51,-3 8-28,-6 11-2,-7 21-28,1 1 1,2 1-1,2 0 0,-12 58 1,21-73-15,1 1 0,1-1 0,2 0 1,0 1-1,2-1 0,0 1 0,2-1 1,10 41-1,-9-52-1,1 0 0,0-1 1,1 1-1,1-1 0,14 24 0,-20-37 17,1 1 0,-1-1 0,0 1-1,1-1 1,-1 1 0,1-1 0,-1 1 0,1-1 0,0 0-1,-1 0 1,1 0 0,0 0 0,0 0 0,0-1-1,0 1 1,0 0 0,0-1 0,0 1 0,0-1 0,0 0-1,0 0 1,0 0 0,0 0 0,0 0 0,0 0 0,0-1-1,0 1 1,0 0 0,0-1 0,0 0 0,0 1-1,2-2 1,3-2 1,0 0-1,0 0 0,0-1 1,-1 1-1,0-2 0,0 1 1,6-7-1,17-21 24,-2-1 0,29-46 0,39-81 50,-82 137-66,55-110 81,68-195 0,-94 222-39,40-141 261,-67 199-181,-10 34-77,0-3 115,-13 32-56,-21 58-53,3 2 0,-20 90 1,22-77-32,-11 33-1,-37 151 2,48-175 1,14-57 12,-12 77-1,21-105-33,0-9 0,1 0-1,-1 0 1,1 1 0,0-1 0,0 0 0,0 0 0,0 0 0,1 0-1,-1 3 1,8 0 30,8-10-18,0-5-2,-1 0-1,0-1 1,0 0-1,-1-1 1,25-28-1,26-21 72,-44 43-61,-14 11-14,1 1 0,0-1 0,0 1 0,0 1 0,1-1 1,0 1-1,16-6 0,-24 11-14,0 0 0,0 0 0,0 0 1,0 0-1,0 1 0,0-1 0,0 0 0,0 1 0,0-1 1,0 0-1,0 1 0,0-1 0,-1 1 0,1 0 1,0-1-1,0 1 0,0 0 0,-1-1 0,1 1 0,0 0 1,-1 0-1,1 0 0,-1-1 0,1 1 0,-1 0 1,1 0-1,-1 0 0,1 2 0,11 31-32,-11-29 30,10 34-9,-5-13 5,2 0 1,1 0 0,0-1 0,21 36 0,-27-54 8,1-1 0,0 0 0,1-1 0,0 1 0,0-1 0,0 0 0,0 0 0,1 0-1,-1-1 1,1 0 0,1 0 0,-1 0 0,0-1 0,1 0 0,0 0 0,0-1 0,0 0 0,0 0 0,0 0 0,0-1 0,13 0 0,-11-1-21,0 0 1,0-1 0,0 0-1,0-1 1,0 1 0,0-2-1,0 0 1,-1 0-1,1 0 1,-1-1 0,0 0-1,0-1 1,0 0 0,-1 0-1,1-1 1,-1 1-1,-1-2 1,1 1 0,-1-1-1,0 0 1,-1 0 0,9-14-1,-7 2-630,-6 12-2744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17.5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0 225 6016,'0'0'1440,"12"-8"-784,153-107 2288,-115 83-1987,-30 19-369,-1 1 0,2 0-1,34-14 1,-50 25-447,-1-1 0,0 1 0,1 0 1,-1 0-1,1 1 0,-1-1 0,9 1 0,-11 0-97,-1 1 0,1-1 0,-1 0-1,0 1 1,1-1 0,-1 1-1,1-1 1,-1 1 0,0-1-1,0 1 1,1 0 0,-1 0 0,0 0-1,0 0 1,0 0 0,0 0-1,0 0 1,0 0 0,0 0-1,0 0 1,0 1 0,-1-1 0,1 0-1,0 0 1,-1 1 0,1-1-1,-1 1 1,1 1 0,2 18 106,-1 0-1,-2 0 1,0 0 0,0 0 0,-8 40 0,1-5 45,6-48-170,-4 48 228,3 63-1,2-102-201,2 0 1,0-1-1,1 1 0,0-1 0,1 0 0,1 0 1,1 0-1,10 20 0,-14-31-31,1 0 0,0 0 0,1 0 0,-1 0 0,1-1-1,0 1 1,0-1 0,0 0 0,1 0 0,-1 0 0,1-1 0,5 3 0,-6-4-3,0 0 0,0-1-1,0 0 1,0 0 0,0 0 0,0-1 0,1 1 0,-1-1 0,0 0 0,0 0 0,0 0-1,0-1 1,0 1 0,0-1 0,0 0 0,0 0 0,6-3 0,0 0 11,0-1 0,-1 0 0,1-1 0,-1 0 0,0-1 0,-1 0 0,1 0 1,-1 0-1,-1-1 0,13-16 0,2-8 75,31-60 1,-29 50-27,-15 27-9,-1 0 0,-1 0 0,0-1 0,-1 0 0,-1-1 0,0 1-1,-1-1 1,-1 0 0,-1 0 0,0 0 0,-1 0 0,-1 0 0,0 0 0,-2 0 0,-3-19 0,5 33-37,-1 1 0,0-1 0,0 1 1,0-1-1,0 1 0,0 0 0,-1 0 0,1-1 1,-1 1-1,1 0 0,-4-2 0,-5-10 208,10 14-231,0 0 0,-1 0 0,1 0 0,0 0 0,0-1 0,0 1 0,0 0 0,-1 0 0,1 0 0,0-1 0,0 1 0,0 0 0,0 0 0,0-1 0,0 1 0,0 0 0,0 0 0,0-1 0,-1 1 0,1 0 0,0 0 0,0-1 0,0 1 0,0 0 0,1 0 0,-1-1 0,0 1 0,0 0 0,0 0 0,0 0 0,0-1 0,0 1 0,0 0 0,0 0 0,0-1 0,1 1 0,-1 0 0,0 0 0,0 0 0,0-1 0,0 1 0,1 0 0,-1 0 0,0 0 0,0 0 0,0 0 0,1-1 0,-1 1 0,0 0 0,0 0 0,1 0 0,-1 0 0,0 0 0,0 0 0,1 0 0,-1 0 0,0 0 0,0 0 0,1 0 0,-1 0 0,0 0 0,0 0 0,1 0 0,22 3 4,-15-2 32,233 15 209,-57-6-86,74 0 48,-182-13-174,-76 3-17,-9 8 104,-41 19-32,2 3-1,-75 58 1,108-74-73,0 0-1,0 1 0,2 1 1,-17 23-1,23-28-9,1 0 1,0 0-1,1 1 0,0 0 0,1 0 1,0 0-1,0 0 0,-1 15 1,5-23-10,-1 1-1,1-1 1,0 1 0,0-1 0,1 0 0,-1 1 0,1-1 0,0 1 0,0-1 0,1 0 0,-1 0 0,4 7 0,-4-9-3,0-1 0,0 1-1,1 0 1,-1-1 0,0 0 0,0 1 0,1-1 0,-1 0 0,1 0 0,-1 1 0,1-1 0,-1 0 0,1-1 0,0 1-1,0 0 1,-1 0 0,1-1 0,0 1 0,0-1 0,0 0 0,0 1 0,-1-1 0,1 0 0,0 0 0,0 0 0,0 0-1,0 0 1,0-1 0,0 1 0,-1-1 0,1 1 0,2-2 0,2 0 5,0-1-1,0-1 1,0 1-1,-1-1 1,1 0 0,-1 0-1,0 0 1,0-1-1,5-7 1,5-6 11,18-27-1,-16 18 8,-1-2 0,-1 0-1,-1-1 1,-2 0-1,-1-1 1,11-52 0,-17 45 22,-4 37-42,-1-1 0,0 0 0,0 0 0,0 1 0,0-1 1,0 0-1,0 1 0,-1-1 0,1 0 0,0 1 0,-1-1 0,0 0 0,1 1 0,-1-1 0,0 1 0,0-1 0,-1-2 1,2 4-4,0 0 0,-1 0 1,1 0-1,0 0 0,0 0 0,0 0 1,-1 0-1,1 0 0,0 0 1,0 0-1,0 0 0,0 0 1,-1 0-1,1 0 0,0 0 0,0 1 1,0-1-1,-1 0 0,1 0 1,0 0-1,0 0 0,0 0 1,0 0-1,-1 0 0,1 1 0,0-1 1,0 0-1,0 0 0,0 0 1,0 0-1,0 1 0,0-1 1,-1 0-1,1 0 0,0 0 0,0 0 1,0 1-1,0-1 0,0 0 1,0 0-1,0 0 0,0 1 1,-3 10 23,3-10-21,-1 10 7,0 0 1,0-1-1,1 1 1,1 0-1,0-1 1,0 1-1,1 0 1,0-1-1,1 1 1,0-1-1,0 0 1,2 0-1,-1 0 1,9 13-1,-6-12-5,0 0 0,1-1 0,0 0 0,0 0 0,1-1-1,1 0 1,0-1 0,0 0 0,0 0 0,1-1 0,22 10 0,-27-14 0,0-1 0,1 0 1,-1-1-1,1 1 0,-1-1 1,1-1-1,0 1 0,-1-1 1,1 0-1,0-1 1,-1 1-1,1-1 0,0-1 1,-1 1-1,0-1 0,1 0 1,-1-1-1,0 1 0,0-1 1,6-4-1,13-9 46,-2-1 0,0 0-1,30-31 1,-6 6 56,-7 9 56,52-32 1,-87 62-159,0 0 1,1 0-1,-1 1 1,1 0 0,0 0-1,-1 0 1,1 1-1,0 0 1,0 0-1,0 0 1,0 1-1,8 0 1,3 2 6,0 1 0,32 9 0,-8-1 91,-24-10-55,-17-1-47,0 0 0,0 0 0,1 0 0,-1 0 0,0 0-1,0 0 1,0 0 0,0-1 0,1 1 0,-1 0 0,0 0 0,0 0 0,0 0 0,1 0-1,-1 0 1,0 0 0,0-1 0,0 1 0,0 0 0,0 0 0,0 0 0,1 0-1,-1 0 1,0-1 0,0 1 0,0 0 0,0 0 0,0 0 0,0 0 0,0-1 0,0 1-1,0 0 1,0 0 0,0 0 0,0-1 0,0 0 3,-1 0 0,0-1 0,0 1 0,1 0 0,-1 0 0,0 0 0,0 0 0,0 0 0,0 0 0,-1 1 0,1-1 0,0 0 0,0 0 0,0 1 0,-1-1 1,-2 0-1,-14-6 14,0 2 1,-1 0 0,0 1 0,0 1 0,0 1 0,0 0 0,-1 2-1,-28 2 1,40-1-19,1 0 1,-1 0-1,0 0 0,0 1 0,1 0 1,0 1-1,-1 0 0,1 0 0,0 1 0,0-1 1,0 2-1,1-1 0,-12 11 0,14-12-4,0 1 0,1-1-1,0 1 1,-1 0 0,2 0 0,-1 0-1,0 1 1,1-1 0,0 1-1,0-1 1,0 1 0,1 0 0,-1 0-1,1 0 1,0 0 0,1-1-1,-1 2 1,1-1 0,0 0-1,0 0 1,0 0 0,2 8 0,2-2 0,0 0 1,0 0 0,1 0 0,0-1 0,1 0-1,0 0 1,0 0 0,1 0 0,1-1 0,-1-1 0,2 1-1,-1-1 1,1 0 0,0-1 0,1 0 0,-1-1-1,1 0 1,1 0 0,-1-1 0,1 0 0,21 5 0,-17-7 8,0 0 1,0-2-1,0 0 1,0 0-1,0-1 1,0-1 0,0-1-1,0 0 1,25-8-1,-20 3 4,0 0 0,0-2 0,-1 0 0,-1-1 0,1-1-1,21-18 1,114-93 77,-133 106-53,-4 6-16,-2-2 1,1 0-1,-1 0 0,-1-2 1,21-24-1,-18 17 19,-10 12-15,0 1 0,-1-1 0,0 0 0,0 0 0,8-21 0,-12 9 66,-6 17-31,-4 12-24,2 1-21,1 1 0,0 1 0,0-1 0,-4 15 0,-2 5-23,4-8 9,1 1 0,2 1 1,0-1-1,1 1 0,1 37 0,1-58 2,1 8 1,0 0-1,1 0 0,0 0 1,0 0-1,4 11 1,-4-18 3,0 1 1,1-1 0,0 0 0,-1 0 0,1 0 0,1 0 0,-1-1-1,0 1 1,1-1 0,0 1 0,0-1 0,0 0 0,0 0-1,0 0 1,6 4 0,-7-7-3,1 1 0,-1 0 0,0-1 0,1 1 0,-1-1-1,0 0 1,1 0 0,-1 0 0,1 0 0,-1 0 0,0 0 0,1-1 0,-1 1 0,0-1-1,0 0 1,1 1 0,-1-1 0,0 0 0,0 0 0,0-1 0,3-1 0,4-2 0,0-1 0,-1-1 0,11-9 0,39-43 117,-4-3 0,70-98 0,-117 152-101,-6 6-15,1 1 1,-1 0-1,0 0 0,0 0 0,0-1 1,0 1-1,0 0 0,0-1 0,0 1 1,0-1-1,-1 1 0,1-1 0,0 1 0,-1-1 1,1 0-1,-1-2 0,-16 21-44,7-5 37,1 1-1,0 1 1,1 0 0,1 0-1,0 0 1,1 0 0,1 1-1,0 0 1,1 0 0,0 0-1,1 0 1,1 1 0,1-1-1,0 1 1,0-1 0,2 0-1,0 1 1,1-1-1,6 18 1,-6-21 6,1-1 0,0 0-1,1 0 1,0 0 0,1 0-1,0-1 1,0 0 0,1-1-1,10 11 1,-13-15-1,0-1 1,1-1-1,-1 1 0,1-1 1,0 1-1,0-2 0,0 1 1,0 0-1,0-1 0,1 0 1,-1 0-1,1 0 1,-1-1-1,1 0 0,-1 0 1,1-1-1,0 1 0,0-1 1,-1 0-1,12-2 1,-9 0 11,-1 1 0,1-1 0,-1-1 0,1 0 0,-1 0 0,0 0 1,0-1-1,-1 0 0,1 0 0,8-7 0,-6 3 8,-1-1-1,0 0 1,0 0 0,0-1-1,11-20 1,-2-4 7,-2 0 1,-1-1-1,11-45 0,-23 75-28,14-72 88,-14 57-70,2 0 0,10-29-1,-13 47-17,0-1 0,0 0-1,0 0 1,0 0-1,-1 0 1,1 0 0,-1 0-1,0 0 1,0 0 0,0-5-1,-7 20-95,-1 14 72,3-1 16,-2 7-35,-3 44 0,9-65 36,1-1 0,0 1 0,1 0 0,0 0 0,1-1 1,0 1-1,1-1 0,4 13 0,-5-18 12,0 1 0,1-1 0,-1 1 0,1-1 1,0 0-1,1 0 0,-1-1 0,1 1 0,7 6 0,-9-9-3,1-1 1,-1 0-1,0 1 0,0-1 1,1 0-1,-1 0 0,1-1 1,-1 1-1,1 0 0,-1-1 1,1 1-1,0-1 0,-1 0 1,1 0-1,-1 0 0,1 0 1,0 0-1,-1-1 0,1 1 1,-1-1-1,1 0 0,-1 0 1,1 0-1,3-2 0,5-2 10,0-2 0,0 0-1,0 0 1,-1-1-1,17-16 1,-5 1 46,23-30 0,-31 33-9,-2 0-1,0-1 1,13-35 0,-1 4 20,-23 39-64,-1 13-4,0 0-1,0 1 0,0-1 0,0 0 0,0 0 0,0 0 0,0 0 0,0 0 0,0 1 0,0-1 0,0 0 0,-1 0 0,1 0 0,0 0 0,0 0 0,0 0 0,0 1 1,0-1-1,0 0 0,0 0 0,-1 0 0,1 0 0,0 0 0,0 0 0,0 0 0,0 0 0,0 0 0,0 0 0,-1 0 0,1 0 0,0 0 0,0 0 0,0 0 0,0 1 0,-1-1 1,1-1-1,0 1 0,0 0 0,0 0 0,0 0 0,0 0 0,-1 0 0,1 0 0,0 0 0,0 0 0,0 0 0,0 0 0,0 0 0,-1 0 0,1 0 0,0 0 0,0 0 0,0-1 1,0 1-1,0 0 0,0 0 0,0 0 0,0 0 0,-1 0 0,1 0 0,0-1 0,0 1 0,0 0 0,-5 11-10,0 1 0,1 0-1,1 0 1,0 0 0,0 0 0,1 0 0,1 1-1,-1 19 1,3-16-13,0 0-1,1 0 1,0-1-1,1 1 1,7 19-1,2-3 29,22 42-1,-32-70 7,0-1 0,0 0 0,0 0 0,0 0 0,0 0 0,1-1 0,-1 1 0,1 0 0,5 3 0,-7-5-8,1 0 0,-1-1 0,0 1 0,1 0 0,-1-1 0,1 1 0,-1-1 0,1 1 0,-1-1 0,1 0 0,-1 1 0,1-1 0,-1 0 0,1 0 0,0 0-1,-1-1 1,1 1 0,-1 0 0,1 0 0,-1-1 0,1 1 0,-1-1 0,1 1 0,-1-1 0,3-1 0,6-5 16,-1 0 0,0-1 1,0 0-1,0 0 0,-1-1 0,13-18 1,-3-1 35,16-34 0,-19 33-26,32-44 1,-34 54-27,-7 10 11,1 0 0,-1 0 0,1 0 0,0 1 0,1 0 0,0 1 0,1 0 0,-1 0 0,19-11-1,-26 18-11,1-1 0,-1 0-1,0 1 1,0 0 0,1-1-1,-1 1 1,0-1-1,0 1 1,1 0 0,-1 0-1,0 0 1,1 0-1,-1 0 1,0 0 0,1 0-1,-1 0 1,0 1-1,1-1 1,-1 0 0,0 1-1,0-1 1,1 1-1,-1 0 1,2 0 0,-1 1 3,-1 0 1,1 0-1,-1 0 1,0 0-1,1 0 1,-1 0-1,0 0 0,0 0 1,0 0-1,-1 0 1,1 0-1,1 5 1,-1 3 19,0 1 1,0-1-1,-1 0 1,-1 21-1,0-28-16,0 6 24,0 0-1,0-1 0,1 1 0,1 14 1,-1-23-31,1 0 0,-1 1 0,0-1 0,0 0 0,1 0 0,-1 1 0,0-1 0,0 0 0,1 0 0,-1 1 0,0-1 0,1 0 0,-1 0 0,0 0 0,1 1 0,-1-1 0,0 0 0,1 0 0,-1 0 0,1 0 1,-1 0-1,0 0 0,1 0 0,-1 0 0,0 0 0,1 0 0,-1 0 0,1 0 0,-1 0 0,0 0 0,1 0 0,-1 0 0,0-1 0,1 1 0,-1 0 0,0 0 0,1 0 0,-1-1 0,1 1 0,15-9 34,42-39 76,-5 3-57,-49 42-51,0 0 0,0 1 0,1 0 0,-1-1 1,1 1-1,-1 1 0,1-1 0,7-1 0,-11 3-1,0 0-1,1-1 0,-1 1 1,0 0-1,0 0 0,0 0 1,1 0-1,-1 1 0,0-1 1,0 0-1,0 0 0,0 1 1,1-1-1,-1 1 0,0-1 1,0 1-1,0-1 0,0 1 1,0 0-1,0-1 1,0 1-1,0 0 0,-1 0 1,1 0-1,0 0 0,0 0 1,-1 0-1,1 0 0,0 0 1,-1 0-1,1 0 0,-1 0 1,1 0-1,-1 0 0,0 0 1,1 1-1,-1 0 0,2 11 16,-1-1 0,0 1-1,-2 19 1,1-22-17,-1 0-1,1 0 1,1 0 0,0 0 0,0 0 0,6 19-1,-7-29 1,1 1-1,-1 0 0,1-1 0,-1 1 0,0-1 1,1 1-1,-1-1 0,1 1 0,0-1 0,-1 1 0,1-1 1,-1 1-1,1-1 0,0 0 0,-1 1 0,1-1 1,0 0-1,-1 1 0,1-1 0,0 0 0,0 0 0,-1 0 1,1 0-1,0 0 0,0 0 0,-1 0 0,1 0 1,0 0-1,-1 0 0,1 0 0,0 0 0,0-1 1,-1 1-1,1 0 0,0-1 0,-1 1 0,2-1 0,26-15 32,-27 16-29,51-37 90,-32 21-4,1 1 1,45-23-1,-64 37-84,-1 1-1,1-1 1,0 0-1,0 1 1,0 0 0,0 0-1,0-1 1,0 1-1,-1 0 1,1 0 0,0 1-1,0-1 1,0 0-1,0 1 1,0-1 0,-1 1-1,1-1 1,0 1-1,0 0 1,-1 0-1,1 0 1,0 0 0,-1 0-1,1 0 1,-1 0-1,0 1 1,1-1 0,-1 0-1,0 1 1,2 2-1,4 7-3,0-1-1,-1 1 1,9 20 0,-3-7 9,-5-10-12,2 2 4,0 1 1,1-2-1,1 1 1,17 18-1,-26-31 1,0-1-1,0 1 1,1-1-1,-1 0 1,1 0-1,0 0 0,-1 0 1,1 0-1,0-1 1,0 1-1,0-1 1,0 0-1,0 0 1,1 0-1,-1 0 1,0-1-1,0 1 1,1-1-1,-1 0 1,0 0-1,1 0 0,-1 0 1,0 0-1,1-1 1,-1 0-1,0 1 1,0-1-1,0 0 1,1-1-1,-1 1 1,3-3-1,5-3-13,-1-1-1,0 0 0,-1 0 1,0-1-1,0 0 1,-1-1-1,0 0 0,9-15 1,-13 17-983,0 0 0,0 0 0,5-12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20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1 614 6520,'0'0'1258,"13"-3"-851,13-5-33,-1 0 1,1-2-1,-1-1 1,27-15-1,-19 2 39,-1 0 0,-1-2 0,-2-1 0,42-49 0,90-137 1362,-53 68 967,-107 144-2686,-1 0-1,1 0 0,-1 0 0,1 1 0,0-1 1,-1 0-1,1 0 0,0 1 0,-1-1 0,1 1 1,0-1-1,0 0 0,-1 1 0,1 0 0,0-1 1,0 1-1,0-1 0,0 1 0,0 0 0,1 0 1,-2 0-28,1 0 1,0 0 0,0 0 0,-1 1 0,1-1-1,0 0 1,-1 0 0,1 1 0,0-1 0,-1 1-1,1-1 1,-1 1 0,1-1 0,-1 1 0,1-1-1,-1 1 1,1-1 0,-1 1 0,1 1 0,3 5 32,-1 0 1,0 0-1,0 0 1,1 9-1,0-4 42,8 30 30,-1 0 1,-2 1 0,-2 0-1,-2 1 1,-2-1 0,-1 1-1,-6 47 1,3-79-85,0 0-1,-2 0 0,1-1 1,-1 1-1,-8 19 1,10-29-37,0-1 0,0 1 1,0 0-1,0-1 1,0 1-1,0-1 0,0 0 1,-1 1-1,1-1 1,0 0-1,-1 1 0,1-1 1,-1 0-1,1 0 0,-1 0 1,0-1-1,1 1 1,-1 0-1,-2 0 0,0 0 6,1-1 0,-1 1 0,0-1-1,0 0 1,1 0 0,-1 0 0,0-1 0,1 1-1,-5-2 1,-5-2 28,1 0 0,0-1 0,0 0 0,-14-9-1,11 5 15,1 1 0,0-2 0,0 0 0,1-1 0,-14-15 0,101 65 70,-56-31-130,1-1 0,-1-1 0,2-1 0,-1-1 0,0 0 0,1-2 0,0 0 1,-1-1-1,1-1 0,0-1 0,0 0 0,29-8 0,-37 5 16,0 0-1,0-1 1,0-1 0,-1 0-1,0-1 1,0 0 0,-1 0-1,15-15 1,-1-1 53,-2-1 1,21-29-1,4-17 83,-35 50-27,0 0-1,29-32 1,-38 49-85,-1 0 0,1 0 1,-1 0-1,0 0 0,0 0 1,0 0-1,0-1 0,0 1 1,-1-1-1,0 1 0,2-5 1,-3 7 119,-1 1-150,1 0 1,0 0-1,-1 0 1,1 1-1,0-1 0,-1 0 1,1 0-1,0 0 1,-1 1-1,1-1 1,0 0-1,0 1 1,-1-1-1,1 0 1,0 0-1,0 1 1,-1-1-1,1 0 1,0 1-1,0-1 0,0 0 1,0 1-1,0-1 1,0 1-1,-1-1 1,1 1-1,-3 13 24,0 0 0,1 1 0,1 0 0,0-1 0,1 1 0,1 0 0,0-1 0,1 1 0,0-1 0,1 1 0,1-1 0,0 0 0,1 0 0,1-1 0,10 19 0,-14-28-25,0 0 0,1 0 1,0 0-1,0 0 0,0 0 0,0-1 0,1 0 0,-1 0 0,1 0 0,0 0 0,0 0 0,0-1 0,0 1 0,1-1 1,-1-1-1,0 1 0,1 0 0,0-1 0,-1 0 0,1 0 0,0 0 0,-1-1 0,1 1 0,0-1 0,0-1 0,-1 1 1,1 0-1,0-1 0,8-2 0,0-2 6,-1 1 1,1-2 0,-1 0 0,0 0-1,-1-1 1,1-1 0,-1 1-1,-1-2 1,14-13 0,121-125 144,-103 106-104,-37 37-38,0 1 0,-1-1 0,1 1 0,1 0 0,-1 0 0,0 1 0,11-4 0,-15 6-14,-1 0 1,1-1-1,0 1 1,0 1-1,0-1 0,0 0 1,0 0-1,0 0 1,0 0-1,-1 1 1,1-1-1,0 0 1,0 1-1,0-1 1,0 0-1,-1 1 1,1-1-1,0 1 1,-1 0-1,1-1 1,0 1-1,-1-1 1,1 1-1,-1 0 1,1 0-1,-1-1 1,1 1-1,-1 0 1,1 0-1,-1 0 0,0-1 1,1 1-1,-1 0 1,0 0-1,0 0 1,0 1-1,6 38 84,-6-36-79,1 17 32,-2-1-1,-4 28 1,-1 26 224,19-85-125,33-48-10,-38 47-105,-1 1 0,2 0 0,0 0 0,0 1-1,1 1 1,0-1 0,0 2 0,1-1 0,12-6 0,-14 10 8,0 0 0,0 1 1,0 1-1,1-1 1,11-1-1,-18 4-29,1 1 0,-1-1 0,0 1 0,0 0 0,0 0 0,0 1 0,0-1 0,0 1 0,0-1 0,0 1 0,0 0 0,0 0 0,0 0 0,0 1 0,0-1 0,-1 1 0,1 0 0,0-1 0,-1 1 0,1 0 0,1 3 0,32 37-11,-28-31 20,1-1-1,0 0 1,19 16-1,-24-23-5,0 0 0,0 0 0,0-1 0,1 0 0,-1 0-1,1 0 1,-1 0 0,1-1 0,0 0 0,0 0 0,0 0 0,-1 0-1,1-1 1,8 0 0,-1-1 3,-1-1 0,1 0 0,-1-1 0,1 0 0,-1-1 0,18-8 0,66-40 38,-47 25 6,-20 13-32,-19 10-13,-1 0 0,1 0-1,-1-1 1,9-6 0,-8 6 0,-8 13-5,-9 15 21,7-22-18,-23 54 35,17-42-24,1 1 0,0-1-1,0 1 1,2 0 0,0 1 0,0-1 0,2 1 0,-3 22 0,5-34-17,0-1 0,0 0 0,0 1 0,0-1 0,0 0 1,0 1-1,0-1 0,1 0 0,-1 1 0,1-1 0,0 0 0,0 0 1,0 0-1,0 1 0,0-1 0,0 0 0,0 0 0,1 0 1,-1-1-1,1 1 0,0 0 0,-1-1 0,1 1 0,0-1 1,0 1-1,0-1 0,0 0 0,0 0 0,0 0 0,0 0 1,0 0-1,1 0 0,-1 0 0,0-1 0,0 1 0,1-1 1,-1 0-1,4 0 0,6 1 4,0-1 1,0 0-1,0-1 1,0 0-1,-1-1 1,1 0 0,0-1-1,-1 0 1,1-1-1,-1 0 1,0-1-1,18-11 1,7-7 19,-2-2 0,40-34 0,-59 46-16,41-39 71,-50 46-58,-1 1 0,-1-1 0,1-1 0,-1 1 0,0 0 0,0-1 0,0 0 0,2-8 1,-6 14-21,1 1 1,-1-1-1,0 1 1,1-1-1,-1 1 1,0-1-1,0 0 1,0 1-1,0-1 1,1 1-1,-1-1 1,0 1-1,0-1 1,0 0-1,0 1 1,0-1-1,0 1 1,0-1-1,0 0 1,-1 1-1,1-1 1,0 1-1,0-1 1,0 1-1,-1-1 1,1 1-1,0-1 1,-1 1-1,1-1 1,0 1-1,-1-1 1,1 1-1,0-1 1,-1 1-1,1-1 1,-1 1-1,1 0 1,-1-1-1,1 1 1,-1 0-1,1 0 1,-1-1-1,0 1 1,1 0-1,-1 0 1,1 0-1,-1 0 1,1 0-1,-1 0 1,0 0-1,1 0 1,-1 0-1,1 0 1,-2 0-1,-2 0 8,0 1-1,0 0 0,0 0 0,0 1 1,0-1-1,-5 4 0,-1 0 1,1 0 0,0 1 0,1 1 0,-1-1-1,-11 13 1,18-17-8,-1 1-1,1 0 0,-1 0 1,1 0-1,0 0 0,0 0 1,0 1-1,1-1 0,-1 0 0,1 1 1,-1 0-1,1-1 0,0 1 1,1 0-1,-1-1 0,1 1 1,0 0-1,-1 0 0,2 4 1,0-4-2,0-1 1,1 1 0,-1-1 0,1 1 0,0-1-1,0 1 1,0-1 0,0 0 0,1 0 0,-1 0 0,1 0-1,0-1 1,0 1 0,0-1 0,5 4 0,2 0 8,-1 0 0,1-1 1,0-1-1,14 6 0,-14-7-10,0 0 0,0-1-1,0 0 1,0 0-1,1-1 1,-1 0-1,1-1 1,-1 0-1,1-1 1,-1 0 0,0-1-1,1 0 1,-1 0-1,0-1 1,0-1-1,18-8 1,-19 7-625,0-1 0,-1 0-1,0 0 1,0-1 0,0 1 0,9-12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20.5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178 87 12760,'0'0'360,"-69"-22"0,15-3 24,14 3 16,28 14-144,10 4 8,4 4-248,4 0 0,10-2-64,14-2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21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108 125 6208,'0'0'5936,"-1"14"-5446,0-1-356,0 0 1,-1-1-1,0 0 0,-1 1 0,0-1 0,-1 0 0,-9 19 1,-6 5 501,-14 40 1,27-61-415,1-1-1,1 1 1,1 0 0,0 0 0,-1 29 0,4-39-145,0-1 1,0 1-1,1-1 1,-1 1 0,1 0-1,0-1 1,1 0 0,-1 1-1,1-1 1,0 0-1,0 0 1,3 5 0,-3-7-38,-1 0 0,1 0 0,0 0 0,0 0 1,0-1-1,0 1 0,0-1 0,0 1 0,0-1 0,1 0 1,-1 0-1,0 0 0,1 0 0,-1 0 0,1 0 1,-1-1-1,1 1 0,-1-1 0,1 0 0,0 1 0,-1-1 1,5-1-1,5-1 43,0 0 0,-1-1 0,0-1 0,0 0 0,0 0 0,0-1 1,-1-1-1,0 1 0,19-15 0,-5 1 90,-1-1-1,35-37 1,-36 32 34,-2 0-1,0-2 1,-1 0 0,-2-1-1,-1 0 1,-1-2 0,19-52-1,-38 96-96,0 0-1,1 1 0,0-1 1,1 1-1,1 0 0,0-1 1,1 1-1,1 0 0,0 0 1,6 27-1,-2-24-54,13 32-1,-16-45-40,0 0 1,1-1-1,0 1 0,0 0 0,0-1 0,1 1 0,-1-1 0,1 0 0,0-1 0,0 1 1,5 3-1,-6-6-5,-1 0 0,1 0 1,0 0-1,-1 0 0,1 0 0,0-1 1,0 1-1,0-1 0,-1 0 1,1 0-1,0 0 0,0 0 0,0 0 1,0-1-1,0 1 0,-1-1 1,1 0-1,0 0 0,0 0 0,-1 0 1,1 0-1,-1-1 0,1 1 1,-1-1-1,4-3 0,4-2 16,-1 0 0,-1-1 0,0 0 0,0-1-1,7-9 1,9-19 94,-1-1 0,35-81-1,-56 115-104,3-7 48,0 0 0,11-17 0,-16 28-57,1-1 0,0 1 0,-1-1 0,1 1 0,0 0 1,-1-1-1,1 1 0,0 0 0,-1 0 0,1 0 0,0-1 0,-1 1 0,1 0 0,0 0 0,-1 0 0,1 0 0,0 0 0,0 0 0,-1 0 0,1 1 0,0-1 0,-1 0 0,1 0 0,0 0 0,-1 1 0,1-1 0,0 0 0,-1 1 1,1-1-1,-1 0 0,1 1 0,0-1 0,0 2 0,22 18 38,-20-17-28,7 5-5,0 0 1,1 0 0,0-1 0,0 0 0,1-1 0,-1 0-1,1-1 1,0 0 0,1-1 0,-1-1 0,24 5 0,-28-7-7,1 0 1,-1-1 0,0 1-1,0-1 1,1-1 0,-1 0 0,0 0-1,0-1 1,0 1 0,0-2-1,0 1 1,0-1 0,-1-1-1,1 1 1,-1-1 0,0 0 0,0-1-1,0 0 1,10-10 0,-8 6 26,0 0 1,-2-1-1,1 1 1,-1-2-1,0 1 1,7-17-1,-13 24-20,1 0 0,-1 0 0,0 0 0,-1 0 0,1-1 0,0 1 0,-1 0 0,0 0 0,0 0 0,0-1 0,0 1-1,0 0 1,-1 0 0,1 0 0,-1 0 0,0 0 0,0 0 0,0-1 0,0 2 0,-1-1 0,1 0 0,-1 0 0,0 0 0,1 1 0,-1-1 0,-1 1 0,1-1 0,0 1 0,0 0 0,-4-2 0,4 2 2,-1 0 0,1 0 0,-1 1 0,1-1-1,-1 1 1,0-1 0,1 1 0,-1 0 0,0 0 0,0 0 0,0 1 0,0-1 0,0 1 0,0-1 0,0 1 0,0 0 0,0 0 0,0 1 0,-4 0 0,3 0-1,-1 0-1,1 1 1,0 0-1,-1 0 1,1 0 0,0 1-1,0-1 1,1 1-1,-1 0 1,1 0-1,-6 6 1,2-2 3,1 1 0,0 1 0,0-1 1,1 1-1,0 0 0,0 0 0,1 1 0,0-1 1,1 1-1,-4 19 0,6-22-7,0 1 0,1-1 0,0 1 0,1-1 0,-1 0 0,1 1 0,1-1 0,-1 0 1,1 0-1,1 0 0,-1 0 0,1 0 0,4 7 0,-1-5 1,0-1 0,0 1 0,1-1 0,0 0 0,1-1 0,0 1 0,0-1 0,13 8 0,-6-5 16,2-1-1,-1-1 1,1 0-1,0-1 1,1-1-1,-1 0 1,1-2-1,1 0 1,-1-1-1,21 1 1,-18-4-3,-1-2-1,0 0 1,0-1 0,-1-1 0,1-1-1,-1-1 1,0-1 0,0 0-1,30-17 1,-3-9-280,-32 21-2814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24.4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0 956 5920,'0'0'7370,"4"-14"-6874,10-30 163,38-79 0,-25 72 174,59-81 1,-75 118-622,0 0 1,2 1-1,-1 0 1,1 0-1,1 2 0,0 0 1,1 0-1,0 1 1,30-14-1,-41 23-131,-1 0 0,0-1 0,1 1 0,-1 0-1,1 1 1,-1-1 0,1 1 0,0-1 0,-1 1-1,6 1 1,-8-1-56,1 0 0,-1 1-1,0-1 1,0 1 0,0-1-1,1 1 1,-1-1 0,0 1 0,0 0-1,0-1 1,0 1 0,0 0 0,0 0-1,0 0 1,0 0 0,0 0-1,-1 0 1,1 0 0,0 0 0,-1 0-1,1 1 1,-1-1 0,1 0 0,-1 0-1,1 1 1,-1-1 0,0 0-1,0 0 1,1 1 0,-1-1 0,0 2-1,1 23 137,-1 0-1,-1 1 1,-2-1-1,-5 27 1,-29 103 340,15-73-139,17-68-264,0 12 205,5-27-300,0 0 1,0 0-1,0 0 0,0 0 0,0 0 1,1 0-1,-1 0 0,0 0 1,0 0-1,0 0 0,0 0 1,0 0-1,1 0 0,-1 0 0,0 0 1,0 0-1,0 0 0,0 0 1,0 0-1,1 0 0,-1 0 1,0 0-1,0 0 0,0 0 0,0 0 1,0 0-1,1 0 0,-1 0 1,0 0-1,0 0 0,0 0 1,0-1-1,0 1 0,0 0 0,1 0 1,-1 0-1,0 0 0,0 0 1,0 0-1,0 0 0,0-1 1,0 1-1,0 0 0,0 0 0,0 0 1,0 0-1,0-1 0,0 1 1,0 0-1,3-3 28,133-132 350,-64 60-217,-18 20 126,82-62 0,-135 116-280,0 0 0,0 0 0,0 1 0,0-1-1,1 0 1,-1 1 0,0-1 0,0 0 0,0 1 0,1 0-1,-1-1 1,0 1 0,1 0 0,-1-1 0,0 1 0,1 0-1,-1 0 1,0 0 0,1 0 0,-1 1 0,0-1 0,3 1-1,-3-1 0,0 1-1,0 0 0,0 0 0,0 0 1,0 0-1,0 0 0,-1 0 0,1 0 1,0 0-1,0 0 0,-1 0 0,1 0 1,-1 0-1,1 1 0,-1-1 0,1 0 1,-1 0-1,0 1 0,1-1 0,-1 0 1,0 1-1,0-1 0,0 2 0,-4 113 176,0-25-40,4-90-142,0-1-1,0 0 0,-1 1 1,1-1-1,0 0 1,0 1-1,0-1 0,0 1 1,0-1-1,0 0 0,0 1 1,0-1-1,0 0 1,0 1-1,0-1 0,0 0 1,1 1-1,-1-1 1,0 0-1,0 1 0,0-1 1,0 0-1,0 1 0,1-1 1,-1 0-1,0 1 1,0-1-1,1 0 0,-1 0 1,0 1-1,0-1 1,1 0-1,-1 0 0,0 0 1,1 1-1,-1-1 0,0 0 1,1 0-1,-1 0 1,0 0-1,1 0 0,-1 0 1,0 0-1,1 0 1,-1 0-1,0 0 0,1 0 1,-1 0-1,1 0 0,0 0 1,17-14 23,50-64 60,-48 52-53,1 2 0,2 0 0,0 1-1,50-38 1,-66 56-24,17-8 20,-23 13-27,-1 0 0,1 0 0,0 0 0,-1 0 0,1 0 0,0 0 0,-1 0 0,1 0 0,0 0 0,-1 0 0,1 1 0,0-1 0,-1 0 1,1 0-1,0 1 0,-1-1 0,1 0 0,-1 1 0,1-1 0,-1 0 0,1 1 0,-1-1 0,1 1 0,-1-1 0,1 1 0,-1-1 0,1 1 0,-1-1 0,0 1 0,1 0 0,-1-1 0,0 1 0,0 0 0,1-1 1,-1 2-1,3 8 8,-1 1 1,-1 0 0,1 0 0,-2-1 0,1 1 0,-3 18 0,1 1 5,1-2-7,-1-8 4,3 30-1,-1-44-9,0-1-1,0 0 1,0 0 0,0 0-1,1 0 1,0 0-1,0 0 1,0-1 0,1 1-1,5 7 1,-7-11-1,0 0 0,0 0 0,0 0 0,0 0 1,0-1-1,0 1 0,1-1 0,-1 1 0,0 0 0,0-1 1,1 0-1,-1 1 0,0-1 0,1 0 0,-1 0 0,0 0 1,1 0-1,-1 0 0,0 0 0,1 0 0,-1 0 0,0 0 0,0-1 1,1 1-1,-1 0 0,0-1 0,2 0 0,34-19 31,-33 18-31,27-21 33,-1-1 1,-2-1-1,0-2 0,-2-1 0,38-50 1,-50 57-2,-10 16-12,-1 0 0,1 0 0,-1 0 0,1 0 1,1 0-1,-1 1 0,5-4 0,-8 13-7,-1 0-1,0 0 0,-1 0 1,0 1-1,-1 4 1,2-10-13,-6 35 24,1-5-3,-3 35 0,8-57-22,-1-1-1,2 1 0,-1-1 0,1 1 1,0-1-1,0 0 0,1 1 0,0-1 0,1 0 1,3 8-1,-5-14 0,-1 0 1,1 0 0,-1-1-1,1 1 1,-1 0 0,1-1-1,0 1 1,0-1-1,-1 1 1,1-1 0,0 1-1,0-1 1,-1 1-1,1-1 1,0 0 0,0 1-1,0-1 1,0 0 0,0 0-1,0 0 1,-1 0-1,1 1 1,0-1 0,0-1-1,0 1 1,0 0-1,0 0 1,0 0 0,0 0-1,1-1 1,25-12 0,-19 8 5,0-1 0,0 0 0,-1 0 1,0-1-1,0 0 0,-1 0 0,7-10 1,2-6 9,14-29 1,-18 30 11,28-40 1,-19 43 47,-20 19-72,1 0-1,-1-1 1,1 1-1,-1 0 1,0 0 0,1 0-1,-1 0 1,1-1-1,-1 1 1,1 0 0,-1 0-1,1 0 1,-1 0-1,1 0 1,-1 0 0,0 0-1,1 0 1,-1 0 0,1 1-1,-1-1 1,1 0-1,-1 0 1,1 0 0,-1 0-1,0 1 1,1-1-1,-1 0 1,1 0 0,-1 1-1,0-1 1,1 0-1,-1 1 1,0-1 0,1 0-1,-1 1 1,0-1-1,0 1 1,1-1 0,-1 0-1,0 1 1,0-1-1,0 1 1,0-1 0,1 1-1,-1-1 1,0 1 0,0-1-1,0 1 1,0-1-1,0 0 1,0 1 0,0 0-1,7 40 27,12 47 13,-16-79-34,0 1 0,1-1 1,0 0-1,0 0 0,1-1 0,1 1 0,6 7 0,-9-12-5,0-1-1,0 0 0,0 0 0,1-1 1,-1 1-1,1-1 0,-1 0 1,1 1-1,0-2 0,0 1 1,0 0-1,0-1 0,1 0 1,-1 0-1,0 0 0,0 0 1,1-1-1,-1 1 0,0-1 1,1 0-1,-1-1 0,0 1 1,1-1-1,6-2 0,0 0 12,0 0 0,0-1 0,-1-1 1,1 0-1,-1 0 0,0-1 0,18-15 0,0-4 65,-1-1 0,39-50 0,1-1 97,-46 49-87,-18 23-61,1 1 0,0-1 0,-1 0 0,2 1-1,-1 0 1,6-5 0,-10 9-25,0 0-1,1-1 1,-1 1-1,1 0 1,-1 0-1,1 0 1,-1 0-1,1-1 1,-1 1-1,1 0 1,-1 0-1,1 0 1,-1 0-1,1 0 1,-1 0-1,1 0 1,-1 0-1,0 1 1,1-1-1,-1 0 1,1 0-1,-1 0 1,1 0-1,-1 1 1,1-1-1,-1 0 1,1 0-1,-1 1 1,0-1-1,1 0 1,-1 1-1,0-1 1,1 0-1,-1 1 1,0-1 0,0 1-1,1-1 1,-1 1-1,0-1 1,0 0-1,1 1 1,-1-1-1,0 1 1,0-1-1,0 1 1,0-1-1,0 1 1,0-1-1,0 1 1,0-1-1,0 1 1,3 28 66,-5-1-49,-1 0 0,-1 0 0,-1-1-1,-1 0 1,-2 0 0,0 0 0,-19 37 0,7-37 30,7-19 3,12-8-50,1 0-1,-1 0 0,1 0 1,0-1-1,-1 1 0,1 0 1,0 0-1,-1 0 0,1 0 1,0 0-1,-1-1 0,1 1 1,0 0-1,-1 0 1,1 0-1,0-1 0,0 1 1,-1 0-1,1-1 0,0 1 1,0 0-1,0 0 0,-1-1 1,1 1-1,0 0 1,0-1-1,0 1 0,0 0 1,0-1-1,0 1 0,0-1 1,-1 1-1,1 0 0,0-1 1,0 1-1,1-1 0,-2 0 1,2 0 0,-1-1 0,0 1 0,0-1 0,0 1 0,1 0-1,-1 0 1,0-1 0,1 1 0,-1 0 0,1 0 0,0-1-1,-1 1 1,1 0 0,0 0 0,0 0 0,0 0 0,-1 0-1,1 0 1,0 0 0,1 0 0,-1 0 0,0 1 0,0-1 0,0 0-1,0 1 1,3-2 0,38-12 8,-38 13-8,50-15 2,63-25 0,-89 28-19,-1 0 0,0-2 0,47-34 0,-26 11 4,70-70 0,-100 89 31,-1-1 0,-1-1 0,-1 0 0,-1-1 0,-1-1 0,15-34 0,-15 26 50,-2 1-1,-1-2 0,-1 0 1,-2 0-1,4-48 1,-10 79-65,-1 0 0,0 1 0,0-1 1,1 0-1,-1 0 0,0 0 0,0 0 0,0 0 0,0 0 1,0 0-1,-1 1 0,1-1 0,0 0 0,0 0 1,-1 0-1,1 0 0,0 0 0,-1 1 0,1-1 1,-1 0-1,1 0 0,-1 0 0,0 1-1,0 0 0,0 1 1,1-1-1,-1 0 0,0 1 0,1-1 0,-1 1 1,0-1-1,1 0 0,-1 1 0,1 0 0,-1-1 1,1 1-1,-1-1 0,1 1 0,-1 0 0,1-1 1,-1 2-1,-22 41 84,9-6-71,2 0 0,1 1 0,2 1 0,2-1 0,1 1 0,2 0 0,2 1-1,2-1 1,7 70 0,-4-82-14,2 19-5,2 0 0,21 77-1,-27-119-586,-3-9 406,-4-9-2529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24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13968,'0'0'1352,"10"-1"-924,78-9-41,0 4 0,0 3 0,138 15 1,-133-3-766,0-4 0,145-10 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26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234 1 6928,'0'0'5897,"-4"22"-5425,-60 266 935,48-232-1084,-97 391 2403,80-327-1472,29-102-430,13-34-63,-4 8-807,48-101 644,-35 68-418,2 1 0,2 0 0,31-42 1,-46 74-141,10-15 103,24-23 1,-35 39-96,1 1 1,-1 0 0,2 1-1,-1 0 1,0 0 0,1 0 0,0 1-1,9-3 1,-17 7-43,1 0 0,0-1 0,0 1-1,-1 0 1,1 0 0,0 0 0,0 0 0,-1 0 0,1 0 0,0 0-1,0 0 1,-1 1 0,1-1 0,0 0 0,0 0 0,-1 1 0,1-1-1,0 0 1,-1 1 0,1-1 0,0 0 0,-1 1 0,1-1 0,-1 1-1,1-1 1,0 1 0,-1 0 0,0-1 0,1 1 0,-1-1 0,1 1 0,-1 0-1,0 0 1,1-1 0,-1 1 0,0 0 0,0-1 0,1 1 0,-1 0-1,0 0 1,0-1 0,0 1 0,0 0 0,0 1 0,1 43 69,-1-37-59,-2 30 40,0-9-7,2 0 0,3 34-1,-3-55-36,2-1-1,-1 0 0,1 1 1,0-1-1,0 0 0,1 0 1,0 0-1,0-1 0,0 1 1,1-1-1,0 1 0,0-1 1,10 9-1,-10-11-2,0-1 1,1 0 0,0-1-1,-1 1 1,1-1-1,0 0 1,0 0-1,0 0 1,1-1-1,-1 0 1,0 0-1,0 0 1,11 0 0,1-1 21,0-1 1,0 0 0,19-4 0,-18 1 9,-1-1-1,1 0 1,-1-1-1,0-1 0,28-16 1,72-56 232,-103 68-238,3-2 48,0-2 0,-1 0 0,0-1 0,-1-1 0,13-19 1,-28 36-80,0 0 0,1-1 1,-1 1-1,0 0 0,1 0 1,-1 0-1,0-1 1,0 1-1,0 0 0,1 0 1,-1-1-1,0 1 1,0 0-1,0-1 0,1 1 1,-1 0-1,0 0 0,0-1 1,0 1-1,0 0 1,0-1-1,0 1 0,0 0 1,0-1-1,0 1 0,0 0 1,0-1-1,0 1 1,0 0-1,0-1 0,0 1 1,0 0-1,0-1 1,0 1-1,0 0 0,-1-1 1,1 1-1,0 0 0,0 0 1,0-1-1,0 1 1,-1 0-1,1 0 0,0-1 1,0 1-1,-1 0 0,1 0 1,0 0-1,0-1 1,-1 1-1,1 0 0,0 0 1,-1 0-1,1 0 1,0 0-1,-1 0 0,1-1 1,0 1-1,-1 0 0,1 0 1,0 0-1,-1 0 1,-23 3 115,1 6-82,0 1 0,0 0 1,1 2-1,0 0 0,1 1 1,1 2-1,0 0 0,1 1 1,0 1-1,2 1 1,0 0-1,-20 28 0,33-40-19,0 1 1,0 1-1,0-1 0,1 0 0,0 1 0,1 0 0,0-1 1,0 1-1,0 0 0,0 16 0,1-22-12,1 1 0,0 0 1,0 0-1,0-1 0,1 1 0,-1 0 0,1-1 0,-1 1 0,1 0 1,0-1-1,0 1 0,0-1 0,0 1 0,1-1 0,-1 0 0,1 1 1,-1-1-1,1 0 0,0 0 0,0 0 0,0 0 0,0 0 0,0-1 1,0 1-1,0-1 0,1 1 0,-1-1 0,0 0 0,1 0 0,-1 0 1,1 0-1,0 0 0,-1 0 0,1-1 0,4 1 0,-1-1 9,1 0-1,-1 0 0,1-1 0,-1 0 1,0 0-1,1-1 0,-1 1 0,0-1 1,0-1-1,0 1 0,0-1 1,-1 0-1,1 0 0,-1-1 0,0 0 1,0 0-1,6-5 0,7-8 31,-2-1 0,0 0 0,16-25 0,-13 13 39,-1 0 1,-2-1 0,-1-1-1,-2 0 1,10-35-1,-24 77-25,0 1-1,0-1 1,1 0-1,1 1 1,0-1-1,4 18 0,19 79-51,-20-90-5,2-1 0,-1-1 0,2 1 0,11 18 0,-17-32-2,0 0 0,0-1-1,1 1 1,-1-1 0,0 1 0,1-1 0,0 1 0,-1-1 0,1 0 0,0 0-1,-1 0 1,1 0 0,0 0 0,0 0 0,0 0 0,0-1 0,0 1 0,0-1-1,0 1 1,0-1 0,0 0 0,0 0 0,0 0 0,0 0 0,0 0 0,1 0-1,-1-1 1,0 1 0,0 0 0,0-1 0,2-1 0,6-2 11,0 0 1,-1-1 0,1 0-1,13-10 1,-22 14-12,30-23 48,-1-2-1,-1 0 1,-1-3 0,32-41-1,34-35 194,-92 102-231,2-1 13,0 0 0,0 1 1,0-1-1,1 1 0,6-4 0,-11 7-22,0 0 0,1 0 1,-1 0-1,0 0 0,0 0 0,1 0 0,-1 0 1,0 0-1,1 0 0,-1 0 0,0 1 0,0-1 0,1 0 1,-1 0-1,0 0 0,0 1 0,0-1 0,1 0 0,-1 0 1,0 0-1,0 1 0,0-1 0,0 0 0,1 0 1,-1 1-1,0-1 0,0 0 0,0 1 0,0-1 0,0 0 1,0 0-1,0 1 0,0-1 0,0 0 0,0 1 0,0-1 1,0 0-1,0 0 0,0 1 0,0-1 0,0 0 1,0 1-1,0-1 0,0 0 0,0 0 0,-1 1 0,0 20 27,0-17-20,-2 54 19,3 0-1,9 82 1,-9-137-25,1 4 13,0 1-1,0-1 1,1 0-1,3 7 0,-5-13-13,0 0 0,1 0 1,-1 0-1,0 0 0,1 0 0,-1 0 0,1 0 0,-1 0 0,1-1 0,0 1 0,-1 0 0,1 0 0,0-1 0,0 1 0,-1 0 0,1-1 1,0 1-1,0 0 0,0-1 0,0 1 0,0-1 0,0 0 0,0 1 0,0-1 0,0 0 0,0 0 0,0 1 0,0-1 0,0 0 1,0 0-1,0 0 0,0 0 0,0 0 0,0-1 0,0 1 0,0 0 0,0 0 0,1-1 0,7-4 11,1 1 1,-1-2-1,0 0 0,0 0 0,12-12 1,41-42 42,-53 50-41,-6 7-11,61-59 77,-56 56-64,0-1 0,1 1 0,-1 1 1,1-1-1,0 2 0,15-7 0,-20 10-15,0 0-1,0 1 0,0-1 1,0 1-1,0 0 1,0 0-1,0 0 1,0 0-1,0 1 1,0 0-1,6 1 0,44 19-16,-18-6 5,-13-8 2,30 6 0,-46-12 9,0 0-1,1 0 0,-1-1 0,1 0 1,-1 0-1,1-1 0,-1 0 0,9-2 1,-14 2 0,-1 1 1,0 0 0,0-1 0,0 1-1,0-1 1,0 1 0,0-1-1,0 0 1,0 1 0,0-1 0,0 0-1,0 0 1,-1 0 0,1 0-1,0 1 1,0-1 0,-1 0 0,1 0-1,-1 0 1,1-1 0,-1 1-1,1 0 1,-1 0 0,0 0 0,1 0-1,-1 0 1,0 0 0,0-1-1,0 1 1,0 0 0,0 0 0,0 0-1,0-1 1,-1-1 0,1 2 2,-1-1 0,1 0 1,-1 0-1,1 0 0,-1 0 0,0 1 1,0-1-1,0 0 0,0 1 0,0-1 1,0 0-1,-1 1 0,1 0 0,0-1 1,-1 1-1,1 0 0,-1 0 0,0-1 1,1 1-1,-4-1 0,1 1 4,-1 0 1,0 0-1,0 1 1,0-1-1,0 1 0,0 0 1,0 0-1,1 1 0,-1-1 1,0 1-1,0 0 0,0 1 1,1-1-1,-1 1 0,0 0 1,1 0-1,0 0 0,-1 1 1,-5 4-1,3-2-3,1-1 0,-1 2 0,1-1 0,0 1-1,1 0 1,-1 0 0,1 1 0,1-1 0,-1 1 0,1 0 0,-4 9-1,5-8 1,1 1 0,-1-1 1,2 1-1,-1 0 0,1 0 0,0 0 0,1-1 0,0 1 0,1 0 0,0 0 0,0 0 0,1-1 0,0 1 0,0 0 0,1-1 0,0 0 0,0 1 0,1-1 0,0-1 0,1 1 0,0-1 0,6 8 0,-3-5 7,0-1-1,0 0 1,1-1 0,1 1 0,0-2-1,0 1 1,0-1 0,0-1-1,1 0 1,1-1 0,-1 0-1,0 0 1,1-1 0,0-1-1,16 3 1,-17-4-4,0-1 0,1 0 1,-1-1-1,0 0 0,0 0 0,0-2 0,13-2 0,-17 2-30,1-1-1,-1 1 1,0-2-1,0 1 1,0-1-1,-1 0 1,1 0-1,-1-1 0,0 0 1,0 0-1,5-7 1,1-2-364,20-31 0,-19 25-3037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27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7936,'0'0'2040,"8"13"-1274,21 38 201,-3 1-1,29 83 0,-8 3 280,41 135 548,-78-234-1524,-5-15 109,2 0 1,0 0-1,1 0 1,18 34 0,-25-57-319,0 0 1,-1 0-1,1-1 0,0 1 1,0 0-1,0 0 1,0 0-1,0 0 0,0-1 1,0 1-1,0-1 1,0 1-1,0-1 0,0 1 1,0-1-1,0 1 1,0-1-1,1 0 0,-1 0 1,0 1-1,0-1 1,0 0-1,1 0 1,-1 0-1,0-1 0,0 1 1,0 0-1,1 0 1,-1-1-1,0 1 0,0 0 1,0-1-1,0 1 1,0-1-1,0 0 0,0 1 1,0-1-1,0 0 1,2-1-1,3-2 53,0-2 0,1 1-1,-2 0 1,10-11 0,39-54 465,58-98 1,-83 123-414,2 2 0,61-65 0,91-63 288,-159 152-402,-13 11-21,-1 0 0,0-1 0,-1 0-1,15-18 1,-23 26-26,0 0-1,-1 0 1,1 0-1,-1 0 1,1 0-1,-1 0 1,1 0-1,-1 0 1,0 0-1,1-1 1,-1 1-1,0 0 1,0 0-1,0 0 1,0-1-1,0 1 1,0 0-1,0 0 0,0 0 1,-1 0-1,1-1 1,-1 0-1,0 0 2,0-1-1,-1 1 0,1 0 0,-1 0 0,1 0 1,-1 0-1,0 0 0,0 1 0,0-1 0,-2-1 1,-6-3 10,0 0 1,0 0 0,-17-6 0,7 5-3,0 1-1,0 1 1,0 1-1,-35-3 1,-86 3 49,104 6-29,-72 13-1,-13 0 57,81-12-77,0 2-1,-42 10 1,69-13-44,0 0 0,0-1 0,0 0 1,0-1-1,0-1 0,-17-3 1,-12-8-3871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27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 8840,'0'0'1417,"13"-3"-914,61-11 83,0 4 1,0 2 0,1 4-1,-1 3 1,96 11 0,-22 5 244,251 31 1235,-312-26-1561,-12-3-2749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28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536 1 7232,'0'0'3792,"-15"15"-3191,-58 58 22,-113 117 1058,123-123-598,3 4 0,-60 90 0,112-151-750,-2 7 642,10-17-965,0 0 0,0 0 0,0 0 0,0 0 0,0 1 0,0-1 0,0 0 0,0 0 0,0 0 0,0 0 0,0 0 0,0 0 1,0 0-1,0 1 0,0-1 0,0 0 0,0 0 0,0 0 0,0 0 0,1 0 0,-1 0 0,0 0 0,0 0 0,0 0 0,0 0 0,0 1 0,0-1 0,0 0 0,0 0 0,1 0 0,-1 0 0,0 0 0,0 0 0,0 0 0,0 0 0,0 0 0,0 0 0,1 0 0,-1 0 0,0 0 0,0 0 0,0 0 0,0 0 0,0 0 0,0 0 1,1 0-1,-1-1 0,0 1 0,0 0 0,0 0 0,0 0 0,0 0 0,0 0 0,0 0 0,0 0 0,1 0 0,-1 0 0,0 0 0,0 0 0,0-1 0,0 1 0,0 0 0,10-7 87,2-6-168,0 0 0,14-22 0,-12 16-2220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22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10544,'0'0'1050,"13"-4"-660,123-34 792,168-23 0,-209 44-608,62-9 1306,166-6 0,-280 28-1477,-29 3-2567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28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10040,'0'0'690,"6"13"-318,73 169 1000,36 44 393,-91-186-1194,2-2 0,1 0 0,46 48 1,-69-82-465,0 0 0,1 1 0,0-1 0,0-1 0,0 1 0,10 5 0,-13-8-65,0-1 1,0 1-1,0 0 0,1-1 0,-1 1 1,0-1-1,0 0 0,1 0 0,-1 0 0,0 0 1,0 0-1,1 0 0,-1 0 0,0-1 1,0 1-1,0-1 0,1 0 0,-1 0 0,0 1 1,0-1-1,3-3 0,11-7-231,-1-1 0,25-27-1,-33 32-1091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29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309 263 9536,'0'0'2224,"-6"11"-1620,-21 45 262,-24 69 1,26-45-16,3 1 1,5 1-1,-12 118 0,28-180-533,0 0 1,2 0-1,0 0 0,1 0 0,1-1 0,1 1 1,0-1-1,10 25 0,-14-44-284,0 1-1,0-1 1,0 0-1,1 1 1,-1-1-1,0 0 1,0 1-1,0-1 1,0 0-1,0 1 1,0-1-1,1 0 1,-1 0-1,0 1 1,0-1-1,1 0 1,-1 0-1,0 1 1,0-1-1,1 0 1,-1 0 0,0 1-1,0-1 1,1 0-1,-1 0 1,0 0-1,1 0 1,-1 0-1,0 0 1,1 0-1,-1 1 1,0-1-1,1 0 1,-1 0-1,1 0 1,-1 0-1,8-13 493,2-23-184,-4-11-19,-1 0 1,-4-87-1,-20-95 280,-54-141 325,57 304-781,6 28-53,6 26-53,0 0 0,2-1 0,-1 1 0,0-19 0,3 29-34,0 0 0,0 0 0,0 0 0,0 1 0,0-1-1,1 0 1,-1 0 0,1 0 0,-1 0 0,1 1 0,0-1 0,0 0 0,0 1 0,0-1 0,0 0 0,0 1 0,0-1 0,0 1 0,0 0 0,3-2 0,-2 1-2,0 1 0,1 0 0,-1 0 0,1 0 0,-1 0 0,1 0-1,0 0 1,0 1 0,-1-1 0,1 1 0,0 0 0,3 0 0,7 0 1,1 2 0,-1 0 0,0 1 0,18 5 0,-27-6-2,24 6 4,-1 2 0,43 21 0,-59-25-12,1 1 0,-1 0 0,0 1 1,-1 0-1,0 1 0,0 0 0,-1 0 0,10 13 0,-16-18 1,0 0 0,-1 0 1,1 0-1,-1 0 0,0 1 1,0-1-1,-1 1 0,1-1 1,-1 1-1,0 0 0,0 0 0,-1-1 1,1 1-1,-1 0 0,0 0 1,0 0-1,-1-1 0,1 1 0,-1 0 1,-2 6-1,-1-2 2,0 0-1,0 0 1,-1-1-1,0 1 0,0-1 1,-1 0-1,0-1 1,-1 0-1,-10 10 1,-48 40-6,39-37 13,2 1 0,-41 46 0,63-63-3,-1 0 1,0 0 0,1 0 0,0 0 0,0 0 0,0 0 0,1 1-1,0-1 1,-1 1 0,1-1 0,1 1 0,-1-1 0,1 1 0,-1-1-1,2 1 1,-1 0 0,0-1 0,1 1 0,0-1 0,0 1 0,0-1-1,0 1 1,1-1 0,0 0 0,0 0 0,0 0 0,4 6 0,6 8 10,1 0 1,1-2 0,0 1 0,26 21 0,30 23 13,43 43-1,-106-97-23,-1 1 1,1 0-1,-1 1 1,7 13-1,-12-20-1,0 0 0,0 0 0,0 0 0,-1 0 0,1 0 0,0 0 0,-1 0 0,1 0 0,-1 0 0,0 0 0,0 0 0,1 1 0,-1-1 0,-1 0 0,1 0 0,0 0 0,-1 0 0,1 0 0,-1 1 0,1-1 0,-1 0 0,0 0 0,0 0 0,0-1 0,0 1 0,0 0 1,-3 3-1,-2 0 7,-2 1 1,1-1 0,0-1 0,-1 1 0,0-1 0,0 0 0,0-1 0,-1 0 0,1 0 0,-10 1-1,-17 3 34,-38 2 1,42-6 3,-60-3 1,76-1-46,-1 0 0,1-2 0,0 0 0,0-1 0,-27-10 1,37 12-36,1-1 1,-1 0 0,1 0-1,-1 0 1,1 0 0,0-1-1,0 0 1,1 1 0,-1-1-1,1-1 1,0 1 0,0 0-1,0-1 1,1 0 0,-3-6-1,-7-21-3474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30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15512,'0'0'440,"109"0"-352,-29 0 8,13 0 104,8 4 7,3 4 97,-1-2 0,-4-2-40,-8-2-8,-11 8-48,-7-2 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30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9144,'0'0'3653,"11"3"-3034,543 106 5006,-543-107-5456,0-1 0,0 0 1,0 0-1,0-1 0,0-1 1,0 0-1,0 0 0,0-1 1,0-1-1,17-5 0,-28 8-173,0 0 0,0 0 0,1 0 0,-1-1-1,0 1 1,0 0 0,0 0 0,0 0 0,1 0-1,-1 0 1,0 0 0,0 0 0,0 0 0,0-1 0,0 1-1,1 0 1,-1 0 0,0 0 0,0 0 0,0-1-1,0 1 1,0 0 0,0 0 0,0 0 0,0 0-1,0-1 1,1 1 0,-1 0 0,0 0 0,0 0 0,0-1-1,0 1 1,0 0 0,0 0 0,0 0 0,0-1-1,0 1 1,-1 0 0,1 0 0,0 0 0,0 0-1,0-1 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30.8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13056,'0'0'1016,"13"6"-666,29 13 192,0-3 1,50 13-1,-53-21-124,89 16 1604,-123-24-1858,1 0 0,-1 0 0,1 0 0,-1-1 0,1 0 0,-1 0 1,0-1-1,1 1 0,-1-1 0,0 0 0,0-1 0,0 1 0,7-6 0,3-2-786,0-1-1,17-18 1,-29 26 44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31.2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392 138 12456,'0'0'594,"-18"6"-244,-12 5-136,1 1 0,0 2 0,1 1 0,1 1 1,-49 37-1,61-38-100,0 0 0,1 0 0,1 2-1,0-1 1,1 2 0,1-1 0,1 2 0,0 0 0,2 0 0,0 0 0,-6 23 0,11-31-47,0 1 0,1-1 0,0 1 0,1 0 0,0-1 1,1 1-1,0 0 0,1 0 0,1 0 0,-1-1 0,2 1 0,0-1 1,0 0-1,1 1 0,0-1 0,1-1 0,0 1 0,1-1 0,0 0 1,1 0-1,7 9 0,-4-9 21,-1 0-1,1-1 1,1-1 0,-1 1-1,2-2 1,-1 1 0,1-2-1,0 1 1,20 6 0,-15-7 25,1-1-1,-1-1 1,1-1 0,0 0-1,0-2 1,30 0 0,-20-3 34,0-1 0,0-1 0,-1-2 0,1 0 0,-2-2 0,1-1 0,-1-2 0,0 0 0,32-20 0,-40 19-29,0-1 0,0-1 0,-1 0 0,-1-2 0,-1 0-1,0 0 1,-1-1 0,0-1 0,-2-1 0,12-22 0,-12 18 18,-1-1 0,-1 0 0,-1 0 0,-1-1 0,-2 0 0,0 0 0,-2-1 0,2-36 0,-5 51-65,-1 0 0,0 0 0,-1 1 0,0-1-1,0 0 1,-2 0 0,1 0 0,-1 1 0,-1-1 0,0 1 0,0 0 0,-1 0 0,0 1 0,-1-1 0,0 1-1,0 0 1,-1 1 0,-1-1 0,1 2 0,-1-1 0,-18-13 0,7 9 64,-1 1-1,0 1 1,-1 0 0,0 2 0,-1 0 0,1 2-1,-1 0 1,-1 1 0,-23-1 0,2 2-995,0 2-1,0 2 1,-65 9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5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3312,'0'0'8744,"-8"12"-8600,-4 4-84,4-6 13,0 1-1,1 1 1,0-1 0,-7 17 0,11-20 4,1 0 0,0 1 0,1-1 0,0 0 0,0 1 0,0-1 0,1 1 0,1-1 0,-1 1 1,3 10-1,-1-7-6,-2 1 0,0 22 1,-1-25-29,1 0 0,0-1 0,0 1 0,1 0 0,0-1 0,5 18 1,1-10-7,-4-9-9,0 0 1,-1 0-1,0 0 1,0 0-1,1 12 1,8 139 241,-10-138-200,0 1 1,-3 29-1,-1-19 82,2 1 0,2 0 0,4 34 0,-3-46-66,-2 0 1,-3 25-1,1 6-12,3 16 23,-1 58 84,1-57-96,1-48-56,-2 36-1,-2-10 38,4 53-1,12-6 84,-1-6-21,-4 5-58,-4 1 0,-10 142-1,1-197-69,0 6 0,1 0 0,4 58 0,2-73 0,-3-16 0,1 1 0,1-1 0,0 0 0,6 16 0,-3-9-7,-1-1-1,-1 1 0,1 26 0,-2-22 6,-1 3 4,-3 33 0,1-35-7,3 43 0,-2-60 9,0 0 0,0 1 0,-3 13 0,1-14-2,1 0 1,1 0-1,0 17 0,2 24 5,-2-36-5,0 0 1,4 22-1,2 49-2,-5-74 0,-1-1 0,0 1 0,-2 12 0,-1 12 0,3-16 5,-1 16 55,2 0-1,1 0 1,1 0 0,14 57-1,-4-10 148,-12-78-194,-1-4-12,0 0 0,0 1 0,0-1 1,1 0-1,-1 0 0,0 1 0,0-1 0,0 0 1,0 1-1,0-1 0,0 0 0,0 0 0,0 1 1,0-1-1,0 0 0,0 0 0,0 1 0,0-1 1,0 0-1,-1 1 0,1-1 0,0 0 0,0 0 1,0 1-1,0-1 0,0 0 0,-1 0 0,1 0 1,0 1-1,0-1 0,-4 5 1,2 2-2219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19:5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3504,'0'0'4672,"11"3"-4490,-5-1-171,13 3 163,-1 0 1,1-2-1,35 3 0,14-4 260,-32 0-176,0-2-1,43-6 1,-35-1 8,-1 2-1,1 2 1,64 3 0,248 6 750,-137-12-480,-153 7-369,-43 0-79,0-1 0,25-3-1,69-8 209,17-2-14,-99 10-186,0 1 0,63 5 1,-52 0 22,47-4 1,106-3 259,-13 0 11,326-28 187,-401 32-464,-9 0-10,-45 0 39,76 8 0,-79-3-25,92-2 0,39-2 89,-7 0-65,-113-1-112,0 2-1,128 21 1,16 2 32,-69-13-17,-70-4-25,132-4 1,-43-6-14,-109 2-6,-18 2 67,0 1-1,0 2 0,37 10 1,-38-7 10,1-1 0,0-2 1,38 1-1,-67-7-41,1 1-1,-1 0 1,1 0 0,0 1-1,-1-1 1,1 1 0,-1-1-1,1 1 1,-1 0 0,1 1-1,-1-1 1,0 0 0,0 1-1,1 0 1,-1 0 0,0 0-1,-1 0 1,1 0 0,4 4-1,-13-15 213,5 7-246,0 1-1,0-1 1,0 0 0,0 1 0,0-1 0,0 1-1,-1-1 1,1 1 0,-3-3 0,-67-48-2549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0:07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984 821 3712,'0'0'4273,"-10"-2"-4081,-3-1 30,1 0 0,-1-2 0,1 1 0,0-1 0,0-1 0,0 0 0,-19-14 0,26 16-71,0-1 0,0 0 0,1 0 0,-1 0-1,-4-7 1,-1 0 159,-3-4 132,-21-31 397,30 41-725,0 1 1,0 0-1,0-1 0,-1 1 1,-9-8-1,1 1 95,9 9-153,0 0 1,0 0-1,0 0 1,0 0 0,0 1-1,0 0 1,-9-3-1,-12-8 260,-21-23 238,29 25-401,12 8-95,0 0 0,0 0 0,0 0 1,1 0-1,-1-1 0,1 0 0,0 0 0,0 0 1,-4-6-1,4 4 19,0 0 0,-1 1 0,0 0 0,0 0 0,0 0 0,-6-4 0,-23-23 267,25 22-253,-1 1 1,0 0 0,-1 1 0,1 0 0,-2 0-1,-16-8 1,11 9 116,13 5-165,0 1-1,1-1 0,-1 0 0,1 0 1,-1 0-1,-5-5 0,7 5-30,0 0 14,-1 0 1,1 0 0,-1 0 0,1 0-1,-1 1 1,0-1 0,-3-1-1,4 2-5,0-1-1,1 1 0,-1-1 0,1 1 0,-1-1 0,1 0 0,0 1 0,-1-1 0,1 0 0,0 0 0,0 0 0,0 0 0,1 0 0,-1 0 0,0-3 0,0 2 2,0 0 0,-1 0 0,1 0 0,-1 0 0,1 0 0,-4-4 0,-14-20 311,18 26-304,-1-1 0,1 0 0,-1 1 0,1-1 0,-1 0 0,1 0 0,0 0 0,0-1-1,0 1 1,0 0 0,-1-5 0,0 2 18,0 1-5,0 0 0,0 1 1,-1-1-1,1 1 1,-1 0-1,0-1 0,0 1 1,-4-3-1,-8-8 103,12 9-103,-1 1 0,0 1 0,0-1-1,-1 1 1,1-1 0,-1 1 0,0 1-1,1-1 1,-11-3 0,1 1 67,0 2-1,-19-4 1,-7-1 66,13-6-9,26 13-163,0 1 0,1 0 0,-1 0 1,1-1-1,-1 1 0,1 0 0,-1-1 0,1 1 0,-1-1 0,1 1 0,-1 0 0,1-1 0,0 1 0,-1-1 0,1 1 0,-1-1 0,1 0 0,0 1 0,0-1 0,-1 1 0,1-1 0,0 1 0,0-1 0,0 0 1,0 1-1,0-1 0,0 0 0,0 1 0,0-1 0,0 1 0,0-1 0,0 0 0,0 1 0,0-1 0,0 0 0,0 1 0,1-1 0,-1 1 0,0-1 0,0 1 0,1-1 0,0-1 0,38-30-2655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0:09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1440 757 2608,'0'0'3905,"-4"-10"-3777,-13-33 7,15 38-81,0 1 0,0 0 0,0 0 0,-1 0 0,0 1 0,1-1 1,-1 0-1,-1 1 0,1 0 0,-6-5 0,-6-6 255,-21-29 685,5 18-210,25 19-581,0 0-1,-1 0 0,-13-8 1,13 10-50,0-1 0,0-1 0,0 1 0,-8-10 0,-13-16 475,-2 1 0,0 2 0,-40-28 0,30 28-201,-1 1-1,-1 3 1,-47-21 0,78 41-313,-1 0 0,-23-5 0,23 7-33,1-1 0,-22-8 0,-2-5 65,14 5-20,-1 2-1,-37-12 1,2 3 85,37 11 7,-38-8 0,12 8 37,-24-4 109,2 0-153,49 9-176,0-1 0,-27-7 0,-53-20 81,64 21-19,29 8-68,-1 0 0,1-1 0,0 0 0,-1 0-1,1-1 1,0 1 0,-8-6 0,11 2-2361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29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1308 5920,'0'0'3652,"-12"4"-3167,-14 3-259,0 2 0,0 1-1,0 1 1,1 1 0,1 1 0,-31 22 0,45-27-77,0 0 1,0 0-1,1 1 1,0 0 0,0 1-1,1 0 1,0 0-1,1 1 1,0 0 0,1 0-1,0 1 1,1-1-1,0 1 1,1 0 0,0 1-1,-3 23 1,6-28-45,0 0 1,1 0 0,1 0-1,-1 0 1,1 0-1,0 0 1,1 0 0,0 0-1,1 0 1,-1-1-1,1 1 1,1-1 0,-1 0-1,7 9 1,-7-12-50,0 0 1,0 0-1,0 0 0,0-1 1,1 0-1,0 1 0,-1-1 1,1-1-1,0 1 1,1 0-1,-1-1 0,0 0 1,1 0-1,-1 0 0,1-1 1,0 0-1,0 1 1,-1-2-1,1 1 0,0 0 1,0-1-1,0 0 0,0 0 1,8-2-1,-3 0-1,0-1 0,-1 0 0,1-1 0,-1 0 0,0 0 0,0-1 0,-1 0 0,0-1 0,1 1 0,-2-2-1,1 1 1,-1-1 0,0 0 0,0-1 0,-1 0 0,7-10 0,1-4 85,-1 0 1,-1-1-1,-1 0 0,0-1 1,7-31-1,-16 52-112,5-21 297,0 0 0,-1-1 0,-2 0 0,3-29 0,-7 53-304,0 1 0,0 0-1,0-1 1,0 1-1,0-1 1,0 1 0,0 0-1,0-1 1,0 1 0,0 0-1,0-1 1,0 1-1,0-1 1,0 1 0,0 0-1,0-1 1,0 1-1,-1 0 1,1-1 0,0 1-1,0 0 1,0-1 0,-1 1-1,1 0 1,0 0-1,-1-1 1,1 1 0,-6 12 320,-7 74-76,3 1 1,2 93-1,7-132-194,-2 23 39,-4-1 1,-27 128 0,26-164-72,-2 0 0,-2-1 0,-1 0 0,-1-1 1,-2 0-1,-1-2 0,-35 49 0,50-77-30,0 0-1,0 0 1,0 0 0,0 0-1,0 0 1,0 0 0,0 0 0,0 0-1,-1-1 1,1 1 0,-1-1-1,1 0 1,-1 0 0,0 0-1,1 0 1,-1 0 0,0-1-1,1 1 1,-1-1 0,0 1 0,0-1-1,0 0 1,0 0 0,1-1-1,-1 1 1,0 0 0,-3-2-1,3 1 5,0 0 0,0-1 0,0 0 0,1 1 0,-1-1 0,0 0 0,1 0 0,-1-1 0,1 1 0,0 0 0,0-1 0,0 0 0,0 1 0,0-1 0,0 0 0,1 0 0,-1 0 0,1 0-1,0 0 1,0 0 0,0 0 0,-1-7 0,0-2 7,1 0 0,0 0 0,1-1 0,0 1 0,1 0-1,1 0 1,-1 0 0,2 0 0,0 0 0,0 0 0,1 1 0,1-1-1,0 1 1,8-15 0,-1 9-10,1 0-1,0 0 0,1 1 1,0 1-1,1 0 1,1 1-1,28-20 1,207-130 11,-127 87 29,162-133 1,-198 140 48,-43 35 92,41-40-1,-84 73-155,0-1-1,0 0 0,0 1 0,-1-1 1,1 0-1,-1 0 0,1 0 0,-1 0 1,0 0-1,0-1 0,0 1 0,-1 0 1,1-1-1,-1 1 0,0 0 0,0 0 1,0-1-1,0 1 0,0 0 0,-1-1 1,0-3-1,-2-20 556,3 33-543,-1 0-1,0 0 1,-1 0-1,1 0 1,-4 7 0,-2 11-31,3-11-7,-3 17 19,-8 60-1,14-81-26,1 0 1,0-1 0,0 1 0,1-1 0,0 1-1,1-1 1,-1 1 0,2-1 0,-1 0 0,1 0-1,0 0 1,5 8 0,-5-13-2,-1 0 0,1 1 1,0-1-1,0-1 0,0 1 1,0 0-1,1-1 0,-1 0 1,0 1-1,1-1 0,0-1 1,0 1-1,-1 0 0,1-1 1,0 0-1,0 0 0,0 0 1,1-1-1,-1 1 0,0-1 1,5 0-1,10 0 9,1-1 0,0-1 1,21-5-1,-26 4-1,11-2-12,1-1 1,-2-2 0,1-1-1,41-20 1,90-64-59,30-41 385,-211 149-6,9-6-261,-1 0-1,-15 14 1,15-8 22,0 1-1,1 0 1,1 1 0,-23 35 0,32-45-49,1 0 0,0 1 0,1-1 1,-1 1-1,2 0 0,-1 0 1,1 0-1,0 0 0,1 0 0,0 1 1,0-1-1,0 0 0,1 1 1,1-1-1,-1 0 0,3 11 0,-2-17-22,-1 0-1,0 0 1,1 0-1,0 0 1,-1 0-1,1 0 1,0-1-1,0 1 1,0 0-1,0 0 0,0-1 1,0 1-1,1 0 1,-1-1-1,1 0 1,-1 1-1,1-1 1,-1 0-1,1 1 1,0-1-1,-1 0 0,4 1 1,-2-2-1,-1 0 0,0 0 0,1 0 0,-1 0 0,0 0 1,1-1-1,-1 1 0,0-1 0,1 0 0,-1 1 0,0-1 0,0 0 0,0 0 0,0 0 1,0-1-1,0 1 0,0-1 0,0 1 0,2-3 0,9-8 24,-2-1 1,1 1-1,-2-2 0,0 1 1,10-19-1,-3 3 96,20-53 1,-32 71-102,8-28 90,-12 37-102,-1 0 0,1 0 1,-1 0-1,0 0 0,0 0 0,0 0 1,0-1-1,0 1 0,0 0 0,-1 0 1,1 0-1,-1 0 0,1 0 0,-1 0 1,-1-3-1,2 5-12,0 0 0,0 0 1,0 0-1,0 0 0,0 0 0,0 0 1,0 0-1,0 0 0,-1 0 0,1-1 1,0 1-1,0 0 0,0 0 0,0 0 1,0 0-1,0 0 0,0 0 1,0 0-1,0 0 0,-1 0 0,1 0 1,0 0-1,0 0 0,0 0 0,0 0 1,0 0-1,0 0 0,0 0 0,0 0 1,-1 0-1,1 0 0,0 0 1,0 0-1,0 0 0,0 0 0,0 0 1,0 0-1,0 0 0,0 0 0,0 0 1,-1 0-1,1 1 0,0-1 0,0 0 1,0 0-1,0 0 0,0 0 1,0 0-1,0 0 0,0 0 0,0 0 1,0 0-1,0 0 0,0 1 0,0-1 1,0 0-1,0 0 0,0 0 0,0 0 1,0 0-1,0 0 0,0 0 0,-4 13 27,0 16-11,6-17-14,0-1 1,0 0-1,1 0 1,0 0-1,1 0 0,0 0 1,1-1-1,0 0 1,11 16-1,-13-22 3,-1 0 0,1-1 0,0 1 0,0-1 0,1 1-1,-1-1 1,1 0 0,-1 0 0,1-1 0,0 1 0,0-1 0,1 0 0,-1 0 0,0 0-1,1 0 1,-1-1 0,1 0 0,-1 0 0,1 0 0,-1 0 0,1-1 0,0 0 0,-1 0-1,1 0 1,0 0 0,4-2 0,2-1 13,0 0-1,0-1 1,-1-1 0,0 0-1,0 0 1,0-1-1,0 0 1,-1-1 0,9-8-1,11-12 130,32-38-1,-50 53-100,17-26 79,-22 28-46,1 1-1,13-15 0,-16 24-57,-2 8 11,-2 15 24,0-19-53,0 7-5,3 57-27,-2-62 26,0 0 0,0 0 0,1-1 0,0 1 0,0 0 0,0 0 0,1-1 0,0 1 0,4 5 0,-6-10 2,0 1 1,0-1-1,0 1 1,1-1-1,-1 0 1,0 1-1,1-1 1,-1 0-1,1 0 1,-1 0-1,1 0 1,0 0-1,-1 0 1,1-1-1,0 1 1,0-1-1,0 1 1,-1-1-1,1 1 1,0-1-1,2 0 1,-1 0-1,1-1 1,-1 1 0,0-1 0,0 0-1,0 0 1,0 0 0,0-1-1,0 1 1,0 0 0,0-1-1,3-2 1,3-3 0,0 0 1,-1-1-1,0 0 1,-1 0-1,0-1 1,7-10-1,-11 14 4,12-16 16,-1-1 0,-1 0 0,-1 0 0,-2-1 0,12-33 0,-20 17-13,-2 28-7,0 10 0,1 0 0,-1 0 0,1 0 0,-1 1 0,1-1 0,-1 0 0,1 0 0,0 0 0,0 0 0,-1 1 0,1-1 0,0 0 0,0 1 0,0-1 0,0 0 0,0 1 0,0-1 0,0 1 0,0 0 0,0-1 0,0 1 0,0 0-1,0-1 1,0 1 0,0 0 0,1 0 0,30-4 20,-2 4-58,0 1 1,0 2-1,-1 1 1,59 14-1,-87-17 39,0-1-1,1 1 1,-1-1 0,1 1-1,-1-1 1,1 1 0,-1 0-1,0 0 1,0-1-1,1 1 1,-1 0 0,0 0-1,0 0 1,0 1 0,0-1-1,0 0 1,0 0-1,0 1 1,0-1 0,-1 0-1,1 1 1,0-1 0,-1 0-1,1 1 1,-1-1 0,0 1-1,1 2 1,-1 3 11,0 0 0,0 0 0,-1 0 0,0-1 0,-2 9 0,-2 21 15,5-22-26,0-2-15,0 1 0,0-1 1,4 18-1,-3-27 8,0 0 1,0 1-1,0-1 1,1 0-1,-1 1 1,1-1-1,-1 0 1,1 0-1,0 0 1,0 0-1,1-1 1,-1 1 0,0-1-1,1 1 1,0-1-1,4 3 1,-5-3 1,0-1 1,0 1 0,1-1 0,-1 0-1,0 0 1,1 0 0,-1 0-1,1 0 1,-1-1 0,1 1 0,-1-1-1,1 0 1,0 1 0,-1-1-1,1 0 1,-1 0 0,1-1-1,-1 1 1,1-1 0,0 1 0,-1-1-1,0 0 1,1 0 0,4-2-1,5-3 15,1-1-1,-2-1 0,1 1 0,-1-2 0,0 0 1,0 0-1,16-20 0,60-85 44,-72 91-50,242-411 24,-228 379-16,14-27 27,36-97-1,-65 143-18,-2-2 1,-2 0 0,-1 0-1,-2-1 1,3-50-1,-10 88-21,0-3 4,0-1 0,0 1 0,0-1-1,-1 0 1,1 1 0,-2-5-1,2 8-2,0 0-1,-1 1 0,1-1 0,0 1 1,-1-1-1,1 1 0,0-1 0,-1 1 0,1-1 1,0 1-1,-1 0 0,1-1 0,-1 1 1,1-1-1,-1 1 0,1 0 0,-1-1 0,1 1 1,-1 0-1,1 0 0,-2-1 0,1 1-1,0 0-1,0 0 1,0 0 0,-1 0-1,1 0 1,0 1-1,0-1 1,0 0-1,0 1 1,0-1-1,-1 1 1,1-1 0,0 1-1,-2 1 1,-6 5-4,0 0 1,1 1-1,0 0 1,0 1-1,1 0 1,0 0-1,0 1 1,-10 19-1,3-6-2,-12 21-19,1 0 1,2 2 0,2 0-1,-25 87 1,27-61-21,4 1-1,-9 109 1,22-148 18,2 1 1,1-1-1,1 1 1,2-1-1,2 0 0,1-1 1,18 54-1,-23-81 20,1 1 0,0 0 0,0-1 0,0 0 0,1 0 0,0 0-1,9 11 1,-10-15 6,0 1 0,0-1 0,0 0 0,0 0 0,0 0-1,1 0 1,-1-1 0,1 1 0,-1-1 0,1 0 0,0 0 0,-1 0-1,1 0 1,0-1 0,0 0 0,5 0 0,5 0 8,1-2 1,-1 0 0,0 0-1,-1-1 1,1-1 0,0 0-1,20-10 1,89-54 119,-70 37-60,-10 3-20,-27 17-23,0 1 0,27-13-1,-38 20-26,0 1 0,0 1 0,0-1 0,1 1 1,-1 0-1,0 0 0,0 1 0,1-1 0,-1 1 0,0 0 0,1 1 0,-1-1 0,10 3 0,-8 0 7,0-1 0,0 1 0,-1 1 1,1 0-1,-1-1 0,1 2 0,-1-1 0,-1 1 1,9 8-1,-17-12 8,1-1 1,-1 0-1,0 0 1,0 0 0,0 0-1,0-1 1,0 1-1,-3-2 1,0 1-3,-11 0-3,0 0-1,0 1 1,-1 1-1,1 1 1,-20 3 0,6 2-28,-58 20 1,80-23 16,-1 1 1,1 0-1,1 0 0,-12 8 1,16-9 2,-1-1 1,1 1 0,0 0-1,0 0 1,0 0-1,0 1 1,1-1-1,0 1 1,-3 5-1,5-9 3,0 1-1,1-1 1,-1 1 0,1-1-1,-1 1 1,1-1-1,0 1 1,0-1-1,0 1 1,-1-1-1,1 1 1,1-1-1,-1 1 1,0-1-1,0 1 1,0-1-1,1 1 1,-1-1-1,1 0 1,-1 1-1,1-1 1,0 1-1,-1-1 1,1 0 0,0 0-1,0 1 1,0-1-1,0 0 1,0 0-1,0 0 1,0 0-1,1 0 1,-1 0-1,0 0 1,0-1-1,1 1 1,-1 0-1,1-1 1,-1 1-1,1-1 1,-1 1-1,0-1 1,3 1 0,3 0 5,1 1 1,-1-1 0,0 0 0,0-1-1,1 0 1,-1 0 0,14-3 0,-4-1 7,-1-2 0,0 0 0,0 0 0,-1-2 0,0 0 1,23-16-1,-14 9 24,31-15 1,-54 29-38,0 1-1,0 0 1,0-1 0,0 1 0,1 0 0,-1 0-1,0 0 1,0 0 0,0 0 0,0 0 0,0 0-1,0 0 1,0 0 0,0 1 0,1-1 0,-1 0 0,0 1-1,0-1 1,0 0 0,0 1 0,0 0 0,-1-1-1,1 1 1,0 0 0,0-1 0,0 1 0,0 0 0,-1 0-1,1 0 1,0-1 0,-1 1 0,2 2 0,3 5 10,-1 0 0,0 0 0,4 12 0,3 5 15,-6-16-27,0-1-1,1 0 0,-1 0 1,14 12-1,-16-17 0,0-1-1,1 1 1,0-1-1,0 1 1,-1-1-1,1 0 1,1 0 0,-1-1-1,0 0 1,0 1-1,0-1 1,9 1-1,-3-2 0,0 0-1,0 0 1,0-1-1,0 0 1,0-1-1,0 0 1,0-1 0,-1 0-1,1 0 1,-1-1-1,14-7 1,5-6-10,-1 0 1,31-27-1,-29 20 19,-2-2 0,-1-1 0,-1-1 0,-1-1 0,-2-1 0,24-40 0,94-207 70,-123 241-70,34-76 50,-5-3 0,-5-1-1,46-213 1,-84 315-44,0 0 1,-1-1-1,-1 1 1,0-1-1,-1 1 0,-4-27 1,4 40-14,0 0-1,0 1 1,0-1 0,0 0 0,0 0 0,0 0 0,0 0 0,-1 1 0,1-1 0,0 0-1,-1 0 1,1 0 0,0 1 0,-1-1 0,1 0 0,-1 1 0,1-1 0,-1 0 0,0 1-1,1-1 1,-1 1 0,1-1 0,-1 0 0,0 1 0,0 0 0,1-1 0,-1 1 0,0-1-1,0 1 1,0 0 0,1 0 0,-1 0 0,0-1 0,0 1 0,0 0 0,0 0 0,1 0-1,-1 0 1,0 0 0,0 0 0,0 0 0,0 1 0,0-1 0,1 0 0,-1 0 0,0 1-1,0-1 1,0 0 0,1 1 0,-1-1 0,0 1 0,1-1 0,-1 1 0,0-1 0,1 1-1,-2 1 1,-3 2-14,-1 1 0,1 1 0,0-1-1,0 1 1,-6 9 0,-2 7-15,2 0 0,0 1 0,-12 36 0,-16 78-91,30-101 81,-33 140-141,8 2 0,-13 204 0,44-344 155,1 1 1,2 0-1,5 40 0,-4-73 31,0 0-1,1-1 0,-1 1 0,1 0 0,0-1 0,1 1 0,-1-1 0,1 0 1,0 0-1,0 0 0,1 0 0,-1 0 0,7 5 0,-7-7 4,-1-1-1,1 0 0,0 0 1,0 0-1,0-1 0,1 1 1,-1-1-1,0 0 1,1 0-1,-1 0 0,0 0 1,1 0-1,-1-1 0,1 0 1,0 1-1,-1-1 0,1-1 1,-1 1-1,1 0 1,-1-1-1,1 0 0,-1 0 1,5-1-1,10-5 21,0-1 0,-1-1 0,1 0 0,28-21 0,57-55 111,16-24 187,-118 108-319,0 0 0,0 1 0,0-1 0,0 0 0,0 0 0,0 0 0,0 1 0,0-1 0,0 0 0,0 1 0,1-1 0,-1 1 0,0-1 0,0 1 0,1 0 0,-1 0 0,3-1 0,-3 1-5,-1 1 0,1-1 0,0 0 0,-1 1-1,1-1 1,-1 0 0,1 1 0,0-1 0,-1 1-1,1-1 1,-1 1 0,1-1 0,-1 1 0,0 0-1,1-1 1,-1 1 0,0 0 0,1-1 0,-1 1-1,0 0 1,0-1 0,1 1 0,-1 1 0,1 6-4,1 1-1,-2-1 1,1 1 0,-2 11 0,1-8 9,-1 13-14,3 61 2,-1-75-8,0 1 1,1-1-1,1 0 1,0 0-1,5 14 1,-7-23 10,-1-1 0,1 1-1,0 0 1,0-1 0,0 1 0,0-1-1,1 1 1,-1-1 0,0 0 0,0 0-1,1 1 1,-1-1 0,1 0-1,-1 0 1,1 0 0,0-1 0,-1 1-1,1 0 1,3 0 0,-2 0 1,1 0-1,0-1 1,0 0 0,0 0-1,-1 0 1,1 0-1,0 0 1,0-1 0,4-1-1,3-1 9,0-1-1,0 0 1,-1-1-1,1 0 1,11-8-1,15-15 34,66-63-1,-100 88-34,21-24 37,-19 21-13,0 0-1,0 0 1,1 0 0,9-7-1,-15 13-27,0 0 0,1 0 0,-1 0 0,0 0 0,0 0 0,0-1 0,0 1 0,0 0 0,0 0 0,0 0-1,1 0 1,-1 0 0,0 0 0,0 0 0,0 0 0,0 0 0,0 0 0,0 0 0,0 0 0,1 0 0,-1 0 0,0 0 0,0 0-1,0 0 1,0 0 0,0 0 0,0 0 0,0 0 0,1 0 0,-1 0 0,0 0 0,0 1 0,0-1 0,0 0 0,0 0-1,0 0 1,0 0 0,0 0 0,0 0 0,1 0 0,-1 0 0,0 0 0,0 0 0,0 1 0,0-1 0,0 0 0,0 0 0,0 0-1,0 0 1,0 0 0,0 0 0,0 0 0,0 1 0,0-1 0,0 0 0,0 0 0,0 0 0,0 0 0,0 0 0,0 0-1,0 1 1,0-1 0,0 0 0,0 0 0,0 0 0,0 0 0,0 0 0,0 0 0,-3 11 2,3-9 1,-4 21 10,0 41 0,4-59-16,0 1 0,0-1 0,1 1 0,-1-1 0,1 1 0,1-1 0,-1 0 1,1 0-1,0 1 0,0-1 0,0 0 0,1-1 0,5 9 0,-7-12 0,0 0-1,1 0 0,-1 0 0,0 0 0,1 0 1,-1 0-1,1-1 0,-1 1 0,1 0 0,-1-1 1,1 1-1,0-1 0,-1 0 0,1 1 0,-1-1 1,1 0-1,0 0 0,-1 0 0,1 0 0,0-1 1,-1 1-1,1 0 0,0-1 0,-1 1 0,1-1 1,2-1-1,1 1 0,-1-1 1,0-1 0,0 1 0,0-1-1,0 1 1,0-1 0,-1 0 0,4-4-1,-1 0 10,0-1-1,-1 1 0,0-1 0,0 0 0,-1 0 0,0-1 1,-1 1-1,0-1 0,4-16 0,-6 21-1,0 1-1,-1 0 1,1-1 0,-1 1 0,0 0-1,0-1 1,0 1 0,-1-1-1,1 1 1,-1 0 0,1-1-1,-1 1 1,0 0 0,0 0 0,-1 0-1,1 0 1,-1 0 0,1 0-1,-1 0 1,0 0 0,0 0-1,0 1 1,-1-1 0,1 1 0,-1 0-1,1 0 1,-1 0 0,0 0-1,-4-3 1,-33-5 21,28 8-121,12 2 87,0 0 0,0 0 0,0 0 0,0 0 0,0-1 0,0 1 0,0 0 0,0 0 0,0 0 0,0 0 0,0 0 0,0 0 0,0 0 0,0 0 0,0 0 0,0 0 0,0 0 0,0 0 0,0 0 0,0 0 0,0 0 0,0 0 0,0 0 0,0 0 0,0 0 0,0 0 0,0 0 0,0 0 0,0-1 0,0 1 0,0 0 0,0 0 0,0 0 0,-1 0 0,223-20-351,-210 19 350,1 1-1,-1 1 1,1 0 0,-1 0-1,0 1 1,0 1 0,0 0-1,0 1 1,20 9 0,-27-11 10,-1 1 0,1-1 0,0 1 1,-1 0-1,0 1 0,1-1 0,-1 1 0,-1-1 1,1 1-1,-1 1 0,1-1 0,-1 0 1,0 1-1,0-1 0,-1 1 0,0 0 1,0 0-1,0 0 0,0 0 0,-1 0 0,1 1 1,-1-1-1,-1 0 0,1 9 0,-1-4 6,1 9 150,5-19-55,7-9-21,32-40 39,-37 38-95,1 0 0,1 1 1,0 0-1,0 0 1,1 1-1,15-10 0,-25 19-24,0-1-1,0 1 1,-1 0-1,1-1 1,0 1-1,0 0 1,0 0-1,0-1 1,0 1-1,0 0 1,0 0-1,0 0 1,0 0-1,0 0 1,0 1-1,0-1 1,0 0-1,0 0 1,0 1-1,0-1 1,0 0-1,0 1 1,0-1-1,0 1 1,-1-1-1,1 1 1,0-1-1,0 1 1,0 0-1,-1-1 1,1 1-1,0 0 1,-1 0-1,1 0 1,-1-1-1,1 1 1,-1 0-1,1 0 1,-1 1-1,4 7-6,0-1 1,-1 0-1,3 16 0,-1-8 21,-4-12-14,0-1 0,1 1 0,0-1 0,-1 0 1,1 0-1,1 0 0,-1 0 0,0 0 0,1 0 0,-1-1 0,1 1 0,0-1 0,0 0 0,0 1 0,4 1 0,-1-1 1,0-1-1,0 1 1,1-1 0,-1 0 0,1-1-1,0 1 1,11-1 0,6 0 1,0-2 0,0-1 0,39-8 0,-10-3 27,-1-2 0,77-33 0,-4 0 71,-100 34-44,-10 6 26,-24 21-82,-13 10-11,2-2-36,-30 41-1,35-45 25,12-14 18,1 0-1,-1-1 1,1 1-1,-1 0 1,1 0 0,0 0-1,0 1 1,1-1-1,-1 0 1,0 1-1,1-1 1,-2 7-1,3-10 5,0 0 0,0 0 0,0 1 0,0-1 0,0 0 0,0 0 0,1 0 0,-1 0 0,0 0 0,0 1 0,0-1 0,0 0 0,0 0 0,0 0 0,0 0 0,0 0 0,0 0 0,0 0 0,0 1 0,1-1 0,-1 0 0,0 0 0,0 0 0,0 0 0,0 0 0,0 0 0,0 0 0,1 0 0,-1 0 0,0 0 0,0 0 0,0 0 0,0 0 0,0 0-1,0 0 1,1 0 0,-1 0 0,0 0 0,0 0 0,0 0 0,0 0 0,0 0 0,1 0 0,-1 0 0,0 0 0,0 0 0,0 0 0,0 0 0,12-6 0,8-9 0,-15 10-3,-2 1 12,0 1-1,0-1 0,1 1 1,0-1-1,0 1 1,0 0-1,0 1 0,0-1 1,0 1-1,8-3 0,-11 6-10,1 0 0,-1 0-1,0 0 1,1 0 0,-1 0-1,0 0 1,0 1 0,1-1 0,-1 1-1,0-1 1,-1 1 0,1-1-1,1 3 1,2 2-28,-1 0 20,1 0 0,0 0 0,0-1 0,0 0 0,0 1 0,1-2 0,0 1 0,0 0 0,1-1 0,-1 0 0,1-1 0,0 1 0,7 3 0,-4-3-4,0-1-1,-1 0 1,1 0 0,0-1 0,1 0 0,-1 0-1,0-1 1,0-1 0,1 1 0,-1-1 0,0-1-1,1 0 1,17-4 0,-12 1 11,-1-2 0,1 0 0,-1 0 0,0-1 0,0-1 0,-1 0 0,15-12 0,-10 5 4,-1-2 0,0 1 0,-1-2 0,15-21-1,4-14 7,-2-1 0,39-91 0,-50 100-4,-2-2 0,-3 0 0,-1 0 0,17-94 0,-32 137-3,-1 0 0,1 1 0,-1-1 0,0 0 0,0 0 0,-1 1 0,1-1 0,-1 0 0,-2-6 0,3 9 0,0 0 0,-1 1 0,1-1 0,0 1 0,-1-1 0,1 1 0,-1-1 0,1 1 0,-1-1 0,1 1 0,-1-1 0,1 1 0,-1-1 0,1 1 0,-1 0 0,1-1 0,-1 1 0,0 0 0,1 0 0,-1 0 0,0-1 0,0 1 0,-1 0 0,0 0 0,0 1 0,1-1 0,-1 0 0,0 1 0,0-1 0,1 1 0,-1-1 0,0 1 0,1 0 0,-1 0 0,-1 1 0,-12 9 0,0 0 0,2 1 0,-1 1 0,2 0 0,0 0 0,-12 18 0,-57 95 0,56-80-46,2 1 0,-25 74 0,-18 102-231,63-211 263,1-8-157,1 1-1,-1-1 1,0 1 0,0-1 0,-5 8 0,-2-2-4345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0:11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1586 1 4312,'0'0'4930,"-13"0"-4748,-1 0-132,-86 2 485,68 4-232,1 0 1,-32 11-1,-19 5 266,-68 21 118,53-13-208,72-22-244,-35 17 0,-17 6 203,-6 1 101,17-6-200,25-10-87,1 2 0,1 1 0,-39 26 0,40-24-28,-9 5-27,8 1-75,18-14 14,1 1 0,-32 29-1,-54 77 725,76-74-364,19-25-358,10-18-117,0 0 0,-1 0 0,1 0 0,-1 0-1,1 0 1,-4 4 0,2-4 11,1 1 0,0-1-1,0 1 1,0 0 0,0 0 0,1-1 0,-1 1-1,1 0 1,-1 6 0,1-5 3,0 0-1,0 0 1,-1 0 0,0 0 0,0 0 0,-3 4-1,-11 25 330,14-28-327,0-1 1,0 0 0,-1 0-1,1 0 1,-1 0 0,0 0-1,-1-1 1,1 1 0,-5 4-1,-4-2 48,3 2 4,9-8-82,0-1-1,-1 0 1,1 1 0,0-1 0,0 0 0,0 1 0,-1-1-1,1 0 1,0 0 0,0 1 0,-1-1 0,1 0 0,0 0-1,-1 1 1,1-1 0,0 0 0,-1 0 0,1 0 0,0 0-1,-1 0 1,1 0 0,0 1 0,-1-1 0,1 0-1,0 0 1,-1 0 0,1 0 0,-1 0 0,1 0 0,0 0-1,-1-1 1,1 1 0,0 0 0,-1 0 0,1 0 0,0 0-1,-1 0 1,1 0 0,0-1 0,-1 1 0,1 0 0,-1-1-1,-1-5-2455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0:14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655 0 2400,'0'0'9374,"-9"5"-9140,8-5-233,-8 4 77,1 0 1,-1 1 0,1 1-1,0-1 1,0 1 0,1 0 0,-14 15-1,0 10 156,1 1 1,-17 35-1,8-12-14,-4 8 4,13-25 15,-37 55 1,29-48-33,1 1-1,2 2 1,-24 64 0,47-106-189,-53 145 479,-2 2 279,51-134-464,-10 39 0,-1 5 248,14-52-270,1 1-1,0-1 1,1 0-1,0 1 1,1 12-1,0-24-73,-2 0-201,1 0 1,0 0-1,-1 0 0,1 0 0,-1 0 0,1 0 0,0-1 0,-1 1 0,1 0 0,0-1 0,0 1 0,-1-1 0,1 0 0,0 1 0,0-1 1,0 0-1,0 0 0,-1 0 0,1 0 0,1 0 0,-1 0 0,0 0 0,0 0 0,0 0 0,0 0 0,1 0 0,-1-1 0,1 1 0,-1 0 1,1-1-1,-1-1 0,-2-2-47,3 5-97,0-1 0,0 1 0,-1 0 0,1 0-1,0-1 1,0 1 0,0 0 0,-1 0 0,1-1 0,0 1 0,0 0 0,-1 0 0,1-1-1,0 1 1,-1 0 0,1 0 0,0 0 0,-1 0 0,1 0 0,0 0 0,-1-1-1,1 1 1,0 0 0,-1 0 0,1 0 0,0 0 0,-1 0 0,1 0 0,0 0 0,-1 0-1,1 0 1,-1 1 0,-10-3-3803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0:17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63 545 3912,'0'0'4929,"1"-10"-4632,1-21 99,-1 0-1,-2 0 1,-1 0-1,-7-42 1,-35-124 2556,41 183-2618,1-1 1,0 1 0,1-26-1,-2-17 2069,14 77-2206,6 32-141,-3 0 0,-1 2 1,-3-1-1,-3 1 0,-1 0 0,-3 57 0,-2-84 144,24-46-14,-8 9-143,0 1 0,0 1-1,1 0 1,0 1 0,31-8 0,-27 9 11,0 1 0,1 1 0,-1 0 0,40 0 0,-48 5-17,1 0 1,-1 0-1,0 1 1,1 1-1,-1 0 0,0 1 1,-1 1-1,21 9 1,-29-11-13,-1-1 0,0 0 0,1-1 1,0 1-1,-1-1 0,1 0 0,0 0 1,7 1-1,-9-3-26,0 1 0,0 0 0,0-1 1,0 1-1,0-1 0,0 0 0,-1 0 0,1 0 1,0 0-1,-1-1 0,1 1 0,0-1 0,-1 1 1,0-1-1,1 0 0,1-3 0,15-16-2510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0:19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4216,'0'0'9798,"12"0"-9580,5 1-101,-1 0 0,0 1 0,0 0 0,20 7 0,-14-4 43,0 0 0,26 1 0,-32-4-32,1 0 0,-1 0 0,0 2 0,0 0 0,24 10 0,-11 5 74,-24-15-162,0-1-1,-1 1 1,1-1-1,10 4 1,-7-4 2,0 1 29,0-1 1,0 1 0,1-2 0,0 1-1,-1-1 1,1-1 0,0 1-1,0-2 1,0 1 0,10-1-1,-5 1 66,-14-1-118,1 0 0,0 1 0,-1-1 0,1 0 0,0 0-1,0 0 1,-1 0 0,1 0 0,0 0 0,-1 0-1,1 0 1,0 0 0,-1 0 0,1-1 0,0 1 0,-1 0-1,1 0 1,0-1 0,-1 1 0,1 0 0,0-1 0,-1 1-1,1 0 1,-1-1 0,1 1 0,-1-1 0,2 0-1,5-2 189,1 1 48,-11 0 21,0 3-258,1 0 1,0 1-1,-1-1 1,1 0-1,0 1 1,0-1-1,-3 4 1,-1 0-2,-3 0-9,-1 0 1,0 0-1,0-1 0,0 0 1,-1-1-1,-18 3 0,-16 6-34,24-5 31,-1-1 0,0-1 0,-1 0 0,1-2 0,-1-1 0,-31-1 0,-22-1 109,-17-2 125,80 1-175,7 0-14,-1 1 0,1-1 0,0 0 1,0 0-1,0-1 0,-11-3 0,17 4-33,0 1 0,0 0 0,0 0 0,0 0 0,0 0 0,0 0 0,0 0 0,0 0 0,0 0 0,0 0 0,0 0 0,1 0 0,-1-1 0,0 1 1,0 0-1,0 0 0,0 0 0,0 0 0,0 0 0,0 0 0,0 0 0,0 0 0,0-1 0,0 1 0,0 0 0,0 0 0,0 0 0,0 0 0,0 0 0,0 0 0,0 0 0,0 0 0,0-1 1,0 1-1,0 0 0,0 0 0,0 0 0,0 0 0,-1 0 0,1 0 0,0 0 0,0 0 0,0-1 0,23 3 242,32 6-127,-44-7-100,1 2 1,-1-1-1,0 1 0,0 1 0,0 0 1,0 0-1,-1 1 0,0 1 0,15 9 1,-5 0 5,8 4 2,-2 2-1,0 1 1,32 34 0,-50-46-20,0-1 0,1 0 0,18 13 0,-22-17-141,4 5 509,-9-11-430,0 1 0,0 0 1,0 0-1,0 0 0,0 0 1,0 0-1,0 0 1,0 0-1,0-1 0,0 1 1,0 0-1,0 0 0,0 0 1,0 0-1,0 0 1,0 0-1,0 0 0,0-1 1,0 1-1,0 0 1,0 0-1,0 0 0,1 0 1,-1 0-1,0 0 0,0 0 1,0 0-1,0 0 1,0-1-1,0 1 0,0 0 1,0 0-1,0 0 0,1 0 1,-1 0-1,0 0 1,0 0-1,0 0 0,0 0 1,0 0-1,0 0 1,0 0-1,1 0 0,-1 0 1,0 0-1,0 0 0,0 0 1,0 0-1,0 0 1,0 0-1,0 0 0,1 0 1,-1 0-1,0 0 0,0 0 1,0 0-1,0 0 1,0 0-1,0 0 0,0 0 1,0 1-1,1-1 0,-1 0 1,0 0-1,0 0 1,0 0-1,0 0 0,0 0 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0:28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3679 854 2704,'0'0'3256,"-10"-5"-3104,-34-18 0,10 10 868,32 12-910,0 0 1,0 1-1,0-1 0,0 0 0,0 0 0,0 0 1,0-1-1,0 1 0,0 0 0,1-1 1,-1 1-1,-2-3 0,-1 0 95,1-1 0,-1 0 0,1 0 0,0 0 0,0 0 0,0-1 0,1 0 0,-1 1 0,2-1 0,-5-12 0,-5-23 759,10 35-853,1-1 0,-1 1 0,0 0 1,-1 0-1,1 1 0,-1-1 0,-5-6 1,-7-19 310,-10-23 284,14 32-211,-10-28 1,17 40-379,0 1-1,-1 0 1,0 0 0,-1 0 0,-7-9-1,-1-3 177,6 8-81,6 10-169,0 0-1,0 0 1,0 0 0,0 0-1,0 0 1,-1 1 0,1-1-1,-4-1 1,-12-13 178,16 14-199,-1 1 1,1-1-1,-1 1 0,1 0 1,-1 0-1,0 0 0,1 1 1,-1-1-1,0 0 0,-4 0 1,-28-17 206,16 7-101,13 9-101,1 0-1,0 0 1,-1 0 0,1 1-1,-1 0 1,0 0 0,0 1-1,0 0 1,-10-1 0,11 1-5,0 1 1,1 0 0,-1-1-1,0 0 1,0 0 0,0-1-1,1 1 1,-1-1 0,1 0-1,-1 0 1,1-1 0,0 1-1,-5-4 1,4 3 13,0 0 1,0 1-1,0-1 0,0 1 0,0 0 0,-7-1 1,-23-10 152,-2 0 159,32 11-315,0 1-1,0-1 0,0 0 0,1 0 0,-1 0 1,0-1-1,1 1 0,0-1 0,-8-7 0,6 5 6,-1 1-1,1-1 1,0 1-1,-1 1 0,0-1 1,0 1-1,-9-3 0,-13-6 51,17 6-66,1 0-1,-1 0 0,0 2 1,0-1-1,-1 2 1,1 0-1,-1 0 1,0 1-1,-17 0 1,13 0 3,1 0 1,0 0 0,-1-2 0,-17-5-1,-12-3-4,-84-7 107,-36 2-73,58 11-77,50 6 43,0 3 0,0 2-1,-79 17 1,120-19-22,-67 19-63,18-3 78,46-13 6,0 1-1,0 0 0,-29 17 0,12-6 55,-44 6-31,-90 48-123,106-43 122,42-18-10,-1-1-1,-33 10 1,36-13 4,0 1 0,0 1 0,-38 23 0,-3 2 39,-107 60-122,150-83 79,0 1 0,1 1 0,0 0 0,-18 19 0,-5 4 129,20-20-67,1 1 0,1 2 0,1-1 0,1 2 0,-16 23 0,-19 38 41,38-56-86,-3 5 27,-24 57 0,37-78-30,-1 1 0,-10 17 0,-7 13 68,14-17-86,7-19-24,0 0-1,0 0 1,0 0 0,-1 0 0,0 0-1,1-1 1,-6 8 0,-5 5 60,-16 29 0,5-6-43,-6 10 87,12-32-4,-4 4-104,19-17-38,0-2 62,0 0 0,1 1 1,-1-1-1,1 1 0,-1-1 0,1 1 1,0 0-1,-1 3 0,-9-6 29,8-3-38,0 0 0,0 0 0,1 0-1,-1-1 1,1 1 0,0-1 0,-2-4-1,-3-6 11,1 2-1,0 0 1,1-1-1,1 0 1,0 0-1,0 0 1,2-1-1,0 1 1,-1-16-1,-1-28 27,3 54-37,1 3-11,0-1-1,0 1 1,0 0-1,0 0 1,0-1-1,-1 1 1,1 0-1,0 0 1,0-1-1,0 1 1,0 0-1,0 0 1,0-1 0,0 1-1,0 0 1,0 0-1,0-1 1,0 1-1,0 0 1,0 0-1,0-1 1,1 1-1,-1 0 1,0 0-1,0-1 1,0 1-1,0 0 1,0 0-1,1-1 1,-1 1-1,0 0 1,0 0 0,0 0-1,0-1 1,1 1-1,-1 0 1,0 0-1,0 0 1,1 0-1,-1 0 1,0-1-1,0 1 1,1 0-1,-1 0 1,0 0-1,1 0 1,-8 27 21,0 10-30,-13 84-89,18-74 75,1-29 31,0 0 0,-4 21 0,4-34 0,0-4-9,1-1 0,0 1-1,0-1 1,0 0 0,0 1-1,-1-1 1,1 1 0,0-1 0,0 1-1,0-1 1,0 1 0,0-1 0,0 1-1,1-1 1,-1 1 0,0-1 0,0 1-1,0-1 1,0 0 0,0 1 0,1-1-1,-1 1 1,0-1 0,0 1-1,1-1 1,-1 0 0,0 1 0,1-1-1,-1 0 1,0 1 0,1-1 0,-1 1 23,1-1-22,-1 0-1,0 1 1,0-1-1,0 0 1,0 1 0,1-1-1,-1 0 1,0 0-1,0 1 1,0-1 0,1 0-1,-1 1 1,0-1-1,1 0 1,-1 0 0,0 0-1,0 1 1,1-1 0,-1 0-1,0 0 1,1 0-1,-1 0 1,0 0 0,1 0-1,-1 1 1,1-1-1,-1 0 1,0 0 0,1 0-1,-1 0 1,0 0-1,1 0 1,-1-1 0,1 1-1,14-2 66,21-9 9,3-2 33,1 2 0,57-9 1,-66 18 60,0 2 0,60 6 1,-25-1 146,-64-5-304,0 0 0,0 0 0,0 0 0,0 0 0,0 0 1,0 0-1,0 0 0,-1-1 0,1 1 0,0-1 0,0 0 1,0 1-1,0-1 0,-1 0 0,1 0 0,2-2 0,-2 1-13,-1 0 0,1 0 0,-1 0-1,0 0 1,0 0 0,0 0 0,0 0 0,0 0-1,0 0 1,-1-1 0,1 1 0,-1 0 0,1-1-1,-1 1 1,0-3 0,0-23-3172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0:29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3712,'0'0'6536,"8"11"-6187,-4-3-276,8 11 151,0-1 0,21 25 0,28 35 632,2 3 131,-48-64-526,-1 1 1,21 33-1,-20-33 282,-9-13-466,-5-8-1193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0:57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0 164 4416,'0'0'11588,"16"-4"-11346,256-80 919,-103 46-586,-53 14-167,-110 23-375,10-3 45,0 1 1,18-2-1,-30 5-52,-1-1 0,0 1-1,1 0 1,-1 0 0,0 1-1,0-1 1,1 1 0,-1-1-1,0 1 1,0 0 0,0 0 0,0 1-1,0-1 1,0 1 0,0-1-1,0 1 1,2 2 0,-4-2 1,1 1-1,-1-1 1,0 1 0,-1-1 0,1 1 0,0 0-1,-1-1 1,1 1 0,-1 0 0,0-1 0,0 1 0,0 0-1,0-1 1,-1 1 0,1 0 0,-1-1 0,1 1 0,-2 3-1,-1 7 39,-4 17 64,6-24-103,-1-1-1,1 1 1,0-1 0,0 1 0,0-1-1,1 1 1,0 6 0,0-11-20,1 1 0,-1-1 0,1 1 1,-1-1-1,1 1 0,0-1 0,-1 1 1,1-1-1,0 0 0,0 1 0,0-1 1,0 0-1,0 0 0,1 0 0,-1 0 1,0 0-1,0 0 0,1 0 0,-1 0 1,1 0-1,-1-1 0,1 1 0,-1 0 1,1-1-1,-1 1 0,1-1 0,-1 0 1,1 0-1,-1 1 0,3-1 0,31 3 56,0 0-1,0-2 1,0-2-1,52-7 0,137-37 241,20-2 196,-219 44-380,93-7 1009,-132 17-597,-44-1-432,-42 2-3302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0:59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12 288 5016,'0'0'6921,"11"-6"-6356,175-112 2846,-35 9-755,-120 92-2119,-24 13-302,0 1 1,-1-1-1,0 0 0,1-1 1,6-6-1,-12 10-215,-1 1 0,0-1 0,1 1 0,-1-1 0,1 1 0,-1 0 0,1-1 0,-1 1 0,1 0 0,-1-1 0,1 1 0,-1 0 0,1 0 0,-1-1 0,1 1 0,0 0 0,-1 0 0,1 0 0,-1 0 0,1 0 0,0 0 0,-1 0 0,2 0 0,-2 0-13,0 1 0,0-1-1,0 0 1,0 1 0,0-1-1,0 1 1,0-1 0,0 1-1,0-1 1,0 0 0,0 1 0,0-1-1,0 1 1,0-1 0,0 1-1,0-1 1,0 0 0,-1 1-1,1-1 1,0 1 0,0-1 0,-1 0-1,1 1 1,0-1 0,0 0-1,-1 1 1,1-1 0,0 0-1,-1 1 1,1-1 0,-1 0 0,1 0-1,-1 1 1,-116 109 129,94-90-131,-2-1 1,-1-2 0,-31 18 0,-100 38 39,140-66-52,15-7 16,-1 1-1,1 0 1,0 0-1,0 0 1,0 0-1,0 0 0,0 1 1,-3 1-1,10-7 37,1 0-1,0 1 0,0-1 0,8-2 0,-2 0-14,7-2 35,0 1 1,1 1-1,0 1 0,1 0 1,30-2-1,-43 6-36,-1 1 0,1 0 1,0 0-1,0 1 0,-1 0 0,1 0 0,0 0 0,-1 1 1,1 0-1,-1 1 0,0 0 0,0 0 0,0 1 1,0-1-1,0 1 0,-1 1 0,9 7 0,-13-10-10,0 0-1,0 0 1,1-1-1,-1 1 1,0-1-1,1 1 1,-1-1-1,1 0 1,-1 0-1,1 0 1,-1 0-1,1-1 0,3 1 1,-12-19 5,0 0 0,-1 1 0,-1-1 0,-1 1 0,-15-22 0,10 15 24,12 21-36,1-1 0,-1 1 0,1 0 0,-1 0-1,0 0 1,0 0 0,-1 0 0,1 1 0,-1-1-1,1 1 1,-1-1 0,0 1 0,0 0-1,-5-3 1,5 4-22,6 13-410,5-7-2600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1:03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87 732 5320,'0'0'2689,"-1"11"-2148,1 54 156,-3 59 593,2-119-1243,-19 239 1942,19-219-1700,-1-1 1,-1 0 0,-2 0-1,0 0 1,-15 39-1,10-48 76,9-14-304,0 1 1,0-1 0,0 0 0,1 0 0,-1 0 0,0 1 0,0-1 0,1 0 0,-1 0 0,1 1 0,-1-1 0,0 3 0,-4-26 1001,4-43-625,3 0-1,4 1 0,1-1 1,32-118-1,-19 112 215,55-128 0,-67 183-550,1 1 0,0 1 0,1 0 0,0 0 0,1 1 0,0 0 1,2 0-1,15-12 0,-18 16-32,-7 6-39,-1 0 0,1 1 0,0-1 0,0 1 1,0-1-1,0 1 0,1 0 0,-1 0 0,1 0 1,-1 1-1,1-1 0,-1 1 0,1 0 0,0 0 1,0 0-1,0 0 0,0 1 0,7 0 0,-8 0-17,0 1 0,0-1 0,1 1 0,-1 1 0,0-1 0,0 0 0,0 1 0,0-1 0,0 1 0,0 0 0,0 0 0,-1 0 0,1 0 0,-1 1 0,1-1 0,-1 1 0,0-1 0,0 1 0,0 0-1,0 0 1,1 4 0,0-2-4,0 0-1,0 1 0,-1-1 0,0 1 0,0 0 1,-1 0-1,1 0 0,-1 0 0,0 0 0,-1 0 0,0 8 1,-1-5 2,-1 0 0,0-1 1,-1 1-1,0-1 1,0 1-1,-7 11 1,-32 47 53,21-35-45,18-27-14,0 0-1,-1 0 1,0-1 0,0 1-1,0-1 1,-1 0-1,1 0 1,-1 0-1,0-1 1,0 0-1,0 0 1,0 0 0,-1 0-1,1-1 1,-12 3-1,0-1 8,0-2 0,-1 0-1,1-1 1,-19-1 0,27 0-13,2 1 13,0 0 1,-1 0-1,1 0 1,0 1 0,-14 6-1,8-4 31,13-4-44,0 0 1,0 0-1,0 0 0,-1 0 0,1 0 1,0 0-1,0 0 0,0 1 1,0-1-1,0 0 0,0 0 1,0 0-1,0 0 0,-1 0 1,1 0-1,0 0 0,0 0 0,0 0 1,0 1-1,0-1 0,0 0 1,0 0-1,0 0 0,0 0 1,0 0-1,0 0 0,0 1 0,0-1 1,0 0-1,0 0 0,0 0 1,0 0-1,0 0 0,0 0 1,0 1-1,0-1 0,0 0 0,0 0 1,0 0-1,0 0 0,0 0 1,0 0-1,0 1 0,0-1 1,0 0-1,0 0 0,0 0 1,1 0-1,-1 0 0,0 0 0,0 0 1,0 0-1,0 0 0,0 1 1,0-1-1,0 0 0,0 0 1,1 0-1,-1 0 0,0 0 0,0 0 1,0 0-1,0 0 0,0 0 1,0 0-1,1 0 0,-1 0 1,10 5 22,8 0-15,0 0-1,1-1 0,-1-1 0,38 1 1,76-8 0,-109 1-8,1 0-1,-1-2 1,0 0 0,0-2 0,36-15-1,-18 2 32,76-48 0,-108 62-12,0-1-1,0-1 1,0 1 0,-1-1-1,7-10 1,-11 13 10,0 0 0,0 0-1,-1 0 1,0-1 0,0 0 0,0 1-1,-1-1 1,0 0 0,0 0 0,1-9-1,0 5 81,-3 9-100,0 0 1,0 0 0,0 0 0,1 1-1,-1-1 1,0 0 0,0 0 0,0 0-1,0 0 1,0 1 0,0-1-1,-1 0 1,1 0 0,0 0 0,0 1-1,-1-1 1,1 0 0,0 0 0,-1 1-1,0-2 1,1 1 33,-1 8-12,0-1 0,0 0-1,0 0 1,-1 0 0,0-1 0,-4 10-1,-4 12 12,4-10-24,0 1 4,1 1 1,-4 31-1,8-45-20,0-1 1,1 1-1,0 0 0,0-1 0,1 1 0,-1-1 0,1 1 1,0 0-1,0-1 0,0 0 0,1 1 0,-1-1 0,1 0 0,0 0 1,1 1-1,4 5 0,-6-9 2,0 1-1,0-1 1,1 0 0,-1 0 0,1 0-1,-1 0 1,0 0 0,1 0 0,0 0-1,-1-1 1,1 1 0,-1-1 0,1 1-1,0-1 1,-1 1 0,1-1 0,3 0 0,-1 0 3,0 0 0,0-1 1,0 1-1,-1-1 1,1 0-1,0 0 1,6-3-1,0-1 5,-1 0 1,0-1-1,1 0 1,13-13-1,-4 0 17,-1-2 1,-1 1-1,-1-2 0,26-46 1,-3 5 120,-40 67-144,0 0 0,0 0 0,1 0 0,-1 0 0,1 0 0,0 0 0,0 0 1,1 6-1,4 48-18,-4-45 16,0 0-5,7 43 0,-7-53 0,-1 0 0,1 0 0,0 0 0,0 0 0,0 0 0,1 0 0,-1-1 0,1 1 0,-1 0 0,1-1 0,0 1 0,0-1 0,0 0 0,4 4 0,-5-6 2,1 1 0,-1 0 0,1-1 0,-1 1 0,1-1 0,-1 0 0,1 1 0,-1-1 0,1 0 0,-1 0 0,1 0 0,0 0 0,-1 0 0,1 0 0,-1-1 0,1 1 0,-1 0 0,1-1 0,-1 1 0,1-1 0,-1 0 0,3-1 0,29-22 44,-10 1 0,0-1 1,-2-2-1,-1 0 0,21-36 0,1 0 142,-38 56-142,1 0 0,0 0 1,9-8-1,-13 13-36,1-1 0,-1 1 0,1 0 0,-1 0 0,1 0 0,-1 0 0,1 0 0,0 1 0,-1-1 0,1 0 0,0 1 1,0-1-1,0 1 0,-1 0 0,1-1 0,0 1 0,0 0 0,0 0 0,0 0 0,2 1 0,-1 1-5,-1-1 0,0 1-1,0 1 1,0-1 0,0 0 0,0 0 0,-1 1-1,1-1 1,-1 1 0,0-1 0,1 1 0,-1 0-1,0 0 1,1 4 0,0-1 0,1 2-11,-1 1 0,0-1-1,-1 1 1,0-1-1,0 1 1,-1-1 0,0 1-1,-1 0 1,1-1 0,-2 1-1,1-1 1,-1 1 0,0-1-1,-1 0 1,0 0 0,0 0-1,-1 0 1,0-1 0,-1 1-1,1-1 1,-1 0 0,-1 0-1,1 0 1,-1-1 0,0 0-1,-1 0 1,1-1 0,-10 6-1,13-9 6,0-1 0,1 0 0,-1 0-1,0 0 1,0 0 0,0-1 0,0 1-1,0-1 1,0 0 0,0 0 0,0 0-1,0 0 1,1 0 0,-1-1 0,0 1 0,0-1-1,0 0 1,-4-1 0,-4-3 22,-1 0 0,-20-14 1,23 14-23,-4-4 32,13 9-30,0 0 0,0 0-1,0 0 1,0 0 0,0 0 0,0 0-1,1 0 1,-1 0 0,0 0-1,0 0 1,0 0 0,0 0 0,0 0-1,0 0 1,0 0 0,0 0 0,0 0-1,0 0 1,0 0 0,0 0 0,0 0-1,1 0 1,-1 0 0,0 0 0,0 0-1,0 0 1,0 0 0,0 0 0,0 0-1,0 0 1,0 0 0,0 0-1,0 0 1,0 0 0,0 0 0,0 0-1,0 0 1,0 0 0,0-1 0,0 1-1,0 0 1,0 0 0,0 0 0,0 0-1,1 0 1,-1 0 0,0 0 0,0 0-1,0 0 1,0 0 0,0 0 0,0 0-1,0 0 1,0 0 0,0-1 0,0 1-1,0 0 1,-1 0 0,1 0-1,0 0 1,0 0 0,0 0 0,0 0-1,0 0 1,28 7 80,-11-3-90,1 0 5,-1-1-1,1-1 1,0-1 0,0 0 0,-1-2-1,1 0 1,0 0 0,0-2 0,-1 0-1,0-1 1,1-1 0,-1-1 0,-1 0-1,1-1 1,-1-1 0,-1-1 0,1 0 0,-1 0-1,-1-2 1,0 0 0,15-15 0,-8 4 15,0-1 0,-2-1 0,0 0 0,-2-2 0,0 0 0,22-50 0,-24 40 5,-2-1 0,-1-1 0,-2 0 0,10-72 0,-11 46 15,-3 30-5,1-61 0,-10 76-16,3 19-11,0-1 1,0 1 0,0 0 0,-1 0 0,1 0-1,0 0 1,0 0 0,0 0 0,0 0-1,-1-1 1,1 1 0,0 0 0,0 0 0,0 0-1,0 0 1,-1 0 0,1 0 0,0 0-1,0 0 1,0 0 0,-1 0 0,1 0 0,0 0-1,0 0 1,0 0 0,-1 0 0,1 0 0,0 0-1,0 1 1,0-1 0,0 0 0,-1 0-1,1 0 1,0 0 0,0 0 0,0 0 0,0 0-1,-1 1 1,1-1 0,0 0 0,0 0 0,0 0-1,0 1 1,-4 3-8,1 1-1,0-1 1,1 1 0,-5 9-1,-33 92-46,6-11-3,-2 6-38,-27 120 0,35-116 33,-14 22-73,36-118 128,14-19 31,1-1 0,-2-1-1,10-16 1,9-15 38,-10 20-40,28-38 51,-38 54-52,0 1 0,0 0 0,0 0 0,1 0-1,0 0 1,9-5 0,-15 11-16,-1 0-1,1 0 1,-1-1-1,1 1 1,-1 0-1,1 0 0,0 0 1,-1-1-1,1 1 1,-1 0-1,1 0 1,0 0-1,-1 0 1,1 0-1,-1 0 0,1 0 1,0 0-1,-1 1 1,1-1-1,-1 0 1,1 0-1,-1 0 1,1 1-1,0-1 1,0 1-1,10 14 33,2 31-49,-10-35 4,29 96-36,-31-102 36,1 1 0,0-1 1,0 0-1,0 0 0,0 0 1,1 0-1,0 0 0,0 0 0,0-1 1,1 0-1,-1 1 0,1-1 1,0 0-1,8 6 0,-10-10 9,0 1 1,-1-1-1,1 1 0,-1-1 0,1 0 0,0 0 0,-1 0 1,1 0-1,0 0 0,-1 0 0,1 0 0,0-1 1,-1 1-1,1 0 0,-1-1 0,1 1 0,0-1 0,-1 0 1,1 0-1,-1 1 0,3-3 0,28-21 36,-31 23-36,5-5 5,1 0-1,-1-1 0,0 0 1,0-1-1,-1 1 1,0-1-1,-1 0 0,5-9 1,-7 11 3,1 0 1,-1 0 0,0-1-1,-1 1 1,1-1 0,-1 1-1,0-1 1,-1 1 0,0-1-1,0 0 1,0 1 0,-2-8-1,2 13-4,0 1 0,0-1-1,0 0 1,0 0 0,0 0-1,-1 0 1,1 0 0,0 1-1,-1-1 1,1 0 0,0 0-1,-1 1 1,1-1 0,-1 0-1,1 1 1,-1-1 0,1 0-1,-1 1 1,0-1 0,1 1-1,-1-1 1,0 1 0,1-1-1,-1 1 1,0-1 0,-1 0-1,1 1 0,-1 1 0,1-1 0,0 0 0,0 0 0,0 1 0,0-1 0,-1 1 0,1-1 0,0 1 0,0-1 0,0 1 0,0 0 0,0-1 0,0 1-1,0 0 1,-1 1 0,-5 6-1,0 0-1,0 1 0,-6 10 1,11-15-6,-4 5-3,0 1 0,1 1-1,0-1 1,-6 20 0,9-24 1,1 0-1,0 0 0,0 0 0,0 0 1,0 0-1,1 0 0,0 0 1,0 0-1,1 0 0,0 0 1,1 6-1,0-9 3,-1 1 0,1-1 0,1 0 0,-1 0-1,0 1 1,1-1 0,-1-1 0,1 1 0,0 0 0,0-1 0,0 1 0,0-1 0,1 0 0,-1 0 0,0 0-1,1-1 1,0 1 0,-1-1 0,8 2 0,-2 0 1,-1-1 0,1-1 0,-1 0 0,1 0 0,0 0 0,0-1 0,15-2 1,-15 0 6,0-1 0,-1 0 0,1 0 0,-1-1 0,0 0 0,0 0 0,0-1 0,-1 0 0,0-1 0,9-7 0,9-11 48,27-32-1,-51 54-48,34-45 116,-24 32-19,21-24 1,-32 39-100,0 0 1,0 1-1,0-1 0,0 0 0,0 0 1,0 1-1,0-1 0,0 0 0,0 0 1,0 1-1,0-1 0,0 0 0,0 0 0,0 1 1,0-1-1,0 0 0,0 0 0,0 0 1,0 1-1,0-1 0,0 0 0,1 0 1,-1 0-1,0 1 0,0-1 0,0 0 0,0 0 1,1 0-1,-1 0 0,0 1 0,0-1 1,0 0-1,1 0 0,-1 0 0,0 0 1,0 0-1,0 0 0,1 0 0,-1 1 0,0-1 1,0 0-1,1 0 0,-1 0 0,0 0 1,0 0-1,1 0 0,-1 0 0,0 0 1,0 0-1,0-1 0,1 1 0,-1 0 1,0 0-1,0 0 0,1 0 0,-1 0 0,0 0 1,0 0-1,0 0 0,1-1 0,-1 1 1,0 0-1,0 0 0,0 0 0,1-1 1,-3 27 0,1-24 1,-3 36-2,2-19-1,0-1 0,-1 0 0,0 0 0,-2-1 0,0 1 0,-10 22 0,12-34-3,-1 1-1,0-1 1,0 0-1,0 1 1,-1-2-1,0 1 1,-6 5 0,10-10 2,-1 1 0,1-1 1,-1 0-1,0 0 0,1 0 0,-1 0 1,0 0-1,0 0 0,0-1 1,0 1-1,0 0 0,0-1 1,0 0-1,0 1 0,0-1 1,0 0-1,0 0 0,0 0 1,0 0-1,0-1 0,0 1 1,0 0-1,0-1 0,0 0 1,0 1-1,1-1 0,-1 0 1,0 0-1,0 0 0,0 0 1,-2-2-1,1 0 13,-1 0-1,1 0 1,0 0 0,0-1 0,0 1-1,0-1 1,0 0 0,1 0 0,0 0 0,0 0-1,0 0 1,0-1 0,1 1 0,-1 0-1,1-1 1,-1-7 0,2 11-9,0 0 0,0 0 0,0 0 0,1 0 0,-1 0 0,0 0 0,1 0 0,-1 0 0,0 0 0,1 0 0,-1 0 0,1 0 0,0 0 0,-1 1 0,1-1 0,0 0 0,-1 0 0,1 1 0,0-1 0,0 0 0,-1 1 0,1-1 0,0 1 0,0-1 0,0 1 0,0-1 0,0 1 0,0 0 0,0 0 0,0-1 0,0 1 0,0 0 0,0 0 0,2 0 0,3 0 10,0-1 0,0 2-1,0-1 1,8 2 0,4 1 10,0 1 0,-1 0 0,0 1 0,0 1-1,0 0 1,25 14 0,-26-10-1,-7-4 4,0-1 1,0 0 0,13 5-1,-20-10-32,-1 0-1,0 1 0,0-1 0,1 0 1,-1 0-1,0 0 0,1 0 1,-1 0-1,0 0 0,1 0 1,-1 0-1,0-1 0,0 1 1,1 0-1,-1-1 0,0 1 1,0-1-1,0 1 0,2-2 1,4-4-3409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1:05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68 5320,'0'0'13981,"4"14"-13724,3 14-33,-2 0 0,5 55 0,-10-80-207,0 7 92,0 1 0,1-1 0,1 0 0,-1 0 0,5 13 0,-5-21-82,0 0 0,-1 0-1,1 0 1,0 0-1,0 0 1,1 0-1,-1 0 1,0-1-1,1 1 1,-1 0 0,1-1-1,-1 1 1,1-1-1,0 0 1,-1 1-1,1-1 1,0 0-1,0 0 1,0 0 0,0 0-1,0-1 1,0 1-1,0 0 1,0-1-1,0 0 1,1 1 0,-1-1-1,0 0 1,0 0-1,0 0 1,4-1-1,1 0 25,0-1-1,0 1 1,0-1-1,-1-1 0,1 1 1,-1-1-1,1-1 1,8-5-1,3-3 79,24-23 0,-31 26-72,10-9 201,-1-1 0,-1-1 0,28-35 1,-51 70-129,1 0-1,1 0 1,1 1 0,0 17 0,1-33-125,-1 7 17,1-1 1,0 1-1,1-1 0,0 1 0,0-1 0,0 1 1,1-1-1,-1 0 0,2 0 0,3 9 0,-5-13-13,0-1-1,0 1 1,0-1-1,1 1 0,-1-1 1,0 1-1,1-1 1,-1 0-1,1 0 0,-1 1 1,1-1-1,0 0 1,0-1-1,-1 1 0,4 1 1,-2-1 1,0-1 0,0 0 0,0 1 0,-1-1 0,1-1 0,0 1 1,0 0-1,0-1 0,0 1 0,-1-1 0,1 0 0,0 0 0,4-2 0,6-3 10,-1-1 0,0 0 0,0-1 0,-1 0 0,0 0 0,12-13 0,53-65 184,-56 62-90,-10 16 100,-9 18-115,-11 23-53,9-29-36,-43 138 55,-32 96 35,61-190-100,2 2 0,-8 55 0,13-62 0,3-22 8,3-16-1,1 1 0,-1-1 0,2 0 0,-2 11 0,2-16-5,0 0 0,0 0-1,0 0 1,0 0 0,0 0 0,0 0 0,0 0-1,0 1 1,1-1 0,-1 0 0,0 0 0,0 0-1,0 0 1,0 0 0,0 0 0,0 0 0,0 0 0,0 0-1,0 0 1,1 0 0,-1 0 0,0 1 0,0-1-1,0 0 1,0 0 0,0 0 0,0 0 0,0 0-1,1 0 1,-1 0 0,0 0 0,0 0 0,0 0-1,0 0 1,0 0 0,0 0 0,1 0 0,-1 0 0,0 0-1,0-1 1,0 1 0,0 0 0,0 0 0,0 0-1,0 0 1,0 0 0,1 0 0,-1 0 0,0 0-1,0 0 1,0 0 0,0 0 0,0-1 0,0 1 0,0 0-1,0 0 1,0 0 0,0 0 0,0 0 0,0 0-1,8-8 33,11-27 30,31-73 1,-34 68-47,117-281 239,-95 221-76,6-17 153,-37 103-261,0 0 1,1 1-1,1 0 1,0 1 0,0 0-1,2 0 1,-1 1-1,1 0 1,15-11-1,-24 20-55,0 1-1,-1 0 0,1 0 0,0 0 0,0 0 0,0 1 0,0-1 0,0 0 0,0 1 0,0 0 0,0-1 0,0 1 0,0 0 0,0 0 0,0 0 0,0 0 0,0 0 0,0 1 0,0-1 0,3 1 0,-2 0 0,0 1-1,0-1 1,-1 1-1,1 0 1,0 0 0,-1 0-1,1 0 1,-1 0 0,1 1-1,-1-1 1,3 5 0,1 2 7,-1 0 1,0 0 0,0 1 0,-1-1 0,-1 1-1,6 20 1,-8-22-17,0-1-1,0 1 0,0 0 1,-1-1-1,0 1 1,-1 0-1,1-1 1,-2 1-1,1-1 1,-3 10-1,2-12-5,0-1 1,0 1-1,-1 0 1,1-1-1,-1 1 0,0-1 1,0 0-1,-1 0 1,1 0-1,-1-1 0,1 1 1,-1-1-1,-1 0 1,1 0-1,0 0 0,-7 3 1,-5 1-1,0-1 0,0-1 0,0-1 0,-26 4 0,-68 4 23,78-10-11,-53 1-23,65-4-76,0 1 0,-1 1 0,1 0 0,0 2 0,0 1 0,0 0 0,-19 7 0,24-5-3579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2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10848,'0'0'2104,"56"13"-1520,-23-7-8,3-6-8,0-4-112,-12 2-8,-6-2-272,-5 4 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1:08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1756 0 4216,'0'0'3912,"-15"5"-3768,-15 4-56,0-2 1,-53 7-1,-289 40 777,281-35-411,1 5 0,-91 38 0,174-60-400,3 0 1,-1-1 1,0 1-1,1 0 0,0 0 0,-1 0 0,1 1 1,0-1-1,0 1 0,0 0 0,0 0 0,1 1 0,-4 4 1,7-8-31,0 1 0,0-1 1,0 1-1,0 0 0,0-1 1,0 1-1,0-1 1,1 1-1,-1-1 0,0 1 1,0-1-1,1 1 0,-1-1 1,0 1-1,1-1 1,-1 1-1,0-1 0,1 1 1,-1-1-1,1 0 0,-1 1 1,1-1-1,-1 0 0,1 1 1,0-1-1,17 12 84,-14-10-37,13 7 47,1 1 0,-1-2 0,2-1 0,-1 0 0,1-1 0,0-1 0,22 3 0,-39-8-67,0 1 0,0-1 1,0 1-1,1-1 1,-1 1-1,0 0 0,0 0 1,0 0-1,0 0 1,-1 0-1,1 0 0,0 1 1,2 1-1,-4-2-35,1 0-1,-1-1 1,1 1 0,-1 0 0,0-1-1,0 1 1,1 0 0,-1-1-1,0 1 1,0 0 0,0 0 0,0-1-1,0 1 1,0 0 0,0 0-1,0-1 1,0 1 0,0 0 0,0 0-1,0-1 1,-1 1 0,1 0-1,0-1 1,-1 1 0,1 0 0,0-1-1,-1 1 1,1-1 0,-1 1-1,1 0 1,-1-1 0,1 1 0,-1-1-1,1 1 1,-1-1 0,0 1-1,1-1 1,-1 0 0,1 1-1,-2-1 1,-8 6 24,0-1 1,0 0-1,0-1 0,-1-1 0,1 1 0,-1-1 0,-13 1 0,-3 2 20,-30 8 56,-144 30 254,-18-5 57,10-1 23,181-35-313,-1 2 0,1 1 0,-53 19 0,76-23-99,1 0-1,0 1 1,-1 0-1,1 0 1,-4 3-1,-7 6 213,41-25-258,1 1 1,37-12 0,-37 15-1840,-13 3-9362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1:09.7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602 1 3808,'0'0'2876,"-10"2"-2400,-21 4 107,-1-1 0,0-1 0,-38-1 0,-110-11 1598,-48-4 1226,227 12-3340,0-1 1,0 1 0,0 0 0,0 0 0,0 0-1,0 0 1,0 0 0,0 1 0,0-1 0,1 0 0,-1 0-1,0 1 1,0-1 0,0 0 0,0 1 0,0-1 0,1 1-1,-1-1 1,-1 1 0,3 0-34,-1 0 1,1-1-1,0 1 0,-1-1 0,1 1 1,-1-1-1,1 1 0,0-1 0,0 1 1,-1-1-1,1 0 0,0 1 0,0-1 1,-1 0-1,1 0 0,0 0 0,0 0 1,0 1-1,-1-1 0,1 0 0,0 0 1,0-1-1,1 1 0,247 34 834,-224-29-732,49 18-1,-50-15 34,50 11-1,-72-19-154,0 1 0,-1-1 0,1 0 0,0 1 1,-1-1-1,1 1 0,0-1 0,-1 1 0,1 0 0,-1 0 0,1 0 0,-1 0 0,0 0 0,3 2 0,-3-2-5,-1-1-1,0 1 1,1 0-1,-1-1 0,0 1 1,1 0-1,-1 0 1,0 0-1,0-1 0,0 1 1,1 0-1,-1 0 1,0 0-1,0 0 0,0-1 1,-1 1-1,1 0 1,0 0-1,0 0 0,0 0 1,-1 1-1,-1 2 5,-1 0 0,1 0 0,-1 0 0,0 0 0,0 0 0,0 0 0,-1-1 0,1 0 0,-6 4-1,-120 79 70,82-58-90,-49 39 1,63-42-2442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1:13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1 585 4008,'0'0'3698,"3"11"-3362,5 23-13,-1-1-1,3 54 0,-2 37 402,4 70 423,-11-79 255,-2-105-327,1-28-423,2-30-288,-2 0 0,-6-53 0,-1-6 96,5 27 209,15-127 0,-10 189-529,0 0-1,1 1 1,1 0-1,0-1 0,2 2 1,13-28-1,-15 36-81,0 0 0,0 0-1,1 0 1,0 1 0,0-1-1,1 2 1,0-1 0,0 1 0,0 0-1,1 0 1,0 1 0,0 0-1,1 0 1,10-3 0,-14 6-36,-1 1 1,2-1 0,-1 2 0,0-1-1,0 0 1,0 1 0,0 0-1,0 0 1,0 1 0,0 0-1,0-1 1,1 2 0,-2-1-1,1 0 1,0 1 0,0 0-1,0 0 1,-1 1 0,1-1-1,-1 1 1,0 0 0,0 0 0,0 0-1,0 1 1,0-1 0,-1 1-1,0 0 1,5 7 0,-3-5 2,-1 0 0,0 1 0,0 0 0,-1 0 0,1 0 0,-2 0 0,1 0 0,-1 0 0,0 1 0,0-1 0,-1 1 0,0 0 0,-1-1 0,1 1 0,-1 0 0,-1-1 0,0 1 0,-2 13 0,0-13-11,0 1-1,-1-1 1,0 0 0,0 0-1,0-1 1,-1 1 0,0-1 0,-1 0-1,0 0 1,0 0 0,-14 10-1,9-9 4,0 0-1,-1-1 0,0-1 1,0 0-1,0 0 0,-1-1 0,-15 3 1,17-5 0,-6 2 30,0 0-1,0-2 0,0 0 1,-22 1-1,30-5 23,13 0 14,20 0-54,16 4-42,0-1 0,0-2-1,71-10 1,-96 8 19,1-1 0,-1-1 1,0-1-1,0 0 0,0-1 0,-1 0 0,0-1 0,0-1 0,-1 0 1,0-1-1,0 0 0,20-20 0,-16 11 91,0-1 0,-1-1 0,0 0 0,20-39 0,-32 49 256,-11 29-258,5-7-79,-16 108 55,16-100-64,1 0 0,1 0 0,1 0 0,3 20 0,-4-37-4,1-1 1,-1-1 0,1 1-1,-1 0 1,1 0 0,0 0-1,0 0 1,0 0 0,0 0-1,0-1 1,0 1 0,0 0-1,0-1 1,1 1 0,-1-1-1,1 0 1,-1 1 0,1-1-1,-1 0 1,1 0-1,0 0 1,0 0 0,0 0-1,-1 0 1,1-1 0,0 1-1,0 0 1,3-1 0,-2 1 5,1-1 1,0 0 0,-1 0 0,1 0-1,-1-1 1,1 1 0,0-1-1,-1 0 1,1 0 0,-1 0-1,0-1 1,1 1 0,-1-1 0,0 1-1,5-5 1,6-6 12,0 0 0,0-1 0,-1-1 0,15-20-1,41-68 153,-63 91-98,0 1 0,-1-1 0,5-14 0,-11 42-28,1 0 0,1 0 0,0 0 0,1 0 0,8 32 0,-7-41-47,-1 0 0,1-1 1,1 1-1,0-1 1,5 9-1,-8-14-1,1 1 1,0-1-1,-1 0 0,1 0 1,0 0-1,0-1 0,0 1 1,1 0-1,-1-1 0,0 1 0,0-1 1,1 0-1,-1 0 0,1 0 1,-1 0-1,1 0 0,-1-1 1,1 1-1,3 0 0,0-1 6,0-1 0,0 0-1,0 0 1,0 0-1,0-1 1,0 0 0,0 0-1,-1 0 1,1 0-1,-1-1 1,0 0 0,0-1-1,0 1 1,0-1-1,0 0 1,5-6 0,9-8 36,-2-2 1,21-29 0,-36 46-41,25-39 90,-18 28-20,0 0 0,1 0 1,13-14-1,-16 21-52,5-4 242,-11 12-256,0-1 0,-1 0 0,1 0 0,0 1 0,-1-1 0,1 0 0,-1 0 0,1 1 0,-1-1 0,1 1 0,0-1 0,-1 1 0,0-1 0,1 1 0,-1-1 1,1 1-1,-1-1 0,0 1 0,1-1 0,-1 1 0,0 0 0,1-1 0,-1 1 0,0-1 0,0 1 0,0 0 0,0-1 0,1 2 0,1 7-7,0 0 0,-1-1-1,0 1 1,0 0 0,-1 0-1,0 0 1,0 0 0,-1 0-1,0-1 1,-1 1 0,0 0-1,-4 11 1,-1 1-13,-1 0 1,-1-1-1,-21 35 0,23-45 10,-1 0 0,1 0 0,-1 0 0,-1-1 0,0-1 0,0 0-1,-1 0 1,0 0 0,0-1 0,-12 6 0,19-13 5,1 1 0,-1 0 0,0-1 0,1 1 0,-1-1 0,0 0 0,0 0 0,1 0 0,-1 0 0,0 0 0,1 0 0,-1-1 0,0 0 0,1 1 0,-1-1 0,0 0 0,1 0 0,-1-1 0,-3-1 0,0-1 4,1 0 0,-1 0 0,1 0 0,0 0 0,1-1 0,-9-10 0,12 15-2,1-1 1,-1 0 0,1 1 0,0-1-1,-1 0 1,1 0 0,0 1 0,-1-1-1,1 0 1,0 0 0,0 1 0,0-1-1,0 0 1,0 0 0,0 0 0,0 1-1,0-1 1,0 0 0,0 0 0,0 0 0,1 1-1,-1-1 1,0 0 0,0 0 0,1 1-1,-1-1 1,1 0 0,-1 1 0,0-1-1,1 0 1,-1 1 0,1-1 0,0 1-1,-1-1 1,2 0 0,0-1 0,1 0 0,0 0 1,0 0-1,0 0 0,0 1 1,6-3-1,127-30-11,-91 25 8,71-25 0,-102 28-4,1 0 0,-1-1 0,0 0 0,-1-2 0,1 1 0,-2-2 0,1 0 0,17-18 0,-15 11 0,0 0 1,-2-1-1,0-1 1,-1 0 0,-1 0-1,10-25 1,-10 14 7,-1 1 0,-2-2 0,10-57 0,-15 62-4,16-140 12,-16 151-13,-3 14 0,1-1 0,-1 0 0,0 1 0,0-1 0,1 0 0,-1 1 0,0-1 0,0 0 0,-1 1 0,1-1 0,0 0 0,0 1 0,-2-3 0,2 4 0,0 0 0,0 0 0,0 1 0,0-1 0,0 0 0,0 0 0,0 0 0,0 0 0,0 0 0,0 0 0,0 1 0,0-1 0,0 0 0,0 0 0,0 0 0,0 0 0,0 0 0,0 0 0,0 1 0,0-1 0,-1 0 0,1 0 0,0 0 0,0 0 0,0 0 0,0 0 0,0 0 0,0 0 0,0 0 0,-1 0 0,1 0 0,0 0 0,0 1 0,0-1 0,0 0 0,0 0 0,0 0 0,-1 0 0,1 0 0,0 0 0,0 0 0,0 0 0,0 0 0,0-1 0,-1 1 0,1 0 0,0 0 0,0 0 0,0 0 0,0 0 0,0 0 0,0 0 0,-1 0 0,1 0 0,0 0 0,0 0 0,0 0 0,0 0 0,0-1 0,0 1 0,0 0 0,0 0 0,-1 0 0,-21 122-11,12-62-3,-4 20-13,-2 19-24,-33 107 0,23-120 46,-37 111 30,54-168 23,8-28-28,9-16 46,14-25-25,1 1-1,1 1 0,32-37 1,-51 70-24,0 0 0,0 0 0,1 0 0,-1 1 0,1-1 0,0 2 0,0-1 0,0 1 0,14-6 0,-19 9-15,0 0 1,0 1-1,0-1 0,0 0 0,0 1 0,0-1 0,0 1 1,0-1-1,0 1 0,-1-1 0,1 1 0,0-1 0,0 1 1,0 0-1,-1 0 0,1-1 0,0 1 0,-1 0 0,1 0 1,-1 0-1,1 0 0,-1 0 0,1 0 0,-1 0 0,0-1 1,1 3-1,10 28-8,-11-30 5,6 29-9,-5-20-3,1-1-1,0 0 1,0 1-1,1-1 1,7 16-1,-9-23 14,0-1-1,0 1 0,0-1 1,0 0-1,1 1 0,-1-1 0,0 0 1,0 0-1,1 0 0,-1 0 0,1 0 1,-1 0-1,1 0 0,-1 0 0,1-1 1,-1 1-1,1-1 0,0 1 1,0-1-1,-1 1 0,1-1 0,0 0 1,-1 0-1,1 0 0,0 0 0,0 0 1,-1 0-1,1-1 0,0 1 0,0 0 1,-1-1-1,1 0 0,0 1 1,-1-1-1,1 0 0,-1 0 0,3-1 1,7-4 4,-1-1 1,1 0-1,-1-1 0,-1 1 1,0-2-1,0 1 1,-1-1-1,0-1 1,13-18-1,-13 15 7,-1 0 0,0 0-1,0-1 1,-2 0 0,1 0 0,-2-1-1,5-26 1,-8 40-8,-1 0 0,0 0 0,0 0 0,0 1 0,0-1 1,1 0-1,-1 0 0,0 0 0,-1 0 0,1 1 0,0-1 0,0 0 0,0 0 0,0 0 0,-1 1 0,1-1 0,0 0 0,-1 0 0,0 0 0,1 1-1,0-1 0,-1 1 0,1 0 0,-1 0 0,1 0 0,-1 0 0,1 0 0,0 0 0,-1 0 0,1 0 1,-1 0-1,1 0 0,0 0 0,-1 0 0,1 1 0,-1-1 0,1 0 0,0 0 0,-1 0 0,1 0 0,-1 1 0,1-1 0,0 0 0,-1 0 0,1 1 0,-4 2 0,1 0-1,0 0 1,-1 1 0,1-1 0,-3 6-1,2-3-5,1 1-1,0 0 0,0 0 1,1 0-1,0 0 0,0 0 1,1 0-1,0 0 1,-1 11-1,2-15 3,0-1 0,-1 0 1,1 1-1,1-1 0,-1 1 0,0-1 1,0 1-1,1-1 0,0 0 0,-1 1 1,1-1-1,0 0 0,0 0 0,0 1 1,0-1-1,1 0 0,-1 0 0,1 0 1,-1 0-1,1-1 0,-1 1 0,1 0 1,0-1-1,0 1 0,0-1 0,0 1 1,0-1-1,0 0 0,1 0 0,-1 0 1,0 0-1,3 0 0,1 0-2,1 0-1,0 0 0,-1-1 1,1 0-1,-1 0 1,1-1-1,-1 0 0,1 0 1,-1-1-1,1 0 0,-1 0 1,0 0-1,0 0 1,0-1-1,0 0 0,6-5 1,8-6 7,-2-1 0,0-1 0,18-19 1,-25 24 4,24-33 9,-28 34-7,0 1 0,1 0-1,11-11 1,-19 19-12,0 1 1,1 0-1,-1-1 1,0 1-1,0 0 1,1 0-1,-1-1 1,0 1-1,1 0 1,-1-1-1,0 1 1,1 0-1,-1 0 1,0 0-1,1-1 1,-1 1-1,0 0 1,1 0-1,-1 0 1,1 0-1,-1 0 1,0 0-1,1 0 1,-1 0-1,1 0 1,-1 0-1,0 0 1,1 0-1,0 0 1,-1 13-27,-18 35 4,11-28 18,0-1 4,-21 55-7,25-67 9,-1 0-1,1-1 0,-1 0 1,0 0-1,-1 0 1,0-1-1,1 1 1,-11 7-1,14-13 3,1 1-1,-1-1 1,0 0-1,1 0 1,-1 0-1,0 0 1,1 1-1,-1-1 1,0 0-1,1 0 1,-1 0-1,0-1 1,1 1-1,-1 0 1,0 0-1,0 0 1,1 0 0,-1-1-1,1 1 1,-1 0-1,0-1 1,1 1-1,-1-1 1,0 1-1,1 0-1,0 0 1,-1-1 0,1 1 0,0 0 0,-1 0 0,1-1 0,0 1 0,-1 0 0,1-1 0,0 1 0,0 0 0,0-1 0,-1 1 0,1 0 0,0-1 0,0 1 0,0 0-1,0-1 1,0 1 0,-1-1 0,1 1 0,0 0 0,0-1 0,0 1 0,0-1 0,0 1 0,0 0 0,0-1 0,1 1 0,-1-1 0,0 1 0,0 0 0,0-1 0,0 1-1,0 0 1,1-1 0,-1 1 0,0 0 0,0-1 0,0 1 0,1 0 0,-1-1 0,1 1 0,2-3 7,1 0 0,-1 0 0,1 1 0,0-1 0,0 1 0,0 0 0,0 0 0,1 1 0,-1-1 0,0 1 0,7-1 0,53-5 85,-34 5-46,19-5-30,21-3 83,-65 10-570,0 0-1,0 0 1,0 1 0,1 0 0,-1 0 0,5 1-1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1:15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320 438 4512,'0'0'2652,"-12"1"-2304,3 0-270,-1 0-1,1 1 1,0 0 0,0 1-1,-1 0 1,2 0 0,-1 1 0,0 1-1,-14 9 1,-5 6 283,1 2 0,1 2 0,1 0 0,1 1-1,-25 35 1,46-56-262,0 1 0,0-1 0,0 1 0,1 0 1,0 0-1,0-1 0,1 1 0,-1 1 0,1-1 0,-1 5 0,2-8-68,0-1 1,0 0 0,0 1-1,0-1 1,0 0-1,1 1 1,-1-1 0,0 0-1,1 1 1,-1-1 0,1 0-1,-1 1 1,1-1-1,0 0 1,-1 0 0,1 0-1,0 0 1,0 0-1,0 0 1,0 0 0,0 0-1,0 0 1,0 0 0,0 0-1,0 0 1,0-1-1,1 1 1,-1 0 0,0-1-1,0 1 1,1-1-1,-1 0 1,0 1 0,1-1-1,-1 0 1,0 0 0,1 0-1,-1 0 1,1 0-1,-1 0 1,2 0 0,4-1 36,-1 0 0,1 0 0,-1 0-1,1-1 1,-1 0 0,0 0 0,0-1 0,0 1 0,0-1 0,7-5 0,3-3 68,1-1 0,14-14-1,-7 3 25,-1-1-1,-1 0 1,-1-2-1,-1 0 1,-2-2-1,-1 0 1,20-44-1,-18 29 30,-3 0 0,-1-2 0,-3 1-1,12-79 1,-18 62 48,-6 56-193,0-1 0,-1 1 1,1-1-1,-1 1 0,0-1 0,-1 1 0,1-1 1,-4-6-1,5 11-39,0 1 0,0 0 0,0 0 0,0 0 0,0 0 0,0 0 0,0-1 0,0 1 0,0 0 0,-1 0 0,1 0 0,0 0 0,0 0 0,0 0 0,0-1 0,0 1 0,0 0 0,0 0 0,-1 0 0,1 0 0,0 0 0,0 0 0,0 0 0,0 0 0,0 0 0,-1 0 0,1 0 0,0 0 0,0 0 0,0 0 0,0 0 0,0 0 0,-1 0 0,1 0 0,0 0 0,0 0 0,0 0 0,0 0 0,0 0 0,-1 0 0,1 0 0,0 0 0,0 0 0,0 0 0,0 0 0,0 0 0,-1 0 0,1 0 0,0 1 0,0-1 0,0 0 0,0 0 0,0 0 0,0 0 0,-7 11 104,4-6-69,-13 24 1,1 2 0,2-1 1,1 2-1,1 0 0,2 0 1,1 1-1,1 0 0,2 0 1,2 1-1,1-1 0,1 1 1,5 43-1,-2-63-25,0-1 1,0 1-1,1-1 0,1 0 0,0 0 1,1 0-1,7 13 0,-10-21-3,1-1-1,0 0 1,0 1 0,0-1-1,0 0 1,1-1 0,0 1 0,0-1-1,0 1 1,0-1 0,0 0-1,1-1 1,-1 1 0,1-1 0,-1 0-1,1 0 1,0 0 0,0 0-1,0-1 1,0 0 0,10 1-1,-4-2 29,1 0 0,0-1 0,-1 0-1,1-1 1,-1 0 0,1-1-1,-1 0 1,0-1 0,0 0-1,0-1 1,16-10 0,-20 11 1,0-1 0,0 1 0,0-2-1,-1 1 1,0-1 0,0 0 0,0 0 0,-1 0 0,1-1 0,-2 0 0,1 0 0,-1 0 0,0-1 0,-1 1 0,1-1 0,3-15 0,-7 22-32,1 1 0,-1-1 0,0 0 0,0 1 0,0-1 0,0 1 0,0-1 0,0 0 1,0 1-1,0-1 0,0 1 0,0-1 0,0 0 0,0 1 0,0-1 0,0 1 0,0-1 0,-1 1 0,1-1 1,0 0-1,0 1 0,-1-1 0,1 1 0,0-1 0,-1 1 0,1-1 0,-1 1 0,0-1 0,0 1 1,0 0 0,0-1-1,0 1 1,0 0 0,0 0-1,0 0 1,0 0 0,0 0-1,0 0 1,0 0 0,0 0-1,1 1 1,-1-1-1,0 0 1,-2 1 0,-34 19 140,35-18-137,-10 5 24,0 1 0,1 1 0,-20 19 1,28-24-33,0-1 1,-1 1-1,1 0 0,1 0 1,-1 1-1,1-1 1,0 0-1,0 1 1,0-1-1,0 1 1,1 0-1,0 0 0,0-1 1,0 1-1,0 6 1,1-9-6,0 0 0,1-1 1,-1 1-1,1 0 1,0 0-1,-1 0 0,1-1 1,0 1-1,0 0 0,0-1 1,0 1-1,0 0 0,1-1 1,-1 1-1,0-1 0,1 0 1,-1 0-1,1 1 1,-1-1-1,1 0 0,-1 0 1,1 0-1,0-1 0,0 1 1,-1 0-1,1-1 0,0 1 1,0-1-1,3 1 0,3 1 5,0-1-1,0 0 0,1 0 0,-1-1 1,12-1-1,-9 0 18,-1-1 0,1 0 0,-1-1 0,0 0 0,0-1 0,0 0 0,-1-1 0,1 1 0,-1-2 0,0 0 0,9-8 0,-12 10 1,-1 0-1,0-1 1,0 0 0,-1 0-1,0 0 1,1-1 0,-2 0-1,1 1 1,-1-1-1,0 0 1,0-1 0,0 1-1,-1-1 1,0 1 0,-1-1-1,1 1 1,-1-1-1,0-9 1,-1 14-14,0 0-1,0 0 1,0 0 0,0 0-1,0 0 1,-1 0-1,1 0 1,-1 0 0,1 0-1,-1 0 1,0 0 0,0 0-1,0 1 1,0-1-1,0 0 1,0 0 0,0 1-1,-1-1 1,1 1 0,-1-1-1,1 1 1,-1 0 0,1-1-1,-1 1 1,0 0-1,0 0 1,1 0 0,-1 0-1,0 1 1,0-1 0,0 0-1,0 1 1,0-1-1,0 1 1,0 0 0,0 0-1,0 0 1,-3 0 0,-1 0-2,1 1 1,-1-1 0,1 1 0,-1 0 0,1 1-1,-1-1 1,1 1 0,0 0 0,0 1 0,0-1-1,0 1 1,0 0 0,-5 4 0,6-3-13,0 0-1,1 0 1,0 0 0,-1 0 0,1 0 0,0 1 0,-2 6 0,4-10 5,1-1 0,-1 1 0,1 0 0,0 0 1,-1 0-1,1 0 0,0 0 0,0 0 0,-1 0 0,1 0 1,0 0-1,0 0 0,0 0 0,0 0 0,1 0 0,-1 0 1,0 0-1,0 0 0,0 0 0,1 0 0,-1 0 0,1-1 1,-1 1-1,1 0 0,-1 0 0,1 0 0,-1 0 0,1-1 0,0 1 1,-1 0-1,1 0 0,0-1 0,0 1 0,-1-1 0,1 1 1,0-1-1,0 1 0,0-1 0,0 1 0,0-1 0,0 0 1,0 1-1,-1-1 0,1 0 0,0 0 0,0 0 0,0 0 1,1 0-1,15 3 37,0-1 0,-1-1 0,1-1 0,0 0 0,0-1 0,0-1 0,-1-1 1,1 0-1,-1-1 0,0-1 0,0 0 0,0-1 0,-1-1 0,0-1 0,0 0 1,13-10-1,-8 6 34,17-13 71,-34 23-123,-1 0 0,1 0 0,-1 0 0,0 0 1,0-1-1,0 1 0,0 0 0,-1-1 1,1 0-1,2-5 0,-20 35 555,9-17-544,0 0 0,1 0 0,0 0 0,0 1 0,2 0 0,-1 0 0,-4 20 0,8-28-23,1 0 0,-1 0 1,1 0-1,0-1 0,0 1 1,0 0-1,1 0 0,-1 0 1,1 0-1,-1 0 0,1-1 1,0 1-1,0 0 0,0-1 1,0 1-1,1 0 0,2 3 0,-2-4-3,0 0 0,1-1 0,-1 0-1,0 1 1,1-1 0,-1 0-1,0 0 1,1 0 0,0 0 0,-1-1-1,1 1 1,-1-1 0,1 0-1,0 1 1,-1-1 0,1 0 0,0-1-1,-1 1 1,5-1 0,1 0 4,0-1 1,0 0 0,-1 0 0,1-1 0,0 0-1,-1 0 1,0-1 0,0 0 0,0 0 0,0-1-1,-1 0 1,1 0 0,9-11 0,-3 2 26,-1-1 0,0-1 1,-1 0-1,14-28 0,-12 28 26,-11 14-39,0 1 1,0-1 0,-1 0-1,1 0 1,-1 0-1,1 0 1,-1-1-1,0 1 1,2-4 0,-1 3 90,2 7-56,4 7-17,-4-3-27,8 12 0,29 37 0,-38-52-17,1-1-1,1 1 1,-1-1-1,1 0 1,-1-1-1,1 1 1,0-1-1,0 0 1,1 0-1,-1 0 1,1-1-1,-1 0 1,7 2-1,4-1 12,-1-1-1,1 0 0,27 0 1,-35-3 7,0 0 0,0 0-1,0 0 1,0-1 0,0 0 0,-1 0 0,1-1 0,-1 0 0,9-5 0,-13 5-4,0 1 1,0-1-1,0 0 0,-1 0 1,1 0-1,-1 0 0,0 0 1,0 0-1,0-1 0,0 1 1,0-1-1,-1 1 0,0-1 1,0 0-1,0 1 0,0-1 1,0 0-1,0-5 0,-1 0 21,1 1 0,-1 0 0,0 0-1,-1-1 1,0 1 0,0 0 0,-5-14-1,4 17-8,-1-1 0,0 1-1,0 0 1,0 1-1,-1-1 1,0 1 0,1-1-1,-7-4 1,-36-27 220,42 35-151,14 1-77,6-1-13,0 1 0,0 1 0,0 0 0,0 1 0,0 0 0,0 2 1,0 0-1,-1 0 0,1 2 0,17 8 0,-28-12-5,0 1 0,0 0 0,0 0 0,-1 0 0,1 1 0,-1 0 0,1 0 0,-1 0 0,-1 0 0,1 0 0,0 1 0,-1 0 0,0 0 0,0 0 0,-1 0 0,1 0 0,-1 0 0,0 1 0,0-1 0,-1 1 0,0 0 0,0-1-1,0 1 1,-1 0 0,1-1 0,-1 1 0,-1 0 0,1 0 0,-1-1 0,0 1 0,-3 10 0,2-2-20,2-14 23,0 0 0,0 0 0,1 0 0,-1 0-1,0 0 1,0 0 0,0 0 0,0 0 0,0 1-1,1-1 1,-1 0 0,0 0 0,0 0 0,0 0 0,0 0-1,0 0 1,1 0 0,-1 0 0,0 0 0,0 0-1,0 0 1,0 0 0,1 0 0,-1 0 0,0 0 0,0-1-1,0 1 1,0 0 0,1 0 0,-1 0 0,0 0-1,0 0 1,0 0 0,0 0 0,0 0 0,0 0-1,1-1 1,-1 1 0,0 0 0,0 0 0,21-22 18,-14 13-3,-3 4-5,7-7 9,0 1 1,18-14-1,-26 22-9,1 1 0,-1-1 0,1 1 0,0 0 0,-1 0 0,1 0 0,0 1 0,0-1 0,0 1 0,0 0 0,0 0 0,1 1 0,-1-1 0,0 1 0,5 0 0,-7 0-5,-1 1 0,1-1 0,0 1 0,-1 0 1,1 0-1,-1 0 0,1 0 0,-1 0 0,0 0 0,1 0 1,-1 0-1,0 1 0,0-1 0,0 0 0,1 1 0,-2-1 1,3 3-1,14 31 47,-15-29-45,17 45 33,9 21 49,-24-65-58,0 1 0,1 0 0,-1-1 0,1 0 0,1 0 1,9 10-1,-13-16-17,-1 0 1,1 0-1,-1 0 1,1 0 0,-1 0-1,1 0 1,-1 0-1,1-1 1,0 1 0,0 0-1,-1-1 1,1 0-1,0 1 1,0-1 0,0 0-1,-1 0 1,1 0-1,0 0 1,0 0 0,0 0-1,-1-1 1,1 1-1,0 0 1,0-1 0,-1 0-1,1 1 1,0-1-1,-1 0 1,1 0 0,-1 0-1,3-1 1,4-4 18,0-1 0,-1 0 1,0 0-1,10-11 0,-9 9-9,8-9-12,0-1 1,-1 0 0,-1-1-1,-1 0 1,-1-1-1,10-23 1,3-20-3444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0:3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111 184 4120,'0'0'2433,"1"-10"-2292,0 0-115,3-28 536,9-39 0,-12 74-420,-1-1 0,1 1 0,-1 0 0,1-1 0,-1 1 0,0-1 0,0 1 0,-1 0 0,1-1 0,-1 1 0,1 0 0,-3-6 0,-19 73 2406,16-34-2362,1 0 0,1 1-1,1 42 1,0-6 107,-1-13-59,-14 314 1328,16-303-1237,0-35-81,4 47-1,0-56-164,0 3 72,1 0 1,10 37 0,-8-22 65,-5-33-158,0 0 0,1 1 0,0-1 1,2 9-1,-2-13-28,-1 0 0,1 0 0,0 1 0,-1-1 0,0 0 0,1 0 0,-1 0 0,0 0 0,0 0 0,-1 3 0,-2-9 179,-1-15-129,-18-133 386,-4-197 0,25 333-419,1-12 113,-1-1 0,-1 0-1,-9-36 1,11 65-192,0-1 1,0 0-1,0 0 1,-1 1-1,1-1 0,0 0 1,-1 0-1,1 1 0,0-1 1,-1 0-1,1 1 1,-1-1-1,1 0 0,-1 1 1,1-1-1,-1 1 0,0-1 1,1 1-1,-1-1 0,0 1 1,1-1-1,-1 1 1,0 0-1,0-1 0,1 1 1,-1 0-1,0 0 0,0 0 1,0 0-1,1-1 1,-1 1-1,0 0 0,0 0 1,0 0-1,0 1 0,-1-1-1090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0:3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141 142 2704,'0'0'7264,"-11"2"-6616,-38 7-10,44-8-485,1 0-1,0 0 1,-1 1-1,1 0 1,0 0-1,0 0 1,0 0-1,1 0 1,-1 1-1,0 0 1,1-1-1,0 1 1,-1 1 0,1-1-1,0 0 1,1 1-1,-5 6 1,6-7-71,-1-1 1,1 1-1,0 0 1,0-1-1,0 1 1,0 0-1,1 0 1,-1 0 0,1 0-1,0 0 1,-1 0-1,1 0 1,1 0-1,0 5 1,-1-6-44,1 0-1,0 0 1,-1 0 0,1 0-1,0 0 1,0 0 0,0 0-1,1-1 1,-1 1 0,0 0-1,1-1 1,-1 1 0,1-1-1,-1 0 1,1 1 0,-1-1-1,1 0 1,0 0 0,0 0-1,0 0 1,0 0 0,3 0 0,6 2 25,1 0 1,-1-1-1,0-1 1,1 0-1,-1 0 1,1-1 0,-1-1-1,17-2 1,-21 2-40,0 0 1,0-1 0,-1 0-1,1 0 1,-1-1-1,1 1 1,-1-1-1,0-1 1,0 1 0,0-1-1,0 0 1,-1-1-1,0 1 1,0-1 0,6-6-1,-1-3 30,1 1 24,-2-1-1,12-21 0,-19 32-63,0-1-1,0 0 1,-1 1 0,1-1-1,-1 0 1,0 0-1,-1 0 1,1 0-1,-1 0 1,1 0-1,-1 0 1,0 0-1,-1 0 1,1 0-1,-2-5 1,1 7-3,0 0 1,0-1-1,0 1 1,-1 0-1,1 0 1,-1 0-1,0 0 1,1 0-1,-1 0 1,0 1-1,0-1 1,0 1-1,-1-1 1,1 1-1,0 0 1,0-1-1,-1 1 1,1 1-1,-1-1 1,1 0-1,-1 0 1,1 1-1,-4-1 1,-4 0 16,0 0 0,-1 0 1,1 1-1,-15 1 0,17 0-8,0 0 0,-1 1 0,1 0 0,0 1 0,1-1 0,-1 1 0,0 1-1,1 0 1,0 0 0,0 0 0,0 1 0,-7 6 0,11-8-2,1-1 0,-1 0 1,1 1-1,0 0 0,0-1 0,0 1 1,0 0-1,1 0 0,-1 0 1,1 0-1,0 0 0,0 1 0,0-1 1,0 0-1,0 1 0,1-1 0,-1 0 1,1 1-1,0-1 0,0 1 0,0-1 1,1 0-1,-1 1 0,1-1 1,0 0-1,0 1 0,0-1 0,0 0 1,0 0-1,1 0 0,3 5 0,-2-4 0,0 0-1,0-1 0,0 0 0,1 1 1,-1-1-1,1 0 0,0-1 0,0 1 0,0-1 1,0 0-1,1 0 0,-1 0 0,1 0 1,-1-1-1,1 1 0,-1-1 0,1-1 0,0 1 1,0-1-1,-1 1 0,1-1 0,0-1 1,0 1-1,-1-1 0,1 1 0,0-1 0,-1-1 1,1 1-1,-1-1 0,1 0 0,-1 0 1,6-3-1,-5 1 15,1-1 0,-1 1 1,0-1-1,-1 0 0,1 0 0,-1-1 1,0 1-1,0-1 0,-1 0 0,0 0 1,0-1-1,0 1 0,-1 0 1,1-1-1,1-11 0,-3 12-13,0 1 0,-1 0 0,0 0 0,0 0 0,0 0 0,0-1 0,-1 1 0,0 0 0,0 0 0,0 0 0,-1 0 0,1 0 0,-1 0 0,-1 1 0,1-1 0,-1 0 0,1 1 0,-1 0 0,0 0 0,-1 0 0,-5-6 0,6 7-11,0 1 1,0 0-1,1 1 1,-1-1 0,0 0-1,-1 1 1,1-1-1,0 1 1,0 0-1,-1 0 1,1 0 0,0 1-1,-1-1 1,1 1-1,-1 0 1,1 0 0,-1 0-1,1 0 1,0 1-1,-1-1 1,1 1-1,-1 0 1,1 0 0,0 0-1,-5 3 1,1-1 2,1 1 0,-1 0 1,1 0-1,0 0 1,0 1-1,1 0 0,-1 0 1,1 0-1,0 1 0,1-1 1,-5 8-1,0 2 12,0 0 1,1 1-1,1-1 0,-8 24 1,14-32-10,-1-1 0,0 0 0,1 1 1,0-1-1,1 0 0,0 1 0,0-1 0,0 1 1,0-1-1,1 1 0,0-1 0,1 0 1,-1 1-1,1-1 0,3 7 0,-3-11-6,-1 0-1,1 1 0,0-1 1,0 0-1,0 0 0,0 0 1,0 0-1,0-1 0,0 1 1,1-1-1,-1 1 0,1-1 1,-1 0-1,1 0 0,-1 0 1,1 0-1,0 0 0,-1 0 1,1-1-1,0 1 0,0-1 1,-1 0-1,1 0 1,0 0-1,0 0 0,0-1 1,-1 1-1,4-2 0,-2 2-3,0-1 1,0 0-1,0 0 0,0 0 0,-1-1 1,1 0-1,0 1 0,-1-1 0,1 0 1,-1-1-1,0 1 0,0-1 0,0 1 1,0-1-1,0 0 0,-1 0 0,1 0 1,-1 0-1,3-5 0,-4 3 2,1 0 0,-1 1-1,-1-1 1,1 0 0,-1 0 0,0 0 0,0 1 0,0-1-1,-1 0 1,1 0 0,-1 1 0,-1-1 0,1 0-1,0 1 1,-1-1 0,0 1 0,0 0 0,-5-8-1,-2-2 19,0 0 0,-1 1 0,-1 0 0,-13-13-1,10 14-221,-1 1 0,0 0 0,0 1 0,-27-13-1,27 15-1584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0:3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3504,'0'0'5016,"10"-4"-4554,31-10 8,-41 14-392,1-1 1,0 1 0,0 0-1,0 0 1,0 0 0,-1-1-1,1 1 1,0 0-1,0 0 1,0 0 0,0 0-1,0 0 1,0 0 0,0 1-1,-1-1 1,1 0 0,2 1-1,5 1 4879,1-3-4771,-1 0 0,1-1 0,0 0 0,-1 0 1,17-7-1,-14 5-67,0 0 1,21-4-1,83-11 800,-114 19-899,1 0-1,0 0 1,0 0-1,0 0 0,0 1 1,0-1-1,0 1 1,0-1-1,0 1 1,0-1-1,0 1 1,-1 0-1,1 0 1,0 0-1,0 0 1,-1 0-1,1 0 1,-1 0-1,1 1 0,-1-1 1,0 1-1,1-1 1,-1 1-1,0-1 1,0 1-1,0 0 1,0-1-1,1 4 1,3 6 47,0 0-1,-1 0 1,3 16 0,-6-24-54,8 42 159,-8-35-118,0 0 1,1 0-1,1-1 0,0 1 1,0 0-1,1-1 1,7 15-1,-10-22-42,0 0 0,1 0 0,-1 0 0,0 1-1,1-1 1,0-1 0,-1 1 0,1 0 0,0 0 0,0-1 0,0 1-1,0-1 1,0 1 0,1-1 0,-1 0 0,0 0 0,1 0 0,-1 0-1,0 0 1,1-1 0,-1 1 0,1-1 0,-1 1 0,1-1 0,0 0-1,-1 0 1,1 0 0,2-1 0,13-1 22,0-2 1,0 0-1,-1 0 1,1-2-1,-1 0 0,-1-1 1,25-14-1,3 0 42,38-17 63,-7 3 315,106-35 1,-180 70-438,0-1 1,-1 1 0,1 0-1,0 0 1,0 0 0,0 0-1,0 0 1,0 0 0,0 0-1,-1 0 1,1 0 0,0 0-1,0 0 1,0 1 0,0-1-1,-1 0 1,1 1 0,0-1-1,0 1 1,0-1 0,-1 0-1,1 1 1,0 0 0,-1-1-1,1 1 1,0-1 0,-1 1-1,1 0 1,-1-1 0,1 1-1,-1 0 1,0 0 0,1 0-1,-1-1 1,0 1 0,1 0-1,-1 0 1,0 0 0,0 0-1,0-1 1,1 1 0,-1 0-1,0 0 1,0 0 0,0 0-1,-1 0 1,1-1 0,0 1-1,0 0 1,0 0 0,-1 0-1,1 0 1,0-1 0,-1 1-1,1 0 1,-1 0 0,1-1-1,-1 1 1,1 0 0,-1-1-1,1 1 1,-1 0 0,0-1-1,1 1 1,-1-1 0,0 1-1,-1 0 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0:4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8536,'0'0'2153,"9"17"-1930,-1 0-159,0-2 1,-1 0 0,0 1 1,-1-1-1,-1 1 0,5 27 1,16 133 830,-24-144-416,-1 1 0,-1-1 1,-7 48-1,7-62 106,0-11 213,-1-16-148,-2-17-387,-8-72 612,-27-114 0,32 191-699,2 0 0,0-1-1,2 0 1,0 1 0,2-38 0,2 50-112,0 0-1,1 1 1,-1-1 0,2 0-1,-1 1 1,1-1-1,0 1 1,1 0 0,0 1-1,0-1 1,1 1-1,0 0 1,0 0 0,1 1-1,-1-1 1,12-6-1,-7 5-5,-1 1-1,1 1 0,1 0 0,-1 1 0,1 0 0,0 0 0,0 2 1,0-1-1,1 1 0,-1 1 0,15-1 0,-25 3-52,12-1 52,-1 1 0,1 0 0,-1 0 0,16 4 1,-24-3-43,0 0 0,-1 1 0,1 0 1,-1 0-1,1 0 0,-1 0 1,0 1-1,0-1 0,0 1 1,0 0-1,-1 0 0,1 1 0,-1-1 1,0 1-1,4 4 0,-5-3-6,1-1-1,-1 1 0,1 0 0,-2 0 0,1 0 1,0 0-1,-1 0 0,0 0 0,0 0 0,0 0 1,-1 1-1,0-1 0,0 0 0,0 0 0,-1 1 1,0-1-1,0 0 0,0 0 0,0 0 0,-1 0 1,0 0-1,-5 9 0,2-4 5,0 0 1,-1 0-1,0-1 1,-1 1-1,0-2 1,-1 1-1,0-1 0,0 0 1,-16 12-1,12-13 4,0-1 0,-1 0 0,1 0-1,-1-1 1,0-1 0,-25 5 0,17-5 2,0-1 1,-1-1-1,-36-2 1,44-1-15,0-2 1,0 0-1,1 0 0,-16-6 1,27 8-7,34 10 37,1-2 1,60 6-1,81-7-178,-161-7 132,0 0 0,-1 0 1,1-1-1,-1-1 0,0 0 1,0-1-1,0 0 1,0-1-1,0 0 0,-1-1 1,0 0-1,0-1 0,-1 0 1,0-1-1,0 0 0,0 0 1,-1-1-1,-1 0 0,1-1 1,-2 0-1,1 0 1,-1-1-1,-1 0 0,0 0 1,0-1-1,4-13 0,17-44 132,-26 68-112,-1-1 1,0 1-1,0-1 0,0 1 1,-1 0-1,1-1 0,0 1 1,0 0-1,-1 0 0,1-1 1,-1 1-1,0-2 0,-2-5 169,-1 19-153,0 0 1,1 0 0,0 1 0,0-1 0,1 1 0,1 0 0,0-1-1,0 1 1,2 0 0,-1 0 0,1 0 0,1-1 0,0 1-1,1 0 1,0-1 0,8 20 0,-8-27-23,-1 0 1,0-1-1,1 1 1,0-1-1,0 1 0,0-1 1,0 0-1,0 0 0,6 4 1,-7-5-1,0-1-1,1 0 1,-1 0 0,0 0 0,0 0-1,1 0 1,-1 0 0,0-1 0,1 1 0,-1-1-1,0 1 1,1-1 0,-1 0 0,1 0-1,-1 0 1,1 0 0,-1-1 0,1 1 0,2-2-1,9-4 4,0-1-1,-1 0 0,0-1 0,-1-1 0,0 0 1,0 0-1,-1-1 0,0-1 0,-1 0 1,0 0-1,14-21 0,-7 3 25,-14 24-17,0-1 1,-1 1-1,2 0 0,-1 0 1,0 1-1,1-1 1,0 1-1,0 0 0,0 0 1,1 0-1,-1 0 1,9-4-1,-12 8-8,0-1-1,-1 1 1,1-1-1,0 1 1,0 0-1,0 0 1,0 0-1,0-1 1,0 1-1,0 0 1,0 0-1,0 0 1,0 1 0,0-1-1,0 0 1,0 0-1,0 0 1,0 1-1,0-1 1,0 0-1,0 1 1,-1-1-1,1 1 1,2 0 0,-2 1 1,1 0 0,0 0 0,-1 0 0,1 0 1,-1 0-1,0 0 0,0 0 0,0 0 1,2 5-1,-1 0 12,0-1 0,0 1 0,-1 0-1,0 0 1,0 1 0,-1 8 0,0-14-13,0-1 0,0 0-1,-1 1 0,1-1 0,0 0 0,0 1 0,0-1 0,0 0 0,0 1 0,0-1 0,0 0 0,1 0 0,-1 1 1,0-1-1,1 0 0,-1 0 0,1 1 0,-1-1 0,1 0 0,0 0 0,0 0 0,-1 0 0,1 0 0,0 0 0,0 0 1,2 2-1,-2-4-3,0 1 1,0 0 0,1-1 0,-1 1-1,0 0 1,0-1 0,0 1 0,0-1-1,0 0 1,0 1 0,0-1 0,0 0-1,2-2 1,0 1 4,16-11 29,1 0 1,1 1 0,0 0 0,28-9 0,-48 20-36,0 1 0,0 0 0,0-1 0,0 1 0,0 0 0,0 0 0,0 0 0,0-1 0,0 1 0,0 0 0,0 0 0,-1 1 0,1-1 0,0 0 0,0 0 0,0 0 0,0 1 0,0-1 0,0 0 0,0 1 0,0-1 0,-1 1 0,1-1 0,0 1 0,0-1 0,-1 1 0,1 0 0,0-1 0,-1 1 0,1 0 0,0 0 0,-1-1 0,1 1 0,-1 0 0,1 0 0,-1 0 0,0 0 0,1 1 0,1 5-1,0-1 0,-1 1 0,0 0 0,1 10 0,-1-4 4,23 124 4,-19-113-9,-5-23 1,0-1 0,0 1-1,0-1 1,1 0 0,-1 1 0,0-1-1,0 1 1,0-1 0,0 1-1,1-1 1,-1 1 0,0-1 0,0 0-1,1 1 1,-1-1 0,0 1 0,1-1-1,-1 0 1,1 1 0,-1-1-1,0 0 1,1 0 0,-1 1 0,1-1-1,-1 0 1,1 0 0,-1 1-1,1-1 1,0 0 0,14-5 49,12-17 41,20-32 77,-35 44-77,-11 10-85,0-1 0,0 1 0,0-1 0,0 0 0,-1 0 0,1 1 0,0-1 0,0 0 0,0 0 0,-1 0 0,1 0 0,0 0 0,-1 0 0,1-1 0,0 1 20,-9 1-304,1 0-1,0-1 1,0 0 0,0 0 0,0 0 0,0-1 0,0 0 0,-13-6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0:4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202 523 8336,'0'0'2153,"-9"16"-1637,-68 104 565,6-11 315,64-95-1104,0 0-1,0 1 0,2-1 0,0 1 0,0 0 1,-2 20-1,6-33-223,1 0 0,0 0 0,0-1 0,-1 1 0,1 0 0,0 0 0,0 0 0,1-1 0,-1 1-1,0 0 1,1 0 0,-1-1 0,1 1 0,-1 0 0,1-1 0,0 1 0,0 0 0,-1-1 0,3 3 0,-1-3-20,-1 0 0,0 0 0,0-1-1,1 1 1,-1-1 0,0 1 0,1-1-1,-1 1 1,0-1 0,1 0 0,-1 0 0,1 1-1,-1-1 1,1 0 0,-1 0 0,0-1 0,1 1-1,-1 0 1,2-1 0,7-2 69,0 0 0,0-1-1,0 0 1,0-1 0,9-6 0,24-17 229,-2-2 0,42-39 0,-51 44-103,5-3 314,-36 27-527,-1 1 0,0 0 0,0-1 0,1 1 0,-1 0 0,0 0 0,1 0 0,-1-1 0,0 1 0,1 0 0,-1 0-1,0 0 1,1 0 0,-1 0 0,0-1 0,1 1 0,-1 0 0,1 0 0,-1 0 0,0 0 0,1 0 0,-1 0 0,0 0 0,1 0-1,-1 1 1,0-1 0,1 0 0,-1 0 0,1 0 0,-1 0 0,0 0 0,1 0 0,-1 1 0,1-1 0,9 14 404,4 22-186,-12-27-207,2 0 1,-1 0 0,1 0-1,0-1 1,1 1 0,0-1-1,8 10 1,-12-16-34,1 0-1,-1-1 1,1 1 0,-1-1 0,1 1-1,0-1 1,0 1 0,0-1 0,0 0-1,0 0 1,0 0 0,0 0 0,0 0-1,0-1 1,0 1 0,0-1 0,1 1 0,-1-1-1,0 0 1,0 0 0,1 0 0,-1 0-1,0 0 1,0 0 0,0-1 0,1 1-1,-1-1 1,0 0 0,0 1 0,0-1-1,0 0 1,0 0 0,0 0 0,0-1-1,0 1 1,0 0 0,2-3 0,-1 1-2,0 0 0,0-1 0,0 0 0,0 0 0,-1 0 1,1 0-1,-1 0 0,0 0 0,1-5 0,13-39 62,-13 40-44,-1 0 1,0 0 0,0 0-1,-1 0 1,0 0-1,-1 0 1,0 0-1,0 0 1,0-1-1,-1 1 1,-1 0-1,-1-8 1,2 15-25,1 1 1,0 0 0,0-1-1,0 1 1,0 0-1,0-1 1,-1 1 0,1-1-1,0 1 1,0 0 0,0-1-1,0 1 1,0 0 0,0-1-1,0 1 1,0-1-1,0 1 1,0 0 0,1-1-1,-1 1 1,0-1 0,0 1-1,0 0 1,0-1-1,1 1 1,-1 0 0,0-1-1,0 1 1,0 0 0,1 0-1,-1-1 1,0 1 0,1 0-1,-1 0 1,0-1-1,1 1 1,-1 0 0,0 0-1,1 0 1,-1-1 0,0 1-1,1 0 1,-1 0 0,0 0-1,1 0 1,-1 0-1,1 0 1,-1 0 0,0 0-1,1 0 1,-1 0 0,1 0-1,-1 0 1,0 0 0,1 0-1,-1 0 1,0 1-1,1-1 1,-1 0 0,0 0-1,1 0 1,31 10 39,-26-8-37,8 1-4,1 1-1,-1-2 1,1 0-1,0-1 1,0 0-1,0-1 1,0-1-1,0-1 1,0 0-1,-1 0 1,18-6-1,-13 2 1,-1-1-1,1-1 0,-2-1 0,1 0 1,-1-1-1,0-1 0,29-25 0,-32 24 5,0 0 1,-2 0-1,1-1 0,-2-1 0,0 0 0,0 0 0,13-25 1,-14 16 13,0-1 0,-2 0 0,0-1 0,-2 1 0,-1-1 0,-1-1 1,-1 1-1,-1 0 0,-1-1 0,-1 1 0,-1-1 0,-2 1 0,-8-37 1,2 41 28,0 5-12,2 30-50,-38 234-67,12-58 56,-45 105 47,60-253 5,14-35-12,0 0-1,1 0 1,0 0-1,1 1 1,-1-1-1,1 1 1,1-1-1,-1 10 1,-4 10 227,5-30-91,2-7-20,5-2-85,2-6 5,1 1-1,0 0 1,1 1-1,0 0 1,2 0-1,0 1 1,26-25-1,-26 29-2,1 1 0,0 0-1,20-10 1,-28 17-34,1 1-1,-1-1 1,1 1 0,0 1 0,0-1-1,0 1 1,0 0 0,0 0-1,0 0 1,0 1 0,0 0-1,7 1 1,-5 0-4,-1 0 0,1 1 0,0 0 0,0 0 0,-1 1 0,1 0 0,-1 0 0,0 1 0,0 0 0,0 0 0,-1 0 0,1 1 0,-1 0 0,0 1 0,0-1 0,-1 1 0,0 0 0,0 0 0,6 11 0,-3-4 9,0 0 0,1 0 0,0-1 0,1 0 0,0 0 0,15 11 0,-23-21-14,0-1 1,1 1 0,-1-1 0,1 1 0,0-1-1,-1 0 1,1 0 0,0 0 0,0 0 0,-1-1 0,1 1-1,0-1 1,0 0 0,0 0 0,0 0 0,0 0-1,4-1 1,-2 0-2,-1-1 0,1 1 0,-1-1 0,1 0 0,-1 0 0,0-1 1,0 1-1,0-1 0,7-6 0,-2 0 4,0-1 0,-1 0-1,0 0 1,0-1 0,-1 0 0,11-22 0,-13 21 5,0 0 1,-1 0-1,3-15 0,-6 22-7,0 0 1,0 0-1,-1 0 0,0 0 0,0 0 1,0 0-1,0 0 0,-1 0 0,0 0 1,0 0-1,-2-5 0,2 9-2,1 0 0,-1 0 0,1 0 0,-1 0 0,0 0 0,1 0 0,-1 0 0,0 1 0,0-1 0,0 0 0,0 1 0,0-1 0,0 0 0,0 1 0,0-1 0,0 1 0,0 0 1,0-1-1,0 1 0,0 0 0,0-1 0,0 1 0,0 0 0,0 0 0,-1 0 0,1 0 0,0 0 0,0 0 0,0 1 0,0-1 0,0 0 0,0 0 0,0 1 0,0-1 0,0 1 0,0-1 0,0 1 0,-2 0 0,-3 2 5,0 0 0,0 1 0,1 0 0,-11 8 0,7-5-4,1 0 1,0 1-1,1 0 1,0 0-1,0 1 1,1 0-1,0 0 1,-10 19 0,15-22-3,1 0 1,0 0 0,0-1 0,0 1-1,0 0 1,1 0 0,0-1 0,0 1-1,1-1 1,0 1 0,-1-1 0,6 10-1,-6-14-1,1 4-1,0 1 0,0-1 0,1 0 0,0-1 0,0 1-1,1 0 1,-1-1 0,1 0 0,0 0 0,0 0 0,0 0 0,0 0-1,1-1 1,0 0 0,-1 0 0,1 0 0,10 3 0,-7-3-5,-1-1 0,1-1 1,0 1-1,1-1 0,-1 0 0,0-1 1,0 0-1,0 0 0,0-1 1,0 0-1,0-1 0,9-2 1,20-6-12,45-18 1,-69 22 15,0 0 0,0 0-1,-1-2 1,0 1 0,0-2-1,18-16 1,-22 17 1,-3 3 0,0 0 0,0 0 0,0-1 0,5-8 0,-9 12 0,0 0 0,0 0 0,0-1 0,0 1 0,0-1 0,-1 1 0,1 0 0,-1-1 0,0 1 0,1-1 0,-1 1 0,0-1 0,-1 1 0,1-1 0,0 1 0,-2-4 0,2 2 4,-1 1 0,0-1-1,-1 1 1,1 0 0,0 0 0,-1 0-1,0 0 1,0 0 0,0 0-1,0 0 1,0 0 0,-5-3 0,5 4 2,0 1 1,0-1 0,0 1-1,0 0 1,-1 0 0,1 0 0,-1 0-1,1 1 1,0-1 0,-1 0-1,1 1 1,-1 0 0,0-1 0,1 1-1,-1 0 1,1 1 0,-1-1-1,-2 1 1,-6 1 3,0 0-1,0 1 0,0 1 1,1 0-1,-1 0 0,1 1 1,-12 7-1,16-8-7,0 0-1,0 1 1,0 0 0,1 0-1,0 0 1,0 1 0,0 0-1,0 0 1,1 0 0,0 0-1,-5 12 1,8-15-3,0 0 1,0 0 0,0-1-1,1 1 1,-1 0 0,1 0-1,0 0 1,0 0-1,0 0 1,0 0 0,0-1-1,1 1 1,-1 0-1,1 0 1,0 0 0,0 0-1,0-1 1,0 1-1,0-1 1,1 1 0,-1 0-1,1-1 1,3 4-1,-1-1-5,1 0-1,-1-1 0,1 1 1,1-1-1,-1 0 0,0 0 1,1 0-1,11 4 1,-9-4-1,0-1 1,1-1-1,-1 0 1,0 0-1,1 0 1,-1-1 0,1-1-1,0 1 1,-1-1-1,1-1 1,0 0 0,10-2-1,7-4 0,-1 0 0,40-19 0,-51 21 0,0-1 7,-1-1 0,-1 0 1,1 0-1,-1-1 1,0-1-1,-1 0 1,0-1-1,19-21 1,-17 14 5,0-1 1,-1 0 0,-1 0-1,-1-1 1,11-28 0,-2-10 19,-2-1 0,-3-1 1,9-78-1,-8 10-15,-15 109 4,1 0-1,-2 0 1,-1 0 0,0 1-1,-5-21 1,6 37-14,1 0 0,0 1 0,0-1 1,0 0-1,-1 1 0,1-1 1,0 0-1,-1 1 0,1-1 1,0 1-1,-1-1 0,1 0 1,-1 1-1,1-1 0,-1 1 1,1-1-1,-1 1 0,1 0 0,-1-1 1,0 1-1,1-1 0,-1 1 1,1 0-1,-1 0 0,0-1 1,0 1-1,1 0 0,-2 0 1,0 0-1,0 0 0,1 0 1,-1 0-1,0 1 1,0-1-1,0 1 1,1-1-1,-1 1 1,0 0-1,1 0 1,-3 1-1,-2 2-4,-1 0 0,1 1 0,1 0 0,-11 11 0,-2 7-6,2 0 1,1 1 0,0 0 0,2 1 0,1 1-1,1 0 1,-11 42 0,11-27 4,2 1-1,2 0 1,2 1-1,0 59 1,5-86 11,0 1 0,1 0 0,1-1 0,1 1 0,0-1 0,2 0 0,-1 0 0,2 0 0,0-1 0,1 1 0,1-2 0,0 1 0,1-1 0,0 0 0,17 19 0,-23-30 0,0 0 0,0 0 1,0 0-1,0-1 0,1 1 0,-1-1 1,1 0-1,-1 0 0,1 0 1,0-1-1,0 1 0,0-1 1,0 0-1,0 0 0,0 0 1,4 0-1,-4-1-2,-1 0 0,1 0 0,-1-1 0,1 1 0,-1-1 0,0 0 0,1 0 0,-1 0 0,0-1 0,0 1 0,0-1 1,0 1-1,0-1 0,0 0 0,0 0 0,0-1 0,-1 1 0,1 0 0,2-5 0,3-3-27,0-1 1,-1 0 0,-1 0-1,11-25 1,-7 6-3245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1:26.62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17 1 2608,'0'0'2912,"3"11"-2787,9 33 24,-10-39 2,-1 0-1,0 1 1,0-1-1,-1 1 0,1-1 1,-1 1-1,0-1 0,-1 1 1,1-1-1,-1 1 0,-1-1 1,-1 7-1,-15 36 441,12-32-492,5-13-54,0-1-1,0 1 1,0 0 0,1 0-1,-1 0 1,1-1 0,-1 1-1,1 3 1,0 9 99,-1-8-67,1 0 0,0-1-1,0 1 1,1-1 0,0 1-1,0 0 1,1-1-1,-1 0 1,4 8 0,-3-8-44,0-1 0,0 1 1,-1-1-1,1 1 0,-2 0 1,1 0-1,0 7 1,3 21 131,5 58 456,12 58 168,-19-137-734,-1-6-37,0 0 1,0 0 0,1-1-1,-1 1 1,1 0 0,1-1 0,-1 1-1,1-1 1,1 0 0,-1 0-1,7 8 1,-6-8 11,-1 0 0,0 0 0,0 0 1,0 0-1,-1 0 0,0 0 0,0 1 0,0-1 0,-1 1 1,1 12-1,1 0 77,-2-11-47,0 1 0,0-1 0,-2 12 1,2 24 123,1-32-91,-2-1 0,1 1 0,-4 22 0,1 9 119,3-16-89,6 33 0,-4-38-56,-2-12-30,-1 1 1,0-1-1,-1 0 0,-4 20 0,-1 24 99,0 130 124,0-107-260,5-64 0,1-10 0,0 0 0,0 0 0,0 0 0,0 0 0,0 0 0,1 0 0,0 0 0,0 3 0,3 9-19,-1 0 0,3 27 1,-1 1-10,1-12 44,11 68 42,-12-64-53,1 16 0,-4-18-5,-1-24-1,0 1 0,-1 0 0,-1 17 0,0-13-19,0 0 0,2 0 0,0 0 0,0-1 0,5 18 0,-4-17-7,5 20 10,-2 0 1,-2 0-1,-1 0 1,-4 65-1,1-86 32,1 0 1,0 1-1,3 18 0,-2-19-8,0 0 0,0 0-1,-3 21 1,-3 30-6,5 125 0,8-101-1,-6-52 0,-1-26 0,0 0 0,-1-1 0,-1 14 0,-1 4 0,0 0 0,2 0 0,3 28 0,15 82 0,-4-42 0,-9 8 0,2 5 0,-4-57-1,-3-37 2,1 1 0,1-1 0,0 0 0,4 16 0,15 70 130,-15-68-81,13 48 1,-13-59-2,-2 1 1,0 0 0,-1 1 0,-1-1 0,-1 1-1,-1-1 1,-2 1 0,0-1 0,-1 0 0,-7 28 0,6-34-135,5-18 131,5-22-2162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29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9240,'0'0'258,"19"1"386,43 3 154,77-6-1,19-8 293,232-22 1210,-293 19-862,190-51-1,-249 55-878,-33 8-431,-7-1-1478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1:29.47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65 2504,'0'0'4285,"10"3"-4122,-9-3-162,10 3 86,0 0 1,1-1 0,-1-1 0,1 0-1,-1 0 1,1-1 0,12-2-1,-4 1 122,1 0-1,-1 1 0,1 1 0,0 1 1,29 7-1,-32-6-50,146 33 1004,-71-15-681,-83-19-421,-1 0 0,1-1 0,-1 0 0,1-1 0,-1 0 0,1-1 0,-1 1 0,1-2 0,17-4 0,12-1 153,-30 6-156,0 1-1,0 0 0,-1 1 0,1 0 1,0 0-1,12 5 0,-10-4-6,0 1 1,1-2-1,13 2 0,87-10 260,-1 0-112,-55 3-121,-41 2-62,0 0-1,0 2 1,22 1 0,76 8 36,-94-8-30,1 0 0,0-2 0,21-3 1,35 0 53,26 0-69,-73 1 11,59 2 0,-71 1-11,0-1 0,0 0 0,-1-1 0,34-9 0,-35 7-2,0 1-1,1 0 1,-1 1 0,1 1-1,0 0 1,20 2 0,-19 0 7,0-1 1,-1 0 0,31-5 0,3 0 14,36-2 11,51-1-10,-88 8-24,85-10 1,34-6-4,45-9 0,-165 14 0,-39 8 0,1 0 0,0 1 0,0 0 0,0 1 0,0 0 0,18 1 0,11 3 0,26 4 0,-20 2 0,1-2 0,84 3 0,131-22 0,-196 10-19,-42 2 8,41-4 1,-34 0 18,60 3 0,-57 1-2,-4 1 1,32 6 0,-39-4-6,-1 0 0,0-2 0,35-2 0,-14-1-1,73 6 0,-92-3 0,164 8 0,-52-6 0,49 17 0,-157-17-22,0-1 0,0-1 0,42-5 0,-42 3 17,0 1 0,0 1 0,0 2 0,0 0 0,0 2 0,0 1 0,32 12 0,19 12 5,-73-29 409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1:31.21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282 0 2904,'0'0'3113,"-10"1"-2913,-4 0-40,-1 1 1,1 1-1,0 1 0,-27 9 0,20-2 139,17-9-220,0 1 1,-1-1-1,0 0 0,0 0 1,1-1-1,-1 1 0,-5 0 1,7-2-27,1 1-1,0 0 1,-1 0 0,1 0 0,0 0 0,0 0-1,-1 0 1,1 1 0,-3 2 0,-17 9 307,17-11-273,1 0 0,0 0 0,0 0-1,0 0 1,0 1 0,1-1 0,-1 1 0,0 0 0,1 0 0,0 1 0,-4 4 0,5-6-29,1 0 0,-1 0 1,1 0-1,0 0 0,0 0 0,0 0 0,0 0 1,1 0-1,-1 0 0,0 0 0,1 1 0,-1-1 0,1 0 1,0 0-1,0 1 0,0-1 0,0 0 0,0 1 1,1-1-1,-1 0 0,1 0 0,-1 0 0,3 5 1,-3-6-18,1 1 0,-1-1 1,0 1-1,1 0 1,-1 0-1,0-1 1,0 1-1,0 0 0,0-1 1,0 1-1,-1 3 1,1-3-17,-1-1 0,1 1 1,0 0-1,0-1 0,0 1 1,0 0-1,0-1 0,0 1 1,0 0-1,1-1 1,-1 1-1,1-1 0,-1 1 1,2 1-1,1 2 31,1 0 0,-1 0 0,1 0 0,1-1 0,-1 0 0,1 0 0,-1 0 0,11 5 0,47 23 175,-43-23-83,27 16 0,-42-22-109,0 0 0,1 0 1,0 0-1,-1 0 0,1-1 1,0 1-1,1-1 0,-1-1 1,0 1-1,0-1 0,1 0 1,-1 0-1,1 0 0,-1-1 1,1 0-1,-1 0 0,12-2 1,-8 0 3,1 0 0,-1-1 0,0 0 1,0 0-1,0-1 0,13-9 0,-9 7 24,-10 5-40,-1-1 0,0 1 1,1 0-1,-1-1 0,0 1 1,0-1-1,0 1 1,3-4-1,-4 4-15,-1-1-1,1 1 1,0-1-1,-1 1 1,1-1-1,-1 1 1,0-1 0,1 1-1,-1-1 1,0 0-1,0 1 1,0-1 0,0 1-1,0-1 1,0 0-1,-1 1 1,0-4 0,0 0 7,1-1 0,-2 1 1,1-1-1,-1 1 0,0 0 1,0-1-1,0 1 1,-1 0-1,0 0 0,0 0 1,0 1-1,-1-1 1,1 1-1,-1 0 0,0 0 1,0 0-1,-1 0 1,1 1-1,-1 0 0,0 0 1,0 0-1,0 0 0,-10-3 1,3 2 3,-1 1 1,0 1 0,0 0-1,0 0 1,0 2-1,0-1 1,0 2-1,0-1 1,0 2-1,1 0 1,-20 5 0,-59 9 42,91-16-129,-1 0 0,0 0 1,1 0-1,-1 0 0,0 0 0,1 0 0,-1 0 0,0 0 0,0 0 0,1 0 1,-1 0-1,0 0 0,1 0 0,-1 0 0,0-1 0,1 1 0,-1 0 0,1-1 0,-1 1 1,0 0-1,1-1 0,-1 1 0,1-1 0,-2-1-188,2 2 188,-1-1 0,0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1:44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179 183 4816,'0'0'8170,"-2"11"-7884,-6 48 145,2 0 1,4 113-1,6-69-122,-2-36-44,2 0 0,17 80 0,-19-140-193,0-1 0,0 0 0,1-1-1,4 9 1,-7-13-49,1 0 0,-1 0 0,1 0 0,0-1 0,-1 1 0,1 0 0,0 0 0,-1-1 0,1 1 0,0-1 0,0 1-1,-1 0 1,1-1 0,0 1 0,2 0 0,-3-1-12,1-1 0,0 1 1,-1 0-1,1 0 0,-1 0 0,1-1 0,-1 1 0,1 0 0,0 0 1,-1-1-1,1 1 0,-1 0 0,0-1 0,1 1 0,-1-1 0,1 1 0,-1-1 1,0 1-1,1-1 0,-1 1 0,0-1 0,1 1 0,-1-1 0,0 1 0,0-1 1,1 0-1,-1 1 0,0-1 0,0 0 0,10-29 103,-2-1-1,-1 0 0,-1 0 1,-2 0-1,0-34 0,-9-161 333,0 115-151,-1 32-74,3 52-52,2-1 0,0 0 1,7-53-1,-5 77-147,0-1 0,1 1 0,0-1 0,0 1 0,0 0 0,1 0 0,-1 0 0,1 0 0,0 0 0,0 0 0,1 1 0,-1-1 0,1 1 0,-1 0 0,1 0 0,0 1 0,6-4 1,0 0 9,0 1 1,1 0-1,-1 1 1,1 0-1,22-5 1,-26 8-22,-1 0 1,1 0 0,-1 1-1,1 0 1,-1 1 0,1-1-1,-1 1 1,1 0-1,-1 1 1,1-1 0,-1 1-1,0 1 1,0-1 0,0 1-1,0 0 1,-1 0-1,1 1 1,7 6 0,-10-7-4,1 0 0,-1 1-1,0-1 1,0 1 0,0 0 0,0 0 0,-1 0 0,0 0 0,0 0 0,0 1 0,0-1 0,0 1 0,-1-1-1,0 1 1,0 0 0,0-1 0,-1 1 0,0 0 0,0 0 0,0-1 0,0 1 0,-1 0 0,1 0 0,-1-1-1,-3 8 1,0 0 5,-1-1-1,0 0 1,-1 0-1,0-1 1,-14 19-1,-45 45 58,49-57-48,-74 70 60,26-25 101,64-62-181,0 0 0,0 0 0,0 0 0,0 0 0,-1 0-1,1 1 1,0-1 0,0 0 0,0 0 0,0 0-1,0 1 1,0-1 0,0 0 0,0 0 0,0 0 0,-1 1-1,1-1 1,0 0 0,0 0 0,0 0 0,0 1 0,0-1-1,0 0 1,0 0 0,1 0 0,-1 1 0,0-1 0,0 0-1,0 0 1,0 0 0,0 1 0,0-1 0,0 0-1,0 0 1,0 0 0,1 1 0,-1-1 0,0 0 0,0 0-1,0 0 1,0 0 0,1 0 0,-1 1 0,0-1 0,0 0-1,0 0 1,0 0 0,1 0 0,-1 0 0,0 0 0,0 0-1,0 0 1,1 0 0,-1 0 0,0 0 0,0 0-1,1 0 1,-1 0 0,0 0 0,0 0 0,1 0 0,19 2 40,-15-1-31,93 3 54,-65-3-51,0 0 0,-1 2-1,54 12 1,-63-9-11,10 3 8,54 22 0,-78-27-10,0 0 0,-1 1 0,0 0 0,0 0 1,0 1-1,-1 0 0,0 0 0,0 1 0,-1 0 0,12 15 0,-15-19 0,-1 1 0,0 0 0,1 0 0,-2 1-1,1-1 1,0 0 0,-1 0 0,0 1 0,0-1 0,0 1-1,-1-1 1,1 1 0,-1 0 0,0-1 0,0 1-1,-2 8 1,0-7 2,0 0 0,-1 1 0,1-1 0,-1-1 0,0 1-1,-1 0 1,1-1 0,-1 1 0,0-1 0,-8 7 0,-4 3 6,-1-1-1,-1-1 1,0-1 0,-1 0 0,-37 17 0,34-20 1,0-1 0,0-1 0,-1-1 0,0-1 0,-27 2 0,-119 3 98,36-5 9,-3 15 67,80-11-2996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1:46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6016,'0'0'8704,"12"-6"-8488,-4 2-176,0 0 4,1-1-1,0 2 1,0-1-1,0 2 1,0-1-1,0 1 1,1 0-1,10 0 1,103-6 788,176 11-1,-153 0-156,-100-3-399,-32-1 16,0 2 0,27 4 0,-36-2-16,-5-3-317,0 0 1,0 0-1,0 0 1,0 0-1,0 0 1,0-1-1,0 1 1,0 0-1,0 0 1,0 0-1,0 0 1,0 0-1,0 0 1,0 0-1,0 0 1,0 0-1,0 0 1,0-1-1,0 1 1,0 0-1,0 0 0,0 0 1,0 0-1,0 0 1,0 0-1,0 0 1,0 0-1,0 0 1,0 0-1,0-1 1,0 1-1,0 0 1,1 0-1,-1 0 1,0 0-1,0 0 1,0 0-1,0 0 1,0 0-1,0 0 1,0 0-1,0 0 1,0 0-1,0 0 1,0 0-1,1 0 0,-1 0 1,0 0-1,0 0 1,0 0-1,0 0 1,0 0-1,0 0 1,0 0-1,0 0 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2:3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31 210 3912,'0'0'7465,"-2"10"-7225,-4 26-86,-13 86 437,17-98-441,1-1 0,0 1-1,4 30 1,-1-43-64,0 0 1,1-1-1,0 1 0,0-1 1,1 0-1,1 0 0,9 16 1,-12-24-72,-1-1 0,0 0 0,1 0 1,-1 0-1,1 0 0,-1 0 0,1 0 1,-1 0-1,1 0 0,0-1 0,-1 1 1,1-1-1,0 1 0,0-1 0,-1 1 1,1-1-1,0 0 0,0 0 0,0 0 1,-1 0-1,1 0 0,0-1 0,0 1 1,-1 0-1,1-1 0,0 1 0,0-1 1,-1 0-1,3-1 0,4-1 32,0-1 0,0 0 0,-1-1 0,13-10 0,-2 0 38,-2-2 1,0 0 0,-1 0-1,-1-2 1,-1 1 0,0-2 0,-2 0-1,0 0 1,-1-1 0,-1-1-1,-1 1 1,-1-1 0,6-33 0,-12 49-7,0 1 1,0-1-1,0 0 1,-1 1-1,0-1 1,0 0-1,-2-7 1,0 11 106,-1 7-93,0 10-6,-10 47 30,8-42-91,1 0-1,0 1 1,2-1 0,0 1 0,1-1 0,3 23-1,-1-32-8,1 1 0,0-1 0,1 0 0,0 0 0,1 0 0,7 15 0,-10-23-4,1 0 0,0 0 0,0-1 0,0 1 0,0 0 0,0-1 0,1 1 0,-1-1 0,1 1 0,0-1 0,-1 0 0,1 0 0,0-1 0,0 1 0,0 0 0,1-1 0,-1 0 0,0 0 0,1 0 0,-1 0 0,0 0 0,1-1 0,-1 0 0,1 1 0,4-2-1,-1 1 18,-1-1 1,1-1-1,0 1 0,0-1 0,-1 0 0,1-1 0,-1 0 0,1 0 0,-1 0 0,0-1 0,0 0 0,-1 0 0,1 0 0,-1-1 0,9-8 0,4-9 94,-1 0 0,25-40-1,-12 16 28,-25 38-96,0 1-1,1-1 1,0 1-1,1 0 1,-1 0-1,1 1 1,1 0-1,8-6 1,-15 13-42,-1 0 0,1 0 0,0 0 0,-1 0 0,1 0 0,-1 0 0,1 0 0,-1 0 0,0 0 0,1 1 0,-1-1 0,0 0 0,0 0 0,0 0 0,0 2 0,4 29 21,-4-12-13,-1 1-1,-5 39 1,2-35 39,-1 35 1,5-59-60,0-1 1,0 0-1,0 0 0,0 0 0,0 0 0,0 1 1,0-1-1,0 0 0,0 0 0,0 0 1,-1 1-1,1-1 0,0 0 0,0 0 0,0 0 1,0 0-1,0 1 0,1-1 0,-1 0 1,0 0-1,0 0 0,0 1 0,0-1 0,0 0 1,0 0-1,0 0 0,0 0 0,0 1 1,0-1-1,0 0 0,1 0 0,-1 0 0,0 0 1,0 0-1,0 1 0,0-1 0,0 0 1,1 0-1,-1 0 0,0 0 0,0 0 1,0 0-1,0 0 0,1 0 0,-1 0 0,0 0 1,0 0-1,0 0 0,1 0 0,-1 0 1,0 0-1,0 0 0,0 0 0,1 0 0,-1 0 1,0 0-1,0 0 0,0 0 0,0 0 1,1 0-1,-1 0 0,0 0 0,0 0 0,0 0 1,0 0-1,1-1 0,-1 1 0,0 0 1,11-13 48,27-45 45,-24 34-51,2 0-1,22-26 0,-29 38-10,10-11 21,-18 22-49,-1 0 0,1 1-1,0-1 1,-1 1 0,1-1-1,0 0 1,0 1 0,0-1-1,-1 1 1,1 0 0,0-1-1,0 1 1,0 0 0,0-1-1,0 1 1,0 0 0,0 0-1,0 0 1,0 0 0,0 0-1,0 0 1,1 0 0,-1 2-2,0 0 0,-1 0 1,1-1-1,-1 1 0,0 0 1,1 0-1,-1 0 0,0 0 1,0 0-1,0-1 0,0 1 1,-1 2-1,1 1 7,6 153 90,2-63-3,-3-69-10,-5-25-78,0 0 1,1 0 0,-1 0-1,1-1 1,-1 1-1,1 0 1,-1 0-1,1-1 1,-1 1-1,1 0 1,0-1-1,-1 1 1,1-1-1,0 1 1,0-1-1,0 1 1,-1-1 0,1 1-1,0-1 1,0 0-1,0 1 1,0-1-1,0 0 1,-1 0-1,1 0 1,1 0-1,2 0 40,-1-1-1,0 1 1,0-1-1,1 0 1,-1 0-1,0 0 0,0-1 1,0 1-1,5-5 1,27-19 117,-30 21-138,27-25 19,-1-2 0,-1-1 1,31-44-1,-38 48-36,23-35 39,58-104 0,-93 149-26,-1-2 1,-1 0-1,-1 0 1,0 0-1,9-43 1,-17 60-21,0 0 0,1 1 0,-1-1 0,0 0 1,0 0-1,0 0 0,-1 1 0,1-1 0,-1 0 0,0 0 1,1 1-1,-1-1 0,-3-4 0,4 6-2,-1 0 0,0 0 1,0 0-1,1 0 0,-1 1 0,0-1 0,0 0 1,0 0-1,0 1 0,0-1 0,0 1 0,0-1 1,-1 1-1,1-1 0,0 1 0,0 0 1,0 0-1,0-1 0,-1 1 0,1 0 0,0 0 1,0 0-1,0 0 0,0 1 0,-1-1 0,1 0 1,0 0-1,0 1 0,0-1 0,0 0 0,0 1 1,-1-1-1,0 2 0,-8 3 1,2 0 0,-1 1 0,1 0-1,0 0 1,0 1 0,0 0 0,1 0 0,0 1 0,1 0 0,0 0-1,0 1 1,1-1 0,0 1 0,0 0 0,-6 17 0,5-8-15,1 0 0,0 0 0,1 0 0,1 0 0,0 1 0,2-1 1,1 37-1,2-39 6,0-1 1,1 1-1,0-1 1,1 0-1,1 0 1,1 0-1,0 0 1,1-1-1,16 25 1,-19-32 9,1-1 0,0 0 0,0 0 0,0 0 1,0-1-1,1 0 0,0 0 0,0 0 0,1-1 0,-1 0 0,1 0 0,0 0 1,0-1-1,0 0 0,0-1 0,1 1 0,-1-1 0,1-1 0,-1 0 0,1 0 1,14 0-1,-18-1 1,1-1 0,-1 0 1,1 0-1,-1 0 0,0 0 0,0-1 1,0 1-1,0-1 0,0 0 1,0-1-1,0 1 0,0-1 1,-1 1-1,0-1 0,1 0 1,-1 0-1,0-1 0,0 1 0,-1-1 1,1 1-1,-1-1 0,4-8 1,0-1 6,0-1 1,-2 1 0,1-1 0,-2 0 0,4-24-1,-7 35-2,0 0 0,0 0 0,0 0 0,-1 0 0,1 0 0,-1 0 0,0 1 0,1-1 0,-1 0 0,-1 0-1,-1-3 1,3 6-5,0-1-1,-1 1 0,1-1 0,0 1 1,-1-1-1,1 1 0,-1-1 1,1 1-1,-1-1 0,1 1 0,-1-1 1,1 1-1,-1 0 0,1-1 0,-1 1 1,1 0-1,-1 0 0,0-1 1,1 1-1,-1 0 0,0 0 0,0 0-2,0 0 1,0 1-1,0-1 0,0 0 0,0 1 0,1-1 0,-1 1 0,0-1 0,0 1 0,1-1 1,-1 1-1,0-1 0,1 1 0,-1 0 0,1-1 0,-1 1 0,1 0 0,-1 0 0,1-1 1,-1 3-1,-1 2 0,0 0 1,0 0-1,0 0 1,1 0 0,0 0-1,0 1 1,1-1-1,-1 0 1,1 1-1,0-1 1,1 6 0,0-4 2,0 0 1,0 1-1,1-1 0,0 0 1,0 0-1,0 0 1,6 11-1,-6-15-5,0 1 1,1 0-1,-1-1 0,1 0 0,0 1 0,0-1 0,0 0 0,0-1 0,1 1 1,-1 0-1,1-1 0,-1 0 0,1 0 0,0 0 0,0 0 0,0-1 0,0 1 1,0-1-1,0 0 0,0 0 0,1-1 0,-1 1 0,0-1 0,0 0 0,1 0 1,-1 0-1,0-1 0,0 1 0,6-3 0,0 0 6,1 0-1,-1-1 1,0 0 0,0-1 0,-1 0-1,1-1 1,-1 0 0,0 0 0,-1-1-1,11-10 1,15-20 107,45-66-1,-14 18 174,-64 83-280,-1 1 1,1 0 0,0 0 0,0 0 0,0 0 0,0 0-1,0 0 1,0 0 0,1 0 0,-1 0 0,0 0-1,0 1 1,1-1 0,-1 0 0,0 1 0,1-1 0,-1 1-1,1 0 1,-1-1 0,0 1 0,1 0 0,-1 0-1,1 0 1,-1 0 0,3 0 0,-2 1-2,-1 0 0,1 0 0,-1 0 0,1 0 0,-1 0 0,1 0 0,-1 0 0,0 1 0,1-1 0,-1 1 0,0-1 0,0 1 0,0-1 0,0 1 0,-1-1 0,1 1 0,0 0 0,0-1 0,-1 1 0,1 2 0,2 11 9,0 1 0,-2-1 0,0 1 0,0-1 0,-1 1-1,-5 28 1,1 9 41,4-48-50,0 1 0,-1-1 0,0 1 0,0-1 1,0 0-1,-1 0 0,1 1 0,-1-1 0,0 0 0,-1 0 0,0-1 0,-5 9 0,6-11-1,0 0 0,0 0 0,0 0 0,0 0 0,0-1 0,-1 1 1,1 0-1,-1-1 0,1 0 0,-1 0 0,0 0 0,1 0 0,-1 0 0,0 0 0,0-1 0,1 1 0,-1-1 1,0 0-1,0 0 0,0 0 0,0 0 0,0 0 0,0 0 0,1-1 0,-6-1 0,0-1 15,1-1 0,0 1 0,0-1 0,0-1 0,0 1 0,1-1 0,0 0 0,-11-11 0,17 15 0,13 5 1,66 26-6,-68-24 5,-1-2-1,1 1 0,0-2 0,0 1 1,0-2-1,22 4 0,-27-6-8,0 0 0,-1 0 0,1 0 0,-1-1 0,1 1 0,0-1-1,-1-1 1,0 1 0,1-1 0,-1 0 0,0 0 0,0-1 0,0 1 0,0-1 0,0 0-1,5-6 1,9-8 82,-1-2 0,-1 0-1,-2-1 1,1-1 0,-2-1-1,-1 0 1,-1 0 0,17-44 0,-20 48 80,16-27 0,-19 35-91,1 1 133,-10 21-111,-1 6-67,-8 114 51,11-94-80,-2 1 0,-2 0 1,-14 53-1,19-91-4,0-1-1,0 1 0,0 0 1,0-1-1,-1 1 1,1 0-1,0 0 0,0-1 1,-1 1-1,1 0 1,-1-1-1,1 1 0,-1-1 1,1 1-1,-1 0 1,1-1-1,-1 1 0,1-1 1,-1 0-1,1 1 1,-1-1-1,0 1 0,1-1 1,-1 0-1,0 1 1,1-1-1,-1 0 0,0 0 1,0 0-1,1 1 1,-2-1-1,-1-1 11,0 0 1,0 1-1,0-1 1,1 0-1,-1 0 0,1-1 1,-5-1-1,1-2 20,0 1 0,0-1 0,-10-10 0,-11-8 45,24 18-72,12 5 3,22 7 5,-24-6-13,46 10 16,-23-6 22,59 19 1,102 34 296,-167-49-273,-15-5-3455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2:3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5224,'0'0'8362,"0"15"-8127,11 187 654,18-33-182,-1-22-22,-25-128-413,1 0 0,7 20 0,-23-87 624,-6-58-1,-1-9-517,-11-69 373,29 168-645,0-1 0,1 0 0,1 1 1,4-27-1,-3 38-89,-1 1 0,1 0 0,-1 1 0,1-1 0,0 0 1,1 0-1,-1 1 0,1-1 0,-1 1 0,1 0 0,0 0 0,0 0 1,1 0-1,-1 0 0,0 1 0,1 0 0,4-3 0,4-1 3,0 0 0,0 1 0,0 0 0,16-3 0,-7 2 6,0 2 0,0 1 0,0 0 0,34 1 1,-47 2-3,1 0 1,-1 1 0,1 0 0,-1 0 0,1 1-1,-1 1 1,0-1 0,0 1 0,0 0-1,0 1 1,0 0 0,-1 0 0,0 1 0,9 7-1,-13-10-9,0 0-1,-1 1 0,0 0 0,1-1 1,-1 1-1,0 0 0,0 0 1,-1 0-1,1 0 0,-1 0 0,1 1 1,-1-1-1,0 0 0,0 1 1,0-1-1,-1 1 0,1-1 0,-1 7 1,-1-5-4,0 0 0,0 0 1,0 0-1,0 0 0,-1 0 0,0-1 1,0 1-1,0 0 0,-1-1 1,0 0-1,-4 7 0,-5 3 13,-1-1-1,0-1 1,0 0-1,-1 0 1,-31 18-1,12-11 8,-33 24 37,65-43-67,0 1 1,0 0-1,0-1 1,0 1-1,0 0 0,0 0 1,0 0-1,1 0 1,-1 0-1,0 0 0,1 0 1,-1 0-1,1 0 1,-1 0-1,0 2 0,1-2 1,0-1-1,0 1 0,0 0 0,0-1 0,0 1 1,0 0-1,1-1 0,-1 1 0,0 0 0,0-1 1,1 1-1,-1-1 0,0 1 0,1 0 1,-1-1-1,0 1 0,1-1 0,-1 1 0,1-1 1,0 1-1,4 3 6,0-1 0,0-1 0,0 1 0,0-1 0,8 3 0,-1-1 0,37 16 19,-24-12-9,-1 2 0,-1 0 1,0 2-1,0 0 0,-1 2 1,21 17-1,-34-24-3,0 2 0,-1-1 1,0 1-1,0 1 0,7 12 0,-13-20-8,-1 0 0,0 1 0,0-1 0,0 1 0,0-1 0,0 1 0,0-1 0,-1 1 0,1 0 0,-1-1 0,0 1 0,0 0 0,0 3 0,0-5-1,-1 1-1,0 0 1,1-1-1,-1 1 0,0 0 1,0-1-1,0 1 1,0-1-1,0 1 0,0-1 1,0 0-1,0 1 1,-1-1-1,1 0 0,0 0 1,-1 0-1,1 0 1,-1 0-1,1 0 0,-1 0 1,0 0-1,-1 0 1,-9 2 15,1 0 0,-1-1 0,0-1 0,0 0 1,0 0-1,0-1 0,-19-3 0,-1 2 20,-17 1 72,-1 2-1,-78 13 1,110-12-75,14-3-35,0 0 1,0 1 0,0 0-1,0-1 1,0 2 0,-6 1 0,10-2-5,-1-1 1,1 0 0,0 0 0,0 0 0,0 0 0,0 0-1,0 0 1,-1 0 0,1 1 0,0-1 0,0 0 0,0 0-1,0 0 1,0 0 0,0 0 0,0 1 0,0-1 0,0 0-1,0 0 1,-1 0 0,1 0 0,0 1 0,0-1 0,0 0-1,0 0 1,0 0 0,0 0 0,0 1 0,0-1-1,0 0 1,1 0 0,-1 0 0,0 0 0,0 1 0,0-1-1,0 0 1,0 0 0,0 0 0,0 0 0,0 1 0,0-1-1,0 0 1,1 0 0,-1 0 0,0 0 0,0 0 0,0 0-1,0 1 1,0-1 0,1 0 0,-1 0 0,0 0 0,0 0-1,0 0 1,0 0 0,1 0 0,9 6-2206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2:2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151 544 4720,'0'0'8168,"-11"-2"-7960,-34-6-6,43 7-176,-1 1 0,1 0 0,0 0-1,0 1 1,0-1 0,0 0 0,0 1 0,-1-1 0,1 1-1,0 0 1,0-1 0,0 1 0,0 0 0,1 0-1,-1 1 1,0-1 0,0 0 0,1 1 0,-1-1-1,0 1 1,-1 1 0,0 1 57,0 1 1,0 0-1,0 0 0,0 0 1,-3 9-1,0 2 20,0 1 0,2-1-1,0 1 1,-3 24 0,6-32-62,1-1 0,0 0 0,0 0 0,0 0 0,1 0 0,0 0 0,1 0 0,0 0 0,0 0 0,1-1 0,5 13 0,-7-17-22,1 0 0,0-1 0,0 1 0,-1 0 0,2-1 0,-1 1 0,0-1 0,0 0 0,1 1 0,-1-1 0,1-1 0,0 1 0,0 0 0,-1-1 1,1 1-1,0-1 0,0 0 0,1 0 0,-1 0 0,0 0 0,0 0 0,0-1 0,1 0 0,-1 1 0,0-1 0,0 0 0,1-1 0,-1 1 0,0-1 1,0 1-1,0-1 0,1 0 0,-1 0 0,0 0 0,5-3 0,2-2 27,1 1 0,-1-2-1,0 1 1,-1-2 0,1 1 0,-2-1 0,1 0-1,11-16 1,-10 12 56,-1 0 0,0-1-1,-1-1 1,0 1 0,-1-1-1,9-27 1,-15 31 287,-4 12-218,-4 16-48,6-10-104,1 1 0,0 0 1,0-1-1,1 1 0,0-1 0,0 1 1,1-1-1,0 1 0,0-1 0,4 9 1,-3-12-9,-1 1 1,1-1-1,-1 0 1,1 0-1,1-1 1,-1 1-1,1-1 1,0 1-1,0-1 1,0 0 0,0-1-1,1 1 1,0-1-1,-1 1 1,1-2-1,6 4 1,-8-5-2,0 0 0,-1-1 0,1 1 0,0 0 0,0-1 0,0 0 0,0 0 1,0 0-1,0 0 0,0 0 0,0 0 0,0-1 0,0 0 0,0 1 0,0-1 0,0 0 0,-1 0 0,1-1 1,0 1-1,-1-1 0,1 1 0,-1-1 0,1 0 0,-1 0 0,0 0 0,0 0 0,0 0 0,0 0 1,3-6-1,2-2 42,0-1 0,-1 1 0,0-2-1,-1 1 1,7-22 0,-11 28-28,0 1-1,0-1 1,0 0 0,-1 0-1,0 1 1,0-1-1,0 0 1,0 0-1,-3-8 1,3 11-16,0 1 0,0-1 0,-1 1-1,1-1 1,-1 0 0,0 1 0,1-1 0,-1 1 0,0 0 0,0-1 0,0 1 0,0 0 0,0-1 0,0 1 0,0 0 0,0 0 0,-1 0 0,1 0 0,0 0-1,-1 0 1,1 0 0,-1 1 0,1-1 0,-1 0 0,1 1 0,-1-1 0,1 1 0,-1-1 0,0 1 0,-2 0 0,4 0-6,0 0 1,0 0 0,0 0-1,0 0 1,0 0-1,-1 0 1,1 0 0,0 0-1,0 0 1,0 0 0,0 0-1,0 0 1,0 0-1,-1 0 1,1 0 0,0 0-1,0 0 1,0 0 0,0 1-1,0-1 1,0 0-1,0 0 1,0 0 0,0 0-1,0 0 1,-1 0 0,1 0-1,0 0 1,0 0-1,0 1 1,0-1 0,0 0-1,0 0 1,0 0 0,0 0-1,0 0 1,0 0-1,0 0 1,0 1 0,0-1-1,0 0 1,0 0 0,0 0-1,0 0 1,0 0-1,0 0 1,0 1 0,0-1-1,0 0 1,0 0 0,6 9 22,9 7-20,-10-15 20,-1 0-1,0-1 1,1 1 0,-1-1 0,0 0 0,1 0 0,-1 0 0,1-1 0,-1 1 0,0-1-1,8-2 1,-5 0 16,1 1 0,-1-1-1,1 0 1,-1-1 0,13-8-1,23-27 116,-33 29-107,1 0-1,18-13 1,-18 16 37,-11 8-85,1-1 0,-1 0 0,0 0 0,0 0 1,0 0-1,0 0 0,0 0 0,1 0 0,-1 0 0,0 0 0,0 0 0,0 0 0,0 1 0,0-1 0,0 0 0,0 0 0,0 0 0,1 0 0,-1 0 0,0 1 0,0-1 0,0 0 0,0 0 0,0 0 0,0 0 0,0 0 0,0 1 0,0-1 0,0 0 0,0 0 0,0 0 0,0 0 0,0 0 0,0 1 0,0-1 0,0 0 0,0 0 0,0 0 0,0 0 0,0 0 0,-1 1 0,1-1 0,0 0 0,0 0 0,0 0 0,0 0 0,0 0 0,0 0 0,0 0 0,0 1 0,-1-1 0,1 0 0,0 0 0,-8 26 9,2 1-1,1 0 1,-3 45 0,5-47-12,3-19 9,-1 0-1,1 0 1,0 0-1,1 0 1,-1-1-1,1 1 1,1 0-1,-1 0 1,3 5-1,-4-9-4,1-1-1,0 1 1,-1-1-1,1 0 0,0 0 1,0 1-1,0-1 1,0 0-1,0 0 0,0 0 1,0 0-1,0 0 1,0 0-1,0-1 0,1 1 1,-1 0-1,0 0 1,1-1-1,-1 1 0,0-1 1,1 1-1,-1-1 1,1 0-1,-1 1 0,1-1 1,-1 0-1,1 0 1,-1 0-1,1 0 1,-1 0-1,0-1 0,1 1 1,-1 0-1,1-1 1,-1 1-1,1-1 0,-1 1 1,0-1-1,1 0 1,-1 0-1,2 0 0,6-5 4,1 0-1,-1 0 0,0 0 0,-1-1 0,15-16 0,35-46 43,-24 26-27,4-3 64,-3-1-1,58-100 0,-77 116-53,-2 0 1,-1-1 0,-1-1-1,-2 0 1,-1 0 0,6-51-1,-14 83-29,-1-1 0,0 1-1,0-1 1,0 1 0,0-1-1,0 1 1,0-1 0,0 1-1,0-1 1,0 1 0,-1 0-1,1-1 1,-2-1 0,2 3-1,0-1 0,0 1 0,-1 0 1,1 0-1,0 0 0,0 0 0,-1-1 1,1 1-1,0 0 0,-1 0 0,1 0 1,0 0-1,-1 0 0,1 0 0,0 0 1,-1 0-1,1 0 0,0 0 0,-1 0 1,1 0-1,0 0 0,-1 0 0,1 0 1,0 0-1,-1 0 0,1 0 0,0 0 1,-1 0-1,1 1 0,0-1 0,-1 0 1,1 0-1,-1 1 0,-3 2 0,0 0-1,1 0 1,-1 1-1,0 0 1,1 0-1,-4 5 1,-11 18-17,1 0-1,1 1 1,1 1-1,2 0 1,-12 39-1,18-47 16,2 1-1,0-1 0,2 1 0,0-1 0,2 1 0,0 0 0,1 0 0,5 38 0,-4-57 4,-1 0-1,1 0 0,0 0 0,0-1 0,0 1 0,0 0 0,0 0 1,0-1-1,1 1 0,-1-1 0,1 1 0,0-1 0,0 0 1,0 0-1,0 1 0,0-1 0,0-1 0,0 1 0,1 0 1,4 2-1,-4-3 1,0 0-1,1 0 1,-1 0 0,1 0 0,-1-1 0,1 0 0,-1 1 0,1-1-1,-1-1 1,1 1 0,-1 0 0,1-1 0,-1 0 0,1 0-1,-1 0 1,0 0 0,6-3 0,13-7 12,-1-1 0,0-1 0,-1-1 1,0 0-1,20-20 0,-8 3 3,56-69 0,-69 75-2,-2-1 0,0-1 1,-2-1-1,0 0 1,-2-1-1,-2 0 0,0-1 1,-2-1-1,9-53 1,-18 81-15,1 0 1,-1-1 0,0 1 0,0-1 0,-1 1-1,1 0 1,-1-1 0,-1-4 0,2 8-1,0-1 0,-1 1 0,1-1 0,0 1 0,0-1 0,-1 1 0,1-1 0,0 1 0,-1-1 0,1 1 0,-1-1 0,1 1 0,-1 0 0,1-1 0,-1 1 0,1 0 0,-1-1 0,1 1 0,-1 0 0,1-1 0,-1 1 0,1 0 0,-1 0 0,0 0 0,1 0 0,-1 0 0,1 0 0,-1 0 0,0 0 0,1 0 0,-1 0-1,1 0 1,-1 0 0,0 0 0,1 0 0,-1 0 0,1 1 0,-1-1 0,1 0 0,-1 0 0,1 1 0,-1-1 0,1 0 0,-1 1 0,1-1 0,-1 0 0,1 1 0,-1-1 0,1 1 0,-1 0 0,-6 5 0,0 0-1,1 1 0,0 0 1,0 0-1,0 1 0,1-1 1,0 1-1,1 1 0,0-1 1,0 0-1,-5 17 0,1 6-26,-10 64 0,15-75 17,-2 33 11,3 1 0,1 0-1,12 88 1,0-7 211,-11-128-423,0 33 810,0-37-827,-1-1 1,1 1 0,-1-1 0,1 1-1,-1-1 1,0 1 0,0-1-1,0 0 1,0 1 0,0-1-1,0 0 1,-1 0 0,-1 3-1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2:2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10248,'0'0'1560,"22"-63"-1272,-10 51-176,6 4-8,3 4-56,1 4-8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2:2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1 778 7024,'0'0'2466,"12"-13"-1948,2-2-355,60-69 698,-33 34-61,32-42 972,-64 79-1384,-1 0 0,0-1-1,-1 0 1,-1 0 0,7-22-1,-12 33-256,-1 0 1,0 0-1,0-1 0,0 1 1,0 0-1,-1-6 0,0 6-17,1 1 0,0 0 0,0-1 0,-1 1 0,1-1 0,1 1 0,-1 0 0,0-1 0,1 1 0,0-4 0,20 3 488,-14 1-559,0 0 1,0 0-1,0 1 0,1 0 1,-1 0-1,1 1 0,-1 0 1,1 0-1,-1 1 1,0 0-1,9 2 0,-12-2-33,-1 0 0,1 1 0,-1-1 0,0 1-1,1 0 1,-1 0 0,0 0 0,0 1 0,-1-1-1,1 1 1,0-1 0,-1 1 0,0 0-1,1 0 1,-1 0 0,0 0 0,-1 0 0,1 1-1,0-1 1,-1 1 0,0-1 0,0 1-1,0-1 1,1 7 0,0 8 18,-1 0 0,-1 0-1,-2 28 1,0-24-2,2 38-1,1-52-22,0-1-1,0 0 1,1 0-1,0 0 0,0 0 1,1 0-1,0 0 1,0 0-1,5 7 1,-7-12-1,0-1 1,1 1-1,-1-1 1,1 1 0,0-1-1,-1 0 1,1 1-1,0-1 1,0 0-1,0 0 1,0 0 0,0-1-1,0 1 1,0 0-1,0-1 1,0 1-1,0-1 1,0 0 0,0 0-1,0 1 1,0-2-1,0 1 1,1 0 0,-1 0-1,0-1 1,0 1-1,3-2 1,8-2 5,0 0 0,0-1-1,15-9 1,-10 6-1,7-5 24,43-29-1,11-6 112,-63 42 2,-20 13 32,-8 10-136,11-14-35,-6 10 17,0 1 0,1 0 0,-7 22 1,12-32-19,0 0 0,0 0 1,0-1-1,1 1 0,0 0 1,0 0-1,0 0 1,0 0-1,1 0 0,-1 0 1,1-1-1,0 1 1,0 0-1,0 0 0,1-1 1,-1 1-1,1-1 1,0 1-1,3 2 0,-5-5-3,1 0 0,-1 0-1,1-1 1,0 1 0,-1-1-1,1 1 1,0 0 0,0-1-1,0 0 1,-1 1-1,1-1 1,0 1 0,0-1-1,0 0 1,0 0 0,0 1-1,0-1 1,0 0 0,-1 0-1,1 0 1,0 0 0,0 0-1,0 0 1,0 0 0,0-1-1,0 1 1,0 0-1,0 0 1,0-1 0,-1 1-1,1 0 1,0-1 0,0 1-1,0-1 1,-1 1 0,1-1-1,0 0 1,-1 1 0,1-1-1,0 0 1,0-1-1,3-1 9,0-2-1,0 1 1,-1 0-1,0-1 0,5-8 1,-4 4 2,0 0 1,0-1 0,-1 1-1,0-1 1,-1 1 0,0-1 0,-1 0-1,0 0 1,0 0 0,-1 0-1,0 0 1,-1 0 0,0 0-1,-1 0 1,0 1 0,-5-17-1,-14 2 79,7 16-46,14 8-42,0 0 1,-1 0-1,1 0 0,0 0 0,-1 0 1,1 0-1,0 0 0,-1 0 1,1 0-1,0 0 0,-1 1 0,1-1 1,0 0-1,-1 0 0,1 0 0,0 0 1,-1 1-1,1-1 0,0 0 0,0 0 1,-1 1-1,1-1 0,0 0 0,0 0 1,-1 1-1,1-1 0,0 0 0,0 1 1,0-1-1,0 0 0,-1 1 1,1-1-1,0 1 0,0 1 2,0-1-1,1 1 1,-1 0-1,1-1 1,-1 1 0,1-1-1,-1 1 1,1-1-1,0 1 1,0-1-1,0 1 1,0-1 0,0 0-1,0 1 1,0-1-1,0 0 1,2 2 0,1 0-1,1 3-7,1-1 0,0 1 0,0-1 0,0-1 0,1 1 0,-1-1 0,1-1 0,0 1 0,13 4 0,-15-6 2,0-1-1,1 1 0,-1-1 0,0 0 0,1 0 1,-1-1-1,1 1 0,-1-1 0,1-1 1,-1 1-1,1-1 0,-1 0 0,1 0 0,8-3 1,1-4 12,0 0 1,-1 0 0,-1-1 0,1-1 0,-1-1-1,-1 0 1,0 0 0,-1-1 0,0 0-1,9-15 1,-1-1 50,-1-1 0,-2-1 0,24-59 0,-32 68-6,-2 0-1,0 0 0,-1-1 1,-1 1-1,-1-1 0,-1 0 0,-1 0 1,-1 0-1,-1 0 0,-4-22 1,5 43-45,0 0 0,0 0 0,0 0 0,-1 0 0,1 0 0,0 0 0,0 0 0,-1 0 0,1 0 0,-1 0 0,1 0 0,-1 0 0,1 0 1,-1 1-1,1-1 0,-1 0 0,0 0 0,0 0 0,0 1-4,1 0 0,-1 0-1,1 0 1,-1 0 0,1 0 0,-1 0 0,1 0 0,0 0-1,-1 1 1,1-1 0,-1 0 0,1 0 0,-1 1 0,1-1-1,0 0 1,-1 0 0,1 1 0,0-1 0,-1 0 0,1 1 0,0-1-1,-1 0 1,1 1 0,0-1 0,0 1 0,-1 0 0,-18 40 157,17-36-161,-53 142 157,46-118-129,2-1-1,1 1 0,-3 39 0,6-41-12,3-1 0,0 1 0,5 34 1,-4-50-10,1-1 1,1 0-1,0-1 1,0 1 0,1 0-1,0-1 1,0 0 0,1 0-1,1 0 1,-1-1 0,13 15-1,-16-22-7,-1 1-1,1 0 0,0-1 0,0 0 0,0 1 1,0-1-1,0 0 0,0 0 0,0 0 1,0 0-1,1 0 0,-1-1 0,0 1 0,0-1 1,1 1-1,-1-1 0,1 0 0,-1 0 1,0 0-1,1 0 0,-1 0 0,0 0 1,1-1-1,2 0 0,5-3 7,0 1 1,-1-2-1,1 1 0,11-9 1,0 1-7,23-12 25,-28 14 0,1 1 0,0 0 0,0 1 0,1 1 1,-1 1-1,2 0 0,18-3 0,-27 9-22,-1 0 1,1 1-1,-1 0 1,1 1-1,-1 0 1,0 0-1,0 1 1,12 5-1,22 6 24,-48-15-22,-1-1 4,0 1 0,0 0 0,0 0 0,0 0 0,-6 1 1,-9 1 17,1 1-1,0 0 1,0 2 0,-23 7 0,35-9-18,0 1 0,1 0 0,-1 1 0,1-1 0,-1 1 0,1 1 0,1-1 0,-1 1 0,1 0 0,-1 1-1,1 0 1,1 0 0,-7 8 0,11-12-7,-1 0 0,1 1-1,0-1 1,0 0 0,0 0 0,0 1-1,0-1 1,1 0 0,-1 1 0,1-1-1,0 1 1,0-1 0,-1 1 0,1-1-1,1 1 1,-1-1 0,0 1 0,1-1-1,-1 0 1,1 1 0,0-1-1,0 0 1,1 3 0,-1-3-1,0-1-1,0 1 1,0 0-1,1-1 1,-1 1-1,1-1 1,-1 0 0,1 0-1,0 1 1,-1-1-1,1 0 1,0 0 0,0 0-1,-1-1 1,1 1-1,0 0 1,0-1 0,0 1-1,0-1 1,0 0-1,0 1 1,0-1-1,0 0 1,0 0 0,0-1-1,0 1 1,0 0-1,0-1 1,3 0 0,6-2 9,-1-1 1,1-1 0,-1 0 0,1 0-1,-2-1 1,1 0 0,17-15 0,-9 5 76,0-1 0,26-32 0,-19 19 167,-26 37-243,1 0 1,0 0 0,1 0-1,0-1 1,0 1-1,4 12 1,-4-14-13,0-1 0,1 1 0,0 0 0,0-1 0,0 1 0,1-1 1,0 0-1,0 0 0,0 0 0,0 0 0,0 0 0,1-1 0,-1 1 0,1-1 0,0 0 0,8 4 0,-8-5 0,0 0 0,0-1 0,0 0 0,0 0 0,0 0 0,0 0 0,0-1 0,1 1 0,-1-1 0,0 0 0,0-1 0,1 1 0,-1-1 0,0 1 0,0-1 0,0-1 0,0 1 0,0 0 0,6-4 0,2-1 8,-2-1 0,1 0 0,-1 0 0,0-1 0,0-1 0,15-17 0,43-62 34,-55 68-25,-2-1 0,0 1 0,-1-2 0,-1 0 0,-1 0 0,7-33 0,-3-3 62,6-77 1,-18 130-70,0 1 0,0 0-1,0-1 1,-1 1 0,1-1-1,-1 1 1,0 0 0,0-1 0,0 1-1,-3-6 1,4 10-9,-1 0-1,1 0 1,0 0 0,0 0 0,0 0 0,0 0-1,0 0 1,0 0 0,0 0 0,0-1 0,0 1-1,0 0 1,0 0 0,-1 0 0,1 0 0,0 0-1,0 0 1,0 0 0,0 0 0,0 0 0,0 0-1,0 0 1,0 0 0,-1 0 0,1 0 0,0 0-1,0 0 1,0 0 0,0 0 0,0 0 0,0 0-1,0 0 1,-1 0 0,1 0 0,0 0 0,0 0-1,0 0 1,0 0 0,0 0 0,0 0-1,0 0 1,0 0 0,-1 1 0,1-1 0,0 0-1,0 0 1,0 0 0,-6 7 14,-4 11-9,10-17-4,-8 20-13,1 0 0,1 0 0,0 1 0,2-1 0,-3 44 0,3-26-1,2-4 8,2 1 1,1-1 0,2 0 0,1 0-1,2 0 1,18 62 0,-23-92 11,1 0 0,-1 0 0,1 0 0,0-1 0,0 1 0,0-1 0,1 1 0,0-1 0,0 0 0,0 0 0,0 0 0,1 0 0,-1-1 0,1 1 0,0-1 0,0 0 0,0 0 0,0 0 0,1-1 0,-1 0 0,1 0 0,5 2 0,-8-4-2,0 1 0,0-1-1,-1 0 1,1 0 0,0 0 0,0-1 0,-1 1 0,1 0 0,0-1-1,-1 1 1,1-1 0,0 0 0,-1 1 0,1-1 0,-1 0 0,1 0-1,-1 0 1,1 0 0,-1 0 0,0 0 0,1-1 0,-1 1 0,2-3-1,-1 1-13,0 1-1,0-1 1,0 0-1,-1 0 0,1-1 1,-1 1-1,0 0 1,1 0-1,-2-1 0,1 1 1,0-4-1,4-21-90,-2 13-3480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2:2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9944,'0'0'2190,"13"3"-1931,233 34 1204,-208-33-1128,72 10 866,-93-11-727,-1 1 0,1 1-1,-1 0 1,21 10 0,-28-5-502,-7-6-1940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30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18431,'0'0'64,"109"0"8,-12-2-376,13-2 8,5-2 184,-10-6-8,-8 0 72,-10 4 8,-15 2 72,-18 2 8,-7-2 0,-21 0 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2:2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96 9744,'4'3'285,"4"3"-208,0-1 1,0 0-1,0 0 0,1-1 1,0 0-1,0 0 0,11 2 0,-4-2 141,0 0-1,0-1 1,25 1-1,-36-4-102,0 0-1,0-1 1,0 1 0,-1-1 0,1 0-1,0-1 1,0 1 0,-1-1-1,1 0 1,-1 0 0,0 0 0,1 0-1,-1-1 1,0 0 0,0 0-1,-1 0 1,1 0 0,5-7 0,-7 8-49,-1 0 1,1 0 0,-1 0 0,0-1 0,0 1 0,0 0-1,0-1 1,0 1 0,0-1 0,-1 1 0,1-1-1,-1 0 1,0 1 0,0-1 0,0 1 0,0-1 0,0 1-1,0-1 1,-1 0 0,1 1 0,-1-1 0,0 1 0,0-1-1,0 1 1,0 0 0,0-1 0,0 1 0,-1 0-1,1 0 1,-1 0 0,1 0 0,-1 0 0,0 0 0,0 0-1,-4-2 1,2 0 6,-1 1 0,0 0 0,0 1 0,-1-1 0,1 1 0,0 0 0,-1 0 0,1 1 0,-1 0 0,0 0-1,0 0 1,1 0 0,-1 1 0,0 0 0,-10 1 0,4 1 21,-1-1 0,1 2 0,0-1 0,0 2 0,0-1 0,-16 9 0,24-10-53,0 0-1,0 0 0,0 1 1,0 0-1,0-1 0,1 1 0,-1 0 1,1 1-1,0-1 0,0 1 1,0-1-1,1 1 0,-5 7 1,6-9-19,0 1 1,1 0 0,-1-1 0,0 1-1,1 0 1,0-1 0,0 1 0,0 0-1,0 0 1,0-1 0,0 1 0,1 0 0,-1 0-1,1-1 1,0 1 0,0 0 0,0-1-1,0 1 1,0-1 0,0 0 0,1 1 0,-1-1-1,4 4 1,5 6 56,1 0 0,1-1-1,0 0 1,0-1 0,1 0 0,0-1-1,1 0 1,-1-1 0,2-1-1,-1 0 1,18 5 0,-14-6 26,0-1-1,0-1 1,0 0 0,0-1-1,1-1 1,0-1 0,-1 0 0,1-2-1,24-3 1,-36 3-56,0-1-1,0 0 1,0 0-1,0 0 1,-1-1-1,1 0 1,5-4 0,9-8-2754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2:2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7328,'0'0'1592,"10"-2"-1068,29-7 36,72-6 1,53 5 405,-83 6-544,485-2 3137,-428 15-4475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2:4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264 387 3000,'0'0'6688,"-10"-3"-6378,4 1-254,3 1-32,0 0 0,1 0 0,-1 0-1,0 0 1,0 1 0,0-1 0,0 1 0,0 0-1,0-1 1,0 1 0,0 1 0,0-1-1,0 0 1,0 1 0,0-1 0,0 1 0,1 0-1,-1 0 1,0 0 0,0 1 0,1-1-1,-1 0 1,-2 3 0,-11 9 156,0 1-1,0 1 1,2 0-1,0 1 1,0 1-1,2 0 1,0 1-1,1 0 1,1 1-1,1 0 1,0 0-1,1 1 1,-5 22-1,12-37-103,0 1 0,1-1 0,-1 1 0,1-1 0,0 1 0,1-1 0,-1 1 0,3 9 0,-3-13-50,1 0-1,-1-1 0,1 1 0,0 0 0,-1 0 0,1-1 0,0 1 0,0 0 0,0-1 0,0 1 0,0-1 1,0 1-1,1-1 0,-1 0 0,1 1 0,-1-1 0,0 0 0,1 0 0,0 0 0,-1 0 0,1 0 1,0-1-1,-1 1 0,1 0 0,0-1 0,0 1 0,0-1 0,2 1 0,2-1 26,1-1-1,-1 1 1,0-1-1,1-1 1,-1 1 0,0-1-1,0 0 1,0 0-1,0-1 1,0 0-1,-1 0 1,1 0-1,-1-1 1,0 1 0,7-8-1,5-4 52,-1-2-1,-1 0 0,14-20 1,-9 10 3,-2-1 0,-1 0 0,-2-2 1,14-37-1,-9 15 140,19-94 0,-35 128-187,-1 0 0,0 0 0,-2 0 0,0-1 0,-1 1 0,-1 0 0,0-1 0,-2 1 0,-4-19 0,-6 8 121,4 19-64,9 10-111,0 0 0,0 0 1,-1-1-1,1 1 0,0 0 0,-1 0 1,1 0-1,0 0 0,0 0 0,-1 0 1,1 0-1,0 0 0,-1 0 0,1 0 1,0 0-1,0 0 0,-1 0 0,1 0 1,0 0-1,-1 1 0,1-1 0,0 0 1,0 0-1,-1 0 0,1 0 0,0 0 1,0 1-1,0-1 0,-1 0 0,1 0 1,0 0-1,0 1 0,-1-1 0,-4 9 2,0 0 1,0 0-1,1 0 0,0 1 0,1-1 0,0 1 0,-2 13 0,-2 3 13,-1 11 6,1 1 0,1 0 0,1 59 0,4-75 0,2 1-1,3 27 1,-3-41-11,1 1 0,1-1-1,-1 0 1,1 0 0,1 0 0,0 0 0,9 15-1,1 0 23,-9-15-13,0-1 0,0 0 1,1-1-1,7 8 0,-5-6 5,-3-3 13,1 0-1,0 0 0,-1-1 1,2 1-1,-1-2 0,0 1 1,1-1-1,0 1 0,0-2 1,0 1-1,15 4 0,-7-6 17,0-1 0,0-1 0,0 0 0,0-1 0,0-1 0,0 0 0,0-1 0,0 0 0,-1-1 0,0-1 0,1 0-1,-2-1 1,1-1 0,-1 0 0,0-1 0,14-10 0,-18 11-29,0 0 0,0 0 0,-1-1 1,0 0-1,0 0 0,-1-1 0,0 0 0,-1 0 0,0-1 0,0 0 0,-1 0 1,0 0-1,-1 0 0,0-1 0,-1 0 0,0 0 0,-1 0 0,0 0 1,0 0-1,-1-1 0,-1 1 0,-1-12 0,1 19-19,0 0 1,-1 0-1,0 0 1,0 0-1,0 0 1,0 0-1,0 0 1,-1 1-1,0-1 1,0 1-1,0-1 1,-3-3-1,3 5-2,0 0 1,0 0-1,0 1 1,-1-1-1,1 1 1,0 0-1,-1-1 1,1 1-1,-1 0 1,1 0-1,-1 1 0,1-1 1,-1 0-1,1 1 1,-1 0-1,0-1 1,1 1-1,-1 0 1,-3 1-1,0 0-2,1 0 0,-1 0 0,1 1 0,0 0 0,0 0 0,0 0 0,0 1 0,0 0-1,0-1 1,1 2 0,-1-1 0,1 1 0,0-1 0,0 1 0,0 0 0,0 0 0,1 1 0,-4 6 0,1-2-3,0 0 0,0 1 1,1 0-1,1 1 0,0-1 1,0 1-1,1-1 0,-2 13 1,3-12-3,1 0 1,1-1-1,0 1 1,1 0-1,0-1 1,0 1-1,1 0 1,6 18-1,-2-12 0,1-1 1,1-1-1,0 1 1,17 23-1,-22-35 4,0 0 0,0 1-1,0-1 1,0-1-1,1 1 1,0 0 0,0-1-1,0 0 1,0 0 0,0 0-1,0 0 1,1-1-1,0 0 1,-1 0 0,1 0-1,0 0 1,0-1 0,0 1-1,0-1 1,0-1-1,0 1 1,0-1 0,0 0-1,1 0 1,-1 0-1,0-1 1,0 0 0,0 0-1,0 0 1,0 0 0,0-1-1,0 0 1,-1 0-1,9-5 1,14-10 44,0-2 0,-1-1 0,-1-1 0,27-29 0,81-103 236,-119 136-236,22-17 123,-12 13 57,-21 18-186,8-7 91,-6 12-70,-3 9 1,-5 8-61,0 0 0,-1 0-1,-1-1 1,-1 0 0,0 0-1,-10 18 1,14-31 1,0 0-1,0 1 1,0-1 0,1 1 0,-1 0-1,2 0 1,-1-1 0,0 1 0,1 0-1,0 0 1,1 0 0,-1-1 0,1 1-1,0 0 1,0 0 0,4 8 0,-3-9 2,1 0 0,0-1 0,0 1 1,0-1-1,0 0 0,1 1 1,-1-2-1,1 1 0,0 0 0,1-1 1,-1 1-1,0-1 0,1-1 0,0 1 1,-1 0-1,1-1 0,0 0 0,7 2 1,-2-2-4,1 0 0,-1 0 0,1-1 0,-1 0 0,1-1 1,-1 0-1,1 0 0,-1-1 0,1-1 0,-1 0 0,12-4 1,-3 0 19,0-1 0,0 0 1,0-2-1,31-20 0,-36 19-7,-1-1 0,0 0-1,-1 0 1,-1-1-1,0-1 1,0 0 0,-1 0-1,-1-1 1,0 0-1,-1-1 1,-1 0 0,0 0-1,9-33 1,-15 45-10,0-1 0,0 0 1,-1 0-1,1 0 0,-1 0 0,0 0 0,-1 0 1,1 0-1,-1 0 0,1 0 0,-1 0 0,0 0 1,-1 1-1,1-1 0,0 0 0,-4-5 1,3 7-2,1 1 0,0-1 0,-1 1 0,0-1 1,1 1-1,-1-1 0,0 1 0,0 0 0,0 0 1,1 0-1,-1 0 0,0 0 0,0 0 0,-1 1 1,1-1-1,0 1 0,0-1 0,0 1 0,0 0 1,0 0-1,-1 0 0,1 0 0,0 0 0,0 1 1,0-1-1,0 0 0,0 1 0,0 0 0,-1-1 1,1 1-1,-2 1 0,0 1-2,-1-1-1,1 1 1,0 0-1,0 0 1,1 0-1,-1 0 1,1 1 0,-1-1-1,1 1 1,0 0-1,0 0 1,1 0 0,-5 8-1,3-3-7,0 0 0,1 0 0,0 0-1,0 0 1,1 0 0,-2 13 0,4-18 2,0 0 0,0 0 0,0 0-1,0 0 1,0 0 0,1 0 0,0 0 0,0 0 0,0 0 0,0-1 0,0 1-1,1 0 1,0-1 0,0 1 0,0-1 0,0 0 0,0 1 0,1-1 0,-1 0 0,1 0-1,0-1 1,0 1 0,0 0 0,0-1 0,1 0 0,6 4 0,-4-3-3,1-1 0,-1 1 0,1-1 0,0-1 0,-1 1 0,1-1-1,0 0 1,0-1 0,0 0 0,0 0 0,0 0 0,0-1 0,0 0 0,12-3 0,34-15-9,-1-3 1,78-42-1,-83 39 46,-35 19-33,10-5 30,35-25 1,-49 26 20,-7 7-28,-4 4-22,-1 4 3,-1 0-1,-1-1 1,1 0-1,0 0 1,-9 4 0,-11 8 24,13-6-5,0 0-1,0 1 1,1 0 0,1 1 0,-1 0 0,-11 19-1,19-26-17,0-1 1,0 1-1,1 0 0,0 0 0,-1 0 0,2 1 0,-1-1 1,0 0-1,1 1 0,0-1 0,1 1 0,-1-1 0,1 1 0,0-1 1,0 1-1,1-1 0,-1 1 0,1-1 0,1 1 0,-1-1 0,4 8 1,-5-11-3,1-1 0,-1 1 1,1-1-1,-1 0 0,1 0 0,0 1 1,0-1-1,-1 0 0,1 0 1,0 0-1,0 0 0,0 0 0,0 0 1,1 0-1,-1 0 0,0 0 1,0 0-1,0-1 0,1 1 1,-1-1-1,0 1 0,1-1 0,-1 1 1,1-1-1,-1 0 0,0 1 1,1-1-1,-1 0 0,1 0 1,-1 0-1,1 0 0,-1 0 0,0-1 1,1 1-1,-1 0 0,1-1 1,-1 1-1,0-1 0,1 1 0,-1-1 1,0 1-1,1-1 0,-1 0 1,0 0-1,0 0 0,1-1 1,5-4 5,-1 1 0,-1-1 0,1 0 0,-1-1 0,0 1 0,8-15 0,-2-3 42,0 0-1,-2-1 1,8-33-1,-8 29 16,-9 29-63,4-21 61,-4 21-59,1-1 1,-1 0 0,0 0-1,0 1 1,0-1 0,0 0 0,0 0-1,0 0 1,0 1 0,0-1-1,-1 0 1,1 0 0,0 1-1,0-1 1,-1 0 0,1 0-1,0 1 1,-1-1 0,1 0-1,0 1 1,-2-2 0,2 2-3,-1 0 0,1 0 0,0 0 1,-1 0-1,1 1 0,0-1 1,-1 0-1,1 0 0,0 0 0,-1 0 1,1 1-1,0-1 0,0 0 1,-1 0-1,1 1 0,0-1 0,0 0 1,-1 0-1,1 1 0,0-1 1,0 0-1,0 1 0,-1-1 0,1 0 1,0 1-1,0-1 0,0 1 1,0-1-1,0 0 0,0 1 0,0-1 1,0 0-1,0 1 0,0-1 1,0 0-1,0 1 0,0-1 0,0 1 1,0-1-1,-1 17 4,4-5-14,0 0 1,0-1 0,1 1 0,0-1 0,1 0 0,1 0 0,0-1-1,11 16 1,-14-21 8,0-1 0,0 1-1,1-1 1,0 1-1,0-1 1,0 0 0,1-1-1,-1 1 1,1-1-1,0 0 1,0 0 0,7 3-1,-9-5 5,1 0 0,0 0 0,0-1-1,-1 1 1,1-1 0,0 0 0,0 0 0,0 0-1,0-1 1,0 1 0,-1-1 0,1 0-1,0 0 1,-1 0 0,1 0 0,0-1 0,-1 1-1,0-1 1,5-3 0,6-4 17,-1-1-1,0 0 1,0-1-1,19-22 1,38-56 142,-39 48-60,-10 7-5,-19 29-67,0-1-1,1 1 0,0 0 1,0 0-1,1 1 0,0-1 1,-1 1-1,1-1 1,1 1-1,8-6 0,-13 10-24,0-1-1,0 1 0,1 0 1,-1 0-1,0 0 0,1-1 1,-1 1-1,0 0 0,1 0 1,-1 0-1,1 0 0,-1 0 1,0 0-1,1 0 1,-1 0-1,0 0 0,1 0 1,-1 0-1,1 0 0,-1 0 1,0 0-1,1 0 0,-1 0 1,0 0-1,1 0 0,-1 1 1,0-1-1,1 0 0,-1 0 1,0 0-1,1 1 1,-1-1-1,0 0 0,0 0 1,1 1-1,-1-1 0,0 0 1,0 1-1,1-1 0,-1 0 1,0 1-1,0-1 0,0 0 1,0 1-1,0-1 1,1 0-1,-1 1 0,0-1 1,0 1-1,0 22 37,0-18-21,-5 55 28,-3-1 1,-3 0-1,-19 64 0,28-117-35,0-1-1,0 1 1,-1-1-1,0 0 1,0 0-1,-6 9 1,8-13-11,1 0 1,-1-1 0,1 1-1,-1 0 1,1 0-1,-1-1 1,0 1 0,1 0-1,-1-1 1,0 1 0,0-1-1,0 1 1,1-1-1,-1 1 1,0-1 0,0 1-1,0-1 1,0 0-1,0 0 1,0 1 0,0-1-1,0 0 1,0 0 0,1 0-1,-1 0 1,0 0-1,0 0 1,0 0 0,0 0-1,0-1 1,0 1-1,0 0 1,0 0 0,0-1-1,0 1 1,0-1-1,1 1 1,-1-1 0,0 1-1,0-1 1,1 1 0,-1-1-1,0 0 1,1 1-1,-1-1 1,0 0 0,0-1-1,-4-5 16,1-1 0,0 1 0,0-1 0,0 0 0,1 0 0,0 0-1,1-1 1,0 1 0,0-1 0,1 1 0,-1-13 0,1 12-10,-1-8 45,2 17-53,0-1 0,0 1-1,0 0 1,0 0 0,0-1-1,1 1 1,-1 0 0,0 0-1,0-1 1,0 1 0,0 0-1,1 0 1,-1 0 0,0-1-1,0 1 1,1 0 0,-1 0-1,0 0 1,0 0-1,1 0 1,-1 0 0,0-1-1,0 1 1,1 0 0,-1 0-1,0 0 1,0 0 0,1 0-1,-1 0 1,0 0 0,1 0-1,-1 0 1,0 0 0,0 0-1,1 0 1,-1 0-1,0 0 1,1 1 0,-1-1-1,0 0 1,0 0 0,1 0-1,-1 0 1,0 0 0,0 1-1,0-1 1,1 0 0,-1 0-1,0 0 1,0 1 0,0-1-1,1 0 1,-1 1 0,101 52-15,-86-46 12,-1-2 0,1 0 0,0 0 0,1-2 0,21 3 0,-30-6 2,0 0 1,1 0-1,-1-1 0,0 0 0,0-1 0,0 0 0,0 0 1,0 0-1,0-1 0,-1 0 0,1 0 0,-1-1 1,0 1-1,0-2 0,0 1 0,0 0 0,-1-1 1,1 0-1,7-10 0,-6 5 1,1 1 0,-1-1 0,-1-1 0,0 1 1,0-1-1,-1 0 0,-1 0 0,0 0 0,0-1 0,-1 0 0,2-13 1,-5 24 0,0-1 0,1 1 1,-1 0-1,0-1 1,0 1-1,0-1 0,0 1 1,0 0-1,0-1 1,0 1-1,0 0 0,-1-1 1,1 1-1,0 0 1,-1-1-1,1 1 0,-1 0 1,0-1-1,1 1 1,-1 0-1,0 0 0,0 0 1,0 0-1,0 0 1,0 0-1,0 0 0,0 0 1,0 0-1,-2-1 0,1 2 0,0-1-1,0 1 0,0 0 0,1 0 1,-1 0-1,0 0 0,0 0 0,0 1 0,0-1 1,0 1-1,0-1 0,0 1 0,0-1 0,1 1 1,-1 0-1,0 0 0,1 0 0,-1 0 0,0 0 1,-1 2-1,-2 1-5,0 0-1,0 1 1,0 0 0,1 0-1,0 0 1,0 1 0,0-1-1,0 1 1,1 0 0,0 0 0,0 0-1,1 0 1,0 0 0,0 1-1,0-1 1,1 1 0,0 0 0,0-1-1,1 1 1,-1 0 0,2-1-1,-1 1 1,1 0 0,0-1-1,0 1 1,0 0 0,4 8 0,-2-8 1,0 1 0,0-1 1,0 0-1,1 0 1,0-1-1,0 1 1,1-1-1,0 0 1,0 0-1,0 0 1,1-1-1,0 0 0,0 0 1,0 0-1,0-1 1,1 0-1,0 0 1,0-1-1,0 1 1,0-2-1,1 1 1,-1-1-1,14 2 1,-15-3 6,1-1 1,0 0 0,-1-1 0,1 1 0,-1-1-1,1-1 1,-1 1 0,1-1 0,-1 0 0,0-1 0,0 1-1,0-1 1,0-1 0,0 1 0,-1-1 0,1 0-1,-1 0 1,5-6 0,10-9 44,-2-2 1,0 0-1,15-26 0,-12 18 24,40-59 311,-61 88-382,0 0 0,0 0 0,0 0 0,0 0 1,0 0-1,0 0 0,0-1 0,0 1 0,0 0 0,0 0 0,0 0 1,0 0-1,0 0 0,0 0 0,0 0 0,1 0 0,-1 0 1,0 0-1,0 0 0,0 0 0,0 0 0,0 0 0,0 0 0,0 0 1,0 0-1,0 0 0,1 0 0,-1 0 0,0 0 0,0 0 0,0 0 1,0 0-1,0 0 0,0 0 0,0 0 0,0 0 0,0 0 0,1 0 1,-1 0-1,0 0 0,0 0 0,0 0 0,0 0 0,0 0 1,0 0-1,0 0 0,0 0 0,0 1 0,0-1 0,0 0 0,0 0 1,1 0-1,-1 0 0,0 0 0,0 0 0,0 0 0,0 0 0,0 0 1,0 0-1,0 1 0,0-1 0,0 0 0,0 0 0,0 0 1,0 0-1,1 13 45,-2 16-15,-1-17-22,-5 59 31,-26 117-1,32-185-39,0 0 0,0 0 0,0-1-1,0 1 1,0-1 0,0 1 0,0-1 0,-1 1 0,1-1 0,-1 0 0,0 0-1,0 0 1,0 0 0,0 0 0,0 0 0,0 0 0,-4 2 0,4-4 1,1 1 1,-1-1 0,1 0-1,-1 0 1,0 1-1,1-1 1,-1 0-1,0 0 1,1 0 0,-1 0-1,1-1 1,-1 1-1,0 0 1,1-1-1,-1 1 1,1-1 0,-1 0-1,1 1 1,-1-1-1,1 0 1,0 0 0,-1 0-1,1 0 1,0 0-1,0 0 1,-1 0-1,1-1 1,0 1 0,-1-3-1,-53-62 140,55 66-138,-1-1 0,0 1 0,1-1 0,-1 1 0,0-1 0,1 1 0,-1-1 0,1 0 0,-1 1 0,1-1 1,-1 0-1,1 0 0,0 1 0,-1-1 0,1 0 0,0 0 0,0 1 0,-1-1 0,1 0 0,0 0 1,0 0-1,0 1 0,0-1 0,0-2 0,1 3-2,0 0 1,0-1 0,-1 1-1,1 0 1,0 0-1,0 0 1,0 0-1,0-1 1,0 1-1,-1 0 1,1 0-1,0 0 1,0 1 0,0-1-1,0 0 1,-1 0-1,1 0 1,1 1-1,42 15 22,29 27 22,1 0 16,-29-16 332,-5-2-4204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2:5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108 680 5320,'0'0'9280,"-11"14"-8974,-3 2-201,7-9-50,0 1-1,0 0 1,1 1 0,1-1 0,-1 1 0,1 0 0,1 1 0,-6 14 0,3-1 131,2-1-1,0 2 1,1-1 0,1 0-1,2 1 1,2 46 0,-1-65-119,1 0 0,-1 0 0,1 0-1,0 0 1,1 0 0,-1-1 0,5 10 0,-5-13-43,0 0 0,-1 1 0,1-1 0,0 0 0,0 0 0,0 0 0,0 0 1,0 0-1,0 0 0,0 0 0,0-1 0,0 1 0,1 0 0,-1-1 0,0 1 0,1-1 0,-1 1 0,0-1 0,1 1 0,-1-1 0,0 0 0,1 0 0,-1 0 0,1 0 1,-1 0-1,0 0 0,1 0 0,-1 0 0,0 0 0,1-1 0,-1 1 0,0 0 0,3-2 0,3-1 32,-1 0 0,0-1-1,0 0 1,-1 0 0,1 0 0,-1 0 0,0-1-1,0 0 1,8-10 0,37-58 343,-39 55-283,9-16 98,-12 20 9,0 0 0,1 1 0,19-22 0,-24 53 83,-2-4-250,0 0-1,0-1 1,2 1 0,-1-1-1,2 0 1,0 0-1,0 0 1,9 14-1,-11-22-34,0-1 0,0 1 0,1-1-1,-1 0 1,1 0 0,0 0 0,0 0 0,0-1 0,1 0-1,7 4 1,-9-5-3,0-1-1,1 1 1,0-1-1,-1 0 1,1 0-1,0-1 1,0 1-1,-1-1 1,1 0-1,0 0 1,0 0-1,0 0 1,-1-1-1,1 0 1,0 0-1,5-1 1,-4 0 3,-1-1 0,1 1 1,-1-1-1,0 1 0,0-1 0,0 0 0,0 0 0,-1-1 1,6-5-1,27-39 119,-28 37-103,0-1 16,0 0 0,-1 0 1,0-1-1,-1 0 0,-1 0 0,0 0 0,0-1 0,-1 1 0,2-17 0,-6 25-9,0 1 0,0-1-1,-1 0 1,1 1 0,-4-10 0,-1-16 200,7 29-241,-1 0 0,0 0 0,1 0 1,-1 0-1,0 0 0,1 1 1,-1-1-1,1 1 0,-1-1 0,1 1 1,0-1-1,-1 1 0,3 0 0,-2-1-2,38-9 13,-21 5 7,0 0-1,1 2 0,38-3 0,-41 4-13,-12 1-4,0 1 0,0-1 0,0 1-1,0 0 1,6 1 0,-10-1-3,-1 0-1,1 0 0,0 1 1,0-1-1,-1 0 1,1 0-1,0 1 0,-1-1 1,1 1-1,0-1 1,-1 0-1,1 1 0,-1-1 1,1 1-1,-1-1 1,1 1-1,-1 0 0,1-1 1,-1 1-1,1-1 0,-1 1 1,0 0-1,1-1 1,-1 1-1,0 0 0,0 0 1,0-1-1,1 1 1,-1 0-1,0-1 0,0 1 1,0 0-1,0 0 1,0-1-1,0 1 0,0 0 1,-1 0-1,1-1 1,0 2-1,-10 36-7,-25 68 0,32-99 12,1 0 0,1-1 0,-1 1 0,1 0 0,0 9 0,0-14 0,1 0 0,0 1 0,0-1 0,0 0 0,1 1 0,-1-1 0,1 0 0,-1 0 0,1 0 0,0 0 0,-1 1 1,1-1-1,0 0 0,0 0 0,1 0 0,-1-1 0,0 1 0,1 0 0,2 2 0,-3-3-2,0-1 0,1 1-1,-1-1 1,0 1 0,1-1 0,-1 0-1,1 0 1,-1 0 0,0 0-1,1 0 1,-1 0 0,1 0-1,-1 0 1,1 0 0,-1-1 0,0 1-1,1 0 1,-1-1 0,0 1-1,1-1 1,-1 0 0,2-1-1,31-21 36,-31 21-31,18-17 21,-1-1 0,0-1 1,-2 0-1,24-37 1,14-16 25,-30 45-20,-2-1-1,-1-2 0,-2 0 0,32-66 1,-37 59-10,-3-1 0,-1 0 1,7-43-1,-5 16-21,10-74 68,-24 135-56,-4 8 1,-4 14-3,-9 28-16,3 1-1,1 0 1,-10 66 0,13-41-41,0 118 1,9-173 29,1 0 1,1 1-1,1-1 1,0 0-1,1 0 1,0 0-1,10 25 1,-12-39 14,-1 0 0,1 0 1,-1 0-1,1 0 0,-1-1 1,1 1-1,0 0 0,-1 0 1,1-1-1,0 1 0,-1 0 1,1-1-1,0 1 0,0-1 1,0 1-1,0-1 1,-1 1-1,1-1 0,0 0 1,0 0-1,0 1 0,0-1 1,2 0-1,-1 0 1,0 0 0,0 0 1,0-1-1,0 1 0,0-1 0,0 1 1,0-1-1,0 0 0,0 1 0,3-3 1,3-3 4,1 0 0,-1 0 0,11-12 0,-5 3 3,0 0 0,-1-1-1,-1-1 1,0 0 0,10-23-1,40-97 57,-45 96-51,16-45 71,30-133-1,-33 124 60,-76 347 56,35-198-177,-29 108 83,20-86-15,3 1 1,-7 81-1,23-152-81,1 21 85,0-27-91,0 1 0,0-1 0,0 1 0,0-1 0,0 1 0,1-1 0,-1 0 0,0 1 0,0-1 0,1 1 0,-1-1 0,0 0 0,0 1 0,1-1 0,-1 0 0,0 1 1,1-1-1,-1 0 0,0 1 0,1-1 0,-1 0 0,1 0 0,-1 1 0,1-1 0,-1 0 0,0 0 0,1 0 0,-1 0 0,1 0 0,-1 0 0,1 0 0,-1 0 0,1 0 0,-1 0 0,1 0 0,-1 0 0,1 0 0,-1 0 0,0 0 0,1 0 0,-1 0 0,1 0 0,-1-1 0,1 1 1,-1 0-1,1-1 0,9-3 47,-1-1-1,0-1 1,11-8 0,-14 9-11,1 0-1,0 1 0,0 0 0,0 0 0,0 0 0,1 1 0,0 0 0,9-2 1,-14 5-25,1 0 0,0 0 1,-1 0-1,1 0 1,-1 1-1,1 0 1,-1 0-1,1 0 1,-1 0-1,0 0 1,1 1-1,-1 0 1,0-1-1,0 1 1,5 4-1,1 1 12,0 1 0,-1 0 0,12 14 1,-20-22-53,7 8 93,0 0 0,0 0 0,0-1 0,10 6 0,-16-11-212,1-1-1,0 0 1,-1 0 0,1 0 0,0 0-1,0 0 1,0 0 0,0-1 0,0 1-1,0-1 1,0 1 0,0-1-1,0 0 1,0 0 0,0 0 0,0 0-1,0 0 1,0 0 0,0 0 0,0-1-1,0 1 1,0-1 0,0 1-1,0-1 1,0 0 0,2-1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2:5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10544,'0'0'2552,"79"20"-1816,-37-6-120,11 4 16,-1 4-112,1 3 0,-15-7-97,2-6-7,-10 0-160,-3-2 0,1 0-152,-8-2-8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2:5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55 6928,'0'0'3405,"-2"11"-2770,-5 48 454,3 0 0,2 0 1,11 112-1,3-98 488,-9-64-783,-3-9-776,1 0 0,-1 0 0,0 0 0,0 0 0,0 0 0,1 0 0,-1 0 0,0 0 0,0 0 1,0 0-1,1 0 0,-1 0 0,0 0 0,0 0 0,1 0 0,-1 0 0,0 0 0,0 0 0,0 0 0,1 0 0,-1 0 0,0 0 0,0 0 0,0-1 0,0 1 0,1 0 0,-1 0 0,0 0 0,0 0 0,0 0 0,0 0 0,1-1 0,-1 1 0,0 0 0,0 0 0,0 0 0,0-1 1,0 1-1,0 0 0,0 0 0,0 0 0,0-1 0,0 1 0,1 0 0,-1 0 0,0 0 0,0-1 0,0 1 0,0 0 0,0 0 0,-1 0 0,1-1 0,0 1 0,8-30 281,-2 0-1,-2-1 1,2-31 0,0-3 14,-2 33-141,-1-4 156,2 1 1,1 0-1,2 0 0,17-45 0,-25 79-295,1 0 0,0-1 0,0 1 0,0 0 0,0 0 0,0-1 0,0 1 0,1 0 0,-1 0 0,0 0 0,0 1 0,1-1 0,-1 0 0,1 0 0,-1 1 0,1-1 0,-1 1 0,1-1 0,-1 1 0,1 0 0,-1-1 0,1 1 0,-1 0 0,1 0 0,0 0-1,-1 0 1,1 1 0,-1-1 0,1 0 0,-1 1 0,1-1 0,2 2 0,8 1 44,-1 1 0,1 1-1,12 7 1,-17-8-37,91 47 325,-57-28-3437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2:5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4312,'0'0'5722,"14"-5"-5468,13-4-79,0 2 1,0 1 0,1 1 0,39-3-1,-47 8 7,-1 0-1,1 0 1,-1 2-1,1 1 0,-1 0 1,0 1-1,0 1 1,0 1-1,-1 1 0,1 0 1,-2 2-1,1 0 1,-1 0-1,26 21 1,-16-8-1326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2:5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8032,'0'0'9647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3:3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35 3312,'0'0'5560,"4"12"-5476,52 200 385,-2 64-80,-9-38-186,10 73 24,-38-198-113,7-9 15,-15-72 93,9 66 1,-17-90-229,0 11 622,-2-18-233,-2-12-108,-52-196 437,46 177-639,-83-262 534,67 226-446,-3 0 0,-47-78 1,6 18 35,59 105-158,1-1-1,1-1 1,-11-44 0,18 56-24,0-1 0,0 1 0,1-1 1,0 1-1,1-1 0,0 1 0,5-20 1,2 3 24,21-49 0,-7 44-32,-19 29-20,0 0 0,0 0-1,0 0 1,-1 0 0,0 0-1,1-1 1,-1 1 0,2-9 0,8-23-4,-10 26 16,1 0 0,7-18 0,-8 24 0,-5 16 0,0 0 0,0 0 0,2 1 0,-1 23 0,-2 9 0,-43 253 0,44-265 0,2-24 0,0 1 0,0-1 0,-5 18 0,24-50 220,-10 8-165,-2 0 0,1 0 0,-2-1 0,5-19 1,-4 12-22,35-147 158,-38 152-121,0-1 0,-1 1 1,-2-1-1,1 0 1,-2 0-1,-1 1 0,-5-29 1,3 36 63,1 3 117,7 14-96,0 3-133,2-1 0,-1 0 1,9 8-1,3 5 6,6 8 7,1-2-1,2-1 0,1-1 1,0-1-1,2-2 1,51 31-1,-37-21-2,-40-29-25,0 0 1,0 1-1,0-1 1,0 1 0,0-1-1,-1 1 1,0 0-1,1 0 1,-2 0-1,3 4 1,-4-7-8,0 0 0,0 0 1,1-1-1,-1 1 0,0 0 0,0-1 1,0 1-1,0 0 0,0 0 1,0-1-1,-1 1 0,1 0 0,0-1 1,0 1-1,0 0 0,-1 0 0,1-1 1,0 1-1,-1-1 0,1 1 1,0 0-1,-1-1 0,1 1 0,-1-1 1,1 1-1,-1-1 0,1 1 0,-1-1 1,0 1-1,1-1 0,-2 1 1,-25 8 16,18-7-9,-107 37 56,-45 12-17,98-36-21,-104 31 43,146-39-57,0 1-1,0 1 0,1 1 0,0 1 1,-27 20-1,46-31-12,0 0 0,1 1-1,-1-1 1,0 1 0,0-1 0,1 1 0,-1 0 0,0-1 0,1 1 0,-1-1 0,1 1 0,-1 0-1,1 0 1,-1-1 0,1 1 0,-1 0 0,1 0 0,0 0 0,-1-1 0,1 1 0,0 0-1,0 0 1,0 0 0,-1 0 0,1 0 0,0-1 0,0 1 0,0 0 0,1 0 0,-1 0 0,0 0-1,0 0 1,0 0 0,1-1 0,-1 2 0,3 1-4,-1 0 1,1-1-1,-1 1 0,1-1 1,0 1-1,0-1 0,4 2 0,12 7-547,0-1 0,1-1 0,25 8-1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3:5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4512,'0'0'11072,"12"-2"-10951,24-6-35,73-13 237,-89 18-211,0 1 0,0 1-1,33 2 1,-19 3 390,58 14 1,-82-17-308,-10-1-172,1 0 0,0 0 0,0 0 1,-1 0-1,1 0 0,0 1 0,-1-1 0,1 0 0,0 0 0,0 1 0,-1-1 0,1 0 0,-1 1 0,1-1 1,0 0-1,-1 1 0,2 0 0,6 1-1726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30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13264,'0'0'4327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3:5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20 183 6632,'0'0'7881,"-4"14"-7552,0-2-245,2-7-53,0 0 0,0 0 0,1 0 1,-1 1-1,1-1 0,1 0 0,-1 1 1,1-1-1,0 0 0,0 1 0,0-1 1,1 1-1,0-1 0,0 0 0,0 1 1,3 4-1,81 169 1725,-73-154-1460,-10-20-131,1 0-1,0 0 1,0 0 0,1 0 0,-1 0-1,5 4 1,-7-9 94,-1 0-246,0 0 0,1 0 1,-1-1-1,1 1 0,-1 0 1,0-1-1,0 1 0,1-1 0,-1 1 1,0 0-1,0-1 0,1 1 1,-1-1-1,0 1 0,0-1 1,0 1-1,0 0 0,1-1 0,-1 1 1,0-1-1,0 1 0,0-1 1,0 1-1,0-1 0,0 1 1,0-1-1,0 1 0,-1-1 0,1 1 1,0 0-1,0-1 0,0 1 1,0-1-1,-1 1 0,1-1 1,-9-25 20,8 21 10,-10-25 16,-16-56 118,24 75-147,1 0 0,1 0 1,0-1-1,0 1 0,1 0 0,2-14 0,2-7 3,1 0 1,1 0-1,2 1 1,13-36-1,-15 52 17,1 0-1,0 1 1,1 0 0,11-15-1,-18 28-47,0 0 0,0 0 0,1 0 1,-1 0-1,0 0 0,1 0 0,-1 0 0,0 1 0,1-1 0,-1 0 0,1 1 0,-1-1 0,1 1 0,-1 0 0,1-1 0,0 1 0,-1 0 0,1 0 0,-1 0 0,1 0 0,-1 0 0,1 1 0,0-1 0,-1 0 0,1 1 0,-1-1 0,1 1 0,1 0 0,5 3 8,0 0 0,0 0-1,11 7 1,-9-4 2,0-1-1,-1 2 0,0-1 1,0 1-1,0 0 1,-1 1-1,-1 0 1,1 1-1,-1-1 1,-1 1-1,0 0 1,0 1-1,6 17 1,-11-20 81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3:5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7024,'0'0'8104,"1"-10"-7759,0-15 93,1-1 1,2 1-1,12-47 0,-9 50-157,-5 16-145,0 0 1,0-1-1,0 1 1,1 0 0,4-6-1,-3 4 34,11-16 385,-15 24-545,0-1 0,0 1 0,1 0 0,-1-1 0,0 1 0,1 0 0,-1-1 0,1 1 0,-1 0 0,0-1 0,1 1 0,-1 0 0,1 0 0,-1 0-1,1-1 1,-1 1 0,0 0 0,1 0 0,-1 0 0,1 0 0,-1 0 0,1 0 0,-1 0 0,1 0 0,-1 0 0,1 0 0,-1 0 0,1 0 0,-1 0 0,1 0 0,-1 0 0,1 1 0,-1-1 0,0 0 0,1 0 0,-1 0 0,1 1 0,-1-1 0,0 0 0,1 1 0,-1-1 0,0 0 0,1 1 0,-1-1-1,0 1 1,1 0 0,6 8 30,20 26 92,23 43 0,-42-64-116,-1 0 0,0 1 0,-2 0 0,0 0-1,0 1 1,3 25 0,-3-13-58,2 30-2387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3:3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5520,'0'0'8129,"10"10"-7950,31 38 143,47 71 0,41 96 314,-35-57-152,-87-144-391,0-1 0,5 17 0,-8-20-6,-1-1 0,2 1-1,-1-1 1,2 0 0,9 14 0,-12-20-31,-1 0-1,-1 0 1,1 0 0,0-1 0,-1 2 0,1-1 0,-1 0 0,0 0 0,0 0 0,0 1 0,0 5 0,2-3 95,-3-6-145,1 0 0,-1 1 0,0-1-1,0 0 1,0 0 0,1 0 0,-1 1 0,0-1 0,0 0-1,0 0 1,0 1 0,0-1 0,1 0 0,-1 0 0,0 1-1,0-1 1,0 0 0,0 0 0,0 1 0,0-1-1,0 0 1,0 0 0,0 1 0,0-1 0,0 0 0,0 0-1,0 1 1,0-1 0,-1 0 0,1 1 0,0-1 0,0 0-1,0 0 1,0 0 0,0 1 0,0-1 0,-1 0 0,1 0-1,0 1 1,0-1 0,0 0 0,-1 0 0,1 0 0,0 0-1,0 1 1,-1-1 0,1 0 0,0 0 0,0 0 0,-1 0-1,0 0 355,2-3-336,0-1 0,-1 0 0,1 0 0,0 0 0,1 1 0,-1-1 0,1 0 0,-1 1 0,1-1 0,2-2 0,4-8 8,31-66 41,41-74 121,-64 128-131,1 1 0,1 0 0,37-39 0,-17 26 12,100-95 274,-133 129-327,-1 1 8,0-1 1,0 1-1,0-1 0,-1 0 1,6-6-1,-9 10-28,0-1 0,0 1-1,0 0 1,0-1 0,-1 1-1,1 0 1,0-1 0,0 1-1,0 0 1,0-1 0,0 1 0,0 0-1,-1-1 1,1 1 0,0 0-1,0-1 1,0 1 0,-1 0 0,1 0-1,0-1 1,0 1 0,-1 0-1,1 0 1,0 0 0,-1-1 0,1 1-1,0 0 1,0 0 0,-1 0-1,1 0 1,-1 0 0,-14-6 18,10 5-10,-18-6 3,0 2 0,0 0 0,-1 1 0,-25 0 0,-99 4 32,-30-3 31,91-3-33,-66-10 116,150 15-152,0 0 0,-1 0 0,1 0 0,0 0 0,0 0 0,0-1 0,-3-1 0,-11-6 57,17 9-89,8 3-4,17 6-70,1 1-2448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3:3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4616,'0'0'9280,"11"-6"-8984,-2 1-241,-1 1 0,1 0 1,0 1-1,1-1 1,-1 2-1,1-1 1,-1 1-1,1 1 1,12-1-1,358-11 1625,-117 2-803,-249 12-772,0 0-1,0 1 0,0 1 0,0 0 0,-1 1 0,0 1 1,14 6-1,-25-11-37,-1 1 0,1-1 0,0 1 0,-1-1 1,1 1-1,0-1 0,-1 0 0,1 0 0,0 0 0,-1 0 1,1 0-1,0 0 0,-1-1 0,3 1 0,10-2-2598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3:3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5016,'0'0'4562,"-4"12"-4275,-3 12-102,2-1 0,0 1 0,1 0 0,-1 48 0,12 27 678,21 110-1,-26-201-813,6 33 330,13 39 1,-8-37 57,-10-33-211,1 0-1,10 18 1,-5-13 139,-3-2 476,-10-20-249,-9-20-125,-10-23-102,14 32-221,1 0-1,0 0 0,-6-28 1,-1-7 27,9 32-92,0 0 1,2 0-1,0 0 0,-1-32 1,5 34 2,1-1 1,1 1-1,0 0 1,1 0-1,10-29 0,-9 37-38,0 0 0,1 0-1,0 1 1,1-1 0,1 1-1,-1 1 1,1-1-1,1 1 1,0 1 0,12-12-1,-6 9-5,1 1-1,0 0 1,0 1 0,1 1-1,1 0 1,-1 2-1,1-1 1,0 2-1,0 0 1,1 1-1,-1 1 1,1 1-1,0 0 1,0 1-1,0 1 1,0 1-1,-1 0 1,1 2 0,23 5-1,-38-7-31,0 0 0,1 0 0,-1 0 0,0 0 0,0 1 0,1 0 0,-1-1 0,-1 1 0,1 0 0,0 0 0,0 1 0,-1-1 0,1 1 0,-1-1 0,0 1 0,0 0 0,0 0 0,0 0 0,0 0 0,0 0 0,-1 0 0,2 6 0,-2-4 2,0-1 1,0 1-1,0 0 0,-1-1 0,0 1 0,0-1 0,0 1 1,-1-1-1,1 1 0,-1-1 0,0 1 0,-1-1 1,1 1-1,-1-1 0,0 0 0,0 0 0,-2 5 0,-4 2 8,0 0 0,-1 0-1,0-1 1,-1 0-1,1-1 1,-23 16 0,-74 39 80,73-45-70,-51 20 28,74-35-42,10-3-11,0-1-1,1 0 1,-1 0 0,0 0 0,0 0-1,0 0 1,0 0 0,0 0 0,1 0 0,-1 0-1,0 0 1,0 1 0,0-1 0,0 0 0,0 0-1,0 0 1,0 0 0,0 0 0,0 0 0,1 1-1,-1-1 1,0 0 0,0 0 0,0 0 0,0 0-1,0 0 1,0 1 0,0-1 0,0 0 0,0 0-1,0 0 1,0 0 0,0 1 0,0-1 0,0 0-1,0 0 1,0 0 0,-1 0 0,1 0 0,0 1-1,0-1 1,0 0 0,0 0 0,0 0-1,0 0 1,0 0 0,0 0 0,0 1 0,-1-1-1,1 0 1,0 0 0,0 0 0,0 0 0,0 0-1,0 0 1,0 0 0,-1 0 0,1 0 0,0 0-1,0 0 1,0 0 0,0 0 0,-1 0 0,1 0-1,0 0 1,0 0 0,0 0 0,-1 0 0,14 4 26,32-1-31,-1 2 0,70 16 0,-76-11 12,-14-5 28,46 17-1,-64-20-28,-1 0 1,1 1-1,-1 0 0,1 1 0,-1-1 0,0 1 0,0 0 1,0 0-1,-1 0 0,1 1 0,-1-1 0,6 10 0,-8-10-4,-1-1-1,1 1 1,-1 0-1,0 0 0,0 0 1,0 0-1,0 0 1,-1 0-1,1 1 0,-1-1 1,0 0-1,0 0 1,-1 0-1,1 0 0,-1 0 1,0 1-1,0-1 1,-3 7-1,1-4 2,-1 1 0,0-1 0,0 1 0,0-1 0,-1-1 0,0 1 0,-1 0 0,-8 7 0,-13 9 26,-1-1 0,-1-2 0,-1-1 0,-1-1 0,-36 15 0,-169 57 172,176-70-143,50-16-41,0-1-1,0 0 1,-1-1 0,1 0 0,0 0-1,-15-1 1,56-6-2738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3:4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3000,'0'0'8472,"-1"11"-8250,5 376 768,-1 26-346,3-61-19,-2-211-226,-3-121-187,1 1 1,1-1-1,1 0 1,9 32-1,-12-51-197,-1-1-1,0 1 1,0-1-1,1 1 1,-1-1-1,0 1 1,0 0-1,0-1 1,0 1-1,0-1 1,0 1-1,0 0 1,0-1-1,0 1 1,0-1-1,0 1 1,0-1-1,0 1 1,-1 0-1,1-1 1,0 1-1,0-1 1,-1 1-1,1-1 1,0 1-1,-1-1 1,1 1-1,0-1 1,-1 1-1,0 0 1,0-1-13,1 0-1,-1 0 1,1 0-1,-1 0 1,1 0 0,-1 0-1,1 0 1,-1 0 0,1 0-1,-1 0 1,1-1-1,-1 1 1,1 0 0,-1 0-1,1 0 1,0-1-1,-1 1 1,1 0 0,-1 0-1,1-1 1,0 1 0,-1 0-1,1-1 1,-1 1-1,1-1 1,0 1 0,0 0-1,-1-1 1,1 1-1,0-1 1,0 1 0,-1-1-1,1 1 1,0-1 0,0 0-1,-5-13-2069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3:4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4312,'0'0'7329,"7"15"-7116,-1 2-152,0-1 0,0 1 0,-2 0-1,0 1 1,-1-1 0,1 36 0,-8 217 533,2 148 189,4-352-637,10 170 465,18-17 417,-23-175-681,-5-27-19,-1-14-59,-2-6 95,0-40-581,2 31-1714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3:5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33 1896,'0'0'10033,"-13"-3"-9682,-25-5 81,0 1 0,-66-3 1,56 8-22,31 0-180,1 1 0,-26 2 0,-43 3 688,69-3-741,14-1-115,0-1-1,0 1 1,0 1 0,0-1 0,0 0 0,0 0-1,0 1 1,1-1 0,-1 1 0,0-1 0,-3 3 0,2-3 189,-1 2 149,11-2-147,119 4-2511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3:5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22 5120,'0'0'2744,"-11"-2"-2354,-143-15 2558,112 15-2431,-1 1-1,-83 11 1,82-5-182,29-4-212,0 1 0,1 1-1,-1 0 1,1 1 0,-16 6 0,-4 2 170,26-10-160,0 0-1,1 1 1,-1 1 0,0-1-1,1 1 1,0 0 0,-13 10-1,20-14-110,0 1 0,0-1 0,0 1 1,0-1-1,0 1 0,0-1 0,0 1 0,0-1 0,0 1 0,0-1 0,0 1 0,0-1 0,0 0 1,1 1-1,-1-1 0,0 1 0,0-1 0,0 1 0,1-1 0,-1 0 0,0 1 0,1-1 0,-1 0 0,0 1 1,1-1-1,-1 1 0,11 9-1151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3:5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4312,'0'0'2352,"-4"14"-2067,-22 69 57,-54 152 423,25-106-432,7-19 292,-48 160 1,84-227-423,5-20-6,1 1 1,0-1-1,-3 45 1,13-38 113,-4-29-295,0 0-1,0 0 1,0-1-1,1 1 1,-1 0-1,0 0 1,1-1-1,-1 1 1,0 0-1,1-1 1,-1 1-1,1-1 1,-1 1-1,1 0 1,-1-1-1,1 1 1,0-1-1,-1 1 1,1-1-1,0 0 1,-1 1-1,1-1 1,0 0-1,-1 1 0,1-1 1,0 0-1,0 0 1,0 0-1,-1 1 1,1-1-1,0 0 1,0 0-1,-1 0 1,3-1-1,13-5-1269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33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462 686 6128,'0'0'6825,"-13"-10"-6450,-45-31-33,56 40-314,-1-1 0,0 1 0,0 0 0,0 0 0,-1 0 0,1 0 0,0 0 0,0 1 0,0-1 0,-1 1 0,1 0 0,0 0 0,0 0 0,-1 0 0,1 1 0,0-1 0,0 1 0,-1 0 0,-2 1 0,-3 1 46,-8 2 29,0 1 1,0 1 0,1 0 0,0 1 0,1 1-1,0 1 1,0 0 0,1 1 0,0 0 0,-12 14-1,9-8 1,1 1-1,1 1 0,1 0 0,1 0 1,0 2-1,2 0 0,-9 22 0,17-36-58,0 0 0,1 1 0,0-1 0,0 1 0,1-1 0,0 1 0,1-1 0,0 1 0,0 0 0,0-1 0,1 1 0,0 0 0,0-1 0,5 14 0,-4-17-13,0 1-1,0-1 1,0 0 0,0 0-1,1 0 1,0 0-1,0-1 1,0 1 0,0-1-1,0 1 1,1-1 0,-1 0-1,1-1 1,0 1-1,0-1 1,0 1 0,0-1-1,1 0 1,-1-1 0,0 1-1,1-1 1,-1 0 0,1 0-1,9 1 1,-6-2 12,1 0 0,0 0 0,-1-1 0,1-1 0,-1 1 0,0-1 0,1-1 0,-1 1 0,0-2 0,-1 1 0,1-1 0,0 0 0,-1 0 1,0-1-1,0 0 0,0 0 0,-1-1 0,11-11 0,-3 0 79,1 0-1,-2-1 1,-1 0 0,0-1-1,-1-1 1,9-22 0,-11 18 124,-1-1 1,-1 1-1,-1-1 1,4-33-1,-11 42 124,0 13-10,-1 10 38,0 15-269,1-1-1,0 1 1,2 0 0,1-1 0,0 1 0,2-1 0,0 1 0,2-1 0,0-1 0,1 1-1,14 28 1,-19-47-107,-1 0 1,0 1-1,1-1 0,-1 0 0,1 0 1,0 0-1,-1 0 0,1-1 0,0 1 0,0 0 1,0-1-1,1 1 0,-1-1 0,0 0 0,1 0 1,-1 0-1,0 0 0,5 1 0,-4-1 4,1-1 0,0 0 0,0 0 0,0 0 0,0 0 0,0-1 0,0 0 0,-1 1 0,1-1 0,0-1 0,4-1 0,7-4 56,0-1-1,-1-1 0,1 0 1,17-16-1,-27 21-57,148-128 633,-151 130-648,45-33 171,-43 32-157,0 1 1,0-1-1,0 1 1,1 1-1,-1-1 1,1 0-1,-1 1 1,1 0-1,-1 0 1,7 0-1,-9 1-15,-1 0 1,1 1-1,0-1 0,-1 1 0,1-1 0,-1 1 0,1 0 1,-1-1-1,0 1 0,1 0 0,-1 0 0,0 0 1,1 0-1,-1 0 0,0 0 0,0 1 0,0-1 0,0 0 1,0 1-1,0-1 0,0 0 0,0 1 0,-1-1 1,1 1-1,-1-1 0,1 3 0,2 5 21,0 0 1,-1 0-1,2 10 0,-4-15-17,2 9 55,0 0 1,-1-1-1,-1 1 1,0 0-1,-1 0 1,-1 0-1,-5 25 1,7-38-65,0 0 1,0 0 0,0 0-1,0 0 1,1-1 0,-1 1-1,0 0 1,0 0 0,0 0-1,0 0 1,0 0 0,0 0-1,0 0 1,0 0 0,0 0-1,1 0 1,-1 0 0,0 0 0,0 0-1,0 0 1,0 0 0,0 0-1,0 0 1,0 0 0,0 0-1,0 0 1,1 0 0,-1 1-1,0-1 1,0 0 0,0 0-1,0 0 1,0 0 0,0 0-1,0 0 1,0 0 0,0 0-1,0 0 1,0 0 0,0 0 0,0 0-1,1 0 1,-1 1 0,0-1-1,0 0 1,0 0 0,0 0-1,0 0 1,0 0 0,0 0-1,0 0 1,0 0 0,0 0-1,0 1 1,0-1 0,0 0-1,0 0 1,0 0 0,7-6 115,14-12-44,1 1 0,1 1 0,0 1 0,26-12 0,-22 12-27,-24 13-43,-1 1 0,0-1-1,1 1 1,-1 0 0,1 0 0,-1 0 0,1 1 0,-1-1 0,1 0 0,0 1-1,-1 0 1,1-1 0,0 1 0,2 1 0,-3-1-2,-1 1 0,1-1 0,0 1 0,-1 0 0,1 0 0,0 0 0,-1 0 0,0 0 0,1 0 0,-1 0 0,1 1 0,-1-1 0,0 0 0,0 1 0,0-1 0,0 1 0,0 0 0,0-1 0,0 1 0,0 1 0,17 39 38,-12-25-19,1-1 0,15 26 1,-20-39-20,1-1-1,-1 0 1,0 0 0,1 0-1,-1 0 1,1 0 0,0-1-1,-1 1 1,1-1 0,0 1-1,0-1 1,0 0 0,0 0-1,0 0 1,0-1 0,0 1-1,0-1 1,0 0 0,1 0 0,-1 0-1,0 0 1,0 0 0,0-1-1,4 0 1,10-3 1,-1 0 0,1 0 0,16-8 0,-28 10-3,31-15 4,0 0-1,-2-3 1,0-1-1,33-27 0,29-18 3,-76 52 4,3-1 79,-24 19-47,-15 12-22,-6 6-1,1 2-1,0 0 1,-33 53-1,44-61-7,2 1-1,-1 0 1,2 0-1,0 0 0,1 1 1,1-1-1,1 2 0,-3 26 1,6-42-11,1 1 0,0 0 0,1 0 0,-1 0 0,0-1 0,1 1 0,0 0 0,0 0 0,0-1 0,1 1 0,-1-1 0,1 1 0,-1-1 0,4 4-1,-4-5 0,0-1 0,1 0 0,-1 1 0,0-1 0,1 0 0,-1 0 0,0 0 0,1 0-1,0-1 1,-1 1 0,1 0 0,-1 0 0,1-1 0,0 1 0,-1-1 0,1 0-1,0 0 1,0 1 0,-1-1 0,1 0 0,0 0 0,0 0 0,-1-1 0,1 1-1,0 0 1,0-1 0,-1 1 0,1-1 0,0 1 0,-1-1 0,1 0 0,2-2-1,5-2 7,-1-1 0,0 0 0,0 0 0,-1-1 0,0 0 0,0 0 0,7-9 0,2-6 8,20-33 0,-17 18-1,-1 0 0,-2-1 0,-2 0 0,13-56 1,22-162 59,-22 6 39,-25 193-52,-2-1 0,-11-77 0,11 132-55,-1-7 9,-1 1 0,0 0 1,-3-10-1,5 18-13,-1 0 0,1 0 0,0 0 0,-1-1 0,1 1 0,-1 0 0,1 0 0,-1 0-1,1 0 1,-1 0 0,0 0 0,0 0 0,1 0 0,-1 1 0,0-1 0,0 0 0,0 0 0,0 1 0,0-1 0,0 0 0,0 1 0,0-1 0,0 1 0,0-1-1,0 1 1,0 0 0,-1 0 0,1-1 0,0 1 0,0 0 0,0 0 0,-1 0 0,1 0 0,-1 0 0,0 1-2,0 1 0,0-1 0,0 1 1,0-1-1,0 1 0,1-1 0,-1 1 1,1 0-1,-1 0 0,1 0 0,0 0 0,-1 0 1,1 0-1,0 0 0,0 0 0,1 1 1,-2 2-1,0 2-3,-9 21-4,2 1 0,1 0 1,1 1-1,2 0 0,1 0 0,1 0 0,3 54 1,2-43 7,2 1 0,2-1 0,2 0 1,1-1-1,18 47 0,-18-63 18,2-1 0,0-1 0,1 0-1,1-1 1,1 0 0,1-1-1,23 25 1,-29-35-5,1-1-1,0 0 1,1 0-1,0-1 1,0 0 0,1-1-1,0 0 1,0-1-1,1 0 1,-1-1-1,1-1 1,0 0 0,1 0-1,25 2 1,-21-5 14,-1-2-1,0 0 1,1-1 0,-1 0 0,0-2-1,23-6 1,-13 0-1482,1-1 0,36-20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3:5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21 4416,'0'0'7501,"-11"-4"-7042,4 0-355,5 3-73,-1-1 0,1 1 0,0-1-1,-1 1 1,1 0 0,-1 0 0,1 0 0,-1 1 0,0-1 0,1 0-1,-1 1 1,0 0 0,1 0 0,-1 0 0,0 0 0,0 0 0,1 0-1,-1 1 1,0-1 0,1 1 0,-1 0 0,0-1 0,1 1 0,-1 1-1,-3 1 1,-11 11 223,0 1 1,1 1-1,0 0 0,2 1 0,0 0 0,1 1 0,1 1 1,0 0-1,-8 21 0,14-26-153,0 0 0,1 1 1,1-1-1,0 1 0,1 0 1,1 0-1,1 1 0,0-1 1,0 0-1,2 0 0,0 1 1,1-1-1,0 0 0,5 16 0,-3-18-37,0 0-1,1-1 0,0 1 1,1-1-1,1 0 0,0 0 1,0-1-1,1 0 0,0-1 0,1 1 1,1-1-1,-1-1 0,21 15 1,-19-17-31,-1 0 0,2-2 0,-1 1 0,0-1 0,1-1 0,0 0 0,0-1 1,0 0-1,1 0 0,-1-2 0,0 1 0,1-2 0,-1 0 0,1 0 0,15-3 0,-6-1-4,1-1 0,-1-1 0,0 0 0,-1-2 0,1-1 0,-1-1 0,-1 0-1,34-24 1,-32 18 29,-1-1 0,0-1 0,-2-1 0,0 0 0,-1-2 0,0 0 0,14-24 0,-26 35-1,-1 0 0,0-1 0,-1 0 0,0 1 0,0-1-1,-1-1 1,-1 1 0,0 0 0,0-1 0,-1 1 0,-1-1-1,0 1 1,0-1 0,-1 1 0,-3-16 0,2 20-19,0 0 1,-1 0-1,0 0 0,0 0 1,0 1-1,-1-1 1,0 1-1,0 0 1,0 0-1,-1 1 1,0-1-1,0 1 0,0 0 1,-1 0-1,-9-6 1,1 2 21,0 1 0,-1 0 1,0 1-1,0 1 1,-28-9-1,22 11-5,-1 0 0,1 1-1,0 1 1,-1 1 0,0 1 0,1 1-1,0 1 1,-1 1 0,1 1 0,-22 6-1,9 1 22,1 0-1,1 2 0,0 1 1,1 2-1,-43 28 1,63-36-65,0 0 0,1 1 0,-1 0 0,-16 19 1,22-21-17,0-1-1,1 1 1,0 0 0,0 0 0,1 0 0,-1 1 0,2 0 0,-1-1 0,-2 14 0,2-1-47,2 0-1,0 23 1,3-12-2715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5:08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0 998 3208,'0'0'3608,"5"-13"-3379,9-31-39,52-148 1069,-51 159-994,2 1 0,2 1 0,0 1-1,26-31 1,-9 13 59,-29 37-244,0 1-1,1 0 1,1 0 0,0 1-1,0 0 1,1 0-1,0 1 1,15-10-1,-10 9 81,-11 7-109,-1 0-1,1 0 1,0 0-1,0 0 1,0 0-1,0 1 1,5-1-1,-6 1-22,-1 1 0,0 0-1,1 1 1,-1-1 0,0 0-1,0 1 1,1-1-1,-1 1 1,0 0 0,0 0-1,0 0 1,0 0 0,0 0-1,0 0 1,0 0-1,0 1 1,2 1 0,-1 0-2,0 0 0,-1 0 0,1 0 0,-1 0 0,0 1 0,0-1 0,0 0 0,0 1 0,0 0 0,-1-1 1,0 1-1,0 0 0,0 0 0,0 0 0,0 0 0,-1 6 0,1 3 61,-1-1 0,-1 1-1,-4 23 1,5-34-71,0 0 0,0 0 0,-1 0 0,1 0-1,1 0 1,-1 0 0,0 0 0,0 0 0,1 0-1,-1 0 1,1-1 0,-1 1 0,1 0 0,1 3 0,-1-3 1,0 1 0,-1 0 1,1 0-1,-1-1 0,0 1 1,0 0-1,0 0 0,0-1 1,-1 5-1,0 18 23,2-19-35,0-1 0,-1 1 0,0 0 0,0 0 0,-2 7 1,0 15 40,-2-19 50,5-20 4,4-3-81,1 1 0,0 0-1,1 0 1,1 0 0,0 0 0,0 1-1,1 1 1,15-15 0,3-5 24,-16 16-10,1 2 1,1-1-1,0 2 0,1-1 0,0 2 0,1 0 0,28-15 1,-43 25-30,0 1 1,1 0-1,-1 0 1,0-1-1,1 1 1,-1 0-1,1 0 1,-1 0-1,0 0 1,1 0 0,-1 0-1,1-1 1,-1 1-1,1 0 1,-1 0-1,0 1 1,1-1-1,-1 0 1,1 0 0,-1 0-1,1 0 1,-1 0-1,0 0 1,1 0-1,-1 1 1,1-1-1,-1 0 1,0 0-1,1 1 1,-1-1 0,0 0-1,1 0 1,-1 1-1,5 16 88,-7 25-21,1-38-66,-3 21 80,-11 39 0,8-42 15,1 1 0,-2 27 0,7-46-85,1-1 1,0 1 0,-1-1 0,1 1 0,0-1 0,1 1-1,-1-1 1,1 1 0,0-1 0,-1 0 0,1 1 0,1-1-1,-1 0 1,0 1 0,3 2 0,-3 11 65,-1-10-50,-1-10 58,10-14-45,-3 8-24,69-168 153,-71 166-159,19-33 45,-17 36-33,-1-1 1,-1 0 0,6-13-1,-8 16 4,-1 1-12,0 0 0,1 0 0,0 0 0,0 0 0,0 1 0,0-1 0,1 1 0,4-7 0,-6 11-17,-1 0 0,0 0 0,0 0-1,1-1 1,-1 1 0,0 0 0,0 0-1,1 0 1,-1 0 0,0 0 0,0 0-1,1 0 1,-1 0 0,0 0 0,0 0 0,1 1-1,-1-1 1,0 0 0,0 0 0,1 0-1,-1 0 1,0 0 0,0 0 0,0 0 0,1 1-1,-1-1 1,0 0 0,0 0 0,0 0-1,1 0 1,-1 1 0,0-1 0,0 0 0,0 0-1,0 1 1,1-1 0,3 15 7,-1 13 13,-4 18 19,-1-1 0,-11 52 0,13-87-30,0 0 1,0 0 0,1 0 0,1 0-1,-1 0 1,2 0 0,-1-1 0,1 1 0,1-1-1,0 1 1,7 12 0,-11-21-12,1 0 0,0 0 1,0 0-1,0 0 0,0 0 0,0 0 1,0 0-1,0 0 0,0 0 0,0 0 1,0 0-1,0-1 0,0 1 0,1 0 1,-1-1-1,0 1 0,1-1 1,-1 1-1,0-1 0,1 0 0,-1 0 1,1 0-1,-1 1 0,0-1 0,1-1 1,-1 1-1,1 0 0,-1 0 0,0 0 1,1-1-1,-1 1 0,2-1 0,6-2 18,-1 0-1,0-1 0,15-8 0,-17 8-4,0-1-5,0 0-1,0 0 1,-1-1 0,0 1 0,0-1 0,0 0 0,-1-1-1,1 1 1,5-14 0,14-19 12,-14 26-5,-1 0 0,-1 0 0,0-1 0,-1 0 0,0-1 0,-2 0 0,1 0 1,-2 0-1,4-21 0,-6 16 76,-2 16-50,-2 14-26,-5 38-34,5-38 13,0 0-1,0 0 0,1 0 1,0 0-1,1 0 0,0 0 1,1 1-1,0-1 0,1 0 1,4 16-1,-4-21 2,0 1 0,0-1 0,1 1 0,0-1 0,0 0 0,0 0 0,0 0 0,1-1 0,0 1 0,0-1 0,7 6 0,-10-9 3,1 0 0,0 0 0,0 0 0,0 0 0,0 0 0,-1-1 0,1 1 0,0 0 0,0-1 0,0 0 0,0 1 0,0-1 0,1 0 0,-1 0 0,2 0 0,-1-1 6,-1 0-1,1 1 1,0-1 0,0 0 0,-1-1-1,1 1 1,0 0 0,-1-1 0,1 0-1,-1 1 1,0-1 0,0 0 0,3-3 0,8-11 16,0-1 0,-1 0 0,-1 0 0,0-2 1,-2 1-1,11-29 0,-16 36-3,1-1 5,-4 10-9,0 3 1,-1 11-19,1 1 0,0-1 0,1 0 0,6 22 0,-7-30 3,0-1 0,1 1 0,-1 0 1,1-1-1,-1 1 0,1-1 0,0 1 0,0-1 1,1 0-1,-1 0 0,1 0 0,0 0 1,-1 0-1,1 0 0,0-1 0,1 0 0,-1 1 1,0-1-1,5 2 0,-4-3 1,0 0-1,0 0 1,0 0 0,1-1-1,-1 1 1,0-1-1,1 0 1,-1 0 0,0 0-1,1-1 1,-1 1-1,0-1 1,0 0 0,7-3-1,-5 1 10,1 0 0,-1-1-1,0 0 1,-1 0 0,1 0 0,-1 0-1,0-1 1,6-7 0,3-5 39,-1-1 0,-1 0 1,0-1-1,13-33 0,-15 32 61,22-30-1,-28 44-67,-3 5-29,-1 0 1,1 0-1,-1 0 0,1 0 1,0 0-1,0 0 0,-1 0 1,1 0-1,0 1 0,0-1 1,0 0-1,2-1 0,-2 3-6,-1-1 0,1 0-1,0 0 1,-1 0 0,1 1-1,-1-1 1,1 0 0,-1 1 0,1-1-1,0 0 1,-1 1 0,1-1-1,-1 1 1,0-1 0,1 1-1,-1-1 1,1 1 0,-1-1-1,0 1 1,1-1 0,-1 1-1,0 0 1,1-1 0,-1 1-1,0 0 1,0-1 0,0 2-1,4 8 9,-1 0-1,0 0 0,-1 0 0,0 0 0,-1 1 0,0-1 0,0 1 0,-1-1 0,-1 1 0,0-1 0,0 0 0,-1 1 0,-3 10 0,4-20-8,0 0 0,1 0 0,-1 0 0,0 0 0,0 0 0,1 0 0,-1 0 0,0 0 0,0 0 0,0 0 0,0-1 0,-1 1 0,1 0 0,0-1 0,0 1 0,0-1 0,0 1 0,-1-1 0,1 1 0,0-1 0,0 0 0,-1 0 0,1 0 1,0 0-1,-1 0 0,1 0 0,0 0 0,0 0 0,-1 0 0,1 0 0,0-1 0,0 1 0,-2-1 0,-4-1 9,1 0 1,-1 0 0,1-1 0,-11-5 0,1 1 22,16 7-34,0 0 0,0 0 1,0 0-1,0 0 0,0 0 0,-1 0 0,1 0 1,0 0-1,0 0 0,0 0 0,0 0 0,0 0 1,0 0-1,-1 0 0,1 0 0,0 0 0,0 0 1,0 0-1,0 0 0,0 0 0,0 0 1,-1 0-1,1 0 0,0 0 0,0 0 0,0 0 1,0 0-1,0 0 0,0 1 0,0-1 0,0 0 1,-1 0-1,1 0 0,0 0 0,0 0 0,0 0 1,0 0-1,0 1 0,0-1 0,0 0 0,0 0 1,0 0-1,0 0 0,0 0 0,0 0 0,0 1 1,0-1-1,0 0 0,1 2 5,0-1 0,-1 1-1,1-1 1,0 1 0,0-1 0,1 1-1,-1-1 1,0 0 0,0 0 0,1 1-1,-1-1 1,0 0 0,3 1-1,3 2-13,0 0 0,0 0 0,1-1 0,-1 1 0,15 2 0,-18-5 4,1 0-1,-1 0 0,1 0 1,0-1-1,-1 0 0,1 0 1,0 0-1,-1 0 0,1-1 1,-1 0-1,10-2 0,7-6-1,-1 0-1,28-17 0,-38 19 6,-1 1-1,0-1 0,-1-1 1,0 0-1,0 0 0,13-18 0,-6 4 14,-1 0 0,-1 0-1,-1-2 1,-1 1 0,-2-1-1,0-1 1,-1 0-1,-2 0 1,0-1 0,-2 0-1,-1 1 1,-1-2 0,-1 1-1,-1 0 1,-1 0 0,-2 0-1,-5-28 1,0 35 75,3 18-14,-1 12-15,1 14-36,1-1-1,1 1 0,1 1 0,2 35 0,16 102-2,-7-90-10,-3-34 12,2-1 1,2 0 0,15 39-1,-15-47 11,-6-17-11,0 0-5,-4-13-19,0 0 0,0 0 1,1 0-1,-1 0 0,0 0 1,0 0-1,0 0 0,0 0 1,0 0-1,0 0 0,0 0 1,0 0-1,0 0 0,0 0 1,0 0-1,0 0 0,0 0 1,0 0-1,1 0 0,-1 0 1,0 0-1,0 0 0,0 1 1,0-1-1,0 0 0,0 0 0,0 0 1,0 0-1,0 0 0,14-21-543,-11 3-1850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5:08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72 7136,'0'0'313,"13"-7"-132,4-3-72,0 0-1,1 2 0,0 0 1,0 1-1,0 1 0,1 0 1,26-3-1,-28 8 14,1 1-1,-1 1 1,0 0 0,0 1-1,0 1 1,26 8 0,-14-1 528,-2 1-1,53 29 1,-72-35-656,0 1-1,-1 0 1,0 0 0,0 1-1,9 11 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5:10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268 573 5720,'0'0'928,"-15"5"-590,12-4-325,-16 5 117,0 1 0,1 1 1,-1 1-1,2 0 1,-1 1-1,-23 19 1,26-16 65,0 1 0,-22 27 0,34-35-104,-1-1 0,0 0 0,1 1 0,0 0 0,0 0 0,1 0 0,0 0 1,0 0-1,0 0 0,1 1 0,0-1 0,-1 13 0,2-18-52,0 1 1,0 0-1,0 0 0,0-1 0,0 1 1,1 0-1,-1 0 0,0-1 1,1 1-1,0 0 0,-1-1 0,1 1 1,0 0-1,0-1 0,0 1 0,0-1 1,0 1-1,0-1 0,0 0 1,0 1-1,0-1 0,1 0 0,-1 0 1,1 0-1,-1 0 0,1 0 1,-1 0-1,1-1 0,-1 1 0,1 0 1,3 0-1,-1 0 2,0-1 1,0 0-1,-1 1 0,1-2 1,0 1-1,0 0 0,0-1 0,0 0 1,-1 0-1,1 0 0,0 0 1,-1 0-1,5-3 0,7-4 58,-2 0 0,1 0 0,-1-1-1,0-1 1,-1 0 0,17-19 0,-21 20-39,-1-1 1,0 0-1,0 0 1,-1-1-1,0 1 1,-1-1-1,0-1 1,-1 1-1,4-17 1,-5 18 15,0-1 1,-1 0-1,0 1 0,-1-1 1,0 0-1,-1 0 1,0 1-1,-1-1 1,0 0-1,-3-12 1,4 22-67,0 1 1,0-1 0,0 0 0,0 1-1,-1-1 1,1 1 0,0-1 0,0 0 0,-1 1-1,1-1 1,0 1 0,-1-1 0,1 1 0,-1-1-1,1 1 1,0-1 0,-1 1 0,1-1-1,-1 1 1,0 0 0,1-1 0,-1 1 0,1 0-1,-1 0 1,1-1 0,-1 1 0,0 0-1,1 0 1,-1 0 0,0 0 0,1 0 0,-1-1-1,0 1 1,1 0 0,-1 1 0,0-1 0,1 0-1,-1 0 1,1 0 0,-1 0 0,0 0-1,1 1 1,-1-1 0,1 0 0,-1 0 0,0 1-1,1-1 1,-1 1 0,-2 1 8,1-1 0,0 1 0,0 0 0,0 0 1,0 0-1,0 0 0,0 1 0,1-1 0,-3 3 0,3-2-16,0 0 1,1-1-1,-1 1 0,0 0 0,1 0 0,0 0 1,-1 0-1,1 0 0,0 0 0,1 0 0,-1-1 1,0 1-1,1 0 0,0 0 0,0 0 0,-1 0 0,2-1 1,-1 1-1,0 0 0,0-1 0,1 1 0,0-1 1,-1 0-1,5 4 0,-1 1-2,0-2-1,1 1 1,0-1 0,0 1 0,1-2-1,-1 1 1,15 7 0,-18-11 2,1 0 0,0 0 0,0 0 0,0 0-1,0 0 1,0-1 0,-1 0 0,1 0 0,0 0 0,0 0 0,0 0 0,0-1 0,0 0 0,0 0 0,0 0-1,0 0 1,-1-1 0,1 1 0,-1-1 0,1 0 0,-1 0 0,6-4 0,-1-1 7,1 0 1,-1 0-1,0-1 0,0 0 1,-1-1-1,11-16 0,-5 2 25,-1 1-1,-2-2 0,0 1 1,-2-1-1,0-1 1,-2 1-1,7-51 1,-7 5 194,-5-115 0,-1 183-221,-4-39 174,4 40-166,0-1 1,0 1-1,0 0 1,0 0-1,0 0 1,-1-1-1,1 1 1,0 0 0,-1 0-1,1 0 1,-1 0-1,0 0 1,1 0-1,-1 0 1,0 0-1,1 0 1,-1 0-1,0 0 1,0 0-1,0 1 1,0-1-1,0 0 1,0 0 0,0 1-1,0-1 1,0 1-1,0-1 1,-2 0-1,2 2-8,-1-1-1,1 1 0,-1-1 1,1 1-1,0-1 0,-1 1 1,1 0-1,0-1 0,-1 1 1,1 0-1,0 0 0,0 0 1,0 0-1,0 0 0,0 1 1,0-1-1,0 0 0,-1 2 1,-15 27 36,14-25-33,-7 13 5,1 1 0,0-1-1,2 1 1,0 0 0,1 1 0,1 0-1,1 0 1,0 0 0,2 0-1,0 37 1,5-14-13,16 78 0,-15-102 6,1 0-1,1 0 1,1-1-1,1 0 1,0 0-1,15 22 1,-15-28 7,1 0 1,14 15-1,-20-24-6,0-1-1,0 1 1,0-1-1,0 0 1,0 1 0,0-1-1,1-1 1,-1 1-1,0 0 1,1-1-1,0 0 1,-1 1-1,8 0 1,5-1 69,-12 0-62,-1 0 1,1 0-1,-1-1 0,1 0 1,-1 0-1,1 0 0,-1 0 0,1 0 1,-1-1-1,1 0 0,-1 1 1,1-1-1,-1 0 0,0-1 1,0 1-1,1-1 0,-1 1 1,4-4-1,11-12 91,-1-1 1,-1 0-1,-1-1 1,0-1 0,18-34-1,-17 36 6,-14 17-97,0-1 0,0 1 0,-1-1 0,1 0 0,-1 1 0,1-1 0,-1 0 0,0 0 0,0 0 0,1 0 0,-1 0 0,-1 0 0,1 0 0,1-4 0,-2 6-15,0 0 0,0 0 0,0 0 0,0 0 0,1 0 0,-1-1 0,0 1 0,0 0 0,0 0 0,0 0 0,0 0 0,0 0 0,1 0 0,-1 0 0,0 0 0,0 0 0,0 0 0,0 0 0,0 0 0,1 0 0,-1 0 0,0 0 0,0 0 0,0 0 0,0 0 0,0 0 0,1 0 0,-1 0 0,0 0 0,0 1 0,0-1 0,0 0 0,0 0 0,1 0-1,-1 0 1,0 0 0,0 0 0,0 0 0,0 0 0,0 0 0,0 1 0,0-1 0,0 0 0,0 0 0,0 0 0,0 0 0,1 0 0,-1 1 0,0-1 0,6 6 36,-2 7-19,0 0-1,-1 0 0,0 0 0,-1 1 0,0-1 0,-1 1 1,-1 13-1,1-16-12,-2-1 0,0 0 1,0 0-1,-1 0 1,0 0-1,-5 13 0,7-20-3,-1-1-1,0 0 0,0 1 0,-1-1 1,1 0-1,0 0 0,-1 0 0,1 0 1,-1 0-1,1 0 0,-1 0 0,0 0 1,0-1-1,0 1 0,0-1 0,0 0 1,0 1-1,0-1 0,-1 0 1,1 0-1,0 0 0,-1 0 0,1-1 1,-1 1-1,1-1 0,-1 0 0,1 1 1,-1-1-1,1 0 0,-1 0 0,-2-1 1,-1 0 26,-1 0-1,1-1 1,0 0 0,0 0 0,1 0 0,-1-1 0,-9-5-1,65-14 162,205-47-223,-238 62 12,-7 4 4,-10 3 16,0 1 0,1-1 0,-1 1-1,0-1 1,1 1 0,-1 0 0,0-1 0,0 1 0,1-1 0,-1 1 0,0 0-1,0-1 1,0 1 0,0-1 0,0 1 0,0 0 0,0-1 0,0 1 0,0 1-1,-2 25 1,2-22 0,-1-1 0,1 1 0,0 0 0,0-1 0,0 1 0,0 0 0,1-1 0,0 1 0,0-1 0,0 1 0,1-1 0,0 0 0,-1 1 0,4 4 0,3 6 0,8 11 0,-15-25 0,0-1 0,0 1 0,0 0 0,-1-1 0,1 1 0,0-1 0,0 1 0,0-1 0,0 1 0,0-1 0,0 0 0,0 1 0,0-1 0,0 0 0,0 0 0,0 0 0,1 0 0,-1 0 0,0 0 0,0 0 0,0 0 0,0 0 0,0 0 0,0-1 0,1 0 0,1 0 1,0 0-1,-1 0 1,1 0-1,-1-1 1,1 1-1,-1-1 1,0 0-1,0 1 1,0-1-1,0 0 1,0-1 0,0 1-1,0 0 1,-1 0-1,1-1 1,1-3-1,-1 1 7,0 0-1,0-1 1,0 1-1,-1-1 1,0 1 0,0-1-1,0 1 1,-1-7-1,0 5 3,0 0 0,0 0 0,-1 1 0,0-1 0,0 0 0,-1 1 0,0-1 0,0 1 0,0 0 0,-1-1 0,0 1 0,0 0 0,0 1 0,-8-10 0,8 12-7,0 1 1,1 0-1,-1 0 0,0 0 0,-1 0 1,1 0-1,0 1 0,0-1 0,-1 1 0,1 0 1,-1 0-1,1 0 0,-1 1 0,1-1 1,-1 1-1,1 0 0,-1 0 0,0 0 1,1 1-1,-1-1 0,1 1 0,-1-1 1,1 1-1,-1 1 0,1-1 0,0 0 0,-1 1 1,1-1-1,0 1 0,-3 2 0,5-3-1,1-1-1,0 1 0,0-1 0,0 1 0,-1-1 1,1 1-1,0-1 0,0 1 0,0-1 0,0 1 1,0-1-1,0 1 0,0-1 0,0 1 1,0-1-1,0 1 0,0-1 0,0 1 0,0-1 1,0 1-1,0-1 0,0 0 0,1 1 0,-1-1 1,0 1-1,0-1 0,1 1 0,-1-1 0,0 1 1,0-1-1,1 0 0,-1 1 0,1-1 1,-1 0-1,1 1 0,17 13 20,-17-13-17,7 4 11,1 0-1,-1-1 1,1 0 0,0-1-1,0 0 1,1 0 0,-1-1 0,1 0-1,-1 0 1,1-1 0,-1-1-1,14 0 1,-7-1 24,0 0-1,-1-2 1,1 0-1,-1 0 1,1-1 0,26-12-1,-34 12-147,94-43 215,-69 30-2520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5:11.8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1 847 5320,'0'0'4408,"9"0"-4063,-4-1-309,-1 1 0,0 0 0,1-1 1,-1 0-1,0 0 0,1 0 0,-1-1 0,0 1 0,0-1 0,0 0 0,0 0 1,-1-1-1,1 1 0,-1-1 0,1 1 0,-1-1 0,0 0 0,0 0 1,5-7-1,17-27 314,-1-1 0,-2 0 1,-1-2-1,28-82 0,38-178 1201,-81 275-1424,3-10 343,-1 0 0,-2 0 0,2-63 0,-8 98-455,0 0 1,-1 0-1,1 0 1,0 0-1,0-1 1,-1 1-1,1 0 1,0 0-1,-1 0 1,1 0-1,0 0 1,-1 0-1,1 0 1,0 0-1,-1 0 1,1 1-1,0-1 1,-1 0-1,1 0 1,0 0-1,-1 0 1,1 0-1,0 0 1,0 1-1,-1-1 1,1 0-1,0 0 1,0 0-1,-1 1 1,1-1-1,0 0 1,0 0-1,0 1 1,-1-1-1,1 0 1,0 1-1,-16 13 176,8-4-142,0 0 0,1 1 0,0 0 1,1 0-1,0 0 0,1 1 0,-5 13 0,-23 91 170,31-109-203,-19 80 157,5 0 0,-9 123-1,24-174-103,5 61-1,-3-85-40,1 0 1,0 0 0,1 0 0,1 0-1,0-1 1,0 1 0,1-1-1,10 17 1,-14-27-23,0 0-1,0 0 1,-1 0-1,1 0 1,0 0 0,0 0-1,0-1 1,0 1-1,0 0 1,0-1-1,0 1 1,0-1 0,1 1-1,-1-1 1,0 1-1,0-1 1,0 0 0,1 0-1,-1 0 1,0 1-1,0-1 1,0 0-1,1 0 1,-1-1 0,0 1-1,0 0 1,0 0-1,1-1 1,-1 1 0,2-1-1,3-2 18,1 0 0,-1 0 0,0-1 0,7-4 0,-9 5 0,5-3 3,-1-1 0,1 0 0,-1-1 1,0 0-1,-1 0 0,0-1 0,6-9 0,1-5 80,19-41 0,-6 6 198,-27 58-297,0 0-1,1-1 0,-1 1 1,0 0-1,0-1 1,0 1-1,0 0 1,0-1-1,0 1 0,-1 0 1,1-1-1,0 1 1,0 0-1,0 0 1,0-1-1,0 1 1,0 0-1,0-1 0,-1 1 1,1 0-1,0 0 1,0-1-1,0 1 1,-1 0-1,1 0 0,0-1 1,0 1-1,-1 0 1,1 0-1,0 0 1,-1 0-1,1-1 1,0 1-1,0 0 0,-1 0 1,1 0-1,0 0 1,-1 0-1,1 0 1,0 0-1,-1 0 1,1 0-1,0 0 0,-1 0 1,0 0-3,1 0 0,0 0 0,0 0 0,-1 0 0,1 0 0,0 0-1,0 0 1,-1 0 0,1 0 0,0 0 0,0 1 0,-1-1 0,1 0 0,0 0 0,0 0 0,-1 0 0,1 0 0,0 1 0,0-1 0,0 0 0,0 0 0,-1 0 0,1 1 0,0-1 0,0 0 0,0 0-1,0 1 1,0-1 0,0 0 0,-1 0 0,1 1 0,0-1 0,0 0 0,0 0 0,0 1 0,0-1 0,0 0 0,0 0 0,0 1 0,0-1 0,0 0 0,0 0 0,0 1 0,1-1 0,-1 0-1,0 0 1,0 1 0,0-1 0,0 0 0,0 0 0,0 1 0,1-1 0,-1 0 0,0 0 0,0 0 0,0 1 0,1-1 0,-1 0 0,0 0 0,1 0 0,6 12 88,-7-10-87,1-1 1,0 1 0,0 0 0,0-1 0,0 1-1,1-1 1,-1 1 0,0-1 0,1 0-1,-1 0 1,1 1 0,-1-1 0,1 0 0,3 1-1,5 3 3,0 0-1,1-1 0,0-1 0,0 1 0,0-2 0,0 0 0,0 0 0,0-1 1,19 0-1,-25-1-3,0-1 0,1 1 0,-1-1 0,-1 0 1,1 0-1,0-1 0,0 0 0,0 1 0,-1-2 1,1 1-1,-1 0 0,1-1 0,-1 0 0,0 0 1,0 0-1,0-1 0,-1 1 0,1-1 0,-1 0 0,0 0 1,0 0-1,0 0 0,-1-1 0,4-5 0,-4 3 10,1 0-1,-1 0 1,0 0-1,-1-1 1,2-9-1,-3 15-8,0-1 0,1 0 0,-1 1 0,0-1-1,0 0 1,-1 1 0,1-1 0,-1 0 0,1 1-1,-1-1 1,0 1 0,0-1 0,0 1-1,0 0 1,0-1 0,-1 1 0,1 0 0,-3-3-1,3 4 2,-1 0-1,1 0 0,-1 0 1,0 1-1,1-1 0,-1 0 1,0 1-1,1 0 0,-1-1 0,0 1 1,1 0-1,-1 0 0,0 0 1,0 0-1,1 0 0,-1 0 1,0 0-1,0 1 0,1-1 0,-1 0 1,0 1-1,-2 1 0,-4 1 11,1 0 0,0 1 0,-12 8 0,12-7-11,0 0 0,0 1-1,1 0 1,0 0 0,0 0 0,1 1 0,-1 0 0,1 0 0,1 0 0,-1 0 0,1 1 0,-5 14-1,7-16-5,1-1-1,0 1 1,0-1-1,0 1 0,1 0 1,-1-1-1,1 1 0,1 0 1,-1-1-1,1 1 0,0-1 1,0 1-1,1-1 1,-1 1-1,1-1 0,1 0 1,-1 0-1,1 0 0,0 0 1,6 9-1,-3-7 6,1 0-1,0 0 1,0 0 0,1-1 0,-1 0-1,1-1 1,1 0 0,-1 0 0,1 0-1,-1-1 1,1-1 0,1 1-1,12 2 1,-14-4 29,0-1 0,0 1 0,0-2 0,0 1-1,0-1 1,0 0 0,0-1 0,0 0 0,0 0 0,0 0 0,0-1-1,-1-1 1,1 1 0,-1-1 0,1 0 0,10-8 0,13-16 31,-22 16-2723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5:13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17 3112,'0'0'6600,"-11"-3"-6370,-36-10-4,43 13-185,-1 0 1,1 0 0,0 0-1,-1 1 1,1-1 0,0 1-1,0 0 1,-1 0-1,1 1 1,0-1 0,0 1-1,0 0 1,1 0 0,-1 0-1,0 1 1,-4 3 0,-6 4 130,8-6-81,0 0 0,0 0 0,1 1 1,0 0-1,0 0 0,0 0 0,1 1 0,0 0 1,0 0-1,-7 12 0,10-15-57,-1 0-1,1 0 1,0 0 0,0-1-1,0 1 1,0 0 0,0 1-1,1-1 1,0 0 0,-1 0-1,1 0 1,0 0-1,0 0 1,1 0 0,-1 0-1,1 1 1,-1-1 0,1 0-1,0 0 1,0 0 0,0-1-1,1 1 1,-1 0-1,1 0 1,-1-1 0,1 1-1,3 2 1,-4-3-14,1 0 1,0-1-1,-1 1 0,1-1 1,0 0-1,0 1 1,0-1-1,0 0 0,0 0 1,1 0-1,-1 0 0,0-1 1,0 1-1,1-1 0,-1 1 1,0-1-1,1 0 1,3 0-1,-2 0 8,-1-1 0,0 0-1,1 0 1,-1 0 0,0 0 0,0 0 0,0-1 0,0 0-1,0 1 1,0-1 0,4-4 0,-1 0 37,0 0 1,0 0-1,-1-1 1,0 1-1,0-1 1,0 0-1,-1-1 1,0 1-1,4-14 1,-6 15-18,0 3 7,-1 0 0,0 0-1,0 0 1,-1 0 0,1 0 0,-1 0-1,1 0 1,-1 0 0,0 0 0,0 0-1,-1-7 1,4 17 126,1 0-1,0 0 0,0 0 1,0-1-1,1 0 0,0 0 1,9 8-1,-9-9-145,0 0 1,0-1 0,0 0-1,1 0 1,-1 0-1,1 0 1,0-1-1,1 0 1,-1-1-1,0 1 1,7 1-1,-6-3 34,0 0 0,0-1-1,-1 0 1,1 0 0,0 0-1,0-1 1,-1 0 0,1 0-1,0 0 1,-1-1 0,1 0-1,-1-1 1,0 1-1,7-4 1,-9 3-160,0 1-1,0-1 1,-1 0 0,1 0 0,0-1-1,-1 1 1,0-1 0,0 1 0,0-1-1,0 0 1,-1 0 0,1 0-1,-1-1 1,0 1 0,-1-1 0,1 1-1,-1-1 1,1 1 0,0-10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5:16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394 504 4008,'0'0'2417,"-10"0"-2024,-182 17 2589,171-13-2380,0 0-1,-32 11 1,46-12-461,0 0 1,1 0-1,-1 0 0,0 1 0,1 0 0,0 0 1,0 1-1,0 0 0,0 0 0,-9 11 0,13-13-95,0 1-1,0-1 0,0 0 0,1 1 1,-1 0-1,1-1 0,-1 1 0,1 0 1,1 0-1,-1 0 0,0-1 1,1 1-1,0 0 0,0 0 0,0 0 1,0 0-1,1 0 0,-1 0 0,1 0 1,2 4-1,-2-3-7,1 0 1,0-1-1,0 1 1,1-1-1,-1 1 0,1-1 1,0 0-1,0 0 1,0 0-1,1-1 0,-1 1 1,1-1-1,0 0 1,0 0-1,5 3 1,0-1 0,-1-1 1,1 0 0,0 0 0,1-1-1,-1 0 1,0 0 0,1-1 0,0-1 0,-1 0-1,1 0 1,0-1 0,0 0 0,14-2 0,-15 0-7,-1 0 1,1 0-1,-1-1 1,0 0 0,0-1-1,-1 0 1,1 0-1,-1-1 1,1 1 0,-1-2-1,-1 1 1,1-1-1,-1 0 1,0 0 0,9-13-1,51-88 541,-64 104-550,-1 0 0,0 0 0,1 0 0,-1 0 1,0 0-1,-1 0 0,1-1 0,0 1 0,-1-4 1,5-18 184,-5 24-204,0 1-1,0 0 0,0 0 0,0 0 1,0 0-1,0-1 0,0 1 0,0 0 1,0 0-1,0 0 0,0 0 0,0-1 1,1 1-1,-1 0 0,0 0 0,0 0 1,0 0-1,0-1 0,0 1 0,0 0 1,0 0-1,0 0 0,0 0 0,1 0 1,-1 0-1,0-1 0,0 1 0,0 0 1,0 0-1,0 0 0,0 0 0,1 0 1,-1 0-1,0 0 0,0 0 0,0 0 1,0 0-1,1 0 0,-1 0 0,0 0 1,0 0-1,0 0 0,0 0 0,1 0 1,-1 0-1,0 0 0,0 0 0,0 0 1,0 0-1,1 0 0,-1 0 0,0 0 1,0 0-1,0 0 0,0 0 0,0 0 1,1 0-1,-1 1 0,0-1 0,0 0 1,0 0-1,0 0 0,0 0 0,0 0 1,0 0-1,1 1 0,-1-1 0,3 17 89,-5 11-68,-2 1 0,0-1 0,-14 43-1,14-54-18,-7 19-16,-2-1-1,-1-1 1,-2-1-1,-1 0 1,-1 0 0,-2-2-1,-1-1 1,-1 0-1,-2-2 1,-34 32-1,40-46 38,17-13 0,4-3 0,1-1-14,27-21 10,-11 7-10,149-136 86,-3 1-13,-165 151-85,74-61 118,108-67 1,-168 119 77,-1 0-1,1-1 1,24-25 0,-35 31 141,-4 5-312,1-1-1,-1 1 1,1-1 0,-1 1-1,1-1 1,0 1 0,-1-1 0,1 1-1,-1-1 1,1 1 0,0-1-1,0 1 1,-1 0 0,1 0-1,0-1 1,-1 1 0,1 0-1,0 0 1,0 0 0,-1 0-1,1 0 1,0 0 0,1 0-1,8-2 130,-10 2-148,1-1 0,-1 1 0,1 0 0,0-1 0,-1 1 0,1 0 0,-1 0 0,1 0 0,0-1 0,-1 1 0,1 0-1,0 0 1,-1 0 0,1 0 0,0 0 0,-1 0 0,1 0 0,0 1 0,-1-1 0,1 0 0,0 0 0,-1 0-1,1 1 1,-1-1 0,1 0 0,-1 1 0,1-1 0,0 0 0,-1 1 0,1-1 0,-1 1 0,1-1 0,-1 1 0,0-1-1,1 1 1,-1-1 0,0 1 0,1-1 0,-1 1 0,0 0 0,1-1 0,-1 1 0,0 0 0,0-1 0,0 1-1,0 0 1,2 8 12,-2 0 0,1 0 0,-1 0 0,-1 0 0,1 0 0,-4 12 0,0 11 12,3-18-15,0 0-1,1 0 1,1-1 0,0 1-1,1 0 1,6 24-1,-7-34-9,1 1-1,0 0 0,-1-1 1,2 0-1,-1 0 0,0 1 1,1-1-1,0 0 0,0-1 1,0 1-1,0-1 0,1 1 1,-1-1-1,1 0 1,0 0-1,0 0 0,0-1 1,0 0-1,0 1 0,1-2 1,-1 1-1,1 0 0,7 1 1,-5-2 0,1 0 0,-1 0 0,0-1 0,1 0 0,-1-1 0,1 0 0,-1 0 0,0 0 0,0-1 0,1 0 0,11-5-1,5-4 6,-2-1 0,25-17 0,0 0 3,84-55 53,-68 41-26,-59 40-24,0 0 0,-1 0 0,1 0 0,-1-1 0,0 1 0,0-1 0,0 0 0,4-6 0,-4 5 44,-3 5-59,0 0-1,1-1 1,-1 1 0,0 0 0,0 0 0,0 0 0,0 0-1,0 0 1,0 0 0,0 0 0,0 0 0,0-1 0,0 1 0,0 0-1,0 0 1,0 0 0,0 0 0,0 0 0,0 0 0,0 0-1,0-1 1,0 1 0,0 0 0,0 0 0,0 0 0,0 0-1,0 0 1,0 0 0,0 0 0,0 0 0,0-1 0,0 1 0,0 0-1,0 0 1,0 0 0,0 0 0,0 0 0,0 0 0,-1 0-1,1 0 1,0 0 0,0-1 0,0 1 0,0 0 0,0 0 0,0 0-1,0 0 1,0 0 0,-1 0 0,1 0 0,0 0 0,-9 0 56,-10 4-18,5 3-32,-1 1-1,1 0 0,0 1 0,1 1 1,0 0-1,0 0 0,1 2 0,1-1 1,0 2-1,0-1 0,1 2 0,1-1 0,-8 16 1,15-24-10,0 1 1,0-1 0,1 0 0,-1 1-1,1-1 1,1 1 0,-1-1-1,1 1 1,0-1 0,0 1 0,2 9-1,-2-14 0,0 1-1,0-1 1,0 1 0,1-1-1,-1 0 1,0 1-1,1-1 1,-1 0-1,1 1 1,0-1-1,-1 0 1,1 1 0,0-1-1,0 0 1,0 0-1,0 0 1,0 0-1,0 0 1,0 0 0,0 0-1,0 0 1,0-1-1,0 1 1,1 0-1,-1-1 1,0 1-1,1 0 1,-1-1 0,0 0-1,1 1 1,-1-1-1,1 0 1,-1 0-1,0 0 1,1 0 0,-1 0-1,1 0 1,-1 0-1,1 0 1,-1 0-1,0-1 1,1 1-1,-1-1 1,0 1 0,1-1-1,-1 1 1,0-1-1,1 0 1,0-1-1,4-2 4,0 0-1,0 0 0,-1 0 0,0-1 0,0 0 0,0 0 0,0 0 1,-1-1-1,0 1 0,0-1 0,-1 0 0,1-1 0,4-11 1,2-10 61,13-54 1,-22 76-52,2-8 17,-3 10-8,1 0 1,0 0-1,0 1 0,0-1 0,0 1 0,1-1 0,1-3 0,19 60 76,-17-40-100,1 1 0,1-1 0,0 0-1,0-1 1,15 19 0,-18-26 2,0-1 0,1 0 0,-1 0 0,1 0 1,0-1-1,0 1 0,0-1 0,0 0 0,1-1 0,-1 1 0,1-1 0,0 0 1,-1-1-1,1 1 0,0-1 0,12 1 0,-5-2 10,0-1-1,0 0 1,0-1 0,0 0-1,0-1 1,0 0 0,-1-1-1,0 0 1,1-1 0,-1-1-1,-1 0 1,1-1 0,-1 0-1,0 0 1,11-11 0,74-55 142,-96 72-149,0 1 0,1 0-1,-1-1 1,0 1 0,1 0 0,-1-1-1,0 1 1,1-1 0,-1 1-1,0-1 1,0 1 0,1-1 0,-1 1-1,0-1 1,0 1 0,0-1-1,0 1 1,0-1 0,0 1 0,0-1-1,0 0 1,0 1 0,0-1-1,0 1 1,0-1 0,0 1 0,0-1-1,0 1 1,-1-1 0,1 1 0,0-1-1,0 1 1,-1-1 0,1 1-1,0-1 1,-1 1 0,1 0 0,0-1-1,-1 1 1,1 0 0,-1-1-1,1 1 1,-1 0 0,1-1 0,0 1-1,-1 0 1,1 0 0,-1-1-1,1 1 1,-1 0 0,1 0 0,-1 0-1,0 0 1,1 0 0,-1 0-1,1 0 1,-1 0 0,1 0 0,-1 0-1,1 0 1,-1 0 0,1 0-1,-1 0 1,1 1 0,-1-1 0,1 0-1,-1 0 1,0 1 0,-11 3-3,0 1 0,1 1 0,0 0 0,0 0 1,1 1-1,-1 1 0,1-1 0,1 2 1,0-1-1,0 1 0,0 1 0,1-1 0,1 2 1,0-1-1,0 1 0,1 0 0,0 0 0,1 0 1,0 1-1,1 0 0,1 0 0,-5 22 0,8-32 3,0-1-1,0 1 1,0 0 0,0-1-1,0 1 1,0-1-1,1 1 1,-1-1-1,0 1 1,1 0-1,0-1 1,-1 1-1,1-1 1,0 0 0,-1 1-1,1-1 1,0 0-1,0 1 1,0-1-1,0 0 1,0 0-1,1 0 1,-1 0-1,0 0 1,0 0 0,1 0-1,-1 0 1,1 0-1,-1-1 1,1 1-1,-1 0 1,1-1-1,-1 0 1,1 1-1,-1-1 1,1 0 0,2 0-1,3 1 2,-1 0 0,1-1 0,-1 0 0,1 0 0,0-1 1,-1 0-1,13-3 0,-7-1 1,0 0 0,0-1 1,0 0-1,0-1 1,-1 0-1,-1-1 0,1 0 1,-1-1-1,0 0 1,9-12-1,10-15 32,40-63 0,-38 52-10,-15 21-5,0-1 0,-2 0 0,-1 0 0,12-39 0,-8 7 29,11-69 0,-24 103-36,-1-1 0,-1 1 0,-1-1 0,-2 0 0,0 0 0,-6-28 0,7 53-10,0 0 1,-1 0-1,1 0 0,0 0 1,0 0-1,-1 0 0,1-1 0,0 1 1,-1 0-1,1 0 0,-1 1 1,1-1-1,-1 0 0,0 0 1,1 0-1,-1 0 0,-1-1 0,1 2-1,1 0 0,-1 0 0,1 0 0,-1 0 0,1 0 0,-1 0 0,1 0 0,-1 0 0,1 0 0,-1 0 0,1 0 0,-1 0 0,1 0-1,-1 0 1,1 1 0,-1-1 0,1 0 0,-1 0 0,1 0 0,-1 1 0,1-1 0,-1 0 0,1 1 0,-1 0 0,-4 4 10,0 0 1,1 0 0,0 1 0,-5 7 0,7-9-8,-13 17-1,1 1-1,2 0 0,0 1 1,1 1-1,2-1 0,0 2 1,-8 41-1,12-43-30,1 2 1,2-1 0,1 0-1,0 0 1,2 1-1,1-1 1,1 0-1,0 0 1,2 0-1,1 0 1,1-1-1,1 0 1,1 0-1,14 24 1,-17-38 12,0 0 1,0-1 0,1 0-1,0 0 1,0 0-1,11 8 1,53 36-53,-51-39 51,-16-11 13,-1 0 1,0 0-1,0 0 0,1-1 0,-1 0 1,0 1-1,1-1 0,0 0 1,-1-1-1,1 1 0,5 0 0,-7-1 5,0 0-1,0 0 0,0-1 0,0 1 1,0 0-1,0-1 0,-1 0 0,1 1 0,0-1 1,0 0-1,-1 0 0,1 0 0,0 0 1,-1 0-1,1 0 0,-1 0 0,1 0 1,-1-1-1,0 1 0,1-1 0,-1 1 0,2-4 1,4-6-95,2-4 58,-6 5-2727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5:17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157 0 4720,'0'0'2752,"-72"16"-2448,54-10 8,-7 0-8,7 3-80,6 3 0,4-8-40,4-2 16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5:18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76 6016,'0'0'3094,"-3"17"-2574,-7 50 270,2 0 0,2 91 0,9-120-183,1-1 1,3 1 0,0-1-1,18 47 1,-23-81 66,-2-12-58,-1 1-295,-1-34 42,-2 0 0,-19-80 0,22 119-343,-8-31 262,-23-54 1,1 1 92,28 78-320,0 1 1,1-1-1,0-1 0,1 1 0,-1-13 0,2 19-35,1-1 0,-1 0 0,1 1 0,0-1 0,0 0 0,0 1 0,1-1 0,-1 1 0,1 0 0,0-1 0,0 1 0,0 0 0,0 0 0,0 0 0,1 0 0,2-2 0,3-2 2,-1 1 0,0 1 0,1-1 0,0 1 0,0 1-1,1-1 1,-1 1 0,1 1 0,0 0 0,0 0 0,0 1 0,1 0 0,9-1 0,3 1 19,-1 1 0,0 1 0,0 1 0,36 6 0,-49-6-11,0 1 0,0 0 0,0 1 0,0 0 0,0 0 0,-1 1 0,1-1 0,-1 2 0,0-1 0,12 11 0,-16-13-21,-1 1 0,1 0 0,-1-1 0,0 1-1,1 0 1,-1 0 0,-1 0 0,1 0 0,0 1 0,-1-1 0,0 0 0,1 1 0,-1-1 0,-1 1 0,1-1 0,0 1 0,-1 0-1,0-1 1,0 1 0,0-1 0,0 1 0,-1 0 0,1-1 0,-1 1 0,0-1 0,0 1 0,-2 5 0,-1-1-5,0-1 0,0 1 1,0-1-1,-1 0 1,-1 0-1,1 0 0,-1-1 1,0 1-1,-11 8 1,-4 0 2,-43 24 0,-3 1 3,57-34-21,-5 4 106,15-9-92,0-1 0,0 1 0,0-1 0,0 1 0,0-1 0,0 1 0,0-1 0,0 0 0,1 1 0,-1-1 0,0 1 0,0-1 0,0 1 0,0-1 0,1 0 0,-1 1 0,0-1 0,0 1 0,1-1 1,-1 0-1,0 1 0,1-1 0,-1 0 0,0 1 0,1-1 0,-1 0 0,0 0 0,1 1 0,-1-1 0,1 0 0,-1 0 0,1 0 0,-1 0 0,1 1 0,-1-1 0,0 0 0,1 0 0,0 0 0,14 6 13,1-1 1,0-1-1,22 4 0,29 9-3,-49-11-11,-6-2 0,0 0 0,1 1 0,-2 0 0,1 1 0,13 9 0,-24-14 0,1 1 0,0-1 0,-1 1 0,1 0 0,-1 0 0,1-1 0,-1 1 0,0 0-1,0 0 1,0 0 0,0 0 0,0 1 0,0-1 0,0 0 0,-1 0 0,1 0 0,-1 1-1,0-1 1,1 0 0,-1 1 0,0-1 0,-1 0 0,1 0 0,0 1 0,-1-1 0,1 0 0,-1 0-1,1 1 1,-1-1 0,0 0 0,0 0 0,0 0 0,0 0 0,-1 0 0,1 0 0,0 0-1,-4 2 1,-11 9 3,0-1-1,-1 0 1,0-2-1,-1 0 1,-1-1-1,1-1 1,-1 0-1,-1-1 1,1-2-1,-1 0 1,0-1-1,0-1 1,-1 0-1,1-2 1,-27-1-1,36-1-4,5 1-2,1-1-1,-1 1 1,0 0-1,0 0 1,0 0-1,0 1 1,0 0-1,0 1 1,-9 2-1,14-3-53,1 0-1,-1-1 1,1 1-1,-1 0 1,1-1-1,0 1 1,-1 0-1,1-1 1,0 1-1,0 0 1,0 0-1,-1-1 1,1 1-1,0 0 1,0 0-1,0 0 1,0-1-1,0 1 1,1 0 0,-1 0-1,0-1 1,0 1-1,0 0 1,1 0-1,-1-1 1,0 1-1,1 0 1,-1-1-1,0 1 1,1 0-1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5:21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361 469 3408,'0'0'3070,"-15"6"-2762,-28 12 116,-80 45-1,97-46-196,2 1 0,-30 27 0,46-37-129,0 0 1,0 0-1,1 1 0,0 0 1,1 0-1,0 1 0,1-1 0,0 1 1,-6 17-1,10-25-56,0 1 0,0 0 1,1-1-1,-1 1 0,1 0 0,-1 0 0,1 0 1,0-1-1,0 1 0,0 0 0,1 0 0,-1 0 0,1 0 1,-1-1-1,1 1 0,0 0 0,0-1 0,0 1 1,0 0-1,1-1 0,-1 1 0,1-1 0,-1 0 0,4 4 1,-2-4 4,1 1 0,-1-1 0,1 0 1,-1 0-1,1 0 0,-1-1 0,1 1 1,0-1-1,0 0 0,0 0 1,0 0-1,0-1 0,0 1 0,0-1 1,0 0-1,0 0 0,4-1 0,4 0 7,-1-1-1,0 0 1,0-1-1,0-1 1,0 1-1,-1-2 1,1 0-1,-1 0 1,0 0-1,0-1 0,-1-1 1,0 0-1,14-13 1,-2-2 47,-1-1 0,-1 0 0,-1-2 0,15-27 0,-19 28-14,-2-2 0,0 1 0,-2-1 0,0-1 1,-2 0-1,8-49 0,-10 33 79,-2 0 0,-2-1 0,-5-72 0,2 101-85,0 1 0,-2-1 0,1 1 0,-2-1 0,0 1 0,-9-22 0,13 35-70,0 0 1,-1 1-1,1-1 1,0 0-1,-1 1 1,1-1-1,-1 0 1,1 1-1,-1-1 1,1 0-1,-1 1 1,0-1-1,1 1 1,-1-1-1,1 1 1,-1 0-1,0-1 1,0 1-1,1-1 1,-1 1-1,0 0 1,0 0-1,1 0 1,-1-1-1,0 1 1,0 0-1,0 0 1,1 0-1,-1 0 1,0 0-1,0 0 1,0 0-1,1 1 1,-1-1-1,0 0 1,0 0-1,1 0 1,-1 1-1,0-1 1,0 1-1,1-1 1,-1 0-1,0 1 1,1-1-1,-1 1 1,1 0-1,-1-1 1,0 1-1,1-1 1,-1 1-1,1 0 1,0-1-1,-1 2 1,-5 5 30,1 0 1,0 1-1,-6 13 1,-3 9-12,2 0 1,1 0-1,1 1 1,2 0 0,1 1-1,1 0 1,-1 41 0,6-45-6,1 1 0,1-1-1,1 1 1,2-1 0,1 0 0,1 0 0,2 0 0,17 43 0,-18-57-10,0-1-1,0 0 1,1 0-1,10 11 1,-12-17 3,0 0 1,0-1-1,1 1 1,0-1-1,0-1 1,0 1-1,16 7 1,-20-12-8,0 0 0,0 0 1,1 0-1,-1-1 0,0 0 1,0 1-1,0-1 0,0 0 1,1-1-1,-1 1 0,0 0 1,0-1-1,0 0 1,0 0-1,0 0 0,0 0 1,0 0-1,0-1 0,0 1 1,0-1-1,-1 0 0,4-2 1,3-3 52,0-1 0,0 1 0,-1-2 0,13-16 0,22-42 237,-16 22-71,-22 36-131,-1 1 0,0-1 0,-1 0 0,5-16 0,8-19 453,-13 40-493,0 1 0,1 0-1,0 0 1,-1 0 0,1 0-1,0 1 1,1-1 0,-1 1-1,0 0 1,6-2-1,6-2 39,26-8 123,-40 13-208,0 1 0,0 0 0,0-1 0,0 1 0,0 0-1,0 1 1,0-1 0,0 0 0,0 0 0,0 1 0,0-1-1,0 1 1,0 0 0,0 0 0,0 0 0,0-1-1,-1 2 1,4 1 0,-4-2-4,0 0-1,0 1 1,-1-1 0,1 0-1,0 1 1,0-1 0,-1 1-1,1-1 1,-1 1 0,1-1-1,-1 1 1,0 0-1,0-1 1,0 1 0,0 0-1,0-1 1,0 1 0,0 1-1,-6 35 51,4-29-33,-29 136 214,31-142-232,-1 0-1,1 0 0,0 0 0,0 0 0,0 0 0,0 0 1,0 0-1,1 0 0,-1 0 0,1 0 0,0 0 0,0 0 1,0 0-1,0 0 0,1-1 0,-1 1 0,1-1 1,-1 1-1,1-1 0,0 1 0,0-1 0,0 0 0,0 0 1,1 0-1,-1 0 0,5 3 0,-3-3-1,0 0 0,0 0 0,1-1 0,-1 1 0,1-1 0,-1 0 0,1-1 0,-1 1 0,1-1 0,0 1 0,-1-1 0,1-1 0,-1 1 0,1-1 0,0 0 0,7-2 0,-4 0 6,0 0 0,0-1 0,0 0 0,0 0 0,0-1 0,-1 0 0,7-7 0,45-45 113,-31 28-28,-26 27-76,0 0 0,0 0 0,0-1-1,0 1 1,0 0 0,0-1 0,-1 0 0,1 1 0,-1-1 0,0 0 0,0 0 0,0 1 0,0-1 0,0 0 0,-1 0 0,1-6 0,-1 11 10,0 7-3,0-1 0,1 0 0,0 1 0,0-1-1,4 12 1,1-3-8,-6-15-18,0 1 0,1-1-1,-1 0 1,1 0 0,0 0 0,0 0 0,-1 0 0,1 0 0,1 0-1,-1 0 1,0-1 0,0 1 0,1 0 0,-1-1 0,1 1 0,-1-1-1,1 1 1,0-1 0,-1 0 0,1 1 0,0-1 0,0 0 0,0 0-1,0-1 1,0 1 0,0 0 0,0-1 0,5 2 0,-3-2 2,0 1 1,1-1-1,-1 0 0,1 0 1,-1-1-1,1 1 1,-1-1-1,1 0 0,-1 0 1,0-1-1,1 1 1,-1-1-1,0 0 0,0 0 1,0 0-1,-1-1 1,1 1-1,0-1 0,-1 0 1,4-4-1,8-8 20,-1 0 0,0-1 0,11-20-1,-12 19 14,0-1 3,0-1 0,-1 1 0,0-2 0,-2 0 0,-1 0 0,0-1 1,-1 0-1,-2 0 0,8-37 0,-8 23 215,-20 62-70,-62 173-122,42-101-73,30-86 7,-185 451-111,205-487 65,22-24 0,-12 16 59,161-176 113,-50 78-49,-38 44-49,21-21-11,-33 7 0,-77 85-12,0 0 0,-1 0-1,-1-1 1,-1 0-1,11-28 1,-12 25 96,-1 1-1,-1-1 1,0 0-1,-2 0 1,2-22-1,-4 39-91,0 1-1,0 0 0,0 0 0,0 0 1,0 0-1,0 0 0,0 0 1,0 0-1,0 0 0,0 0 1,0 0-1,0-1 0,0 1 0,0 0 1,0 0-1,0 0 0,0 0 1,0 0-1,0 0 0,0 0 0,0 0 1,0 0-1,0 0 0,0-1 1,0 1-1,-1 0 0,1 0 1,0 0-1,0 0 0,0 0 0,0 0 1,0 0-1,0 0 0,0 0 1,0 0-1,0 0 0,0 0 0,0 0 1,0 0-1,-1 0 0,1 0 1,0 0-1,0 0 0,0-1 0,0 1 1,0 0-1,0 0 0,0 0 1,0 0-1,0 0 0,0 1 1,-1-1-1,1 0 0,0 0 0,0 0 1,0 0-1,0 0 0,-6 5 113,-5 10-56,-13 29 17,2 1 0,-20 56 0,28-61-58,5-17-7,1 0 0,1 1 0,1 0 0,-3 28 0,7-32-4,-7 119-47,9-118 21,1-1-1,1 1 1,0-1-1,10 35 1,-11-46 14,-1-9 1,0 1 0,0 0 0,0 0 1,0 0-1,1-1 0,-1 1 0,0 0 1,0 0-1,0 0 0,1-1 0,-1 1 1,0 0-1,1-1 0,-1 1 0,1 0 0,-1 0 1,1-1-1,-1 1 0,1-1 0,-1 1 1,2 0-1,-1-1-86,-5-7-495,-2-38-2880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4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1913 7832,'0'0'3904,"11"-16"-3186,-5 7-594,17-26 492,24-46 0,3-25 584,45-83 301,-75 155-1249,11-19 249,2 2 0,46-54 0,-25 45 264,-53 59-736,0 0 0,-1 1-1,1-1 1,0 0-1,0 0 1,-1 1 0,1-1-1,0 0 1,0 1-1,0-1 1,0 1 0,0-1-1,0 1 1,0 0-1,0-1 1,0 1 0,0 0-1,0 0 1,0 0-1,0 0 1,1 0 0,-1 0-1,0 0 1,0 0-1,0 0 1,0 0 0,2 1-1,-1 0 2,-1 0 0,1 1 0,0-1-1,-1 0 1,1 1 0,-1-1 0,1 1-1,-1 0 1,0 0 0,0-1 0,0 1-1,0 0 1,1 2 0,3 8 56,-1-1 0,-1 1 0,4 19 0,-3-5 24,-2 1 0,0 0 1,-2 0-1,-1 0 1,-8 50-1,-5-9 174,-23 69 0,26-115-135,6-17-18,8-11 108,44-86-9,-12 23-99,43-64 0,-47 89-26,1 2 0,3 1 0,40-38 0,-70 74-83,-1 1-1,1 0 1,0 1 0,0-1 0,0 1-1,0 0 1,7-3 0,-11 6-15,1-1 0,-1 1 0,0 0 0,1-1 0,-1 1 0,1 0 0,-1 0 0,0 0 0,1 0 0,-1 0 0,1 0 0,-1 1 0,0-1 0,1 0 0,-1 1 0,1-1 0,-1 1 0,0-1 0,0 1 0,1-1 0,-1 1 0,0 0 0,0 0 0,0 0 0,0 0 0,0 0 0,0 0 0,0 0 0,0 0 0,0 0 0,0 0 0,-1 0 0,1 1 0,0 0 0,2 5 7,0-1 0,-1 0 0,0 1 0,-1 0 0,1-1 0,-1 1 0,-1 0 0,1-1 0,-2 12 0,-7 64 65,6-74-66,-5 34 94,-19 59 0,24-90-51,4-10 7,9-17 27,-4 6-91,33-48 59,37-50 22,-65 93-69,0 1 1,1 1-1,1 0 1,28-21-1,-40 33-10,0-1 0,-1 1 1,1 0-1,0 0 0,0 1 1,-1-1-1,1 0 0,0 1 0,0-1 1,0 1-1,0-1 0,0 1 1,0 0-1,0 0 0,0 0 0,0 0 1,0 0-1,0 0 0,3 1 0,-2 0 0,0 1 0,-1-1 0,0 0 0,1 1-1,-1 0 1,0-1 0,0 1 0,0 0-1,0 0 1,0 0 0,0 0 0,2 4-1,3 7 1,0 0-1,-1 0 0,-1 1 0,6 19 0,-7-20 1,20 91-2,-20-82 10,0 0 0,1 0 0,1-1 0,2 1 1,17 37-1,-23-57-6,0 0 0,0 1 0,0-1 0,0 0-1,0 0 1,0 0 0,1 0 0,-1-1 0,0 1 0,1-1 0,0 1 0,-1-1 0,1 0 0,0 0 0,-1 0 0,1 0 0,0 0 0,0-1 0,0 0 0,0 1 0,0-1 0,0 0 0,0 0 0,4-1 0,7-1 11,0 0 1,0-1-1,23-9 0,-34 11-13,32-12 23,-1-1 0,0-2 1,44-28-1,91-73 48,-113 77-59,-20 15-2,249-180 66,-284 202 35,-11 6-61,-17 11 4,-9 11-11,2 2 1,1 2 0,2 1 0,0 1 0,-50 68 0,59-67 7,-28 54 0,45-74-30,-1 1-1,1-1 1,1 1-1,0 0 0,1 0 1,1 0-1,-1 0 1,1 17-1,2-27-11,0 0 0,0 0 0,0 0 0,1 0 0,-1 0 0,1-1 0,0 1 0,-1 0 0,1 0 0,1 0 0,-1-1 0,0 1 0,1-1 0,-1 1 0,1-1 0,0 1 0,3 2 0,-4-3 0,1-1-1,0 0 1,0 0 0,0 0 0,0 0 0,0 0 0,1 0 0,-1-1 0,0 1 0,0-1 0,1 1 0,-1-1 0,0 0 0,0 0 0,1 0 0,-1 0 0,0 0 0,0-1-1,1 1 1,-1-1 0,0 1 0,4-2 0,4-3 12,0 1 0,0-2 0,0 1 0,0-1 0,-1-1 1,0 0-1,-1 0 0,1-1 0,-1 0 0,-1 0 0,12-17 0,6-11 45,33-65 0,-42 70-34,14-28 45,13-24 138,-34 71-150,-9 12-65,1 0 1,-1 0 0,0 0-1,0 0 1,0 0-1,0 0 1,0 0 0,0-1-1,0 1 1,1 0-1,-1 0 1,0 0 0,0 0-1,0 0 1,0 0-1,0 0 1,0 0 0,0 0-1,1 0 1,-1 0-1,0 1 1,0-1 0,0 0-1,0 0 1,0 0-1,0 0 1,0 0-1,0 0 1,1 0 0,-1 0-1,0 0 1,0 0-1,0 0 1,0 0 0,0 0-1,0 1 1,0-1-1,0 0 1,0 0 0,0 0-1,0 0 1,0 0-1,0 0 1,0 0 0,0 0-1,0 1 1,0-1-1,0 0 1,0 0 0,0 0-1,0 0 1,0 0-1,0 0 1,-1 30 75,-2-12-59,2 1 1,0 1-1,0-1 0,5 33 1,-3-48-18,0 0 0,-1 1 0,2-1 1,-1 0-1,0 0 0,1 0 1,0 0-1,-1-1 0,2 1 1,-1 0-1,0-1 0,1 1 0,0-1 1,-1 0-1,1 0 0,1 0 1,-1 0-1,0-1 0,1 1 0,-1-1 1,1 0-1,0 0 0,0 0 1,-1 0-1,1-1 0,0 1 1,9 1-1,-2-2 6,0 0-1,1-1 1,-1 0 0,0-1 0,0 0-1,0-1 1,0 0 0,0 0 0,16-7 0,2-2 2,-1-1 0,33-21 1,52-37-25,-4-6 0,120-107 1,-218 173 11,0-1 1,14-18-1,-25 29 3,1 0 1,-1 0-1,0 0 0,0 0 1,1 0-1,-1-1 1,0 1-1,0 0 0,0 0 1,0 0-1,1 0 1,-1 0-1,0-1 0,0 1 1,0 0-1,0 0 0,1 0 1,-1-1-1,0 1 1,0 0-1,0 0 0,0 0 1,0-1-1,0 1 1,0 0-1,0 0 0,0-1 1,0 1-1,0 0 1,0 0-1,0-1 0,0 1 1,0 0-1,0 0 1,0-1-1,0 1 0,0 0 1,0 0-1,0 0 0,0-1 1,0 1-1,0 0 1,-1 0-1,1 0 0,0-1 1,0 1-1,0 0 1,0 0-1,-1 0 0,1 0 1,0-1-1,0 1 1,0 0-1,-1 0 0,1 0 1,0 0-1,0 0 0,0 0 1,-1 0-1,1 0 1,0-1-1,0 1 0,-1 0 1,1 0-1,0 0 1,0 0-1,-1 0 0,-18 4 19,5 2-4,0 1 0,1 0 0,0 1 1,0 1-1,-19 16 0,-55 57 28,68-63-37,3-2 1,0 0 0,1 1 0,1 1 0,-15 25 0,23-33 2,1 0-1,0 0 0,0 0 1,1 1-1,1 0 0,0 0 1,0 0-1,1 0 0,0 22 1,1-31-7,1-1-1,0 1 1,0 0 0,0 0-1,1-1 1,-1 1 0,1 0-1,0 0 1,-1-1 0,1 1 0,0-1-1,1 1 1,-1-1 0,0 1-1,1-1 1,-1 0 0,1 1-1,0-1 1,0 0 0,0 0 0,0 0-1,0-1 1,0 1 0,3 1-1,-2-2 0,0 0 1,-1 0-1,1 0 0,0-1 0,0 1 0,0-1 0,0 0 0,0 0 0,0 0 0,0 0 0,0 0 1,0-1-1,0 0 0,0 1 0,0-1 0,0 0 0,0 0 0,0-1 0,-1 1 0,1 0 0,3-4 1,4-2 0,0-1 0,-1 0 1,0 0-1,0-1 0,-1 0 1,0-1-1,11-17 0,38-78 109,-12 20 253,-71 205 32,-16 138-301,-5 23-70,36-232-23,-8 40 1,-3-1 1,-53 132 0,75-218-1,-1 0 0,0 1 1,0-1-1,0 0 0,-1 0 0,1 0 0,0 0 0,-1 0 0,1 0 0,-1 0 1,0 0-1,0 0 0,0-1 0,0 1 0,0-1 0,0 1 0,0-1 0,0 0 1,0 0-1,-1 0 0,1 0 0,-4 1 0,3-3 1,1 1 1,-1 0-1,0 0 0,1-1 0,-1 0 0,0 0 0,1 1 1,-1-1-1,1-1 0,0 1 0,-1 0 0,1-1 1,0 1-1,-1-1 0,1 1 0,0-1 0,0 0 1,1 0-1,-1 0 0,-2-3 0,-3-4-1,0 0-1,0 0 1,1-1 0,1 0 0,-1 0-1,1-1 1,1 1 0,0-1-1,1 0 1,0 0 0,0 0-1,1-1 1,1 1 0,-1-17-1,3 11-7,0-1 0,2 1 0,-1 0-1,2 0 1,0 1 0,2-1 0,-1 1 0,17-31-1,-9 23-13,2 1 0,0 0 0,1 1 0,2 1 0,36-35 0,112-79-128,-69 60 74,176-171 35,-136 119 73,49-22 85,-180 144-107,0 1-1,1 0 1,-1 1-1,1-1 1,-1 1-1,10-3 1,-14 6-10,0-1-1,0 1 1,-1 0 0,1 0-1,0-1 1,0 1 0,0 0-1,0 1 1,0-1 0,-1 0-1,1 0 1,0 1 0,0-1-1,0 1 1,-1 0 0,1-1-1,0 1 1,-1 0 0,1 0-1,0 0 1,-1 0 0,1 0-1,-1 0 1,0 1 0,1-1-1,-1 1 1,0-1 0,0 0-1,0 1 1,1 1 0,2 5 6,0 0 0,-1-1 1,0 1-1,0 1 0,-1-1 1,0 0-1,-1 0 0,0 1 1,0-1-1,0 9 0,-2 15 32,-6 42-1,3-44-2,0-7-12,3-19-8,0 1 1,0 0-1,0 0 0,1 0 1,0 9-1,0-14-17,0 1 0,0-1 0,0 0 0,0 0 0,0 0 0,0 0 0,0 0 0,0 0 0,0 1 0,0-1 0,0 0 0,0 0 0,0 0 0,0 0 0,1 0 0,-1 0 0,0 1 0,0-1 0,0 0 0,0 0 0,0 0 0,0 0 0,0 0 0,0 0 0,0 0 0,1 0 0,-1 0 0,0 0 0,0 0 0,0 0 0,0 0 0,0 1 0,0-1 0,1 0 1,-1 0-1,0 0 0,0 0 0,0 0 0,0 0 0,0 0 0,1 0 0,-1 0 0,0-1 0,0 1 0,0 0 0,0 0 0,9-6 28,5-11 9,44-77 90,-28 44-15,41-54-1,-57 85-74,-10 13-27,0 1 0,0 0 0,0-1 0,0 2 0,1-1 0,0 0 0,0 1 0,0 0 0,10-6 0,-14 10-9,0-1-1,1 1 1,-1 0-1,0 0 1,0-1-1,1 1 1,-1 0-1,0 0 1,0 0-1,1 1 1,-1-1-1,0 0 1,0 0-1,1 1 1,-1-1-1,0 1 1,0-1-1,0 1 1,0-1-1,0 1 1,1 0-1,-1 0 1,0-1-1,-1 1 1,1 0-1,0 0 1,0 0-1,0 0 1,0 0-1,-1 0 1,1 0-1,0 2 1,4 5 2,-1 0 1,0 1 0,4 12-1,-4-11 9,12 32-8,20 47-20,-31-80 13,-1-1 0,1 0 0,1 0 0,-1 0 0,1-1 1,1 0-1,12 11 0,-15-15 2,1 0 0,-1-1 0,1 1 0,-1-1 0,1 0 0,0-1 0,0 1 0,0-1 0,0 0 0,0 0 0,0-1 0,0 1 0,0-1 0,0 0 0,0-1 0,0 1 0,0-1 0,0 0 0,7-2 0,4-2 0,1-1 0,-1-1 1,0 0-1,18-11 0,-12 4 16,0 0-1,-1-1 1,-1-2-1,-1 0 0,33-36 1,-15 6 197,44-72 0,-75 109-53,-17 21-87,-16 26-50,21-26-28,1 0 1,0 0-1,0 0 1,1 1-1,0 0 1,1-1-1,1 1 0,0 1 1,0-1-1,1 0 1,1 0-1,1 17 1,0-19-3,0 1 0,1-1 1,0 1-1,1-1 1,0 0-1,1 0 1,0 0-1,0-1 1,1 0-1,0 1 1,1-1-1,0-1 1,0 1-1,14 13 1,-12-15 4,0 1 0,1-1 0,0-1 0,1 0 0,-1 0 0,1 0 0,0-2 0,16 7 0,-17-9 2,-1 0-1,0-1 0,1 1 0,0-2 1,-1 1-1,1-1 0,-1-1 0,1 1 0,0-1 1,-1-1-1,16-4 0,-5-1 0,0-1 1,0 0-1,0-2 0,-1 0 0,-1-1 1,17-13-1,93-87-17,-119 104 16,43-45 1,-1-2 1,-3-2-1,-3-2 1,-2-1 0,36-71-1,-22 22 48,-5-2-1,46-146 1,-80 200 3,-2 0 1,-3-1-1,9-104 0,-21 157-42,1 1 0,-1-1 0,-1 1 0,1-1 0,0 1-1,-1-1 1,-1-5 0,2 9-6,-1-1 0,1 1 0,0-1 0,-1 0-1,1 1 1,0-1 0,-1 1 0,1-1 0,-1 1 0,1-1 0,-1 1 0,1-1 0,-1 1-1,1-1 1,-1 1 0,1 0 0,-1-1 0,0 1 0,1 0 0,-1 0 0,0-1 0,1 1 0,-1 0-1,0 0 1,1 0 0,-1 0 0,0 0 0,1 0 0,-1 0 0,0 0 0,1 0 0,-1 0-1,0 0 1,1 0 0,-1 1 0,0-1 0,1 0 0,-1 0 0,0 1 0,1-1 0,-1 0-1,0 2 1,-5 1 1,0 2-1,0-1 0,1 0 0,0 1 0,0 0 1,0 1-1,1-1 0,-1 1 0,1-1 0,-3 8 1,-8 12-23,-10 28 1,-71 204-81,76-187 44,2 0 0,4 1 1,-7 110-1,19-144 35,1 0 0,2 1 0,2-1 0,9 45 0,-7-57 20,1-1-1,1 0 1,2 0-1,0-1 0,1 0 1,2-1-1,16 26 1,-25-43 6,0-1 0,1 0 0,-1 0 0,1 0 1,0 0-1,0-1 0,0 1 0,0-1 0,1 0 0,-1-1 1,1 1-1,0-1 0,-1 1 0,9 1 0,-6-3 4,0 1 0,-1-1 0,1-1 0,0 0 0,0 0 0,0 0 0,0-1 0,0 1-1,13-5 1,0-2 21,0-1-1,-1 0 1,1-2-1,-2 0 1,1-1 0,17-15-1,203-161 420,-218 169-290,24-25 0,-33 32-99,-12 11-59,0 0 1,0-1-1,0 1 1,0 0 0,0 0-1,0 0 1,0 0-1,0 0 1,0 0 0,0 0-1,0 0 1,0 0-1,1 0 1,-1 0 0,0-1-1,0 1 1,0 0-1,0 0 1,0 0 0,0 0-1,0 0 1,0 0-1,1 0 1,-1 0 0,0 0-1,0 0 1,0 0-1,0 0 1,0 0 0,0 0-1,0 0 1,1 0-1,-1 0 1,0 0 0,0 0-1,0 0 1,0 0-1,0 1 1,0-1 0,0 0-1,0 0 1,0 0-1,1 0 1,-1 0 0,0 0-1,0 0 1,0 0-1,0 0 1,0 0 0,0 0-1,0 1 1,0-1-1,0 0 1,0 0 0,0 0-1,0 0 1,0 0-1,2 11 38,-4 15-6,-4 9 12,0 41 0,6-62-30,0 1 1,1-1 0,1 1-1,0-1 1,8 25 0,-9-36-13,0-1 0,0 1 0,0-1 0,0 0 0,1 0 0,-1 0 0,1 0 0,-1 0 0,1 0 0,0 0 0,0 0 0,0 0 0,0-1 0,0 1 0,0-1 0,1 0 0,-1 1 0,0-1 0,1 0 0,-1-1 0,1 1 0,-1 0 0,1-1 0,-1 1 0,6 0 0,-1-1 3,0 0 0,1 0 1,-1-1-1,0 0 0,0 0 0,0 0 0,14-6 1,300-134-13,-160 65-76,-115 56 86,0-2 0,-2-2 0,66-47 0,-100 63 11,-5 5-5,-1 0 0,1-1 0,-1 0 1,0 0-1,5-6 0,-9 10-9,0 0 0,0 0 0,0-1 0,0 1 1,0 0-1,0 0 0,0 0 0,0 0 0,0-1 1,0 1-1,0 0 0,0 0 0,0 0 0,0-1 1,0 1-1,0 0 0,0 0 0,0 0 0,0 0 0,0-1 1,0 1-1,0 0 0,0 0 0,0 0 0,0 0 1,0 0-1,0-1 0,0 1 0,-1 0 0,1 0 1,0 0-1,0 0 0,0 0 0,0 0 0,0-1 1,0 1-1,-1 0 0,1 0 0,0 0 0,0 0 0,0 0 1,0 0-1,-1 0 0,1 0 0,0 0 0,0 0 1,0 0-1,0 0 0,-1 0 0,1 0 0,0 0 1,0 0-1,0 0 0,-1 0 0,1 0 0,-12 1 21,1 1-13,1 2-1,-1-1 1,1 2 0,-1-1 0,-14 11 0,-46 33 6,62-40-15,-1 0 1,1 1-1,0 0 1,0 1-1,1-1 1,1 1-1,-13 22 1,18-28-4,0 1-1,0 0 1,0 0-1,0 0 1,1 0 0,0 0-1,0 0 1,0 0-1,1 0 1,-1 0 0,1 0-1,1 0 1,-1 1-1,1-1 1,-1 0-1,2 0 1,-1 0 0,0 0-1,1 0 1,0 0-1,4 6 1,0-2-11,0 0 0,1 0 0,0-1 1,0 1-1,1-2 0,0 1 0,1-1 0,-1-1 0,1 1 1,1-1-1,-1-1 0,1 0 0,0 0 0,0-1 0,0 0 1,1-1-1,0 0 0,-1-1 0,1 0 0,0-1 0,0 0 1,0 0-1,0-1 0,0-1 0,0 0 0,0 0 0,0-1 1,14-5-1,-22 7-53,-1-1 1,0 0-1,0 0 1,0 0 0,0 0-1,0-1 1,0 1-1,0-1 1,0 1-1,0-1 1,-1 1 0,1-1-1,0 0 1,-1 0-1,0 0 1,1 0-1,-1 0 1,0 0 0,0 0-1,0 0 1,0 0-1,-1-1 1,1 1-1,-1 0 1,1-1 0,-1-2-1,0 2-424,0 1 0,0-1 0,0 1 0,0-1 0,-1 1 0,0-1 0,1 1 0,-2-3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5:21.9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 10656,'0'0'585,"11"-1"-320,55-6 64,152-10 453,-187 16-610,9 0 623,71 7-1,-93-7-259,-18 1-502,1-1 0,-1 1 1,1 0-1,-1 0 0,1 0 0,-1 0 0,1 0 1,-1-1-1,1 1 0,-1 0 0,1 0 0,-1-1 0,0 1 1,1 0-1,-1-1 0,1 1 0,-1-1 0,0 1 1,1 0-1,-1-1 0,0 1 0,1-1 0,-1 1 0,0-1 1,0 1-1,0-1 0,1 0 0,-5 0-1879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5:22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84 10448,'0'0'1552,"-50"-73"-1208,46 67-208,8 2 8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7:23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4390 977 2776,'0'0'2681,"8"-11"-2544,40-53 253,-42 56-235,-1-1-1,0 0 1,0 0 0,-1-1 0,0 1-1,-1-1 1,3-14 0,11-25 449,-9 10 66,-5 29-563,0-1 1,-2 0 0,1 0-1,-1 0 1,-1 0 0,0-12-1,0 17-52,-1-9 90,0-1 0,-1 1 1,-7-29-1,7 38-119,0 0 1,-1 0-1,0 0 1,0 1-1,-1-1 1,1 1-1,-9-9 1,10 12-24,0-1 0,0 1 0,-1-1 1,0 1-1,1 0 0,-1 0 0,0 0 1,0 0-1,0 1 0,0-1 0,0 1 1,0 0-1,0-1 0,-1 2 0,1-1 0,-4 0 1,-9 0-47,10 1 58,0-1 0,-1 2 0,1-1 0,0 1 1,-7 1-1,-68 14 99,79-15-87,-1 0-1,0 0 0,1 0 1,-1 0-1,1 0 1,-1 0-1,1 1 0,0-1 1,0 1-1,-1 0 1,1 0-1,0 0 0,1 0 1,-1 0-1,0 0 0,0 0 1,1 1-1,-3 3 1,2-2 10,-1 1 1,0-1 0,0 0 0,-1-1 0,-4 6-1,7-8-19,-1 1-1,1-1 0,0 1 0,0 0 0,0 0 0,0 0 1,1 0-1,-1 0 0,0 0 0,0 2 0,-7 16 105,7-18-84,0 0 1,1 0-1,-1 0 1,0 0-1,1 0 1,-1 0-1,1 0 1,0 0-1,0 0 1,0 0-1,0 3 0,0-3-12,0 1-1,0 0 0,0 0 1,-1 0-1,1-1 0,-1 1 1,-1 4-1,0-1 40,1-1 0,0 1 0,0 0 0,1 0 0,-1 0 0,1 0 0,1 0 0,0 8 0,0 7 146,0-20-204,-1 0 0,0 0 1,1 0-1,-1 0 0,1-1 0,-1 1 0,1 0 0,-1 0 1,1-1-1,0 1 0,-1 0 0,1-1 0,0 1 1,-1-1-1,1 1 0,0-1 0,0 1 0,-1-1 1,1 1-1,0-1 0,0 0 0,0 1 0,0-1 1,0 0-1,0 0 0,0 0 0,1 1 0,25 2 197,-23-4-189,-1 1 0,0-1-1,0 0 1,0 0 0,0 0-1,0-1 1,-1 1 0,1-1-1,0 1 1,-1-1 0,1 0-1,-1 0 1,1 0 0,-1 0-1,0-1 1,0 1 0,0-1-1,0 1 1,0-1 0,-1 1-1,1-1 1,1-5 0,1-1 17,0 0 1,0 0-1,-1 0 1,-1 0-1,0 0 1,2-16 0,-4-6 52,-2-1 1,-1 1-1,-2 0 1,-1 0-1,-14-43 1,19 70-77,-1-1 0,0 1 0,0 0 0,0 0 0,0 0 0,-1 1 0,0-1 0,0 0 0,0 1 0,0 0 0,0 0 0,-1 0 0,1 0 0,-7-3 0,6 3-12,-1 0 1,-1 0 0,1 1 0,0-1-1,-1 1 1,1 1 0,-1-1-1,0 1 1,1 0 0,-10-1-1,15 2 3,-9 0-4,0 0 0,0 0 1,0 0-1,0 1 0,0 1 0,0-1 0,0 1 0,1 1 0,-17 6 1,-12 6 3,31-14 0,1 1 0,-1 0 0,0 1 0,1-1 0,-1 1 0,1 0 0,0 0 0,0 1 0,-6 5 0,4-3-9,1 1 0,-1 0 0,2 1 0,-1-1 0,-6 12 0,-44 70 99,50-69-26,6-18-43,-1 0-1,1 0 1,-1 0 0,1 0-1,-1 0 1,0 0-1,0 0 1,0 0-1,0 0 1,0 0-1,0-1 1,-2 3 0,2-1 25,0 0 1,0 1 0,0-1 0,0 0 0,0 1-1,1-1 1,-1 1 0,1-1 0,0 1 0,1 4-1,-1-4 17,0-3-49,1 1 1,-1 0-1,1-1 1,0 1-1,0-1 1,0 1 0,0-1-1,0 1 1,0-1-1,0 0 1,0 0-1,0 1 1,0-1-1,1 0 1,-1 0-1,1 0 1,-1 0-1,1 0 1,-1-1-1,1 1 1,-1 0-1,1-1 1,3 1-1,-1 1-1,1 0 0,-1-1 0,1 0 0,0 0 0,-1-1-1,1 1 1,0-1 0,5 0 0,-7-1-7,0 1 1,0-1-1,0 0 1,0 0-1,0 0 0,0 0 1,-1-1-1,1 1 1,0-1-1,-1 1 1,1-1-1,-1 0 0,0 0 1,0 0-1,1 0 1,1-4-1,-1 2 10,-1 0 1,0 0-1,0 0 0,0-1 1,0 1-1,-1-1 0,0 1 1,0-1-1,1-7 0,-1-6 39,-1-1 0,0 0 0,-2 1 0,-3-22 0,3 31-44,-3-23 38,-1 0-1,-18-52 0,17 67-32,0 0 0,-1 1 0,-1-1 0,-1 1 0,0 1 0,-15-18 0,21 29-9,-1 0 0,1 0 0,-1 0 0,0 1 1,0-1-1,-1 1 0,1 1 0,-1-1 0,1 1 1,-1 0-1,0 0 0,0 1 0,0-1 0,-9 0 1,4 1 2,1 0 0,0 1 1,-1 1-1,1-1 0,0 2 1,0-1-1,-18 6 0,5 0-7,18-6-4,0 0 0,0 0 1,0 1-1,0 0 0,0 0 0,1 0 0,-1 1 1,1-1-1,0 1 0,0 0 0,-5 4 0,-20 18-54,22-19 46,-1 0 1,1 1-1,0 0 0,1 0 1,-1 0-1,-4 9 0,-15 21-65,20-28 45,-1-1 1,2 1-1,-6 10 0,-1 1-16,10-17 41,0 0-1,0 0 1,0 0-1,0 0 1,1 1-1,-1-1 1,1 0-1,-2 8 1,-3 14 7,4-21 6,1 1-1,0 0 1,0-1 0,0 1 0,0 6 0,0 18 58,0-14 70,1-1 0,3 25 0,-2-33-79,0-1-1,0 0 0,0 1 0,1-1 0,-1 0 0,1 0 1,5 9-1,-7-13-45,1-1 1,-1 1-1,0 0 1,1-1-1,-1 1 1,0 0-1,1-1 0,-1 1 1,1-1-1,-1 1 1,1-1-1,-1 1 1,1 0-1,-1-1 1,1 0-1,-1 1 1,1-1-1,0 1 1,-1-1-1,1 0 1,0 1-1,-1-1 0,1 0 1,0 0-1,0 0 1,-1 0-1,1 1 1,0-1-1,0 0 1,-1 0-1,1 0 1,0-1-1,0 1 1,-1 0-1,1 0 1,0 0-1,-1 0 0,1-1 1,0 1-1,0 0 1,-1-1-1,2 0 1,3-1 27,0-1 1,0 0 0,0-1-1,-1 1 1,1-1-1,-1 0 1,0 0-1,0 0 1,-1 0 0,1-1-1,3-5 1,0-3 64,0-1 0,8-25 0,-9 21-51,3-3-8,-7 17-38,0 0 0,0 1 0,0-1 0,-1 0 0,0 0 0,0 0 0,0-1 0,0 1 0,-1 0-1,1 0 1,-1 0 0,0-1 0,0 1 0,-2-7 0,-10-45 47,7 28 3,-13-37 0,15 56-46,0 1 1,-1-1-1,0 1 0,0 0 0,-1 0 1,0 1-1,-1 0 0,-8-10 0,9 13-7,1 0 1,-1 1-1,0-1 0,0 1 0,0 0 0,0 0 0,-1 1 0,1 0 0,-1 0 0,1 0 0,-1 0 0,-8 0 0,4 1-13,-1 0 0,1 0 0,-1 1 0,1 1 0,-1 0 0,-11 2 0,19-2 2,-28 5-48,-1 1 0,-58 22 0,80-24 54,0 1 0,1 0 0,-1 0 0,1 1 0,0 0 0,-10 12 0,12-9-15,0 0-1,0 1 1,-5 11 0,-9 16-14,18-34 29,1 1 0,0 0 0,0-1 0,1 1 0,-1 0 0,1 0 0,0 0 0,0 10 0,0-2 0,1 1 0,2 17 0,2-11 19,0 0 0,2-1-1,0 1 1,2-1 0,14 29-1,-21-47-11,0 1-1,0-1 1,0 0-1,0 0 0,0-1 1,0 1-1,0 0 1,0 0-1,0 0 0,0-1 1,0 1-1,1 0 1,-1-1-1,0 1 0,0-1 1,1 0-1,-1 1 1,0-1-1,1 0 0,-1 0 1,0 0-1,1 0 1,-1 0-1,0 0 0,1 0 1,-1 0-1,0-1 1,1 1-1,-1 0 0,0-1 1,1 1-1,-1-1 0,0 0 1,2 0-1,0 0 13,0-1 0,0 1 0,0-1 0,-1 0 0,1 0 0,0 0 0,-1 0 0,1 0 0,-1 0 0,0-1 0,0 1 0,0-1 0,3-4 0,-2-1 23,-1 0 1,0 0-1,-1-1 1,1 1 0,-2 0-1,1-1 1,-1 1-1,-2-16 1,-1 5-3,0 0 0,-11-34 1,4 27-20,-1 1 0,0 0 1,-2 0-1,-1 2 0,-1 0 1,-20-25-1,25 38-18,0 1 0,-1 1-1,0-1 1,0 2 0,-1-1 0,0 2 0,0-1 0,-20-6-1,27 11-4,0 1-1,1 0 0,-1 0 0,0 0 1,0 0-1,0 1 0,0 0 0,1 0 1,-1 0-1,0 0 0,0 1 0,-7 2 1,-6 2-22,1 0 0,-18 10 1,-9 3-5,36-15 20,-1 1-1,1 0 1,0 0 0,1 1 0,-1 0 0,1 0-1,0 1 1,-11 11 0,7-5-10,0 1 0,1 0 0,-16 27 0,25-37 18,-1 0 0,1 0 0,1 1 0,-1-1 0,0 1 0,1-1 0,-1 1 0,1-1 0,0 0 0,0 1 0,1-1 0,-1 1 0,1-1 0,-1 1 0,1-1 0,0 0 0,2 4 0,3 2 0,1-1 0,0-1 0,14 12 0,16 18 0,5 12 64,-40-46-45,1 0 0,0 0 0,0-1 0,0 1 0,0-1 0,0 0 0,1 0-1,-1 0 1,1 0 0,0 0 0,3 1 0,-5-4-10,-1 1 1,0-1-1,0 0 0,1 0 1,-1 1-1,0-1 1,0 0-1,0 0 0,0 0 1,0 0-1,0 0 0,0 0 1,0 0-1,-1-1 0,2-1 1,10-19 71,-7 9-58,-1-1 0,0 0 0,-1 0 0,-1 0 0,0-1 1,-1 1-1,0 0 0,-1-1 0,-1 1 0,-5-28 0,5 33-15,0-1 18,-1 1 0,0 0 0,0 0 0,0 0 0,-1 0 0,-1 0 0,0 1 0,0-1 0,-10-14 0,7 13-5,-1 1 1,0-1-1,-1 1 0,0 1 0,0 0 0,-1 0 0,-17-10 0,20 14-16,0 1 0,1 0 0,-1 0 0,0 1 0,0 0 0,0 1 0,-1-1 0,1 1 0,0 1 0,-1-1 0,1 1 0,0 0 0,-1 1 0,-10 2 0,-18 6 47,-59 23 0,33-9-90,53-20 31,1 1 0,0 0 1,0 1-1,0-1 0,0 1 1,1 1-1,-8 7 0,-44 48 34,54-56-18,-9 13 14,-21 34 0,17-24 10,16-24-24,0 0 0,1 0 0,-1 0-1,1 1 1,0-1 0,0 0 0,-1 7 0,-4 18 93,5-23-87,0 1 0,0-1 0,0 0 0,0 1 0,1-1 0,1 1 0,-1-1 0,1 1 0,0-1 0,0 1 0,1-1 0,-1 0 0,2 0 0,-1 0 0,1 0 0,6 11 0,-6-13 6,1-1-1,0 1 1,-1-1 0,2 0-1,-1 0 1,0-1 0,0 1-1,1-1 1,4 2 0,-5-4-21,-1-1 1,1 1-1,-1-1 1,0 0-1,0-1 1,1 1 0,-1-1-1,0 1 1,0-1-1,2-2 1,8-3 57,-10 5-40,0 0 0,0 0 0,0 0 1,0 0-1,0-1 0,-1 1 0,1-1 1,-1 0-1,0 0 0,0 0 0,0 0 1,0 0-1,0 0 0,-1-1 0,0 1 1,1 0-1,-1-1 0,0 1 0,-1-1 1,2-6-1,-1 0 22,0 0-1,-1 0 1,0 0-1,0 0 1,-1 0-1,-3-14 1,-1 2-2,4 15-24,0 1 1,0-1 0,-1 0 0,0 1 0,0-1 0,0 1 0,-1 0-1,0-1 1,-1 2 0,-6-12 0,-3 3-24,0 0 1,0 1-1,-1 0 0,-1 1 1,0 1-1,-1 0 0,-16-8 1,15 11 21,-1 1 0,1 2 1,-1-1-1,0 2 0,0 0 1,-25-1-1,32 5-12,-1 1 0,1 0 0,-1 1 0,1 0 0,0 1 1,0 0-1,-16 7 0,5-2-1,13-4-8,1 1-1,-1 0 0,1 0 0,0 1 0,0 0 0,0 0 1,1 1-1,0 0 0,-11 15 0,17-21 2,0 1 0,0-1 0,1 1-1,-1 0 1,0 0 0,0-1 0,1 1-1,-1 0 1,1 0 0,0 0-1,-1-1 1,1 1 0,0 0 0,0 0-1,0 0 1,0 0 0,1 0 0,-1 2-1,14 37-41,-6-20 47,-5-10-30,2-1 1,-1 0-1,11 15 1,6 15-76,-17-30 92,1 0 0,0 0 0,0-1-1,1 1 1,0-1 0,11 12 0,-16-20 19,0-1 0,0 1 1,0-1-1,0 1 0,-1-1 0,1 0 0,0 1 0,0-1 0,0 0 0,0 0 0,0 0 0,0 0 0,0 0 0,0 0 0,0 0 0,0 0 0,0 0 1,0 0-1,0 0 0,0-1 0,0 1 0,0 0 0,0-1 0,-1 1 0,1-1 0,0 1 0,0-1 0,0 1 0,-1-1 0,1 0 0,0 1 1,-1-1-1,1 0 0,1-1 0,20-25 60,-14 13-41,0 0 1,-1 0-1,-1 0 1,0-1-1,-1 0 1,-1 0-1,-1 0 1,0 0-1,0-1 1,-2 1-1,0-1 1,0 0-1,-2 1 1,0-1-1,-4-19 1,3 27-22,2 4 0,-1-1 0,0 0 1,-1 1-1,1 0 0,-1-1 0,0 1 0,0 0 0,0 0 0,0 0 0,-1 0 0,1 0 0,-1 1 0,0-1 0,-6-5 0,-7-2 15,0 1 0,-1 0 0,0 1 0,-1 1-1,0 0 1,-22-5 0,-12-7 8,50 20-25,-7-5 0,0 2 0,-1-1 1,0 1-1,1 1 0,-1-1 0,0 2 0,-18-2 0,15 3 0,1 0 0,0 1 0,0 0 0,-1 1 0,1 1 0,0-1 0,1 2 0,-1 0 0,1 0 0,-1 1 0,1 1 0,1 0 0,-1 0 0,1 1 0,0 0 0,0 1 0,-14 15 0,11-9 0,-47 54-5,55-61 4,0 1 0,0 0 0,1 0 0,0 0 0,0 0 0,1 0 0,-5 17 0,7-14-17,0-1 0,0 1 1,0 0-1,2-1 0,-1 1 0,4 17 0,20 61-96,-15-58 80,6 4-38,-12-30 65,0 1 0,0 0 0,-1-1 0,0 1-1,0 0 1,1 8 0,-3-11 0,1-1 1,0 1-1,0-1 0,0 1 0,0-1 0,0 0 1,0 1-1,1-1 0,-1 0 0,1 0 0,-1 0 0,1 0 1,3 2-1,-4-3 2,0 0 1,0 0-1,0 0 0,0 0 1,0 0-1,0 0 1,1 0-1,-1-1 1,0 1-1,1 0 0,-1-1 1,0 1-1,1-1 1,-1 0-1,1 1 1,-1-1-1,1 0 0,-1 0 1,1 0-1,-1 0 1,1 0-1,-1 0 1,3-1-1,5-3 30,-5 3-11,-1 0-1,0-1 1,0 1-1,0-1 1,0 1-1,0-1 1,0 0 0,-1 0-1,1 0 1,0-1-1,-1 1 1,0-1-1,3-2 1,4-8 27,-1 0 1,0-1 0,0 1-1,9-26 1,-14 29-25,-1 1 1,0-1 0,0 0-1,0 0 1,-2 0-1,1 1 1,-1-1 0,-2-17-1,0 12 2,0 1 0,-1 1 0,-1-1 0,0 0 0,-1 1 0,-9-21 0,10 28-10,0-1-1,0 1 1,-1 0-1,0 0 1,0 1-1,0-1 1,-1 1-1,1 0 1,-1 1-1,0-1 0,-1 1 1,1 1-1,-1-1 1,-8-3-1,5 4 5,0-1-1,-1 1 1,1 1 0,-1 0-1,1 1 1,-1 0-1,0 0 1,0 1-1,1 0 1,-1 1-1,-12 3 1,16-3-8,0 0 0,-1 0 0,1 1 0,0 0 0,0 1 0,0-1-1,0 2 1,1-1 0,-9 6 0,-9 7-83,-31 19-110,52-33 187,1 0 1,-1 0-1,0 0 0,1 0 1,-1 0-1,1 1 1,0-1-1,-1 1 1,1-1-1,0 1 1,-1 3-1,-17 37-1,8-14 1,9-23 1,1 1 0,0 0 0,0 0 0,1 0 0,-2 10 0,-2 14 4,2-21 8,1 1 0,0-1 0,1 0 0,0 1 0,1-1 0,0 1-1,1-1 1,0 1 0,0-1 0,5 17 0,-3-18-25,0-1 1,0 1-1,1-1 1,0 0-1,0 0 1,1-1-1,8 12 1,-10-16 15,0 0 0,-1 1 1,1-1-1,0 0 1,1 0-1,-1-1 1,0 1-1,1-1 0,0 0 1,0 0-1,-1 0 1,1 0-1,0 0 1,0-1-1,1 0 0,-1 0 1,8 1-1,-9-2-2,0 0 0,0 0 0,1-1 0,-1 0 0,0 1 0,0-1 0,0 0-1,0 0 1,0-1 0,0 1 0,-1-1 0,1 1 0,0-1 0,-1 0 0,1 0 0,-1 0 0,1 0-1,-1-1 1,0 1 0,0 0 0,0-1 0,0 0 0,-1 1 0,1-1 0,-1 0 0,0 0 0,1 0-1,-1 0 1,0 0 0,0-4 0,1-4 21,0 0-1,0 0 0,-1 0 1,-1-1-1,0 1 0,0 0 1,-3-15-1,-2-1 35,0-1 1,-13-34-1,13 48-21,0 0 0,0 0 0,-2 1 0,1-1-1,-2 1 1,0 1 0,-15-19 0,5 11-41,14 14 4,-1 0 1,0 1 0,0 0-1,0 0 1,-1 0 0,1 0-1,-1 1 1,0 0-1,-12-5 1,1 1 32,8 3-32,0 1 0,0 1 0,-1-1 0,1 1 0,-1 1 0,0 0 0,0 0 1,-11 0-1,14 2-1,1 1 1,0-1 0,-1 1 0,1 0 0,-1 1-1,1 0 1,0 0 0,0 0 0,-11 6 0,4 0-3,0 1 0,-19 17 1,-3 3 0,5-12 3,25-15 0,1 1 0,-1-1 0,1 1 0,0 0 0,0 0 0,0 0 0,0 0 0,-7 8 0,9-8 0,-3 4 0,0 0 0,0 0 0,0 1 0,1 0 0,-7 14 0,-3 9 0,12-27 0,-1 0 0,1 0 0,0 1 0,0-1 0,1 0 0,-1 1 0,1-1 0,0 1 0,0 8 0,0 4-9,1-13 3,0 0-1,0 0 1,0 0 0,0 0 0,1 0-1,-1 0 1,1 0 0,0 0 0,2 5-1,-1-6 3,-1 0 0,1 0-1,-1 1 1,1-1 0,0 0 0,0 0-1,0-1 1,1 1 0,-1 0 0,1-1-1,0 0 1,-1 1 0,1-1-1,3 2 1,4 0-1,-1 1 0,1-1 0,14 4 1,4 1-57,-25-8 58,0 0-1,0-1 0,0 1 0,0-1 1,0 0-1,0 0 0,0 0 1,-1 0-1,1 0 0,0 0 0,0-1 1,0 0-1,5-1 0,33-18 104,-39 18-95,-1 0-1,1 1 0,-1-1 1,1 0-1,-1 0 1,0 0-1,0 0 0,1 0 1,-1 0-1,-1 0 1,1 0-1,0 0 0,0 0 1,0-5-1,3-32 58,-3 30-64,-1 1-1,0-1 1,-1 1-1,0-1 1,-1 1-1,1-1 1,-1 1-1,-1 0 0,-6-15 1,5 15 10,0 1 0,0 0 1,0-1-1,-1 2 0,0-1 0,-9-8 0,-3-3 3,-1 2 0,0 1-1,-1 0 1,-23-13 0,39 26-8,0 0 1,-1 1 0,1-1-1,0 1 1,-1 0 0,1 0 0,-1 1-1,0-1 1,1 1 0,-1 0-1,0-1 1,1 2 0,-1-1-1,1 0 1,-1 1 0,0 0 0,1-1-1,-1 1 1,1 1 0,-1-1-1,1 0 1,0 1 0,0 0-1,0 0 1,-1 0 0,-2 3 0,-2 3-2,0 1-17,1-1 0,0 1 0,0 0-1,-10 18 1,3-3 14,10-19 3,1 1 0,0-1 0,0 0 0,0 1 0,-2 7 0,-15 34-165,19-44 162,-1-1 1,1 1-1,-1-1 0,1 0 0,-1 0 1,0 0-1,0 0 0,0 0 0,-2 2 0,1-2 8,1 0 0,0 1-1,-1-1 1,1 1 0,0 0-1,-3 5 1,-2 5 0,-1 0 1,-10 14-1,-9 14 4,26-38-11,0 0 0,0-1 0,0 1 0,0 0 0,1 0 0,-1 0 0,1 3 0,-4 14 0,3-17-2,0 1-1,1-1 0,-1 1 0,1 0 0,0-1 1,0 1-1,0-1 0,0 1 0,1-1 1,-1 1-1,1-1 0,0 1 0,0-1 1,0 0-1,1 1 0,-1-1 0,4 5 1,-1-2-5,0 0 0,0 1 0,0-1 0,1-1 0,0 1 0,1-1 0,7 6 0,-12-9 7,1-1 1,-1 0-1,1 0 0,-1 0 1,1 0-1,0 0 0,-1-1 1,1 1-1,0 0 0,0-1 1,0 1-1,0-1 0,-1 0 1,1 0-1,0 0 0,0 0 1,0 0-1,0 0 0,0 0 1,0 0-1,-1-1 0,1 1 1,2-1-1,-1-1 2,0 0 0,0 0 0,0 0 0,0 0 0,-1 0 0,1 0 0,-1-1 0,0 1 0,0-1 0,0 0 0,0 1 0,2-5 0,0 0 1,0-1 1,-1 1-1,0-1 1,0 0 0,-1 0-1,0 0 1,0 0-1,-1 0 1,0 0 0,-1-11-1,0 14 4,-1 1 0,0-1 0,0 1-1,0-1 1,-1 1 0,1 0 0,-1 0 0,0 0-1,0 0 1,-1 0 0,1 0 0,-1 0 0,0 1-1,0-1 1,0 1 0,0 0 0,-1 0 0,0 0-1,-4-3 1,4 4-3,0 1 1,0-1-1,0 1 0,0 0 0,0 0 0,-8-1 0,-1-1 1,-119-27 65,118 29-77,1 0 0,-1 1 0,0 1 0,1 0 0,-1 0 0,1 1 0,-25 8 0,32-8 7,1 1 0,0-1 0,0 1 0,0 0 0,0 1 0,1-1 0,-8 8 0,-13 9 0,16-12 10,1 1-1,-1 0 0,2 0 1,-1 0-1,1 1 1,-10 20-1,12-22-9,-3 5-14,5-9 5,0 0 0,0 0 0,1 1 0,0 0 0,-1-1 0,1 1 0,1 0 0,-1 0 0,1 0 1,-1 7-1,1 7-35,0-15 31,1 1-1,0-1 0,0 0 1,0 0-1,0 0 0,1 0 0,0 0 1,1 5-1,-1-5 7,1 1 0,-1-1 1,1 0-1,0 0 0,0-1 0,0 1 0,1 0 1,-1-1-1,1 1 0,0-1 0,0 0 0,0 0 1,0 0-1,1 0 0,5 3 0,-6-4 8,1-1 0,0 0 1,0 1-1,-1-2 0,1 1 0,0 0 0,0-1 0,0 1 0,0-1 0,0 0 0,0 0 0,0-1 0,0 1 0,0-1 0,0 0 0,0 0 1,3-2-1,-3 2 3,-1 1 0,0-1 1,0 0-1,0-1 1,0 1-1,0-1 1,0 1-1,0-1 1,0 0-1,-1 0 0,1 0 1,0 0-1,-1 0 1,0-1-1,0 1 1,1-1-1,-2 0 1,1 1-1,0-1 0,1-4 1,-3 5 2,0-1-1,-1 1 1,1 0 0,-1-1-1,0 1 1,0 0 0,0 0 0,0 0-1,0 0 1,0 0 0,0 0-1,-1 0 1,1 0 0,-1 0 0,0 0-1,-2-2 1,-5-6 11,7 7-13,1 1-1,0-1 1,0 1-1,0-1 1,0 0 0,1 1-1,-1-1 1,1 0 0,-1 0-1,1 1 1,0-1 0,0 0-1,0 0 1,0 1 0,2-6-1,12-36-1242,-10 33-749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7:30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0 890 4912,'0'0'4073,"14"-8"-3644,302-205 802,-153 98-907,161-99 287,20 22 186,-289 166-544,1 2 0,1 3-1,1 2 1,1 3 0,0 3 0,1 2 0,0 3 0,0 2 0,1 3-1,94 7 1,-153-4-235,5 1 88,-1-1 0,1 1 0,-1 1 0,1-1 0,-1 1 0,8 3 0,-14-5-127,0 0 0,0 0 0,0 0 0,0 0 0,0 0 0,0 0 0,0 0 0,0-1 0,0 1 0,0 0 0,0 0 0,0 0 0,0 0 0,0 0 0,0 0 0,0 0 0,0 0 0,0 0 0,0 0 0,0 0 0,0 0 0,0 0 0,0 0 0,0-1 0,0 1 0,0 0 0,0 0 0,0 0 0,0 0 0,0 0 0,0 0 0,0 0 0,0 0 0,0 0 0,0 0 0,0 0 0,0 0 0,0 0 0,0 0 0,0 0 0,1 0 0,-1 0 0,0-1 0,0 1 0,0 0 0,0 0 0,0 0 0,0 0 0,0 0 0,0 0 0,0 0 0,0 0 0,0 0 0,0 0 0,0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7:32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0 340 3208,'0'0'7281,"9"-13"-6789,70-89 919,-67 88-1064,2-4 190,1 0-1,23-21 1,-28 29-269,-1 0 1,1-1-1,-2-1 1,0 1-1,8-15 1,-8 12-28,-6 11-180,1 1 0,-1-1-1,0 0 1,1 1 0,0 0 0,5-4 0,5-4 150,-13 8-172,0 2-34,0-1 0,0 1 0,0 0 0,-1 0 0,1 0 0,0-1 0,0 1 0,0 0 0,0 0 0,0-1 0,0 1 0,0 0 0,0 0 0,0-1 1,0 1-1,0 0 0,0 0 0,0 0 0,1-1 0,-1 1 0,0 0 0,0 0 0,0-1 0,0 1 0,0 0 0,0 0 0,1 0 0,-1 0 0,0-1 1,0 1-1,0 0 0,0 0 0,1 0 0,-1 0 0,0 0 0,0-1 0,0 1 0,1 0 0,-1 0 0,0 0 0,0 0 0,0 0 0,1 0 0,-1 0 1,0 0-1,0 0 0,1 0 0,-1 0 0,0 0 0,0 0 0,1 0 0,-1 0 0,0 0 0,-2 3 2,0 0 0,0-1-1,0 1 1,1 0 0,-1 1 0,1-1-1,-2 4 1,-5 11 2,-38 64 3,-54 88-6,55-81-2,40-83 157,14-15-58,12-6-70,4-5 83,34-19 0,-49 34-76,0-1 1,0 2-1,1 0 1,-1 0-1,1 1 1,0 0-1,15-1 0,23-6 106,-36 7-91,-1 0 0,0 1 1,19-1-1,-30 3-49,0 0 0,0 0 0,0 0-1,0 0 1,0 0 0,0 0 0,0 0 0,-1 0 0,1-1-1,0 1 1,0 0 0,0-1 0,0 1 0,0 0 0,0-1 0,0 1-1,0-2 1,-1 2-1,1-1-1,-1 1 0,0 0 1,0-1-1,0 1 1,0-1-1,1 1 0,-1 0 1,0-1-1,0 1 1,0-1-1,0 1 0,0-1 1,0 1-1,0-1 1,-1 1-1,1 0 0,0-1 1,0 1-1,0-1 1,0 1-1,0-1 0,-1 1 1,1 0-1,-1-1 1,-1-2 8,0 0-1,0 0 1,-1 0 0,0 1 0,1-1 0,-1 1 0,-6-4 0,-31-16 75,0 1 1,-61-20-1,88 36-62,0 1 1,0 0-1,0 1 0,-1 1 0,-23-2 0,37 4-43,8 0-27,38-5-2472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7:51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1331 5224,'0'0'4428,"10"-13"-4246,158-217 720,-66 88 48,-96 133-826,0-1 1,8-19-1,-11 21 1,0 0 0,1 0 1,1 0-1,-1 1 0,1 0 0,8-9 1,-17 27 58,0-1 0,1 1-1,-2 14 1,-5 14-142,-70 231 125,21-77-81,-17 105 1,64-256-12,-20 51 1,26-78-12,4-11 19,3-8 94,8-16-64,-4 7-54,0 0 0,6-25 0,46-190 332,-11 47-200,-35 135-112,2 0 1,3 1 0,1 0 0,2 2 0,2 0 0,1 1-1,36-49 1,-34 57 55,1 2 0,55-55-1,-78 86-130,-1 0-1,0 0 1,0 0-1,1 0 1,-1 0-1,1 0 0,-1 0 1,1 1-1,-1-1 1,1 1-1,-1-1 1,1 1-1,-1-1 1,1 1-1,0 0 1,-1 0-1,1 0 1,-1 0-1,1 0 1,0 0-1,2 1 0,-2 0 3,1 0-1,0 0 0,-1 0 0,1 1 0,0-1 0,-1 1 0,0-1 0,1 1 0,-1 0 1,0 0-1,2 3 0,2 2 2,-1 0 1,1 1-1,-2 0 0,1 0 1,-1 0-1,5 15 0,-6-12-12,0 0-1,-1 0 0,-1 0 0,0 0 0,0 1 0,-1-1 1,-1 0-1,0 1 0,0-1 0,-4 12 0,0-2 8,-2 1-1,0-2 0,-1 1 1,-13 22-1,20-41 5,-1 1-1,1-1 1,-1 0 0,1 0-1,-1 1 1,0-1-1,0 0 1,1 0 0,-2 0-1,1-1 1,0 1-1,0 0 1,-1-1 0,1 0-1,0 1 1,-1-1-1,1 0 1,-1 0 0,0-1-1,-4 2 1,1-2 14,0 1 0,1-2 0,-1 1 1,0-1-1,1 0 0,-1 0 0,1 0 1,-1-1-1,-7-3 0,3 2 26,-2-1 24,0-1 0,0 0 0,1 0 1,-1-1-1,1-1 0,-12-9 0,22 16-67,1-1-1,0 1 0,0 0 1,-1 0-1,1-1 0,0 1 1,0 0-1,0 0 0,-1-1 1,1 1-1,0 0 0,0-1 0,0 1 1,0 0-1,0-1 0,-1 1 1,1 0-1,0-1 0,0 1 1,0 0-1,0-1 0,0 1 1,0 0-1,0-1 0,0 1 0,1 0 1,-1-1-1,0 1 0,0 0 1,0-1-1,0 1 0,0 0 1,0-1-1,1 1 0,-1 0 1,0 0-1,0-1 0,0 1 0,1 0 1,-1 0-1,0-1 0,0 1 1,1 0-1,-1 0 0,0 0 1,1-1-1,-1 1 0,0 0 0,0 0 1,1 0-1,-1 0 0,0 0 1,1 0-1,-1 0 0,0 0 1,1 0-1,-1 0 0,1 0 1,-1 0-1,0 0 0,1 0 0,31-4-51,-22 3 46,15-1-29,1-1-1,-1-2 1,0 0 0,0-2-1,-1 0 1,33-15-1,-22 5 12,20-12-6,-43 20 26,-1 2 0,1 0 0,0 0 0,1 1 0,0 1 0,0 0 0,18-4 0,108 4 121,-123 3-111,-9 1-8,-1 0 0,1 0 0,-1 1-1,1 0 1,0 0 0,-1 1-1,1-1 1,-1 1 0,9 3-1,-10-3-15,0 0 0,0 0-1,0-1 1,0 1 0,6-2-1,-8 1 4,-4 2 25,1-2-12,-1 0-1,1 1 1,0-1 0,0 0-1,0 0 1,-1 1 0,1-1-1,0 0 1,0 0 0,-1 1-1,1-1 1,0 0 0,-1 0-1,1 0 1,0 0 0,0 1-1,-1-1 1,1 0 0,0 0-1,-1 0 1,1 0 0,0 0-1,-1 0 1,1 0 0,0 0-1,-1 0 1,1 0 0,0 0-1,-1 0 1,0 0 0,-15-3 9,0 0 0,0 1 0,0 1 0,-1 1 1,1 0-1,0 1 0,0 1 0,-1 1 0,1 0 0,1 1 0,-1 0 1,0 2-1,1 0 0,0 0 0,1 1 0,-1 1 0,-13 10 0,24-14-18,-1 1-1,1 0 0,-1 0 0,1 0 0,1 0 1,-1 1-1,1-1 0,0 1 0,0 0 0,0 0 0,1 0 1,0 0-1,0 0 0,1 1 0,0-1 0,0 1 1,0-1-1,1 1 0,0-1 0,0 1 0,0-1 0,1 1 1,0-1-1,1 0 0,3 11 0,-5-15 4,2 1 0,-1-1 0,0 0 0,1 1 0,-1-1 0,1 0 0,-1 0 0,1 0 1,0 0-1,0-1 0,0 1 0,0 0 0,0-1 0,0 1 0,1-1 0,-1 0 0,0 0 0,5 2 0,-3-2 3,0 0 0,0-1 1,0 0-1,0 1 0,0-2 0,-1 1 0,1 0 1,0-1-1,0 1 0,0-1 0,5-2 0,0 0 7,-1-1-1,1 0 0,-1 0 0,0-1 0,-1 1 0,1-2 0,-1 1 0,0-1 0,13-14 0,-6 2 17,-1 0 0,16-30 0,-25 40 0,0 0 1,0-1 0,-1 0-1,0 1 1,0-1 0,-1-1-1,0 1 1,1-17 0,-5 19 3,-1 7 0,-4 11-6,7-3-24,1-1 0,-1 0 1,1 1-1,1-1 0,-1 0 0,1 0 0,0 0 0,1 0 0,-1 0 0,2-1 1,-1 1-1,1-1 0,0 1 0,0-1 0,0-1 0,7 8 0,-2-4-13,0-1 0,0 0-1,0-1 1,1 0-1,0 0 1,21 9 0,-27-14 16,0 0 1,1-1 0,-1 0 0,0 0-1,1 0 1,-1 0 0,0-1 0,1 1-1,-1-1 1,1 0 0,-1-1 0,1 1 0,-1-1-1,1 0 1,-1 0 0,0 0 0,0-1-1,1 1 1,-1-1 0,0 0 0,5-4-1,3-3 18,0-1 0,0-1 0,-2 1 0,1-2 0,-1 0 0,-1 0 0,0-1 0,8-16 0,-15 25-2,0 0-1,0-1 0,0 1 1,-1-1-1,0 1 0,0-1 1,0 1-1,0-1 0,-1 0 1,0 1-1,0-1 0,0 0 0,-1 1 1,-1-8-1,1 5 34,-1-1-1,0 1 1,-1 0 0,0 0 0,0 0-1,-1 0 1,0 1 0,-5-7-1,7 9 98,-2-1 133,2 7 36,2-1-306,1-1 0,-1 1 1,0 0-1,1-1 0,-1 1 0,0-1 1,1 1-1,-1-1 0,1 1 1,-1-1-1,0 1 0,1-1 0,0 0 1,-1 1-1,1-1 0,-1 0 1,1 1-1,-1-1 0,1 0 0,0 1 1,-1-1-1,1 0 0,0 0 1,22 6 52,-12-3-9,2 1-20,0 0 0,-1 1 1,0 1-1,0 0 0,0 1 0,11 8 0,-19-12-27,-1 0 1,1 0-1,-1 0 0,0 1 1,0 0-1,0 0 1,-1-1-1,1 1 1,-1 1-1,0-1 1,0 0-1,0 1 0,-1-1 1,1 1-1,-1-1 1,0 1-1,-1-1 1,1 1-1,-1 0 1,0 7-1,-3 30 23,-10 42-1,-2 20 85,14-102-107,1 0 0,0 0 0,0 0 0,-1 0 0,2 0 0,-1 0 0,0 0 0,0 0 0,1 0 0,-1 0 0,1 0 0,-1 0 0,1 0 0,0 0 0,0 0 0,0 0 0,0-1 0,1 3 0,-1-3-3,0-1 0,1 1 0,-1 0 1,0-1-1,0 1 0,0-1 0,0 1 0,1-1 0,-1 0 0,0 1 0,0-1 0,1 0 0,-1 0 0,0 0 1,1 0-1,-1 0 0,0 0 0,0 0 0,1 0 0,-1-1 0,2 1 0,4-3 1,0 0 0,0 0 0,-1 0 0,1-1 0,-1 0 1,1 0-1,-1 0 0,6-7 0,19-22 19,-1-1 1,-3-1 0,34-54-1,-61 89-21,19-32 17,-1 0-1,-2-1 0,-1-1 1,-2 0-1,16-67 0,20-187 127,-23 111-73,17-118 66,-42 285-123,3-18 1,-8 30-30,-4 18-8,-10 22-4,6-15-26,-12 42 1,2 27-42,4 1 1,-9 132-1,22-160 45,0-20 14,2 0-1,3 0 1,10 90-1,-7-120 33,1 0 0,2-1 0,0 1 1,13 28-1,-15-40 3,-1 0 1,1 0-1,1 0 1,-1-1-1,1 0 1,0 0-1,0 0 1,1 0-1,0-1 1,0 0-1,0 0 1,1 0-1,-1-1 1,9 4-1,-12-7 1,0-1 0,0 1 0,-1-1 0,1 1 0,0-1 0,0 0 0,0 0 0,0 0 0,0 0 0,0-1 0,0 1 0,0-1 0,0 0 0,0 0 0,0 0 0,-1 0 0,1 0 0,0-1 0,-1 1 0,1-1 0,-1 0 0,4-2 0,6-7 0,0 0 0,-1 0 0,10-13 0,-10 12 0,-4 4 18,0-1 0,-1 1-1,0-1 1,0 0 0,-1 0 0,0-1-1,-1 0 1,1 0 0,-2 0-1,0 0 1,0-1 0,-1 1-1,0-1 1,0-17 0,-4 17 44,-3 11-10,4 0-50,0 1 0,0 0 0,0 0 0,0 0 0,0 0 0,1 0 0,-1 0 1,0 0-1,1 0 0,-1 0 0,0 0 0,1 0 0,0 0 0,-1 2 0,-2 9-15,0 0 1,1 0-1,1 0 0,0 0 1,0 0-1,2 1 0,1 19 1,-1-27 13,0 1 1,0-1 0,1 1-1,0-1 1,0 0 0,0 0-1,0 1 1,1-2 0,0 1-1,0 0 1,0 0 0,0-1-1,1 0 1,0 0 0,0 0-1,0 0 1,0 0 0,1-1-1,5 4 1,-6-6 5,0 1 1,-1-1-1,1-1 0,0 1 0,0 0 1,0-1-1,0 0 0,0 0 0,0 0 1,0 0-1,0-1 0,0 1 1,0-1-1,0 0 0,0 0 0,7-4 1,3 0 10,-1-2 1,1 0 0,14-10 0,31-24 20,94-56 116,-99 76-159,-47 18 31,0 0-1,0 0 0,15-3 0,-22 6-23,0-1 0,1 1 0,-1 0 0,0 0 0,1 0 0,-1 0 0,0 0 0,1 0 0,-1-1 0,1 1 0,-1 0-1,0 0 1,1 0 0,-1 0 0,1 1 0,-1-1 0,0 0 0,1 0 0,-1 0 0,1 0 0,-1 0 0,0 0 0,1 1-1,-1-1 1,0 0 0,1 0 0,-1 1 0,0 0 1,-1 1 1,0-1-1,0 0 0,0 0 0,0 0 0,0 0 1,-1 0-1,1 0 0,0 0 0,0 0 0,-1 0 1,-1 0-1,-31 22 14,-43 30-3,69-46-16,0 0-1,1 0 1,0 1 0,0-1-1,1 2 1,-8 12-1,13-19-1,-1 0 0,1 0 0,0 0 0,0 0 0,0 0 0,1 1 0,-1-1 0,0 0 0,1 0 0,-1 0 0,1 1 0,0-1 1,0 0-1,0 0 0,0 1 0,0-1 0,1 0 0,-1 0 0,0 1 0,1-1 0,0 0 0,0 0 0,-1 0 0,1 0 0,0 0 0,1 0 0,-1 0 0,0 0 0,1 0 0,-1 0 0,1-1 0,-1 1 0,1-1 0,0 1 0,3 1 0,-2-1 1,1 0 1,0-1 0,0 1 0,0-1-1,0 0 1,0 0 0,0 0 0,0-1-1,0 0 1,1 0 0,-1 0 0,8-1-1,-1 0 3,1-1-1,-1-1 1,17-5-1,-13 2 10,0-1 0,-1 0 0,0-1 0,-1-1 0,1 0 0,-2-1 0,13-11 1,2-5 33,44-58 0,-55 61-31,0-1 0,-2-1 0,0 0 0,14-39 0,30-115 54,-33 97-33,69-264 38,-80 292-66,-10 40-9,0-1 0,0 1 0,-2-1 1,0 0-1,0-26 0,-1 40 1,-1 0-1,0 0 1,0 0-1,0 0 1,0 0 0,-1 0-1,1 0 1,0 0-1,0 0 1,0 0 0,-1 0-1,1 0 1,-1 0 0,1 0-1,-1 0 1,1 0-1,-1 0 1,1 0 0,-1 0-1,0 1 1,1-1-1,-1 0 1,-1 0 0,1 1 0,0 0 0,1 0 0,-1 0 0,0 0 0,0 0 0,0 1 1,0-1-1,1 0 0,-1 1 0,0-1 0,0 0 0,1 1 0,-1-1 0,0 1 1,1-1-1,-1 1 0,0-1 0,1 1 0,-1 0 0,0 1 0,-6 6-15,0 1-1,-9 17 0,15-25 16,-12 24-26,1 0 0,2 0 0,0 1 0,2 0 0,-9 46 0,-8 141-45,18-132 45,2-26-3,2 0 1,3 0 0,2 0-1,16 90 1,26 42 58,-43-182-16,0 0 1,1 0 0,-1 0 0,1 0 0,0 0-1,0-1 1,1 1 0,-1-1 0,1 1-1,5 4 1,-6-7-6,0 1 0,1-1 0,-1 0 0,1-1 0,-1 1 0,1 0 0,0-1 0,0 0 0,0 1 0,0-1-1,0 0 1,0-1 0,0 1 0,0 0 0,0-1 0,0 0 0,6 0 0,-1 0-2,0-1-1,0 0 1,1-1 0,-1 1-1,0-2 1,0 1-1,-1-1 1,1 0 0,-1-1-1,1 0 1,-1 0-1,0 0 1,0-1 0,10-9-1,-7 4-5,0 1 0,16-21-1,-25 29 2,0-1 0,1 1 0,-1-1-1,1 1 1,-1 0 0,1 0 0,-1 0-1,1 0 1,0 0 0,3-1-1,-3 1 6,0 1 0,-1-1 0,1 0 0,-1 0 0,1 0 0,-1 0 0,1 0-1,-1 0 1,1 0 0,-1 0 0,0-1 0,0 1 0,0 0 0,0-1 0,0 1 0,2-3-1,-1 1 2,0-1-1,0 1 1,0 0-1,1 0 1,0 0-1,4-4 1,11-13 89,-16 17-103,-1 0 1,1 0-1,-1-1 1,0 1 0,0-1-1,0 1 1,0-1-1,0 1 1,-1-1-1,1 1 1,-1-1 0,0 0-1,0 1 1,-1-1-1,-1-6 1,1 3 13,-1 1 1,0-1-1,-1 1 1,1-1-1,-1 1 1,-1 0-1,1 0 1,-7-9-1,6 11 4,1 0-1,-1 0 0,0 0 1,-1 0-1,1 0 1,0 1-1,-1 0 0,0 0 1,0 0-1,-8-3 0,10 5-8,0 0 0,0 0 0,0 0-1,-1 1 1,1-1 0,0 1 0,0 0-1,0 0 1,-1 0 0,1 0-1,0 1 1,0-1 0,0 1 0,0 0-1,-1 0 1,1 0 0,0 0 0,1 0-1,-4 3 1,2-2-2,1 0 1,0 0-1,0 0 1,0 1-1,0-1 0,0 1 1,1 0-1,-1 0 0,1 0 1,0 0-1,0 1 1,0-1-1,0 1 0,0-1 1,1 1-1,0-1 1,0 1-1,0 0 0,-1 4 1,2-2-1,-1-1 0,1 0 0,1 0 1,-1 1-1,1-1 0,0 0 1,0 0-1,0 0 0,1 0 0,0 0 1,0 0-1,0-1 0,5 9 0,0-3-4,0-1 0,1 0-1,0 0 1,1 0 0,-1-1 0,2-1-1,13 10 1,-8-7-2,1-1-1,0 0 1,1-2 0,19 8 0,-29-13 21,-1 0 0,1-1 0,0 0 0,-1 0 0,1 0 0,0-1 0,0 0 0,0 0 0,0 0 1,-1-1-1,1 0 0,8-3 0,-6 1 10,1-1 0,-1 0 0,0 0 1,-1-1-1,1 0 0,-1-1 0,12-10 0,4-8 108,-1 0-1,-1-2 0,35-53 1,-44 60-41,23-37 210,-39 88-242,-2-3-42,0-1 1,-2-1-1,-1 1 0,-1-1 1,-18 37-1,22-54 9,4-6-20,-1 0 1,-1 0 0,1-1 0,0 1-1,-6 5 1,7-8-4,0 0-1,0 0 1,0 0-1,0-1 1,0 1-1,0 0 1,0-1-1,0 1 1,0-1 0,-1 0-1,1 1 1,0-1-1,0 0 1,-1 0-1,1 1 1,0-1-1,0 0 1,0 0-1,-1 0 1,1-1-1,0 1 1,0 0-1,-1 0 1,1-1-1,-1 0 1,-2 0 10,-1-1-1,1 1 1,0-1 0,0 0-1,1-1 1,-1 1 0,0-1-1,1 1 1,-1-1 0,1 0-1,0 0 1,0-1 0,-3-4-1,5 7-11,1 1-1,-1-1 0,1 1 0,-1-1 1,1 1-1,0-1 0,-1 0 0,1 1 1,0-1-1,-1 0 0,1 1 0,0-1 1,0 0-1,0 1 0,0-1 0,-1 0 1,1 1-1,0-1 0,0 0 0,0 1 1,1-1-1,-1 0 0,0 1 0,0-1 1,0 0-1,0 1 0,1-1 0,-1 0 1,0 1-1,0-1 0,1 0 0,-1 1 1,1-1-1,-1 1 0,1-1 0,-1 1 0,1-1 1,-1 1-1,1-1 0,-1 1 0,1 0 1,-1-1-1,1 1 0,0 0 0,-1-1 1,1 1-1,-1 0 0,1 0 0,0-1 1,1 1-1,5-2 3,0 0-1,0 0 1,12-1 0,-14 3-3,54-7-31,-34 5 2,0-1-1,0-1 1,27-8-1,-46 10-46,-1-1 1,1 0-1,-1 0 0,0 0 1,0-1-1,0 1 0,6-7 0,1 0-2621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7:52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6328,'0'0'1920,"73"27"-1584,-43-31-72,0-3 8,-5 1-48,-5 0 8,-4 0-120,-8 2 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7:52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0 419 5520,'0'0'488,"103"-54"-200,-10 20 0,26-3 64,26-1 8,26 6 88,-12-6 0,-26 5-32,-12 3 0,2 8-8,0-2 8,0-1-104,-8-1 8,-12 8-120,-19 10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7:55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1467 5720,'0'0'2377,"11"-13"-1862,4-3-388,136-162 1250,-108 120-1062,-3-1 1,-3-3 0,-2 0 0,52-134-1,-10-91 840,-31 100-234,-41 171-798,-3 12-69,-1-1 0,0 1 1,0-1-1,0 1 0,0-8 0,-1 11-51,0 1-1,0 0 1,0 0 0,0 0-1,0 0 1,0 0-1,0 0 1,0-1-1,0 1 1,0 0 0,0 0-1,0 0 1,0 0-1,0 0 1,0 0 0,0 0-1,0-1 1,0 1-1,0 0 1,0 0-1,-1 0 1,1 0 0,0 0-1,0 0 1,0 0-1,0 0 1,0 0-1,0 0 1,0 0 0,0 0-1,-1 0 1,1-1-1,0 1 1,0 0 0,0 0-1,0 0 1,0 0-1,0 0 1,-1 0-1,1 0 1,0 0 0,0 0-1,0 0 1,0 0-1,0 1 1,0-1-1,0 0 1,-1 0 0,1 0-1,0 0 1,0 0-1,0 0 1,0 0 0,0 0-1,0 0 1,0 0-1,0 0 1,-1 0-1,1 0 1,0 1 0,0-1-1,0 0 1,0 0-1,0 0 1,0 0 0,0 0-1,0 1 1,-8 8 23,-12 33-6,1 1 1,-21 76-1,36-107-20,-14 51-19,3 1 1,2 0-1,3 0 1,3 1 0,3 0-1,5 77 1,0-121 22,1 1 1,1 0 0,1 0 0,14 40 0,-16-56-3,1 0 0,-1 0 0,2 0 0,-1-1 0,1 0 0,-1 1 0,1-1 0,1 0 0,5 5 1,-7-8-2,1 1 0,-1-1 0,1 0 0,-1 0 0,1 0 1,0-1-1,-1 1 0,1-1 0,0 0 0,0 0 1,0 0-1,0 0 0,0-1 0,0 0 0,8 0 1,-3-1 8,-1-1 0,0 0 0,1 0 0,-1-1 0,0 0 0,-1 0 0,1-1 0,0 0 0,-1 0 0,0-1 0,0 0 0,7-6 0,1-2 14,-1-1-1,0-1 1,-1 0-1,12-17 1,6-16 60,-2-1 1,36-83 0,30-112 140,-81 204-191,11-26 32,-1 4 44,-2-2-1,20-98 1,-35 120-62,-2 16 0,0 0-1,-2 0 1,-1 0-1,-1 0 0,-3-32 1,1 48-37,0 6 20,1 0 0,0 0 0,-1 0 0,0 0 0,-2-7 0,3 11-28,-1 0-1,1 0 1,0-1-1,0 1 1,0 0-1,0 0 1,0 0 0,0 0-1,-1-1 1,1 1-1,0 0 1,0 0-1,0 0 1,0 0-1,-1 0 1,1 0-1,0-1 1,0 1-1,0 0 1,-1 0-1,1 0 1,0 0 0,0 0-1,-1 0 1,1 0-1,0 0 1,0 0-1,0 0 1,-1 0-1,1 0 1,0 0-1,0 0 1,0 0-1,-1 0 1,1 0-1,0 0 1,0 1 0,0-1-1,-1 0 1,-12 15 48,-3 20-37,0 0 0,2 1 0,-16 67 0,10-34 2,-18 74 36,-38 274 0,62-326 77,-32 108 0,38-166-22,6-22 13,0 0 0,-1-1 0,-7 18-1,4-15 253,11-21-1,7-13-230,15-25-28,55-87 102,-66 112-176,1 0 0,0 0-1,38-32 1,-14 19 62,-41 34-100,1-1 0,-1 1 0,1-1-1,-1 1 1,0 0 0,1-1-1,-1 1 1,1 0 0,-1-1 0,1 1-1,0 0 1,-1 0 0,1 0-1,-1-1 1,1 1 0,-1 0 0,1 0-1,0 0 1,-1 0 0,1 0-1,-1 0 1,1 0 0,-1 0-1,1 0 1,0 0 0,-1 1 0,1-1-1,-1 0 1,1 0 0,-1 0-1,1 1 1,-1-1 0,1 0 0,-1 1-1,1-1 1,-1 0 0,1 1-1,-1-1 1,1 1 0,-1-1 0,0 1-1,1-1 1,-1 1 0,0-1-1,1 1 1,-1-1 0,0 1 0,0-1-1,0 1 1,0-1 0,1 1-1,-1-1 1,0 1 0,0 0 0,0-1-1,0 1 1,0-1 0,0 1-1,0 0 1,-1 0 0,-1 41 34,1-37-34,-3 25-1,0 3 0,-1 46 0,5-70 0,0-1 0,1 1 1,0 0-1,1 0 0,0 0 1,0-1-1,1 1 0,0-1 0,0 0 1,6 10-1,-7-15 4,-1 0 0,1 0 1,1 0-1,-1-1 0,0 1 0,1-1 0,-1 0 1,1 0-1,-1 0 0,1 0 0,0 0 0,0 0 0,0-1 1,0 1-1,0-1 0,1 0 0,4 1 0,-3-1 0,1 0 0,0-1 0,-1 0-1,1 0 1,0-1 0,-1 1 0,1-1 0,-1 0-1,10-4 1,4-3 26,1 0-1,-2-2 0,1 0 1,25-19-1,-27 16 15,-1-1 0,24-26 0,-26 25-5,0 0 1,1 2 0,18-13 0,-29 24-32,0 1 1,0 0-1,1 1 1,-1-1-1,1 1 0,-1 0 1,0 0-1,1 0 1,-1 0-1,0 1 1,1 0-1,-1 0 1,0 0-1,6 3 0,9 5-13,-15-7-6,0 0 1,0 0 0,0 0-1,0 0 1,0-1 0,1 0 0,6 2-1,-11-7-2,-6-3 12,-7-4 17,7 7-12,1 1 0,-2 0 0,1 0 0,0 0 0,0 1 0,-1 0 0,0 0 0,1 1 0,-1 0 0,0 0 0,1 0 0,-1 1 0,0 0 0,-13 2 0,15-1-2,1 0 0,-1 0 1,1 1-1,-1-1 0,1 1 0,0 0 0,0 1 1,0-1-1,0 1 0,0-1 0,0 1 0,1 0 1,-1 1-1,1-1 0,0 1 0,0-1 0,0 1 0,0 0 1,1 0-1,0 0 0,-1 0 0,-1 8 0,2-7-5,1-1 0,-1 1-1,1-1 1,0 1-1,1 0 1,-1 0 0,1-1-1,0 1 1,0 0-1,1 0 1,-1-1 0,1 1-1,0 0 1,0-1-1,1 1 1,-1 0 0,1-1-1,0 0 1,0 1 0,1-1-1,-1 0 1,1 0-1,0 0 1,0-1 0,0 1-1,0-1 1,1 0-1,-1 0 1,1 0 0,0 0-1,0 0 1,8 3-1,-9-5 6,-1-1-1,1 1 0,-1-1 0,1 0 0,-1 1 0,1-1 0,-1-1 1,1 1-1,-1 0 0,1-1 0,-1 1 0,1-1 0,-1 0 1,0 1-1,1-1 0,-1 0 0,0-1 0,1 1 0,-1 0 0,0-1 1,0 1-1,0-1 0,0 1 0,-1-1 0,1 0 0,2-3 1,3-4 9,0 0 1,0 0-1,-1-1 1,8-15 0,-8 14 6,-3 5-4,1 0 1,-1 0-1,-1 0 1,1 0-1,-1-1 0,0 1 1,1-8-1,-13 40 10,10-22-24,-1 0 0,1 0 1,0 1-1,0-1 0,0 0 0,1 0 0,-1 0 1,1 0-1,0 0 0,0 0 0,1 0 0,-1 0 1,1 0-1,0 0 0,0 0 0,0-1 0,0 1 1,1-1-1,-1 0 0,1 1 0,0-1 0,0-1 1,0 1-1,1 0 0,-1-1 0,0 1 0,1-1 1,0 0-1,-1 0 0,1-1 0,0 1 0,0-1 1,0 0-1,0 0 0,0 0 0,0 0 0,1-1 1,-1 1-1,0-1 0,0 0 0,0-1 0,1 1 1,-1-1-1,0 0 0,0 0 0,7-2 0,2-2 3,-1 0-1,0-1 0,0-1 0,-1 0 0,1 0 0,-2-1 0,1 0 1,-1-1-1,12-13 0,-10 7 6,1-1 0,-2 0 1,0-1-1,-1 0 0,12-29 0,-2-10 15,-2-2 0,-2 0 0,8-66 0,-21 105-20,46-328 105,-49 345-107,0-1 0,1 1 0,-1-1-1,0 0 1,0 0 0,0 1 0,0-1 0,0 0 0,-1 0 0,1 1 0,-1-1 0,1 0 0,-2-2 0,1 5-1,1 1 0,-1-1 0,1 0 0,-1 0-1,1 1 1,-1-1 0,1 0 0,-1 1 0,1-1 0,0 1 0,-1-1 0,1 1 0,-1-1-1,1 0 1,0 1 0,0-1 0,-1 1 0,1 0 0,0-1 0,0 1 0,0-1 0,-1 1-1,1 0 1,-10 34-21,0 0-1,3 0 0,1 1 0,-3 69 0,9-30-24,12 100 0,-4-107-32,26 103 0,-30-155 46,1-1-1,13 26 1,-16-37 31,-1-1 1,1 0-1,0 1 1,0-1-1,0 0 1,1 0-1,-1-1 1,1 1-1,0 0 1,-1-1-1,1 1 1,0-1-1,1 0 1,-1 0-1,0 0 0,0-1 1,6 3-1,-8-4-4,1 0 0,-1-1-1,1 1 1,-1 0 0,0 0-1,1-1 1,-1 1-1,1-1 1,-1 1 0,0-1-1,1 0 1,-1 1 0,0-1-1,1 0 1,-1 0-1,0 0 1,0 0 0,0 0-1,0 0 1,0 0 0,0 0-1,0-1 1,0 1 0,-1 0-1,2-2 1,16-35-258,-11 14-2256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7:56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1 214 9240,'9'-1'248,"5"0"-180,166-19 578,181-43 0,-55-11-126,-296 72-470,-1 0 0,0-1 1,0 0-1,0-1 1,0 1-1,-1-2 0,1 1 1,-1-1-1,11-9 1,-14 10-34,-5 4-41,0 0 1,-1 0 0,1 0-1,0 0 1,0 0-1,0 0 1,0 0-1,0 0 1,0 0-1,0 0 1,0-1 0,0 1-1,-1 0 1,1 0-1,0 0 1,0 0-1,0 0 1,0 0-1,0 0 1,0 0 0,0-1-1,0 1 1,0 0-1,0 0 1,0 0-1,0 0 1,0 0 0,0 0-1,0 0 1,0-1-1,0 1 1,0 0-1,0 0 1,0 0-1,0 0 1,0 0 0,0 0-1,0-1 1,0 1-1,0 0 1,0 0-1,0 0 1,0 0-1,0 0 1,0 0 0,1 0-1,-1 0 1,0 0-1,0-1 1,0 1-1,0 0 1,0 0-1,0 0 1,0 0 0,0 0-1,1 0 1,-1 0-1,0 0 1,0 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4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421 857 4720,'0'0'6881,"-10"-6"-6473,4 2-334,3 1-38,0 1-1,0-1 1,-1 1 0,1 0 0,0 0-1,-1 1 1,1-1 0,-1 1-1,0 0 1,1 0 0,-1 0 0,0 0-1,0 0 1,0 1 0,0 0-1,1 0 1,-1 0 0,0 0 0,0 1-1,-6 1 1,-10 5 171,0 1 0,1 0 0,0 2 0,0 0 0,1 2 0,1 0 0,0 0 0,0 2 0,-28 30 0,33-31-36,1 1 1,0 0-1,0 1 0,2 0 0,0 1 0,0 0 1,2 0-1,0 1 0,1 0 0,0 0 0,2 1 1,-4 19-1,8-31-107,-1-1 0,1 1 0,0 0 1,0-1-1,1 1 0,-1-1 0,1 1 1,1-1-1,-1 1 0,1-1 0,0 0 0,0 1 1,0-1-1,1 0 0,-1-1 0,1 1 0,1 0 1,-1-1-1,1 0 0,7 8 0,-5-8-21,0 1-1,0-1 0,0 0 0,1-1 0,-1 0 1,1 0-1,0 0 0,0-1 0,0 0 0,0 0 1,0-1-1,1 0 0,-1 0 0,0-1 1,11 0-1,-4-1-3,0-1 1,0-1 0,-1 0-1,1-1 1,-1 0 0,1-1-1,-2-1 1,1 0 0,0-1 0,-1 0-1,-1-1 1,1 0 0,-1 0-1,0-2 1,-1 1 0,13-16-1,0-4 22,0-1 1,-2-1-1,-1 0 0,-1-2 0,13-34 0,-13 22 38,-3-1-1,-1 0 1,-2-1 0,10-74-1,-14 41 55,-4 1-1,-4-81 1,-4 102-11,-11-63 0,10 96-63,-2 0 0,0 1 0,-2 0 0,0 0 0,-15-27 0,21 48-69,1 1 1,0-1-1,-1 1 0,1 0 0,-1 0 0,0 0 0,0 0 0,0 0 0,0 0 0,0 0 0,-4-2 0,5 3-8,0 1 0,0 0 0,0 0 0,0-1 0,0 1-1,0 0 1,0 0 0,-1 0 0,1 0 0,0 0 0,0 0 0,0 0-1,0 1 1,0-1 0,0 0 0,0 1 0,0-1 0,0 1 0,0-1-1,0 1 1,0-1 0,1 1 0,-1-1 0,0 1 0,0 0 0,0 0-1,1-1 1,-1 1 0,0 0 0,1 0 0,-1 0 0,1 0-1,-1 1 1,-9 14-9,0 0 1,2 1-1,0 0 0,1 0 0,0 1 0,2-1 0,0 2 0,-3 19 0,0 24-34,0 66-1,7-99 27,-1 26 20,2 0 0,3 1-1,2-2 1,3 1 0,16 62-1,-12-83 50,0 0 0,3-1 0,0-1 0,3-1 0,39 56 0,-54-82-35,1-1 0,-1 1 0,1-1 0,0 0 0,1 0 0,-1 0 0,1 0 0,0-1 0,0 0 0,0 0 0,0 0 0,0-1 0,0 1-1,1-1 1,-1 0 0,1-1 0,0 0 0,11 2 0,-9-3 12,0 0 0,0-1-1,0 0 1,0 0 0,0-1-1,-1 0 1,1 0 0,0 0-1,-1-1 1,0-1 0,0 1-1,0-1 1,10-7 0,11-10 64,-2-2 0,0-1 0,-1-1 0,-1-1 0,36-52 0,-58 75-69,-1-1 0,1 1-1,0-1 1,-1 1 0,0-1-1,1 0 1,-2 0 0,1 0 0,0 1-1,-1-1 1,1 0 0,-1 0-1,0 0 1,-1 0 0,1 0-1,-1 0 1,0 1 0,1-1 0,-2 0-1,1 0 1,0 1 0,-1-1-1,0 1 1,1-1 0,-1 1-1,-1 0 1,1 0 0,-5-6 0,7 9-18,-1 0-1,1-1 1,-1 1 0,1-1 0,-1 1 0,1-1 0,0 1 0,-1-1 0,1 1 0,0-1 0,-1 1 0,1-1 0,0 0 0,0 1 0,0-1 0,-1 1 0,1-1 0,0 0 0,0 1 0,0-1 0,0 0-1,0 1 1,0-1 0,0 0 0,0 1 0,1-1 0,-1 1 0,0-1 0,0 0 0,0 1 0,1-1 0,-1 0 0,2 0 0,-1 0 0,0-1 0,1 1 0,-1 0 0,1 1 0,-1-1 0,1 0 0,0 0 0,-1 1 0,1-1 0,0 1 0,1-1 0,12-2 2,-1 2 0,20-1 0,-26 1 11,14 0 20,39 3 0,-55-1-34,1-1 0,-1 2-1,1-1 1,-1 1 0,0 0 0,0 0 0,0 0 0,0 1 0,0 0-1,10 7 1,-12-5-5,0 0 0,0 1 1,0-1-1,-1 1 0,0 0 0,0 0 0,0 0 0,-1 0 0,0 1 0,0-1 0,0 1 1,0 7-1,2 5 1,3 7-5,-3-8-2,0 0-1,2 0 1,0-1 0,1 0-1,0 0 1,20 31 0,-26-46 4,1 0 1,-1 0 0,1 0-1,0 0 1,0 0-1,0 0 1,0 0-1,0-1 1,0 1-1,0-1 1,1 0-1,-1 1 1,0-1 0,1 0-1,-1 0 1,1-1-1,-1 1 1,4 0-1,-2-1 2,-1 0-1,1 0 1,0-1-1,0 1 1,-1-1 0,1 0-1,-1 0 1,1 0-1,0 0 1,-1-1-1,6-2 1,6-6 10,0 0-1,-1-2 1,0 1 0,16-20-1,-15 17 6,105-103 163,-101 105-101,-11 12-32,-7 13-6,-3 1-23,0 0 1,1 0-1,1 0 1,0 0-1,4 25 1,-3-33-15,1 1 0,-1-1 0,1 1 0,1-1 1,-1 0-1,1 0 0,0 0 0,0 0 0,0 0 0,1-1 0,0 0 1,0 0-1,1 0 0,8 8 0,-11-12-1,0 1 0,1-1 0,0 0-1,-1 1 1,1-1 0,0-1 0,0 1 0,-1 0 0,1-1 0,0 1 0,0-1-1,0 0 1,0 0 0,0 0 0,0 0 0,-1 0 0,1-1 0,0 1 0,0-1-1,0 0 1,0 0 0,-1 0 0,1 0 0,4-3 0,6-3 8,0-1-1,0-1 1,16-14 0,-23 18-3,20-18 36,-1-2 1,0-1 0,-2-1 0,-1 0 0,-1-2-1,17-33 1,-1-6 117,49-125 0,-60 115 6,-3-2-1,-4-1 1,13-113 0,-31 181-142,-4 11 7,2 3-30,0 0 0,0 0 1,0 1-1,0-1 0,0 1 1,0-1-1,1 1 0,-1-1 0,1 1 1,-1-1-1,0 3 0,-50 249-98,30-131 53,-97 428-138,85-408 156,17-67-3,-3 0 0,-36 91 0,48-153 34,9-20-1,10-25 2,16-27-10,3 1-1,66-94 1,96-93-31,-28 38 48,-93 113-11,229-321 181,-222 286-58,-24 40 371,-81 143-435,3 1 0,-29 102 0,29-85-20,0 0-15,-18 53 100,-44 225 0,77-307-92,4-22-12,1 0-1,-2 32 1,-1 8-1505,3-73-2294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4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14968,'0'0'1000,"89"-19"-832,-49 7-208,-6 6 0,-7 0-40,-9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7:56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0 159 5120,'0'0'1104,"71"-20"-664,-21 10 0,11 4 72,-1 6 0,3 2-152,3 2 8,13-8 48,9-8-8,7-8-40,12-8 0,14-3-56,-2-3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00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1 861 3408,'0'0'2746,"10"1"-2330,31 2 14,-36-3-344,0-1 1,-1 1-1,1-1 0,0 0 1,0-1-1,-1 1 1,1-1-1,-1 1 0,1-1 1,-1-1-1,6-3 1,3-1 124,-1 0-70,-1 0 0,0-1 1,0 0-1,0-1 0,-1 0 0,-1 0 1,0-1-1,0-1 0,8-11 1,6-15 339,28-58 0,-16 28-23,29-69 526,-53 112-736,-8 15-119,14-25 294,-17 33-398,1 0 0,-1 0 0,1 0 0,-1 0 0,1 0 0,0 0 0,-1 1 0,1-1 0,0 0 0,-1 0 0,1 1 1,0-1-1,0 1 0,0-1 0,0 1 0,0-1 0,0 1 0,0-1 0,0 1 0,0 0 0,0-1 0,0 1 0,0 0 0,0 0 1,0 0-1,0 0 0,0 0 0,0 0 0,1 0 0,1 2 3,-1 0 0,0 0-1,0-1 1,0 1 0,0 1 0,0-1 0,-1 0 0,1 0-1,-1 1 1,1-1 0,-1 1 0,2 4 0,-1-3-2,8 18 24,-1 0 0,0 1 0,-2 0 0,-1 1 0,-1 0 0,-1 0 0,0 0 0,-2 0 0,-1 0 0,-2 1 0,0-1 1,-4 25-1,4-43-35,-1 0 1,1 0 0,-1 0 0,0 0-1,-1 0 1,1-1 0,-1 1 0,0-1-1,-1 0 1,1 1 0,-5 4 0,6-8-7,0 0 0,0 0 0,-1-1 1,1 1-1,0-1 0,0 1 0,-1-1 1,1 0-1,-1 0 0,1 0 0,-1 0 1,1 0-1,-1 0 0,0-1 0,0 1 1,1-1-1,-1 0 0,0 0 0,0 0 1,1 0-1,-1 0 0,0-1 0,1 1 1,-1-1-1,0 1 0,1-1 0,-3-1 1,-10-5 68,2 0 0,-1-1 1,1 0-1,0-1 1,1 0-1,0-1 0,0 0 1,1-1-1,-13-16 1,19 21-15,4 6-53,0-1 0,0 0 0,0 0 0,0 0 0,1 0 0,-1 0-1,0 0 1,1 0 0,-1 0 0,0 0 0,1 0 0,-1 0 0,1 0 0,-1-2 0,3 5-7,0 0 1,0 0 0,0 0 0,0 0 0,0 0-1,0-1 1,1 1 0,-1-1 0,4 2 0,-1 0-3,8 5-8,0-1 1,0 0-1,1-1 0,-1-1 0,1 0 1,23 4-1,-28-7 3,1-1 1,-1 0-1,1-1 1,0 0-1,-1 0 1,1-1-1,-1 0 1,1-1-1,-1 0 1,1 0-1,10-5 1,18-11 46,-1-2 0,-1-1 0,34-27 0,-69 47-37,0 0 0,0 0 1,1 1-1,-1-1 1,0 0-1,1 1 1,-1-1-1,1 0 1,-1 1-1,1 0 0,-1-1 1,2 1-1,-2 0-4,-1 0 0,1 0 0,-1 0 0,1 0 0,-1 0 0,1 1 0,-1-1 0,1 0 0,-1 0 0,0 0 0,1 1 0,-1-1 0,1 0-1,-1 1 1,0-1 0,1 0 0,-1 1 0,0-1 0,1 0 0,-1 1 0,0-1 0,0 1 0,1-1 0,-1 0 0,0 2 0,1 3 3,0 0 0,0 0 0,0 0 0,-1 0 0,0 0 0,-1 6 0,1-10-7,-3 68 9,-16 78-1,-23 71 3,38-198-10,0 1 3,-3 15 28,-1 0 0,-25 63 0,40-182 449,-4 61-446,8-51 113,3 2-1,2 0 1,31-78-1,-45 144-136,62-143 197,-51 123-153,0 0-1,2 1 1,30-36-1,-35 46-18,-7 10-28,0 0 0,0 0 0,0 1 0,1-1 1,-1 1-1,8-7 0,-10 10-6,0 0-1,-1-1 1,1 1-1,0 0 1,0 0-1,-1-1 1,1 1-1,0 0 1,-1 0 0,1 0-1,0 0 1,0 0-1,-1 0 1,1 0-1,0 0 1,0 0-1,-1 0 1,1 1-1,0-1 1,1 0 0,-1 1-1,0 0 0,1 0 1,-1 1-1,0-1 0,1 0 1,-1 0-1,0 1 1,0-1-1,0 0 0,0 1 1,0-1-1,1 3 0,3 8-3,0 0-1,-1 0 0,-1 1 1,0-1-1,0 1 1,-1 0-1,0 17 0,-1-9-16,-2-1 0,0 1 0,-8 39 0,8-55 20,-1 1-1,1 0 0,-1-1 1,0 1-1,-1-1 0,0 0 1,1 0-1,-2 0 1,-4 7-1,6-10 9,1 0 0,-1-1 1,0 1-1,0-1 0,1 1 0,-1-1 0,0 0 0,0 0 1,-1 0-1,1 0 0,0 0 0,0 0 0,0 0 1,-1-1-1,1 1 0,0-1 0,0 0 0,-1 1 1,1-1-1,0 0 0,-1 0 0,1-1 0,0 1 0,-1 0 1,-2-2-1,3 1 6,0 0 0,-1 0 0,1 0 0,0 0 0,0 0 0,0-1 0,0 1 0,0-1 0,1 0 0,-1 1 0,-1-4 0,2 5-11,0-1 0,1 1 0,-1-1 0,1 0 0,0 1 0,-1-1 0,1 0 0,-1 1 0,1-1 1,0 0-1,0 0 0,-1 1 0,1-1 0,0 0 0,0 0 0,0 0 0,0 1 0,0-1 0,0 0 0,0 0 1,0 0-1,0 1 0,0-1 0,1 0 0,-1 0 0,0 1 0,0-1 0,1 0 0,-1 0 0,1 1 0,-1-1 1,0 0-1,1 1 0,-1-1 0,1 1 0,-1-1 0,2 0 0,0 0-3,1 0-1,-1 0 1,1 1 0,-1-1-1,1 1 1,-1-1 0,1 1-1,0 0 1,-1 0 0,1 0 0,-1 1-1,4 0 1,4-1-11,37 3-9,72-6 0,-103 2 17,0-1-1,0-1 1,-1-1-1,0 0 1,1-1-1,-2-1 1,1 0-1,22-13 0,-25 11 18,0-1 0,-1 0 0,1-1 0,-2 0-1,1-1 1,-2 0 0,1 0 0,-2-1-1,1 0 1,-2-1 0,13-26 0,-14 26 6,-2 7-10,-1 0 0,0 0 1,-1 0-1,0-1 0,0 1 1,3-12-1,-14 40 12,7-8-31,0-1-1,0 1 0,2 0 0,-1 0 1,2 0-1,0 0 0,1 0 0,0 0 1,1-1-1,0 1 0,1-1 0,8 17 1,-11-27 12,1 0 0,-1 0 1,1 0-1,0 0 1,0-1-1,0 1 0,0-1 1,1 1-1,-1-1 0,1 0 1,-1 0-1,1 0 0,0 0 1,-1 0-1,1 0 1,0-1-1,4 2 0,-2-2 4,-1 0 1,1 0-1,0-1 0,-1 1 0,1-1 0,-1 0 0,1 0 1,0-1-1,-1 1 0,1-1 0,6-2 0,-3 0 7,1 0 1,-1 0-1,0-1 0,1 0 0,-2-1 0,1 0 0,-1 0 1,1 0-1,-1-1 0,-1 0 0,1-1 0,7-10 0,57-93 348,-63 92-330,-6 14-20,0 0 0,0 0 0,0 0 0,0 0-1,0 0 1,6-6 0,-8 10-10,1-1-1,-1 1 1,1 0 0,-1-1-1,1 1 1,-1 0-1,1-1 1,0 1-1,-1 0 1,1 0-1,-1-1 1,1 1-1,-1 0 1,1 0-1,0 0 1,-1 0-1,1 0 1,0 0-1,-1 0 1,1 0-1,0 0 1,1 1-1,-1-1 0,0 1 0,1 0 0,-1-1 0,0 1 0,0 0 0,0 0 0,1 0 0,-1 0 0,0 0 0,0 0-1,-1 0 1,2 2 0,2 2-1,-1 1 0,1-1 0,-2 1 0,1-1 0,0 1 0,-1 0 0,0 0 0,-1 0 0,1 1 0,0 9 0,-1 3 0,-1 0 0,-2 22 0,-1 10 0,3-48 1,0-1 0,0 0-1,0 1 1,1-1-1,-1 1 1,0-1 0,1 1-1,0-1 1,-1 0-1,1 0 1,0 1 0,0-1-1,0 0 1,1 0-1,-1 0 1,0 0 0,3 2-1,-2-2 2,-1-1-1,1 0 1,0 0-1,0 0 1,0 0 0,0 0-1,0 0 1,0 0-1,0-1 1,0 1-1,1-1 1,-1 0-1,0 1 1,0-1 0,4-1-1,6 0 7,1-1 1,-1-1-1,1 0 0,-1-1 0,16-6 1,-14 4-5,160-70 34,-157 70-38,23-8 0,64-33 0,-95 44 23,-8 4-20,-1-1 0,1 0 0,0-1 0,0 1 1,-1 0-1,1 0 0,0 0 0,-1 0 0,1 0 0,0-1 0,-1 1 0,1 0 0,-1-1 0,1 1 0,0 0 0,-1-1 0,1 1 0,-1-1 0,1 1 1,-1-1-1,1 1 0,0-1 0,-3 1 0,1 1 1,-1-1-1,1 1 0,-1 0 1,1-1-1,0 1 0,-1 0 1,1 0-1,0 0 1,0 0-1,-2 2 0,-2 1 10,-5 4 1,-72 56 67,72-55-89,0 0-1,1 1 1,0 0 0,1 1 0,-12 17-1,20-27 8,-1 0 0,0 0 0,1 0 0,-1 0 0,1 0 0,0-1 0,-1 1-1,1 0 1,0 0 0,-1 0 0,1 0 0,0 0 0,0 0 0,0 0 0,0 0-1,0 0 1,0 0 0,0 0 0,0 0 0,1 2 0,-1-3 0,0 1 1,1-1 0,-1 0-1,1 1 1,0-1-1,-1 0 1,1 1 0,-1-1-1,1 0 1,-1 0-1,1 0 1,0 0 0,-1 1-1,1-1 1,-1 0-1,1 0 1,0 0 0,-1 0-1,1 0 1,-1 0-1,1-1 1,0 1 0,0 0-1,4-1 6,0-1 0,-1 0 0,1 1 0,-1-1 0,0-1 0,1 1 0,4-4 0,0-2 7,-1-1 0,0 0 0,-1 0 0,0-1 0,0 0 0,8-17 0,18-25 84,-33 52-95,1 0 1,-1 1-1,1-1 0,-1 0 1,0 0-1,1 1 0,-1-1 1,1 0-1,-1 1 0,0-1 0,1 1 1,-1-1-1,0 1 0,0-1 1,1 0-1,-1 1 0,0-1 1,0 1-1,0-1 0,1 1 1,-1-1-1,0 1 0,0-1 1,0 1-1,0-1 0,0 1 0,0-1 1,0 1-1,0 0 0,5 24 2,-5-24-1,1 6-1,0 0-1,1-1 1,0 1 0,1-1-1,-1 1 1,1-1 0,0 0-1,1 0 1,0 0 0,0-1-1,0 1 1,0-1-1,1 0 1,7 7 0,-9-10-1,1 0 0,-1 1 0,1-1 1,-1-1-1,1 1 0,0 0 0,0-1 0,-1 0 0,1 0 1,0 0-1,0 0 0,0-1 0,0 1 0,1-1 1,-1 0-1,0 0 0,0-1 0,0 1 0,0-1 1,0 0-1,0 0 0,0 0 0,-1-1 0,1 1 1,6-4-1,1-2 8,0-1 0,-1 1-1,0-2 1,0 1 0,0-1 0,-1-1 0,-1 0 0,0 0 0,0 0 0,8-16 0,-1-1 1,-2 0 0,0 0-1,11-42 1,-8 19 20,-3 0 0,-2-2 0,-3 1 0,-1-1 0,-3 0-1,-2 0 1,-6-56 0,4 104-22,-1-1-1,0 0 1,0 0-1,0 1 1,0-1 0,-1 1-1,-4-8 1,6 11-6,-1 0 0,1 0 0,-1 0 1,0 0-1,1 0 0,-1 1 0,0-1 0,0 0 0,1 1 1,-1-1-1,0 0 0,0 1 0,0-1 0,0 1 1,0-1-1,0 1 0,0-1 0,0 1 0,0 0 0,0 0 1,0 0-1,0-1 0,0 1 0,0 0 0,0 0 1,0 0-1,0 0 0,0 1 0,0-1 0,0 0 0,-1 0 1,1 1-1,0-1 0,0 0 0,1 1 0,-1-1 1,0 1-1,0-1 0,-1 2 0,-3 2-2,0 0 0,0 0 0,1 1 0,-1-1 0,1 1 0,0 0 0,1 0 0,-1 0 0,1 1 0,-5 11 0,-3 8-22,-8 31 1,18-53 18,-13 49-52,2 1-1,2 1 1,-4 78-1,11-40-56,10 114 0,-6-200 106,-1 1 1,0-1 0,0 1 1,1-1-1,0 0 0,0 1 1,1-1-1,0 0 0,0 0 0,1 0 1,-1 0-1,5 7 0,-6-12-56,0-1 1,-1 1-1,1-1 0,0 1 0,0-1 0,0 0 1,-1 1-1,1-1 0,0 0 0,0 0 1,0 0-1,0 1 0,0-1 0,-1 0 0,1 0 1,0 0-1,0 0 0,0-1 0,0 1 1,0 0-1,-1 0 0,1 0 0,1-1 1,0 0-1112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00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88 9744,'0'0'272,"-60"12"8,8 2-8,25-4 304,33-14-280,3 2-120,21-8-8,34-8-104,19-9 8,26-1-64,12-6 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03.8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280 837 4720,'0'0'2001,"-13"-1"-1786,-1-1-150,7 1-26,-1 0 0,0 0 0,0 1 0,1 0 0,-1 1 1,0 0-1,1 0 0,-13 3 0,8 0 61,-1 1-1,0 0 0,1 1 1,0 0-1,0 1 1,1 0-1,-13 12 1,18-15-43,1 1 1,0 0 0,0 0-1,0 0 1,1 0 0,0 1-1,0 0 1,0 0 0,1 0 0,0 0-1,0 0 1,0 1 0,1 0-1,0-1 1,-2 14 0,4-17-28,0 1 0,0-1 0,1 0 0,-1 1 0,1-1 0,0 0 0,0 0 0,0 0 0,0 1 0,1-1 0,-1 0 0,1 0 0,0-1 0,0 1 0,0 0 0,0-1 0,0 1 0,1-1 0,-1 1 0,1-1 1,-1 0-1,1 0 0,4 2 0,-4-2 18,0 0 1,1-1-1,-1 1 0,1 0 1,-1-1-1,1 0 1,0 0-1,0 0 1,-1-1-1,1 1 1,0-1-1,0 0 1,0 0-1,-1 0 1,1 0-1,0-1 0,0 1 1,0-1-1,-1 0 1,7-3-1,-3 1 52,0-1 0,-1 0 0,1 0 1,-1-1-1,0 0 0,-1 0 0,1 0 0,-1-1 0,0 0 0,0 0 0,-1 0 0,1-1 0,-1 1 0,-1-1 0,1 0 0,-1 0 0,-1 0 0,1-1 0,-1 1 0,0 0 0,-1-1 1,1-13-1,-3 20 181,-2 6-160,-3 7-21,5-3-81,0-1-1,1 0 0,-1 0 1,2 1-1,-1-1 0,1 0 1,0 0-1,1 1 0,0-1 1,0 0-1,1-1 0,0 1 1,0 0-1,1-1 0,7 13 1,-8-17-12,-1 1-1,1 0 1,0 0 0,0-1 0,0 0-1,1 1 1,-1-1 0,1 0 0,0-1-1,0 1 1,0-1 0,0 0 0,0 0-1,0 0 1,0 0 0,1-1 0,-1 1-1,1-1 1,-1 0 0,1-1 0,0 1-1,-1-1 1,1 0 0,0 0-1,-1 0 1,1-1 0,-1 0 0,1 0-1,5-1 1,2-3 7,-1 0 0,1-1 0,-1 0 0,0-1 0,0 0 0,-1-1 0,16-15 0,2-4 45,29-37 0,-23 19 19,-2-1 1,-2-1 0,-2-1-1,-3-2 1,-1-1 0,21-67-1,-32 72 11,-3 0 0,-1-1 0,-2 0 0,-3 0 0,-1-1 0,-3 0-1,-2 1 1,-10-69 0,10 108-66,1 0-1,-1 0 1,0 0 0,-1 0-1,-5-11 1,8 17-20,-1 1 1,1 0-1,-1 0 1,0 0-1,1 0 0,-1 0 1,0 0-1,0 0 0,0 1 1,0-1-1,1 0 1,-1 0-1,0 1 0,0-1 1,-1 0-1,1 1 0,0-1 1,0 1-1,0-1 1,0 1-1,0 0 0,-1 0 1,1-1-1,0 1 1,0 0-1,0 0 0,-1 0 1,1 0-1,0 0 0,0 0 1,0 1-1,-1-1 1,1 0-1,0 1 0,0-1 1,0 0-1,0 1 0,0 0 1,0-1-1,0 1 1,0 0-1,0-1 0,0 1 1,0 0-1,0 0 0,-1 1 1,-6 6-5,0 0 1,1 0-1,0 1 0,0 0 1,1 1-1,0-1 0,0 1 1,1 0-1,-7 21 1,2-2-12,2 1 0,-7 45 1,-14 166-62,26-188 49,3 0 0,10 85-1,-6-105 18,1-1 0,2 1 0,1-1 0,23 56-1,-27-78 10,1-1 0,0 0 0,1 0 0,0-1 0,1 1 0,-1-1 0,2-1 0,10 10 0,-12-12 0,1 0 0,0-1 0,-1 0-1,2-1 1,-1 1 0,0-1 0,1-1 0,-1 1-1,1-1 1,0-1 0,0 1 0,11-1 0,-6-1 19,0 0 1,1-1 0,-1-1 0,-1 0 0,1-1 0,0-1 0,0 0 0,-1 0 0,0-1 0,0-1 0,0 0-1,-1 0 1,0-1 0,16-13 0,-7 3 52,-1-1 0,0-1 0,-2 0 0,0-1 0,-1-1 0,17-29 0,-29 44-24,0-1 0,0 0 0,-1 0 0,0 0 0,-1 0 0,3-9-1,-5 16-45,0 0 0,-1 0 0,1 1 0,0-1 0,0 0 0,0 0 0,0 0 0,-1 0 0,1 0 0,0 0 0,0 0 0,-1 0 0,1 1 0,0-1 0,0 0 0,0 0 0,-1 0 0,1 0 0,0 0 0,0 0 0,-1 0 0,1 0 0,0 0 0,0 0 0,0-1 0,-1 1 0,1 0 0,0 0 0,0 0 0,0 0 0,-1 0 0,1 0 0,0 0 0,0 0 0,0-1 0,-1 1 0,1 0 0,0 0 0,0 0 0,0 0 0,0-1 0,0 1 0,-1 0 0,1 0 0,0 0 0,0-1 0,0 1 0,0 0 0,0 0 0,0-1 0,0 1 0,0 0 0,0 0 0,0 0 0,0-1-1,0 1 1,0 0 0,0 0 0,0-1 0,0 1 0,0 0 0,0 0 0,0 0 0,0-1 0,0 1 0,1 0 0,-17 13 88,8-3-78,0 1-1,1-1 1,0 2-1,1-1 0,0 1 1,1-1-1,0 2 1,1-1-1,-5 22 1,9-29-16,-1 0 1,1 0-1,1 0 1,-1 0-1,1 0 0,0 0 1,0-1-1,0 1 1,1 0-1,-1-1 1,1 1-1,0-1 0,1 1 1,-1-1-1,1 0 1,3 5-1,-4-7-1,0 1 0,1-1 0,-1 1-1,0-1 1,1 0 0,0 0 0,-1 0 0,1 0 0,0 0-1,0-1 1,0 1 0,0-1 0,0 0 0,1 0 0,-1 0-1,0 0 1,0-1 0,1 1 0,-1-1 0,1 0 0,-1 0-1,0 0 1,6-1 0,-7 0 7,1 0-1,-1 0 1,0 0-1,0 0 1,0 0-1,0-1 1,0 1-1,0 0 1,0-1-1,0 0 1,0 1-1,-1-1 1,1 0-1,-1 0 1,1 0-1,-1 0 1,0 0-1,0-1 1,0 1-1,0 0 1,0 0-1,0-1 1,-1 1-1,1 0 1,-1-1-1,0 1 1,1-1-1,-2-4 1,2-3 17,-1 0 0,-1 0-1,0 0 1,0 0 0,-6-17 0,4 17 7,0 0 0,-1 0-1,-1 1 1,1-1 0,-1 1 0,-1 0 0,0 1 0,0-1 0,-15-14-1,-28-23 248,49 46-275,0-1-1,0 1 0,0 0 1,0 0-1,0 0 1,-1 0-1,1 0 1,0-1-1,0 1 1,0 0-1,0 0 1,0 0-1,0 0 0,0-1 1,0 1-1,-1 0 1,1 0-1,0 0 1,0 0-1,0-1 1,0 1-1,0 0 1,0 0-1,0 0 0,0-1 1,0 1-1,0 0 1,0 0-1,1 0 1,-1-1-1,0 1 1,0 0-1,0 0 1,0 0-1,0 0 0,0-1 1,0 1-1,0 0 1,0 0-1,1 0 1,-1 0-1,0 0 1,0-1-1,0 1 1,1 0-1,12-5-24,25 0-21,-34 5 38,36-3-13,-1 2 0,1 1 0,0 3 0,77 14 0,-111-16 21,0 0 0,-1 0 0,1 1 0,0 0 0,0 1 0,-1-1-1,0 1 1,1 0 0,-1 0 0,0 1 0,0-1 0,-1 1 0,1 0 0,-1 0 0,0 1 0,0-1 0,0 1 0,0 0 0,-1 0 0,0 1 0,0-1 0,-1 0 0,1 1 0,-1 0 0,0-1 0,-1 1 0,1 0-1,0 8 1,-1 1 43,0 1-1,-2 15 1,-1 3 21,2-34-62,0 0 0,0 0 1,0 1-1,0-1 0,0 0 0,0 0 0,0 0 0,0 0 0,0 0 0,0 1 0,1-1 0,-1 0 0,0 0 0,0 0 0,0 0 0,0 0 0,0 0 0,0 1 0,0-1 0,0 0 0,0 0 0,0 0 0,0 0 0,0 0 0,1 0 0,-1 0 0,0 1 0,0-1 0,0 0 0,0 0 0,0 0 0,0 0 0,1 0 0,-1 0 0,0 0 0,0 0 0,0 0 0,0 0 0,0 0 0,1 0 0,-1 0 0,0 0 0,0 0 0,0 0 0,0 0 0,0 0 0,1 0 0,-1 0 0,0 0 1,0 0-1,0 0 0,0 0 0,12-8 61,10-12 18,-22 20-77,100-92 404,-99 91-401,-1 0-1,1 0 0,0 1 1,0-1-1,0 0 0,0 1 0,0-1 1,0 0-1,0 1 0,0-1 1,0 1-1,0 0 0,0-1 0,0 1 1,0 0-1,0 0 0,0-1 1,0 1-1,0 0 0,0 0 1,1 0-1,-1 0 0,0 1 0,0-1 1,0 0-1,0 0 0,0 1 1,1-1-1,0 2-1,-1-1 0,1 1 0,-1-1 0,0 1 1,0 0-1,0-1 0,1 1 0,-2 0 0,1 0 0,0 0 1,0 0-1,-1 0 0,2 2 0,-1 2-4,0 0 0,1-1 1,0 1-1,1-1 0,-1 1 0,1-1 1,0 0-1,0 0 0,0 0 0,1 0 0,0-1 1,0 0-1,0 1 0,1-1 0,-1-1 0,1 1 1,0-1-1,0 0 0,0 0 0,0 0 0,0 0 1,1-1-1,-1 0 0,1 0 0,0-1 0,0 0 1,-1 0-1,1 0 0,0 0 0,7-1 0,-2-1 8,1 1 0,0-2-1,-1 1 1,1-2 0,-1 0-1,0 0 1,0-1 0,0 0 0,17-9-1,1-4 39,56-41-1,-30 12 18,-50 41-50,0 0-1,0 0 0,-1-1 0,0 1 0,0-1 1,0 0-1,-1 0 0,4-9 0,-6 15-11,-1-1 0,0 1 0,0-1 0,1 1 0,-1-1 0,0 1-1,0-1 1,0 1 0,0-1 0,0 1 0,1-1 0,-1 1 0,0-1 0,0 1 0,-1-1 0,1 1-1,0-1 1,0 1 0,0-1 0,0 1 0,0 0 0,0-1 0,-1 1 0,1-1 0,0 1 0,0-1 0,-1 1-1,1-1 1,0 1 0,-1 0 0,1-1 0,0 1 0,-1-1 0,-1 1 1,1-1 1,0 1-1,0 0 0,-1 0 1,1 0-1,0 0 0,-1 0 1,1 0-1,0 0 1,0 0-1,-1 1 0,-1 0 1,-35 15 39,28-9-41,1 0 1,0 1-1,0 0 0,0 0 0,1 1 0,-10 14 1,15-19-8,0 0 0,0 1 0,0-1 0,1 1 0,0-1 1,0 1-1,0 0 0,1 0 0,-1 0 0,1 0 0,0 0 0,1 0 0,-1 0 1,1 1-1,0-1 0,0 0 0,2 8 0,-2-11 2,1 0 0,0 0 0,-1 0 0,1 1 0,0-1 0,0 0 0,0 0 0,0 0 0,0-1 0,1 1 0,-1 0 0,0 0 0,1-1 0,0 1 0,-1 0 0,1-1-1,0 0 1,0 1 0,0-1 0,0 0 0,0 0 0,0 0 0,0 0 0,0-1 0,0 1 0,0 0 0,0-1 0,1 0 0,-1 1 0,0-1 0,0 0 0,1 0 0,-1 0 0,0 0 0,0-1 0,1 1 0,-1-1 0,3 0 0,4-2 14,0 0 0,-1 0 0,0-1 0,0 0 0,0 0 0,0-1 0,0 0 0,9-9 0,-3 0 44,-2 0 0,1-1-1,19-32 1,-21 30-3,-52 85-6,-48 106 1,-23 101 25,83-189-72,-15 41 0,33-97 10,9-22-5,-1 0 1,1 0-1,-1-1 1,-1 0-1,1 1 1,-1-1-1,0 0 0,-1-1 1,-9 12-1,13-18-3,0 1 1,1-1-1,-1 0 0,0 1 0,0-1 0,0 0 0,1 1 0,-1-1 0,0 0 0,0 0 0,0 0 0,0 0 0,0 0 0,1 0 0,-1 0 0,0 0 0,0 0 0,0 0 1,0 0-1,0-1 0,0 1 0,1 0 0,-1 0 0,0-1 0,0 1 0,1-1 0,-1 1 0,0-1 0,0 1 0,1-1 0,-1 1 0,0-1 0,1 0 0,-1 1 1,0-2-1,-18-27 61,9 6 5,2 0 0,0 0 0,1-1 0,2 0 1,0 0-1,-2-49 0,6 66-36,1-1-1,1 1 0,-1-1 1,1 1-1,0-1 1,4-12-1,-4 17-22,0 1 0,0 0 0,1-1 0,-1 1 0,0 0 0,1 0 1,-1-1-1,1 1 0,0 0 0,0 1 0,0-1 0,0 0 0,0 0 0,0 1 0,0 0 0,1-1 0,-1 1 0,1 0 0,-1 0 0,0 0 0,1 0 0,2 0 0,19-2 19,0 0 0,1 2 0,-1 1 0,0 1 1,0 1-1,25 5 0,21 1 26,-57-7-239,17 2 410,35-2 1,-55-2-848,0 0 0,0 0 1,0-1-1,10-4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06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0 4912,'0'0'7042,"-7"11"-6732,-21 34-29,26-40-177,0 0-1,0 0 1,1 0-1,-1 0 1,1 1 0,0-1-1,1 0 1,-1 1 0,1-1-1,0 1 1,0-1 0,1 0-1,-1 1 1,1-1-1,3 8 1,-1 8-25,6 53 244,8 81 32,-11-72-193,10 192 469,-10-181 121,-6-93-642,2-12 260,0 2-315,-1 1 0,0 0 1,0-1-1,-1 1 0,0 0 1,-1-1-1,-2-14 0,0-7 39,-41-357 939,38 320-882,2 19-34,4 42-107,0 0 1,0 0-1,0 0 0,1 0 1,0 0-1,0 0 0,0 0 1,1 0-1,0 0 0,0 1 1,1-1-1,0 1 0,-1-1 1,2 1-1,3-5 0,-3 4-6,1 1 0,-1-1-1,1 1 1,1 0 0,-1 1-1,1-1 1,0 1 0,-1 0 0,2 1-1,-1-1 1,0 1 0,11-3-1,-4 3-2,0 0-1,0 1 1,1 1-1,-1 0 1,1 0-1,24 4 1,-17 0 5,0 0 0,-1 2 0,34 11 0,-46-13-3,0 0 0,-1 1 0,1-1 0,-1 2 0,0-1 0,0 1 0,0 0 0,-1 0 0,0 1 0,0 0-1,0 0 1,-1 1 0,0-1 0,0 1 0,0 0 0,-1 1 0,0-1 0,-1 1 0,0-1 0,0 1 0,0 0-1,-1 0 1,0 0 0,-1 1 0,0-1 0,0 0 0,-1 1 0,0-1 0,0 0 0,-1 1 0,0-1 0,0 0 0,-1 1-1,0-1 1,-1 0 0,0 0 0,-6 11 0,-1-2 3,0 0 0,-2-1 0,0 0 0,-1-1 0,0-1 0,-29 24 0,-101 63 15,93-68-19,33-25-2,15-7 5,0 0 0,0 0 1,0 0-1,-1 0 0,1 0 1,0 0-1,0 1 0,1-1 0,-1 1 1,0-1-1,0 1 0,1 0 0,-2 2 1,2-3-4,1 0 0,0 0 0,0-1 0,0 1 0,0 0 1,0 0-1,0 0 0,0 0 0,0 0 0,1-1 0,-1 1 0,0 0 1,1 0-1,-1 0 0,0 0 0,1-1 0,-1 1 0,1 0 0,-1-1 1,1 1-1,-1 0 0,1-1 0,-1 1 0,2 0 0,19 15 2,-16-13 0,139 77 5,-107-59-9,-24-15 0,0 1 0,-1 1 0,0 0 0,0 0 0,0 1 0,-1 1 0,17 19 0,-19-18 0,-4-6 0,-1 0 0,0 1 0,-1-1 0,1 0 0,3 10 0,-6-14 0,-1 0 0,1 1 0,-1-1 0,0 0 0,0 0 0,0 0 0,1 1 0,-1-1 0,0 0 0,0 0 0,-1 0 0,1 1 0,0-1 0,0 0 0,-1 0 0,1 0 0,0 0 0,-1 0 0,1 0 0,-1 1 0,0-1 0,1 0 0,-1 0 0,0 0 0,1-1 0,-1 1 0,0 0 0,0 0 0,0 0 0,0-1 0,0 1 0,0 0 0,0-1 0,0 1 0,0-1 0,-1 1 0,-7 3 8,0-1 0,0 0 0,0 0 0,0-1 0,0-1 0,-1 1 0,-17-1 0,-72-6 38,58 1-34,-7-1-20,1-2 0,-61-17 0,76 18 35,-6-3-2892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08.0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23 4216,'0'0'4168,"-10"0"-3931,-31 1-9,31 1 200,9 2-87,2-4-312,-1 1 0,1-1 0,-1 0 0,1 1 1,-1-1-1,1 0 0,-1 0 0,1 0 0,-1 1 0,1-1 0,-1 0 0,1 0 0,-1 0 1,1 0-1,-1 0 0,1 0 0,-1 0 0,1 0 0,-1 0 0,1 0 0,-1 0 1,2-1-1,18-4 171,0 0-1,1 0 1,0 2 0,26-1 0,-5 1 6,15-2 108,0 3-1,-1 3 1,82 10 0,-17 1 692,-102-13-2060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14.2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1121 3312,'0'0'4977,"10"-5"-4678,22-10-25,0-1 1,-1-2-1,0-1 1,-2-2-1,-1 0 1,0-2-1,32-34 1,-45 39-154,74-92 472,-73 88-471,-1-1 1,-2 0 0,15-32 0,14-46 276,-5-2 0,45-195 0,-79 283-349,-1 1-1,0-1 1,-1 0-1,-1 1 1,0-1-1,-1 0 1,-1 0-1,-6-27 1,8 41-48,0 1 1,-1-1 0,1 0 0,0 1 0,0-1-1,0 1 1,-1-1 0,1 1 0,0-1 0,-1 1 0,1-1-1,0 1 1,-1-1 0,1 1 0,-1-1 0,1 1-1,-1 0 1,1-1 0,-1 1 0,1 0 0,-1-1 0,1 1-1,-1 0 1,1 0 0,-1-1 0,1 1 0,-1 0-1,0 0 1,1 0 0,-2 0 0,0 0 0,1 0 0,-1 1 0,0-1 0,0 1 0,1 0 0,-1-1 0,0 1 0,1 0 0,-1 0 0,-2 2 0,-5 4 1,0 1 0,-11 13 0,17-19 0,-21 25 7,1 1 0,1 1 1,1 1-1,2 1 0,1 0 1,2 2-1,1 0 0,1 0 1,2 2-1,1-1 0,-9 61 1,11-38-1,-2 83-1,11-117 3,1 0-1,1 1 0,0-1 1,2 0-1,1-1 0,11 33 1,-11-43 9,0-1-1,0 1 1,1-1 0,0 0 0,1 0 0,1 0 0,12 13 0,-16-20-5,0 0 0,0 0 1,1-1-1,-1 1 0,1-1 0,0 0 0,0-1 0,0 1 1,0-1-1,1 0 0,-1 0 0,1-1 0,-1 1 0,1-1 0,-1 0 1,1-1-1,0 1 0,-1-1 0,9-1 0,6-3 32,-1 0 1,0-1-1,0-1 0,0-1 0,-1-1 0,0 0 1,0-1-1,18-14 0,-21 13 15,-1-2 0,-1 1 1,0-2-1,0 0 0,-2 0 0,1-1 1,-2-1-1,0 0 0,15-30 1,-14 27 233,21-27 1,-29 40-250,-2 4-38,-1 0 0,1 0 1,0 0-1,-1 0 0,1 0 0,0 1 0,0-1 0,-1 0 0,1 0 0,0 1 0,0-1 1,0 0-1,0 1 0,0-1 0,0 1 0,0-1 0,0 1 0,0 0 0,0-1 0,0 1 0,1 0 1,-1 0-1,0-1 0,0 1 0,0 0 0,0 0 0,2 1 0,-2-1-9,1 1 0,-1 0 1,1 0-1,-1 0 0,1 0 0,-1 1 0,1-1 0,-1 0 0,0 1 0,0-1 0,0 0 1,0 1-1,0-1 0,0 1 0,1 1 0,1 5-19,1-1 0,-1 1 0,-1-1 0,0 1 1,0 0-1,2 13 0,-5 1-12,0-1 1,-4 25-1,-2 30 99,7-76-54,19-6 136,-11 1-132,1 1 0,-1-1 0,1 0 0,-1-1 0,-1 0 0,1 0 0,6-8 0,12-9 17,98-80 171,-120 100-192,0 0 0,0 1 1,0-1-1,0 1 0,0 0 0,1 1 0,-1-1 0,8-1 0,3-2 34,-14 5-50,-1 0 0,1 0 0,0 0 0,-1 0 0,1 0 0,0 0 0,-1 0 0,1 1 0,0-1 1,-1 0-1,1 0 0,0 0 0,-1 1 0,1-1 0,-1 0 0,1 1 0,-1-1 0,1 0 0,-1 1 0,1-1 0,-1 1 0,1-1 1,-1 1-1,1-1 0,-1 1 0,1-1 0,-1 1 0,0-1 0,0 1 0,1 0 0,-1-1 0,0 1 0,0-1 0,1 1 0,-1 0 0,0-1 1,0 1-1,0 0 0,0-1 0,0 1 0,0 0 0,0 1 0,0 33-24,0-32 18,-5 47-50,3-32 23,0 0 0,2 0-1,1 32 1,0-49 34,-1 0-1,0 0 1,0 0 0,0-1-1,1 1 1,-1 0 0,0 0-1,1 0 1,-1 0 0,0-1-1,1 1 1,-1 0 0,1 0 0,0-1-1,-1 1 1,1 0 0,0-1-1,-1 1 1,1-1 0,0 1-1,-1-1 1,1 1 0,0-1-1,0 1 1,1-1 0,0 1 0,1-1 1,-1 1 0,0-1-1,1 0 1,-1 0 0,1 0-1,-1 0 1,0-1 0,5 0-1,3-2 9,-1 0 0,1-1-1,13-6 1,3-4 61,38-26-1,-56 34-45,0-1-1,0 0 0,0 0 1,-1 0-1,0-1 0,-1 0 1,1-1-1,4-9 0,-9 16-13,-1-1 0,0 1 0,0-1 0,0 0 0,0 1 0,-1-1 0,1 0 0,-1 1 0,0-1 0,1 0 0,-1 0 0,0 1 0,-1-1 0,0-4 0,1 6-9,0 0 0,-1 0 0,1 0 0,-1 0 0,1 0 0,-1 0 0,0 0 0,1 0 0,-1 0 0,0 0 0,0 1 0,1-1 0,-1 0 0,0 0 0,0 1 0,0-1 0,0 1 0,0-1 0,0 0 0,0 1 0,0 0 0,-1-1-1,1 1 1,0 0 0,0-1 0,0 1 0,0 0 0,0 0 0,-1 0 0,1 0 0,0 0 0,0 0 0,0 1 0,0-1 0,-2 1 0,-1 0-5,0 0-1,0 0 0,1 1 1,-1-1-1,1 1 1,-1 0-1,1 0 1,0 0-1,-1 0 0,1 1 1,0-1-1,1 1 1,-1 0-1,0 0 0,1 0 1,0 0-1,-1 0 1,-1 5-1,2-5-3,1 0 0,0 0 0,-1 0 0,1 0 0,0 0 0,0 0 0,1 0 0,-1 0 0,1 1 0,0-1 0,-1 0 1,1 0-1,1 1 0,-1-1 0,0 0 0,1 0 0,0 1 0,-1-1 0,1 0 0,1 0 0,2 6 0,0-4 2,0 1-1,0-1 1,1 1 0,0-1 0,0-1 0,0 1-1,1-1 1,-1 0 0,1 0 0,0 0 0,0-1-1,1 0 1,-1 0 0,0-1 0,1 1 0,0-2-1,0 1 1,-1-1 0,1 0 0,0 0 0,0-1-1,13 0 1,-6-1 22,0 0-1,-1-1 0,1-1 1,-1 0-1,1-1 1,-1-1-1,0 0 1,-1 0-1,1-1 1,18-13-1,39-23 96,-59 30-102,-21 20-3,-9 9-26,-37 26 0,3-3 1,49-36 22,-1 0 21,8-5 14,18-5 5,85-5 11,-70 9-59,0-2 0,-1-1 0,0-2 0,48-15 0,-78 19-305,1 1 0,-1-1 0,0 0-1,0-1 1,0 1 0,0-1 0,6-6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14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9040,'0'0'1128,"90"22"-1328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19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36 961 4120,'0'0'4504,"7"-11"-4279,-2 3-178,4-7 59,0 0-1,-1-1 1,9-23-1,19-66 355,-15 39-101,4 0 0,43-83 1,-9 38 500,45-124 0,-98 213-692,-1 6 60,-7 27 120,-46 216-191,-130 369 0,165-559-141,-19 50 50,-4-2 0,-51 91 1,81-162-22,5-12-19,0 0 0,0 0 0,0 0 0,0 0-1,0 0 1,0 0 0,0-1 0,-1 1 0,-1 2 0,15-32 302,9-9-256,0 1 1,3 2-1,0 0 0,3 2 1,0 0-1,48-41 1,-36 40-51,-4 3-4,1 1 0,39-23 1,-34 28 81,71-56 0,-51 34 291,-53 35-272,-8 10-108,0 1 1,0-1-1,1 0 1,-1 1-1,0-1 1,1 0-1,-1 1 1,1-1-1,-1 0 1,1 1-1,-1-1 1,1 1-1,-1-1 1,1 1-1,0-1 1,-1 1-1,1 0 1,0-1-1,0 1 1,1-3 79,0 1 0,0 0-1,-1 0 1,2 0 0,-1 0 0,4-3 0,-1-1-73,0 0-1,-1 0 1,0-1 0,0 1 0,-1-1-1,0 0 1,0 0 0,2-8 0,-2 8 7,-1-1 0,0 0 0,-1 0 0,0 0 0,0 1 1,-1-1-1,0 0 0,-2-15 0,1 12 7,1 9-28,1 0 1,-1 0 1,0 1-1,0-1 0,0 0 0,0 0 0,-1 0 0,1 0 0,0 0 1,-1 0-1,1 1 0,-1-1 0,0 0 0,1 0 0,-1 1 0,0-1 1,0 0-1,0 1 0,0-1 0,0 1 0,-1-1 0,1 1 1,0 0-1,-1-1 0,1 1 0,-1 0 0,1 0 0,-4-1 0,2 2-1,0 0 0,0 1 0,1 0-1,-1 0 1,0 0 0,0 0-1,0 0 1,1 0 0,-1 1-1,1 0 1,-4 2 0,2-2-2,-1 2-6,0 0-1,0 0 1,1 0-1,0 1 1,-1-1-1,2 1 1,-1 0 0,0 0-1,1 0 1,0 1-1,0-1 1,1 1-1,-1-1 1,1 1-1,1 0 1,-1 0-1,0 7 1,0 0-18,0 0-1,1 0 1,0 1 0,2-1 0,-1 0-1,5 25 1,-3-32 10,-1 0 1,1 0-1,0-1 0,0 1 0,0 0 0,1-1 1,0 1-1,0-1 0,0 0 0,1 0 1,0 0-1,0 0 0,0-1 0,0 0 0,1 1 1,-1-2-1,1 1 0,0 0 0,8 3 0,-7-4 1,1-1-1,0 1 0,0-1 0,0-1 0,1 1 0,-1-1 0,0-1 1,0 1-1,1-1 0,-1 0 0,0-1 0,1 0 0,-1 0 1,0 0-1,12-5 0,1 0 25,-1-2 0,1 0 0,-2-1 0,1-1 0,-2-1 0,1-1 0,-1 0 0,-1-1 0,0-1 0,-1 0 0,-1-1 0,0-1 0,-1 0 0,-1-1 0,13-22 0,-21 32-1,1-1 17,0 0-1,-1-1 1,5-13-1,-8 21-22,-1 0 0,0 0 0,1 0 1,-1 0-1,0 0 0,1 0 0,-1 0 0,0 0 0,0-1 0,0 1 1,0 0-1,0 0 0,0 0 0,0 0 0,0 0 0,0 0 0,0 0 1,-1 0-1,1 0 0,-1 0 0,1 0 0,0 0 0,-1 0 0,0 0 1,1 0-1,-1 0 0,0 0 0,1 0 0,-1 0 0,0 1 0,0-1 1,1 0-1,-1 1 0,0-1 0,0 0 0,0 1 0,0-1 0,0 1 1,-2-1-1,1 1 1,-1 0 1,1 0 0,-1 0-1,1 0 1,-1 1-1,0-1 1,1 1 0,-1-1-1,1 1 1,0 0 0,-1 0-1,1 0 1,0 0-1,-1 1 1,1-1 0,0 0-1,0 1 1,-3 3-1,-2 1 8,0 1-1,1-1 1,-11 15-1,11-13-15,1 1-1,0-1 1,1 1-1,0 0 0,0 0 1,1 1-1,0-1 0,-1 12 1,3-18-3,0 1 0,1-1 0,0 0 0,0 0 1,0 1-1,0-1 0,0 0 0,1 0 0,-1 0 1,1 1-1,0-1 0,0 0 0,0 0 0,0 0 0,1 0 1,-1 0-1,1-1 0,-1 1 0,1 0 0,0-1 1,0 1-1,1-1 0,-1 0 0,0 0 0,1 1 1,-1-2-1,1 1 0,4 3 0,6 0-3,0 0-1,0 0 1,1-1 0,-1-1-1,1 0 1,-1-1 0,1-1-1,0 0 1,0-1 0,0 0-1,0-1 1,0 0 0,13-4-1,-17 2 16,1-1 0,-1 0 0,0-1-1,-1 0 1,1 0 0,-1-1-1,0 0 1,0-1 0,-1 0 0,0 0-1,0-1 1,10-13 0,0-2 48,-2 0 0,0-1 1,20-42-1,-19 29 23,-1-2 1,-3 0 0,0 0 0,9-62-1,-17 69-27,-1-1 0,-2 1 0,-1-1 0,-2 0 0,-1 1 0,-8-42 0,10 72-45,-1-1-1,1 1 1,-1 0-1,1 0 0,-1 0 1,0 0-1,0 0 0,-2-3 1,2 5-6,1-1-1,0 1 1,-1 0 0,1-1 0,-1 1 0,1 0 0,-1 0 0,1 0 0,-1-1 0,1 1 0,-1 0-1,1 0 1,-1 0 0,1 0 0,-1 0 0,1 0 0,-1 0 0,1 0 0,-1 0 0,1 0 0,-1 0 0,1 0-1,-1 0 1,1 1 0,-1-1 0,1 0 0,-1 0 0,1 0 0,0 1 0,-1-1 0,1 0 0,-1 1-1,1-1 1,0 0 0,-1 1 0,1-1 0,0 0 0,-1 1 0,1-1 0,0 1 0,-1-1 0,1 1-1,0-1 1,0 0 0,-1 2 0,-7 9-3,1 1 0,0 0 1,0 1-1,1 0 0,1 0 0,0 0 0,0 1 1,2-1-1,-3 15 0,2 1-31,1 1 0,1-1 0,2 43-1,1-48 31,2 0 0,0-1 0,1 1 0,2-1 0,0 0 0,1 0-1,2 0 1,0-1 0,1-1 0,2 0 0,0 0 0,1-1 0,1 0 0,0-2-1,2 1 1,35 31 0,-46-46 24,0 0 0,0 0 0,1-1 0,0 0 0,-1 0 0,1 0-1,0-1 1,0 1 0,1-2 0,-1 1 0,0-1 0,1 1 0,-1-2 0,0 1 0,8-1 0,-5-1-269,0 0 0,0-1 0,0 0 1,0 0-1,0-1 0,0 0 1,-1 0-1,0-1 0,12-7 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20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366 0 3912,'0'0'4010,"-13"5"-3846,-3 0-127,-18 6 140,1 1 0,0 2-1,-36 21 1,56-27-79,1 1 0,-1 0 0,2 1-1,-1 1 1,2 0 0,-1 0-1,2 1 1,-1 0 0,2 1 0,-1 0-1,2 0 1,0 1 0,1 0-1,0 0 1,1 1 0,0-1 0,1 1-1,1 0 1,1 0 0,0 1 0,0-1-1,2 0 1,1 23 0,0-34-47,-1 1-1,1-1 1,0 0 0,0 0 0,0 1 0,1-1 0,-1 0-1,1 0 1,2 4 0,-3-7-32,-1-1-1,1 1 0,0 0 1,-1 0-1,1-1 1,0 1-1,-1-1 1,1 1-1,0-1 1,0 1-1,0-1 0,-1 1 1,1-1-1,0 0 1,0 1-1,0-1 1,0 0-1,2 1 1,-2-2-2,1 1 1,-1 0 0,1 0 0,0-1-1,-1 1 1,1-1 0,-1 1 0,1-1-1,-1 0 1,1 1 0,-1-1 0,1 0-1,-1 0 1,2-2 0,10-9 62,-1 0 1,0-1-1,0 0 0,-2-1 0,13-20 1,40-79 330,-13 15 220,-46 95-261,1 10-216,2 16-91,-5-18-17,8 30 59,2 0 0,21 44-1,-27-68-76,0 1-1,1-1 0,0-1 0,1 1 0,0-1 1,1-1-1,0 1 0,0-1 0,1-1 0,15 11 1,-22-17-10,1 0 1,0 0 0,1 0 0,-1 0 0,0-1 0,0 1 0,1-1 0,-1 0 0,1 0 0,-1-1 0,1 1 0,-1-1 0,1 0 0,-1-1 0,1 1-1,-1-1 1,1 1 0,-1-1 0,1-1 0,-1 1 0,7-4 0,4-3 41,-1 0 0,1-1 0,-2-1 0,20-17-1,-7 5-30,50-39-2093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42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10152,'0'0'384,"79"6"-104,2-8 8,33-4 336,17-8 8,4 6 24,-2 2 0,-20 2-24,-22 4 16,-20 0-88,-23-2 0,-18-2-185,-16 4 17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31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372 656 3808,'0'0'3261,"-10"7"-2881,3-1-304,-2 2 70,0-1 0,-1 0-1,0-1 1,-1 0 0,1 0-1,-15 5 1,10-7 51,1 0 0,-1 2 0,1-1 0,0 2 0,1 0 0,0 1 0,-20 14 0,15-8-5,1 2 0,1 0 0,-15 18 0,24-25-117,1 0 1,0 0-1,0 1 1,1-1-1,1 1 0,0 0 1,0 1-1,-3 15 1,4-14-1,1 0 0,0 0 1,1 0-1,1 0 0,0 0 0,0 0 1,4 22-1,-2-28-43,0 1 1,-1-1-1,2 0 0,-1-1 0,1 1 1,0 0-1,0-1 0,1 1 0,-1-1 1,1 0-1,0 0 0,1-1 0,-1 1 1,1-1-1,0 0 0,9 6 0,3 0 32,1-1-1,0-1 1,1 0-1,0-2 1,0 0 0,0-1-1,1-1 1,0 0-1,0-2 1,0 0-1,0-2 1,34-2-1,-31 0 28,-1-2-1,0 0 1,0-1-1,0-1 1,-1-1-1,0-1 1,0-1-1,-1-1 1,0-1-1,-1 0 1,23-18-1,-34 21-28,0 0 0,0 0-1,0-1 1,-2 0 0,1 0-1,-1-1 1,0 0 0,-1 0-1,0 0 1,5-18 0,-8 22-26,0 0 0,-1 0 0,0 0 0,0-1 0,0 1 0,-1 0 0,0-1 1,0 1-1,-2-8 0,1 11-10,0-1 0,0 0 0,0 1 0,0-1 0,-1 0 0,0 1 0,0 0 0,0-1 0,0 1 0,0 0 0,-1 0 0,1 0 0,-1 1 0,0-1 0,0 1 0,-3-3 0,4 3-16,-1 1 0,0 0 0,1 0 0,-1 0 0,1 1 0,-1-1 0,0 1 0,0-1 0,1 1 1,-1 0-1,0 0 0,0 0 0,1 0 0,-1 0 0,0 1 0,0-1 0,1 1 0,-1 0 1,0 0-1,1 0 0,-1 0 0,1 0 0,-1 1 0,1-1 0,0 1 0,0-1 0,-3 4 1,-3 1 0,1 0 0,0 1 0,0 0 0,0 0 0,1 0 1,-8 14-1,11-16-15,0-1 1,0 1 0,1 0-1,0 0 1,0 0-1,0 0 1,1 1-1,0-1 1,0 0-1,0 1 1,1-1 0,-1 1-1,1-1 1,0 1-1,1-1 1,0 0-1,-1 1 1,2-1 0,-1 0-1,1 1 1,-1-1-1,2 0 1,-1 0-1,0 0 1,1-1 0,0 1-1,0-1 1,0 1-1,1-1 1,-1 0-1,1 0 1,0 0 0,0-1-1,1 0 1,-1 1-1,1-1 1,0-1-1,-1 1 1,11 3 0,-7-2-3,1-1 1,0-1-1,0 1 1,0-1-1,0-1 1,0 1 0,0-2-1,0 1 1,1-1-1,-1-1 1,13-1-1,-8-1 15,0-1 1,-1 0-1,1-1 0,-1-1 0,0 0 0,22-14 0,28-23 150,71-63 1,-128 100-147,50-35 164,-51 38-136,0 0-1,0 0 1,0 1 0,1 0 0,-1 0 0,0 0 0,1 0 0,0 1 0,10-2-1,-15 3-26,0 0 0,0 1 0,1-1 0,-1 0-1,0 0 1,0 0 0,0 1 0,1-1-1,-1 1 1,0-1 0,0 1 0,0-1 0,0 1-1,0 0 1,0-1 0,0 1 0,0 0-1,0 0 1,0 0 0,-1 0 0,2 1-1,0 1 5,-1-1 0,0 1 0,0-1-1,0 1 1,0 0 0,0 0-1,0-1 1,-1 1 0,1 3-1,-1 7 27,0 1-1,0-1 0,-4 15 1,3-21-23,-2 17 36,-1 0-1,-1 0 1,-1-1-1,-13 34 1,18-56-52,1 0 1,-1-1 0,1 1-1,0 0 1,-1 0-1,1-1 1,0 1 0,0 0-1,-1 0 1,1 0 0,0-1-1,0 1 1,0 0-1,0 0 1,0 0 0,0 1-1,9-4 84,17-21-9,63-88 85,-15 16 22,-70 91-172,2-3 43,0 0 1,1 0-1,13-11 0,-19 18-56,-1 0-1,0 0 1,0 0 0,0 0 0,0 0 0,1 0-1,-1 0 1,0 0 0,0 0 0,0 0-1,0 0 1,1 0 0,-1 0 0,0 0 0,0 0-1,0 0 1,0 0 0,1 0 0,-1 0 0,0 0-1,0 0 1,0 0 0,0 0 0,0 0 0,1 0-1,-1 0 1,0 0 0,0 1 0,0-1 0,0 0-1,0 0 1,0 0 0,1 0 0,-1 0 0,0 0-1,0 1 1,0-1 0,0 0 0,0 0 0,0 0-1,0 0 1,0 0 0,0 1 0,0-1 0,0 0-1,0 0 1,0 0 0,0 0 0,0 1-1,0-1 1,0 0 0,0 0 0,0 0 0,0 0-1,0 1 1,0-1 0,0 0 0,0 0 0,0 0-1,0 0 1,0 0 0,0 1 0,0-1 0,-1 0-1,1 0 1,-3 18 10,2-14-1,-3 23-5,1 1 1,1 0-1,2 38 0,1-63-1,-1 1 0,1-1 1,-1 0-1,1 1 0,0-1 0,0 0 0,0 1 0,1-1 0,-1 0 0,1 0 0,0 0 0,-1 0 0,1-1 0,1 1 0,-1 0 0,0-1 0,5 4 0,-5-4-1,1-1 0,-1 0 0,1 1-1,-1-1 1,1 0 0,-1 0 0,1 0 0,0-1 0,0 1-1,-1-1 1,1 0 0,0 1 0,0-1 0,0 0-1,-1-1 1,1 1 0,0 0 0,0-1 0,0 0-1,-1 1 1,5-3 0,0 0 3,-1 0 1,1-1-1,-1 1 0,0-1 0,0-1 1,0 1-1,-1-1 0,0 0 1,8-10-1,2-5 11,20-32 1,-7 8 20,6-10 10,52-105 0,7-68 40,-51 106-16,51-238-1,-91 350-67,-1 3-3,1-1 0,-2 1 0,1-1 0,-1-12 0,0 18-3,0 1 0,0 0 1,0 0-1,0-1 0,0 1 0,0 0 0,0-1 0,0 1 0,0 0 1,0 0-1,0-1 0,0 1 0,0 0 0,-1 0 0,1-1 1,0 1-1,0 0 0,0 0 0,0 0 0,-1-1 0,1 1 0,0 0 1,0 0-1,0 0 0,-1-1 0,1 1 0,0 0 0,0 0 0,-1 0 1,1 0-1,0 0 0,0 0 0,-1-1 0,1 1 0,0 0 1,0 0-1,-1 0 0,1 0 0,-1 0 0,-12 7-12,-9 15 5,9-1 2,2 0-1,0 1 1,-12 32-1,-16 74-44,20-62 26,5-14 1,2 2 0,3 0 0,2 0 0,2 1 0,3-1 1,2 1-1,2 0 0,16 87 0,-15-129 18,0 0 0,0 0 0,1 0 0,1-1-1,0 0 1,1 0 0,0 0 0,1-1 0,9 14 0,-14-23 10,0 0 1,0 0 0,0 0-1,0 0 1,1 0 0,-1-1-1,0 1 1,1-1-1,-1 1 1,1-1 0,-1 0-1,1 0 1,0 0 0,0 0-1,-1-1 1,1 1-1,4 0 1,-2-1 9,0 0 0,0-1 0,1 1 0,-1-1 0,0 0 0,0-1 0,0 1 0,0-1 0,4-2 0,2-1 23,0-1-1,0-1 1,-1 0-1,0 0 0,0-1 1,-1 0-1,12-12 0,-14 12-1,0-1-1,-1 1 0,0-1 1,0 0-1,-1-1 1,0 1-1,4-15 0,-7 19-22,-1 0 0,0 1-1,0-1 1,-1 0 0,1 0-1,-1 1 1,0-1 0,0 0 0,-1 0-1,1 1 1,-1-1 0,0 0-1,-1 1 1,1-1 0,-1 1 0,0-1-1,0 1 1,-4-7 0,0 3 41,0 0 0,0 1 1,-1 0-1,0 1 0,0 0 1,0 0-1,-1 0 0,-15-8 1,29 17 25,25 17 58,2-2-1,0-1 0,71 24 0,-39-21-29,-34-10-32,46 8 0,-69-16-60,0 0 0,-1 0 1,14 6-1,-18-7-10,0 0 1,-1 0 0,1 1-1,0 0 1,-1-1-1,1 1 1,-1 0-1,0 0 1,1 0 0,-1 1-1,0-1 1,2 4-1,-3-5 0,-1 1-1,0-1 1,0 1-1,0-1 0,0 1 1,0-1-1,0 1 1,0-1-1,0 0 0,-1 1 1,1-1-1,0 1 1,-1-1-1,1 1 0,-2 2 1,-12 18 24,5-9 4,-48 69 221,56-81-246,1 0-1,-1 1 1,0-1 0,1 1 0,-1-1-1,1 1 1,-1-1 0,1 1 0,-1-1-1,1 1 1,0-1 0,0 1-1,0 0 1,0-1 0,0 1 0,0-1-1,1 1 1,-1 0 0,0-1 0,1 1-1,-1-1 1,1 1 0,1 1-1,-1-1 3,1 1 0,0-1 0,0 0 0,0 1 0,1-1-1,-1 0 1,0 0 0,1-1 0,-1 1 0,1 0 0,4 1-1,-1 0-3,-1-1 0,1 0-1,0 0 1,-1-1 0,1 0-1,0 0 1,0 0 0,0-1 0,0 1-1,0-1 1,-1-1 0,9 0-1,-5-3 0,0 1 0,0-1 0,0-1 0,-1 0 0,0 0 0,0-1 0,0 0 0,0 0 0,-1-1 0,7-7 1,6-11 0,31-46 1,-22 27-1,13-17 58,53-103 0,-85 145-62,-5 11-74,-12 19 1,3-2 63,0 0 0,1 0 1,0 1-1,0-1 1,1 1-1,0 0 0,1 0 1,0 0-1,1 0 0,0-1 1,0 1-1,1 0 0,1 0 1,-1 0-1,2 0 1,-1-1-1,1 1 0,1-1 1,0 0-1,0 0 0,0 0 1,1 0-1,1-1 1,8 11-1,-11-16 10,-1-1 1,1 0-1,-1 0 1,1 0-1,0 0 1,0 0-1,0 0 0,0-1 1,0 1-1,0-1 1,1 0-1,-1 0 1,0 0-1,1-1 1,-1 1-1,4-1 0,-2 0 2,0 0 0,0-1 0,0 0 0,0 0 0,0 0 0,0-1 0,-1 1 0,1-1 0,-1 0 0,5-3 0,9-7 7,-1 0 1,-1-2-1,0 0 1,18-19-1,-21 19-9,-1 3-4,-1-1 0,-1 0-1,0-1 1,-1 0 0,0 0 0,-1-1-1,0 0 1,-1 0 0,-1-1 0,-1 0 0,7-24-1,1-41-6,6-134-1,-16 163 36,-2 19 14,-5-50 0,4 82-40,0 0 0,0-1 0,0 1 0,0 0 0,0 0-1,0-1 1,0 1 0,0 0 0,0 0 0,0-1 0,0 1 0,0 0 0,0-1 0,0 1 0,0 0 0,0 0-1,0-1 1,0 1 0,0 0 0,0 0 0,-1 0 0,1-1 0,0 1 0,0 0 0,0 0 0,0 0 0,0-1 0,-1 1-1,1 0 1,0 0 0,0 0 0,0 0 0,-1-1 0,1 1 0,0 0 0,0 0 0,-1 0 0,1 0 0,0 0-1,0 0 1,-1 0 0,1 0 0,0 0 0,-9 10-25,-7 24-30,3 5 12,2 1 0,2 0 0,-7 75 1,2-17-31,-104 473-171,103-504 204,11-47 43,0 0 0,-2 0 1,0 0-1,-16 34 0,22-53 1,-1-1 0,1 1-1,0 0 1,-1 0 0,1 0 0,-1 0-1,1 0 1,-1-1 0,1 1 0,-1 0-1,0 0 1,1-1 0,-1 1 0,0 0-1,0-1 1,0 1 0,1-1 0,-1 1-1,0-1 1,-2 1 0,3-1-2,-1 0 1,1-1-1,-1 1 0,1 0 1,-1-1-1,1 1 0,-1-1 1,1 1-1,-1-1 0,1 1 1,0-1-1,-1 1 0,1-1 1,0 1-1,-1-1 1,1 1-1,0-1 0,0 1 1,0-1-1,0 0 0,-1 1 1,1-1-1,0 0 0,-1-5 4,1 0 0,-1 0-1,1 1 1,0-1 0,1-10-1,1 7-1,1 0 0,0 0 0,1 1 0,0-1-1,0 1 1,0-1 0,1 1 0,1 0 0,-1 1-1,1 0 1,0 0 0,1 0 0,0 0 0,0 1 0,14-9-1,7-3 18,1 2 0,1 1 0,37-12 0,19-11-2,-67 28-11,0 0-1,0-2 0,-1-1 1,-1 0-1,0-1 0,-1-1 1,-1 0-1,0-1 0,-1-1 1,0 0-1,-2-1 0,0-1 1,17-35-1,-24 42-4,-1 4 0,0 0-1,0 0 1,-1 0-1,-1 0 0,1-1 1,-1 1-1,-1-1 1,1-15-1,-3 23-2,-3 6 0,-3 8 0,0 3-10,1 0 0,1 0 0,1 0 0,0 1 0,1-1 0,-1 21 0,3-9-12,1-1 0,1 1 1,5 28-1,-5-49 13,0-1 0,0 0 0,0 0 0,1 1 0,0-1 0,3 5 0,-4-9 8,0-1 0,-1 0 0,1 0-1,0 0 1,-1 0 0,1 0 0,0 0 0,0-1 0,0 1 0,0 0-1,0 0 1,0-1 0,0 1 0,0 0 0,0-1 0,0 1 0,1-1-1,-1 1 1,0-1 0,0 0 0,0 0 0,1 1 0,-1-1-1,0 0 1,0 0 0,1 0 0,-1 0 0,0 0 0,0-1 0,1 1-1,-1 0 1,0-1 0,0 1 0,0 0 0,0-1 0,0 0-1,2 0 1,13-8 7,0 0-1,-1-1 0,0-1 0,-1-1 1,25-25-1,57-75 137,-82 92-116,-12 16-15,1-1 0,0 1 0,0 0 0,0 0 0,0 1 0,1-1 0,-1 1 0,1-1 0,7-3 0,-11 7-10,1 0 1,-1 0-1,0 0 0,0 0 1,1 0-1,-1 0 1,0 0-1,1 0 1,-1 0-1,0 0 1,1 0-1,-1 1 0,0-1 1,0 0-1,1 0 1,-1 0-1,0 1 1,0-1-1,0 0 1,1 0-1,-1 1 0,0-1 1,0 0-1,0 0 1,1 1-1,-1-1 1,0 0-1,0 1 1,0-1-1,0 0 1,0 0-1,0 1 0,0 0 1,5 15 6,-4-12 0,4 13-8,-1 2-8,1 0 0,2-1-1,-1 0 1,2 0 0,12 20 0,-18-34 6,0-1 1,1 1-1,0-1 1,0 1-1,0-1 1,0 0-1,0 0 1,0-1-1,1 1 1,0 0-1,-1-1 1,1 0-1,0 0 1,0 0-1,0-1 0,0 1 1,0-1-1,0 0 1,1 0-1,-1 0 1,0-1-1,1 0 1,-1 0-1,0 0 1,1 0-1,-1 0 1,0-1-1,1 0 1,6-2-1,4-2-5,1-2 0,-1 0 0,0 0 1,21-16-1,15-7-5,43-27 25,-60 34-5,41-19 0,-63 37-1,-1 0 11,0-1 0,0 0 0,0 0 0,0-1 1,11-10-1,-22 17-18,0-1 0,1 1-1,-1-1 1,0 1 0,0-1 0,0 1 0,0-1-1,0 1 1,0-1 0,0 1 0,0-1-1,0 1 1,0-1 0,0 1 0,0 0 0,0-1-1,-1 1 1,1-1 0,0 1 0,0-1 0,0 1-1,-1-1 1,1 1 0,0 0 0,-1-1 0,1 1-1,0-1 1,-1 1 0,1 0 0,0-1-1,-1 1 1,1 0 0,-1 0 0,0-1 0,-16-12-4,11 10 5,-1 1 1,1-1-1,0 1 0,-1 0 0,0 0 0,1 1 0,-1 0 0,0 0 0,0 1 0,0-1 0,1 2 1,-1-1-1,0 1 0,0 0 0,1 0 0,-1 1 0,0 0 0,1 0 0,-13 6 0,12-5 0,0 0 0,0 1 0,0 0 0,1 0 0,-1 1 0,1 0 0,0 0 0,1 0 0,-1 1 0,1 0 0,0 0 0,0 0 0,1 0 0,0 1 0,0 0 0,0 0 0,-3 12 0,6-15-1,0-1 0,1 1 0,0 0 0,0 0 0,0 0 0,0-1 0,1 1 0,-1 0 0,1 0 0,0 0 0,0-1 0,0 1 0,1-1 0,-1 1 0,1-1 0,0 1 0,0-1 0,0 0 0,0 0 0,1 0 0,-1 0 0,1 0 0,0-1 0,0 1 0,0-1 0,0 0 0,4 3 0,-3-2 0,1 0 0,0 0 0,0-1 0,1 1 0,-1-1 0,0 0 0,1-1 0,-1 1 0,1-1 0,-1 0 0,1 0 0,0-1 0,-1 0 0,1 0 0,0 0 0,0-1 0,-1 0 0,7-1 0,-7 0-2,1 0 0,-1-1-1,1 1 1,-1-1 0,0 0 0,0-1-1,0 1 1,-1-1 0,1 0 0,-1 0-1,5-6 1,0-2-15,-1-1 0,14-25 1,-13 21 2,18-27 1,-45 119-11,-14 72-8,17-69-16,-44 135 0,56-206 45,-53 133 34,42-111-29,-1 0-1,-29 43 0,43-70-1,0-1 0,1 0 0,-1 1 0,0-1 0,0 0 0,0 0 0,0 0 0,0 0 0,0 0 0,0 0 0,0 0 0,-1 0 0,1 0 0,0-1 0,0 1 0,-1 0 0,1-1 0,-1 1 0,1-1 0,0 1 0,-1-1 0,1 0 0,-1 0 0,-2 0 0,2 0 2,1-1-1,0 0 1,-1 0-1,1 0 1,-1 0 0,1 0-1,0 0 1,0-1-1,0 1 1,-1 0-1,1-1 1,0 1-1,1-1 1,-1 1-1,0-1 1,0 1-1,1-1 1,-1 0-1,1 1 1,-1-4-1,-2-7 1,1-1 0,0 1 0,1-1 0,0 0 0,1 0 0,0 0 0,1 1 0,1-1 0,0 0 0,1 1 0,0-1 0,7-16 0,3-4 4,1 1-1,2 0 1,24-36-1,-31 55-3,1 0-1,0 1 1,0 0 0,1 1-1,1 0 1,0 1-1,0 0 1,1 1-1,1 0 1,20-10-1,9 0 11,2 1-1,52-13 0,-47 17 0,66-30 1,-90 30 0,-1-2 0,-1 0 1,0-2-1,24-23 1,8-6 26,-49 41-34,0 0 0,-1 0 0,-1-1 1,1 0-1,-1 0 0,6-11 0,-12 18-3,-1-1 1,1 1-1,0 0 1,0 0-1,-1 0 1,1 0-1,0 0 1,-1 0-1,1 0 1,0 0-1,0 0 1,-1 0-1,1 1 1,-2 0-1,-13 7-4,1 1-1,1 1 1,0 0-1,0 1 1,1 0 0,-15 16-1,21-20-6,-3 2-11,0 1 1,1 1 0,-8 11 0,14-18 12,1 0 0,0-1 0,0 1 0,0 0-1,1 0 1,-1 0 0,1 1 0,0-1 0,0 0 0,0 0 0,1 1 0,-1-1 0,1 8 0,0-11 4,0-1 1,0 1-1,0 0 1,1-1 0,-1 1-1,0 0 1,0-1-1,0 1 1,1 0-1,-1-1 1,0 1 0,1 0-1,-1-1 1,1 1-1,-1-1 1,0 1-1,1 0 1,-1-1 0,1 0-1,0 1 1,-1-1-1,1 1 1,-1-1-1,1 0 1,0 1 0,0-1-1,1 1 0,-1-1 0,1 0 0,0 1 0,0-1 0,-1 0 0,1 0-1,0 0 1,0-1 0,-1 1 0,4-1 0,1-1 3,0 0-1,0 0 1,0-1-1,0 1 0,5-5 1,5-5 15,-1-1 1,-1 0-1,0-1 1,-1 0-1,-1-1 0,14-21 1,-19 26 8,-6 8-18,1 0 0,-1 0 1,1 1-1,-1-1 0,1 0 0,0 1 0,0-1 1,-1 1-1,1-1 0,4-1 0,-6 3-6,0 0 1,0 0-1,1 0 0,-1 0 0,0 0 1,0 0-1,0 0 0,1 0 0,-1 0 0,0 0 1,0 0-1,0 0 0,1 0 0,-1 0 1,0 0-1,0 0 0,0 0 0,1 0 0,-1 0 1,0 1-1,0-1 0,0 0 0,1 0 0,-1 0 1,0 0-1,0 0 0,0 1 0,0-1 1,0 0-1,0 0 0,1 0 0,-1 0 0,0 1 1,0-1-1,0 0 0,0 0 0,0 18-3,-1-7-5,0 0 0,1 0 0,0 1 0,1-1 0,1 0 0,-1 0 0,2 0 0,-1 0 0,2 0-1,-1 0 1,1-1 0,1 1 0,0-1 0,1 0 0,9 14 0,-13-22 5,0 0-1,0 1 1,-1-1-1,1 0 1,1 0-1,-1 0 1,0-1 0,0 1-1,1 0 1,-1-1-1,1 0 1,0 1-1,-1-1 1,1 0 0,0 0-1,-1 0 1,1-1-1,0 1 1,0-1-1,0 0 1,0 1 0,0-1-1,-1-1 1,1 1-1,0 0 1,0-1-1,0 1 1,0-1 0,-1 0-1,1 0 1,0 0-1,0 0 1,-1 0-1,3-3 1,5-1 3,-1-1 0,-1 0-1,1-1 1,-1 0 0,0 0 0,-1-1 0,13-17 0,-6 4 11,-1 0 1,-1-1 0,14-38 0,20-73 18,-45 132-30,40-118 14,-17 55 7,20-93 0,-30 96 1,12-85 31,-26 143-52,1 0 1,-1 0 0,-1 0 0,1 0 0,0 0 0,-1 1-1,0-5 1,0 6-1,1 1-1,0 0 0,0-1 0,0 1 1,0 0-1,0-1 0,-1 1 1,1 0-1,0 0 0,0-1 1,0 1-1,-1 0 0,1-1 1,0 1-1,-1 0 0,1 0 1,0 0-1,0-1 0,-1 1 1,1 0-1,0 0 0,-1 0 1,1 0-1,0 0 0,-1-1 0,0 2 1,0-1-1,0 0 1,0 0-1,1 1 0,-1-1 1,0 1-1,0-1 1,1 0-1,-1 1 0,0-1 1,1 1-1,-1-1 0,0 1 1,1 0-1,-1-1 1,0 2-1,-8 11 0,0-1 0,1 1-1,0 1 1,-5 15 0,-23 63-36,31-80 30,-6 18-14,1 1-1,2-1 1,0 2-1,2-1 0,2 1 1,-1 39-1,5-28-33,2-1-1,2 0 0,13 59 1,-17-98 42,1-1 1,0 1 0,0 0 0,0-1 0,0 1-1,1-1 1,-1 1 0,1-1 0,0 0 0,-1 1 0,1-1-1,0 0 1,0 0 0,3 2 0,9 5-2879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31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9848,'0'0'3160,"83"-34"-3248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32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0 246 7232,'0'0'352,"13"2"-262,75 7 129,260 23 1090,-257-29-498,175-14 0,-117-11 150,230-66 0,116-76-1977,-476 157-7362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34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483 1056 4816,'0'0'3893,"9"-16"-3412,64-112 425,-57 100-669,154-297 1879,-30-38-350,-110 283-1348,17-36 709,-82 160-714,-112 211-356,-192 312-47,307-517-12,-152 215 44,149-221 15,-2 0 0,-2-3 0,-72 60-1,103-94 41,11-7 41,20-13 2,813-457 685,-760 431-769,110-50 87,-124 60-75,-39 17 21,30-10-1,-108 74 207,-28 23-184,71-62-78,0 0-1,1 0 1,1 1 0,-13 23 0,22-35-24,-1 0 1,1 0-1,0 1 0,0-1 1,0 0-1,1 1 0,-1-1 1,1 1-1,-1-1 1,1 1-1,0-1 0,-1 1 1,2-1-1,-1 1 1,0-1-1,0 1 0,1-1 1,0 4-1,0-4 1,0 0-1,1 0 0,-1 0 1,0 0-1,1 0 1,-1-1-1,1 1 1,0 0-1,-1-1 1,1 1-1,0-1 1,0 0-1,0 0 0,0 0 1,0 0-1,4 1 1,0 0 6,0 0 1,0-1-1,1 0 0,-1 0 1,1 0-1,-1-1 0,1 0 1,-1 0-1,0-1 0,1 0 1,-1 0-1,1 0 0,6-3 1,-7 1-5,0 0 1,0 0-1,0 0 0,-1-1 1,0 0-1,1 0 1,-2 0-1,1-1 0,0 0 1,-1 0-1,0 0 1,0 0-1,0-1 0,-1 1 1,0-1-1,0 0 1,0 0-1,2-9 0,-2 7 10,-2 1 0,1-1-1,-1 1 1,0-1-1,0 1 1,-1-1 0,0 1-1,-1-1 1,1 0-1,-2 1 1,1-1-1,-1 1 1,0 0 0,0-1-1,-1 1 1,-4-7-1,5 9-3,0 1-1,-1 0 0,0 0 0,0 0 0,0 0 1,0 1-1,0-1 0,-1 1 0,0 0 1,-7-6-1,5 4 48,11 2-30,19-1-13,-13 3-12,198-31 42,-176 27 20,0 1 0,46 0 0,-38 10 494,-33-5-494,1 1 0,-1-1 0,0 2-1,11 3 1,-17-5-62,0 0-1,0 0 1,0 0-1,0 0 1,0 1 0,0-1-1,0 0 1,0 1 0,0 0-1,-1-1 1,1 1-1,-1 0 1,1 0 0,-1 0-1,0 0 1,1 0 0,-1 0-1,0 0 1,0 0-1,-1 1 1,1-1 0,0 0-1,0 5 1,-1 2 14,0 0 0,0 1 1,-1-1-1,-2 17 0,-2 5 11,5-22-26,-1-1 0,1 1 0,1-1 0,0 0 1,0 0-1,0 1 0,5 14 0,-5-21-7,0 0 1,0 0-1,0 0 0,1 1 0,-1-1 0,0 0 1,1 0-1,-1-1 0,1 1 0,0 0 1,-1 0-1,1-1 0,0 1 0,0-1 1,0 0-1,0 1 0,1-1 0,-1 0 1,0 0-1,0-1 0,1 1 0,-1 0 0,0-1 1,1 1-1,-1-1 0,0 0 0,1 0 1,-1 0-1,1 0 0,4-1 0,8-1 5,1-1-1,-1-1 1,0 0-1,0-1 1,28-13 0,65-46 46,-97 56-48,199-117 111,-209 124-115,11-7 25,0 1 0,0 0-1,1 1 1,0 0 0,21-6 0,-24 11-19,-8 5-21,-12 11-22,2-5 45,2-2-17,0-1 0,-1 0 0,0 0-1,0-1 1,-12 8 0,8-6 1,1 0 0,0 1-1,-9 11 1,16-17 4,1-1 0,0 1-1,0 0 1,1 0 0,-1 0 0,1 0-1,-1 1 1,1-1 0,0 0 0,0 0-1,0 1 1,1-1 0,-1 1 0,1-1-1,0 1 1,0 4 0,0-5-6,1 1-1,-1 0 1,1-1-1,0 1 1,0-1-1,1 1 1,-1-1-1,1 0 1,-1 1-1,1-1 1,0 0-1,0 0 1,1 0-1,-1-1 1,4 4-1,-1-2 4,0 1-1,1-1 0,0 0 0,0-1 1,0 1-1,0-1 0,11 3 0,2 0 9,1-2 0,0 1 0,0-2 0,30 1 0,-25-4 1,0-1-1,-1-1 1,1-1-1,-1-1 1,1-1-1,25-10 1,-6 0 2,-1-3 0,54-29 0,-47 14 36,-45 30-36,-1-1 0,0 1 0,0-1 0,0 0 0,0-1 1,-1 1-1,0-1 0,5-7 0,-7 10-4,-1 1 0,1 0 0,-1 0-1,0-1 1,1 1 0,-1 0 0,0-1 0,0 1 0,1 0 0,-1-1-1,0 1 1,-1 0 0,1-1 0,0 1 0,0 0 0,0-1 0,-1 1-1,1 0 1,-1-1 0,1 1 0,-1 0 0,1 0 0,-1 0 0,0-1-1,0 1 1,1 0 0,-1 0 0,0 0 0,0 0 0,0 0 0,0 1-1,0-1 1,-1 0 0,1 0 0,0 1 0,0-1 0,0 0 0,-1 1-1,1-1 1,0 1 0,-2-1 0,-3-1 1,0 1 1,0-1-1,0 1 0,0 0 1,0 1-1,-1-1 0,-11 2 1,7 0-3,0 0 1,0 2-1,0-1 1,0 1-1,1 1 1,-1 0-1,1 0 1,0 1-1,0 1 1,0-1-1,1 2 1,-10 7-1,17-12 3,1 0 0,-1-1 0,0 1 0,1 0 0,-1 0-1,1 1 1,0-1 0,0 0 0,-1 0 0,1 1 0,1-1-1,-1 0 1,0 1 0,1-1 0,-1 1 0,1-1 0,0 1-1,0-1 1,0 1 0,0-1 0,0 1 0,0-1 0,1 1-1,-1-1 1,1 1 0,0-1 0,0 1 0,0-1 0,0 0-1,0 0 1,0 1 0,0-1 0,3 3 0,1 1 7,0 1 0,1-1 0,0 0 1,0 0-1,0-1 0,0 1 0,1-2 1,0 1-1,9 4 0,5 2 31,0-2 1,1 0-1,0-1 1,1-2-1,46 9 1,-58-14-33,1 0 0,-1-1-1,1 0 1,-1-1 0,1 0 0,-1-1 0,1 0 0,-1-1-1,0 0 1,0-1 0,0 0 0,-1 0 0,1-1-1,11-8 1,32-27-287,-35 22-2842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36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6128,'0'0'8888,"10"5"-8802,-5-3-74,-2-1-6,0 0 0,-1 0 0,1 0 0,-1 1 0,1-1 0,-1 1-1,1 0 1,-1-1 0,0 1 0,0 0 0,0 0 0,0 0 0,0 1 0,0-1 0,-1 0 0,1 1 0,-1-1 0,0 1 0,1-1 0,-1 1-1,0 0 1,-1 0 0,1-1 0,0 6 0,6 98 236,-15 196-1,6-264-202,-3 52 71,-7 192 406,12-180 363,-4-156-607,7 29-2464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37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44 6824,'0'0'4032,"14"-5"-3736,-2 0-213,1-1 19,1 2-1,-1-1 1,0 1 0,24-3 0,42 2 594,1 3 0,132 14 1,-196-11-610,-7 0-39,154 15 814,-128-10-533,0 1-1,51 17 1,-80-21-242,1-1 0,-1 2 0,0-1 0,-1 1-1,1-1 1,-1 1 0,1 1 0,-1-1 0,0 1 0,-1 0 0,5 6 0,-9-11-71,1 0-1,-1 1 0,1-1 0,-1 0 0,0 0 1,1 1-1,-1-1 0,0 0 0,1 1 0,-1-1 1,0 0-1,0 1 0,1-1 0,-1 1 0,0-1 1,0 0-1,0 1 0,0-1 0,1 1 0,-1-1 0,0 1 1,0-1-1,0 1 0,0-1 0,0 1 0,0-1 1,0 0-1,0 1 0,0-1 0,0 1 0,-1-1 1,1 1-1,0-1 0,0 1 0,0-1 0,0 0 0,-1 1 1,1-1-1,0 1 0,-1-1 0,1 0 0,0 1 1,-1 0-1,0-1 14,-1 0 0,1 1 1,0-1-1,0 0 0,-1 0 1,1 1-1,0-1 0,0 0 1,-1 0-1,1 0 0,0-1 0,0 1 1,-3-1-1,-11-4-101,0 0 1,0-2-1,-15-8 0,8 4-2167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37.7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6016,'0'0'1964,"15"5"-1706,-4-1-199,8 3 73,1-1-1,0-1 1,25 4 0,48 1 595,-43-5 20,-1 2 0,68 17 0,93 36 2134,-207-59-2908,1 0 1,0-1-1,-1 1 0,1-1 1,0 0-1,-1 0 1,1-1-1,0 1 0,-1-1 1,1 0-1,-1 0 1,1 0-1,-1 0 0,1 0 1,-1-1-1,0 0 1,0 1-1,1-1 0,-1-1 1,3-1-1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38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396 69 4144,'0'0'4925,"-12"-9"-4617,-36-31-3,43 37-254,1 0 0,-1 1-1,0 0 1,0 0 0,0 0-1,0 1 1,-1-1 0,1 1-1,0 0 1,0 1 0,-1-1-1,1 1 1,0 0 0,-1 1-1,1-1 1,0 1 0,-1 0-1,1 0 1,-6 3 0,-4-1 113,4 0-33,0 0 0,0 1 1,0 0-1,1 1 1,0 0-1,-1 1 0,2 0 1,-1 1-1,-15 14 1,12-10 44,2 1 0,-1 0 0,2 1 0,0 0 0,0 1 0,-9 17 0,18-27-138,-1-1 0,1 1 0,0-1 0,0 1 0,0-1 0,1 1 0,-1 0-1,1-1 1,0 1 0,0 0 0,0 0 0,1-1 0,-1 1 0,1 0 0,0-1 0,0 1 0,0-1-1,0 1 1,1-1 0,0 0 0,-1 1 0,1-1 0,0 0 0,0 0 0,1 0 0,3 3-1,2 4 30,1-1 0,1-1 0,-1 0 0,1 0-1,0-1 1,16 8 0,13 3 134,1-3 1,0-1-1,1-1 0,73 11 1,-107-22-96,1-1 0,-1 0 0,1-1 0,-1 0 0,1 0 0,9-1 0,-16-1-69,1 1 0,0-1 0,-1 1 0,1-1 0,-1 0 0,1 0 0,-1 0 0,0 0 0,0 0 0,0 0 0,0 0 0,0 0 0,0-2 0,5-8-26,4-3-2158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39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306 85 7328,'0'0'3057,"-10"-11"-2689,-34-36 27,40 44-311,0 0 0,0 0 0,0 0 0,0 1 0,-1 0 0,1 0 0,-1 0 0,1 1 0,-1-1 0,0 1 0,1 0 0,-1 0 0,0 1 0,0 0 0,0-1 0,1 2 0,-1-1 0,-5 1 0,-1 0 129,5-1-131,-1 1 1,1 0-1,-1 0 1,1 1-1,-1 0 1,1 0-1,0 0 1,0 1-1,0 0 0,0 0 1,0 0-1,1 1 1,-1 0-1,1 0 1,0 0-1,0 1 1,1 0-1,-1 0 0,1 0 1,0 0-1,1 1 1,-1-1-1,1 1 1,0 0-1,0 0 1,1 0-1,0 1 1,0-1-1,0 1 0,-1 12 1,1 1-8,0 0-1,2 0 1,0 0-1,1 0 1,1 0 0,1 0-1,7 27 1,-1-18-11,0-1 0,2 1 0,1-2 0,21 35 0,-26-50-38,8 12 67,-2 1 0,14 35 0,-25-55-44,1 1 1,-2 0-1,1 0 0,0 0 1,-1 1-1,0-1 1,-1 0-1,0 0 0,0 1 1,0-1-1,0 0 0,-1 0 1,0 1-1,-1-1 0,1 0 1,-4 9-1,5-15-40,-1 0 0,1 1 0,0-1 0,0 1 0,0-1 0,-1 0 0,1 1 0,0-1 0,0 0 0,-1 1 1,1-1-1,0 0 0,-1 1 0,1-1 0,0 0 0,-1 0 0,1 0 0,-1 1 0,1-1 0,0 0 0,-1 0 0,1 0 0,-1 0 0,1 0 0,0 1 0,-1-1 0,1 0 0,-1 0 0,1 0 0,-1-1 0,-13-7 494,-7-20-2195,20 27 848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28:39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9144,'0'0'581,"15"1"-264,332 50 1803,-248-34-1353,-69-13-337,1 0-1,34-1 1,-53-3-509,0-1 0,0 0 0,0-1 0,0 0 0,0-1-1,0 0 1,0-1 0,12-6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42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1 335 5720,'0'0'4984,"14"-1"-4464,-2 0-379,4 0 53,-1 0-1,1-1 1,-1-1 0,17-5 0,-9 0 246,-1-1 0,0 0 0,0-2 0,32-21-1,-42 24-120,0 0 0,0-1 0,-1-1-1,-1 0 1,0-1 0,0 0 0,-1 0-1,15-25 1,-23 33-251,0 0-1,0 1 0,0-1 1,0 0-1,-1 1 1,1-1-1,-1 0 1,0 0-1,0 0 1,0 1-1,0-1 1,-1 0-1,1 0 0,-1 0 1,0 1-1,1-1 1,-1 0-1,0 1 1,-1-1-1,1 1 1,0-1-1,-1 1 0,1 0 1,-4-4-1,1 1 3,0 0 0,0 1-1,-1-1 1,0 1 0,0 0-1,0 0 1,0 0-1,0 1 1,-9-5 0,-1 4 4,1 0 1,-1 0 0,0 2 0,0 0-1,0 0 1,0 2 0,0 0 0,0 0-1,0 1 1,0 1 0,0 1 0,1 0-1,-1 1 1,1 0 0,0 2 0,-22 10-1,21-4-339,11-7-2284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07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311 474 2608,'0'0'6041,"-11"-6"-5918,-32-16-13,42 22-104,0-1 0,0 1 0,-1 0 0,1-1 0,0 1 0,0 0 0,0 0 0,0 0 0,0 0 0,0 0 0,-1 0 0,1 0-1,0 0 1,0 0 0,0 0 0,0 1 0,0-1 0,0 0 0,0 1 0,0-1 0,0 1 0,0-1 0,0 1 0,0 0 0,0-1 0,0 1-1,0 0 1,0-1 0,1 1 0,-1 0 0,0 1 0,-3 1 19,-4 5 19,-13 11 63,0 1-1,1 1 1,2 1 0,-21 29-1,35-44-94,-8 10 34,1 1 0,1 0 0,1 0 0,0 1 0,2 1 0,-10 32 0,17-49-41,-13 79 171,13-72-134,-1-1-1,2 1 1,-1 0-1,1-1 1,1 1-1,3 14 1,-5-22-29,1 0 1,-1 0 0,1 0 0,-1-1 0,1 1 0,0 0-1,0 0 1,0-1 0,0 1 0,0 0 0,0-1-1,0 1 1,1-1 0,-1 1 0,0-1 0,1 0-1,-1 0 1,1 1 0,0-1 0,-1 0 0,1-1-1,0 1 1,0 0 0,-1 0 0,1-1 0,0 1-1,0-1 1,0 1 0,0-1 0,0 0 0,0 0 0,0 0-1,0 0 1,3 0 0,0-2 13,-1 1 1,1 0-1,-1-1 0,0 0 0,0 0 1,1-1-1,-1 1 0,-1-1 1,1 0-1,0 0 0,-1 0 0,1 0 1,3-6-1,9-13 82,-2-1-1,-1-1 1,0 0-1,13-40 1,-12 29 12,0 1 52,-1-1 1,9-43-1,-21 74-113,0-1-1,0 0 1,-1 0 0,1 0-1,-1 0 1,0 0 0,-2-9-1,2 14-54,0 0 0,0-1-1,0 1 1,0 0 0,0 0 0,0 0-1,-1 0 1,1-1 0,0 1-1,0 0 1,0 0 0,0 0 0,0 0-1,-1-1 1,1 1 0,0 0-1,0 0 1,0 0 0,0 0 0,-1 0-1,1 0 1,0 0 0,0 0 0,0-1-1,-1 1 1,1 0 0,0 0-1,0 0 1,0 0 0,-1 0 0,1 0-1,0 0 1,0 0 0,0 0-1,-1 0 1,1 0 0,0 1 0,0-1-1,0 0 1,-1 0 0,1 0-1,0 0 1,0 0 0,0 0 0,-1 0-1,1 0 1,0 1 0,0-1-1,0 0 1,0 0 0,0 0 0,-1 0-1,1 1 1,0-1 0,0 0 0,0 0-1,0 0 1,0 0 0,0 1-1,0-1 1,0 0 0,0 0 0,0 0-1,0 1 1,0-1 0,0 0-1,0 1 1,-7 18 69,6-15-49,-2 5-14,0 0-1,1 0 1,0 0-1,1 1 1,0-1-1,1 1 1,0-1-1,0 1 1,1-1-1,0 0 1,1 1-1,0-1 1,0 0 0,1 0-1,0 0 1,1 0-1,8 14 1,-3-5 2,-4-6 28,1-1 1,10 15-1,-15-25-37,0 0 0,-1-1 1,1 1-1,-1-1 0,1 1 0,0-1 1,0 0-1,-1 1 0,1-1 0,0 0 1,0 1-1,-1-1 0,1 0 0,0 0 1,0 0-1,0 0 0,-1 0 0,1 0 0,0 0 1,0 0-1,0 0 0,-1 0 0,1 0 1,0 0-1,0-1 0,0 1 0,-1 0 1,1 0-1,0-1 0,0 1 0,-1-1 1,1 1-1,0-1 0,-1 1 0,1-1 1,-1 1-1,1-1 0,0 0 0,27-29 97,-22 22-74,12-14 16,-2-1-1,0-1 1,-1-1-1,-1 0 1,-2-1-1,0 0 1,-2-1-1,10-38 1,1-26 90,11-110 1,-24 129 32,-3-80 1,-14 230-131,5 19-92,5 0 0,15 123 0,30 36 45,-42-244 21,0 0 1,0 0-1,7 12 0,6 18 77,-17-30-2007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07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7328,'0'0'170,"12"-8"76,24-12 22,1 1 0,74-26 0,-65 32 197,1 3-1,0 1 1,0 3 0,1 1 0,72 3 0,-108 3-264,-1 0 0,0 1-1,1 0 1,-1 1 0,12 4 0,-17-5-302,-1 0 0,0 0 0,1 1 0,-1 0 0,0 0 0,0 0 0,-1 1-1,1 0 1,-1 0 0,8 8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10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191 905 3504,'0'0'3654,"3"-11"-3428,112-290 988,-67 193-392,50-167-1,-89 242-679,0 6 31,-2-1-1,-1 0 1,-1 0 0,1-37-1,-10 69 64,-1 11-173,-107 301 224,-2 3-219,14 7-23,64-224 2,-57 112-1,85-196-38,-14 23 171,20-39 41,3-8-115,7-9-18,90-92 306,-3 3-85,-25 21-103,-37 46-85,-2-1 0,41-65 1,-31 37 20,-22 36 62,28-57 1,-42 65 65,-6 24-260,0 0 1,0 0-1,0 0 1,0 0-1,0 0 1,0 0-1,1 0 1,-2 4-1,-2 7 10,-11 23 17,-15 50 0,27-73-42,0-1 1,1 0-1,0 1 0,1-1 0,0 1 0,1-1 1,1 1-1,2 17 0,-3-28 5,1 0 1,-1 0-1,1 0 1,0 0-1,-1 1 1,1-1-1,0 0 1,0-1-1,0 1 1,0 0-1,1 0 1,-1 0-1,0-1 1,1 1 0,2 2-1,-3-4 3,0 1-1,1 0 1,-1 0 0,1-1-1,-1 1 1,0-1-1,1 0 1,-1 1 0,1-1-1,-1 0 1,1 0-1,0 0 1,-1 0 0,1 0-1,-1 0 1,1 0 0,1-1-1,5-2 9,-1 1 0,1-2 0,-1 1 0,0-1 0,0 0 0,12-10 0,-7 5 12,0-1 0,-1 0 1,0-1-1,-1-1 1,14-19-1,37-69 137,-51 82-131,-3 9 18,0 0 1,0 0-1,1 0 1,13-10-1,-5 3 99,-16 16-142,0 0 1,1-1-1,-1 1 0,0 0 0,1-1 1,-1 1-1,0 0 0,1 0 0,-1-1 0,1 1 1,-1 0-1,1 0 0,-1 0 0,1 0 0,-1 0 1,0-1-1,1 1 0,-1 0 0,1 0 1,-1 0-1,1 0 0,-1 0 0,1 0 0,-1 0 1,1 1-1,-1-1 0,1 0 0,-1 0 1,1 1-1,11 11 44,1 19 0,-9-10-50,-2 0 1,0 0-1,-2 0 1,0 1-1,-5 29 1,1 30 106,16-86-24,-3-5-67,0 0 1,0-1-1,12-20 0,6-8 21,-6 11 9,1 0 0,2 2 0,0 0 0,35-26 0,-58 51-41,0 0 0,0 0 0,0 1 0,0-1 1,0 0-1,1 0 0,-1 1 0,0-1 0,0 1 1,1-1-1,-1 1 0,0 0 0,1-1 0,-1 1 1,1 0-1,-1 0 0,0 0 0,1 0 0,-1 0 1,1 0-1,-1 0 0,2 1 0,-2 0-1,0 0-1,0 0 1,0-1 0,0 1-1,0 0 1,-1 0-1,1 0 1,0 0 0,-1 0-1,1 0 1,-1 0 0,1 0-1,-1 1 1,1-1-1,-1 0 1,0 0 0,1 0-1,-1 1 1,0-1-1,0 0 1,0 0 0,0 0-1,0 2 1,-4 64 6,2-43-5,1 0-1,2 35 1,-1-58 2,0 0 0,0 1 0,0-1-1,0 0 1,1 1 0,-1-1 0,0 0 0,1 0 0,-1 1 0,1-1 0,0 0 0,-1 0 0,1 0 0,0 0 0,-1 1-1,3 0 1,-3-1-1,1-1-1,0 0 1,-1 0-1,1 0 1,-1 0-1,1 1 0,0-1 1,-1 0-1,1 0 1,-1 0-1,1 0 1,0 0-1,-1-1 1,1 1-1,-1 0 0,1 0 1,-1 0-1,1 0 1,0-1-1,-1 1 1,1 0-1,-1 0 0,1-1 1,-1 1-1,1-1 1,5-4 18,0 0 1,-1 0-1,0-1 1,7-9-1,-5 6 4,35-50 78,-31 42-32,1 0 0,22-24-1,-22 33-11,-12 8-57,0 0 0,1 0-1,-1 1 1,0-1 0,0 0 0,1 0 0,-1 0-1,0 0 1,0 0 0,0 0 0,1 1 0,-1-1-1,0 0 1,0 0 0,0 0 0,0 0 0,1 1-1,-1-1 1,0 0 0,0 0 0,0 1 0,0-1-1,0 0 1,0 0 0,0 0 0,0 1 0,0-1-1,0 0 1,0 0 0,0 1 0,0-1 0,-2 29 68,1-22-70,-4 26 23,2-16-20,1 0-1,0 1 0,1-1 1,1 0-1,0 1 0,7 33 1,-7-50-4,0 0 0,0 0 0,1 0 0,-1 0 0,0 0 0,1 0 0,-1-1 0,1 1 0,-1 0 0,1 0 1,-1-1-1,1 1 0,0 0 0,-1-1 0,1 1 0,0 0 0,-1-1 0,1 1 0,0-1 0,0 1 0,0-1 0,-1 0 0,1 1 0,0-1 1,0 0-1,0 1 0,0-1 0,0 0 0,0 0 0,0 0 0,0 0 0,-1 0 0,1 0 0,0 0 0,0 0 0,0 0 0,0-1 0,0 1 0,0 0 1,0-1-1,0 1 0,-1 0 0,1-1 0,0 1 0,1-1 0,4-3 10,0 1-1,-1-1 1,1 0 0,-1 0-1,7-7 1,74-81 158,121-166 1,-207 257-168,25-33 40,-2-2 0,-1-1 0,-2-1 1,29-78-1,-38 85-14,-2 0 0,-2 0 0,0-1 1,-2 0-1,-2 0 0,-1 0 0,-2-41 0,-4 59-17,4 14-9,-1 0 0,1 0 1,0 0-1,0 0 0,-1 0 0,1 0 0,0 0 0,0 0 0,-1 0 1,1 0-1,0 0 0,0 0 0,-1 0 0,1 0 0,0 0 0,0 0 1,-1 0-1,1 1 0,0-1 0,0 0 0,0 0 0,0 0 0,-1 0 1,1 1-1,0-1 0,0 0 0,0 0 0,0 0 0,-1 1 0,1-1 1,0 0-1,0 1 0,-14 27-19,-18 55-44,-40 165-1,63-205 46,2-1 0,2 1 0,2 0 0,2 0 0,1 0 0,8 48 0,-6-79 17,0 0 1,1 0 0,7 19-1,-9-28 1,1 1 0,-1-1 0,1 1 0,0-1 0,0 1 0,1-1 0,-1 0 0,1 0 0,-1 0 0,1-1 0,0 1 0,0 0 0,0-1 0,1 0 0,3 3 0,2-2 9,-1 0-1,1 0 1,0 0-1,0-1 0,0-1 1,1 0-1,-1 0 1,0 0-1,0-1 0,1-1 1,-1 0-1,0 0 1,0 0-1,0-1 0,0-1 1,0 0-1,0 0 1,-1 0-1,1-1 0,-1-1 1,0 1-1,0-1 1,-1 0-1,1-1 0,-1 0 1,0 0-1,-1-1 1,1 0-1,5-9 0,-8 11 9,0-1 0,-1 1-1,0-1 1,0 0-1,-1 0 1,1 0-1,-1 0 1,0 0 0,-1 0-1,0-1 1,0 1-1,0 0 1,-1-1-1,0 1 1,0-1-1,0 1 1,-1-1 0,-3-11-1,4 17-12,0 1-1,-1-1 1,1 0-1,0 1 1,0-1-1,-1 0 1,1 1-1,0-1 1,-1 1-1,1-1 1,0 1-1,-1-1 1,1 1-1,-1-1 1,1 1-1,-1-1 1,1 1-1,-1 0 1,0-1-1,1 1 1,-1 0-1,1-1 1,-1 1-1,0 0 1,1 0-1,-2-1 1,1 1 0,-1 1 1,1-1-1,0 0 1,0 0-1,0 1 1,-1-1-1,1 1 1,0-1-1,0 1 1,0 0-1,0-1 0,0 1 1,-1 1-1,-3 2 6,1 0 0,0 0 0,0 0 0,1 1 0,-5 5 0,5-4-7,0-1 0,0 1-1,1-1 1,0 1 0,0 0-1,0 0 1,1 0-1,-1 0 1,1 0 0,1 1-1,-1-1 1,1 0 0,0 0-1,1 0 1,1 7-1,-1-5 1,1-1-1,1 0 0,-1-1 1,1 1-1,1 0 0,-1-1 1,1 0-1,0 1 0,0-1 1,1-1-1,0 1 0,9 7 0,4 4 66,34 23 0,-43-34-47,-1-2 0,1 1 0,-1-1 0,1 0 0,0-1 0,0 0 0,15 3 0,-23-6-11,0 1 0,0-1 0,0 0 0,0 0 0,1 0 0,-1 0 0,0 0-1,0 0 1,0 0 0,0 0 0,1 0 0,-1 0 0,0-1 0,0 1 0,0-1 0,0 1-1,0-1 1,0 1 0,0-1 0,0 1 0,0-1 0,0 0 0,0 1 0,0-1 0,0 0-1,-1 0 1,1 0 0,0 0 0,0 0 0,-1 0 0,1 0 0,-1 0 0,1 0-1,-1 0 1,1 0 0,-1 0 0,0 0 0,0-1 0,1 1 0,-1 0 0,0 0 0,0 0-1,0 0 1,0-2 0,0-3-396,-1 1 1,1-1-1,-1 1 0,0-1 0,0 1 0,-4-11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11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9040,'0'0'745,"10"4"-518,18 7-52,0-1 0,52 11 0,-48-16-84,54 7 159,-77-12-170,0 0-1,-1 0 0,1-1 1,0 0-1,0 0 0,-1-1 1,13-4-1,-21 6-116,1 0 1,-1 0 0,1 0-1,-1 0 1,0 0-1,1-1 1,-1 1-1,1 0 1,-1 0-1,0-1 1,1 1-1,-1 0 1,0-1-1,1 1 1,-1 0-1,0-1 1,1 1-1,-1 0 1,0-1-1,0 1 1,1 0-1,-1-1 1,0 1-1,0-1 1,0 1-1,0-1 1,0 1-1,1 0 1,-1-1-1,0 1 1,0-1 0,0 0-1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11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6824,'0'0'1048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11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4912,'0'0'1736,"90"6"-1464,-21-8-48,5-14 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13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3504,'0'0'6426,"-10"10"-6252,2-2-134,5-6-26,-1 1 0,1 0 0,0 0 0,0 1 0,0-1-1,0 1 1,1-1 0,0 1 0,-1 0 0,1 0 0,1 0 0,-1 0-1,0 0 1,1 1 0,0-1 0,0 0 0,0 1 0,0 5 0,16 358 1070,1-2 241,-10-273 163,-6-93-1468,1 0-1,-1-1 1,1 1 0,-1 0 0,1 0-1,0 0 1,-1-1 0,1 1 0,-1 0-1,1-1 1,-1 1 0,1 0 0,-1-1-1,0 1 1,1-1 0,-1 1 0,1 0-1,-1-1 1,0 1 0,1-2 0,17-29-1659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13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5120,'0'0'4992,"10"-2"-4708,87-17 706,153-10-1,-200 24-735,-17 2 26,-1 2 0,1 2 0,0 0 0,-1 3 0,0 0 0,0 2 0,47 15 0,-18 1 791,-59-23-1036,1 1 0,-1 0 1,0-1-1,0 0 1,0 0-1,0 1 1,1-1-1,-1 0 1,0-1-1,-1 1 0,1 0 1,0-1-1,0 1 1,-1-1-1,1 1 1,2-4-1,7-4 28,16-6-2099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18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 3312,'0'0'2952,"4"11"-2726,1 9-50,6 38-1,-10-49-83,0 1-1,-1-1 0,0 1 1,-1 0-1,0-1 1,0 0-1,-1 1 0,-3 9 1,0-8 13,0 0 1,0 0-1,-1 0 0,-1-1 1,0 0-1,-9 11 1,-6 4 149,-27 23 1,25-28-42,-42 26 0,-13 11 442,79-57-666,0 0 0,0 0 0,1 0 1,-1 0-1,0 0 0,0 0 0,0 0 0,0 0 0,0 0 1,0 0-1,0 0 0,1 0 0,-1 0 0,0 0 0,0 0 0,0 0 1,0 0-1,0 0 0,0 0 0,0 1 0,0-1 0,1 0 0,-1 0 1,0 0-1,0 0 0,0 0 0,0 0 0,0 0 0,0 0 1,0 0-1,0 1 0,0-1 0,0 0 0,0 0 0,0 0 0,0 0 1,0 0-1,0 0 0,0 1 0,0-1 0,0 0 0,0 0 1,0 0-1,0 0 0,0 0 0,0 0 0,0 0 0,0 1 0,0-1 1,0 0-1,0 0 0,0 0 0,0 0 0,1 0-537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20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1259 3504,'0'0'2022,"11"-9"-1894,4-3-78,-1 0 0,-1-1 0,0-1 0,0 0 0,11-17 0,-2-3 23,43-64 294,109-130 0,-147 198-294,104-123 289,-113 130-276,-2-1 0,-1 0 0,-1-1-1,20-50 1,-31 68-58,-1-1 0,0 1-1,0-1 1,0-8 0,-2 14-21,1 0 0,-1 0 1,0 0-1,0 0 0,0 0 1,-1-1-1,1 1 0,0 0 1,-1 0-1,1 0 0,-1 0 1,0 0-1,0 0 0,0 0 1,0 1-1,0-1 0,0 0 1,0 0-1,-2-1 0,2 2-4,0 1-1,0 0 1,0-1 0,0 1-1,1 0 1,-1-1-1,0 1 1,0 0-1,0 0 1,0 0-1,0 0 1,0 0-1,0 0 1,0 0-1,0 0 1,0 0-1,0 0 1,1 1-1,-1-1 1,0 0-1,0 1 1,0-1 0,0 1-1,0-1 1,-1 1-1,-22 17 22,14-8-20,-1 1-1,1 0 1,1 0 0,0 1 0,1 0 0,-9 18 0,-36 85 0,45-94-2,-10 24 2,2 2 0,-19 85 0,30-100 59,1 1 1,1-1 0,1 1 0,2-1 0,5 39 0,-5-68-31,1 1-1,0-1 1,-1 1 0,1-1 0,0 1-1,1-1 1,-1 0 0,1 1 0,1 2 0,-2-5-21,0 0 0,-1-1 1,1 1-1,0 0 0,0-1 0,-1 1 1,1 0-1,0-1 0,0 1 1,0-1-1,0 0 0,0 1 1,0-1-1,0 0 0,0 0 0,0 1 1,0-1-1,0 0 0,0 0 1,0 0-1,0 0 0,0 0 1,0 0-1,0 0 0,0-1 0,0 1 1,0 0-1,0-1 0,-1 1 1,1 0-1,0-1 0,0 1 0,0-1 1,0 1-1,1-2 0,16-12 81,-1 0 0,0-1 0,-1-1 0,-1-1 0,21-28 0,-21 27-27,60-72 278,-32 41-109,-2-2 0,-2-1-1,34-64 1,-13-1 162,-5-2 0,40-132 0,-76 207-238,-14 34-96,-1 1-1,0-1 1,-1 1 0,4-17 0,-7 17 21,-4 15-85,-4 17-19,-60 208-77,-52 169-36,106-354 112,-27 71 8,13-42 31,-10 18 53,27-64 4,10-23-4,-1-1 0,1 0 0,-2 0 0,1 0 0,0 0 0,-1 0 0,-5 7 0,3-6 163,5-6-227,0 0-1,0 0 0,0 0 1,0 0-1,0 0 0,0 0 1,0 0-1,0 0 0,0-1 1,0 1-1,0 0 0,0 0 1,0 0-1,0 0 0,0 0 1,0 0-1,0 0 0,0 0 1,0 0-1,0 0 0,-1 0 1,1 0-1,0 0 0,0 0 1,0 0-1,0 0 1,0 0-1,0 0 0,0 0 1,0 0-1,0 0 0,0 0 1,0 0-1,0 0 0,0 0 1,0 0-1,0 0 0,0 0 1,-1 0-1,1 0 0,0 0 1,0 0-1,0 0 0,0 0 1,0 0-1,0 0 0,0 0 1,0 0-1,0 0 0,0 0 1,0 0-1,0 0 0,0 0 1,0 0-1,0 0 0,0 0 1,0 0-1,0 0 0,-1 0 1,1 0-1,0 0 1,-1-2 50,7-14 164,-3 10-174,6-12 18,0 0 1,1 1-1,1 0 1,19-22-1,-6 10 49,41-36 0,-58 59-94,20-17 64,-25 22-78,-1 0 1,1 0-1,0 0 1,-1 0-1,1 1 1,0-1-1,0 0 1,-1 1-1,1-1 0,0 1 1,0 0-1,0 0 1,0 0-1,3 0 1,-3 0-3,-1 1-1,0-1 1,0 1 0,0-1 0,1 1 0,-1 0-1,0 0 1,0 0 0,0-1 0,0 1 0,0 0-1,0 0 1,-1 0 0,1 1 0,0-1 0,0 0-1,-1 0 1,1 0 0,-1 0 0,1 1-1,-1-1 1,1 0 0,-1 2 0,6 34 11,-5-28-20,4 15 4,0 1 0,1-1 0,16 37 0,-21-57 12,1-1-1,-1 0 1,1 0 0,0 0-1,-1 0 1,1 0 0,1 0-1,-1-1 1,0 1 0,1-1-1,-1 1 1,5 2 0,-5-4-4,0-1 0,-1 1 0,1 0 0,0-1 1,0 1-1,0-1 0,0 0 0,0 0 0,1 1 1,-1-1-1,0-1 0,0 1 0,0 0 0,0 0 1,0-1-1,0 1 0,0-1 0,0 0 0,-1 1 1,1-1-1,0 0 0,2-2 0,6-2 19,-1 0-1,0-1 1,0 0-1,-1-1 1,0 0 0,0-1-1,-1 1 1,14-18-1,-18 19-5,1 1 0,-1-1 0,0 0 0,0-1 0,0 1 0,-1 0 0,0-1 0,0 0 0,-1 1 0,0-1 0,0 0 0,-1 0 0,1 0 0,-3-13 0,2 20-18,0-1 1,0 1 0,0-1 0,0 1 0,0-1 0,-1 0 0,1 1 0,0-1 0,0 1 0,-1-1 0,1 1 0,0-1 0,-1 1 0,1-1 0,-1 1-1,1 0 1,0-1 0,-1 1 0,1-1 0,-1 1 0,1 0 0,-1-1 0,1 1 0,-1 0 0,1 0 0,-1 0 0,0-1 0,1 1 0,-1 0 0,1 0-1,-1 0 1,0 0 0,1 0 0,-1 0 0,1 0 0,-1 0 0,0 0 0,1 0 0,-1 0 0,1 0 0,-1 1 0,1-1 0,-2 1 0,0-1 3,0 1 1,0 0 0,0 0 0,0 0 0,0 0-1,0 0 1,0 1 0,0-1 0,0 0 0,-2 4 0,1 2-3,-1 0 1,1 0-1,1 0 1,0 1-1,0-1 1,0 1 0,1 0-1,0 0 1,0-1-1,1 1 1,0 0 0,1 0-1,-1 0 1,2-1-1,1 9 1,-2-14-2,-1 0 0,1 0 0,0 0 0,0 0 0,0 0 1,0 0-1,0 0 0,0-1 0,1 1 0,-1 0 0,0-1 0,1 1 0,0-1 0,-1 0 1,1 1-1,0-1 0,-1 0 0,1 0 0,0 0 0,0 0 0,0 0 0,0-1 0,0 1 1,0-1-1,0 1 0,0-1 0,1 0 0,-1 1 0,0-1 0,0 0 0,0-1 0,0 1 1,0 0-1,0-1 0,4 0 0,4-2 11,0 0 1,0 0-1,0-1 1,0 0-1,16-10 0,59-42 45,64-34-23,-147 89-36,-1 0-1,0 1 0,1-1 1,-1 1-1,0-1 1,1 1-1,-1 0 0,1 0 1,-1-1-1,1 1 1,-1 0-1,0 0 0,1 0 1,-1 1-1,1-1 1,-1 0-1,1 0 0,-1 1 1,0-1-1,1 1 0,-1-1 1,0 1-1,1 0 1,-1-1-1,0 1 0,0 0 1,0 0-1,2 1 1,2 4-13,-1-1 0,0 0 0,0 1 0,6 12 0,2 2-6,-6-12 16,0 0 0,0 0 0,1-1 0,0 0 0,0 0 0,14 9 0,-18-13 7,0-1-1,0 0 1,1-1-1,-1 1 1,0-1-1,1 1 1,0-1-1,-1 0 1,1 0-1,-1-1 1,1 1-1,0-1 1,0 0-1,-1 0 1,1 0-1,0 0 0,0-1 1,-1 1-1,1-1 1,0 0-1,5-2 1,5-4 15,-1 0 0,0-1 0,0 0 1,-1-1-1,0-1 0,0 0 0,-1 0 0,0-1 1,13-18-1,-23 27-14,0 1 1,1-1 0,-1 1-1,-1-1 1,1 0-1,0 1 1,0-1 0,-1 0-1,1 0 1,-1 1-1,1-1 1,-1 0 0,0 0-1,1 0 1,-1 0-1,0 1 1,0-1 0,-1 0-1,1 0 1,0 0-1,0 0 1,-1 1 0,0-1-1,0-2 1,1 4-1,-1-1 0,1 0 0,-1 1 0,1-1 0,-1 1 0,1-1 0,-1 1 0,0-1 0,1 1 0,-1 0 0,1-1 0,-1 1 0,0 0 0,0-1 0,1 1 0,-1 0 0,0 0 0,1-1 0,-1 1 0,0 0 0,0 0 0,0 0 0,-1 0 1,0 1 0,0-1 1,0 1-1,1-1 0,-1 1 0,0-1 0,0 1 0,1 0 0,-1 0 0,0 0 0,1 0 0,-3 2 0,0 1 5,0 0-1,0 0 1,0 0-1,0 0 0,1 1 1,0-1-1,0 1 0,0 0 1,1 0-1,-1 0 1,1 0-1,1 1 0,-1-1 1,-1 7-1,3-8-7,-1 0 0,1-1 0,-1 1 0,1 0 0,1-1 0,-1 1 0,0 0 0,1-1 0,0 1 0,0 0 0,0-1 0,0 1 1,0-1-1,1 1 0,-1-1 0,1 0 0,0 0 0,0 0 0,1 0 0,-1 0 0,0 0 0,4 3 0,1-1 9,1 0 1,-1 0 0,1-1-1,-1 0 1,1-1 0,0 1-1,1-1 1,-1-1 0,0 0-1,1 0 1,-1 0-1,1-1 1,9 0 0,-12-1-15,1 0 1,0 0 0,-1-1-1,1 1 1,0-2-1,-1 1 1,1-1 0,-1 0-1,0 0 1,0 0-1,1-1 1,-2 0 0,1 0-1,0-1 1,-1 0 0,1 0-1,6-6 1,4-10-2230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46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1771 7832,'0'0'2433,"11"-11"-1904,-8 7-487,136-157 1659,-58 42-277,-5-4 0,71-158 0,-5-68 592,-122 284-1497,-2 0-1,-3-2 1,10-103-1,-24 151-349,3-50 286,-4 63-356,-1 1 0,1-1 0,-1 0 0,0 1 0,0-1 0,-1 1 0,1-1 0,-1 1 0,-4-7 0,6 12-80,-1 0 1,1 0-1,-1 0 1,1 0-1,0 0 1,-1 0-1,1 0 1,-1 0-1,1 0 1,-1 0-1,1 0 1,0 0-1,-1 1 1,1-1-1,-1 0 1,1 0 0,0 1-1,-1-1 1,1 0-1,0 0 1,-1 1-1,1-1 1,0 0-1,-1 1 1,1-1-1,0 0 1,0 1-1,0-1 1,-1 0-1,1 1 1,0-1-1,0 1 1,0 0-1,-16 21 113,13-17-67,-14 24 80,2 1 0,-22 56 0,-15 72 102,43-129-212,-230 711 578,213-666-541,-43 88 1,51-128-30,-1 0 0,-2-1 0,-1-1 0,-41 45 0,60-74-22,-1 0 0,1 0-1,-1 0 1,0 0-1,0-1 1,0 0 0,-1 0-1,1 0 1,-1 0 0,1-1-1,-1 1 1,1-1-1,-1 0 1,0 0 0,1-1-1,-1 0 1,0 0 0,-8 0-1,13-1-17,0 1 0,0 0-1,0 0 1,0-1 0,0 1 0,0 0-1,0 0 1,0-1 0,0 1 0,0 0-1,0-1 1,0 1 0,0 0 0,0 0 0,0 0-1,0-1 1,1 1 0,-1 0 0,0 0-1,0-1 1,0 1 0,0 0 0,1 0-1,-1 0 1,0 0 0,0-1 0,0 1-1,1 0 1,-1 0 0,0 0 0,0 0-1,1 0 1,-1 0 0,0 0 0,0 0-1,1-1 1,-1 1 0,0 0 0,17-12 92,223-133-195,-2 0-19,-153 88 75,178-130 6,-241 169 40,221-189 240,-221 184-172,-15 15-38,0 1 1,0 0-1,0 0 0,10-5 1,25-16 228,-42 28-259,0-1 0,0 1 1,0 0-1,1 0 0,-1 0 0,0 0 0,0 0 1,0 0-1,0 0 0,0 0 0,0 0 1,1 0-1,-1 0 0,0 0 0,0 0 0,0 0 1,0 0-1,0 0 0,1 0 0,-1 0 1,0 0-1,0 0 0,0 0 0,0 0 0,0 0 1,0 1-1,1-1 0,-1 0 0,0 0 1,0 0-1,0 0 0,0 0 0,0 0 1,0 0-1,0 0 0,0 0 0,0 1 0,1-1 1,-1 0-1,0 0 0,0 0 0,0 0 1,0 1-1,1 8 44,-4 16-4,2-23-36,-17 144 104,17-125-103,0 1 1,2-1-1,0 0 0,2 1 0,5 21 0,-7-39-6,0 0 0,1 1 0,-1-1-1,1 0 1,0 0 0,0 0 0,1 0-1,-1 0 1,1-1 0,0 1 0,0-1 0,0 0-1,0 1 1,1-1 0,-1-1 0,1 1-1,4 2 1,-3-2 3,1-1 0,-1 0 1,0 0-1,1-1 0,-1 1 0,1-1 0,0-1 0,-1 1 0,1-1 1,0 0-1,-1 0 0,1 0 0,8-3 0,-2 1 3,1-2-1,-1 1 0,0-2 0,0 1 1,-1-2-1,21-12 0,61-51 45,-54 37-32,-11 10 19,0-2 1,36-41 0,-54 53-10,0 0-1,-1-1 1,0 0 0,-1-1-1,0 0 1,-1 0 0,0-1-1,4-18 1,-10 32-23,-1 0 0,1-1-1,-1 1 1,1 0 0,-1-1 0,0 1 0,0-1-1,0 1 1,0-1 0,0 1 0,0 0-1,0-1 1,0 1 0,0-1 0,-1 1-1,1-1 1,0 1 0,-1 0 0,0-1-1,1 1 1,-2-3 0,1 4-2,0-1-1,0 1 1,-1-1-1,1 0 1,0 1 0,0 0-1,0-1 1,0 1-1,-1 0 1,1 0 0,0-1-1,0 1 1,0 0-1,-1 0 1,1 0-1,0 1 1,0-1 0,0 0-1,-3 1 1,-4 1 3,0 1 1,0 0-1,1 1 0,-1-1 1,-12 10-1,6-2-3,0 0-1,1 0 1,0 1 0,1 1 0,1 1 0,-13 17-1,18-22-1,0 0 0,1 1 0,0 0-1,1 0 1,0 0 0,0 0-1,1 1 1,0 0 0,1-1-1,-1 21 1,3-23-2,0-1 0,1 0 0,0 0 0,1 0 0,-1 0 0,1 0 0,1 0 0,-1 0 0,1-1 0,0 1 0,1-1 0,-1 0 0,1 0 0,0 0-1,1-1 1,0 1 0,0-1 0,0 0 0,0 0 0,11 7 0,-9-8 0,0 1 1,1-1-1,-1 0 0,1 0 1,0-1-1,0 0 0,1 0 1,-1-1-1,1 0 0,-1-1 0,1 0 1,-1 0-1,1-1 0,0 0 1,-1 0-1,16-3 0,-8-1 8,-1-1 1,0-1-1,0 0 0,0-1 1,21-14-1,64-51 25,-81 58-28,22-20 40,-1-1 0,-2-3 0,-1-1 1,-2-1-1,-2-2 0,-2-2 0,-2 0 0,-1-2 0,-3-1 0,-2-2 0,32-96 0,-45 116-10,64-224 238,-67 217-206,0 0 0,-3-1 0,-1 1 0,-2-1 0,-3-41 0,2 73-53,-1 1 0,0 0 0,1-1 0,-2 1 0,1 0 0,0 0 0,-1 0 0,-2-5 0,4 8-12,-1 0 0,0 1 0,1-1 0,-1 0 0,0 0 0,0 0 0,0 0 0,0 1 0,1-1 0,-1 0 0,0 1 0,0-1 0,0 1-1,0-1 1,0 1 0,0 0 0,-1-1 0,1 1 0,0 0 0,0 0 0,0 0 0,0-1 0,0 1 0,0 0 0,0 1 0,-1-1 0,1 0 0,0 0 0,0 0 0,0 1 0,0-1 0,0 0 0,0 1 0,0-1 0,0 1-1,-1 0 1,-4 3 1,0-1-1,1 1 1,0 0-1,0 0 0,0 0 1,1 1-1,-1 0 0,-7 10 1,1 2 0,-16 32 0,2 4-15,3 1-1,1 0 1,3 2-1,3 0 1,2 1-1,2 1 1,3 0-1,3 0 0,2 0 1,3 1-1,14 112 1,-11-150-1,2 1 1,1-1-1,0 0 1,17 35-1,-20-49 11,0-1-1,0 1 1,1-1-1,0 0 1,1 0-1,-1 0 1,1-1 0,0 1-1,1-1 1,-1 0-1,1-1 1,0 1-1,0-1 1,0 0-1,1-1 1,-1 0 0,12 4-1,-7-4 4,0-1-1,0-1 1,1 0 0,-1-1-1,0 0 1,0 0-1,1-2 1,-1 1 0,21-7-1,4-3 24,55-26 0,-88 36-23,57-31 18,-2-1 1,99-76 0,-93 62-5,-9 5 49,-50 36-46,-6 4-5,-12 6 2,-7 8-12,1 1 1,1 1 0,1 0-1,0 1 1,-20 23 0,-9 7-1,26-26-3,1 0 0,1 1 0,-20 29 0,33-43 0,1 0 0,0 0 0,1 0 0,0 1 0,0 0 0,0-1 0,0 1 0,1 0 0,0 0 0,1 1 0,0-1 0,0 0 0,0 0 0,1 1 0,0-1 0,1 0 0,1 11 0,-2-16 1,1 0-1,-1 0 1,1 0-1,0 0 1,-1 0-1,1 0 1,0 0-1,0 0 1,0-1 0,0 1-1,1 0 1,-1 0-1,0-1 1,1 1-1,-1-1 1,1 0-1,0 1 1,-1-1-1,1 0 1,0 0 0,0 0-1,0 0 1,0 0-1,0 0 1,0-1-1,0 1 1,0-1-1,0 1 1,0-1-1,0 0 1,0 0 0,0 0-1,0 0 1,0 0-1,1 0 1,-1 0-1,0-1 1,0 1-1,0-1 1,3-1-1,5-2 5,0 0 0,0 0-1,0-1 1,-1-1 0,0 0-1,14-11 1,-1-2 2,-2-1 0,0 0 0,-2-2 0,0 0 0,-2-1 0,0 0 0,-1-2 0,-2 0 0,12-28 0,7-32 20,32-130 0,-51 167-10,43-186 94,-48 190-70,-2-1 0,-2 0 0,-2-57 0,-3 95-33,-3-41 49,3 45-50,1 0 0,-1 0 0,0 0 0,0 1 0,0-1-1,0 0 1,0 0 0,-1 1 0,1-1 0,-1 1 0,0-1 0,-2-2-1,3 4-3,0 1 0,0-1 0,0 0 0,0 1 0,0-1 0,0 1 0,-1-1 0,1 1 0,0 0 0,0-1-1,0 1 1,-1 0 0,1 0 0,0 0 0,0 0 0,-1 0 0,1 0 0,0 0 0,0 0 0,-1 1 0,1-1-1,0 0 1,0 1 0,0-1 0,0 1 0,0-1 0,-1 1 0,1 0 0,0-1 0,0 1 0,-1 1 0,-4 3 6,0 0 1,0 1 0,-8 10-1,2 1 0,0 0-1,2 0 0,0 1 0,1 0 0,0 1 0,2 0 0,0 1 0,-7 33 0,6-11-2,2 0-1,2 0 0,1 53 0,5-55-6,2 0 0,1-1 0,2 0 1,1 0-1,3-1 0,1 0 0,1-1 1,2 0-1,2-1 0,2-1 0,24 36 0,-39-64 7,1-1-1,1 1 0,0-1 1,-1 0-1,2 0 0,-1 0 1,1-1-1,11 7 0,-14-10 6,1 1-1,0-1 0,0 0 0,0-1 0,0 1 0,0-1 1,1 0-1,-1 0 0,0-1 0,0 0 0,1 0 0,-1 0 1,0 0-1,0-1 0,6-1 0,1-1 25,0-2-1,0 1 1,-1-1 0,1-1-1,-1 0 1,-1 0 0,1-1-1,-1-1 1,16-15 0,5-7 137,38-50 1,-22 19 32,-23 28 87,38-40-1,-61 72-281,0 0 0,-1 0 0,1 0 0,0 1 0,-1-1 0,1 0 0,0 0 0,0 1 1,0-1-1,0 1 0,0-1 0,0 1 0,-1-1 0,1 1 0,0-1 0,0 1 0,1 0 0,-1 0 0,0-1 0,0 1 0,0 0 0,0 0 0,0 0 0,2 0 0,-2 1-4,0 0 0,0 0 0,0 0 0,-1-1 0,1 1 0,0 0 0,-1 0 0,1 0 0,0 0 0,-1 0 0,1 0 0,-1 0 0,1 1 0,-1-1 0,0 0 0,0 0 0,1 0 0,-1 2 0,1 11 18,0-1 0,-3 27 1,2-33-7,-4 40 14,-1 0 1,-3 0-1,-2 0 0,-1-1 1,-3 0-1,-2-2 0,-42 85 1,55-124-12,1-1-1,-1 0 1,-1 1 0,1-1 0,-1 0 0,1-1 0,-1 1 0,-7 5 0,10-9-13,0 1 0,0-1 0,0 1 1,0-1-1,1 0 0,-1 1 1,0-1-1,0 0 0,0 1 1,0-1-1,0 0 0,0 0 1,0 0-1,0 0 0,0 0 1,0 0-1,0 0 0,0 0 0,1-1 1,-1 1-1,-1 0 0,1-1 2,0 0 0,-1 0 1,1 0-1,0 0 0,1 0 0,-1 0 0,0-1 0,0 1 0,0 0 0,1 0 0,-1 0 0,0-1 0,1 1 0,0-1 0,-1 1 0,1 0 0,0-1 0,-1-2 0,1 2-8,-1 0-1,1 1 1,0-1-1,0 0 1,0 0 0,0 0-1,0 0 1,1 0 0,-1 0-1,0 0 1,1 0-1,0 0 1,-1 1 0,1-1-1,0 0 1,0 0 0,0 1-1,0-1 1,0 1-1,2-3 1,0 2 1,0-1 0,0 1-1,0-1 1,0 1 0,0 0 0,1 0 0,-1 1-1,1-1 1,5-1 0,7-1 4,-1 1-1,1 0 1,27 0-1,-43 3-6,246-13-623,-228 8-177,-11 2-3857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21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6128,'0'0'2360,"16"5"-1996,26 9-30,1-2 1,83 10 0,-59-18-97,0-3 1,0-2-1,0-4 1,0-3-1,-1-3 1,100-29-1,-127 27-843,55-28-1,-82 35-6756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22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0 476 3808,'0'0'3449,"13"-5"-3170,-7 3-238,1 0 8,0-1 1,0 0 0,-1 0 0,1 0-1,-1-1 1,1 0 0,-1 0-1,-1-1 1,1 0 0,0 0-1,8-11 1,16-27 535,40-79 0,13-54 880,-79 168-1326,9-24 286,-12 30-363,-1 1 0,1-1 0,-1 1 0,0-1 0,0 0 0,1 1 0,-1-1 0,0 1 0,0-1 0,-1 0 0,1 1 1,0-1-1,-1 1 0,1-1 0,0 1 0,-1-1 0,-1-1 0,-12 45 401,10-26-434,1 1 1,0 0 0,2 0 0,0 1 0,1-1 0,0 0 0,1 0 0,2 0 0,-1 0-1,2 0 1,10 29 0,-13-44-20,0 1 0,0-1 0,0 0 0,0 1-1,0-1 1,1 0 0,-1 0 0,1 0 0,0 0-1,-1 0 1,1-1 0,0 1 0,0 0 0,0-1 0,0 1-1,1-1 1,-1 0 0,0 0 0,0 0 0,1 0 0,-1 0-1,1 0 1,-1-1 0,1 1 0,-1-1 0,1 0-1,-1 1 1,1-1 0,-1 0 0,1-1 0,-1 1 0,1 0-1,-1-1 1,1 1 0,-1-1 0,1 0 0,3-2 0,9-3 68,-1-1 0,1-1 0,-2-1 0,23-16 0,-28 19-44,8-6 48,0-1 0,-1-1 1,-1 0-1,0-1 1,19-28-1,-14 20 96,-18 22-154,0-1 0,1 1 0,-1 0 1,0 0-1,0 0 0,1 0 0,-1 0 1,1 0-1,-1 0 0,1 1 0,-1-1 1,1 1-1,-1-1 0,4 0 1,-4 1-18,-1 1 0,1-1 0,0 0 0,0 0 1,-1 1-1,1-1 0,0 1 0,-1-1 0,1 1 1,0-1-1,-1 1 0,1-1 0,-1 1 1,1-1-1,-1 1 0,1 0 0,-1-1 0,0 1 1,1 0-1,-1 0 0,0-1 0,1 1 0,-1 0 1,0 0-1,0-1 0,0 1 0,1 0 1,-1 0-1,0 0 0,-1 1 0,2 28 25,-1-27-21,-1 24 8,-2 0 1,0-1-1,-9 29 0,10-45-15,-1 0 0,0-1 0,-1 1 0,0-1 0,-1 0 0,1 0 0,-2 0 0,1-1 0,-1 1 1,-1-1-1,-10 10 0,16-18 1,0 1 0,0 0 0,0-1 0,0 1 1,-1-1-1,1 0 0,0 1 0,0-1 0,0 0 1,-1 0-1,1 0 0,0 0 0,0 0 0,-1 0 1,1 0-1,0 0 0,0 0 0,-1-1 0,1 1 1,0 0-1,0-1 0,0 1 0,-1-1 0,1 1 1,0-1-1,0 0 0,0 1 0,0-1 0,0 0 1,-1-1-1,3 0 4,0 0 0,1 0 1,-1 1-1,0-1 0,1 1 1,-1-1-1,1 1 0,-1 0 1,1-1-1,0 1 0,0 0 0,-1 0 1,3-1-1,-2 2-4,20-12 14,1 2 1,1 0 0,44-11-1,22-8-3,-65 21-10,-21 7-5,0 0-1,0 0 0,-1 0 1,1 0-1,-1-1 0,1 1 1,-1-1-1,1 0 0,-1 0 1,0 0-1,0 0 0,0-1 1,0 1-1,-1-1 0,1 0 1,3-4-1,3-10-2033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23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7432,'0'0'1368,"114"2"-1832,-49-4 264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24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0 7384,'0'0'200,"-11"4"-118,9-3-80,-14 5 47,-1 0-1,1 2 1,0 0-1,1 0 1,-15 12 0,17-10 5,2 1 0,-1 1-1,1-1 1,1 2 0,0-1 0,1 1 0,-10 19 0,17-28-25,-1 1 0,1 0-1,0 0 1,0 0 0,0 0 0,1 0 0,0 0 0,0 1 0,0-1 0,1 0 0,0 1 0,0-1 0,0 0-1,0 1 1,1-1 0,0 0 0,0 1 0,0-1 0,1 0 0,0 0 0,0 0 0,0 0 0,1-1 0,-1 1-1,5 4 1,-5-6-3,0-1 1,0 0-1,0 0 0,1 0 0,-1 0 0,1-1 0,-1 1 0,1-1 0,0 1 0,0-1 1,-1 0-1,1 0 0,0 0 0,0 0 0,0-1 0,0 1 0,0-1 0,0 0 0,0 0 0,6 0 1,-4-1 12,-1 1 1,0-1 0,1 0 0,-1 0 0,0-1 0,0 1 0,0-1 0,0 0 0,0 0 0,-1 0-1,1 0 1,0-1 0,-1 0 0,5-4 0,4-8 99,0 0 0,-1-1 0,0 0 1,-2-1-1,15-34 0,-14 26 153,-1-1 1,-1-1 0,6-44-1,-14 56 241,-3 36-288,4 8-204,2 1 0,1 0 1,2-1-1,0 0 0,20 52 1,-23-75-22,0 1 0,0-1 0,0 1 0,1-1 1,5 7-1,-7-11 0,-1-1 0,1 1 0,0 0-1,-1-1 1,1 0 0,0 1 0,0-1 0,0 0 0,2 1 0,-3-1-4,0-1 1,0 0 0,-1 1-1,1-1 1,0 0 0,0 0-1,0 0 1,0 0-1,0 0 1,0 0 0,0 0-1,-1 0 1,1 0 0,0-1-1,0 1 1,0 0-1,0 0 1,0-1 0,-1 1-1,1-1 1,0 1 0,1-2-1,7-5-284,-1-1 0,0-1-1,0 0 1,12-19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2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439 682 4216,'0'0'2129,"-11"1"-1881,-12 2-74,-1 0-1,1 2 1,0 0-1,0 1 1,-23 11-1,12 0 131,1 1 0,-31 24 0,48-31-184,2 1 0,0 0 0,0 1 0,1 1 0,1 0 0,-12 17 0,20-25-59,0 0 0,1 1-1,0-1 1,0 1 0,0 0-1,1 0 1,-2 10 0,3-15-44,1 0 0,0 0 0,-1 0 0,1 0 0,0-1 0,0 1 0,0 0 0,1 0 0,-1 0 0,0 0 0,1 0 0,-1 0 0,1-1 0,-1 1 0,1 0 0,0 0 0,0-1 0,0 1 0,0-1 0,0 1 0,0-1 0,0 1 0,1-1 0,-1 1 0,1-1 0,-1 0 0,1 0 0,-1 0 0,1 0 0,-1 0 0,1 0 0,0 0 0,3 0 0,3 2 30,0-1 0,0-1 0,1 0 0,-1 0 0,1 0-1,-1-1 1,1-1 0,-1 1 0,0-1 0,1-1 0,-1 1 0,0-2-1,0 1 1,0-1 0,0 0 0,0-1 0,0 1 0,-1-2-1,13-8 1,1-3 65,-1-1 0,-1-1 0,-1 0 1,0-1-1,18-28 0,-14 16-19,-2-1 0,-2-1 1,-1 0-1,-1-1 1,-2-1-1,-1-1 1,-2 0-1,-1 0 1,-3-1-1,0 0 0,-3 0 1,1-39-1,1-282 539,-6 358-630,0 0-1,0 0 0,0 0 1,0 0-1,0 0 1,0 0-1,0-1 1,0 1-1,0 0 0,0 0 1,0 0-1,0 0 1,0 0-1,0 0 0,0 0 1,0-1-1,0 1 1,0 0-1,0 0 0,0 0 1,0 0-1,0 0 1,0 0-1,0 0 1,0 0-1,0 0 0,-1 0 1,1-1-1,0 1 1,0 0-1,0 0 0,0 0 1,0 0-1,0 0 1,0 0-1,0 0 0,0 0 1,-1 0-1,1 0 1,0 0-1,0 0 1,0 0-1,0 0 0,0 0 1,0 0-1,0 0 1,-1 0-1,1 0 0,0 0 1,0 0-1,0 0 1,0 0-1,0 0 0,0 0 1,0 0-1,0 0 1,-1 0-1,1 0 1,0 1-1,0-1 0,0 0 1,0 0-1,-6 7 26,-13 91-36,4 0-1,3 1 0,4 146 1,8-216 11,1 1 0,2-1 0,1 0 1,2 0-1,0 0 0,20 52 1,-25-78 8,0-1 0,0 1 1,1 0-1,-1 0 1,1-1-1,0 1 1,-1-1-1,1 1 1,0-1-1,1 0 1,-1 0-1,0 0 0,1 0 1,-1 0-1,1 0 1,4 2-1,-3-3 22,1 0 0,-1 0 1,0 0-1,1-1 0,-1 0 0,1 0 0,-1 0 0,0 0 0,1-1 0,7-2 0,-6 2-6,-1-1 0,1-1-1,-1 1 1,0-1 0,0 0 0,0 0-1,0 0 1,0-1 0,-1 0-1,1 0 1,5-6 0,2-4 45,-1 0 0,15-22 1,-15 19-14,2 0 1,0 1 0,16-14-1,-32 47-53,0 0-1,1 0 1,1 0-1,1 1 1,3 28 0,-2-39 2,0 1 1,1-1 0,0 1-1,1-1 1,-1 0 0,1 0-1,6 10 1,-8-15-6,0-1 1,1 1-1,-1 0 0,1 0 0,0 0 0,0-1 0,-1 1 0,1-1 1,0 0-1,0 1 0,0-1 0,0 0 0,0 0 0,1 0 1,-1 0-1,0-1 0,0 1 0,1-1 0,-1 1 0,0-1 1,1 0-1,-1 0 0,0 0 0,1 0 0,-1 0 0,1 0 1,-1-1-1,4 0 0,3-2 17,-1 1 0,0-2 0,0 1 0,0-1 0,0 0 0,14-10 1,-3-2 53,21-20 1,0-1 75,-3 0-18,-27 25-69,2 1 0,13-12 0,-18 18-14,4-3 64,-10 8-112,-1 0 0,1 0 1,-1 1-1,1-1 1,-1 0-1,1 0 0,-1 0 1,0 1-1,1-1 0,-1 0 1,1 1-1,-1-1 1,0 0-1,1 1 0,-1-1 1,0 1-1,1-1 0,-1 0 1,0 1-1,0-1 0,0 1 1,1-1-1,-1 1 1,0-1-1,0 1 0,0-1 1,0 1-1,0-1 0,0 2 1,3 9-1,-1 1 1,0-1-1,-1 1 1,0 0-1,0 0 0,-2-1 1,1 1-1,-2 0 1,1-1-1,-2 1 1,1-1-1,-7 16 0,8-24 3,0-1 0,0 1-1,-1-1 1,1 0 0,-1 0-1,1 1 1,-1-1 0,0 0-1,1-1 1,-1 1 0,0 0-1,0 0 1,-1-1 0,1 1-1,0-1 1,0 0 0,-1 1-1,1-1 1,-1 0 0,1-1-1,-1 1 1,1 0-1,-1-1 1,0 1 0,1-1-1,-1 0 1,0 0 0,1 0-1,-1 0 1,0 0 0,1-1-1,-1 1 1,1-1 0,-1 0-1,1 0 1,-1 0 0,1 0-1,-1 0 1,1 0 0,0-1-1,-1 1 1,1-1 0,0 1-1,0-1 1,-2-3-1,-32-31 199,36 36-178,20 4-21,0-1 0,0 0 0,1-1 0,-1-2 0,1 0 0,-1-1 0,0 0 0,1-2 0,-1-1 0,0 0 0,-1-2 0,1 0 0,-1-1 0,0-1 0,0-1 0,-1 0 0,-1-2 0,26-18 0,-23 15-4,0-2 1,-2 0-1,0-1 0,0 0 0,-2-2 1,0 0-1,-1 0 0,13-25 0,-12 13 16,-3 0-1,0 0 0,-2-1 0,9-41 0,16-136 41,-36 207-55,2-24 4,-2 26-4,0-1 1,1 0-1,-1 1 0,0-1 0,0 0 0,0 1 0,0-1 0,0 1 0,0-1 0,0 0 0,0 1 0,-1-1 0,1 0 0,0 1 0,0-1 0,0 1 1,-1-1-1,1 0 0,0 1 0,-1-1 0,1 1 0,0-1 0,-1 1 0,1-1 0,-1 1 0,1-1 0,-1 1 0,1 0 0,-1-1 0,0 1 0,0 0 0,0 1 0,0-1 0,0 0 0,1 1 0,-1-1 0,0 1 0,0-1 0,1 1 0,-1-1 0,0 1 0,1 0 0,-1-1 0,1 1 0,-1 0 0,1-1 0,-1 1 0,1 0 0,-1 1 0,-9 19 0,7-17 0,-10 29-18,1 1 0,1-1 0,2 2 0,1-1 0,-3 41 0,4 1-40,4 104 0,5-153 48,1 0 0,1 0-1,1-1 1,13 39-1,-17-62 16,0-1 0,0 0-1,0 1 1,0-1-1,0 0 1,0 1-1,0-1 1,1 0-1,-1 0 1,1 0-1,0 0 1,-1 0-1,1-1 1,0 1-1,0-1 1,0 1-1,3 1 1,-3-2 5,1-1 0,-1 1 0,0-1 0,0 1 0,0-1 0,1 0 0,-1 0 0,0 0 0,0 0 0,0 0 0,1 0 0,-1-1 0,0 1 0,0-1 1,4-1-1,2-1 19,-1-1 1,0 0 0,0-1-1,-1 1 1,1-1 0,-1 0-1,0-1 1,0 0-1,5-7 1,7-8 46,-12 15-37,-1 0-1,1-1 1,-1 0 0,0 0-1,-1 0 1,4-9 0,-6 12-15,0 1 0,0-1-1,1 0 1,-1 1 0,1-1 0,0 1 0,0 0 0,0-1 0,0 2 0,0-1 0,7-4-1,-8 6-23,0 1-1,-1-1 0,1 1 0,-1-1 0,1 1 0,0 0 0,-1 0 0,1 0 0,0 0 0,-1 0 0,1 0 0,0 1 0,-1-1 0,3 1 0,-3 0 1,0 0 0,-1-1-1,1 1 1,-1 0 0,1 0-1,-1 0 1,1 0-1,-1 0 1,0 0 0,1 0-1,-1 0 1,0 0-1,0 0 1,0 0 0,1 0-1,-1 0 1,0 0 0,0 0-1,-1 0 1,1 1-1,0-1 1,0 0 0,0 0-1,-1 0 1,0 1-1,-2 15 1,1 1 0,1-1 0,0 0 0,3 28 0,-2-44 0,-1 1-1,1-1 0,0 1 0,1-1 0,-1 0 0,0 1 0,0-1 0,1 1 0,-1-1 1,0 0-1,1 1 0,-1-1 0,1 0 0,0 0 0,0 1 0,-1-1 0,1 0 1,0 0-1,0 0 0,0 0 0,0 0 0,0 0 0,0 0 0,0 0 0,1 0 0,-1-1 1,0 1-1,0 0 0,1-1 0,-1 1 0,2 0 0,0-1-1,1-1 0,-1 1 0,0 0 0,0-1 0,0 0 0,0 0 0,0 0 0,0 0 0,0 0 0,0-1 0,0 1 0,5-5 0,38-27 25,60-56 0,-100 83-23,40-27 98,-43 30-74,-3 4-3,-1 4-26,-5 31-39,3-17 7,0 0 0,1 28 0,2-42 35,0 1-1,0-1 0,1 0 1,0 1-1,0-1 1,1 0-1,-1 0 1,1 0-1,0 0 0,1 0 1,-1 0-1,1 0 1,4 6-1,-5-9 10,0 0 0,0 0 0,0-1-1,1 1 1,-1 0 0,0-1 0,1 1 0,-1-1 0,1 0-1,-1 0 1,1 0 0,-1 0 0,1 0 0,0-1-1,-1 1 1,1-1 0,0 0 0,0 1 0,-1-1 0,1-1-1,0 1 1,0 0 0,-1-1 0,1 1 0,0-1 0,3-1-1,1 0 11,1-1-1,-1-1 1,0 1-1,0-1 0,0 0 1,0-1-1,-1 1 1,7-7-1,4-6 29,0 0-1,-1-1 1,-1-1-1,-1-1 1,0 0 0,19-39-1,-17 20 1,0 0 0,-3-1 0,9-44 0,-10 34 4,2-5 32,10-85 0,-25 129-75,-3 17 3,-5 18 2,9-24-11,-14 44-30,3 1-1,1 1 0,2-1 1,3 1-1,0 64 0,4-84 18,2-1-1,1 1 1,1-1-1,2 1 1,0-1-1,12 34 1,-15-53 18,1 0 0,1 0 0,-1 0 1,1-1-1,0 1 0,6 6 0,-9-11-2,-1 0 1,1-1-1,0 1 0,-1 0 0,1 0 0,0 0 0,0-1 0,0 1 0,0 0 0,0-1 0,0 1 1,0 0-1,0-1 0,0 0 0,0 1 0,0-1 0,0 0 0,0 1 0,0-1 0,0 0 0,1 0 1,-1 0-1,0 0 0,0 0 0,0 0 0,0 0 0,0 0 0,0-1 0,1 1 0,-1 0 0,0-1 0,0 1 1,0-1-1,0 1 0,0-1 0,0 1 0,0-1 0,0 0 0,-1 1 0,1-1 0,0 0 0,0 0 1,0 0-1,0-1 0,5-6 21,-1 0 1,0 0 0,-1-1-1,1 1 1,-2-1-1,1 0 1,3-16 0,-6 19-6,0 0 1,0 0-1,-1 0 0,1 0 1,-1 0-1,0 0 1,-1 0-1,0 0 1,0 0-1,0 0 1,0 0-1,-1 0 1,-4-8-1,6 14-11,-1-1 0,1 0 0,0 0-1,-1 0 1,1 1 0,0-1 0,-1 0 0,1 0 0,0 0 0,0 0-1,0 0 1,0 0 0,0 0 0,0 0 0,0 1 0,0-3 0,1 3-6,-1-1 0,0 1 1,0 0-1,1-1 1,-1 1-1,0-1 1,1 1-1,-1 0 1,0-1-1,1 1 1,-1 0-1,1 0 1,-1-1-1,1 1 1,-1 0-1,0 0 0,1-1 1,-1 1-1,1 0 1,-1 0-1,2 0 1,3 0-4,0-1 1,0 2-1,0-1 1,0 0-1,5 2 1,7 0 10,187-15-4,-150 12-82,-30 1 50,-28 11 17,1 0 1,-11 20-1,0-5 9,1 0 0,0 0 0,-12 42 0,24-67 0,1-1 0,0 0 0,0 1 0,0-1 0,0 0 0,0 1 0,-1-1 0,1 0 0,0 1 0,0-1 0,0 0 0,0 1 0,0-1 0,0 1 0,0-1 0,0 0 0,1 1 0,-1-1 0,0 0 0,0 1 0,0-1 0,0 0 0,0 1 0,0-1 0,1 0 0,-1 1 0,0-1 0,0 0 0,1 0 0,-1 1 0,12-2 0,14-12 0,-5-1-1,-1-2 0,20-20 0,-18 15 64,28-19 0,-48 38-46,0 1 1,0-1-1,0 1 0,0 0 0,1-1 0,-1 1 1,1 0-1,-1 1 0,5-2 0,-7 2-14,1 0 0,-1 0 1,1 0-1,-1 0 0,0 0 0,1 0 0,-1 0 0,1 0 0,-1 0 0,0 1 0,1-1 1,-1 0-1,0 0 0,1 0 0,-1 1 0,0-1 0,1 0 0,-1 0 0,0 1 0,0-1 0,1 0 1,-1 1-1,1 0 0,2 15 18,-3-7-20,0 0 0,1 0 1,0 0-1,0 0 0,1 0 0,1 0 0,-1 0 1,6 9-1,-7-14-4,1-1 1,-1 0-1,1-1 1,0 1-1,0 0 1,0 0 0,1-1-1,-1 1 1,0-1-1,1 0 1,0 0-1,0 0 1,-1 0-1,1 0 1,0-1-1,0 1 1,1-1-1,-1 0 1,0 0-1,0 0 1,1 0 0,-1 0-1,0-1 1,1 0-1,3 0 1,4 0 6,-1-2 0,1 0 1,-1 0-1,0-1 1,1 0-1,-1 0 0,-1-1 1,1-1-1,-1 0 1,1 0-1,-2-1 0,18-13 1,-7 3 11,-1-1-1,0 0 1,-1-2 0,21-30 0,-25 29-9,-1 0 1,-1-1 0,-1-1 0,-1 0-1,-1 0 1,7-31 0,20-142 51,-31 170-42,-1 6-6,0 2 0,-1-1 0,0 1 0,-2 0 0,0-21 0,0 37-11,0 0 1,0 0 0,0 0-1,0 0 1,0 0 0,-1 0-1,1 1 1,0-1 0,0 0-1,-1 0 1,1 0 0,0 0-1,-1 1 1,1-1 0,-1 0-1,1 0 1,-1 0 0,1 1-1,-1-1 1,1 0 0,-1 1-1,0-1 1,1 1-1,-2-1 1,1 1-1,0 0 1,1 0-1,-1 0 0,0 0 0,0 0 1,0 1-1,1-1 0,-1 0 1,0 1-1,0-1 0,1 0 0,-1 1 1,0-1-1,1 1 0,-1-1 0,0 1 1,1 0-1,-1-1 0,1 1 1,-1 0-1,-4 5-4,0 1 0,1-1 0,0 1 0,-5 11 0,-8 26-41,2 1 1,-14 70-1,25-94 34,1-1 1,1 1-1,1-1 1,1 1-1,1-1 1,0 1-1,2-1 1,7 30-1,-8-42 4,1 0 0,0 0-1,1-1 1,-1 1 0,1-1 0,1 0-1,0 0 1,0 0 0,0-1 0,0 1-1,1-1 1,0-1 0,1 1 0,8 5-1,-11-8 9,1 0 0,0 0 0,1-1 0,-1 0 0,0 0 0,1 0 0,0 0 0,-1-1 0,1 0 0,0 0 0,-1-1 0,1 0 0,0 0 0,0 0-1,-1 0 1,1-1 0,0 0 0,-1 0 0,1-1 0,-1 1 0,6-4 0,9-4 41,-1-1-1,-1-2 1,0 0-1,-1 0 1,19-18-1,-24 22 23,-11 15-7,-16 24 11,10-23-67,2-2 5,-7 15 3,1 0 1,1 0-1,-9 33 0,16-47-7,0-1-1,0 1 0,1-1 1,0 1-1,0 0 0,0-1 1,2 10-1,-1-13 1,0 1 0,0-1 0,0 1 0,1-1 0,-1 1 0,1-1 0,0 0 1,0 0-1,0 0 0,0 0 0,1 0 0,-1-1 0,1 1 0,3 3 0,-2-4 4,0 0 0,0 0 0,0 0 0,0-1 0,0 1 0,0-1 0,0 0 0,1 0 0,-1 0 0,0 0 0,1-1 0,-1 0 0,0 0 0,1 0 0,-1-1 0,5 0 0,7-2 31,0 0-1,29-12 1,-22 5 26,0-1 0,0-1-1,41-30 1,18-10 178,-54 39-149,-30 18-91,0-1 0,0 0 0,0 0 0,0 1-1,1-1 1,-1 1 0,1 0 0,-1 5 0,2-8 0,0 0 0,0 0 0,0 0 0,0 0-1,0 0 1,1 0 0,-1 0 0,1 0 0,-1 0 0,1 0 0,0 0 0,0 0 0,-1 0 0,1 0 0,0 0 0,1-1-1,-1 1 1,0 0 0,0-1 0,1 1 0,1 0 0,2 2 0,0 0 0,1-1 0,-1 0 0,1 0 0,0 0 0,0-1 0,0 0 0,0 0 0,11 2 0,-15-4-1,-1 1 0,1-1 0,0 0 0,-1 0 0,1 0 0,0 0 0,-1 0 0,1 0 0,0 0 0,-1-1 0,1 1 0,0-1 0,-1 1 0,1-1 0,-1 1 0,1-1 0,-1 0 0,1 0 0,-1 0 0,0 0 0,1 0 0,-1 0 0,0 0 0,0 0 0,0-1 0,0 1 0,0 0 0,0-1 0,0 1 0,0-1 0,0 1 0,-1-1 0,1 1-1,0-1 1,-1 1 0,0-1 0,1 0 0,-1 1 0,0-1 0,0 0 0,0-2 0,0-2 3,0-1-1,-1 1 1,0-1-1,0 1 1,0 0-1,-1 0 1,0-1-1,0 1 1,-1 0-1,1 0 1,-1 1-1,-1-1 1,1 1-1,-1-1 1,0 1-1,0 0 1,0 0-1,-1 1 1,0 0-1,0-1 0,0 1 1,0 1-1,-1-1 1,1 1-1,-1 0 1,0 0-1,0 1 1,-10-3-1,1 2 20,-1 1 0,-24 1 0,65 10-16,7-6-6,1-1 0,37-3 0,-13 0 0,59-7 0,-74 4 0,-36 4 5,0-1 0,0 1-1,0 1 1,0-1 0,0 1-1,0 0 1,11 4 0,-15-5-7,0 1 0,0 0 0,0 0 0,0 0 0,0 0 0,0 0 0,-1 1 0,1-1 1,0 0-1,0 1 0,-1 0 0,1-1 0,-1 1 0,0 0 0,1 0 0,-1 0 1,0-1-1,0 1 0,0 0 0,0 1 0,-1-1 0,1 0 0,0 2 0,0 8-14,0-1 1,-1 1-1,0-1 0,-1 1 0,-3 14 0,-1 31-17,5-57 33,0 0 1,0 0-1,0 0 0,0 0 0,0 0 0,0 0 0,0 0 0,0 1 0,0-1 0,0 0 0,0 0 0,0 0 0,0 0 1,0 0-1,0 0 0,0 0 0,0 0 0,0 0 0,0 1 0,0-1 0,0 0 0,0 0 0,0 0 0,1 0 1,-1 0-1,0 0 0,0 0 0,0 0 0,0 0 0,0 0 0,0 0 0,0 0 0,0 0 0,0 0 0,1 0 0,-1 0 1,0 0-1,0 0 0,0 0 0,0 0 0,0 0 0,0 0 0,0 0 0,0 0 0,1 0 0,-1 0 0,0 0 0,0 0 1,0 0-1,0 0 0,0 0 0,8-5 11,8-9 21,9-13 66,2 0-1,47-36 0,-73 61-97,0 1-1,1 0 1,-1 0-1,1 1 1,-1-1-1,1 0 1,0 0-1,-1 1 1,1-1-1,0 1 1,-1-1 0,1 1-1,0 0 1,0 0-1,-1 0 1,1 0-1,0 0 1,0 0-1,-1 0 1,1 1-1,0-1 1,0 1-1,-1-1 1,1 1-1,0-1 1,-1 1-1,1 0 1,-1 0-1,1 0 1,-1 0-1,1 0 1,-1 0-1,0 0 1,0 1-1,1-1 1,1 3-1,3 5-6,1 1-1,-1-1 0,-1 1 1,8 18-1,-5-10 12,32 48-13,-40-66 3,-1 0 0,1 0 0,0 0 0,0 0 0,0 0 1,0 0-1,0 0 0,0 0 0,-1 0 0,1 0 0,0 0 0,0 0 0,0 0 0,0 0 0,0 0 0,0 0 1,0 0-1,-1 0 0,1 1 0,0-1 0,0 0 0,0 0 0,0 0 0,0 0 0,0 0 0,0 0 0,0 0 1,0 0-1,0 1 0,0-1 0,0 0 0,-1 0 0,1 0 0,0 0 0,0 0 0,0 0 0,0 1 0,0-1 1,0 0-1,0 0 0,0 0 0,0 0 0,0 0 0,1 0 0,-1 1 0,0-1 0,0 0 0,0 0 0,0 0 1,0 0-1,0 0 0,0 0 0,0 0 0,0 1 0,0-1 0,0 0 0,0 0 0,0 0 0,1 0 0,-1 0 1,0 0-1,0 0 0,0 0 0,0 0 0,0 0 0,1 0 0,-5-1-2617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30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9240,'0'0'144,"58"-12"-256,-40 12-160,-2 0 0,-8 0-32,-1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30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4912,'0'0'96,"62"-6"-8,17 2 48,18 2 0,16-2 48,-13 4 16,-9 0 112,-12 4 16,-17 2 8,-13-2 8,-13-4-88,-12 0 8,-12 0-96,-12 2 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31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4616,'0'0'880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32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7024,'0'0'816,"-37"61"-600,49-51 0,7 0-56,5-10 16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0:56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265 696 4312,'0'0'7744,"-11"-5"-7491,-36-16-9,43 20-207,0 0 0,0 1 0,0-1 0,0 1 0,0 0 0,0-1 0,0 2 0,0-1 0,0 0 0,0 1-1,0 0 1,0 0 0,0 0 0,1 0 0,-1 1 0,0 0 0,1-1 0,-1 1 0,1 0 0,-4 3 0,-6 3 107,4-3-44,0 1 1,0 0-1,0 0 0,1 1 0,0 0 1,0 1-1,1 0 0,-12 16 1,16-20-62,1 0 0,-1 0-1,1 0 1,-1 0 0,1 1 0,1-1 0,-1 1 0,1-1 0,-1 1 0,1 0 0,1-1-1,-1 1 1,1 0 0,-1 0 0,1-1 0,1 1 0,-1 0 0,1 0 0,0-1 0,0 1-1,0 0 1,2 4 0,-1-6-15,-1 0-1,1-1 0,0 1 0,0 0 1,1-1-1,-1 0 0,0 1 1,1-1-1,-1 0 0,1 0 1,0-1-1,0 1 0,-1 0 1,1-1-1,0 0 0,0 0 0,1 0 1,-1 0-1,0 0 0,0 0 1,0-1-1,1 0 0,-1 1 1,0-1-1,5-1 0,3 0 24,0 0 1,0 0-1,0-1 0,0-1 0,0 0 0,11-5 0,-8 2 7,-2 0-1,1 0 1,-1-2 0,0 1-1,0-2 1,-1 1-1,0-2 1,11-11 0,-17 15-17,0 1 0,0-2 0,0 1 0,-1-1 1,0 1-1,0-1 0,-1-1 0,1 1 0,-2 0 0,1-1 1,-1 1-1,0-1 0,-1 0 0,0 0 0,0 1 1,0-12-1,-2 15-16,1 1 0,-1 0 0,0-1 0,0 1 0,0-1 0,0 1 0,-1 0 0,1 0 1,-1 0-1,0 0 0,0 0 0,0 0 0,0 0 0,-1 1 0,1-1 0,-1 1 0,1-1 0,-1 1 0,0 0 1,0 0-1,0 0 0,0 1 0,0-1 0,-1 1 0,1 0 0,0 0 0,-1 0 0,1 0 0,-1 0 0,1 1 0,-1-1 1,1 1-1,-1 0 0,1 0 0,-1 0 0,1 1 0,-1-1 0,1 1 0,0 0 0,-1 0 0,1 0 0,-5 2 0,-10 6 64,-32 19 96,47-26-164,1 0 0,0-1 0,-1 1 1,1 0-1,0 0 0,0 0 0,0 1 1,1-1-1,-1 0 0,0 1 1,1-1-1,0 1 0,-1-1 0,1 1 1,-1 5-1,2-8-13,0 1-1,0-1 1,0 0 0,0 1-1,0-1 1,0 1 0,1-1 0,-1 0-1,0 0 1,0 1 0,0-1 0,1 0-1,-1 1 1,0-1 0,0 0 0,1 0-1,-1 1 1,0-1 0,1 0 0,-1 0-1,0 0 1,1 1 0,-1-1 0,0 0-1,1 0 1,-1 0 0,0 0 0,1 0-1,-1 0 1,0 0 0,1 0 0,-1 0-1,1 0 1,-1 0 0,0 0 0,1 0-1,-1 0 1,0 0 0,1 0 0,20-3 47,-19 3-47,10-3 5,1-1-1,-1 0 1,0 0 0,0-1-1,0-1 1,-1 0-1,0-1 1,0 0 0,19-17-1,-3-1 9,0-1 0,28-36 0,-9 1 131,-2-1-1,-3-2 1,-3-2-1,48-114 1,-81 170-52,-1-1 1,0-1 0,0 1-1,-1 0 1,3-22 0,-13 40 139,-14 122 9,8-41-176,-42 286 49,-27 134 4,80-500-117,-12 58 44,-3 0-1,-29 72 1,44-132-40,-1-1 0,0 1 0,0-1 0,-1 0 0,0 0 0,0 0 0,0-1 0,-5 5 0,8-8-4,0 0-1,-1 1 0,1-1 0,0-1 1,0 1-1,-1 0 0,1 0 1,-1 0-1,1-1 0,-1 1 1,1-1-1,-1 1 0,1-1 0,-1 1 1,1-1-1,-1 0 0,0 0 1,1 0-1,-1 0 0,0 0 1,1 0-1,-1 0 0,1-1 0,-1 1 1,1 0-1,-1-1 0,1 0 1,-1 1-1,1-1 0,-1 0 1,1 1-1,0-1 0,-1 0 0,1 0 1,-2-2-1,-2-3 13,1 0 1,-1 0-1,2 0 1,-1 0-1,1 0 0,-1-1 1,2 1-1,-5-14 1,1-3 69,-4-33 0,8 45-44,1 0 0,0 0 0,1-1 0,0 1 0,1 0 0,0-1 0,1 1 0,0 0 0,7-19 0,-7 24-20,1 0 1,0 0 0,1 0-1,-1 0 1,1 0 0,0 1-1,1 0 1,-1 0 0,1 0-1,0 0 1,0 1 0,1-1-1,-1 1 1,1 1 0,0-1-1,0 1 1,9-4 0,51-22 132,-41 17-32,1 1 1,0 1-1,44-10 0,-37 12 51,-19 5-58,0-1 0,1 2 1,19-1-1,-14 0-203,-13 1-2760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47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15776,'0'0'2343,"12"-64"-2271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1:01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0 982 5016,'0'0'4920,"10"-10"-4503,0-1-304,-3 3-20,1 0 0,-1-1-1,0 0 1,-1-1 0,0 1 0,5-12 0,124-310 2446,-89 207-1449,-43 119-968,-1 0 1,1 1 0,-1-1-1,1 1 1,7-8-1,5-9 1187,-14 22-1264,-1 0 0,1 1 0,0-1 0,0 0 0,-1 0 0,1 0 0,0 0 0,-1 1 0,1-1 0,-1 0 0,1 2 0,11 46 396,-6-20-222,2-1-1,12 28 1,6 13-22,10 21-19,-22-55-94,-12-29-59,-1 0 0,2 0 0,-1 0 0,1 0 0,0 0 0,0-1 0,0 0 0,1 1 0,0-1 0,0 0 0,0-1 0,1 1 0,-1-1 0,1 0 0,6 4 0,-8-6-4,1 0 0,-1-1 0,1 1 0,0-1 0,0 0 0,0 0 0,0 0 0,-1 0 0,1-1 0,0 1 0,0-1 0,0 0 0,0-1 0,0 1 0,0-1 0,0 1 0,0-1 0,0 0 0,0-1 0,0 1 0,5-4 0,5-2 21,-1-2 1,0 1-1,-1-2 0,14-13 0,-9 8-23,73-70 126,-57 51-41,66-51 0,-90 79-84,1 0 0,-1 0-1,2 1 1,-1 0 0,1 1-1,-1 0 1,1 1 0,0 0 0,0 1-1,16-2 1,3 3 29,1 1 0,46 5 0,-11 8-56,-66-13 8,0-1 0,0 1-1,0 0 1,0 0 0,0 0 0,0 0-1,0 0 1,0 0 0,0 0-1,0 0 1,0 0 0,0 0-1,0 0 1,0 0 0,0 0 0,0 0-1,0 0 1,0 0 0,0 0-1,0 0 1,0 0 0,0 0-1,1 0 1,-1 0 0,0-1 0,0 1-1,0 0 1,0 0 0,0 0-1,0 0 1,0 0 0,0 0 0,0 0-1,0 0 1,0 0 0,0 0-1,-9-5 59,-16-5 39,11 7-85,-1 1 1,1 0-1,-1 0 0,1 2 0,-1-1 1,1 2-1,-1 0 0,1 1 1,-25 6-1,30-5-3,-1 0 0,0 1 1,1 0-1,0 1 1,0 0-1,0 0 0,1 1 1,-1 0-1,2 0 0,-1 1 1,1 0-1,-1 0 0,2 1 1,-10 13-1,9-10-2,0 0 0,1 1-1,1 0 1,-1 0 0,2 0 0,0 1 0,0-1-1,-1 16 1,4-21-9,0-1 0,1 1-1,0-1 1,0 0 0,0 1-1,1-1 1,0 0 0,1 1-1,-1-1 1,1 0 0,0 0-1,1 0 1,-1 0 0,1-1 0,0 1-1,1-1 1,-1 0 0,8 9-1,-8-11 6,1 0 0,-1-1-1,1 1 1,0-1 0,-1 1 0,1-1-1,0 0 1,0-1 0,1 1-1,-1-1 1,0 1 0,0-1-1,1-1 1,-1 1 0,1-1-1,-1 1 1,1-1 0,-1 0 0,0-1-1,1 1 1,-1-1 0,1 0-1,-1 0 1,0 0 0,0-1-1,0 1 1,1-1 0,-2 0 0,1-1-1,0 1 1,0 0 0,-1-1-1,1 0 1,4-5 0,4-11 35,-1 0 0,-1-1 0,0 0 1,-2-1-1,0 1 0,9-44 0,-14 46 23,-3 19 33,1 10-69,1 0-22,1 0 0,1-1 0,-1 1 0,2-1 0,-1 0 0,2 0 0,-1 0 0,1-1 0,10 11 0,-12-14-3,0-1-1,1 1 1,0-1 0,1-1-1,-1 1 1,1-1-1,0 0 1,0 0 0,0 0-1,0-1 1,1 0 0,6 2-1,-9-4 5,-1 0-1,1-1 1,0 1-1,-1-1 1,1 0 0,0 0-1,0 0 1,-1 0-1,1-1 1,0 1 0,-1-1-1,1 0 1,-1 0-1,1 0 1,-1-1-1,0 1 1,1-1 0,-1 0-1,0 0 1,0 0-1,0 0 1,0-1-1,0 1 1,3-5 0,13-15 75,20-33 1,-26 36-39,0 0 0,2 1 0,18-19 0,-31 36-38,-1-1 0,1 1 0,0-1 0,0 1 0,0-1 1,0 1-1,0 0 0,0 0 0,0 0 0,0 0 0,1 0 0,-1 1 0,0-1 0,0 1 1,1-1-1,3 1 0,-4 0-2,0 1 0,0-1 0,0 1 0,0-1 0,-1 1 0,1 0 0,0-1-1,0 1 1,0 0 0,-1 0 0,1 1 0,-1-1 0,1 0 0,-1 0 0,3 3 0,2 4 7,-1 0 0,0 0 0,0 0 0,0 1 0,-1-1 0,4 13 0,3 19 27,-9-30-2,0 0-1,1 0 0,5 12 0,-7-22-32,-1 0 0,0 0 0,0 0 0,0 1 1,1-1-1,-1 0 0,0 0 0,0 0 0,0 0 0,1 1 0,-1-1 0,0 0 0,0 0 0,1 0 0,-1 0 0,0 0 0,1 0 0,-1 0 0,0 0 0,0 0 0,1 0 0,-1 0 0,0 0 0,0 0 0,1 0 0,-1 0 0,0 0 1,0 0-1,1 0 0,-1 0 0,0 0 0,1 0 0,-1 0 0,0-1 0,0 1 0,0 0 0,1 0 0,-1 0 0,0 0 0,0-1 0,0 1 0,1 0 0,10-11 22,-10 10-17,53-65 111,-37 44-60,1 0 0,29-27 0,-37 40-22,-6 5-16,1-1 1,-1 1 0,1 1-1,0-1 1,7-3 0,-11 6-16,0 0 1,1 1 0,-1 0 0,0-1-1,0 1 1,0 0 0,1-1 0,-1 1 0,0 0-1,0 0 1,1 0 0,-1 0 0,0 0-1,0 0 1,1 1 0,-1-1 0,0 0-1,0 1 1,0-1 0,1 1 0,-1-1-1,0 1 1,0-1 0,0 1 0,0 0-1,0 0 1,0-1 0,0 1 0,0 0-1,0 0 1,1 2 0,2 3 1,0 1 1,0 0-1,-1 0 1,0 0-1,0 0 1,-1 1-1,0-1 1,0 1-1,1 7 1,-2-4-22,2-1 0,-1 0 0,2 0 0,6 16 1,-7-20 10,1 0 0,-1 0 0,1 0 1,0-1-1,0 0 0,7 7 0,-9-11 8,0 1-1,0-1 0,-1 0 0,1 0 1,0 0-1,1 0 0,-1 0 0,0 0 0,0-1 1,0 1-1,0-1 0,1 1 0,-1-1 1,0 0-1,0 0 0,1 0 0,-1 0 0,0 0 1,0-1-1,0 1 0,1-1 0,2-1 1,14-5 26,-1-2 1,0 0-1,0-1 0,-1-1 1,30-26-1,21-12 57,-44 34-53,49-22 0,-62 33-31,0 0 1,0 0 0,1 1 0,-1 1 0,1-1 0,0 2 0,12-1 0,33-3 6,-65 7 1,0 0-1,0 0 0,1 1 0,0 1 0,-1-1 1,-10 8-1,-4 1 1,8-4-9,0 0 1,1 1-1,0 1 1,0 0-1,1 0 1,1 1-1,0 1 1,0 0-1,1 0 1,1 1-1,0 0 0,-13 27 1,20-37-7,0 1 0,1 0 1,-1 0-1,1 0 0,0 0 0,0 0 1,0 0-1,0 0 0,1 0 0,0 1 0,0-1 1,0 0-1,1 8 0,0-9 5,-1-1 1,1 0-1,0 0 0,0 0 0,0 0 1,0 0-1,0 0 0,1 0 1,-1-1-1,0 1 0,1 0 0,-1-1 1,1 1-1,0-1 0,-1 1 0,1-1 1,0 0-1,0 0 0,0 0 0,0 0 1,0 0-1,0 0 0,0 0 1,1-1-1,-1 1 0,0-1 0,3 1 1,0-1 7,1 1 1,0-1-1,-1 0 1,1 0-1,-1 0 1,1-1-1,-1 0 1,1 0-1,-1-1 1,1 1-1,-1-1 1,0 0-1,0-1 1,6-3-1,-3 1 6,-1 0-1,0-1 1,-1 0-1,1 0 1,-1 0-1,-1-1 1,1 0-1,5-9 1,4-12 34,-1-1 1,-1 0-1,18-58 1,-30 82-45,19-57 58,-4-1 0,-2 0 0,-3-1 0,-3-1 0,-3 1 0,-2-1 0,-7-66 0,4 122-54,-5-23 43,5 30-51,0 1 1,0 0-1,0 0 0,-1 0 1,1 0-1,-1 0 1,1 0-1,0 0 0,-1 0 1,0 0-1,1 1 1,-1-1-1,0 0 0,1 0 1,-1 0-1,0 1 0,0-1 1,0 0-1,1 1 1,-1-1-1,0 1 0,0-1 1,-1 0-1,1 1-1,0 0 0,0 0 0,0 1 0,0-1 0,0 0 0,0 0 0,0 0-1,1 1 1,-1-1 0,0 1 0,0-1 0,0 0 0,1 1 0,-1-1 0,0 1 0,0 0-1,1-1 1,-1 1 0,1 0 0,-1-1 0,0 1 0,1 0 0,-1 0 0,0 1 0,-12 23-8,12-22 6,-8 20-13,0 0-1,2 1 1,1 1-1,1-1 1,1 1 0,1 0-1,1 39 1,18 178-124,-13-223 120,14 98-71,-13-99 63,0-1 0,2 0 0,0 0 0,14 27 0,-19-41 25,1-1 1,0 1-1,0 0 1,1-1 0,-1 1-1,0-1 1,1 0-1,0 0 1,-1 0 0,1 0-1,0 0 1,0-1-1,0 1 1,0-1 0,0 0-1,0 0 1,1 0 0,-1 0-1,0 0 1,0-1-1,1 0 1,-1 1 0,0-1-1,1 0 1,-1-1-1,1 1 1,-1-1 0,5 0-1,8-3 22,-1-1 0,0 0 0,0-1-1,22-11 1,-26 10-4,1 0 0,-1 0 0,-1-1 0,0-1 0,12-11 0,1-2 16,-22 21-31,0 0 0,1 0 0,-1 0 0,0 0 0,0 1 0,0-1-1,0 1 1,1-1 0,-1 1 0,0-1 0,1 1 0,-1-1 0,2 1 0,-3 0-1,0 0 0,1 0 0,-1 0 0,0 0 0,1 0 1,-1 0-1,0 1 0,1-1 0,-1 0 0,0 0 0,1 0 1,-1 0-1,0 1 0,1-1 0,-1 0 0,0 0 0,0 1 1,0-1-1,1 0 0,-1 1 0,0-1 0,0 0 0,0 0 1,1 1-1,-1-1 0,0 0 0,0 1 0,0-1 0,0 0 0,0 1 1,0-1-1,0 0 0,0 1 0,0-1 0,0 1 0,0-1 1,0 0-1,0 1 0,0-1 0,0 0 0,0 1 0,0-1 1,0 0-1,-1 1 0,1-1 0,0 1 0,-3 10 1,1 0-1,0 0 0,1 0 0,0 0 1,1 0-1,0 1 0,0-1 1,3 13-1,-2-19-2,1-1 1,-1 1-1,0 0 1,1-1-1,0 1 0,0-1 1,1 1-1,-1-1 1,1 0-1,0 0 0,0 0 1,0 0-1,1 0 1,-1-1-1,1 0 1,0 0-1,0 0 0,0 0 1,0 0-1,9 3 1,-8-4-2,0 0 1,0 0 0,0 0-1,0-1 1,0 0 0,1 0-1,-1 0 1,0-1 0,1 1 0,-1-2-1,0 1 1,1 0 0,9-3-1,-11 1 0,0 1 1,0-1-1,0 0 0,0 0 0,0-1 0,0 1 0,0-1 0,-1 0 0,0 0 0,1 0 1,-1 0-1,0-1 0,-1 1 0,1-1 0,-1 0 0,5-7 0,-4 5 2,-1-1 0,1 1 0,-1-1-1,0 0 1,0 0 0,-1 0 0,0 0 0,0 1-1,-1-2 1,0-7 0,0 13 3,0 0 0,0 0 0,0 0 1,-1 0-1,1-1 0,-1 1 0,1 0 0,-1 0 0,0 0 0,0 0 0,0 0 1,0 1-1,0-1 0,0 0 0,-1 0 0,1 1 0,-1-1 0,1 1 0,-1-1 0,1 1 1,-1-1-1,0 1 0,0 0 0,0 0 0,1 0 0,-1 0 0,0 0 0,0 1 1,0-1-1,-1 0 0,1 1 0,0 0 0,0-1 0,0 1 0,0 0 0,-3 0 1,-1 0 0,1 0 1,-1 0 0,1 0 0,-1 0 0,0 1 0,1 0 0,-1 1 0,1-1 0,0 1-1,-1 0 1,-8 5 0,7-6-6,4-1 13,4-1 34,57-21 4,-34 12-62,0 2 1,42-10 0,-48 15-3,-1-1 9,0 1 1,1 1 0,-1 0 0,1 2-1,17 1 1,-31-1 3,1 1-1,-1-1 1,0 1-1,0 1 1,0-1 0,0 0-1,0 1 1,0 0 0,-1 0-1,1 0 1,0 0-1,-1 1 1,0 0 0,1-1-1,-1 1 1,0 0 0,-1 1-1,1-1 1,0 0 0,-1 1-1,0-1 1,0 1-1,0 0 1,0 0 0,0 0-1,0 4 1,2 3-4,-1-1-1,0 1 1,0-1-1,-1 1 1,-1 0 0,0 0-1,0 0 1,-1 0-1,-3 21 1,2-30 12,1 0 1,0 1-1,0-1 0,-1 0 1,1 0-1,0 0 0,1 0 1,0 4-1,-1-6-3,0 1 0,1-1 0,-1 1 0,0-1 0,1 0-1,-1 1 1,0-1 0,1 1 0,-1-1 0,1 0 0,-1 1 0,0-1 0,1 0 0,-1 0 0,1 0 0,-1 1-1,1-1 1,-1 0 0,1 0 0,-1 0 0,1 0 0,-1 0 0,1 0 0,0 0 0,-1 0 0,1 0 0,-1 0-1,1 0 1,-1 0 0,1 0 0,-1 0 0,1 0 0,-1-1 0,1 1 0,-1 0 0,1 0 0,-1-1-1,0 1 1,2-1 0,15-8 49,0-1 0,0 0-1,25-21 1,-18 12-9,-5 3 6,22-16 26,-39 30-68,0 1 0,0 0 1,0-1-1,1 1 1,-1 0-1,0 1 1,1-1-1,-1 0 1,0 1-1,1-1 1,-1 1-1,1 0 1,-1 0-1,0-1 1,1 2-1,-1-1 1,3 0-1,-3 1-3,0 0 1,0 1-1,0-1 0,0 0 1,-1 0-1,1 1 0,-1-1 0,1 1 1,-1-1-1,1 1 0,-1 0 0,0 0 1,0 0-1,1-1 0,-2 1 1,1 0-1,0 0 0,0 0 0,0 4 1,8 39 19,-9 4 34,1 6 164,-1-55-219,0 0 0,0 0 0,0 1 0,0-1 0,0 0 0,0 1 0,0-1 0,0 0 0,1 1 0,-1-1 0,0 0 0,0 0 0,0 1 0,1-1 0,-1 0 0,0 0 0,0 0 0,1 1 0,-1-1 0,0 0 0,0 0 0,1 0 0,-1 0 0,0 0 0,1 1 0,-1-1 0,0 0 0,1 0 0,-1 0 0,0 0 0,0 0 0,1 0 0,-1 0 0,0 0 0,1 0 0,-1 0 0,0 0 0,1 0 0,-1-1 0,0 1 0,1 0 0,-1 0 0,0 0 0,0 0 0,1 0 0,-1 0 0,0-1 0,0 1 0,1 0 0,-1 0 0,0-1 0,0 1 0,1 0 0,-1 0 0,0-1 0,18-15 72,-16 14-64,48-53 163,-29 30-69,39-33 0,-58 56-96,0 0 0,0 0-1,1 0 1,-1 1 0,0-1 0,1 1 0,-1-1-1,1 1 1,0 0 0,-1 0 0,1 0-1,0 1 1,0-1 0,0 0 0,-1 1-1,1 0 1,0 0 0,0 0 0,0 0-1,0 0 1,0 1 0,4 0 0,-1 2 5,0 0 0,0 0 1,-1 0-1,1 1 0,-1 0 1,0 0-1,0 1 1,7 7-1,1 0 17,-1-1-1,1 0 1,1-1 0,0 0 0,29 15 0,-33-21-20,-1 0 0,1 0 0,0-1 0,0-1 0,0 0 0,0 0 0,0-1 0,0 0 0,0 0 0,1-1 0,11-2 0,-6 0-247,24-3 616,-20-5-3842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1:04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1164 4512,'0'0'3881,"11"-1"-3084,2 1-575,-1-1 0,1-1 1,-1 0-1,1-1 0,-1 0 0,0-1 0,0-1 0,0 0 0,0 0 0,16-11 0,-12 3-38,0 0 0,-1-2 0,0 0 0,-1-1 0,-1 0 0,-1-1-1,20-34 1,-1-10 174,24-67 0,-35 79-193,10-24 57,59-146 738,-64 147-326,18-81-1,-42 136-334,-6 22 17,-11 26-94,1 11-119,2 0 0,-11 63 0,-5 90 141,28-186-227,0 0 4,-9 113 258,9-109-218,1 1 0,1-1 1,1 1-1,0-1 0,0 0 1,9 24-1,-11-36-53,0 0 1,1 0-1,-1 0 0,1 0 1,-1 0-1,1 0 0,-1-1 0,1 1 1,-1 0-1,1 0 0,0-1 1,0 1-1,-1 0 0,1-1 0,0 1 1,0-1-1,0 1 0,-1-1 0,1 1 1,0-1-1,0 1 0,0-1 1,0 0-1,0 0 0,0 1 0,0-1 1,0 0-1,0 0 0,0 0 1,0 0-1,0 0 0,0 0 0,0-1 1,0 1-1,0 0 0,0 0 1,0-1-1,0 1 0,0 0 0,0-1 1,-1 1-1,1-1 0,1-1 1,6-2 23,-1-1 1,0 0-1,-1-1 1,7-7-1,-11 11-26,40-43 144,-2-3 0,61-96-1,-20 26 53,-75 110-183,120-172 366,-107 148-271,-1 0 1,-2-2-1,22-64 0,-34 84-62,1 2 17,-2 1 1,0-1 0,0 0-1,-1-1 1,0-13 0,-2 26-68,0 0 0,0 0 0,0 0 0,0 0 0,0 0 0,0 0 1,0 0-1,0 0 0,0 0 0,-1 0 0,1 0 0,0 0 0,0 0 0,0 0 1,0 0-1,0 0 0,0 0 0,0 0 0,0 0 0,0 0 0,0 0 0,0 0 1,0 0-1,0 0 0,-1 0 0,1 0 0,0 0 0,0 0 0,0 0 0,0 0 1,0 0-1,0 0 0,0 0 0,0 0 0,0 0 0,0 0 0,0 0 0,0 0 0,0 0 1,0 0-1,0 0 0,0-1 0,0 1 0,0 0 0,0 0 0,0 0 0,0 0 1,0 0-1,0 0 0,0 0 0,0 0 0,0 0 0,0 0 0,0 0 0,0 0 1,0-1-1,0 1 0,0 0 0,0 0 0,0 0 0,0 0 0,0 0 0,0 0 1,0 0-1,0 0 0,0 0 0,-5 8 58,-5 11-28,-61 161 40,32-76-20,3-1 107,-24 105-1,-9 112 593,69-319-748,-11 39 313,10-37-279,0-1 0,0 0 0,0 0 0,0 0-1,-1 0 1,1 0 0,-1 0 0,1 0 0,-1-1 0,1 1 0,-1 0 0,0-1 0,0 1-1,-3 1 1,-9 2 267,10-7-42,14-20-8,-7 16-266,26-42 102,1 0 0,2 2 0,58-63 0,-32 37 19,-40 48-34,27-28 0,-44 51-71,-1 0 0,1 0-1,0 0 1,0 0 0,0 0 0,0 0 0,0 1-1,0-1 1,0 0 0,0 1 0,0-1 0,0 1 0,1-1-1,-1 1 1,0-1 0,0 1 0,0 0 0,1 0-1,1-1 1,-2 2-1,0-1-1,-1 0 0,1 1 1,0-1-1,-1 1 0,1-1 0,0 1 1,-1-1-1,1 1 0,-1-1 1,1 1-1,-1 0 0,1-1 1,-1 1-1,1 0 0,-1-1 1,0 1-1,1 0 0,-1 0 1,0-1-1,1 3 0,0 4 5,1 0-1,-2 0 0,1 0 0,-1 13 1,-13 115 8,0-13-8,13-117 0,0 0 1,0 0-1,1 0 0,-1 0 0,1 0 0,0 0 0,0 0 0,1 0 1,0 0-1,0 0 0,0-1 0,0 1 0,6 7 0,-7-10-2,1 1-1,0-1 0,0 0 0,0-1 1,1 1-1,-1 0 0,0-1 1,0 1-1,1-1 0,-1 0 1,1 1-1,0-1 0,-1-1 0,1 1 1,0 0-1,-1-1 0,1 1 1,0-1-1,0 0 0,-1 0 0,1 0 1,0 0-1,0 0 0,0 0 1,-1-1-1,5-1 0,3-2 14,0 0-1,-1 0 1,0-1-1,0 0 1,0-1 0,-1 0-1,0 0 1,0-1-1,0 0 1,-1 0-1,10-12 1,1-4 40,-1-1 0,25-47 1,-35 58-31,-1-1 0,0 0 0,8-28 1,-13 35-11,1 0 0,-1 0-1,-1 0 1,1 0 0,-1 0 0,0 0 0,-1 0 0,0 0 0,0 0 0,-3-11 0,4 18-16,0 0 0,-1-1 1,1 1-1,0 0 0,0-1 0,0 1 0,0 0 0,-1-1 0,1 1 0,0 0 1,0-1-1,-1 1 0,1 0 0,0-1 0,0 1 0,-1 0 0,1 0 0,0-1 1,-1 1-1,1 0 0,0 0 0,-1 0 0,1 0 0,-1 0 0,1-1 0,0 1 1,-1 0-1,1 0 0,0 0 0,-1 0 0,1 0 0,-1 0 0,1 0 0,0 0 0,-1 0 1,1 0-1,-1 0 0,1 1 0,0-1 0,-1 0 0,1 0 0,0 0 0,-1 0 1,1 1-1,0-1 0,-1 0 0,1 0 0,0 1 0,-1-1 0,1 0 0,0 0 1,-1 1-1,-15 17 39,9-7-31,0 1 0,1 0 0,1 0 1,0 0-1,1 1 0,0-1 0,1 1 1,0 0-1,1 0 0,1 0 1,0 0-1,1 0 0,0 0 0,1 1 1,0-1-1,4 13 0,-5-23-7,1 1 1,0-1-1,1 1 0,-1-1 0,1 0 0,-1 0 0,1 0 1,0 0-1,0 0 0,1 0 0,-1 0 0,0-1 1,1 1-1,0-1 0,-1 0 0,1 1 0,0-1 0,0-1 1,0 1-1,0 0 0,1-1 0,-1 1 0,0-1 1,1 0-1,-1 0 0,1-1 0,-1 1 0,1-1 0,-1 1 1,1-1-1,0 0 0,-1-1 0,8 0 0,1-1 12,0 0-1,0-1 1,0-1-1,0 0 1,0-1-1,-1 0 1,0 0-1,18-13 1,69-61 114,-27 18 27,-68 60-151,-1-1 1,0 0-1,0 0 0,0 1 0,1 0 0,-1-1 1,1 1-1,-1 0 0,4-1 0,-5 2-4,-1 0 1,1 0-1,-1 0 0,1 0 0,-1 0 0,1 0 0,-1 0 1,0 1-1,1-1 0,-1 0 0,1 0 0,-1 0 1,1 0-1,-1 1 0,0-1 0,1 0 0,-1 0 0,0 1 1,1-1-1,-1 0 0,0 1 0,1 0 0,5 17 7,4 61-73,-8-51 48,1-1 0,10 39 0,-11-59 19,0 0 0,0-1 0,0 1 0,1-1 1,-1 1-1,2-1 0,-1 0 0,1 0 0,0-1 0,0 1 0,0-1 0,1 0 1,0 0-1,0 0 0,0-1 0,1 1 0,-1-1 0,1-1 0,10 6 1,-9-6 15,1 0 1,-1 0 0,1 0 0,-1-1 0,1-1-1,0 1 1,0-1 0,0-1 0,0 1 0,0-1-1,0-1 1,-1 0 0,1 0 0,0 0 0,0-1-1,0 0 1,-1 0 0,1-1 0,12-7 0,-3 2-53,0-1 1,0 0 0,-1-2 0,0 0 0,-1-1 0,0 0-1,24-28 1,-32 29-318,-5 7-3144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1:05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0 269 12888,'0'0'144,"91"-41"0,2 11-128,10 0 0,1-4 104,3 3 0,-14 5 136,-7 8 16,-9 0-40,-10 4 8,-13 0-48,-16 1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1:07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1 961 3912,'0'0'7808,"6"-10"-7290,20-29 160,1 1 1,47-48-1,-42 53-249,49-44 607,-68 67-705,0-1 0,1 2 1,0 0-1,23-11 0,-35 19-229,1-1-1,0 1 1,0 0-1,0 0 1,0 0 0,0 1-1,0-1 1,0 1-1,0 0 1,0-1 0,0 1-1,0 1 1,0-1-1,1 0 1,3 2-1,-5-1-45,0 0-1,0 0 1,0 0-1,-1 0 1,1 1-1,0-1 1,-1 1-1,1-1 1,-1 1-1,1 0 1,-1-1-1,0 1 1,0 0-1,0 0 1,0 0-1,0 0 1,0 0-1,0 0 0,-1 0 1,1 0-1,-1 0 1,1 3-1,2 13 111,-1-1 0,0 1-1,-1 0 1,-2-1 0,1 1-1,-2 0 1,0-1 0,-1 1-1,-1-1 1,-1 0 0,-7 17-1,10-25 363,5-7-183,14-11-40,21-23-105,139-125 517,-170 149-678,-4 5-12,0 0 0,-1 0 0,1 1 0,0-1-1,1 1 1,-1-1 0,0 1 0,1 0 0,-1 0-1,1 0 1,0 1 0,0-1 0,6-1 0,-9 4-20,0-1 0,0 1-1,0-1 1,0 1 0,0-1 0,-1 1 0,1-1 0,0 1 0,0 0 0,0-1 0,-1 1 0,1 0 0,-1 0 0,1 0 0,0-1 0,-1 1 0,1 0 0,-1 0 0,0 0 0,1 0 0,-1 0 0,0 0 0,1 0 0,-1 0 0,0 0 0,0 0 0,0 0 0,0 0 0,0 2 0,1 34 80,-1-35-77,-3 26 52,-6 29-1,5-33 20,5-24-73,-1 0 0,0 0-1,1 0 1,-1 0 0,1 0-1,-1 0 1,1 0 0,-1 0 0,0 0-1,1 0 1,-1 0 0,1 0-1,-1 0 1,1 0 0,-1-1-1,0 1 1,1 0 0,-1 0 0,0 0-1,1-1 1,-1 1 0,1 0-1,-1 0 1,0-1 0,0 1-1,1 0 1,-1-1 0,1 0-1,15-10 21,64-61 70,-21 17-63,-56 53-34,-1 0 0,0 0 0,1 1 0,-1-1-1,1 1 1,0-1 0,-1 1 0,1 0 0,0 0 0,0 0-1,4 0 1,-7 1-1,1-1 1,0 1-1,-1 0 0,1 0 0,-1 1 0,1-1 1,0 0-1,-1 0 0,1 0 0,-1 0 0,1 0 0,-1 1 1,1-1-1,0 0 0,-1 1 0,1-1 0,-1 0 1,1 1-1,-1-1 0,0 0 0,1 1 0,0 0 0,0 0 1,-1 1-1,1-1 0,-1 0 0,0 1 0,1-1 0,-1 0 0,0 1 0,0-1 1,0 0-1,0 1 0,0-1 0,0 1 0,0-1 0,-1 2 0,-11 58 0,7-43 0,1 0 0,1 0 0,-2 31 0,5-47 2,0 0 1,0 1-1,0-1 0,0 1 0,1-1 0,-1 0 0,1 1 0,0-1 1,-1 0-1,1 0 0,0 1 0,0-1 0,0 0 0,1 0 1,-1 0-1,0 0 0,1 0 0,-1-1 0,1 1 0,0 0 1,0-1-1,2 3 0,-1-3 1,0 0 0,0 1 1,0-1-1,0-1 0,0 1 1,0 0-1,0-1 0,1 1 0,-1-1 1,0 0-1,0 0 0,0 0 0,0-1 1,1 1-1,-1-1 0,4-1 1,11-3 11,-1-2 0,-1 0 1,1 0-1,-1-2 0,-1 0 1,23-17-1,81-77 136,-85 71-31,69-52 0,-97 80-98,1 0-1,-1 1 0,1-1 1,11-3-1,-18 7-21,0 0 0,0 0 1,1 1-1,-1-1 0,0 0 1,0 1-1,0-1 0,0 0 1,1 1-1,-1-1 0,0 0 1,0 1-1,0-1 0,0 0 1,0 1-1,0-1 0,0 0 1,0 1-1,0-1 0,0 0 1,0 1-1,0-1 0,0 0 0,-1 1 1,1-1-1,0 0 0,0 1 1,0-1-1,0 0 0,0 0 1,-1 1-1,-3 13-1,-2-2 1,1-1 0,-2 0 0,0-1 0,0 0 0,-13 15 0,-11 15 0,-2-1 0,24-30 0,1 0 0,0 1 0,-9 15 0,17-24 0,-1 0 0,0-1 0,1 1 0,-1 0 0,1 0 0,0 0 0,-1 0 0,1 0 0,0 1 0,-1-1 0,1 0 0,0 0 0,0 0 0,0 0 0,0 0 0,0 0 0,0 0 0,1 2 0,-1-2 0,0-1 0,1 1 0,-1-1 0,1 0 0,-1 1 0,1-1 0,-1 1 0,1-1 0,-1 0 0,1 1 0,-1-1 0,1 0 0,-1 0 0,1 1 0,-1-1 0,1 0 0,0 0 0,-1 0 0,1 0 0,-1 0 0,1 0 0,0 0 0,0 0 0,4 0 0,-1-1 0,1 1 0,-1-1 0,1 0 0,-1-1 0,8-2 0,0-4 8,1-1 0,-1 0-1,-1 0 1,0-1-1,0-1 1,-1 0 0,11-16-1,-3 5 23,37-45 123,-51 65-132,-3 8-11,-4 13-6,2-11-1,0-4-3,1 0 0,0 0 0,0 0 1,1 0-1,-1 0 0,1 0 1,0 0-1,0 0 0,0 0 0,0 0 1,1 0-1,-1-1 0,1 1 1,3 5-1,-2-7 0,-1 1 0,1-1 0,0 1 0,-1-1 1,1 0-1,0 0 0,0 0 0,1 0 0,-1-1 0,0 1 0,1-1 0,-1 0 1,0 0-1,1 0 0,-1 0 0,1-1 0,4 1 0,2 0 1,1-1-1,-1 0 0,0 0 0,1-1 1,-1-1-1,0 0 0,1 0 1,-1-1-1,14-5 0,-10 1 2,-1 1-1,0-2 1,0 0-1,-1 0 0,22-20 1,-2-5 4,-1-2 0,-2-1 0,31-50 1,-49 70-5,28-42 64,48-97-1,-72 121-28,-1 0 1,-1 0-1,-2-1 0,11-62 0,-22 96-37,1-5 20,0-1 1,-1 0-1,0-13 0,0 19-19,0 1 0,0-1 0,0 0 0,0 1 0,0-1 0,0 0 0,0 0 0,0 1 0,0-1 0,0 0 0,-1 1 0,1-1 0,0 1 0,0-1 0,-1 0 0,1 1 0,0-1 0,-1 1 0,1-1 0,-1 1 0,1-1 0,-1 1 0,1-1 0,-1 1 0,1-1 0,-1 1 0,0 0 0,1-1 0,-1 1 0,1 0 0,-1-1 0,0 1 0,1 0 0,-1 0 0,0 0 0,1 0 0,-1 0 0,0-1 0,1 1 0,-1 0 0,0 1 0,1-1 0,-1 0-1,0 0 1,0 0 0,1 0 0,-1 0 0,1 1 0,-1-1 0,0 0 0,1 1 0,-2-1 1,-5 5-5,0-1 1,0 1 0,1 0-1,-1 1 1,1-1 0,0 1 0,0 1-1,1-1 1,0 1 0,-7 10 0,0 5-14,0 0-1,-12 32 1,15-28-1,2 1-1,0-1 0,2 2 1,1-1-1,1 0 0,1 1 1,2 0-1,1-1 1,1 1-1,1-1 0,1 1 1,2-1-1,9 30 1,-3-13 14,-5-19 26,14 39 0,-18-57 5,0-1 0,0 1 1,1-1-1,-1 0 0,1 0 1,1-1-1,-1 1 0,1-1 1,0 0-1,10 7 0,-12-10 27,1 0 0,0 0 0,-1-1 0,1 0 0,0 1 0,0-2 0,0 1 1,0 0-1,0-1 0,0 0 0,0 1 0,0-2 0,0 1 0,5-1 0,-2 0-520,0 0-1,-1-1 1,1 0-1,-1 0 1,0 0 0,0-1-1,11-6 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1:13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1179 6424,'0'0'3502,"2"-11"-2695,0 4-665,0-5 112,0 0-1,2-1 1,-1 1 0,10-19 0,6-9 295,57-109 793,-60 122-1014,1 0 0,2 1 0,26-29 1,-28 41 57,-17 14-376,0 0 0,1 0 0,-1 0 0,0 0 0,0 0 0,0-1 0,1 1 0,-1 0 1,0 0-1,0 0 0,1 0 0,-1 0 0,0 0 0,0 0 0,1 0 0,-1 0 0,0 1 1,0-1-1,1 0 0,-1 0 0,0 0 0,0 0 0,0 0 0,1 0 0,-1 0 0,0 0 1,0 1-1,0-1 0,1 0 0,-1 0 0,0 0 0,0 0 0,0 1 0,0-1 1,0 0-1,1 0 0,-1 0 0,0 1 0,1 3 52,-1 0 0,0 0 0,1 0 0,-1 0-1,0 1 1,-2 5 0,2-2-81,-6 71 258,-9 96 150,14-167-363,-5 67 182,6-69-175,0 1 0,0-1 1,1 0-1,0 1 0,0-1 0,0 0 1,1 0-1,0 0 0,4 9 1,-4-13-19,-1 0 1,1 0 0,-1 0 0,1 0-1,0 0 1,0-1 0,0 1-1,0 0 1,0-1 0,0 1-1,1-1 1,-1 0 0,0 0-1,1 0 1,-1 0 0,1 0-1,-1-1 1,1 1 0,-1-1-1,1 1 1,-1-1 0,1 0-1,0 0 1,-1 0 0,1 0-1,-1-1 1,1 1 0,3-2-1,2 0 28,0 0 0,0-1 0,0 0 0,0 0 0,0-1-1,0 0 1,10-7 0,-4-1 20,-1 0 1,0-1-1,0 0 0,-1 0 1,-1-2-1,0 1 0,-2-1 0,13-25 1,0-5 253,28-87 0,-42 101-11,8-47 0,-16 75-275,0 1 1,0 0-1,0 0 1,0 0-1,-1 0 1,1 0-1,-1 0 0,0 0 1,1 0-1,-1 0 1,-2-3-1,-4 0 133,7 5-162,-1 0 1,1 0-1,-1 1 0,1-1 0,-1 0 0,1 1 1,0-1-1,-1 1 0,1-1 0,0 1 0,-1-1 1,1 0-1,0 1 0,0-1 0,-1 1 1,1-1-1,0 1 0,0-1 0,0 1 0,0 0 1,-1-1-1,1 1 0,0 1-1,1 1 0,-1-1 0,0 0 0,0 0 0,1 0 0,-1 0 0,1 0 0,0-1-1,0 1 1,-1 0 0,1 0 0,0 0 0,1 0 0,0 1 0,21 28 10,-19-26-11,0 0 7,0-1 0,0 1 0,0-1 0,0 1 0,1-1 0,0 0-1,0-1 1,0 1 0,0-1 0,1 0 0,-1 0 0,1-1 0,0 0 0,-1 0-1,1 0 1,0 0 0,0-1 0,1 0 0,-1-1 0,0 1 0,0-1 0,0 0-1,0-1 1,1 1 0,9-4 0,-6 2 13,5 0 52,0-2 0,19-6 0,-30 8-57,0 0-1,0 0 1,0 0-1,0 0 1,0 0-1,-1-1 0,1 0 1,-1 0-1,0 0 1,0 0-1,0 0 1,4-7-1,-2 3 15,-1-1 1,0 0-1,-1 0 1,0 0-1,0 0 1,2-10-1,-5 16-22,1 0 0,-1 0 0,1 0 0,-1-1 0,0 1 0,0 0 0,0 0 0,0 0 0,0 0 0,0 0 0,-1-1 0,1 1 0,-1 0 0,1 0 0,-1 0 0,0 0 0,0 0 0,0 0 0,0 1 0,0-1 0,0 0 0,-1 0 0,1 1 0,0-1 0,-1 1 0,0-1 0,1 1 0,-1 0 0,0-1 0,-2 0 0,1 1-1,1 0 0,-1 1 0,0-1 0,1 1 0,-1 0 0,0 0 0,1 0 0,-1 0 0,0 1 1,1-1-1,-1 1 0,0-1 0,1 1 0,-1 0 0,1 0 0,-1 0 0,1 0 0,0 1 0,-1-1 0,-1 3 0,-4 1 4,2 0 0,-1 0-1,0 1 1,1 0-1,-5 7 1,4-3 0,0-1 0,1 1 1,0 1-1,1-1 0,0 1 0,1 0 0,0 0 0,1 1 1,0-1-1,1 1 0,0-1 0,1 1 0,0 0 1,1 0-1,2 22 0,-1-24-3,1 1 1,0-1-1,1 1 0,0-1 1,0 0-1,1 0 1,1 0-1,-1-1 0,1 1 1,1-1-1,0 0 1,0-1-1,1 0 0,0 0 1,1 0-1,-1-1 1,15 11-1,-15-14 4,-1 0-1,1-1 1,0 0-1,0 0 1,0-1-1,0 0 1,0 0-1,1-1 1,-1 0-1,1 0 1,-1 0-1,0-1 1,1 0 0,-1-1-1,1 0 1,-1 0-1,1 0 1,-1-1-1,9-3 1,4-3 11,-1 0 0,0-1 0,-1-1 1,0 0-1,28-22 0,14-16 48,-1-2 1,-3-2-1,-2-3 1,65-87-1,-86 98-15,-3-1-1,-2-2 1,-2-1-1,-2-1 1,-3-1-1,-1-1 1,13-54-1,-26 77-25,16-76 84,-21 92-93,0 0 0,-2-1 0,1 1 0,-1 0-1,-1-1 1,-3-16 0,4 29-18,0-1 0,0 0 0,-1 0-1,1 0 1,0 1 0,0-1 0,0 0 0,-1 0-1,1 1 1,0-1 0,-1 0 0,1 0 0,-1 1-1,1-1 1,0 1 0,-1-1 0,0 0 0,1 1-1,-1-1 1,1 1 0,-1-1 0,0 1 0,1-1-1,-1 1 1,0 0 0,1-1 0,-2 1 0,1 0-1,-1 0 1,1 0 0,0 0-1,0 1 1,-1-1 0,1 1-1,0-1 1,0 1 0,0-1-1,0 1 1,0-1 0,0 1 0,0 0-1,0 0 1,-2 1 0,-4 5 1,-1 2 0,1-1 0,-6 10 0,11-15-3,-24 39 17,2 1 1,1 1 0,3 0 0,-21 69 0,19-45-28,3 0 0,-15 111 0,29-136 7,2 0 0,2 1 0,1-1 0,3 0 0,11 62 0,-11-91 11,0-1 1,0 0 0,1 0-1,1 0 1,9 16-1,-13-26-3,1 0-1,-1-1 0,1 1 1,0 0-1,0-1 1,0 1-1,1-1 0,-1 0 1,1 0-1,-1 0 1,1 0-1,-1 0 0,1-1 1,0 1-1,0-1 1,0 1-1,0-1 1,0 0-1,0 0 0,0-1 1,0 1-1,1-1 1,-1 1-1,0-1 0,0 0 1,1 0-1,4-1 1,0-1 7,0 0 0,0-1 1,0 1-1,-1-2 1,1 1-1,-1-1 1,0 0-1,0 0 0,0-1 1,7-7-1,9-9 52,28-32 1,-34 35-29,1-2 28,-1 1 1,-1-2 0,0 0-1,21-41 1,-36 60-59,0 1 0,0 0 0,0-1 0,-1 1 1,1-1-1,0 1 0,-1-1 0,1 1 0,-1-1 0,0 0 1,0 1-1,1-1 0,-1 0 0,0 1 0,0-1 1,-1 0-1,1 1 0,0-1 0,0 1 0,-1-1 1,1 0-1,-1 1 0,1-1 0,-1 1 0,0-1 0,0 1 1,0 0-1,0-1 0,-1 0 0,1 1 0,-1 0 0,0 0 0,1 1-1,-1-1 1,0 1 0,0 0 0,1-1 0,-1 1-1,0 0 1,0 0 0,1 0 0,-1 0 0,0 1-1,0-1 1,1 0 0,-1 1 0,0-1 0,1 1-1,-1-1 1,0 1 0,1 0 0,-1 0 0,1 0-1,-1 0 1,1 0 0,0 0 0,-2 2 0,-5 3 5,1 0 1,0 1 0,0 0 0,0 0-1,1 1 1,0-1 0,1 2 0,0-1 0,0 0-1,1 1 1,0 0 0,0 0 0,-4 18-1,7-22-8,-1 1 0,2-1 0,-1 1 0,0 0 0,1-1-1,0 1 1,1 0 0,-1-1 0,1 1 0,0-1 0,0 1 0,1-1-1,0 1 1,0-1 0,0 0 0,0 0 0,1 0 0,0 0-1,0 0 1,1 0 0,-1-1 0,1 0 0,0 0 0,8 8 0,-7-8 3,1 0 0,0-1 0,0 1 1,0-1-1,0 0 0,0 0 0,1-1 1,-1 0-1,1 0 0,-1 0 1,1-1-1,0 0 0,10 0 0,-13-1 3,0 0-1,0-1 0,1 0 0,-1 1 0,0-1 0,0-1 1,0 1-1,0-1 0,-1 1 0,1-1 0,0-1 1,-1 1-1,1 0 0,-1-1 0,0 1 0,1-1 0,-1 0 1,-1 0-1,1 0 0,0-1 0,-1 1 0,4-8 1,-2 5 5,-1-1 0,0 0 0,0 0 0,-1 0 0,0 0 0,0 0 0,0-1 0,-1 1 0,0-11 0,-1 14-8,0 0 0,0 1 1,-1-1-1,1 0 0,-1 0 0,0 0 1,0 0-1,-1 1 0,1-1 0,-1 0 1,0 1-1,0-1 0,0 1 0,0 0 1,0-1-1,-1 1 0,1 1 0,-1-1 1,-5-4-1,1 2 13,0 1 0,0-1 0,-1 1 1,0 1-1,0-1 0,-14-3 0,14 4-8,7 3-8,-24-11 92,25 11-93,0 0 0,-1 0 0,1 0-1,0 0 1,0 0 0,0-1 0,-1 1-1,1 0 1,0 0 0,0 0-1,0 0 1,0-1 0,0 1 0,-1 0-1,1 0 1,0-1 0,0 1 0,0 0-1,0 0 1,0 0 0,0-1 0,0 1-1,0 0 1,0 0 0,0-1 0,0 1-1,0 0 1,0 0 0,0-1-1,0 1 1,12-7 40,33-7 9,76-12 0,24 4-94,134-18-7,-237 35 47,-21 1 3,30 1 0,-50 2 0,-1 1-1,1 0 1,0 0 0,-1 0-1,1 0 1,0 0 0,-1 0-1,1 0 1,0 0-1,-1 0 1,1 0 0,0 1-1,-1-1 1,1 0-1,0 0 1,-1 1 0,1-1-1,-1 0 1,1 1 0,0-1-1,-1 1 1,1-1-1,-1 0 1,1 1 0,-1-1-1,1 2 1,-1-1-1,0-1-1,0 1 1,0 0 0,0 0-1,-1-1 1,1 1 0,0 0 0,0 0-1,-1-1 1,1 1 0,0 0 0,-1 0-1,1-1 1,-1 1 0,1 0 0,-1-1-1,1 1 1,-1 0 0,-32 26-43,-5 0 23,12-10 13,1 1-1,1 1 1,1 1-1,-32 35 1,45-43 7,0 0 1,1 1-1,0 0 1,1 1-1,1-1 1,-7 19 0,13-29 0,-1 1 0,1 0 0,0 0 0,1 0 0,-1 0 0,1 0 0,0 0 0,0 0 0,0 0 0,0 0 0,1 0 0,-1 0 0,1 0 0,0 0 0,0 0 0,1 0 0,-1 0 0,1-1 0,0 1 0,0-1 0,0 1 0,0-1 0,1 0 0,-1 0 0,1 0 0,0 0 0,0 0 0,6 4 0,-4-3 0,0-1 0,0 1 0,1-2 0,-1 1 0,1 0 0,-1-1 0,1 0 0,0-1 0,0 1 0,0-1 0,12 1 0,-8-2 0,0 0 0,0-1 0,0 0 0,0-1 0,0 0 0,16-5 0,-3-3 0,1 0 0,-2-2 0,1 0 0,39-30 0,-5-3 43,-3-2 0,-1-2 0,72-88 0,-105 117 10,-13 18-20,-7 12-20,-21 98-76,19-100 56,-2 9-5,1 1 0,-3 26 0,6-39 8,0 0 1,0 0 0,1 0 0,-1 0 0,1 0 0,0 0-1,0 0 1,1 0 0,0 0 0,-1-1 0,2 1 0,-1-1-1,5 8 1,-5-9 3,0 0-1,0-1 1,0 1-1,0-1 1,0 1-1,1-1 1,-1 0-1,1 0 1,-1 0-1,1 0 1,0 0-1,0 0 1,0-1-1,0 1 1,0-1-1,0 0 1,0 0-1,0 0 1,1-1-1,-1 1 1,0-1-1,1 0 1,-1 0-1,0 0 1,1 0-1,-1 0 1,0-1-1,0 1 1,1-1-1,-1 0 1,5-2-1,12-6 7,-1 0-1,1-1 0,-2-1 1,0-1-1,0-1 0,28-26 1,-28 22 31,26-35 1,-19 22-15,10-21 3,-27 37-17,22-27 0,-18 28 12,90-110 92,-87 101-111,-1-1 0,13-30 0,-5 7-2,-15 31-1,-1 0 1,-1 0-1,0 0 0,-2-1 0,5-30 0,-5 22 40,9-29-1,-10 45-39,-1 0 0,0 1 0,-1-1 0,0 0 0,0 0-1,-2-11 1,0-12-53,-6 9 52,8 22 2,-1-1 0,1 1 0,0-1 0,0 1 0,0 0 0,0-1 0,0 1 0,0 0 0,-1-1 0,1 1 0,0 0-1,0-1 1,-1 1 0,1 0 0,0-1 0,0 1 0,-1 0 0,1 0 0,0-1 0,-1 1 0,1 0 0,-1 0-1,1 0 1,0-1 0,-1 1 0,1 0 0,0 0 0,-1 0 0,1 0 0,-1 0 0,1 0 0,0 0 0,-1 0 0,1 0-1,-1 0 1,1 0 0,0 0 0,-1 0 0,1 0 0,-1 0 0,1 0 0,0 1 0,-1-1 0,1 0 0,0 0 0,-1 0-1,1 1 1,0-1 0,-1 0 0,1 1 0,-19 27-47,2 0 0,2 1-1,-19 48 1,6-4-22,-27 79-42,45-118 96,2 1 0,-8 55 0,13-52 9,1-1 0,1 1 1,2 0-1,2-1 1,2 1-1,17 68 1,-21-101 9,2 7-2,1-1 1,0 0 0,6 11-1,-8-18 1,0-1-1,1 1 1,-1-1 0,1 0-1,0 0 1,0 0-1,0 0 1,0 0 0,0-1-1,1 1 1,-1-1-1,5 3 1,-5-5 3,-1 1 1,1-1-1,-1 1 0,1-1 1,-1 1-1,1-1 0,-1 0 1,1 0-1,-1-1 0,1 1 1,-1 0-1,1-1 1,-1 0-1,1 1 0,3-3 1,38-18 42,-37 17-45,3-1 6,1 0 0,-1-1 0,-1-1 1,1 0-1,-1 0 0,0-1 0,-1 0 1,0 0-1,0-1 0,0 0 0,-1 0 1,7-14-1,-9 14-9,-1 1 0,0-1 0,-1 0 0,1 0 0,-2 0 0,1 0 0,-1-1 0,-1 1 0,1-16 1,-2 24-13,-2 5 8,1 0 0,-1 0 0,1 1 0,0-1 0,0 0-1,-1 7 1,0 2 2,-10 26 0,9-28-13,-1 0-1,1 0 1,1 1-1,0-1 1,0 17-1,2-24 9,0 1 0,0 0 0,1 0 0,0 0 0,-1-1 0,2 1 0,-1 0 0,1-1 0,-1 1 0,1-1 0,0 1 0,1-1 0,-1 0 1,1 0-1,0 0 0,0 0 0,0-1 0,0 1 0,1-1 0,-1 0 0,1 0 0,0 0 0,0 0 0,0-1 0,0 1 0,1-1 0,-1 0 0,1 0 0,-1-1 0,10 2 0,-6-2 8,0-1 0,0-1 0,0 1 0,1-2 0,-1 1 1,-1-1-1,1 0 0,0 0 0,0-1 0,-1 0 0,0-1 0,1 0 0,12-9 0,-12 8 6,0-1 0,-1 0 0,1-1 0,-1 0 0,0 0 0,-1 0-1,0-1 1,0 0 0,-1 0 0,0-1 0,5-9 0,-1-4 20,-1 0-1,-1 0 1,5-28 0,-12 48-23,0-1 1,0 1-1,1 0 1,-2-1 0,1 1-1,0 0 1,0 0 0,-1-1-1,1 1 1,-1 0-1,0 0 1,-1-4 0,1 5-6,1 1 1,0 0 0,-1-1 0,1 1 0,0-1 0,-1 1-1,1 0 1,0-1 0,-1 1 0,1 0 0,-1-1 0,1 1-1,0 0 1,-1 0 0,1 0 0,-1-1 0,1 1-1,-1 0 1,1 0 0,-1 0 0,1 0 0,-1 0 0,0 0-2,0 0 1,0 0 0,0 1-1,0-1 1,0 0 0,0 1-1,0-1 1,0 1 0,1-1-1,-1 1 1,0-1 0,0 1-1,1 0 1,-1-1 0,0 1 0,0 1-1,-3 2-3,1 1-1,0 0 0,0 0 1,0 0-1,1 0 1,0 1-1,0-1 1,0 1-1,0-1 1,1 1-1,0 0 0,0-1 1,1 1-1,0 7 1,0-4-5,0 1-1,1-1 1,0 0 0,1-1 0,0 1 0,0 0 0,1 0 0,6 12 0,-7-18 8,-1 1 0,1 0 0,0-1 0,1 0 0,-1 1 0,1-1 0,-1 0 1,1 0-1,0-1 0,0 1 0,1-1 0,-1 1 0,0-1 0,1 0 0,-1 0 0,1 0 1,0-1-1,-1 1 0,1-1 0,0 0 0,0 0 0,0 0 0,0-1 0,0 1 1,0-1-1,5 0 0,-2-1 0,0 0 0,0 0-1,-1-1 1,1 0 0,-1 0 0,1-1 0,-1 0-1,0 0 1,0 0 0,0-1 0,0 0 0,0 0 0,-1 0-1,9-10 1,13-17 1,23-34 0,-11 12 0,85-115 120,-124 167-119,1 0-1,0 0 1,0 0 0,0 0-1,0 0 1,0 0-1,0 0 1,0 0-1,0 1 1,0-1 0,0 0-1,0 1 1,0-1-1,0 0 1,1 1 0,-1 0-1,0-1 1,0 1-1,1 0 1,-1-1-1,0 1 1,1 0 0,1 0-1,-2 1 0,0-1 0,0 1 0,0 0 1,-1 0-1,1-1 0,0 1 0,0 0 0,0 0 0,0 0 0,-1 0 0,1 0 0,-1 0 0,1 0 0,0 0 0,-1 0 0,0 0 0,1 1 1,-1-1-1,0 0 0,1 0 0,-1 0 0,0 0 0,0 1 0,0-1 0,0 0 0,-1 2 0,1 20-2,-1-1 0,-1 1 0,-2-1 0,0 1 0,-1-1 1,-1 0-1,-1-1 0,-1 1 0,-1-1 0,-1-1 0,-1 0 0,-24 34 0,31-49 4,0 0 0,0 0 0,0 0 0,-1-1 1,0 0-1,0 1 0,0-2 0,-1 1 0,1-1 0,-1 0 0,0 0 0,-7 2 1,10-3 2,-1-1 0,1-1 0,-1 1 0,1-1 0,-1 1 0,0-1 0,0 0 0,1 0 1,-1-1-1,0 1 0,1-1 0,-1 0 0,1 1 0,-1-2 0,1 1 0,-1 0 1,1-1-1,0 0 0,0 1 0,-1-1 0,1 0 0,-3-4 0,3 3 5,1 2-2,0 0 0,0 0 0,0-1 0,0 1-1,1 0 1,-1-1 0,1 0 0,-1 1 0,1-1 0,0 0 0,-1 0-1,1 0 1,0 0 0,0 0 0,0 0 0,1 0 0,-1 0 0,0 0 0,1 0-1,-1 0 1,1-1 0,0 1 0,0 0 0,0-3 0,0 4-4,1 0 0,-1 0 0,1 0 0,0 0 0,-1 0 0,1 0 0,0 0 0,0 0 0,0 0 0,-1 1 1,1-1-1,0 0 0,0 0 0,0 1 0,0-1 0,0 1 0,0-1 0,0 1 0,1 0 0,-1-1 0,0 1 0,0 0 0,2-1 0,28-2 43,10 3 0,0 2 0,56 11-1,-43-5 9,-50-8-52,0 0 0,0 1 0,0-2 0,0 1 1,0 0-1,-1-1 0,7-1 0,-10 2-19,1 0 0,0 0 0,-1-1 0,1 1 0,0 0 0,-1 0 0,1-1 0,0 1 0,-1 0 0,1-1 0,-1 1 0,1-1 0,-1 1 0,1 0 0,-1-1 0,1 0 0,-1 1 0,1-1 0,-1 1 0,1-1 0,-1 1 0,0-1 0,1 0 0,-1 1 0,0-1 0,0 0 0,1 1 0,-1-1 0,0 0 0,0 1 0,0-1 0,0 0 0,0 0 0,0 1 0,0-1 0,0 0 0,0 1 0,-1-1 0,1 0 0,0 0 0,0 1 0,0-1 0,-1 1 0,1-1 0,-1-1 0,-27-35-2425,25 34 786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1:13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13976,'0'0'0,"59"-12"-1000,-29 6 624,-4 0 8,-8 2 40,-6 4-8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1:13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6520,'0'0'864,"14"1"-519,685 44 4240,-537-45-3583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1:13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13 8536,'0'0'576,"-63"-6"-232,57 6 8,8 0-40,15-6 16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1:16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1 272 4512,'0'0'13769,"14"-8"-13427,-4 3-270,21-13 209,35-24 0,-47 30-102,0 1 0,1 1 1,1 0-1,22-7 0,33-15 421,-71 30-529,-1 0 0,0 0 0,1 0 0,-1 1 0,1 0 0,0 0 0,-1 0 0,1 0 0,0 1 0,0 0 1,-1 0-1,7 1 0,-10-1-61,0 1-1,-1-1 1,1 0 0,-1 1 0,1-1 0,-1 1 0,1-1 0,-1 1 0,1 0 0,-1-1 0,0 1 0,1-1-1,-1 1 1,0 0 0,1-1 0,-1 1 0,0 0 0,0-1 0,1 1 0,-1 0 0,0-1 0,0 1 0,0 0-1,0 1 1,1 20 88,-1-20-74,-1 35 97,0-12-66,2 1-1,0-1 0,8 45 1,-4-51-18,0 0 0,1 0 0,1 0 0,13 25 0,-17-39-18,-1-1 0,1 1 0,0-1 0,0 1 0,1-1 0,-1 0 0,1 0 0,0-1-1,0 1 1,0-1 0,1 0 0,-1 0 0,1 0 0,-1 0 0,1-1 0,0 0 0,0 0-1,0 0 1,1-1 0,-1 0 0,8 1 0,-9-2-5,-1 0 0,1-1 0,-1 0 0,0 0 0,1 0 0,-1 0 0,0 0 0,0-1 0,0 0 0,0 1 0,0-1 0,0 0 0,0 0 0,-1-1 0,1 1 1,-1 0-1,1-1 0,-1 0 0,3-4 0,5-6 33,0-2-1,10-21 1,-2-5 52,-1-2-1,-2 0 1,12-58-1,-17 60-2,-7 29-56,1 0 1,-1 1 0,2 0-1,7-14 1,-10 22-28,0-1-1,1 0 1,0 0 0,-1 1-1,2 0 1,-1 0 0,0-1-1,0 2 1,1-1 0,0 0-1,0 1 1,-1 0 0,1-1-1,9-2 1,7 0 44,-1 1 0,1 1 1,0 0-1,1 2 0,-1 0 0,0 1 0,0 1 1,1 1-1,-1 1 0,27 7 0,-32-8 54,-9-1 258,-13 8-3750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1:1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6224,'0'0'5712,"2"11"-5152,6 24 128,-3 0 0,3 53 1,-7 85 1976,-1-110-1537,-6-11 229,6-54-1006,3-21-2890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4:58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190 115 5824,'0'0'5696,"-2"11"-5359,-18 177 476,-15 112-29,-10 143 752,44-418-1368,1-11 124,-1 1 1,-1 0-1,-3 15 1,7-43 5,0 0 1,-1-18 0,-1 5-168,9-231 635,3-58-13,-9 241-574,0 6 60,3 0 1,16-79-1,-20 141-219,3-19 174,2 0 1,16-39-1,-23 62-177,1 1 0,-1-1 0,1 1-1,0 0 1,0-1 0,0 1 0,0 0 0,0 0 0,0 0 0,0 0-1,0 0 1,0 0 0,1 0 0,-1 0 0,0 0 0,1 0-1,-1 1 1,0-1 0,1 1 0,-1-1 0,1 1 0,-1-1-1,1 1 1,-1 0 0,1 0 0,-1 0 0,1 0 0,0 0 0,-1 0-1,1 0 1,-1 0 0,1 0 0,-1 1 0,1-1 0,1 2-1,5 1 15,-1 0-1,-1 0 1,1 1 0,0 0-1,-1 1 1,6 4-1,7 8 21,-1 1 1,-1 1-1,0 0 0,-1 1 1,23 40-1,-11-9 50,33 79-1,-40-77-54,-2 1 0,-2 1 0,-2 1 0,-3 0 0,-3 0 0,5 101 0,-14-141-27,0-1 0,-2 0 0,0 1 0,0-1 0,-2 0 1,1 0-1,-2-1 0,0 1 0,-9 15 0,11-23-6,-1-1-1,0 0 0,0 0 1,-1 0-1,0 0 1,0-1-1,0 1 0,-1-1 1,0-1-1,0 1 1,0-1-1,0 0 0,-1 0 1,0-1-1,1 0 1,-1 0-1,0-1 0,-1 1 1,1-2-1,-13 3 1,-2-2 34,0-2 0,0 0 1,0-1-1,-28-5 0,-85-23 177,-1-8 104,132 35-312,-9-3-39,12 3-34,9 1-30,30-4-3152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1:17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9536,'0'0'522,"5"13"-118,-4-10-372,4 10 135,0 1 0,-1 0 0,-1 0 0,0 0 0,1 28 0,-5 63 939,-2-58 24,3-1 0,10 82 0,-8-109-647,3 20 501,-5-37-918,1-1 0,-1 0 0,0 0 0,1 1 0,-1-1 0,1 0 1,-1 0-1,1 0 0,0 0 0,-1 0 0,1 0 0,0 0 0,0 0 0,0 0 0,0 0 0,0 0 0,0 0 0,0 0 0,0-1 0,0 1 1,0-1-1,0 1 0,3 0 0,-4-1-121,1 0 0,0 0 0,0 0 0,0 0 0,0 0 0,0 0 1,0 0-1,0-1 0,0 1 0,0 0 0,0-1 0,0 1 0,-1-1 0,1 1 1,0-1-1,0 0 0,-1 1 0,1-1 0,0 0 0,0 1 0,-1-1 0,1 0 0,-1 0 1,1-1-1,0 2-513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1:21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307 718 4008,'0'0'5782,"-12"0"-5475,2 0-220,-1 1 1,0 0-1,1 0 0,-1 1 0,1 0 1,-1 1-1,1 0 0,0 1 0,0 0 1,-14 8-1,4 2 145,1 0 0,0 1 0,-23 23 0,35-31-88,0 1 0,0 0 0,1 0 0,0 0 0,1 1 1,0 0-1,0 0 0,1 0 0,0 1 0,-4 15 0,7-20-46,0 0-1,0 0 1,1 0 0,0 0-1,0 0 1,1 0-1,-1 0 1,1 0 0,0 0-1,0 0 1,1 0-1,0-1 1,-1 1 0,6 7-1,-6-9-56,1-1 0,-1 1 1,1-1-1,0 0 0,0 1 0,1-1 0,-1 0 0,0 0 0,1-1 0,-1 1 1,1 0-1,-1-1 0,1 0 0,0 1 0,-1-1 0,1 0 0,0 0 0,0-1 1,0 1-1,0 0 0,0-1 0,0 0 0,0 0 0,0 0 0,5-1 1,8-1 68,0-1 1,0-1 0,-1-1-1,1 0 1,-1-1 0,0 0-1,-1-1 1,0-1 0,0-1-1,0 0 1,14-12 0,-19 12-24,1 1 0,-1-1 0,-1-1 0,0 0 0,0 0 0,-1 0 0,0-1 0,-1 0 0,0-1 1,-1 1-1,0-1 0,-1 0 0,-1 0 0,5-24 0,-7 32-30,-1 0 0,0-1-1,0 1 1,-1 0 0,1 0-1,-1 0 1,0 0 0,0 0-1,-2-6 1,3 10-42,0-1 0,0 0 0,-1 1-1,1-1 1,0 1 0,0-1 0,-1 1 0,1 0 0,0-1-1,-1 1 1,1-1 0,-1 1 0,1 0 0,-1-1-1,1 1 1,-1 0 0,1-1 0,-1 1 0,1 0 0,-1 0-1,1-1 1,-1 1 0,1 0 0,-1 0 0,1 0 0,-2 0-1,1 0-3,0 1 0,-1-1 0,1 1 0,0-1 0,0 1 0,0 0-1,0 0 1,-1-1 0,1 1 0,0 0 0,0 0 0,1 0 0,-1 0-1,0 0 1,0 0 0,-1 3 0,-1 1-3,0 1-1,0-1 1,0 1-1,0 0 1,1 0 0,0 0-1,1 0 1,-1 0-1,1 1 1,0-1-1,1 0 1,-1 1 0,1-1-1,1 0 1,-1 1-1,1-1 1,0 0-1,0 1 1,1-1 0,0 0-1,0 0 1,1 0-1,-1 0 1,1-1-1,0 1 1,1-1 0,0 0-1,4 6 1,-4-6 4,0 0 0,0-1 1,0 0-1,1 0 0,0 0 1,0 0-1,0-1 0,0 0 1,0 0-1,0 0 0,1-1 1,0 1-1,-1-1 0,1-1 1,0 1-1,0-1 0,0 0 1,0 0-1,0-1 0,0 0 1,0 0-1,0 0 0,0-1 0,0 0 1,0 0-1,0 0 0,0-1 1,-1 0-1,10-4 0,-1-2 20,0-1 1,-1-1-1,0 0 0,0 0 0,-1-1 0,-1-1 0,0 0 0,0-1 0,-1 0 0,14-26 0,-1-3 34,-1 0 0,21-67 0,-13 17 45,-5-2-1,19-135 1,-41 203-73,-1 1 0,0-1 0,-2 0 0,-1 1 0,-7-37 0,8 60-35,0 1 0,0 0 0,0 0 0,0 0 0,0 0 0,-1 0 0,1 0 0,0 0-1,-1 0 1,1 0 0,-1 0 0,1 0 0,-1 0 0,0 0 0,1 0 0,-1 0 0,0 0 0,0 0 0,1 1 0,-1-1 0,-1-1 0,1 2-1,0 0 1,0 0-1,0 0 1,0 0-1,1 0 1,-1 1-1,0-1 0,0 0 1,0 0-1,1 0 1,-1 1-1,0-1 1,0 0-1,1 1 1,-1-1-1,0 1 1,1-1-1,-1 1 1,0-1-1,1 1 1,-2 0-1,-3 5 7,0 1 0,0-1-1,0 1 1,-5 9 0,-9 21-7,1 1 0,1 1 0,3 1 1,1 0-1,2 1 0,-6 42 0,8-12 28,2 0 0,5 125 0,3-173-6,2 0 1,0 0-1,9 34 0,-9-45-4,1-1 0,1 0 0,-1 0 0,2 0 0,-1-1 0,2 0 0,-1 0 0,13 13 0,-15-19-3,0-1 0,0 1-1,1-1 1,0 0 0,0 0-1,0-1 1,0 1 0,0-1-1,0 0 1,1-1 0,-1 1-1,0-1 1,1 0 0,0 0-1,-1-1 1,1 0 0,-1 0-1,8-1 1,1 0 24,-1-1-1,1 0 0,-1-1 1,1-1-1,-1 0 1,15-7-1,123-69 366,-127 65-271,-1-1-1,-1-1 1,0-1-1,19-22 1,-30 26 49,-11 14-176,0 0-1,1 0 0,-1 0 0,0 0 0,0 0 0,0-1 0,1 1 0,-1 0 0,0 0 0,0 0 0,0 0 0,0-1 1,1 1-1,-1 0 0,0 0 0,0 0 0,0-1 0,0 1 0,0 0 0,0 0 0,0-1 0,0 1 0,0 0 1,0 0-1,0-1 0,0 1 0,0 0 0,0 0 0,0-1 0,0 1 0,0 0 0,0 0 0,0 0 0,0-1 0,0 1 1,0 0-1,0 0 0,0-1 0,-1 1 0,1 0 0,0 0 0,0 0 0,0 0 0,0-1 0,-1 1 0,1 0 0,0 0 1,0 0-1,0 0 0,-1-1 0,1 1 0,0 0 0,0 0 0,0 0 0,-1 0 0,-1 1 17,-1 1 0,1-1-1,0 1 1,0-1 0,0 1-1,0 0 1,0 0 0,-2 3-1,-2 1 10,-10 10 44,-20 24 0,31-34-64,1 0 0,-1 0-1,2 0 1,-1 1 0,1-1 0,0 1 0,0 0 0,-2 9 0,4-14-10,1 1 0,0-1 0,0 0 0,-1 0 0,1 0 1,1 0-1,-1 0 0,0 0 0,0 0 0,1 0 0,-1 0 0,1 0 0,0 0 0,-1 0 0,1 0 0,0 0 0,0 0 0,0-1 0,3 4 0,-1-2-1,0 0 0,0-1-1,0 0 1,0 0 0,0 0-1,0 0 1,0 0 0,1 0-1,-1-1 1,6 2 0,-1-1-2,1 0 1,-1 0-1,0-1 1,1 0-1,-1-1 0,1 0 1,-1 0-1,1-1 1,9-1-1,-13 1 9,0-1 0,0 1-1,-1-1 1,1 0 0,0 0 0,-1 0-1,1-1 1,-1 1 0,0-1-1,0 0 1,0-1 0,0 1 0,-1 0-1,1-1 1,-1 0 0,0 0 0,0 0-1,0 0 1,-1-1 0,1 1-1,-1-1 1,0 1 0,0-1 0,-1 0-1,1 0 1,-1 0 0,0 0 0,-1 0-1,1 0 1,-1 0 0,0 0-1,-1-10 1,0 9 2,0-1 0,-1 1 0,0 0 0,0-1 0,-5-8 0,6 13-6,0 0 1,-1 0-1,1-1 1,-1 1-1,1 1 1,-1-1 0,0 0-1,0 0 1,1 0-1,-1 1 1,-1-1-1,1 1 1,0 0 0,0 0-1,0 0 1,-5-2-1,-14-4 45,17 6-42,-1-1 1,0 0-1,0 1 0,0 0 0,0 0 0,-6 0 0,35-1-4,-1-2 0,0 0 0,44-16 1,-15 5-5,51-8 0,-89 21 0,1 0 0,-1 1 0,0 1 0,1 0 0,17 3 0,-29-2-3,-1-1 1,1 1-1,-1-1 0,0 1 0,1 0 1,-1 0-1,0 0 0,1 0 0,-1 0 1,0 1-1,0-1 0,0 0 0,0 1 1,0 0-1,0-1 0,0 1 0,-1 0 0,1 0 1,2 4-1,-3-2-1,1 0 1,-1 0 0,0-1-1,0 1 1,0 0-1,0 0 1,-1 0-1,0 0 1,0 1 0,0-1-1,-1 5 1,-1 7-16,-1-1 1,-1 0-1,-1 1 0,0-1 1,-9 17-1,-10 16-41,43-55 112,23-23-25,-19 13 7,28-15-1,-45 28-25,1 0 0,0 1 1,0 1-1,0-1 0,0 1 0,0 0 0,0 1 0,1-1 0,9 1 0,-14 1-9,-1 0-1,0 1 1,0-1 0,0 1-1,0 0 1,0-1 0,0 1-1,0 0 1,0 0 0,0 0 0,0 1-1,-1-1 1,1 0 0,0 1-1,-1-1 1,1 1 0,-1-1-1,1 1 1,-1 0 0,0 0 0,0-1-1,2 5 1,3 6-30,-1 0 0,7 22 0,-2-6-21,-9-26 50,0 0-1,0 0 1,0 0 0,0 0-1,0 0 1,0 0 0,0-1-1,1 1 1,-1 0 0,1-1-1,0 1 1,-1-1-1,1 0 1,0 1 0,0-1-1,0 0 1,0 0 0,0 0-1,0 0 1,3 1 0,0-2 6,0 1 0,0-1 0,0 0 0,1 0 0,-1 0 0,0-1 0,9-2 0,10-4 11,0 0 1,0-2-1,-1-1 1,0-1-1,-1 0 1,0-2-1,-1-1 1,0 0-1,-1-2 1,-1 0-1,-1-1 1,21-24-1,-50 54-7,1 1 1,1 0-1,-9 19 0,14-25-8,0 0-1,1 0 1,0 1 0,-2 15 0,4-21 2,0 1-1,1-1 1,0 1 0,0-1-1,0 1 1,0-1 0,1 1 0,-1-1-1,1 1 1,0-1 0,0 1 0,0-1-1,3 5 1,-3-6 2,0 0-1,0 1 0,1-1 0,-1 0 1,1-1-1,-1 1 0,1 0 1,0 0-1,-1-1 0,1 1 0,0-1 1,0 1-1,0-1 0,0 0 0,0 0 1,1 0-1,-1 0 0,5 2 1,-5-3 0,1 0 0,-1 0 1,0 0-1,1-1 1,-1 1-1,1-1 1,-1 1-1,0-1 0,1 0 1,-1 1-1,0-1 1,0 0-1,0-1 0,1 1 1,2-3-1,2-2 15,0 0-1,0-1 0,-1 0 0,1 0 1,-2 0-1,1-1 0,-1 0 0,5-11 1,7-13 70,27-54 200,-44 86-287,0 0 0,0 0-1,0 1 1,0-1 0,0 0-1,0 0 1,0 0 0,0 1 0,0-1-1,0 0 1,0 0 0,1 0-1,-1 0 1,0 1 0,0-1 0,0 0-1,0 0 1,0 0 0,0 0-1,0 1 1,0-1 0,1 0-1,-1 0 1,0 0 0,0 0 0,0 0-1,0 0 1,1 1 0,-1-1-1,0 0 1,0 0 0,0 0 0,0 0-1,1 0 1,-1 0 0,0 0-1,0 0 1,0 0 0,1 0-1,-1 0 1,0 0 0,0 0 0,0 0-1,1 0 1,-1 0 0,0 0-1,0 0 1,0 0 0,0 0 0,1 0-1,-1 0 1,0-1 0,0 1-1,0 0 1,0 0 0,1 0 0,-1 0-1,0 0 1,0 0 0,0-1-1,0 1 1,0 0 0,0 0-1,1 0 1,-1 0 0,0-1 0,3 19 38,-3 26-6,-2 1 0,-10 63 1,-26 90-13,24-130-16,-35 134 2,35-156 4,-2-1 0,-29 57 1,41-94-1,0 0-1,-1-1 1,0 1 0,0-1 0,0 0-1,-1-1 1,0 0 0,-8 7 0,12-12-2,0 1 0,0-1 0,0 0 0,0 1 0,-1-1 0,1 0 0,0 0 0,-1 0 0,1 0 0,-1-1 0,1 1 0,-1-1 0,1 0 0,-1 1 0,1-1 0,-1 0 0,1 0 0,-1-1 0,0 1 0,1-1 0,-1 1 0,1-1 0,0 0 0,-1 1 0,1-1 0,0-1 0,-1 1 0,1 0 0,0 0 0,0-1 0,-3-2 1,1 0 5,0 1 1,1 0 0,-1-1 0,1 0-1,0 0 1,0 0 0,1 0 0,-1 0-1,1-1 1,0 1 0,0-1 0,1 1-1,-1-1 1,-1-6 0,2 3 5,1 0 0,-1 1 0,1-1 0,1 1-1,-1-1 1,1 1 0,1-1 0,3-11 0,0 3 16,2 0-1,0 1 1,0 0-1,1 0 1,1 1 0,1 0-1,20-23 1,-15 21 8,1 1 0,1 1 1,1 0-1,0 2 0,0 0 0,31-15 1,127-43 657,-156 63-576,-12 4-341,0-1 0,-1 0 1,12-8-1,-13 7-2217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1:24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5720,'0'0'10409,"4"12"-10032,2 5-259,-1 1 1,0 0-1,-2 0 0,0 0 0,0 21 0,-1 161 682,11 192 1062,3-178-121,-16-209-1675,2 7 551,0-19 22,1-11-549,4-38 212,-3-1 0,-2 0 0,-6-69-1,0-2 20,3 31-22,-4 1-1,-23-125 1,22 198-241,5 18-13,-1 0 0,1-1 1,0 1-1,0 0 0,0-12 1,1 16-36,1-1 0,-1 0 0,0 0 0,1 0 0,0 1 0,-1-1 0,1 0 0,0 0 0,0 1 0,0-1 0,0 1 0,0-1 0,0 1 0,0-1 0,0 1 0,1 0 0,-1 0 0,1-1 0,-1 1 0,1 0 0,-1 0 0,3 0 0,8-5 3,0 1 0,0 0 0,1 1 0,-1 0 0,1 1 1,0 0-1,18 0 0,92 0 53,-121 3-66,18 0 12,1 1 0,-1 1 0,-1 0 1,21 6-1,-35-7-8,-1 1 0,1-1-1,-1 1 1,1 0 0,-1 0 0,0 0 0,0 0 0,0 1 0,0 0 0,0 0 0,-1 0 0,1 0 0,-1 1 0,0-1 0,0 1 0,0 0 0,-1 0 0,1 0 0,-1 0 0,0 0 0,0 0 0,2 8 0,-2-2-1,0-1 1,-1 1-1,-1-1 1,0 1-1,0 0 1,-1-1-1,0 1 1,0-1-1,-1 1 1,0-1-1,-1 0 1,0 0-1,-1 0 1,-5 11-1,-9 13 9,-1-1 0,-30 38 0,36-52-3,-51 61 38,41-52-23,0 2 1,-27 45-1,50-74-22,-1 1 0,1-1 1,0 1-1,-1-1 0,1 1 0,0 0 1,0-1-1,0 1 0,-1-1 0,1 1 1,0 0-1,0-1 0,0 1 1,0 0-1,0-1 0,0 1 0,0-1 1,1 1-1,-1 0 0,0-1 0,0 1 1,0-1-1,1 1 0,-1 0 0,0-1 1,1 2-1,0-1 0,1 0 1,-1 0-1,0 0 0,1 0 1,-1 0-1,0 0 1,1 0-1,-1-1 0,1 1 1,2 0-1,44 9 11,-43-9-9,89 9 44,66 10 21,-133-15-52,-1 1-1,1 2 1,46 20 0,-71-28-14,-1 0 0,1 1 0,-1 0 0,1-1 0,-1 1 0,0 0 0,1 0 0,-1 0 1,0 0-1,0 0 0,1 0 0,-1 0 0,0 1 0,0-1 0,0 0 0,0 0 0,-1 1 0,1-1 0,0 1 0,-1-1 0,1 1 1,-1-1-1,1 1 0,-1-1 0,1 1 0,-1-1 0,0 1 0,0 0 0,0-1 0,0 1 0,0 2 0,-2 0 1,1-1 0,0 0 0,-1 0 0,1 0 0,-1 0 0,0 0 0,0-1 0,0 1 0,0-1 0,-1 1 0,1-1 0,-1 0 0,1 1 0,-6 1 0,-36 22 27,-1-2-1,-51 18 0,48-21-2,6-4 0,-2-1 0,1-2 0,-2-2-1,0-2 1,-83 8 0,108-17-10,0 0 39,0 1 0,-21 5 0,57-31-125,-2 6-3438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1:3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75 4120,'0'0'7658,"-3"10"-7203,-3 7-241,1-1 495,0-1 1,0 1-1,1 0 1,-2 25-1,17-58 515,-4 4-975,0 0 0,-1-1 0,-1 0 0,5-17 0,-9 26-118,1-1 1,-1 0-1,-1 1 0,1-1 0,-1 0 0,0 0 1,0 0-1,0 0 0,-1 1 0,0-1 1,0 0-1,-1 0 0,0 1 0,-2-6 0,-8-2 1190,27 18-751,-1-3-3262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00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232 383 4216,'0'0'3872,"-3"15"-3527,1-3-259,-2 12 163,-2 0-1,0 0 1,-10 23-1,13-38-52,-1-2 1,0 1-1,-1 0 0,1-1 1,-1 0-1,-11 11 0,13-14-103,-1-1 0,0 0 0,0 0-1,0 0 1,0-1 0,0 1 0,-1-1 0,1 0-1,-1 0 1,0-1 0,0 1 0,1-1 0,-8 1-1,10-2-49,-1 0 1,0-1-1,1 1 0,-1 0 0,1-1 0,-1 0 0,0 1 0,1-1 1,-1 0-1,1 0 0,0-1 0,-1 1 0,1 0 0,0-1 0,0 0 0,0 1 1,0-1-1,0 0 0,0 0 0,-2-3 0,0 0 24,0 0 0,1 0 0,-1-1 0,1 1 0,1-1 0,-1 1 0,1-1 1,-2-6-1,1-7 33,1 0 0,1 0 0,0 0 0,1 0 0,2 0 0,-1 0 1,2 0-1,7-24 0,7-11 289,50-101 1,-63 147-328,0 0 0,1 1 1,0-1-1,0 1 1,0 0-1,10-9 1,-12 13-5,0 1 1,1-1-1,-1 0 1,0 1 0,1 0-1,0 0 1,0 0-1,-1 0 1,1 0 0,0 1-1,0-1 1,0 1-1,1 0 1,-1 1 0,5-1-1,-7 1-34,0 1 0,0-1 0,1 1 0,-1 0 0,0-1 0,0 1 0,0 0 0,0 0 0,0 1 0,-1-1 0,1 0 0,0 1 0,0-1 0,-1 1 0,1-1 0,-1 1 0,1 0 0,-1 0 0,2 2 0,1 3 46,0 1 0,0-1 0,6 16 0,0 10 59,-1 2 1,-2-1-1,-1 1 0,2 63 0,-15 142 292,4-187-293,-11 79 245,10-112-218,0 0 1,-2 0-1,0-1 1,-13 28-1,15-37 17,-2 7 251,6-17-409,-1 1 0,1-1-1,0 1 1,0-1-1,-1 0 1,1 1-1,0-1 1,0 0-1,-1 1 1,1-1-1,0 0 1,-1 0-1,1 1 1,0-1-1,-1 0 1,1 0-1,-1 0 1,1 1-1,0-1 1,-1 0-1,1 0 1,-1 0-1,1 0 1,-1 0-1,1 0 1,-1 0 0,1 0-1,0 0 1,-1 0-1,1 0 1,-1 0-1,0 0 1,0-1 4,0 0 1,0 1 0,1-1-1,-1 0 1,0 0-1,0 0 1,0 0 0,1 1-1,-1-1 1,0 0 0,1 0-1,-1 0 1,1-1 0,-1 1-1,1 0 1,-1 0-1,1 0 1,0 0 0,0 0-1,0 0 1,-1-1 0,1 1-1,0-2 1,1-32 74,0 30-67,9-79 94,4 0 0,32-109 0,-40 170-102,13-42 47,3 2 0,2 0 0,63-113 0,-76 156-31,28-35 1,-36 50-34,0 1 1,1 0-1,-1 0 0,1 1 0,0-1 1,1 1-1,-1 0 0,0 0 0,1 0 1,0 1-1,0-1 0,-1 1 0,1 0 0,8-2 1,-12 4-4,1 0 1,-1 0 0,1 1-1,-1-1 1,1 0-1,-1 0 1,1 1 0,-1-1-1,0 1 1,1-1 0,-1 1-1,0-1 1,1 1-1,-1 0 1,0 0 0,0 0-1,0 0 1,0 0 0,0 0-1,0 0 1,0 0-1,0 0 1,0 0 0,0 1-1,0-1 1,-1 0 0,1 0-1,-1 1 1,1-1 0,0 2-1,2 7 0,0-1 0,-1 1 0,2 13 1,-3-16-1,4 45 3,-2 1 1,-3 0-1,-8 62 1,8-109 0,-10 78 51,-4 0 0,-27 96 1,38-170-40,3-7-4,0-1 0,-1 1 0,1-1 0,-1 1 0,0-1 0,0 1 0,0-1 0,0 0 0,-1 1 0,1-1 0,-3 4 0,3-7-3,1 0 0,0 0 0,0 0 1,-1 0-1,1 0 0,0 0 0,0 0 0,0 0 0,0 0 0,0 0 0,0 0 0,1 0 0,-1 0 0,0 1 0,0-1 0,1-1 0,17-75 75,11-52 250,78-215 1,-99 325-312,1-4 24,0 1-1,1 0 1,2 1-1,19-29 1,-31 49-45,0 1 0,1-1 0,-1 0 0,1 1 0,-1-1 0,1 1 1,-1-1-1,1 0 0,-1 1 0,1-1 0,-1 1 0,1 0 0,0-1 0,-1 1 0,1-1 0,0 1 0,-1 0 0,1 0 1,0-1-1,0 1 0,-1 0 0,1 0 0,0 0 0,0 0 0,-1 0 0,1 0 0,0 0 0,0 0 0,-1 0 0,2 0 0,0 1 1,-1 0-1,0 0 0,0 0 0,0 0 0,0 0 1,-1 1-1,1-1 0,0 0 0,0 0 0,-1 1 1,1-1-1,0 1 0,-1-1 0,1 2 1,2 9 0,-1 1 0,2 19 0,-4-31-1,0 237-59,0-12-3,2-193 52,7 62-5,-8-84 18,2-1 1,-1 0 0,1 0 0,1 0 0,0 0-1,9 17 1,-7-18 17,1 0 0,-1-1 0,2 0 0,-1 0 0,1-1-1,0 0 1,0 0 0,1-1 0,0 0 0,0 0 0,0-1 0,1 0-1,17 5 1,-17-9-2,0 0-1,1-1 0,-1 0 1,0 0-1,1-1 1,-1-1-1,0 0 0,0 0 1,0-1-1,0 0 0,0-1 1,-1 0-1,15-8 1,-14 4-2,-1 1 0,0-2 0,0 1 0,0-1 0,-2 0 0,1-1 0,-1 0 0,0 0 0,-1-1 0,0 0 0,7-20 0,-8 16 11,0 1 1,-1-2 0,0 1-1,-2 0 1,0-1 0,0 1 0,-1-1-1,-1 0 1,-1 1 0,0-1-1,-1 1 1,-7-26 0,8 38-17,0 0 0,0 0 0,0 1 0,-1-1 0,1 0 0,-1 0 0,0 0 0,0 1 0,0-1 0,0 1 0,-3-3-1,4 4-8,0 0 0,0 1 0,-1-1 0,1 1 0,0-1 0,0 1-1,0 0 1,-1-1 0,1 1 0,0 0 0,0 0 0,-1 0 0,1 0-1,0 0 1,-1 0 0,1 0 0,0 0 0,0 0 0,-1 1 0,1-1-1,0 1 1,0-1 0,0 1 0,-1-1 0,1 1 0,0-1 0,0 1-1,0 0 1,0 0 0,-1 1 0,-5 4-1,1-1 1,0 1-1,1 0 1,-1 0-1,1 1 1,0 0-1,1-1 1,0 2-1,0-1 1,0 0-1,1 1 1,0 0-1,1 0 1,0 0-1,0 0 1,-1 16-1,2-12-15,1 0 1,0 0-1,1 0 0,0 0 0,1 0 1,1 0-1,0 0 0,0-1 0,1 1 1,1-1-1,6 12 0,-7-14 2,1-1 0,1 0 0,0 1-1,0-2 1,0 1 0,1-1 0,0 0-1,1 0 1,10 7 0,-13-11 18,1 0 1,-1 1-1,1-2 1,0 1-1,0-1 1,0 0 0,0 0-1,0-1 1,1 1-1,-1-1 1,0-1-1,1 1 1,-1-1-1,1 0 1,9-2-1,0-1 38,-10 3-29,0-1 0,-1 1-1,1-2 1,0 1 0,-1-1-1,1 0 1,-1 0 0,0 0 0,0-1-1,0 0 1,8-5 0,-2-2 16,0 0-1,0-1 1,-1-1 0,17-24 0,25-56 95,-43 75-103,-5 8-7,1 0-1,1 0 0,0 1 1,0 0-1,9-9 0,-12 14-8,0 0-1,0 0 1,0 1 0,0 0-1,1-1 1,-1 1-1,1 1 1,-1-1-1,1 0 1,0 1 0,0 0-1,0 0 1,-1 0-1,1 0 1,0 0-1,4 1 1,2 1-13,-1 0 0,1 0 0,-1 1 0,0 1 0,1-1-1,-1 1 1,-1 1 0,1 0 0,0 0 0,-1 1 0,0 0 0,0 0 0,0 1 0,12 12 0,-26-25 53,4 3-39,0 1 1,-1 0-1,0 0 0,0 0 0,0 0 0,0 1 0,0-1 0,-1 1 0,1-1 0,-4-1 0,3 3-2,1 0 0,0 0 0,-1 0 0,1 0 0,-1 1 0,1-1 0,-1 1 0,1 0 0,-1 0 0,1 0 0,-1 1 0,1-1 0,-1 1 0,1 0 0,-1-1 0,-3 3 0,2 0-3,-1-1 0,1 1 0,0 0 1,0 1-1,0-1 0,1 1 0,-1 0 0,1 0 0,-5 6 0,4-3-13,-1 0-1,1 0 0,0 1 1,1 0-1,0 0 1,0 0-1,1 0 1,0 1-1,0 0 1,1-1-1,0 1 0,-2 17 1,5-20-2,-1-1 0,1 1 0,0 0 0,0-1 1,0 1-1,1 0 0,0-1 0,0 0 0,0 1 0,1-1 0,0 0 0,5 8 1,-6-11 5,0 1 0,1-1 1,-1 1-1,0-1 0,1 0 1,0 0-1,-1 0 0,1 0 1,0 0-1,0-1 0,0 1 1,0-1-1,0 0 0,0 0 1,0 0-1,1 0 0,-1-1 1,0 1-1,1-1 0,-1 0 1,0 0-1,1 0 0,5-1 1,-4 0 4,1-1 0,-1 0 1,0 0-1,1 0 0,-1-1 1,0 1-1,0-1 1,-1 0-1,1-1 0,-1 1 1,0-1-1,5-5 0,0-1 24,0-1-1,0 0 1,10-19-1,-13 20-6,-2 1-1,1-1 1,-1 0-1,-1 0 1,0 0-1,0-1 1,-1 1-1,0-1 1,-1 0-1,0 1 1,-1-1-1,-1-16 1,-3 17 61,-2 16-25,-2 16-12,8-19-40,-3 11 6,1 0 1,-1 21 0,3-31-7,0-1 0,0 1 0,0-1 0,1 1 1,-1 0-1,1-1 0,0 1 0,0-1 0,0 1 0,1-1 0,-1 0 0,1 1 0,0-1 0,0 0 0,3 3 0,-1-1 5,0-1 1,0 1-1,1-1 0,-1-1 0,1 1 0,0 0 0,1-1 1,7 4-1,-9-6-2,-1 0 0,0 0 0,0-1 0,1 1 0,-1-1 0,0 0 1,0 0-1,1 0 0,-1 0 0,0 0 0,1-1 0,-1 1 0,0-1 0,0 0 0,0 0 0,1 0 0,4-3 1,10-7 39,0-1 1,-1 0-1,0-1 1,18-18 0,-14 12 35,33-23 1,-49 39-68,-1 0 0,1 0 0,1 1 1,-1 0-1,0 0 0,1 0 0,-1 0 1,11-1-1,-14 3-11,0 0 1,0 0-1,0 0 1,0 0-1,0 0 1,0 0-1,0 0 0,0 1 1,0-1-1,0 1 1,0 0-1,0-1 1,0 1-1,0 0 1,0 0-1,0 0 1,-1 0-1,1 1 0,-1-1 1,1 0-1,-1 1 1,1-1-1,-1 1 1,0-1-1,1 1 1,-1 0-1,1 2 1,43 103 86,-43-100-68,-2-6-19,0-1 0,0 0 1,0 0-1,1 1 0,-1-1 0,0 0 0,0 0 0,0 1 0,0-1 0,0 0 1,0 0-1,1 0 0,-1 1 0,0-1 0,0 0 0,0 0 0,0 0 0,1 0 1,-1 1-1,0-1 0,0 0 0,1 0 0,-1 0 0,0 0 0,0 0 0,0 0 1,1 0-1,-1 0 0,0 0 0,0 0 0,1 0 0,-1 0 0,0 0 0,0 0 1,1 0-1,9-7 53,10-21 25,-12 17-32,1-1-7,-6 8-25,-1 1 0,1-1 0,0 1 0,0 0 0,0 0 0,6-4 0,-8 6-14,0 1 0,0-1-1,0 1 1,0 0 0,0 0 0,0-1 0,0 1 0,0 0-1,0 0 1,0 0 0,0 0 0,0 0 0,0 0-1,0 0 1,0 0 0,0 0 0,0 1 0,0-1 0,0 0-1,0 1 1,0-1 0,0 1 0,-1-1 0,1 1-1,0-1 1,0 1 0,0 0 0,-1-1 0,1 1 0,0 0-1,0 0 1,-1-1 0,2 3 0,18 21-7,38 42-21,-50-59 29,0 0-1,0-1 1,0 0-1,1 0 1,0 0-1,14 5 1,-17-9-6,0 0 1,0-1 0,0 0 0,0 0 0,0-1-1,0 0 1,0 0 0,1 0 0,-1-1 0,0 1-1,0-2 1,0 1 0,0-1 0,0 0 0,0 0-1,-1 0 1,1-1 0,-1 0 0,7-4 0,-3-6-297,-7 7-2925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04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1 713 7232,'0'0'4993,"11"-2"-4296,39-5-147,-45 6-465,-1 0 1,1 0-1,-1-1 1,0 0 0,1 0-1,-1 0 1,0 0 0,0-1-1,-1 1 1,1-1-1,0 0 1,-1 0 0,5-6-1,0 1 113,-2 1-57,0 0 1,0 0-1,-1 0 1,0-1-1,-1 0 1,1 0-1,5-15 1,16-65 768,-24 83-846,6-37 427,-2 0 0,-2 0-1,-1-75 1,-1 17 363,-2 98-823,0-2 41,0 0 0,0 0 1,0 0-1,1-1 0,0 1 0,-1 0 1,2 0-1,-1 0 0,0 0 0,1 0 0,2-4 1,-4 8-63,0 0-1,1 0 1,-1-1 0,0 1 0,1 0 0,-1 0-1,1 0 1,-1-1 0,0 1 0,1 0 0,-1 0 0,1 0-1,-1 0 1,0 0 0,1 0 0,-1 0 0,1 0 0,-1 0-1,1 0 1,-1 0 0,0 0 0,1 0 0,-1 0-1,1 0 1,-1 0 0,0 1 0,1-1 0,-1 0 0,1 0-1,-1 1 1,14 9 116,-11-6-92,14 13 38,0 0 0,-2 1 0,0 1 0,-1 0 0,-1 1 0,18 38 0,-9-8 98,29 98 1,-45-130-123,-2 0 0,2 20 0,-5-32-33,0 0 1,-1 1 0,0 0-1,0-1 1,-1 1-1,0-1 1,0 0 0,-1 1-1,-2 8 1,3-13-12,1-1 0,-1 0 0,0 0 1,1 0-1,-1 0 0,0 0 0,0 0 0,0 0 0,0 0 1,1 0-1,-1 0 0,0-1 0,-1 1 0,1 0 0,0 0 1,0-1-1,0 1 0,0-1 0,0 1 0,-1-1 0,-1 1 1,-1-1 2,1 0 1,0 0 0,0 0-1,0 0 1,-1 0 0,1-1 0,0 1-1,-5-3 1,-4-1 20,-1-2 1,2 1-1,-14-9 1,23 13-25,-24-15 151,-41-33 0,66 49-149,1 0-1,-1-1 0,0 1 0,1-1 1,-1 0-1,0 1 0,1-1 1,-1 1-1,1-1 0,-1 0 0,1 1 1,-1-1-1,1 0 0,0 0 1,-1 1-1,1-1 0,0 0 0,-1-1 1,2 2-5,-1-1 1,0 1-1,0 0 0,1 0 1,-1-1-1,0 1 1,1 0-1,-1 0 1,0-1-1,1 1 0,-1 0 1,0 0-1,1 0 1,-1-1-1,0 1 1,1 0-1,-1 0 0,1 0 1,-1 0-1,0 0 1,1 0-1,-1 0 1,1 0-1,-1 0 1,1 0-1,38 5-10,-33-4 8,39 7-11,0-2 0,75 0 0,-104-7 16,0 0 0,-1-1 0,1-1 1,-1 0-1,0-1 0,0 0 1,0-2-1,0 0 0,-1 0 0,0-1 1,20-15-1,9-10 20,-2-2 0,46-49 1,64-88 101,-150 170-125,0 0 0,0 0 1,0-1-1,0 1 0,-1 0 1,1-1-1,0 1 0,-1-1 1,1 1-1,-1-1 0,1 1 1,-1-1-1,0 0 0,0 1 1,0-1-1,1 1 0,-2-1 1,1 1-1,0-1 0,0 0 1,-1-1-1,-24 17 68,10-2-67,1 1-1,0 1 0,-16 22 1,1-2-5,4-7 11,2 1-1,1 1 1,1 1-1,2 1 1,1 1 0,-17 42-1,34-71-6,0-1 0,0 1-1,0 0 1,0 0 0,0-1-1,1 1 1,-1 0 0,1 0-1,0 0 1,0 0 0,0 0-1,0-1 1,1 1 0,-1 0 0,1 0-1,0 0 1,-1-1 0,1 1-1,0 0 1,1-1 0,-1 1-1,0-1 1,4 6 0,-3-7-1,1 1 1,-1 0-1,1 0 1,-1-1-1,1 1 1,0-1 0,0 0-1,-1 0 1,1 0-1,0 0 1,0-1-1,0 1 1,0-1 0,0 0-1,0 1 1,0-1-1,0-1 1,0 1-1,0 0 1,0-1 0,0 1-1,4-3 1,1 1 5,0 0 0,0-1 1,0-1-1,0 1 0,0-1 1,-1-1-1,0 1 0,0-1 1,0 0-1,-1-1 0,1 0 1,4-6-1,-3 2-2,0 0 0,-1-1 0,0 0 0,-1 0 0,-1 0 1,0-1-1,5-14 0,-1-11 119,-1 0-1,-1-1 1,2-74 0,-8 93 4,-7 89-59,-28 126 0,-37 67-73,23-87 53,-34 110 21,-11 44 95,90-318-149,-7 26 63,11-33-24,9-22 8,399-731 484,-376 693-492,219-433 349,-239 459-352,35-76 251,-36 88-212,-12 17-89,0 0 0,0 0-1,0 0 1,0 0 0,0 0 0,0 0 0,0 0 0,0 0 0,1 0 0,-1 0-1,0 0 1,0-1 0,0 1 0,0 0 0,0 0 0,0 0 0,0 0-1,0 0 1,0 0 0,1 0 0,-1 0 0,0 0 0,0 0 0,0 0 0,0 0-1,0 0 1,0 0 0,0 0 0,0 0 0,1 0 0,-1 0 0,0 0-1,0 1 1,0-1 0,0 0 0,0 0 0,0 0 0,0 0 0,0 0 0,0 0-1,0 0 1,0 0 0,1 0 0,-1 0 0,0 0 0,0 0 0,0 0-1,0 1 1,0-1 0,0 0 0,0 0 0,0 14 6,-8 125 6,4-50 19,3-68-20,-3 70 31,5-79-34,-1 0 0,2 0-1,-1 0 1,2 0 0,4 15 0,-7-26-8,0-1 1,1 1-1,-1-1 1,0 1-1,0-1 1,0 1-1,0-1 1,1 1-1,-1-1 1,0 1-1,0-1 1,1 1-1,-1-1 1,0 1-1,1-1 1,-1 0-1,0 1 0,1-1 1,-1 0-1,1 1 1,-1-1-1,1 0 1,-1 1-1,1-1 1,-1 0-1,1 0 1,-1 0-1,1 0 1,-1 1-1,1-1 1,-1 0-1,1 0 1,-1 0-1,1 0 1,0 0-1,-1 0 1,1 0-1,-1 0 1,1 0-1,-1-1 0,1 1 1,-1 0-1,1 0 1,-1 0-1,1-1 1,-1 1-1,1 0 1,-1-1-1,1 1 1,-1 0-1,1-1 1,2-2 9,0 0 0,0 0 0,-1 0 0,1 0 0,4-7 0,16-36 50,-2 0 0,20-60 0,-17 39-11,9-37 52,-25 70-11,2 1 1,22-49-1,-32 82-89,0 0 0,0-1 0,0 1 0,0 0 0,0 0 1,0 0-1,0-1 0,0 1 0,1 0 0,-1 0 0,0 0 0,0-1 1,0 1-1,0 0 0,0 0 0,0 0 0,0 0 0,0-1 0,0 1 0,1 0 1,-1 0-1,0 0 0,0 0 0,0 0 0,0-1 0,1 1 0,-1 0 0,0 0 1,0 0-1,0 0 0,0 0 0,1 0 0,-1 0 0,0 0 0,0 0 1,0 0-1,1 0 0,-1 0 0,0 0 0,0 0 0,0 0 0,1 0 0,-1 0 1,0 0-1,0 0 0,0 0 0,1 0 0,-1 0 0,0 0 0,0 0 1,0 0-1,0 0 0,1 1 0,-1-1 0,0 0 0,0 0 0,0 0 0,0 0 1,1 0-1,-1 1 0,6 18 48,0 33-26,-6-49-18,0 4-2,3 32 10,2 0-1,10 42 1,-12-71-14,-1 0 1,2 0-1,-1 0 1,1-1-1,1 1 1,0-1-1,0 0 1,0-1-1,1 1 0,1-1 1,-1 0-1,2-1 1,11 11-1,-17-16 4,0-1 0,1 1 0,-1-1-1,0 0 1,1 0 0,0 0 0,-1 0-1,1 0 1,-1 0 0,1-1 0,0 1 0,0-1-1,-1 0 1,1 0 0,0 0 0,0 0-1,-1 0 1,1-1 0,0 1 0,0-1 0,-1 1-1,1-1 1,-1 0 0,1 0 0,-1-1-1,1 1 1,2-2 0,6-5 28,-1 0 0,1-1-1,-2 0 1,14-16 0,6-5 68,-19 21-71,0 0 19,0 0-1,0 1 0,16-9 1,-22 15-42,0 0 1,-1 0-1,1 1 1,0 0-1,0 0 1,0 0-1,0 0 1,1 0-1,-1 1 1,0 0-1,0 0 1,0 0-1,0 0 1,7 2-1,-2 0-1,0 0 0,0 0 0,0 1 0,0 1 0,-1 0-1,0 0 1,10 6 0,-19-10-4,1 1-1,0-1 1,-1 0-1,1 1 1,-1-1-1,1 1 1,0-1-1,-1 0 1,1 1-1,-1-1 1,1 0 0,-1 1-1,1-1 1,-1 0-1,1 0 1,-1 0-1,0 0 1,1 1-1,-1-1 1,1 0-1,-1 0 1,1 0-1,-1 0 1,0 0-1,0 0 1,-27 5 25,21-4-18,-5 2-5,0 0-1,0 1 1,1 1-1,-1 0 1,1 0-1,0 1 1,0 0-1,1 1 1,0 0-1,0 1 1,0 0-1,1 1 1,0 0-1,1 0 1,-10 15-1,17-22-4,0-1 0,0 1-1,0 0 1,0-1 0,0 1 0,0 0 0,1 0-1,-1 0 1,1 0 0,-1 0 0,1 0 0,0 0-1,0 0 1,-1 0 0,1 0 0,1 0-1,-1-1 1,0 1 0,1 0 0,-1 0 0,1 0-1,0 3 1,1-3 0,-1 1 0,1 0 0,0-1 1,0 1-1,0-1 0,1 0 0,-1 0 0,0 0 0,1 0 0,-1 0 0,1 0 0,0-1 0,3 2 1,-1 0 3,0-1 0,1 0 1,-1 0-1,0 0 0,1-1 1,0 0-1,-1 0 0,1-1 1,0 1-1,0-1 0,-1 0 1,1-1-1,0 1 0,-1-1 1,12-3-1,-12 1 5,1 0 0,0-1 0,-1 0-1,1 0 1,-1 0 0,0-1 0,-1 0 0,1 1-1,-1-2 1,0 1 0,0 0 0,-1-1 0,5-8-1,2-9 33,0 0-1,8-30 0,-6 14 24,-4 10 28,-7 26-25,-4 17-61,0 2-7,0 0 0,2 0 1,-1 0-1,2 0 0,0 0 0,1 0 0,1 0 1,0 0-1,1 0 0,1-1 0,0 1 1,1-1-1,10 20 0,-14-34 1,-1 1-1,1-1 1,0 1 0,0-1-1,0 0 1,1 1-1,-1-1 1,0 0 0,0 0-1,1 0 1,-1 0-1,1 0 1,-1 0 0,1 0-1,-1 0 1,1-1 0,0 1-1,-1-1 1,1 1-1,3 0 1,-2-1 2,1 0-1,0 0 1,-1 0 0,1-1-1,-1 1 1,1-1 0,0 0-1,-1 0 1,6-3 0,4-2 3,0-1 1,0 0 0,21-18-1,46-46 81,-34 27 6,-6 21 23,-40 23-114,1-1-1,0 1 1,-1 0 0,1 0-1,-1 0 1,1-1 0,0 1-1,-1 0 1,1 0 0,0 0-1,0 0 1,-1 0 0,1 0-1,0 0 1,-1 0 0,1 0-1,0 1 1,-1-1 0,1 0-1,-1 0 1,1 1 0,0-1-1,0 1 1,18 11-36,-8-5 9,-2-1 13,-1 1-1,1 0 1,-1 0 0,0 0-1,-1 1 1,1 0 0,9 16 0,-6-9 1,23 23 0,-24-29 6,2 4-13,1-1 0,1 0 0,0-2 0,27 17 0,-37-25 23,0 0 0,0-1 0,0 1 0,0-1 0,0 1 0,0-1 0,0-1 0,1 1 0,-1-1 0,0 1 0,0-1 0,1 0 0,-1-1 0,0 1-1,0-1 1,0 0 0,1 0 0,-1 0 0,0 0 0,0-1 0,0 1 0,-1-1 0,1 0 0,0-1 0,5-3 0,-2 1 10,-1 0 0,0-1 0,0 1 0,0-1 0,-1-1 0,0 1 0,0-1 0,0 0 0,-1 0 0,0 0 1,0 0-1,-1-1 0,0 0 0,0 1 0,-1-1 0,0 0 0,0-1 0,0-15 0,-2 23-12,1-5 16,-1 1 0,0-1 0,0 1 0,0-1 0,-1 1 0,0 0 0,0-1 0,-2-6 0,2 12-14,1-1 0,-1 1 0,1 0 0,-1-1 0,0 1-1,1 0 1,-1-1 0,0 1 0,1 0 0,-1 0 0,0-1 0,1 1 0,-1 0 0,0 0-1,1 0 1,-1 0 0,0 0 0,0 0 0,1 0 0,-1 0 0,0 1 0,1-1 0,-1 0-1,0 0 1,1 0 0,-1 1 0,0-1 0,1 0 0,-1 1 0,0 0 0,-20 11 12,15-7-11,1 0 0,0 0 0,0 0 0,1 1 0,-1-1 0,1 1-1,-6 12 1,9-17-2,0 1-1,0 0 1,0 0-1,0 1 0,1-1 1,-1 0-1,1 0 1,-1 0-1,1 0 1,0 0-1,0 1 1,0-1-1,0 0 0,0 0 1,0 0-1,0 1 1,1-1-1,-1 0 1,1 0-1,0 0 0,0 0 1,0 0-1,0 0 1,0 0-1,0 0 1,0 0-1,0 0 1,1-1-1,2 3 0,2 1 8,1 0 0,0-1 0,0 0 0,0 0 0,0-1 0,1 0 0,-1 0 0,1-1 0,0 0 0,12 2 0,11-1 28,42 1-1,-66-4-31,180-4 151,-111-5-3991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08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1067 6728,'0'0'6944,"9"-11"-6415,14-17-270,107-116 1546,-127 141-1781,0 0 96,-1 0-1,1 0 0,0 1 1,0 0-1,1-1 1,-1 1-1,7-3 1,-9 5-92,-1 0-1,1 0 1,0-1 0,-1 1 0,1 0 0,0 0-1,-1 0 1,1 0 0,0 0 0,0 1-1,-1-1 1,1 0 0,0 0 0,-1 0 0,1 0-1,0 1 1,-1-1 0,1 0 0,0 1-1,1 1-4,-1-1-1,0 0 0,1 0 0,-1 1 0,0-1 0,0 1 0,0-1 0,-1 1 0,1-1 0,0 1 0,0 2 0,5 12 95,-1 1 1,-1-1-1,0 1 1,1 25-1,-1 70 250,-4-77-214,1 0 0,10 56 0,-10-83-102,0 0 0,1 0 1,0-1-1,1 0 0,0 1 0,0-1 0,0 0 0,1 0 0,0 0 1,6 6-1,-9-12-35,0 0 1,0 0 0,1 0-1,-1-1 1,1 1-1,-1 0 1,1-1-1,-1 1 1,1-1 0,0 1-1,-1-1 1,1 0-1,-1 1 1,1-1 0,0 0-1,-1 0 1,1 0-1,0 0 1,-1-1 0,1 1-1,-1 0 1,1-1-1,0 1 1,-1-1 0,1 0-1,-1 1 1,2-2-1,3-1 24,-1 0 0,0-1 0,0 1 0,0-1 0,0 0 0,5-5 0,1-5 26,0 0-1,-1 0 1,0-1 0,-1-1 0,-1 1 0,10-25 0,26-103 267,-34 106-233,-1 0 171,-2 0-1,2-49 0,-3 56 191,4 33-333,118 47 8,-23-6-8,-89-38-76,0-1 0,1 0 0,-1-2-1,29 4 1,-41-6-36,0-1-1,0 0 1,0 0 0,1-1-1,-1 1 1,0-1-1,0 0 1,0 0 0,0 0-1,0 0 1,0-1 0,-1 0-1,1 0 1,0 0 0,-1 0-1,1 0 1,-1-1-1,0 1 1,0-1 0,0 0-1,0 0 1,0 0 0,-1-1-1,1 1 1,1-4 0,-1-1 10,0 0 0,0 0 0,-1-1 0,0 1 1,-1-1-1,1 1 0,-2-1 0,1 1 1,-1-1-1,-1 0 0,1 1 0,-2-1 0,1 1 1,-1 0-1,0-1 0,-1 1 0,0 0 1,0 0-1,-1 0 0,-4-7 0,7 14-17,1-1 0,-1 1 0,0 0 0,1 0-1,-1 0 1,0-1 0,0 1 0,0 0 0,0 0 0,0 0-1,0 0 1,0 1 0,-1-1 0,1 0 0,0 0 0,0 1-1,-1-1 1,1 1 0,0-1 0,-1 1 0,1-1 0,0 1-1,-1 0 1,1 0 0,-1 0 0,1 0 0,-1 0 0,1 0-1,0 0 1,-1 0 0,1 0 0,-1 1 0,1-1 0,0 0-1,-1 1 1,1 0 0,0-1 0,-1 1 0,1 0 0,0-1-1,0 1 1,0 0 0,0 0 0,0 0 0,-2 2 0,-4 4 24,0 1 0,0 0 1,1 1-1,-10 16 0,15-22-28,-9 13 14,1 1 0,1 1 0,1-1 0,0 1 0,2 0 0,0 1 0,1 0 0,0-1 0,2 1 1,-1 33-1,3-43-17,1-1 1,-1 1 0,2-1 0,-1 1-1,1-1 1,0 0 0,1 1 0,0-1-1,0-1 1,1 1 0,0 0 0,0-1-1,1 0 1,0 1 0,0-2-1,0 1 1,1-1 0,0 0 0,1 0-1,-1-1 1,1 1 0,0-1 0,0-1-1,1 0 1,-1 0 0,9 3 0,-7-4 0,-1 0 0,1-1 1,0 0-1,0-1 0,0 0 1,0 0-1,0-1 0,1 0 1,-1-1-1,0 0 0,0 0 1,0-1-1,0 0 0,-1-1 1,1 1-1,-1-2 0,1 1 1,-1-1-1,12-8 0,-3 1 9,-1-1 0,0-1 0,-1 0 0,0-1 0,-1 0 0,0-1 0,20-31 0,33-54 121,-5-3-1,68-152 1,-114 211-74,-1-1 1,-2 0-1,-2-1 1,-3 0 0,-1-1-1,-2 1 1,-2-1-1,-3 0 1,-7-69 0,7 113-49,0 0 1,-1 0 0,1 0 0,-1 0 0,0 0 0,0 0 0,0 0-1,0 0 1,-3-5 0,4 8-10,-1 0 1,1-1-1,0 1 0,-1 0 0,1 0 1,0-1-1,-1 1 0,1 0 1,0 0-1,-1-1 0,1 1 0,0 0 1,-1 0-1,1 0 0,-1 0 1,1 0-1,0 0 0,-1 0 0,1-1 1,-1 1-1,1 0 0,-1 0 0,1 1 1,0-1-1,-1 0 0,1 0 1,-1 0-1,-1 1 0,1 0 0,0-1 0,-1 1 0,1 0 1,-1 0-1,1 1 0,0-1 0,0 0 0,0 0 0,0 1 0,-1 0 1,-7 11 4,1 1 0,1 0 1,0 0-1,1 0 1,-7 22-1,-17 80-23,29-109 13,-12 58-36,3 1 0,3 0 0,3 120 0,7-120-32,19 107 0,-15-139 61,2-1 1,0 0-1,3-1 0,0-1 1,18 32-1,-27-58 9,-1 0-1,1 0 1,1 0 0,-1-1-1,1 1 1,0-1 0,0 0-1,0 0 1,0 0 0,1-1-1,-1 1 1,1-1 0,0 0 0,6 2-1,-6-3 5,0-1 0,1 0 1,-1 0-1,1 0 0,0 0 0,-1-1 0,1 0 0,0 0 0,-1-1 0,1 1 0,-1-1 0,1-1 0,-1 1 0,8-4 1,-1 0 13,0 0 1,0-1-1,-1 0 1,0-1-1,19-16 1,48-49 127,-53 48-87,48-55 259,-115 162-84,32-64-221,1 1 0,1 0 0,0 0-1,2 1 1,1 0 0,-6 34 0,11-52-12,0 0 0,0-1 0,0 1 1,1 0-1,-1 0 0,0-1 0,1 1 1,0 0-1,-1-1 0,1 1 0,0-1 0,1 1 1,-1-1-1,0 1 0,1-1 0,-1 0 0,1 0 1,0 0-1,0 1 0,0-2 0,0 1 0,0 0 1,0 0-1,0-1 0,0 1 0,1-1 0,-1 0 1,1 1-1,-1-1 0,1 0 0,0-1 1,-1 1-1,1 0 0,0-1 0,-1 0 0,1 1 1,4-1-1,-1 0 1,0 0 1,0 0-1,0-1 1,0 1 0,0-1-1,0-1 1,0 1-1,0-1 1,-1 0-1,1 0 1,-1-1 0,1 1-1,-1-1 1,0 0-1,0-1 1,6-5-1,-7 4 8,0 1-1,-1-1 0,0 0 0,0 0 1,0 0-1,-1 0 0,1-1 0,-1 1 0,-1-1 1,1 0-1,-1 1 0,0-1 0,0 0 1,-1 0-1,1 1 0,-1-1 0,0 0 0,-1 0 1,0 0-1,0 0 0,0 1 0,0-1 1,-1 1-1,0-1 0,0 1 0,-1-1 1,0 1-1,0 0 0,0 0 0,0 0 0,-1 1 1,1-1-1,-1 1 0,0 0 0,-6-5 0,4 5 2,-1 0 0,1 0-1,-1 0 1,0 1-1,0 0 1,-1 0 0,1 1-1,0 0 1,-15-2-1,20 4-8,-1 0 0,1 0 0,-1 0 0,1 1 0,-1-1 0,1 1 0,-1 0 0,-2 1 0,-4 4 3,9-6-4,0 1 0,0-1 0,0 0 0,0 0 0,0 1 1,0-1-1,0 0 0,0 0 0,0 1 0,0-1 0,0 0 0,0 0 0,0 1 0,0-1 0,0 0 0,1 0 0,-1 0 0,0 1 0,0-1 0,0 0 0,0 0 0,0 0 0,1 1 0,-1-1 1,0 0-1,0 0 0,0 0 0,0 0 0,1 0 0,-1 1 0,0-1 0,0 0 0,1 0 0,-1 0 0,0 0 0,0 0 0,1 0 0,7 4 2,0-1 0,1-1-1,-1 1 1,1-1 0,0-1 0,0 0-1,16 1 1,69-7 26,-51 2-17,46-2 11,263-19 16,-344 24-44,6-2-7,-1 0 0,1 1 0,-1 1 1,1 0-1,-1 1 0,16 3 0,-28-3 13,0-1 0,0 0-1,0 1 1,0-1 0,-1 1 0,1-1-1,0 1 1,0-1 0,0 1-1,-1 0 1,1-1 0,-1 1-1,1 0 1,0-1 0,-1 1-1,1 0 1,-1 0 0,1 0-1,-1-1 1,0 1 0,1 0-1,-1 0 1,0 0 0,0 0-1,1 0 1,-1 0 0,0 0-1,0 0 1,0 0 0,0 0-1,0 0 1,0-1 0,-1 1-1,1 0 1,0 0 0,0 0-1,-1 1 1,-1 5-6,-1-1 0,0 1 0,0-1 0,-4 6 0,2-2-12,-28 43 19,26-43 3,-1 0 0,2 1-1,-1 0 1,2 0-1,-1 1 1,2 0 0,0 0-1,-6 24 1,10-34-4,0 0 0,0 0 0,0 0 1,1 0-1,-1 0 0,0 0 0,1 0 0,0 0 0,-1 0 1,1 0-1,0 0 0,0 0 0,0 0 0,0 0 0,0-1 1,0 1-1,1 0 0,-1-1 0,1 1 0,-1-1 0,1 1 1,-1-1-1,1 0 0,0 0 0,0 0 0,0 0 0,-1 0 1,1 0-1,0 0 0,0-1 0,0 1 0,4 0 0,4 1 1,0 0 0,1 0-1,-1-1 1,0-1 0,17 0-1,-12-2 6,0 0-1,1-1 0,-1-1 1,0 0-1,-1-1 1,1 0-1,16-10 0,95-62 73,-54 31-48,-56 34 0,-14 11-26,0-1-1,0 0 0,0 1 0,0-1 0,0 1 0,1-1 0,-1 1 0,0 0 0,1 0 0,-1 0 0,0 1 1,1-1-1,-1 0 0,1 1 0,-1 0 0,1-1 0,0 1 0,3 0 0,-6 1-5,1-1 0,0 1 0,0-1 0,0 1 0,-1-1 0,1 1 1,0 0-1,-1-1 0,1 1 0,-1 0 0,1 0 0,0 0 0,-1-1 0,0 1 0,1 0 0,-1 0 0,1 0 0,-1 0 0,0 0 0,0 0 0,1 1 0,4 26-22,-4-19 15,-1-7 5,12 47-77,-11-45 76,0 0 0,1 0 0,-1 0 0,1-1 0,0 1 0,0-1 0,1 1 0,-1-1 0,1 1 0,3 2 0,-5-5 6,0-1 1,1 1-1,-1 0 0,1-1 1,-1 1-1,1-1 0,-1 1 1,1-1-1,-1 0 0,1 1 0,-1-1 1,1 0-1,0 0 0,-1 0 1,1-1-1,-1 1 0,1 0 1,-1 0-1,1-1 0,-1 1 0,1-1 1,-1 1-1,1-1 0,-1 0 1,0 0-1,1 0 0,1-1 1,6-4 6,0-1 1,13-13 0,-20 19-9,15-18 11,0 0 1,-1-1 0,0-1-1,-2 0 1,13-26 0,50-121 57,-33 67-48,-25 57 14,-1-1 0,-3-1 0,-1 0 0,-3-1 1,-1-1-1,-3 0 0,2-78 0,-9 118-19,0 0 0,0 1 0,0-1-1,-1 1 1,-1-1 0,1 1 0,-5-11 0,6 18-16,0 0 0,0 0 0,-1-1 0,1 1 0,0 0 0,0 0 1,-1 0-1,1 0 0,0 0 0,0 0 0,-1-1 0,1 1 0,0 0 0,-1 0 0,1 0 0,0 0 1,0 0-1,-1 0 0,1 0 0,0 0 0,-1 0 0,1 0 0,0 1 0,0-1 0,-1 0 1,1 0-1,0 0 0,-1 0 0,1 0 0,0 0 0,0 1 0,-1-1 0,1 0 0,0 0 0,0 0 1,0 1-1,-1-1 0,1 0 0,0 0 0,0 1 0,0-1 0,0 0 0,0 0 0,-1 1 1,-9 13-18,-5 15-29,0 0 0,2 2 0,2-1 0,1 2-1,1-1 1,1 2 0,2-1 0,-3 59 0,4-22-38,4 69 0,3-115 84,0 0 0,2 0 0,0 0 0,2-1 0,0 0 0,18 41 0,-19-52 26,0-1 1,1 0-1,0 0 0,0 0 0,1-1 0,13 14 0,-18-21-20,1 1 0,-1-1 0,1 0 0,0-1 0,0 1 0,0 0 0,0-1 0,0 1 0,0-1 0,0 0 0,0 0 0,0-1 0,1 1-1,-1 0 1,0-1 0,1 0 0,-1 0 0,0 0 0,1 0 0,-1-1 0,0 1 0,0-1 0,1 0 0,-1 0 0,0 0 0,0 0 0,5-3-1,1-1 7,0 0-1,0-1 1,0 0-1,-1 0 0,0-1 1,12-14-1,39-53 123,-7 8 20,-52 66-152,0-1-1,0 1 0,1-1 0,-1 1 0,0-1 0,1 1 0,-1-1 0,1 1 0,-1-1 0,1 1 1,-1 0-1,1-1 0,-1 1 0,1 0 0,-1-1 0,1 1 0,-1 0 0,1-1 0,0 1 0,-1 0 1,1 0-1,-1 0 0,1 0 0,0 0 0,-1 0 0,1 0 0,-1 0 0,1 0 0,0 0 0,-1 0 0,1 0 1,0 0-1,-1 0 0,1 0 0,-1 1 0,1-1 0,-1 0 0,1 0 0,-1 1 0,1-1 0,0 1 1,-1-1-1,0 0 0,1 1 0,-1-1 0,1 1 0,-1-1 0,1 1 0,-1-1 0,0 1 0,1-1 1,-1 1-1,0-1 0,0 1 0,0 0 0,1-1 0,-1 2 0,2 4 1,0 0 0,0 0 0,-1 0 0,1 9 0,1 15 3,8 57 7,-9-76-25,1 0 0,0-1 0,0 1 1,1-1-1,10 18 0,-14-27 13,1 0 1,-1 0 0,1 0-1,-1-1 1,1 1 0,0 0-1,0 0 1,-1-1 0,1 1-1,0 0 1,0-1 0,0 1-1,0 0 1,0-1-1,0 0 1,0 1 0,0-1-1,0 1 1,0-1 0,0 0-1,0 0 1,0 0 0,0 1-1,2-1 1,-1-1 10,0 1-1,1-1 1,-1 0 0,1 1 0,-1-1-1,0 0 1,0 0 0,0-1-1,0 1 1,4-2 0,2-4 38,-1 0 0,1 0 0,-1-1 0,7-9-1,1-10 62,-13 23-91,-1 1-1,1-1 1,-1 1 0,1-1 0,0 1-1,0 0 1,1 0 0,-1 0 0,1 0-1,-1 0 1,1 0 0,0 1 0,0 0-1,5-4 1,-8 6-16,1 0 1,-1 0-1,0 0 0,1 0 0,-1 0 1,1 0-1,-1 0 0,1 1 0,-1-1 1,1 0-1,-1 0 0,0 0 0,1 0 1,-1 1-1,1-1 0,-1 0 0,0 0 0,1 1 1,-1-1-1,0 0 0,1 0 0,-1 1 1,0-1-1,1 0 0,-1 1 0,0-1 1,0 1-1,0-1 0,1 0 0,-1 1 1,0-1-1,0 1 0,0-1 0,0 1 1,0-1-1,0 0 0,0 1 0,1-1 1,-1 1-1,-1-1 0,1 1 0,0 0 1,1 24 28,-2-21-25,-4 41 9,-2-1 0,-2 0 1,-26 77-1,24-86 12,-2-1 0,-20 38 1,26-59-14,-1-1 1,0 1 0,-1-1 0,0 0-1,0-1 1,-2 0 0,-21 19 0,27-27-9,1 0 1,-1-1-1,0 1 1,1-1-1,-1 0 1,0 0-1,0 0 1,-1-1-1,1 0 1,0 0-1,-10 1 0,12-2-2,0 0 0,1 0-1,-1-1 1,0 1-1,0 0 1,0-1 0,1 0-1,-1 0 1,0 0-1,0 0 1,1 0 0,-1 0-1,1-1 1,-1 1-1,1-1 1,0 0 0,0 0-1,0 0 1,0 0-1,0 0 1,0 0 0,0 0-1,-1-4 1,0 2-4,1 0 0,-1-1 0,1 0 1,1 1-1,-1-1 0,1 0 0,0 0 1,0 0-1,0 0 0,0 0 0,1 0 0,0 0 1,0 0-1,2-9 0,0 7 2,0 0 0,0 0 0,1-1 0,-1 2 0,2-1 0,-1 0 0,1 1 0,9-13 0,1 3 3,1 0-1,1 2 0,0-1 0,1 2 0,0 0 0,20-10 0,11-3-70,1 3 1,91-30-1,-1 1-69,-119 40-36,-19 11 48,-1 1-1,0 0 1,1-1-1,-1 1 1,0 0-1,1-1 1,-1 1 0,0 0-1,0-1 1,1 1-1,-1-1 1,0 1-1,0 0 1,0-1 0,1 1-1,-1-1 1,0 1-1,0-1 1,0 1 0,0 0-1,0-1 1,0 1-1,0-1 1,0 1-1,0-1 1,0 1 0,0-1-1,0 1 1,0-1-1,0 1 1,-1 0-1,1-1 1,0 1 0,0-1-1,0 1 1,-1-1-1,1 1 1,0 0-1,-1-1 1,1 1 0,-1-1-1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09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10952,'0'0'1625,"18"1"-953,234 0 1349,131-10 1235,-367 8-3057,1 1 131,0-1 0,0 0 0,0-1 1,-1-1-1,23-7 0,-34 7-2821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09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11856,'0'0'2112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20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195 874 4816,'0'0'6892,"4"-10"-6599,15-32 4,-19 42-277,0 0 0,0-1 0,0 1 1,0-1-1,0 1 0,0 0 0,0-1 0,0 1 0,1-1 0,-1 1 0,-1 0 0,1-1 0,0 1 0,0-1 0,0 1 0,0 0 0,0-1 0,0 1 1,0-1-1,0 1 0,-1 0 0,1-1 0,0 1 0,0 0 0,-1-1 0,1 1 0,0 0 0,0-1 0,-1 1 0,1 0 0,0 0 0,-1-1 0,1 1 1,0 0-1,-1 0 0,1 0 0,0-1 0,-1 1 0,1 0 0,-1 0 0,1 0 0,-1 0 0,-14-2 229,14 2-214,-5 1 58,0-1 0,1 1 0,-1 1 0,0-1 0,0 1 0,1 0 0,-1 0 0,1 1 0,-1-1 0,-8 7 0,4-2 56,0 1 0,0 0 1,1 0-1,-10 11 0,12-9-38,0-1-1,0 1 1,0 0-1,2 1 1,-1 0-1,1 0 1,1 0-1,-6 18 1,9-22-39,-1 0 1,1 0-1,0 0 1,0 1-1,1-1 1,0 0-1,0 0 1,1 0-1,0 0 1,0 0-1,0 0 1,1 0-1,0 0 1,1 0-1,5 11 1,-6-15-43,-1-1 0,1 1 0,0-1 0,0 0-1,0 1 1,0-1 0,0 0 0,0 0 0,1 0 0,-1-1 0,1 1 0,-1 0 0,1-1 0,0 0 0,-1 1 0,1-1 0,0 0 0,0-1-1,0 1 1,0 0 0,0-1 0,0 0 0,0 0 0,0 0 0,0 0 0,0 0 0,0 0 0,0-1 0,0 1 0,0-1 0,0 0 0,0 0-1,0 0 1,-1 0 0,1-1 0,0 1 0,-1-1 0,1 0 0,-1 1 0,1-1 0,-1 0 0,0-1 0,0 1 0,0 0 0,0 0 0,2-4-1,1-2 35,0-1 0,0 0 0,-1 0-1,0 0 1,0 0 0,-1 0 0,0-1-1,-1 0 1,0 1 0,0-1-1,-1 0 1,-1 0 0,1 0 0,-2 0-1,1 0 1,-1 0 0,-1 0 0,0 0-1,-6-17 1,2 18 113,0 10-34,5 0-137,1 0 0,-1 0-1,1 0 1,-1 0 0,1 0-1,-1 0 1,1 0-1,0 0 1,-1 0 0,1 0-1,0 0 1,0 1 0,0-1-1,0 0 1,0 0-1,0 2 1,4 22 20,1 0 0,0 0 0,2 0 0,1-1 1,1 0-1,13 24 0,-20-43-18,0-1-1,1 0 1,0 0 0,0 0 0,0 0 0,0-1 0,0 1-1,1-1 1,0 0 0,0 0 0,6 4 0,-7-6-5,-1 0 1,1 0-1,0-1 1,-1 1-1,1-1 0,0 1 1,0-1-1,-1 0 1,1 0-1,0 0 1,0-1-1,0 1 1,-1-1-1,1 1 0,0-1 1,-1 0-1,1 0 1,-1 0-1,1 0 1,-1-1-1,1 1 1,2-3-1,7-4 14,-1-1 0,0 0 0,-1 0 0,0-2 0,0 1 0,14-21 0,42-77 49,-61 99-62,34-67 52,-4-2 0,-3-1-1,22-86 1,-40 114-17,-1 0 1,7-75-1,-17 100-12,-2-1 0,-1 0 1,-1 1-1,-1-1 0,-1 1 0,-12-45 0,12 59-10,-1 1 0,-1-1 0,-6-11 1,9 20-7,1 0 0,-1 0 0,0 0 1,0 0-1,-1 0 0,1 0 1,0 1-1,-1-1 0,0 1 1,1 0-1,-1 0 0,0 0 0,0 0 1,-1 0-1,-3-1 0,5 3-3,0 0 0,0 0 0,0 0 0,0 0 0,0 0 0,0 1 0,0-1 0,0 1 0,0-1 0,0 1 0,0 0 0,0 0 0,0 0 0,0 0 0,0 0 0,1 0 0,-1 0 0,1 1 0,-1-1 0,1 1 0,-1-1 0,1 1 0,0-1 0,-1 1-1,1 0 1,-1 2 0,-5 7 23,0 1-1,-9 19 0,9-12-18,0 0-1,1 0 1,2 1 0,-1-1 0,2 1 0,1 0 0,0 0 0,2 0 0,2 25 0,5 20 28,23 95 1,-23-127-24,3 11 9,26 73 0,-29-99-18,1-1 0,0 0 0,2 0 0,-1-1 0,2 0 0,21 24 0,-29-37 0,0 0 1,0 0-1,1 0 0,-1 0 0,1-1 1,-1 0-1,1 1 0,0-2 0,0 1 1,0 0-1,0-1 0,0 1 0,0-1 1,0 0-1,0-1 0,1 1 0,-1-1 1,0 0-1,0 0 0,1 0 0,-1 0 1,7-2-1,-4 0 17,1-1 0,0 1 0,-1-2 0,1 1 0,-1-1 0,0 0 0,0 0 0,-1-1 0,1 0 0,10-11 0,9-9 80,-1-1-1,-2-2 0,22-32 1,-34 42 40,-9 14-18,-9 11-34,-3 8-44,1 0-1,1 1 1,-12 28 0,12-24-19,5-13-17,0 1 0,1-1 0,1 0 0,-1 1 0,1-1 0,0 1 0,1-1 0,0 1 0,0 0 0,0-1 0,3 9 0,-3-13-7,0 0 0,1 0 0,0 0 0,0 0 0,0 0 0,0 0-1,0-1 1,0 1 0,1 0 0,-1-1 0,1 1 0,0-1-1,0 1 1,0-1 0,0 0 0,0 0 0,0 0 0,1 0-1,-1 0 1,1-1 0,-1 1 0,1-1 0,0 1 0,-1-1 0,1 0-1,0 0 1,0 0 0,0-1 0,0 1 0,5 0 0,-2-2 4,1 1 1,-1-1 0,1 0 0,-1-1 0,1 0 0,-1 0 0,0 0 0,0-1 0,0 1-1,0-1 1,0-1 0,-1 1 0,1-1 0,-1 0 0,0-1 0,0 1 0,-1-1 0,1 0-1,-1 0 1,0 0 0,0-1 0,-1 1 0,1-1 0,-1 0 0,-1 0 0,1 0 0,-1 0-1,0 0 1,0-1 0,-1 1 0,0-1 0,0 1 0,-1-1 0,1 0 0,-2-8 0,1 11-3,-1 1 0,0 0 0,0-1 0,0 1 0,0 0 0,0-1 0,-1 1 0,1 0 0,-1 0 0,0 0 0,0 0 0,0 1 0,0-1 0,-1 0 0,1 1 0,-4-3 0,2 3 2,0-1-1,1 1 1,-1 1-1,0-1 1,-1 0 0,1 1-1,0 0 1,0 0-1,-1 0 1,1 1 0,0-1-1,-8 1 1,-3-1 28,11-1-8,20-7 1,-2 3-31,6-3-10,0 0 0,0 2 0,0 0 0,1 1 0,0 1 0,0 2 0,1 0 0,-1 1 0,0 0 0,1 2 0,40 5 0,-57-4 6,0 0 0,0 0 0,0 0 0,0 1 0,0 0 0,-1 0 0,1 0 0,0 1 1,-1-1-1,0 1 0,1 0 0,-1 0 0,0 1 0,-1-1 0,1 1 0,-1 0 0,1 0 1,3 7-1,-3-4-1,-1 0 0,0 0 1,0 0-1,-1 0 1,1 1-1,-2-1 0,1 1 1,-1 0-1,0-1 0,-1 1 1,-1 14-1,-1-1 22,-1-1-1,-2 1 0,0-1 0,-10 25 1,10-30 37,13-33 5,1 0 0,1 0 1,0 1-1,24-29 0,-16 22-8,-7 9-29,1 0 0,0 1 0,2 1 0,-1 0 0,1 0 0,1 2 0,18-12 0,-32 22-19,0 1 0,0-1-1,0 1 1,0-1 0,0 1 0,0 0 0,0-1 0,0 1 0,0 0 0,0 0-1,0-1 1,0 1 0,0 0 0,0 0 0,0 0 0,0 0 0,0 0-1,0 1 1,0-1 0,0 0 0,0 0 0,0 1 0,0-1 0,1 1 0,0 0 0,-1 1 0,0-1 0,1 0 0,-1 1 0,0-1 0,0 1 0,0-1 0,0 1 0,0-1 1,0 1-1,0 0 0,0 2 0,2 4 9,-1 1 0,-1-1 0,1 1 0,0 12 0,-2 2 15,0-7 6,1 0-1,0 0 1,7 31-1,-7-45-26,-1 0-1,1 0 1,0 0-1,0 0 1,0 0-1,0 0 1,0 0-1,0 0 1,1 0-1,-1-1 1,1 1-1,-1-1 1,1 1-1,-1-1 0,1 1 1,0-1-1,0 0 1,0 0-1,3 2 1,-1-2 2,-1 0 0,1-1 0,0 1 1,-1-1-1,1 0 0,0 0 0,-1 0 0,1 0 0,0 0 1,6-2-1,6-3 14,1-1 1,-2 0-1,1-1 1,15-10 0,-26 14-18,33-17 44,-1-3 1,-1-1 0,-1-1 0,-2-2 0,0-2 0,37-42 0,-61 62-18,-8 9-26,1-1-1,-1 0 0,0 0 1,1 0-1,-1 0 0,0 0 0,0 0 1,0-1-1,0 1 0,0 0 1,0 0-1,-1-1 0,1 1 1,0-1-1,0 1 0,-1 0 1,1-1-1,-1 1 0,0-1 1,1-2-1,-1 4-3,-1 0 0,1-1 0,0 1 0,-1 0 0,1 0 0,0 0 0,-1 0 0,1 0 0,0 0 0,-1 0 0,1 0 0,0 0 0,-1 0 0,1 0 0,0 0 0,-1 0 0,1 0 0,0 0 0,-1 0 0,1 0 0,0 0 1,-1 0-1,1 1 0,0-1 0,-1 0 0,1 0 0,0 0 0,0 0 0,-1 1 0,1-1 0,0 0 0,0 0 0,-1 1 0,1-1 0,-15 13 18,13-11-15,-8 9 5,0 0-1,0 1 1,2 0 0,-1 0-1,1 1 1,1 0 0,0 1-1,1 0 1,1 0 0,0 0-1,1 0 1,0 1 0,1 0-1,-1 22 1,4-30-5,0 0-1,0-1 1,1 1-1,0 0 0,1 0 1,-1-1-1,1 1 1,0-1-1,4 8 1,-5-13-5,-1 1 1,1-1 0,0 1-1,0-1 1,0 1 0,0-1-1,1 0 1,-1 1 0,0-1-1,0 0 1,1 0 0,-1 0-1,1 0 1,-1 0 0,1 0-1,-1 0 1,1-1-1,0 1 1,-1 0 0,1-1-1,0 0 1,-1 1 0,1-1-1,0 0 1,0 0 0,-1 0-1,1 0 1,0 0 0,0 0-1,0 0 1,-1-1 0,1 1-1,0-1 1,-1 1 0,1-1-1,0 0 1,-1 1 0,1-1-1,2-2 1,3-2 3,0 0 0,0-1 0,-1 0 0,1 0 1,-1 0-1,-1-1 0,1 0 0,-1 0 0,-1 0 0,1-1 0,-1 0 1,0 0-1,-1 0 0,5-17 0,2-9 42,-2-2 0,4-42 0,-6 34 131,4 193-160,-1-38-49,-6-37 17,4 130-17,-8-155 51,-2-1-1,-10 56 1,11-93-6,0-1 1,-1 0-1,0 1 1,-9 17-1,11-26-7,0 1 0,0-1-1,0 0 1,0 0-1,-1-1 1,1 1-1,-1 0 1,0 0 0,1-1-1,-1 1 1,0-1-1,0 1 1,0-1-1,0 0 1,0 0 0,0 1-1,0-2 1,-1 1-1,1 0 1,0 0-1,0-1 1,-1 1 0,1-1-1,0 0 1,-1 0-1,1 0 1,-5 0-1,-2-2 14,0 0-1,0-1 0,-1 0 0,2-1 0,-1 0 0,0 0 1,1-1-1,0 0 0,0 0 0,0-1 0,1 0 0,-13-14 0,9 9 13,1-1-1,0 0 0,1-1 0,0 0 0,1-1 0,1 0 1,-7-16-1,12 25-26,1 0 1,-1-1-1,1 1 0,0 0 1,1-1-1,0 1 0,0 0 1,0-1-1,0 1 0,1-1 1,-1 1-1,2 0 0,-1 0 1,0-1-1,1 1 0,0 0 1,0 0-1,1 0 1,-1 1-1,1-1 0,0 1 1,0-1-1,1 1 0,5-5 1,-3 3 1,0 0-1,0 0 1,1 1 0,0 0 0,0 0 0,1 1 0,-1-1 0,1 2 0,0-1 0,0 1 0,0 1-1,1-1 1,-1 1 0,15-1 0,15 2 87,72 10 1,-78-6 10,-29-3-174,0 0 1,-1 0-1,1 0 0,0 0 1,0-1-1,-1 1 0,1-1 1,0 0-1,4-1 0,-1 0-2741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02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1323 7328,'0'0'5176,"14"-7"-4531,-2 1-498,-2 1-30,0-1 0,0 0 0,0 0 0,-1-1 0,1 0 0,-2 0 0,1-1 0,7-9 0,46-67 1512,71-124 0,-115 165-1018,-5 10 318,-21 55-614,1 0 0,1 1 0,2 0 0,-4 41 0,5-42-148,2-8-89,0 1 0,0 0 0,3 22 0,-1-30-44,0-1 0,0 1-1,0-1 1,1 0 0,0 1-1,1-1 1,-1 0-1,1 0 1,1 0 0,4 7-1,-7-12-23,0 0 0,-1 0 0,1 0 0,0 0 0,1 0 0,-1 0 0,0 0 0,0-1 0,0 1 0,0 0 0,1-1 0,-1 1 0,0 0 0,0-1 0,1 0 0,-1 1 0,1-1 0,-1 0 0,0 0 0,3 1 0,-1-2 0,0 1 0,-1-1 0,1 1 0,0-1 0,-1 0 0,1 0 0,0 0 0,-1 0 0,0-1 0,3-1 0,6-4 24,-1-1 0,-1-1 0,15-15 1,-21 20-17,2-1-5,29-31 130,-1-1 0,-3-2-1,30-47 1,-17 3 95,-4-3 0,48-156 1,-6-68 329,-74 251-236,-7 52-173,-1 8-21,-6 33-33,-60 342 7,-59 297 18,83-492-111,-110 292 0,147-451-31,5-19 13,0 1 0,0 0 0,0-1 0,0 1 0,-1-1 0,1 0 1,-1 1-1,0-1 0,-3 4 0,1-6 18,4-9-12,6-12 4,124-257 98,-39 91-87,201-416 13,-161 306 9,-66 143-11,-20 49 48,44-153-1,-87 251-76,0-1 0,-1 1 0,0 0 0,-1-1-1,1 1 1,-1-1 0,-1-8 0,1 15-4,0 0 0,0 0 0,0 0 0,0 0 1,0 0-1,0 0 0,0 0 0,0 0 0,0-1 0,0 1 0,0 0 0,0 0 1,0 0-1,0 0 0,-1 0 0,1 0 0,0 0 0,0 0 0,0 0 0,0 0 1,0 0-1,0-1 0,0 1 0,0 0 0,0 0 0,0 0 0,0 0 1,-1 0-1,1 0 0,0 0 0,0 0 0,0 0 0,0 0 0,0 0 0,0 0 1,0 0-1,0 0 0,0 0 0,-1 0 0,1 0 0,0 0 0,0 0 0,0 0 1,0 0-1,0 0 0,0 0 0,0 0 0,0 0 0,0 0 0,-1 0 0,1 0 1,0 0-1,0 1 0,0-1 0,0 0 0,0 0 0,0 0 0,0 0 0,0 0 1,0 0-1,0 0 0,0 0 0,0 0 0,0 1 0,-9 9 6,-9 18 3,-35 80-8,-64 185 0,86-208-1,-181 610 0,104-311 0,78-308 0,11-30 0,18-42 0,-1-1 0,1 1 0,-1-1 0,0 0 0,0 1 0,0-1 0,0 0 0,-1 0 0,1-1 0,-1 1 0,0 0 0,-4 2 0,7-4 1,-1-1 0,1 0 0,0 0 0,-1 0-1,1 0 1,0 0 0,-1 0 0,1 0 0,0 0 0,-1 0-1,1 0 1,0 0 0,-1 0 0,1 0 0,0 0 0,-1 0 0,1 0-1,0 0 1,-1 0 0,1-1 0,0 1 0,-1 0 0,1 0-1,0 0 1,0-1 0,-1 1 0,1 0 0,0 0 0,0-1-1,-1 1 1,1 0 0,0 0 0,0-1 0,0 1 0,-1 0-1,1-1 1,0 1 0,0-1 0,-5-11 34,5 11-32,-2-7 2,1 0 0,0 0-1,1-1 1,0 1 0,0 0 0,0 0 0,1-1 0,1 1-1,-1 0 1,1 0 0,1 0 0,5-13 0,1 0-3,0 2 1,2-1 0,20-28-1,6 2-2,74-72 0,-86 94 0,6-4 0,2 2 0,1 1 0,0 2 0,46-22 0,7-6 0,-34 20 0,-28 17 0,0-2 0,0 0 0,-2-1 0,0-2 0,21-21 0,-34 29 5,0 0 8,0 0 1,0 0-1,8-15 0,-16 23-7,-1 1 0,1-1-1,-1 0 1,0 1 0,1-1 0,-1 0-1,-1 0 1,1 0 0,0 0 0,-1 0-1,1 0 1,-1 0 0,0 0-1,0 0 1,0 0 0,0 0 0,-1 0-1,1 0 1,-1 0 0,0 0-1,-1-4 1,0 5-2,1 0-1,-1 0 0,1 0 1,-1 1-1,1-1 1,-1 1-1,0-1 1,0 1-1,0 0 0,0-1 1,0 1-1,0 0 1,0 0-1,0 1 0,-1-1 1,1 0-1,0 1 1,0-1-1,-1 1 0,1 0 1,0 0-1,-1-1 1,1 2-1,0-1 1,-1 0-1,1 0 0,0 1 1,-3 0-1,-4 1 6,0 0 1,0 1-1,1 0 0,-1 1 1,-14 8-1,10-5-3,1 1 0,0 1 0,1 0 0,0 0 0,0 1 0,1 1 0,1 0 0,-1 0 0,-11 20 0,17-24-5,0 1 1,1-1-1,0 1 0,0-1 0,1 1 1,0 0-1,1 0 0,-1 0 0,1 0 1,1 0-1,-1 0 0,2 0 0,-1 0 1,1 0-1,0 1 0,1-1 0,-1-1 1,6 14-1,-4-15 0,0 1-1,1 0 1,0-1 0,0 0 0,1 0 0,-1 0 0,1-1-1,0 1 1,1-1 0,0 0 0,-1-1 0,2 1-1,-1-1 1,0 0 0,1-1 0,-1 0 0,1 0-1,10 3 1,-9-3 7,0-1-1,0 0 0,0-1 1,0 0-1,0 0 0,0 0 1,0-1-1,0 0 0,0-1 1,0 0-1,0 0 0,0-1 1,0 0-1,0 0 0,0-1 1,13-6-1,-3-3 24,-1 0-1,0-1 1,0-1 0,-2-1 0,22-24-1,60-89 208,-92 122-223,53-72 392,-58 78-404,0 0 1,0-1 0,0 1-1,0 0 1,0 0-1,0 0 1,0 0 0,0 0-1,0 0 1,0-1-1,1 1 1,-1 0-1,0 0 1,0 0 0,0 0-1,0 0 1,0 0-1,0 0 1,0 0 0,1-1-1,-1 1 1,0 0-1,0 0 1,0 0 0,0 0-1,0 0 1,1 0-1,-1 0 1,0 0-1,0 0 1,0 0 0,0 0-1,1 0 1,-1 0-1,0 0 1,0 0 0,0 0-1,0 0 1,0 0-1,1 0 1,-1 1 0,0-1-1,0 0 1,0 0-1,0 0 1,0 0-1,0 0 1,1 0 0,-1 0-1,0 1 1,5 10 85,1 21-32,-5-27-40,4 26 46,1-1 0,2 0-1,13 33 1,-18-55-55,0 1 1,1-1-1,0 0 0,1 0 1,0 0-1,0-1 0,1 0 1,-1 0-1,1 0 0,1-1 1,0 0-1,0 0 0,0-1 1,0 1-1,12 5 0,-14-9 0,1-1 0,-1 1 0,1-1 0,-1-1 0,1 1 0,-1-1 0,1 1 0,-1-2 0,1 1 0,-1-1 0,1 1 0,-1-2 0,0 1 0,1 0-1,-1-1 1,0 0 0,0-1 0,8-3 0,0-2 42,-1 0-1,1 0 0,-1-1 0,-1 0 1,18-20-1,-15 14 43,-1 0 1,20-31-1,-30 41-73,0 1 0,-1-1 0,0 1 0,0-1 0,0 0 0,0 1 0,-1-1 0,0 0 0,0 0 0,0 0 0,0 0 0,-1 0 0,0 0 0,0-1 0,-1 1 0,-1-10 0,2 15-13,0-1 0,0 0 0,-1 1 0,1-1 1,0 1-1,0-1 0,-1 0 0,1 1 0,-1-1 0,1 1 0,0-1 0,-1 1 0,1-1 0,-1 1 0,1-1 1,-1 1-1,1-1 0,-1 1 0,1 0 0,-1-1 0,0 1 0,1 0 0,-1-1 0,0 1 0,1 0 0,-1 0 0,-1 0 1,1 0-1,-1 0 1,0 0 0,1 0-1,-1 0 1,1 1 0,-1-1-1,1 1 1,-1-1 0,1 1-1,-1 0 1,-1 1 0,-2 1 3,0 1 1,0-1-1,0 1 1,0 0-1,-4 7 0,2-3-10,1 1-1,-1 0 0,2 0 0,0 1 1,0 0-1,0 0 0,1 0 0,-4 17 1,7-23-5,1 1 0,-1-1 0,1 0 0,-1 1 0,1-1 1,1 1-1,-1-1 0,0 0 0,1 1 0,0-1 0,0 0 0,1 1 1,-1-1-1,1 0 0,0 0 0,0 0 0,0 0 0,0-1 1,1 1-1,-1-1 0,1 1 0,0-1 0,0 0 0,5 4 0,-4-4 3,-1 0 0,1-1 0,0 0 0,0 1 0,0-1-1,0-1 1,0 1 0,0 0 0,0-1 0,1 0 0,-1 0 0,1 0-1,-1-1 1,0 0 0,1 0 0,-1 0 0,1 0 0,-1 0-1,1-1 1,-1 0 0,0 0 0,1 0 0,-1 0 0,8-5-1,5-3 10,0 0-1,-1-2 0,-1 0 0,23-21 1,-7 7 15,-4 3-2,-14 10 10,0 1 0,1 1 0,0 0 0,1 1 0,0 1 0,0 0 0,18-6 0,-31 13-26,0 1 0,-1-1 1,1 1-1,0-1 0,0 1 0,0 0 0,0 0 0,0 0 0,0 0 0,0 0 0,0 1 0,0-1 0,0 1 0,0-1 0,0 1 0,0-1 0,-1 1 0,1 0 0,0 0 0,0 0 0,-1 0 0,1 0 0,-1 1 0,1-1 0,-1 0 0,1 1 0,-1-1 0,0 1 0,0-1 0,0 1 0,0 0 0,0-1 0,0 1 0,0 0 0,0 0 0,-1 0 1,1 0-1,0 2 0,1 6 11,0 0 0,0 1 1,-1-1-1,-1 1 0,0 18 1,-2-3 17,2 0 29,-2-1 1,-1 0-1,-12 49 0,15-74-59,1 0 0,-1 0 0,0 0-1,0 0 1,0 0 0,0 0-1,0 0 1,0 0 0,0 0-1,0 0 1,0 0 0,0 0 0,0 0-1,0 0 1,1 0 0,-1 0-1,0 0 1,0 0 0,0 0 0,0 0-1,0 0 1,0 0 0,0 0-1,0 1 1,0-1 0,0 0-1,0 0 1,0 0 0,0 0 0,0 0-1,0 0 1,0 0 0,0 0-1,1 0 1,-1 0 0,0 0 0,0 0-1,0 0 1,0 0 0,0 1-1,0-1 1,0 0 0,0 0-1,0 0 1,0 0 0,0 0 0,0 0-1,0 0 1,0 0 0,0 0-1,0 0 1,0 0 0,0 0 0,0 0-1,-1 1 1,1-1 0,0 0-1,0 0 1,0 0 0,9-7 63,9-14-8,11-21 56,2 1 1,1 1-1,3 2 1,47-40-1,-81 76-110,0 1 0,0 0 0,0 0 0,1 0 0,-1 0 0,0 0 0,1 1 0,-1-1 0,1 0 0,-1 1 0,1-1 0,-1 1 0,1-1 0,-1 1 0,1 0 1,0-1-1,-1 1 0,1 0 0,-1 0 0,1 0 0,0 0 0,-1 1 0,1-1 0,-1 0 0,1 1 0,0-1 0,-1 1 0,1-1 0,-1 1 0,2 1 0,1 1 5,0 1-1,0-1 1,-1 1-1,1 0 1,-1 0-1,0 0 1,0 0 0,-1 1-1,3 4 1,9 22 17,9 16-29,-22-44 0,1 0-1,0 0 1,1 0-1,-1-1 1,1 1-1,-1-1 1,1 0 0,0 1-1,-1-1 1,1 0-1,0-1 1,4 3-1,0-2 3,0 1-1,0-2 0,0 1 0,0-1 0,0 0 0,0-1 0,0 1 0,0-1 0,1-1 0,-1 1 1,0-1-1,0-1 0,0 1 0,0-1 0,-1 0 0,9-4 0,9-6 2,1 0 0,42-32 0,-24 16 2,-23 16 27,0 0 0,-1-2 0,-1 0 0,0-1 0,28-31 0,-44 44-34,9-13 102,-9 12-9,-9 8 4,1 0-73,0 1 0,0 0 0,1 0 0,0 0 0,0 0 0,0 1 0,1 0 0,0 0 0,0 0 0,-4 14 0,6-17-17,1 0 0,0 1 0,1-1 0,-1 0 1,1 1-1,0-1 0,0 0 0,0 1 0,0-1 0,1 0 1,0 1-1,0-1 0,0 0 0,0 0 0,1 0 0,0 0 1,-1 0-1,1 0 0,1 0 0,-1-1 0,5 6 0,-1-3-7,0 1 0,1-2 0,0 1-1,0-1 1,0 0 0,1 0 0,-1-1 0,1 0-1,0 0 1,1-1 0,-1 0 0,0-1-1,1 0 1,0 0 0,-1-1 0,17 1-1,6-1 16,1-1 0,0-2-1,40-8 1,-65 8 0,0 1 0,0-2 0,0 1 1,0 0-1,-1-1 0,0-1 0,1 1 1,-1-1-1,10-8 0,2 0 60,-18 12-46,7-6 34,-7 6-56,0 0 1,0 0-1,0 0 1,1 0-1,-1 0 1,0 0 0,0 0-1,0 0 1,0 0-1,0 0 1,0 0 0,0 0-1,0 0 1,1 0-1,-1 0 1,0 0-1,0-1 1,0 1 0,0 0-1,0 0 1,0 0-1,0 0 1,0 0-1,0 0 1,0 0 0,1 0-1,-1 0 1,0 0-1,0-1 1,0 1-1,0 0 1,0 0 0,0 0-1,0 0 1,0 0-1,0 0 1,0 0 0,0-1-1,0 1 1,0 0-1,0 0 1,0 0-1,0 0 1,0 0 0,0 0-1,0 0 1,0-1-1,0 1 1,0 0-1,0 0 1,0 0 0,-1 0-1,1 0 1,0 0-1,0 0 1,0 0-1,0 0 1,0-1 0,0 1-1,0 0 1,0 0-1,0 0 1,0 0-1,0 0 1,-1 0 0,31-30 342,-19 22-353,-1-1 0,0 0 0,-1 0 0,9-12 0,-15 18 5,0-1 0,0 0 0,-1 0 0,1 0 0,-1 0 0,0 0 0,0 0 0,-1-1 0,1 1 0,-1 0 0,0-1 0,0 0 0,-1 1 0,1-1 0,-1-5 0,0 9 3,0 0-1,0 0 1,-1 0-1,1 0 1,0 0 0,0 0-1,-1 0 1,1 0-1,0 0 1,-1 0-1,1 0 1,-1 0 0,1 0-1,-1 1 1,0-1-1,1 0 1,-1 0 0,0 0-1,0 1 1,0-1-1,1 0 1,-1 1 0,0-1-1,-2 0 1,1 0-1,0 1 0,0-1 0,0 1-1,0 0 1,0 0 0,0 0 0,0 0 0,0 0 0,0 0 0,-1 1 0,-2 0 0,-6 2-3,1 1 0,0 0-1,-16 9 1,24-11 4,-2 0-1,0 0 0,1 0 0,-1 0-1,1 1 1,-1 0 0,1-1 0,0 1 0,0 1-1,0-1 1,1 0 0,-1 1 0,1-1 0,0 1 0,0 0-1,0-1 1,0 1 0,1 0 0,-1 0 0,1 0 0,0 1-1,0-1 1,1 0 0,-1 0 0,1 1 0,0-1 0,0 0-1,0 0 1,1 1 0,-1-1 0,1 0 0,0 0-1,0 0 1,1 0 0,-1 0 0,1 0 0,0 0 0,0 0-1,0-1 1,1 1 0,-1-1 0,4 4 0,0-1 3,0-1 0,0 0-1,1 0 1,-1 0 0,1-1 0,0 0 0,0-1 0,0 1 0,1-2 0,-1 1 0,11 2 0,-6-3 0,-1-1 1,1 0 0,-1 0-1,1-1 1,0-1-1,-1 0 1,12-2 0,8-5-155,-1 0 0,0-2 0,-1-2 1,52-27-1,-41 14-645,-28 15-3075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21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9 4312,'0'0'8554,"2"14"-7947,57 575 3441,-56-542-3715,4 142 1508,-8-180-1365,-3-12 68,-3-15-12,6 17-562,-25-87 898,-28-164 1,40 180-554,11 53-248,-18-107 420,19 104-366,1-1-1,1 0 0,4-36 1,-3 52-98,0 1 1,0-1 0,1 1 0,0-1-1,1 1 1,-1 0 0,1 0 0,0 0 0,1 1-1,-1-1 1,1 1 0,0-1 0,1 1-1,4-5 1,-2 4-3,1 1 1,-1-1-1,1 2 0,0-1 1,0 1-1,0 0 0,1 0 0,-1 1 1,14-3-1,-7 3-3,-1 0 0,1 1 0,0 1 1,0 0-1,0 1 0,0 1 0,0 1 0,0 0 0,-1 0 0,1 1 1,0 1-1,18 8 0,-24-8-7,0 1-1,-1 0 1,1 1 0,-1 0 0,0 0-1,0 1 1,-1-1 0,0 2 0,0-1-1,0 1 1,-1 0 0,-1 1 0,1-1-1,3 10 1,-6-12-2,0 1-1,0-1 1,-1 1-1,0-1 0,-1 1 1,0 0-1,0 0 1,0 0-1,0-1 1,-1 1-1,-1 0 1,1 0-1,-1 0 1,0 0-1,0-1 1,-1 1-1,0 0 1,0-1-1,-1 1 1,0-1-1,-4 7 1,-1 0 11,-1-1 0,-1 0 1,1-1-1,-2 0 0,0 0 0,-21 15 0,6-7 122,-1-2-1,-33 15 0,59-32-139,1 0 0,0 0 0,0 0 0,0 0 0,0 0 0,0 0 0,0 0 0,0 1 0,0-1 0,0 0 0,-1 0 0,1 0 0,0 0 0,0 0 0,0 0 0,0 0 0,0 0-1,0 0 1,0 0 0,0 0 0,0 0 0,0 0 0,0 1 0,0-1 0,0 0 0,0 0 0,0 0 0,0 0 0,0 0 0,-1 0 0,1 0 0,0 0 0,0 0 0,0 1 0,0-1 0,0 0 0,0 0 0,0 0 0,1 0 0,-1 0 0,0 0 0,0 0 0,0 0-1,0 0 1,0 1 0,0-1 0,0 0 0,0 0 0,0 0 0,0 0 0,0 0 0,0 0 0,0 0 0,0 0 0,8 4 36,9 1-18,16 3-5,0 1 0,-1 2 0,0 1 0,31 18 1,-54-26-15,-1 1 1,1 0 0,-1 1 0,0 0 0,-1 0 0,0 0-1,0 1 1,0 0 0,0 1 0,-1-1 0,-1 1 0,1 0-1,5 12 1,-9-16 2,-1 0 0,1 0-1,-1 0 1,1 0-1,-1 0 1,-1 1 0,1-1-1,0 0 1,-1 1-1,0-1 1,0 0 0,0 1-1,-1-1 1,0 0-1,1 1 1,-1-1 0,-1 0-1,1 0 1,-1 0 0,1 0-1,-1 0 1,0 0-1,-1 0 1,1-1 0,-1 1-1,1-1 1,-1 0-1,0 1 1,0-1 0,-1-1-1,-5 5 1,-6 3 14,0-2 0,-1 0 0,0 0 0,0-2 0,-1 0 0,-22 5 0,26-7-7,-24 5 47,0-1-1,-68 5 1,-78-8 240,89-9-82,94 4-216,-1 0 1,1 0-1,0 0 0,0 0 1,0 0-1,-1 0 1,1 0-1,0 0 0,0 0 1,0 0-1,-1 0 0,1 0 1,0 0-1,0 0 1,-1 0-1,1 0 0,0 0 1,0 0-1,0 0 0,-1 0 1,1-1-1,0 1 1,0 0-1,0 0 0,0 0 1,-1 0-1,1 0 1,0-1-1,0 1 0,0 0 1,0 0-1,0 0 0,0 0 1,-1-1-1,1 1 1,0 0-1,0 0 0,0 0 1,0-1-1,0 1 1,0 0-1,0 0 0,0 0 1,0-1-1,0 1 0,0 0 1,0 0-1,0-1 1,0 1-1,0 0 0,0 0 1,0 0-1,0-1 1,0 1-1,0 0 0,1 0 1,7-9-1937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23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6128,'0'0'15279,"12"3"-15072,1 1-151,-6-1-26,0-1 0,1 0 1,-1 0-1,0-1 0,1 0 0,-1 0 1,1-1-1,12 0 0,68-10 267,-25 3-11,-1 2 1,99 4-1,-110 6 415,97 23 1,-138-25-551,-8-3-86,0 0 1,0 1-1,1-1 0,-1 1 0,0-1 0,0 1 0,0 0 0,0 0 0,0 0 0,0 0 0,0 0 0,0 0 0,2 3 0,1-3 135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24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8840,'0'0'6304,"14"-3"-5740,0 0-410,-2-1 15,1 2 1,0-1-1,0 2 0,0 0 1,21 1-1,-4 4 416,1 1-1,-1 2 0,-1 1 1,1 2-1,-1 0 0,46 25 1,-72-33-518,4 1 212,0 1 0,0-1-1,0-1 1,13 4 0,-18-5-241,1-1 1,-1 0-1,1 0 0,0 0 1,-1 0-1,1-1 0,-1 1 1,1-1-1,0 1 1,-1-1-1,0 0 0,1 0 1,-1 0-1,1 0 1,-1 0-1,0-1 0,4-2 1,5-5-2982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25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852 0 9656,'0'0'4569,"-10"9"-4032,0 1-384,-5 4 268,-1 0-1,-23 15 1,-44 18 802,-12 9-392,35-11-162,-75 75-1,6-5 241,-51 21 553,157-122-1184,19-12-174,-1 0 1,1 1-1,-1-1 1,1 1-1,0 0 0,0 1 1,1-1-1,-5 5 1,2 0 85,5-8-155,0 0 0,1 1 1,-1-1-1,1 1 0,-1-1 0,1 0 1,-1 1-1,1-1 0,-1 1 0,1 0 0,-1-1 1,1 1-1,-1-1 0,1 1 0,0 0 1,0-1-1,-1 1 0,1 0 0,0-1 1,0 1-1,0 0 0,-1 0 0,1-1 1,0 1-1,0 0 0,0 0 0,0-1 1,1 1-1,-1 0 0,0-1 0,0 1 1,0 0-1,0-1 0,1 1 0,-1 0 1,0-1-1,1 1 0,-1 0 0,0-1 1,1 1-1,-1-1 0,1 1 0,-1-1 0,1 1 1,-1-1-1,1 1 0,0-1 0,-1 1 1,1-1-1,0 0 0,-1 1 0,1-1 1,1 1-1,78 36 473,154 106 96,190 164 141,-341-247-610,-70-50-103,8 5 198,30 29 1,-60-51-156,-13-8-605,12 7-2747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33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57 187 5920,'0'0'8368,"-10"9"-8008,-30 26 0,33-29 340,9-5-255,6-6 83,1-5-316,1 1-1,0 0 1,0 1 0,1 0-1,0 1 1,1 0 0,14-7 0,13-8 182,-29 17-297,1 0 0,0 0 0,0 0 1,0 2-1,0-1 0,1 2 0,0-1 0,-1 1 1,1 1-1,16 0 0,-23 2-56,-1-1-1,0 1 1,0 0 0,0 0 0,0 1-1,-1-1 1,1 1 0,0 0-1,-1 0 1,1 0 0,-1 0-1,1 0 1,-1 1 0,0 0 0,0 0-1,0 0 1,0 0 0,-1 0-1,1 0 1,2 6 0,2 3 55,0-1 0,-1 1 0,-1 0 1,0 1-1,3 13 0,15 74 319,3 13 51,-14-69-279,-7-25-35,0 0 0,1 0-1,1-1 1,15 29 0,-19-42-82,0 0 1,0 0-1,1-1 0,0 1 1,-1-1-1,9 7 1,-10-10-47,-1 0 0,1 0 0,0 1 0,0-2 0,0 1 0,0 0 0,0 0 0,0-1 0,0 1 0,0-1 0,0 1 1,1-1-1,-1 0 0,0 0 0,0 0 0,0 0 0,0 0 0,1-1 0,-1 1 0,0 0 0,0-1 0,2-1 0,5-1 20,-1-2 1,0 1-1,0-1 0,-1 0 0,1-1 1,-1 0-1,0 0 0,-1 0 0,1-1 0,-1 0 1,-1-1-1,1 1 0,3-9 0,5-7 32,-2 0-1,-1-2 0,11-32 0,-9 17 16,-3-1-1,-1 0 0,-2-1 0,-1 1 1,-3-2-1,-2-55 0,-1 85-50,-1-29 101,1 40-124,0-1 0,1 1 0,-1 0 0,1-1 1,-1 1-1,1 0 0,0-1 0,0 1 0,0 0 1,0 0-1,0-1 0,0 1 0,3-3 1,-3 5-12,0-1 0,0 0 0,1 0 0,-1 1 0,0-1 0,1 0 0,-1 1 0,1 0 1,-1-1-1,0 1 0,1 0 0,-1 0 0,1-1 0,-1 1 0,1 0 0,-1 0 0,1 1 0,-1-1 1,1 0-1,-1 0 0,2 1 0,34 13 55,-28-10-38,27 11 25,188 72 264,-219-86-271,0 0-1,0 0 1,1 0-1,-1 0 0,10-1 1,-19-2-266,-1 1 0,1-1 0,0 0-1,0 0 1,0-1 0,-6-3 0,7 4-1978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37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 5624,'0'0'7193,"-3"15"-6801,-1 0-282,1-2 5,0 1 0,0-1 0,2 1 0,-1-1 0,2 26 0,8 63 1308,33 169 0,-32-215-905,-7-37-88,1-1 0,8 24 0,-11-42-392,0 1 0,0-1 0,0 1 1,0-1-1,0 1 0,0 0 0,0-1 0,1 1 0,-1-1 0,0 1 0,0-1 0,1 0 0,-1 1 0,0-1 0,1 1 0,-1-1 0,0 1 0,1-1 0,-1 0 0,1 1 0,-1-1 0,0 0 0,1 0 0,-1 1 0,1-1 0,-1 0 0,1 1 0,0-2-5,0 1 0,-1-1 0,1 1 0,-1 0 0,1-1 0,0 1 0,-1-1 0,1 1 0,-1-1 0,0 1 0,1-1 0,-1 0 0,1 1 0,-1-1 0,0 1 0,1-1 0,-1-1 0,12-37-1599,-10 33 64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37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 7832,'0'0'2049,"-3"17"-1458,-41 284 1943,32-19 42,13-250-2026,3 0-1,6 34 1,-6-44-83,-4-21-435,0-1-1,0 1 1,0-1-1,0 1 1,0 0 0,1-1-1,-1 1 1,0 0-1,0-1 1,0 1-1,0-1 1,1 1 0,-1 0-1,0-1 1,1 1-1,-1-1 1,0 1-1,1-1 1,-1 1 0,1-1-1,-1 1 1,1-1-1,-1 0 1,1 1-1,-1-1 1,1 0 0,-1 1-1,1-1 1,-1 0-1,1 0 1,0 1-1,-1-1 1,1 0 0,-1 0-1,1 0 1,0 0-1,-1 0 1,1 0-1,0 0 1,0 0 0,0 0-148,0-1 0,0 1 1,0 0-1,0-1 1,0 0-1,0 1 0,0-1 1,0 0-1,0 1 0,0-1 1,0 0-1,-1 0 1,1 0-1,0 0 0,-1 0 1,1 0-1,0-1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40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38 151 5624,'0'0'13681,"-8"-10"-13444,-20-33-33,28 42-191,0 0 0,-1 0 0,1 1 0,0-1 0,0 0 0,-1 0 0,1 0-1,0 0 1,0 1 0,0-1 0,0 0 0,0 0 0,1 0 0,-1 0 0,0 1 0,0-1 0,0 0 0,1 0 0,-1 0-1,0 1 1,1-1 0,-1 0 0,1 0 0,-1 1 0,1-1 0,-1 0 0,1 1 0,0-1 0,18-14 325,-16 13-252,6-3 56,2-3 17,0 0 0,0 1-1,1 1 1,0 0 0,1 0-1,19-5 1,-30 11-145,-1 0 0,1 0 0,-1 0 1,1 0-1,-1 0 0,1 1 0,-1-1 0,1 0 0,-1 1 0,0-1 0,1 1 1,-1 0-1,0 0 0,1-1 0,-1 1 0,0 0 0,0 0 0,0 0 1,0 0-1,0 0 0,0 0 0,0 1 0,0-1 0,0 0 0,1 3 0,0-1 11,0 1-1,0 0 1,0 0-1,-1 0 0,1 0 1,-1 1-1,0-1 0,0 5 1,0 11 23,-1-1 1,-1 0 0,0 1 0,-2-1 0,0 0-1,-12 38 1,9-41-7,0-1-1,0 1 1,-2-1 0,0 0-1,0-1 1,-2 1-1,0-2 1,-16 19 0,-22 11 176,40-39-157,1 1-7,7-6-50,0 1 0,0 0 1,0 0-1,0 0 0,0 0 1,0 0-1,0 0 0,0 0 1,1 0-1,-1 0 0,0 0 1,0 0-1,0 0 0,0 0 0,0 0 1,0 0-1,0 0 0,0 0 1,0 0-1,0 1 0,0-1 1,0 0-1,0 0 0,0 0 1,0 0-1,1 0 0,-1 0 1,0 0-1,0 0 0,0 0 1,0 0-1,0 0 0,0 0 1,0 0-1,0 0 0,0 0 1,0 0-1,0 0 0,0 0 1,0 0-1,0 1 0,45-13 24,-31 8-10,1 0 0,23-3 0,-12 5 15,0 1 1,0 2-1,31 4 1,-46-4-3,0 1 0,0 1-1,0-1 1,0 2 0,-1 0 0,1 0 0,-1 1 0,0 0-1,18 13 1,-24-15-12,1 1 1,0-1-1,0 0 0,9 4 0,-10-16-473,-3 6-2314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41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6128,'0'0'14450,"13"9"-14139,1 1-208,8 6 137,22 21 1,-1-3 43,0-1 0,3-2 0,0-2 0,2-2 0,91 36 0,-84-39-105,-1 1 0,73 48 0,-113-64-87,0 1-1,-1 0 1,0 0 0,19 22 0,-30-29-66,0 0 1,-1 0-1,1 0 1,-1 0-1,0 0 1,0 0 0,0 0-1,0 1 1,0-1-1,-1 0 1,0 0-1,1 1 1,-1-1-1,0 1 1,-1-1 0,1 0-1,-1 1 1,1-1-1,-1 0 1,0 0-1,-3 6 1,2-2-14,-2 1 0,1-1 0,-1 0 0,0 0 0,0-1 0,-1 1 0,0-1 0,-10 10 0,-27 20 21,-87 59 0,57-43 1,3 4-1,-70 70 1,3-1 88,107-100-56,1 1 1,1 2 0,-25 33-1,47-55-209,2-2 475,10-5-3901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48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362 114 4616,'0'0'8434,"-2"10"-8242,-2 5-101,0 1-1,-1-1 0,-1 0 1,0 0-1,-1-1 1,-1 0-1,0 0 0,-1-1 1,-12 15-1,12-19 13,-1-1 0,0 1-1,0-2 1,-1 0 0,0 0-1,-22 10 1,28-15-66,1 0-1,-1-1 1,0 1 0,1-1-1,-1 0 1,0 0-1,0 0 1,0-1 0,0 0-1,0 0 1,0 0 0,0 0-1,0-1 1,0 0-1,1 0 1,-1 0 0,0 0-1,0-1 1,1 0 0,-8-4-1,5 1 22,1-1 0,-1 0 1,2 0-1,-1 0 0,0-1 0,1 0 0,1 0 0,-1 0 0,1-1 0,0 1 1,1-1-1,-1 0 0,2 0 0,-3-10 0,3 12-17,1 0 0,-1-1 1,1 1-1,1 0 0,-1-1 0,1 1 0,0-1 0,1 1 0,-1-1 0,1 1 1,1 0-1,-1-1 0,1 1 0,0 0 0,0 0 0,1 0 0,0 0 1,0 1-1,5-9 0,3 2 33,-1 1 1,1 0-1,1 0 1,13-9-1,-19 16-49,0 0 1,0 0-1,0 1 1,1 0-1,-1 1 1,1-1-1,0 1 0,0 0 1,-1 1-1,1 0 1,10-1-1,-11 2-4,0-1 1,0 1-1,1 1 0,-1-1 0,0 1 1,0 0-1,0 0 0,0 1 1,0 0-1,0 0 0,0 0 0,0 1 1,-1-1-1,1 2 0,-1-1 1,0 0-1,0 1 0,0 0 0,-1 0 1,1 1-1,-1-1 0,6 8 0,0 3 25,-1 0 0,0 0 0,0 0 0,-2 2 0,0-1 0,-1 0 0,-1 1-1,0 0 1,-1 1 0,-1-1 0,1 26 0,-2 4 80,-2 1 0,-12 95-1,3-98-40,-1-1-1,-3 0 1,-1 0-1,-2-2 0,-3 1 1,-24 42-1,41-82-64,0 0-1,0 0 1,0 0-1,-1 0 1,1-1-1,-1 1 1,1 0-1,-1-1 1,0 0-1,0 0 1,-4 3-1,6-5-9,1 0-1,-1 1 1,0-1-1,0 0 0,0 1 1,0-1-1,1 0 0,-1 0 1,0 0-1,0 0 1,0 0-1,0 0 0,1 0 1,-1 0-1,0 0 0,0 0 1,0-1-1,0 1 0,1 0 1,-2-1-1,1 0 0,0 0-1,0 0 1,0 1-1,0-1 1,0-1 0,0 1-1,1 0 1,-1 0-1,0 0 1,1 0-1,-1 0 1,1-1 0,-1 1-1,1 0 1,-1 0-1,1-1 1,0-1-1,-1-10 24,0 0-1,1-1 0,0 1 1,1 0-1,1 0 0,5-20 1,-2 8 4,7-36 40,2 0 0,3 2-1,41-95 1,-38 110-3,3 1-1,1 1 1,2 1 0,1 2-1,42-47 1,-68 85-69,6-7 46,1 0 0,0 0-1,0 1 1,16-11 0,-23 17-38,1 0 1,-1 0-1,1 0 0,0 0 1,0 0-1,0 1 0,-1-1 1,1 1-1,0-1 0,0 1 1,0-1-1,0 1 1,0 0-1,0 0 0,0 0 1,0 0-1,0 0 0,0 1 1,0-1-1,0 0 0,0 1 1,-1 0-1,1-1 0,0 1 1,0 0-1,0 0 0,-1 0 1,1 0-1,-1 0 1,1 0-1,-1 1 0,1-1 1,-1 0-1,2 3 0,3 3 15,-1 1 0,0 1 0,0-1 0,-1 1-1,0 0 1,-1 0 0,0 0 0,2 11 0,1 7 40,3 44 0,-6-26-2,-3 1 1,-1-1-1,-3 0 0,-1 0 0,-3 0 0,-21 71 0,29-115-63,-19 54 102,17-51-86,1 0-1,-1 0 0,0-1 0,-1 1 1,1 0-1,-1-1 0,1 0 1,-1 1-1,0-1 0,0 0 0,-5 3 1,8-7-14,-1 1 1,1-1 0,0 1-1,-1 0 1,1-1 0,0 1-1,-1-1 1,1 1 0,0-1-1,0 0 1,-1 1 0,1-1-1,0 1 1,0-1 0,0 1-1,0-1 1,0 1 0,0-1-1,0 0 1,0 1 0,0-1-1,0 1 1,0-1 0,0 0-1,0 0 1,1-23 40,3-23 4,2 1 0,2-1-1,27-83 1,-10 60 26,59-115 1,-73 166-29,28-37-1,-4 7 83,-32 46-125,-1 0-1,1 0 1,-1 0-1,1 0 0,0 1 1,0-1-1,0 1 1,0 0-1,1 0 1,-1 0-1,1 0 0,-1 1 1,6-2-1,-8 3-4,0 0-1,0 0 1,0 0-1,-1 0 1,1 1-1,0-1 1,0 0-1,0 0 1,-1 1-1,1-1 1,0 1-1,0-1 1,-1 1-1,1-1 0,0 1 1,-1-1-1,1 1 1,-1-1-1,1 1 1,-1 0-1,1-1 1,-1 1-1,1 0 1,-1 0-1,1-1 1,-1 1-1,0 0 1,0 0-1,1 1 1,10 29-16,-11-27 17,12 43-2,6 70 1,0-2 58,-12-89-34,16 37 1,-5-13 32,-8-26-20,1-1 0,1 0 1,1 0-1,1-1 0,19 25 0,-31-45-29,1 0 0,-1 0 0,1-1 0,0 1 0,0-1 0,0 1 0,0-1 0,0 0 0,0 1 0,0-1 0,0 0 0,0-1 0,0 1 0,1 0 0,-1 0 0,3-1 0,0 1 4,0-1 1,0 0-1,0 0 1,0 0-1,0-1 1,0 0-1,7-1 1,1-3 5,0 1 0,-1-2 0,1 0 0,20-13 0,-20 11-14,-1-1 0,0 0 0,0-1 0,-1 0 0,17-21 0,-24 26-2,-1 1 0,0-1-1,0 0 1,0 0 0,0 0 0,-1 0-1,0 0 1,0-1 0,0 1 0,-1-1-1,0 1 1,0-1 0,-1 0 0,1 1-1,-1-1 1,0 0 0,-1 0-1,0-7 1,-1 8 1,1 1 1,-1-1-1,0 0 0,0 1 0,0 0 0,0-1 1,-1 1-1,0 0 0,0 0 0,0 0 0,-6-5 1,8 8-2,0 0-1,0 0 1,0 0 0,-1 0 0,1 0 0,-1 0 0,1 1 0,0-1 0,-1 0 0,1 1 0,-1-1 0,0 1 0,1-1 0,-1 1 0,1 0-1,-1 0 1,0 0 0,1 0 0,-1 0 0,0 0 0,1 0 0,-1 0 0,1 1 0,-1-1 0,1 1 0,-1-1 0,0 1 0,1 0 0,0-1 0,-1 1-1,1 0 1,-1 0 0,1 0 0,0 0 0,0 0 0,0 0 0,-1 0 0,0 3 0,-2 1-3,1 0 1,0 0 0,0 0-1,0 1 1,1-1 0,-1 1-1,1 0 1,1 0-1,-1 0 1,1 0 0,0 0-1,0 0 1,1 0-1,0 0 1,0 8 0,1-2-4,0 0 0,1 0 1,0-1-1,1 1 0,0 0 1,10 21-1,-6-19-6,0-1 0,1 0 0,0 0 0,1-1 0,17 19 0,-22-28 8,-1 1 0,0-1 0,1 0 0,-1 0 0,1-1 0,0 1 0,0-1 0,0 0 0,0 0 0,0 0 0,1 0 0,-1-1 0,1 1 0,-1-1 0,1-1 0,-1 1 0,1 0-1,-1-1 1,1 0 0,0 0 0,-1-1 0,10-1 0,-2-2 6,0 0-1,-1-1 0,1 0 0,-1-1 1,0 0-1,0-1 0,0 0 1,13-13-1,3-6 39,35-45-1,-19 22-20,-34 40-13,-8 8-2,1-1 1,-1 1-1,0 0 0,1-1 1,-1 1-1,0 0 1,0-1-1,0 0 0,0 1 1,0-1-1,0 0 0,0 1 1,-1-1-1,1 0 0,-1 0 1,1 1-1,0-5 1,-16 20 34,1 3-27,1 0 0,1 0 0,0 1 0,1 0 1,1 1-1,1 1 0,1-1 0,1 1 1,0 1-1,2-1 0,0 1 0,-2 23 1,7-42-10,-1 0 1,1 0-1,0-1 1,0 1 0,0 0-1,0 0 1,0 0 0,1-1-1,-1 1 1,1 0-1,-1 0 1,1-1 0,-1 1-1,1 0 1,0-1 0,0 1-1,1 1 1,-1-2-2,0-1 0,-1 1 1,1-1-1,0 1 0,0-1 1,0 0-1,-1 1 0,1-1 1,0 0-1,0 0 0,0 1 1,0-1-1,0 0 0,0 0 1,0 0-1,-1 0 0,1 0 1,0 0-1,0-1 0,0 1 0,0 0 1,0 0-1,1-1 0,3-1 6,-1-1-1,1 1 0,-1-1 0,0 0 0,0 0 0,0 0 0,-1 0 0,1-1 0,-1 1 0,6-8 1,3-9 19,-1 0 0,-1-1 1,-1 0-1,8-27 0,-13 39-12,13-34 88,-16 43-104,-1 0 1,0 0-1,0 0 1,0 0-1,0 0 0,1 0 1,-1 0-1,0 0 1,0 0-1,0 0 0,1 0 1,-1 0-1,0 0 1,0 0-1,0 0 0,0 0 1,1 0-1,-1 0 1,0 0-1,0 0 0,0 0 1,0 0-1,1 0 1,-1 0-1,0 0 1,0 1-1,0-1 0,0 0 1,0 0-1,1 0 1,-1 0-1,0 0 0,0 0 1,0 1-1,0-1 1,0 0-1,0 0 0,0 0 1,0 0-1,0 1 1,0-1-1,0 0 1,0 0-1,0 0 0,0 1 1,0-1-1,0 0 1,0 0-1,0 0 0,5 11 2,-5-11 0,16 51 5,-13-40 5,0 0-1,1 1 0,0-2 0,0 1 0,8 12 0,-10-20-5,0 0 0,1 0 0,-1-1 0,1 1 0,-1 0 0,1-1 1,0 0-1,0 0 0,0 0 0,0 0 0,0 0 0,1 0 0,-1-1 0,1 0 0,-1 1 0,1-1 0,-1 0 0,1-1 0,-1 1 0,8-1 0,-3 0 12,0 0 0,0-1 0,-1 0-1,1-1 1,0 0 0,-1 0 0,0 0 0,1-1-1,-1 0 1,0-1 0,-1 0 0,1 0 0,0 0-1,7-7 1,10-10 49,-1 0-1,25-32 1,-17 18 12,-22 26-63,-6 5 1,1 0-1,-1 0 0,1 0 0,1 0 1,-1 1-1,5-4 0,-8 7-13,0-1-1,0 1 1,0 0-1,0-1 1,0 1 0,0 0-1,0-1 1,0 1-1,0 0 1,0 0-1,0 0 1,0 0 0,0 0-1,0 0 1,0 1-1,0-1 1,0 0-1,0 0 1,0 1-1,0-1 1,0 0 0,0 1-1,0-1 1,0 1-1,0 0 1,0-1-1,0 1 1,-1 0 0,1-1-1,0 1 1,0 0-1,-1 0 1,1 0-1,-1 0 1,1-1-1,0 1 1,-1 2 0,7 9 2,-1 1 0,-1 0 1,0 0-1,-1 0 1,-1 0-1,0 1 0,1 14 1,5 17 65,-9-44-69,6 16 42,-1-16-19,3-12-6,29-68 50,19-37-26,-56 115-44,1-1 1,0 1 0,-1 0 0,1-1 0,0 1 0,0 0 0,0-1 0,0 1 0,0 0 0,0 0 0,0 0-1,1 0 1,-1 0 0,0 0 0,1 0 0,-1 1 0,0-1 0,1 0 0,-1 1 0,3-1 0,-3 1-1,0 0 0,0 0 0,0 0 0,0 1 1,0-1-1,0 0 0,0 1 0,0-1 0,0 1 1,0-1-1,0 1 0,0 0 0,0-1 1,0 1-1,0 0 0,0 0 0,-1 0 0,1-1 1,0 1-1,0 2 0,5 6-3,-1 0-1,-1 0 1,0 1 0,4 14 0,3 10-9,-4-8 38,2-1 0,16 36 0,-22-55-9,1 1 0,0-1 0,0 0 0,0 0 0,1 0 0,-1-1 0,2 0 0,-1 0 0,0 0 0,1 0 0,0-1 0,0 0 0,13 6 0,-15-8-2,1-1 1,0 0-1,0 0 0,0-1 1,0 0-1,0 1 0,-1-2 0,1 1 1,0 0-1,0-1 0,0 0 1,0 0-1,0-1 0,-1 1 1,1-1-1,-1 0 0,1 0 0,-1 0 1,0-1-1,0 0 0,5-3 1,8-7-48,0-1 0,-1-1 0,20-22 0,-14 11-3519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02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79 150 11856,'0'0'2880,"-40"-71"-2168,26 49 8,-2 8-193,10 4 9,4 4-120,2 0 0,6 0-104,8-8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2:53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0 628 6016,'0'0'5177,"12"5"-4817,105 37 724,-111-40-979,0-1-1,-1 0 1,1 0-1,0 0 1,0 0-1,0-1 1,0 0-1,0 0 1,0-1 0,0 0-1,0 0 1,0 0-1,7-3 1,-9 3-48,-1-1 0,1 0 0,0 0 0,-1-1 1,1 1-1,-1-1 0,0 0 0,1 0 0,-1 0 0,-1 0 0,1 0 0,0-1 1,-1 1-1,0-1 0,0 0 0,0 1 0,0-1 0,0 0 0,0-5 1,7-20 162,-1 0 1,-1 0 0,-2-1-1,-1 1 1,-2-1-1,0 0 1,-5-48 0,0 58 48,-11-35-1,9 38-16,0 0 0,-2-28 0,5 35-47,1 6-100,0-1-1,0 0 0,1 0 1,-1 0-1,1-5 0,0 9-94,0 1 1,0-1-1,1 1 0,-1-1 0,0 0 0,0 1 1,0-1-1,1 0 0,-1 1 0,0-1 0,0 1 0,1-1 1,-1 1-1,0-1 0,1 1 0,-1-1 0,1 1 1,-1-1-1,1 1 0,-1 0 0,1-1 0,-1 1 0,1 0 1,-1-1-1,1 1 0,0 0 0,-1 0 0,1-1 1,-1 1-1,1 0 0,0 0 0,-1 0 0,1 0 0,-1 0 1,1 0-1,0 0 0,-1 0 0,1 0 0,0 0 1,-1 0-1,1 0 0,-1 1 0,1-1 0,0 0 0,-1 0 1,1 1-1,0 0 0,9 4 18,0 0 0,0 1 0,0 1-1,-1-1 1,0 2 0,-1-1 0,0 1 0,13 16 0,-8-7 2,0 0 0,-1 1 0,-1 1-1,-1 0 1,-1 0 0,-1 1 0,0 0 0,8 38 0,-13-46-14,-1 0 0,-1 1-1,0-1 1,0 1 0,-2-1 0,1 1-1,-2-1 1,1 0 0,-2 1 0,0-1-1,0 0 1,-1 0 0,-1-1 0,0 1-1,-7 12 1,10-21-5,-1 0-1,0 0 1,0 0 0,0 0-1,0 0 1,0 0-1,-1-1 1,1 0 0,-1 0-1,0 0 1,0 0-1,0 0 1,1-1 0,-2 1-1,1-1 1,0 0 0,0 0-1,0-1 1,0 1-1,-6-1 1,-4-1 84,-1 1 0,0-2 0,1 0 1,-21-6-1,29 4 306,15 0-233,20-1-110,-25 4-28,112-15 123,57-9-51,-140 18-95,-2-1 0,1-1 0,37-17 0,-38 11 16,0 0 1,-1-2 0,-1-1-1,-1-2 1,-1 0-1,44-44 1,-48 41 0,36-30 0,-53 49-25,-5 4 3,-1 0 1,1 0 0,-1 0-1,1-1 1,-1 1 0,0 0 0,1 0-1,-1 0 1,1 0 0,-1-1-1,0 1 1,1 0 0,-1-1-1,0 1 1,1 0 0,-1-1 0,0 1-1,0 0 1,1-1 0,-1 1-1,0 0 1,0-1 0,1 1-1,-1-1 1,0 1 0,0 0 0,0-1-1,0 1 1,0-1 0,0 1-1,0-1 1,0 1 0,0 0-1,0-1 1,0 1 0,0-1-1,0 1 1,0-1 0,0 1 0,0 0-1,0-1 1,-1 0 0,0 1 0,-1 1 0,1-1 0,0 0 0,-1 0 1,1 1-1,-1-1 0,1 1 0,0-1 0,-1 1 1,1 0-1,0-1 0,0 1 0,0 0 0,0 0 0,-2 1 1,0 0 6,-17 12 16,0 1 0,1 1 1,1 1-1,1 0 0,0 1 0,-27 40 1,10-6 38,-42 85 1,74-133-58,0-1 1,0 1-1,1-1 1,0 1-1,0 0 1,0 0 0,0-1-1,0 6 1,1-9-7,0 1 1,0-1 0,0 1-1,0-1 1,0 1 0,0-1 0,0 1-1,0-1 1,1 1 0,-1-1-1,0 1 1,0-1 0,1 0-1,-1 1 1,0-1 0,0 1 0,1-1-1,-1 0 1,0 1 0,1-1-1,-1 0 1,1 1 0,-1-1-1,0 0 1,1 1 0,1-1 1,-1 0 0,1 1 0,-1-1 0,0 0 1,1 0-1,-1 0 0,1 0 0,-1 0 0,1-1 0,-1 1 1,0 0-1,1-1 0,1 0 0,6-2 9,1-1 0,-1-1 1,1 0-1,-1 0 0,-1-1 0,1 0 0,-1 0 1,0-1-1,0 0 0,11-14 0,2-6 35,36-57-1,-43 58-15,21-55 0,3-4 60,-37 82-81,1 0 1,-1 1-1,0-1 1,0 0-1,-1 0 1,1 0-1,0 0 1,-1 0-1,0 0 0,1 0 1,-1-3-1,-15 61 145,-9 49-105,-118 420 32,133-499-70,-1-1 0,-1-1 0,-1 0 0,-1-1 0,-1 0 0,-25 30 1,39-52-13,-1 1 1,1 0-1,0-1 1,-1 1-1,1-1 1,0 1-1,-1 0 1,1-1-1,-1 1 1,1-1-1,-1 0 1,0 1-1,1-1 1,-1 1-1,1-1 1,-1 0-1,0 1 1,1-1-1,-1 0 1,0 0-1,1 1 1,-1-1-1,0 0 1,1 0-1,-1 0 1,0 0-1,0 0 1,1 0-1,-1 0 1,0 0-1,1 0 1,-1-1-1,0 1 1,1 0-1,-1 0 1,0-1-1,1 1 1,-1 0-1,0-1 1,1 1-1,-1 0 1,1-1-1,-1 1 1,1-1-1,-1 1 1,1-1-1,-1 1 1,1-1-1,-1 1 1,1-1-1,0 0 1,-1 1-1,1-2 0,-1 0 1,0-1 0,0 0 0,0 1 0,0-1-1,1 0 1,-1 0 0,1 1 0,0-1-1,-1 0 1,1 0 0,1 0 0,-1-3 0,7-17-17,1 0 0,0 0 1,2 1-1,0 1 0,27-41 1,81-93-64,-66 92 42,159-188-16,-104 126-5,-73 86 30,64-83 82,-63 80 12,-45 104-99,0-14 29,2 0-1,-4 91 1,8-40 3,4-98 0,-1-1 0,1 1 0,0-1 0,0 0 0,0 1 0,0-1 0,1 1 0,-1-1 0,0 1 0,0-1 0,0 1 0,0-1 0,0 0 0,0 1 0,1-1 0,-1 1 0,0-1 0,0 0 0,1 1 0,-1-1 0,0 0 0,1 1 0,-1-1 0,0 0 0,1 1 0,-1-1 0,0 0 0,1 0 0,-1 1 0,0-1 0,1 0 0,-1 0 0,1 0 0,-1 0 0,1 1 0,-1-1 0,1 0 0,-1 0 0,0 0 0,1 0 0,-1 0 0,1 0 0,-1 0 0,1 0 0,-1-1 0,1 1 0,-1 0 0,0 0 0,1 0 0,-1 0 0,1 0 0,-1-1 0,1 1 0,23-15 0,-13 4 0,0 0 0,-1-1 0,-1 0 0,0-1 0,-1 0 0,8-15 0,1-2 0,14-22 24,-4-1 0,-1-2-1,-3 0 1,29-106 0,-58 191 5,2 0 0,1 0 0,1 0 1,1 1-1,2-1 0,1 0 0,6 31 0,-5-50-25,1-1-1,0 0 0,1 0 1,0 0-1,0-1 1,1 0-1,8 10 1,-12-16-2,-2-2 1,1 0 0,0 0 0,-1-1 1,1 1-1,0 0 0,0-1 1,0 1-1,0 0 0,0-1 1,0 1-1,0-1 0,0 1 0,0-1 1,0 0-1,0 1 0,0-1 1,0 0-1,0 0 0,0 0 1,0 0-1,0 0 0,0 0 0,0 0 1,0 0-1,0 0 0,1 0 1,-1-1-1,0 1 0,0 0 1,0-1-1,0 1 0,0-1 0,0 1 1,-1-1-1,1 1 0,0-1 1,1-1-1,6-3 7,-1-1 1,-1 0-1,11-11 0,-10 8 9,1 1-9,-1 0 0,0-1 0,0 0-1,-1 0 1,0-1 0,6-15 0,0-3 7,7-32 1,5-13 54,-23 70-69,0 0 0,0 0 1,1 0-1,-1 0 0,1 0 0,0 0 0,0 1 1,0-1-1,0 1 0,0-1 0,0 1 0,1 0 1,-1 0-1,1 0 0,0 0 0,0 0 1,-1 1-1,1-1 0,0 1 0,0 0 0,1-1 1,-1 2-1,0-1 0,0 0 0,0 1 0,1-1 1,-1 1-1,0 0 0,1 0 0,-1 0 1,0 0-1,5 2 0,9 2-2,-1 0 0,1 2-1,-1 0 1,31 16 0,-20-9 2,-25-12 1,-1-1 0,1 1-1,0 0 1,-1 0 0,1 0 0,0 1-1,-1-1 1,1 0 0,-1 0 0,0 1-1,1-1 1,0 3 0,-2-4-2,0 0 1,0 0-1,1 1 0,-1-1 1,0 0-1,0 1 0,0-1 1,0 0-1,0 1 1,0-1-1,0 0 0,0 1 1,0-1-1,0 0 0,0 1 1,0-1-1,0 0 1,0 1-1,-1-1 0,1 0 1,0 0-1,0 1 0,0-1 1,0 0-1,0 1 1,-1-1-1,-14 7 60,-42 3-40,42-8-10,0 0 0,0 1-1,0 1 1,-24 9 0,35-11-11,-1 0 1,1 1 0,0-1-1,0 1 1,1 0-1,-1 0 1,0 0 0,1 0-1,0 1 1,0 0 0,0-1-1,0 1 1,1 0-1,-1 0 1,1 1 0,0-1-1,0 0 1,1 1 0,-3 7-1,1 3-1,1 0 0,0 0 0,1 0 0,1 0 0,0 0 0,1 1 0,1-1 0,0 0 0,1 0 0,1 0 0,0-1 0,7 15 0,-9-24 0,0-1 0,0 0 0,0 0 0,1 0 0,0 0 0,0 0 0,0 0 0,7 6 0,-9-9 0,0 0 0,1-1 0,-1 1 0,0 0 0,1 0 0,-1-1 0,0 1 0,1-1 0,-1 1 0,1-1 0,-1 0 0,1 1 0,-1-1 0,1 0 0,0 0 0,-1 0 0,1 0 0,-1 0 0,1-1 0,-1 1 0,1 0 0,-1-1 0,1 1 0,-1-1 0,1 1 0,-1-1 0,0 0 0,1 0 0,-1 0 0,0 1 0,0-1 0,2-2 0,4-3 4,-2-1 0,1 1 0,-1-1 0,0 0 0,0 0 0,-1-1 0,0 1 1,0-1-1,5-16 0,0-5 19,6-40 0,9-86 85,-23 146 23,1 19-81,11 44-27,-9-29-18,2 0-1,1 0 1,1 0 0,1-1-1,22 44 1,-30-66-8,0-1 1,0 1-1,0-1 0,0 0 1,0 1-1,0-1 0,1 0 0,-1 0 1,0 0-1,1 0 0,-1 0 1,0 0-1,1 0 0,0 0 1,-1 0-1,1-1 0,-1 1 1,1-1-1,0 1 0,-1-1 1,1 0-1,0 1 0,0-1 1,-1 0-1,1 0 0,0 0 1,-1-1-1,1 1 0,0 0 1,0-1-1,-1 1 0,1-1 1,-1 1-1,1-1 0,0 0 1,-1 1-1,1-1 0,-1 0 0,2-1 1,4-3 0,-1-1 0,1 1 0,-1-1 0,0 0 1,-1 0-1,9-12 0,127-196 141,-137 207-126,0 0 1,0 0-1,1 1 1,0 0-1,7-6 1,-11 10-13,0 1 0,1 0 0,-1 0 0,1 0 1,-1 0-1,1 0 0,0 0 0,-1 0 0,1 1 0,0-1 0,0 0 1,-1 1-1,1 0 0,0-1 0,0 1 0,0 0 0,0 0 0,-1 0 1,1 0-1,0 0 0,0 0 0,0 1 0,0-1 0,-1 1 0,1-1 1,0 1-1,2 1 0,1 1 1,-1 0-1,0 1 1,0 0-1,0 0 1,-1 0 0,1 0-1,-1 0 1,0 1 0,0-1-1,3 8 1,3 3-3,99 178 0,-58-99 26,-47-88-17,1 0 0,0 0 0,0-1 0,0 1 0,1-1 1,-1 0-1,2 0 0,-1-1 0,0 1 0,1-1 0,0 0 0,0-1 0,6 4 0,-8-5 1,1-1 0,-1 1-1,0-1 1,1 0 0,-1-1 0,0 1 0,1-1-1,-1 1 1,1-1 0,-1 0 0,1-1 0,-1 1 0,1-1-1,-1 0 1,0 0 0,1-1 0,-1 1 0,0-1-1,0 0 1,0 0 0,5-3 0,2-3 10,0-1-1,0 0 1,-1 0 0,0-1-1,-1-1 1,0 1-1,0-2 1,10-17 0,-14 19-5,1 0-1,-1 0 1,-1-1 0,0 0-1,0 1 1,-1-1 0,-1-1-1,0 1 1,0 0 0,0-23 0,-3 31-9,1 0 1,-1 0-1,1 0 1,-1 0 0,0 0-1,0 0 1,0 0-1,-1 0 1,1 0 0,-1 1-1,1-1 1,-1 0-1,-3-2 1,4 4-2,1 0 0,-1 0 0,0 0 0,0 0 0,0 0 0,-1 1 1,1-1-1,0 0 0,0 1 0,0-1 0,0 1 0,-1-1 0,1 1 0,0-1 0,-1 1 0,1 0 0,0 0 0,-1 0 1,1 0-1,0 0 0,0 0 0,-1 0 0,1 0 0,0 0 0,-1 1 0,1-1 0,0 0 0,0 1 0,-1-1 1,1 1-1,0 0 0,0-1 0,-1 2 0,-8 5 8,0 0 0,0 0 0,1 1 0,1 1 1,-1-1-1,1 1 0,1 1 0,0 0 0,0 0 0,1 0 0,-6 12 0,10-16-8,0 0-1,0 0 0,0 0 0,0 0 0,1 0 0,0 1 0,1-1 0,-1 0 0,1 1 0,1-1 0,-1 0 0,1 0 0,0 1 0,0-1 0,1 0 0,0 0 0,0 0 1,0 0-1,1 0 0,-1-1 0,2 1 0,5 8 0,-2-6 4,0 1 0,1-2 1,-1 1-1,2-1 0,-1 0 0,1-1 1,0 1-1,0-2 0,1 0 1,0 0-1,0 0 0,0-1 0,0-1 1,1 0-1,0 0 0,-1-1 0,1-1 1,19 2-1,-5-3 15,0-1-1,1 0 1,-1-2 0,0-1 0,-1-1-1,1-2 1,23-8 0,-32 9 9,0-2-1,0 1 1,-1-2 0,0 0 0,0-1-1,18-16 1,-24 18-388,-1 1 0,-1-1 1,1 0-1,-1-1 0,0 0 0,-1 0 0,0 0 0,-1-1 0,1 0 0,4-14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20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380 892 4216,'0'0'8744,"-4"-10"-8464,1 3-231,2 1 35,-2-1 0,1 1-1,-1 0 1,0 0 0,0 0 0,-1 0 0,1 0 0,-2 1 0,1-1 0,0 1 0,-9-7 0,6 8 11,0 0 1,-1 0 0,1 1 0,-1 0 0,0 1 0,0 0 0,0 0-1,0 0 1,0 1 0,0 0 0,0 1 0,0 0 0,-1 0 0,1 1 0,0 0-1,0 0 1,0 1 0,0 0 0,0 1 0,1-1 0,-1 2 0,0-1-1,1 1 1,0 0 0,0 0 0,0 1 0,1 0 0,0 0 0,-11 11-1,5-2 122,2 1 0,-1 0 0,2 0 0,0 1 0,1 0-1,-12 33 1,18-42-155,1-1-1,-1 0 0,1 0 1,0 1-1,1-1 0,0 1 0,0-1 1,0 1-1,1-1 0,-1 0 1,2 1-1,-1-1 0,1 0 1,0 0-1,0 0 0,1 0 1,-1 0-1,1 0 0,1-1 0,-1 1 1,1-1-1,0 0 0,5 5 1,0-1-19,1-1 1,0 0 0,0-1-1,1 0 1,0-1 0,0 0-1,1-1 1,-1 0-1,1-1 1,0 0 0,1-1-1,-1 0 1,0-1 0,1 0-1,22 0 1,-2-2 22,0-2 0,1-1 1,-1-1-1,59-16 0,-51 9 6,0-2 1,-1-1-1,-1-2 0,0-2 1,-1-2-1,-1-1 0,41-31 1,-71 47-55,-1-1 1,1 0 0,-1 0 0,0 0-1,-1-1 1,9-12 0,-13 17-17,1 0 0,-1 0 0,0 0 0,-1 0 0,1-1 0,0 1 0,-1 0 1,1 0-1,-1-1 0,0 1 0,1 0 0,-1 0 0,0-1 0,-1 1 0,1 0 0,0-1 0,-1 1 0,1 0 1,-1 0-1,1 0 0,-1-1 0,0 1 0,0 0 0,0 0 0,0 0 0,-1 0 0,1 1 0,0-1 1,-1 0-1,-2-2 0,-1-1 6,-1 0 1,0 1 0,1 0 0,-1 0 0,-1 0-1,1 1 1,0 0 0,-1 0 0,0 1-1,1-1 1,-1 2 0,0-1 0,0 1-1,0 0 1,0 0 0,-1 1 0,-7 0 0,11 0-2,0 1 0,-1-1 0,1 1 0,0 0 0,0 0 0,0 1 0,0-1 0,1 1 0,-1 0 0,0 0 0,0 0 1,1 0-1,0 1 0,-1-1 0,1 1 0,0 0 0,0 0 0,0 0 0,1 0 0,-1 1 0,1-1 0,0 1 0,0 0 0,0-1 1,0 1-1,1 0 0,-1 0 0,1 0 0,0 0 0,0 5 0,0-1-3,0-1-1,1 0 1,0 1-1,1-1 1,-1 1 0,1-1-1,1 0 1,0 0 0,0 0-1,4 10 1,2 3-1,2-1 1,14 23 0,-21-37 3,1 0 0,-1 1 0,1-1 1,0-1-1,0 1 0,1-1 1,0 1-1,-1-1 0,1 0 0,1-1 1,-1 1-1,0-1 0,1 0 0,0-1 1,0 1-1,-1-1 0,1 0 0,1-1 1,-1 1-1,0-1 0,0 0 1,1-1-1,-1 0 0,0 0 0,0 0 1,1-1-1,-1 1 0,0-2 0,0 1 1,8-3-1,0-3 14,0 0-1,0 0 1,-1-2 0,0 1 0,-1-2 0,15-12-1,61-73 101,-4 3 2,-61 70-94,-10 9 9,1 0 0,0 1-1,19-12 1,-32 23-33,0 0 0,0 1-1,0-1 1,0 1 0,0-1-1,0 1 1,0-1-1,0 1 1,0-1 0,1 1-1,-1 0 1,0 0 0,0 0-1,0 0 1,1 0 0,-1 0-1,0 0 1,0 0-1,0 0 1,1 0 0,-1 0-1,0 1 1,0-1 0,0 1-1,0-1 1,2 1 0,-2 1-1,1-1-1,-1 1 1,1 0 0,-1 0 0,0-1 0,1 1 0,-1 0 0,0 0 0,0 0 0,-1 0 0,1 0 0,0 1 0,0 1 0,1 9 12,0 0 1,0 0-1,-1 20 0,-1-32-14,-12 147 269,12-148-268,0-1 0,0 1-1,0 0 1,1-1 0,-1 1 0,0 0 0,0 0 0,1 0-1,-1-1 1,0 1 0,0 0 0,1 0 0,-1 0 0,0-1-1,0 1 1,1 0 0,-1 0 0,0 0 0,1 0 0,-1 0-1,0 0 1,1 0 0,-1 0 0,0 0 0,0 0 0,1 0-1,-1 0 1,0 0 0,1 0 0,-1 0 0,0 0 0,1 0-1,-1 0 1,0 0 0,1 0 0,-1 1 0,0-1 0,0 0-1,1 0 1,-1 0 0,0 1 0,0-1 0,1 0 0,-1 0-1,0 0 1,0 1 0,0-1 0,1 0 0,-1 1 0,0-1-1,0 0 1,0 0 0,0 1 0,0-1 0,0 0 0,1 1-1,-1-1 1,0 0 0,0 1 0,0-1 0,0 0 0,0 1-1,0-1 1,0 0 0,0 0 0,-1 1 0,1-1 0,0 0-1,0 1 1,18-20 86,13-18 20,2 2 0,49-41 1,-81 74-111,0 1 1,1 0 0,-1 0-1,1 0 1,-1 0 0,1 0-1,-1 0 1,1 0 0,0 1-1,0-1 1,-1 1 0,1-1-1,0 1 1,0-1 0,-1 1-1,1 0 1,0 0 0,0 0-1,0 0 1,-1 0 0,4 1-1,-2 0 0,0 0 0,-1 1 0,1-1 0,-1 1 0,1-1 0,-1 1 0,0 0 0,0 0 0,0 0 0,0 0 0,0 0 0,2 3-1,4 7-2,-1 1 0,0-1 0,-1 1 0,5 16 0,-10-27 4,0 2 2,1 0-1,-1 0 0,1 0 1,0 0-1,0-1 0,1 1 1,-1-1-1,1 1 0,0-1 1,-1 0-1,5 3 0,-5-5 1,0 1-1,0-1 0,0-1 1,0 1-1,0 0 1,0 0-1,1-1 0,-1 1 1,0-1-1,0 0 1,1 1-1,-1-1 0,0 0 1,0-1-1,1 1 1,-1 0-1,0-1 0,0 1 1,0-1-1,0 1 1,1-1-1,3-2 0,8-4 17,0-1-1,0-1 1,-1 0-1,0 0 1,-1-2-1,0 1 1,0-1-1,-1-1 1,16-23 0,-5 4 6,-2-1 1,0-1 0,14-36 0,-19 31 8,-1-1 0,-1-1 0,-3 0 0,-1 0 0,6-74 0,-11 60-9,-4-1 1,-1 0-1,-17-102 1,17 150-31,-5-23-12,6 28 17,0 1 0,0 0 0,-1-1 0,1 1 0,0 0 0,-1 0 0,1 0 0,-1-1 0,0 1 0,1 0 0,-1 0 0,0 0 0,0 0 0,0 0 0,1 0 0,-3-1 0,2 4 0,1 0 1,-1 0 0,1 0 0,0 0 0,-1-1 0,1 1 0,0 0-1,0 0 1,1 3 0,-1-2 0,4 76 23,25 137 0,-12-105-6,-15-96-13,3 28 11,2 0 0,2-1-1,1 0 1,27 68-1,-34-104-14,1 4 23,1 1-1,1-1 1,-1 0 0,12 14-1,-15-22-16,0 0-1,0 0 1,0 0-1,0 0 1,0 0 0,0 0-1,0-1 1,1 1-1,-1-1 1,1 0-1,-1 0 1,1 0 0,-1 0-1,1 0 1,0 0-1,-1-1 1,1 0-1,0 1 1,0-1-1,-1 0 1,1 0 0,0 0-1,0 0 1,4-2-1,-2 1 1,0 0 0,0 0 0,-1-1-1,1 0 1,0 0 0,-1 0 0,1 0-1,-1-1 1,0 1 0,1-1 0,-2-1 0,1 1-1,0 0 1,0-1 0,-1 0 0,0 0-1,0 0 1,0 0 0,0 0 0,2-6 0,4-7 16,-2 0 1,0 0-1,0-1 0,-2 0 1,4-22-1,-7 29-6,-1 0 0,0 0 0,0 0 0,-1 0 0,-1 0 0,0-1 0,-1 1 0,0 1 0,0-1 0,-5-11 0,2 12 41,1-2-21,5 12-36,0 0-1,-1 0 0,1 0 0,-1 0 0,1-1 0,0 1 0,-1 0 0,1 0 0,0 0 1,-1 1-1,1-1 0,0 0 0,-1 0 0,1 0 0,0 0 0,-1 1 0,1-1 1,-1 0-1,1 0 0,0 1 0,-1-1 0,1 1 0,0 0 0,38 16-9,-1 2-1,50 32 0,-84-47 11,1 0 0,-1 0 0,0 0 0,0 0 0,-1 1 0,1 0 0,-1 0 0,0 0 0,0 0 0,0 0 0,-1 1 0,0-1 0,3 11 0,-2 2 0,0 1 0,1 34 0,-3-27 0,-1-24 0,0 0 0,0 0 0,1 0 0,-1-1 0,0 1 0,1 0 0,-1 0 0,1-1 0,-1 1 0,1 0 0,0-1 0,0 1 0,-1 0 0,1-1 0,1 1 0,-1-1 0,0 0 0,0 1 0,0-1 0,1 0 0,-1 0 0,0 0 0,1 0 0,0 0 0,-1 0 0,1 0 0,-1 0 0,3 0 0,0 0 0,-1-1 0,1 1 0,0-1 0,-1 0 0,1 0 0,0-1 0,-1 1 0,1-1 0,0 0 0,-1 0 0,1 0 0,-1 0 0,6-3 0,18-10-14,-1-2 0,38-29-1,-34 23 4,-12 9-8,0 0 1,-1-2 0,23-24-1,-38 37 25,0 0-1,0 0 1,0 0 0,0 0-1,0 0 1,0 0-1,1 1 1,-1-1-1,1 1 1,3-2 0,-7 29 80,0-12-71,1 0-1,0-1 1,1 1-1,5 24 1,-5-33-15,0 0-1,1 0 1,0 0 0,0 0 0,0 0 0,1 0 0,3 5 0,-5-8-3,1-1-1,-1 1 1,1 0 0,0 0 0,-1-1 0,1 1 0,0-1 0,0 1 0,0-1 0,0 0 0,1 0-1,-1 0 1,0 0 0,0 0 0,1 0 0,3 0 0,-2-1 3,1 0 1,-1 0-1,1-1 1,-1 0-1,1 1 1,-1-2-1,1 1 0,-1 0 1,0-1-1,0 0 1,0 0-1,0 0 1,0 0-1,0-1 1,0 1-1,-1-1 1,4-3-1,1-1 6,-1 0 0,0-1 0,0 0 0,0 0 0,-1 0 0,8-16 1,0-7-3,-1-1 0,-2-1 0,-2 1 0,0-2 0,-3 1 0,0-1 0,-2 0 0,-1-37 0,-5-31 12,-20-139 1,21 218 0,1 20-16,1 0-1,-1 0 1,0 0-1,-1 0 1,1-1-1,0 1 1,-1 0-1,0 0 1,0 0-1,0 0 1,0 1-1,0-1 1,0 0-1,-1 0 1,-3-4-1,0 6-14,2 9 5,0 17 2,18 403 0,-1-160 4,-12-175-28,-14 121 0,6-163 15,-3 0-1,-2 0 1,-33 91-1,43-138 17,0-1 0,0-1 0,-1 1 0,1 0 0,-1 0 0,0 0 0,1-1 1,-1 1-1,-1-1 0,1 1 0,0-1 0,0 0 0,-1 0 0,1 0 0,-1 0 0,0-1 0,0 1 0,1 0 0,-1-1 0,0 0 0,0 0 0,0 0 0,-1 0 0,1 0 0,0-1 0,0 0 0,0 1 0,0-1 0,-1 0 0,1 0 0,-3-1 1,0 0 9,0 0 0,0 0 0,0 0 0,0-1 0,1 0 0,-1 0 0,-10-6 0,15 7-11,-1 0 0,1 0 1,-1-1-1,1 1 1,-1 0-1,1-1 0,0 1 1,0 0-1,0-1 1,0 0-1,0 1 0,0-1 1,0 1-1,0-1 1,1 0-1,-1 0 0,1 0 1,-1 1-1,1-1 1,0 0-1,0 0 0,0 0 1,-1 0-1,2 1 0,-1-1 1,0 0-1,0 0 1,1 0-1,-1 0 0,2-2 1,2-9-9,1 1 0,1-1 0,0 1 1,1 0-1,11-15 0,46-52-38,13-1-7,23-29-44,-26 29 55,-50 57 35,-2-1 0,-1 0 0,-1-2 0,19-31 0,-27 34 24,0 0 1,-2 0-1,-1-2 0,10-37 1,-18 60-8,0-4 44,1-1 1,0 1-1,0 0 0,5-11 1,-8 11 38,1 6-89,0 0 0,0 0 0,-1 0 0,1-1 0,0 1 0,0 0 0,0 0 0,0 0 0,0 0 0,0 0 0,-1-1 0,1 1 0,0 0 0,0 0-1,0 0 1,0-1 0,0 1 0,0 0 0,0 0 0,0 0 0,0-1 0,0 1 0,0 0 0,0 0 0,0 0 0,0-1 0,0 1 0,0 0 0,0 0 0,0 0 0,0 0-1,0-1 1,0 1 0,0 0 0,1 0 0,-1 0 0,0-1 0,0 1 0,0 0 0,0 0 0,0 0 0,0 0 0,1 0 0,-1 0 0,0-1 0,0 1 0,0 0 0,0 0-1,1 0 1,-1 0 0,0 0 0,0 0 0,0 0 0,1 0 0,-1 0 0,0 0 0,0 0 0,0 0 0,1 0 0,-1 0 0,0 0 0,0 0 0,0 0 0,1 0 0,-1 0 203,-1 7-107,9 114 14,-6-84-98,-2-20-2,1 0 1,0 0-1,2 0 1,0 0-1,1-1 1,0 1-1,13 30 1,-16-46-12,-1 0-1,1 0 1,-1 0 0,1 0-1,0-1 1,-1 1 0,1 0-1,0 0 1,-1-1 0,1 1-1,0 0 1,0-1 0,0 1-1,-1 0 1,1-1 0,0 0-1,0 1 1,0-1 0,0 1-1,0-1 1,0 0 0,0 0-1,0 0 1,2 1 0,-1-2 0,0 1 1,0 0 0,0-1 0,0 1 0,0-1 0,0 0 0,0 0 0,0 0 0,-1 0-1,1 0 1,3-2 0,2-3 8,-1 0-1,1-1 1,-1 0 0,9-12-1,-6 5 8,-1 0-1,0-1 0,-1 0 0,10-30 1,10-67 77,-22 88-77,-3 13-11,0 2 4,0 16-5,8 64-6,-5-36 0,9 42 0,-11-66 0,0-1 0,1 0 0,0 0 0,0 0 0,1 0 0,0-1 0,1 0 0,9 12 0,-13-20 1,-1 0-1,0 0 1,0-1-1,0 1 1,1 0-1,-1-1 1,0 1 0,1-1-1,-1 1 1,1-1-1,-1 0 1,1 0-1,-1 1 1,0-1-1,1 0 1,-1 0-1,1 0 1,-1-1 0,1 1-1,-1 0 1,1 0-1,-1-1 1,0 1-1,1-1 1,-1 1-1,0-1 1,1 0-1,-1 0 1,0 1 0,2-3-1,8-4 10,-1 0 0,14-14 0,-16 15-4,6-9 5,1 0 0,-2 0 0,0-2 0,10-17 0,14-17 9,-9 15-12,66-62 0,-91 95-8,0 1 0,-1 0 0,1 0 0,0 1 0,0-1 0,0 1 0,1-1 0,5-1 0,2-1 0,-3 0 1,-8 4-1,1 0 0,-1 0-1,1 0 1,-1-1 0,0 1 0,1 0 0,-1 0 0,1 0 0,-1 0 0,1 0-1,-1 0 1,1 0 0,-1 0 0,1 0 0,-1 0 0,0 0 0,1 0 0,-1 0 0,1 0-1,-1 0 1,1 0 0,-1 1 0,0-1 0,1 0 0,-1 0 0,1 0 0,-1 1-1,0-1 1,1 0 0,-1 1 0,0-1 0,1 0 0,-1 1 0,0-1 0,1 0 0,-1 1-1,0-1 1,0 1 0,4 2-13,-1 1-1,1 0 0,-1-1 1,0 1-1,-1 0 0,1 0 1,-1 1-1,4 8 1,-6-13 12,0 1 1,0-1 0,0 1 0,0-1 0,0 1 0,-1-1-1,1 0 1,0 1 0,0-1 0,0 1 0,-1-1 0,1 1 0,0-1-1,0 0 1,-1 1 0,1-1 0,0 0 0,-1 1 0,1-1-1,-1 0 1,1 1 0,0-1 0,-1 0 0,1 0 0,-1 1-1,1-1 1,-1 0 0,1 0 0,-1 0 0,-20 8-4,16-6 3,0-1 1,-33 14 9,-53 28 0,80-37-7,1 0-1,0 1 1,0 0 0,1 0 0,0 1 0,0 1 0,0 0-1,1 0 1,-11 17 0,16-21-3,0 1 0,1-1 0,0 0 1,0 1-1,0-1 0,0 1 0,1 0 0,0 0 0,1-1 0,-1 1 0,1 0 0,0 0 1,0 0-1,1-1 0,0 1 0,0 0 0,0 0 0,4 8 0,-4-10 0,1 0 1,0 0-1,0 0 0,1 0 0,-1 0 1,1-1-1,0 1 0,0-1 0,0 0 1,0 0-1,0 0 0,1 0 0,-1 0 1,1-1-1,0 1 0,0-1 0,0 0 1,0-1-1,0 1 0,0 0 0,1-1 0,-1 0 1,1 0-1,7 0 0,-4-1 2,0 0-1,-1 0 1,1-1-1,0 0 1,-1 0-1,1-1 1,-1 0-1,1 0 1,-1-1 0,0 0-1,0 0 1,0-1-1,0 1 1,-1-2-1,0 1 1,1-1-1,-2 0 1,1 0-1,0-1 1,-1 1-1,0-1 1,-1 0-1,1-1 1,-1 1 0,0-1-1,-1 0 1,1 0-1,-1 0 1,-1 0-1,1-1 1,-1 1-1,-1-1 1,1 1-1,-1-11 1,-1 15 8,1 0 0,-1 0 0,0 0 1,1 0-1,0 0 0,-1 0 0,1 0 1,0 0-1,1 1 0,1-5 0,-2 7-9,-1 0 1,1 0-1,-1 0 0,0 0 1,1 0-1,-1 0 0,1 1 0,-1-1 1,0 0-1,1 0 0,-1 1 1,0-1-1,1 0 0,-1 0 0,0 1 1,0-1-1,1 0 0,-1 1 1,0-1-1,0 0 0,1 1 0,-1-1 1,0 1-1,0-1 0,0 0 1,0 1-1,0 0 0,6 15 7,-4-11-6,11 35-16,-1 2 0,-2-1-1,-2 1 1,-2 1 0,1 46-1,-6-70 7,-1 0 0,-1 0 0,0 0-1,-2 0 1,0 0 0,-1-1 0,-1 1 0,0-1 0,-2 0-1,-10 20 1,12-28 5,0-1-1,-1 0 1,0 0 0,-1-1-1,1 1 1,-2-1 0,1-1-1,-1 1 1,0-1 0,-1-1-1,0 0 1,0 0 0,0 0-1,-1-1 1,1-1 0,-1 0-1,0 0 1,-1-1 0,-12 3-1,16-5-7,-1-1-1,1 0 1,-1-1 0,1 1-1,-1-1 1,1-1-1,0 0 1,0 0 0,0 0-1,0-1 1,-8-3 0,-8-3-30,21 8 22,-1 0 0,1 0 1,-1 0-1,1 0 0,0-1 0,0 1 1,0-1-1,0 0 0,0 1 1,0-1-1,0 0 0,0 0 1,1 0-1,-1 0 0,1 0 1,-1-1-1,1 1 0,0 0 1,0-1-1,0 1 0,0-1 1,0 1-1,1-1 0,-1 1 1,1-1-1,0 1 0,0-1 1,0-4-1,0 1-6,1 1-1,0-1 1,0 1 0,0 0-1,0-1 1,1 1-1,0 0 1,0 0 0,1 0-1,-1 0 1,1 1 0,5-7-1,0 1-44,-7 8 58,1 0-1,-1 0 1,0 0 0,1 0 0,0 1-1,-1-1 1,1 1 0,0-1 0,0 1 0,-1-1-1,1 1 1,0 0 0,0 0 0,1 0-1,-1 0 1,0 1 0,0-1 0,0 0-1,1 1 1,3-1 0,7-1-1,4 0-13,0-2 0,0 1 0,22-10-1,-18 2 52,-19 9-18,1 0 0,0 0 0,0 1 0,0-1 1,0 1-1,0 0 0,0-1 0,7 0 0,-10 2-17,1 0-1,0 0 1,0 0 0,0-1 0,-1 1-1,1 0 1,0-1 0,0 1 0,0 0-1,-1-1 1,1 1 0,0-1-1,-1 1 1,1-1 0,0 0 0,-1 1-1,1-1 1,-1 0 0,1 1 0,-1-1-1,1 0 1,-1 1 0,0-1 0,1 0-1,-1 0 1,0 0 0,1 1 0,-1-1-1,0 0 1,0 0 0,0 0-1,0 0 1,0 1 0,0-1 0,0 0-1,0 0 1,0 0 0,0 0 0,0 0-1,-1 1 1,1-1 0,0 0 0,-1 0-1,1 1 1,0-1 0,-1 0 0,1 0-1,-1 1 1,1-1 0,-1 0-1,0 1 1,1-1 0,-1 1 0,1-1-1,-1 1 1,0-1 0,-1 0 0,-13-10-3303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21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1168 4616,'0'0'3025,"11"-12"-2744,6-4-171,55-59 679,-54 53-567,72-79 660,-78 89-717,1 1 0,0 0-1,1 1 1,0 0-1,28-14 1,-14 13 473,0 1 0,48-10-1,-49 12 105,0-1 0,32-16-1,-27 11-204,-16 5-318,0 1 1,0-2-1,-1 0 1,0-1-1,15-14 1,62-68 832,-91 91-988,1 0 0,-1 0 0,1 1 0,0-1 0,-1 1 0,1 0 0,0-1 0,0 1 0,0 0 0,0 0 0,0 0 0,0 0 0,4-1 0,-8 7-4,-1 0-1,1 0 1,-1 0 0,0-1 0,0 0 0,-5 5-1,-5 6-27,-11 13 161,-32 45-1,49-63-114,1 1-1,0 0 1,1 0-1,1 0 0,-1 1 1,2 0-1,-1 0 0,-1 18 1,4-21 37,0 0 0,0 0 0,1-1 0,1 1 1,-1 0-1,1 0 0,3 10 0,-3-17-78,0 1 0,-1-1 0,1 0 1,0 1-1,1-1 0,-1 0 0,0 0 0,0 0 0,1 0 0,0 0 0,-1-1 0,1 1 1,0 0-1,0-1 0,0 1 0,0-1 0,0 0 0,0 1 0,0-1 0,0 0 1,0 0-1,1-1 0,-1 1 0,0 0 0,1-1 0,-1 1 0,0-1 0,1 0 0,-1 0 1,3 0-1,0 0 3,-1-1 1,0 0 0,0 0-1,0 0 1,1-1-1,-1 1 1,-1-1 0,1 0-1,0 0 1,0-1 0,-1 1-1,1-1 1,-1 0 0,4-3-1,0-1 23,0 0-1,0-1 0,-1 0 1,11-16-1,-6 2 43,0 0 0,-2 0 0,-1-1 0,8-32 0,-16 55-101,1 0 0,-1 0 0,0-1 0,0 1 0,0 0 0,0 0 0,0 0 0,0 0 0,0 0 0,0 0 0,0 0 0,0 0 0,0 0 0,0 0 0,1 0 0,-1 0 0,0 0 0,0 0 0,0 0 0,0 0 0,0 0 0,0 0 0,0 0 0,0 0 0,0 0 0,1 0 0,-1 0 0,0 0 0,0 0 0,0 0-1,0 0 1,0 0 0,0 0 0,0 0 0,0 0 0,1 0 0,-1 0 0,0 0 0,0 0 0,0 0 0,0 0 0,0 0 0,0 0 0,0 0 0,0 0 0,0 1 0,0-1 0,0 0 0,0 0 0,0 0 0,0 0 0,0 0 0,1 0 0,-1 0 0,0 0 0,0 0 0,0 0 0,0 1 0,0-1 0,0 0 0,0 0 0,0 0 0,0 0 0,0 0 0,0 0 0,0 0 0,0 0 0,-1 1 0,1-1-1,8 16 127,12 35-92,-9-20 15,-6-20-37,0 0-1,1 0 1,0 0-1,0-1 1,1 0-1,16 18 1,-20-24-2,1-1 0,1 1 0,-1-1 0,0 0 0,1 0-1,0 0 1,-1-1 0,1 1 0,0-1 0,0 0 0,1-1 0,-1 1 0,0-1 0,0 0 0,1 0 0,-1-1-1,1 0 1,5 0 0,1-1 16,0-1 0,-1 0-1,1-1 1,-1-1-1,0 0 1,0 0 0,0-1-1,-1 0 1,1-1 0,-1 0-1,-1-1 1,1 0-1,-1 0 1,0-1 0,-1 0-1,0-1 1,13-16 0,-7 5 19,-1 0 1,-1-1-1,0-1 1,-2 1-1,0-2 1,-2 1-1,11-45 1,-8 8 51,-2 0 1,1-117-1,-12 89 62,-18-122-1,18 196-137,1 6 6,0 0 1,0 1 0,-5-14 0,6 20-30,0 0 0,0-1 1,0 1-1,0 0 0,0 0 1,0-1-1,0 1 0,0 0 1,0 0-1,0-1 0,0 1 1,0 0-1,-1 0 0,1 0 0,0-1 1,0 1-1,0 0 0,0 0 1,0 0-1,-1-1 0,1 1 1,0 0-1,0 0 0,0 0 0,-1 0 1,1 0-1,0-1 0,0 1 1,0 0-1,-1 0 0,1 0 1,0 0-1,0 0 0,-1 0 1,1 0-1,0 0 0,0 0 0,-1 0 1,1 0-1,0 0 0,0 0 1,-1 0-1,1 0 0,0 0 1,0 0-1,-1 0 0,1 0 0,0 0 1,0 1-1,0-1 0,-1 0 1,1 0-1,0 0 0,0 0 1,-1 1-1,-8 16 86,-3 18-39,1 0 0,2 0 0,1 1 0,-4 60 0,9-37 14,3 0-1,8 70 0,-3-78-18,-2-13 10,1 0-1,2 0 1,13 41 0,-5-54 94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22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0 185 10544,'0'0'640,"79"-2"8,24-2 136,38-2 8,26-6-136,-8-12 8,-20-4-176,-14 4-8,-4 6-128,-14 1 8,-12-9-217,-19 2 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4:52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598 544 3616,'0'0'7558,"-12"2"-7303,-97 2 469,76-5-441,16 0-121,1 1 0,-1 1 0,1 0 0,-1 1 0,1 0 0,-32 10 0,9 1 189,28-11-268,1 2 1,-1-1 0,1 1 0,0 1 0,-17 10 0,11-5 21,1 1 0,0 1 0,0 0 0,1 0 0,1 2 1,0 0-1,1 0 0,-11 18 0,16-20-27,1 0 0,1 0 0,0 1 0,0 0-1,2 0 1,-1 0 0,2 0 0,-3 25 0,5-27-25,-1 0 0,2 0 0,-1 1-1,2-1 1,-1 0 0,1-1 0,1 1 0,0 0 0,1-1 0,0 1 0,6 11 0,-4-12 2,-1 0 1,1 0-1,1-1 0,0 0 0,0 0 0,1 0 0,0-1 1,0 0-1,1-1 0,0 0 0,1 0 0,11 6 0,83 51 624,-89-58-587,-1-1-1,1 0 1,0-1 0,0 0-1,0-2 1,20 2-1,-25-3-63,0-2-1,1 1 1,-1-1-1,0-1 1,1 0-1,-1 0 1,15-7-1,-6-1 17,0-1-1,0-1 0,-1 0 0,-1-2 0,32-30 0,-40 35-39,-2 2 11,-1 0 0,0-1 0,0 0 0,-1 0 0,5-10 0,19-26 19,-23 34-28,1 1-1,-1-1 1,5-12-1,0 1 0,12-28 1,-23 48-6,4-6 10,-1-1-1,0 0 0,0 0 0,-1 0 0,2-11 0,2-2 41,-4 17-44,-1 1-1,0-1 1,0 0-1,0 1 1,0-1 0,-1 0-1,1-4 1,-1 7 43,-9 21 24,0 6-58,1 1-1,1 1 0,1 0 0,-3 40 0,8-46 19,0 1-1,5 40 1,-2-44 5,-2-17-35,0-1-1,0 1 1,0 0-1,0 0 1,1-1 0,-1 1-1,1-1 1,-1 1-1,1 0 1,0-1 0,0 1-1,-1-1 1,1 1-1,0-1 1,0 0 0,0 1-1,1-1 1,-1 0-1,0 0 1,0 0 0,1 0-1,-1 0 1,1 0-1,-1 0 1,1 0 0,1 0-1,0 0-4,1 0 0,-1-1 1,1 1-1,0-1 0,-1 0 0,1 0 0,-1 0 0,1 0 1,0-1-1,-1 1 0,6-3 0,9-1-19,-11 3 18,0-1 0,0 0 0,0 0-1,0-1 1,-1 0 0,1 0 0,11-8-1,-2-2 33,-1-1 0,-1-1-1,0 0 1,16-23 0,9-9-26,-34 40 15,-1 0-1,1 1 1,-1-2-1,0 1 1,0 0 0,-1-1-1,0 0 1,-1 0-1,1 1 1,-1-2-1,-1 1 1,0 0 0,0 0-1,-1 0 1,0-11-1,-1 13-5,0 0-1,0 0 1,-1 0-1,1 0 0,-2 1 1,1-1-1,-1 1 1,1-1-1,-1 1 0,-5-6 1,8 11-10,-1-1 1,1 1 0,0-1-1,-1 1 1,1 0 0,0-1-1,-1 1 1,1 0 0,0-1-1,0 1 1,0-1 0,-1 1-1,1-1 1,0 1 0,0-1-1,0 1 1,0-1 0,0 1-1,0-1 1,0 1 0,0-1-1,0 1 1,0-1 0,0 1-1,0-1 1,0 1 0,0 0-1,1-1 1,-1 1 0,0-1-1,0 1 1,1-1 0,0-8 21,-1 8-24,0 1 0,0 0 0,0 0 0,0 0 0,0-1 0,0 1 0,0 0 0,0 0 0,0-1 0,0 1 0,0 0 0,0 0 0,0 0 1,0-1-1,0 1 0,-1 0 0,1 0 0,0 0 0,0-1 0,0 1 0,0 0 0,0 0 0,-1 0 0,1 0 0,0 0 0,0-1 0,0 1 0,-1 0 0,1 0 0,0 0 0,0 0 1,0 0-1,-1 0 0,1 0 0,0 0 0,0 0 0,-1 0 0,-3 8 2,-1 14 0,5-22-2,-3 31 0,1 1 0,3 58 0,0-77-8,1 1 0,0-1 0,0 0 0,5 13 0,-5-21 5,0 0-1,0 0 0,0 0 1,1 0-1,-1 0 0,1 0 1,0-1-1,0 1 0,1-1 0,0 0 1,-1 0-1,9 6 0,-9-8 0,1 0 0,0 0-1,-1 0 1,1 0-1,0 0 1,0-1 0,0 0-1,0 0 1,0 0 0,0 0-1,1-1 1,-1 1-1,0-1 1,0 0 0,0 0-1,1-1 1,6-1-1,-2-1 9,0 0-1,0-1 0,0 0 1,-1 0-1,1-1 0,12-9 0,-10 5-5,-1 0-1,0 0 1,0-1-1,-1-1 1,0 1-1,-1-1 1,0-1-1,-1 0 1,10-20-1,-11 21-8,-1 1-1,0-1 1,-1 0 0,0 0-1,-1 0 1,0 0 0,-1-1-1,0 1 1,0-1 0,-2 1-1,1-1 1,-1 0 0,-3-13-1,3 24 11,0 0-1,-1 0 1,1 0 0,0 0-1,-1 0 1,0 0-1,1 1 1,-1-1-1,1 0 1,-1 0-1,0 1 1,0-1-1,1 0 1,-1 1 0,0-1-1,0 0 1,0 1-1,0-1 1,0 1-1,1-1 1,-3 1-1,7-1 26,-1 1-1,1 0 0,0 1 0,0-1 1,0 1-1,6 1 0,30 4 6,-36-5-27,0-1 0,1 1 0,-1 0 0,1 0 0,-1 0 0,0 1 0,0-1 0,0 1-1,4 2 1,6 3 3,-11-5-2,-1-1 0,0 1 0,0-1-1,0 1 1,0 0 0,-1 0 0,1 0 0,0 0-1,-1 0 1,1 0 0,-1 1 0,1 2-1,15 35-4,-11-26-9,-3-8 9,1 1-1,0-1 1,0 0 0,5 6 0,5 7-2,-8-11-1,0-1 0,0 0 1,11 9-1,14 16-17,-29-29 24,1-1 0,-1 0 0,0 1 0,1-1 0,0 0 0,-1-1 0,1 1 0,0 0 0,0-1 0,0 1 0,6 1 0,38 7 77,-29-7-58,-15-2-16,1-1 1,-1 1-1,1-1 1,0 1-1,-1-1 0,1 0 1,0 0-1,-1-1 1,1 1-1,-1-1 0,1 0 1,0 0-1,-1 0 1,0 0-1,1-1 0,-1 1 1,0-1-1,1 0 1,-1 0-1,0 0 0,4-4 1,-4 2 2,0 0 0,0 0 0,0 0-1,-1-1 1,1 1 0,-1-1 0,0 0 0,0 0 0,-1 0 0,1 0 0,-1 0 0,0 0 0,-1 0-1,1-10 1,1-24-2,0 13-24,-1-30 1,-2 47 25,0 0-1,0 0 1,-1 1 0,0-1-1,-1 0 1,0 1 0,-5-11-1,5 9 33,3 12-12,2 4-24,22 67 47,-5-19-15,-11-28-1,1 1 1,1-1-1,1 0 1,23 36-1,-18-34 17,-13-23-29,-1 1 0,2-1-1,-1 1 1,1-1 0,-1 0 0,1 0 0,1 0 0,8 7 0,-12-12-22,-1 0-1,0 0 1,0 0 0,1 0 0,-1 0 0,0 0 0,1 0 0,-1 0 0,0 0 0,0 0-1,1 0 1,-1 0 0,0 0 0,0 0 0,1-1 0,-1 1 0,0 0 0,0 0-1,1 0 1,-1 0 0,0-1 0,0 1 0,1 0 0,-1 0 0,0-1 0,0 1 0,0 0-1,0 0 1,0-1 0,1 1 0,-1 0 0,0 0 0,0-1 0,0 1 0,0 0-1,0 0 1,0-1 0,4-14 30,1-8-10,-1 0 0,-2-1 1,0 1-1,-1-1 0,-2 1 1,0-1-1,-2 1 0,0-1 1,-9-28-1,10 42-6,0 0 0,0 0 0,1 0 0,0 0 1,1 0-1,1-12 0,0-4-32,-1 25 13,0 0-1,0 1 1,0-1-1,0 0 1,0 0-1,0 1 1,0-1-1,0 0 1,1 1-1,-1-1 1,0 0-1,1 1 1,-1-1-1,0 0 0,1 1 1,-1-1-1,1 0 1,-1 1-1,0-1 1,1 1-1,0-1 1,-1 1-1,1-1 1,-1 1-1,2-1 1,-1 1-2,1-1 0,-1 1 0,1-1 0,-1 1 1,1 0-1,-1 0 0,1 0 0,-1 0 1,1 0-1,0 0 0,2 0 0,6 3-6,0-1-1,-1 2 0,12 4 1,-10-4 5,-3-1 8,6 2 6,0 0-1,0-1 0,0-1 1,1 0-1,-1 0 0,16-1 1,108 3 63,-134-4-52,0-1-1,1-1 0,-1 1 1,0-1-1,0 0 0,0 0 1,1 0-1,-1 0 0,7-4 1,-39 17 139,16-5-145,0 0 1,0 1-1,1 1 1,0 0-1,0 0 1,1 1-1,0 1 1,1 0-1,0 0 0,1 0 1,-8 15-1,8-10-3,-5 8 9,2-1 0,0 1 0,2 1 0,-11 42 0,20-64 1,-1 1-1,1-1 1,0 1-1,1 0 1,-1-1-1,0 1 1,1-1-1,2 7 1,-3-10-13,0 1 0,0-1-1,0 1 1,1 0 0,-1-1 0,0 1-1,0-1 1,1 1 0,-1-1 0,1 1 0,-1-1-1,0 1 1,1-1 0,-1 1 0,1-1 0,-1 1-1,1-1 1,-1 0 0,1 1 0,0-1 0,-1 0-1,1 0 1,-1 1 0,1-1 0,0 0-1,-1 0 1,1 0 0,0 0 0,-1 0 0,1 0-1,-1 0 1,1 0 0,0 0 0,-1 0 0,1 0-1,0 0 1,-1 0 0,1 0 0,0-1 0,-1 1-1,1 0 1,-1 0 0,1-1 0,-1 1-1,1 0 1,-1-1 0,1 1 0,-1-1 0,1 1-1,-1-1 1,1 0 0,17-14-1,-2-1 1,0 0-1,-1-1 1,0-1-1,-2-1 1,0 0-1,-1 0 1,-1-1-1,-1-1 1,-1 1-1,0-2 1,-2 1-1,0-1 1,-2 0-1,0-1 1,-2 1-1,2-33 1,-10 41-26,5 14 20,-1-1 0,1 1 0,0 0 0,0 0 0,0 0 0,0 0 0,0 0 0,-1 0 0,1-1-1,0 1 1,0 0 0,0 0 0,0 0 0,0 0 0,-1 0 0,1 0 0,0 0 0,0 0 0,0 0 0,-1 0 0,1 0 0,0 0 0,0 0 0,0 0 0,0 0 0,-1 0 0,1 0 0,0 0 0,0 0 0,0 0 0,-1 0 0,1 0 0,0 0 0,0 0-1,0 0 1,0 1 0,0-1 0,-1 0 0,1 0 0,0 0 0,0 0 0,0 0 0,0 0 0,0 1 0,0-1 0,-1 0 0,1 0 0,0 0 0,0 0 0,0 1 0,0-1 0,0 0 0,0 0 0,0 0 0,0 0 0,0 1 0,0-1 0,0 0-1,0 0 1,0 0 0,0 1 0,0-1 0,0 0 0,0 0 0,0 0 0,0 0 0,0 1 0,0-1 0,0 0 0,-1 14 8,0 0 0,0 1 0,1-1 0,1 0 0,0 0 0,1 0 1,4 16-1,-3-20-3,0 1 1,1-1-1,-1 0 1,2 0-1,0 0 1,0-1-1,1 1 1,0-1-1,0-1 1,9 10-1,-13-16-4,1 0 0,0 0 0,1 0 0,-1 0 0,0 0 0,1-1 0,-1 1 0,0-1 0,1 0 0,0 0 0,-1 0 0,1 0 0,0-1 0,-1 0 0,1 0 0,0 0 0,-1 0 0,1 0 0,0-1 0,-1 1 0,1-1 0,0 0 0,-1 0 0,6-3 0,0 1 2,-1-1 0,0 0-1,0 0 1,-1-1 0,1 0-1,-1 0 1,0-1 0,0 0 0,6-8-1,7-11-1,-1-2-1,-1-1 1,-1 0 0,-2-1-1,14-35 1,-6 2 6,23-101 1,-8-55 41,-37 205-53,0 1 0,-2-1 0,1 0-1,-1 1 1,-1-1 0,0 1 0,-1-1-1,0 1 1,-1 0 0,-11-22 0,13 26-3,-2 1 1,1-1 0,-1 1 0,0 0-1,-8-8 1,12 14 5,-1 0 1,0 0-1,0 0 1,0 0-1,0 0 0,0 0 1,0 0-1,0 1 0,0-1 1,0 0-1,0 1 1,0-1-1,0 1 0,-1 0 1,1-1-1,0 1 1,0 0-1,-1-1 0,1 1 1,0 0-1,0 0 0,-1 0 1,1 0-1,0 0 1,-1 1-1,1-1 0,0 0 1,0 1-1,0-1 1,-1 0-1,1 1 0,0-1 1,0 1-1,0 0 0,0-1 1,0 1-1,0 0 1,0 0-1,0 0 0,0 0 1,0 0-1,0 0 1,1 0-1,-2 1 0,-1 2 1,1 0 0,-1 0 0,1 1 0,-1-1 0,1 1 0,1 0 0,-1-1 0,1 1 0,-2 7 0,-4 49 0,6-49 0,-3 83 40,5 0 0,14 105 0,-11-172-33,1 0 0,10 29 0,1 7 43,11 48 23,-24-103-61,1-1-1,1 1 1,0-1 0,0 0-1,1 0 1,-1-1-1,2 1 1,-1-1 0,1-1-1,0 1 1,1-1-1,13 8 1,-19-12-12,1-1 0,0 0 1,-1 0-1,1-1 0,0 1 1,-1 0-1,1-1 0,0 0 0,0 0 1,-1 0-1,1 0 0,0 0 0,0 0 1,0-1-1,-1 1 0,1-1 0,0 0 1,-1 0-1,1 0 0,-1 0 0,5-2 1,0-1-1,0 0 1,-1 0-1,1-1 1,-1 0-1,0 0 1,7-8-1,-3-2-12,0 0 0,-1 0 0,0-1 0,-2 0 0,0 0 0,-1-1 0,8-30 0,-4-9-75,-8 38 68,1 1 0,6-21 0,-8 31 33,-1 7-11,0-1 1,0 1-1,0 0 0,0-1 0,0 1 0,0 0 0,0-1 0,0 1 0,0 0 0,0-1 1,0 1-1,0-1 0,0 1 0,0 0 0,0-1 0,0 1 0,0 0 0,0 0 0,0-1 0,1 1 1,-1 0-1,0-1 0,0 1 0,0 0 0,1-1 0,-1 1 0,0 0 0,0 0 0,1 0 0,-1-1 1,0 1-1,1 0 0,-1 0 0,0 0 0,0 0 0,1-1 0,0 1 0,-1 0 19,0 0-20,-1 0 0,1 1 0,0-1 0,-1 0 0,1 0 0,0 0 0,-1 0 0,1 1 0,0-1 0,0 0 0,-1 0 1,1 1-1,0-1 0,0 0 0,-1 1 0,1-1 0,0 0 0,0 1 0,0-1 0,-1 0 0,1 1 0,0-1 0,0 0 0,0 1 0,0-1 1,0 1-1,-7 25 26,2 1 0,1 0 0,1 0 0,1 49 0,3-61-18,1 1 1,0-1-1,2 0 1,0 0-1,8 20 1,-9-26-1,1 0-1,0 0 1,1-1 0,0 1 0,0-1 0,1-1-1,0 1 1,1-1 0,12 12 0,-17-18-10,-1 0 0,0 1 1,1-1-1,-1 0 0,1 0 0,-1 0 1,1 0-1,-1-1 0,1 1 0,0 0 0,-1-1 1,1 1-1,0-1 0,0 1 0,-1-1 1,1 0-1,0 0 0,0 0 0,0 0 0,0 0 1,-1 0-1,1 0 0,0-1 0,0 1 1,-1-1-1,1 1 0,0-1 0,-1 1 1,1-1-1,0 0 0,-1 0 0,3-2 0,1-2 2,0 0-1,0-1 0,-1 0 0,0 0 1,0 0-1,5-11 0,4-5 0,-3 5-12,-1 0-1,-1-1 1,0 0 0,-2 0-1,0 0 1,0-1 0,-2 0-1,-1 0 1,0 0-1,0-26 1,-3 43 16,-1 1 1,1-1 0,-1 0-1,1 0 1,-1 1-1,0-1 1,1 0-1,-1 1 1,0-1-1,-2-2 1,-2 0 38,5 10-24,3-2-8,-4 6 30,0-3-34,-1 0-1,1 0 1,1 1 0,-1-1 0,1 0 0,0 1 0,2 11 0,1-1 14,10 33 1,-8-35-5,0-1 0,1-1 1,1 1-1,10 15 1,-8-13-11,-7-13-6,0-1 1,-1 1-1,1-1 1,1 1-1,-1-1 1,6 6-1,-7-8-1,0-1-1,0 1 0,0 0 1,0-1-1,0 1 0,0-1 1,0 0-1,0 1 0,1-1 0,-1 0 1,0 1-1,0-1 0,0 0 1,1 0-1,-1 0 0,0 0 1,0 0-1,0 0 0,1-1 1,-1 1-1,0 0 0,0-1 0,0 1 1,0 0-1,0-1 0,0 0 1,1 1-1,0-2 0,8-4-4,1-1-1,-1 0 1,-1-1-1,1 0 1,-1 0-1,-1-1 0,13-17 1,2-7-27,19-37 0,-3 6 11,-24 38-3,-1-1 0,15-44-1,-21 51-37,-7 19 58,-1 0 2,0 1 0,0 0 1,0 0-1,0 0 1,0-1-1,0 1 0,0 0 1,1 0-1,-1 0 1,0 0-1,0-1 0,0 1 1,0 0-1,1 0 0,-1 0 1,0 0-1,0 0 1,0 0-1,0-1 0,1 1 1,-1 0-1,0 0 1,0 0-1,0 0 0,1 0 1,-1 0-1,0 0 1,0 0-1,1 0 0,-1 0 1,0 0-1,0 0 1,0 0-1,1 0 0,-1 0 1,0 0-1,0 0 0,0 0 1,1 1-1,-1-1 1,8 0-3,-5 0 6,1 0 0,0 0 0,-1 1 0,1-1 0,0 1 0,-1 0 0,1 0 0,-1 0 0,1 1 0,-1-1 0,1 1 0,-1 0 0,0 0 0,0 0 0,0 0 0,5 5 0,-3-2 4,-1 1 1,0-1-1,0 1 1,0 0 0,-1 0-1,0 1 1,0-1-1,2 8 1,6 13 49,-9-22-50,0-1-1,0 1 1,0 0 0,0 0-1,-1 0 1,0 0 0,0 0 0,0 0-1,-1 0 1,0 0 0,0 0-1,-1 7 1,0 39 0,2-47 0,-1-1-1,0 0 0,1 1 1,0-1-1,-1 0 0,1 1 0,1-1 1,-1 0-1,0 0 0,1 0 1,-1 0-1,5 5 0,-2-5-10,1 1 0,-1-1-1,1 0 1,0 0 0,0 0-1,1-1 1,-1 0 0,0 0-1,1 0 1,-1-1-1,1 0 1,0 0 0,10 1-1,-2 0 2,-5-2 5,1 0 0,-1-1-1,1 0 1,-1 0 0,15-4-1,-5 1 8,-7 1-21,0 0 0,-1 0 0,1-2-1,-1 1 1,1-1 0,-1-1 0,-1 0 0,1-1 0,-1 0 0,0 0 0,11-12 0,-17 15 8,0-1 0,0 0 0,0 1 0,-1-2 0,0 1 1,0 0-1,0-1 0,0 1 0,-1-1 0,0 0 0,-1 0 1,1 0-1,-1 0 0,0 0 0,0 0 0,-1 0 0,0 0 0,0-1 1,0 1-1,-1 0 0,0 0 0,0 0 0,-1 0 0,1 0 1,-1 0-1,-1 1 0,1-1 0,-1 0 0,0 1 0,0 0 1,0 0-1,-1 0 0,0 0 0,0 0 0,0 1 0,-1 0 0,1 0 1,-1 0-1,0 0 0,0 1 0,-6-4 0,10 7 2,-1-1 0,1 0 0,0 1 0,0-1 0,-1 1 0,1-1 0,-1 1 0,1-1 0,0 1 0,-1 0 0,1 0 0,-1 0 0,1 0 0,0 0 0,-1 0 0,1 0 0,-1 0 0,1 1 0,0-1 0,-1 0 0,1 1 0,0-1 0,-1 1 0,1 0 0,0-1 0,0 1 0,-1 0 0,1 0 0,0 0 0,0 0 0,0 0 0,0 0 0,0 0-1,0 0 1,1 0 0,-1 0 0,0 0 0,0 1 0,1-1 0,-1 0 0,0 2 0,-1 2-5,1 0 0,-1 0 0,1 0 0,0 0-1,1 0 1,-1 0 0,1 0 0,0 1 0,0-1-1,1 6 1,2 4 25,0 0-1,1 0 1,0 0-1,2 0 1,-1-1-1,2 0 1,0 0-1,0-1 1,2 1-1,-1-2 1,2 1-1,-1-1 1,2-1-1,13 13 1,71 49 334,-87-67-304,0-1 1,1 0-1,-1-1 0,1 0 1,0-1-1,0 0 0,0 0 1,0 0-1,0-1 0,1-1 1,-1 0-1,1 0 0,-1-1 1,1 0-1,14-2 0,-19 1-13,0 0-1,1-1 1,-1 0 0,0 0-1,0 0 1,0-1-1,0 0 1,0 1-1,-1-2 1,1 1-1,-1 0 1,0-1 0,0 0-1,0 0 1,5-8-1,-3 4-480,0 0-1,-1 0 1,0-1-1,-1 0 1,0 0 0,0 0-1,3-13 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4:52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6224,'0'0'2944,"15"2"-2023,198 17 1600,268 7 342,-386-21-2296,89 2 749,-153-7-973,0-2-1,-1-2 0,57-12 0,-80 13-300,0 1 1,-1-1-1,0 0 0,1-1 1,-1 1-1,0-1 1,0 0-1,-1-1 1,1 1-1,4-7 0,9-15-2375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6:32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5824,'0'0'9457,"4"12"-9048,2 1-282,-2-5-49,-1 0 0,0 0 1,0 0-1,-1 0 0,0 1 0,-1-1 0,1 11 0,8 154 1216,4 34 9,-4-84-619,7 61 644,-15-157-682,-3-21 34,-3-19-303,-7-43-111,-23-146 284,20 97-245,8 67-82,-3-71 0,8 87-184,2 1 1,1-1 0,0 1 0,2-1-1,8-28 1,-9 42-1,-1 1-1,2-1 0,-1 1 1,1-1-1,0 1 0,1 0 1,-1 1-1,2-1 1,-1 1-1,1 0 0,-1 0 1,2 1-1,-1-1 0,1 1 1,-1 1-1,1-1 0,9-3 1,-1 1 69,-10 4-68,-1 1-1,0 0 1,1 0 0,-1 0 0,1 0 0,0 1 0,-1 0 0,1 0 0,0 0 0,0 0 0,0 1 0,0 0 0,0 0 0,8 1 0,-7 1-7,1-1 0,0 1 0,0 0 0,0 1 0,-1-1 1,0 1-1,1 1 0,-1-1 0,0 1 0,0 0 0,-1 0 1,1 1-1,-1 0 0,0 0 0,0 0 0,-1 0 0,0 1 1,0 0-1,4 6 0,-6-7-16,1 0-1,-1 1 1,0-1 0,0 0-1,-1 1 1,0-1 0,0 1 0,0 0-1,-1-1 1,1 1 0,-1-1-1,-1 1 1,1 0 0,-1-1 0,0 1-1,0-1 1,0 1 0,-1-1 0,0 1-1,0-1 1,-1 0 0,1 0-1,-1 0 1,-4 5 0,0 0 9,-1-1-1,1-1 1,-1 0 0,-1 0 0,0 0 0,0-1-1,0-1 1,-1 1 0,-11 4 0,2-2 78,0-2 0,0 0 0,0-1 0,-26 4 0,45-10-86,-1 0-1,0 0 0,0 0 0,0 0 0,1 0 0,-1 1 0,0-1 0,0 0 0,0 0 0,1 0 0,-1 1 1,0-1-1,0 0 0,1 1 0,-1-1 0,0 1 0,1-1 0,-1 1 0,0-1 0,1 1 0,-1-1 0,1 1 0,-1 0 1,1-1-1,-1 1 0,1 0 0,-1-1 0,1 1 0,0 0 0,0-1 0,-1 1 0,1 0 0,0 1 0,0 1 18,1 0-1,0-1 0,1 1 0,-1 0 0,0-1 0,1 1 0,-1-1 0,4 4 1,-5-6-36,28 39 163,-13-19-59,18 31-1,-22-32-11,2-1-1,1 0 1,26 28-1,-9-12 52,-26-29-103,0 0 1,0 0-1,0-1 0,1 0 1,0 0-1,0-1 1,11 6-1,3 1 54,-18-8-57,0-1-1,0 1 1,1-1-1,-1 0 1,1 0 0,-1 0-1,1 0 1,0 0-1,-1-1 1,1 1 0,0-1-1,4 0 1,-6 0 46,1 16-370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24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126 694 7632,'0'0'2489,"2"-12"-1752,14-73 413,9-59 483,-14 49-779,22-162 1085,-30 243-1517,0-1 0,1 0 0,1 1 0,11-25-1,-16 38-394,0 1-1,0 0 0,0 0 0,0 0 0,0 0 0,0 0 1,0-1-1,0 1 0,0 0 0,0 0 0,0 0 0,0 0 1,0 0-1,1-1 0,-1 1 0,0 0 0,0 0 0,0 0 1,0 0-1,0 0 0,0 0 0,1 0 0,-1 0 0,0-1 1,0 1-1,0 0 0,0 0 0,0 0 0,1 0 0,-1 0 1,0 0-1,0 0 0,0 0 0,0 0 0,1 0 0,-1 0 1,0 0-1,0 0 0,0 0 0,0 0 0,1 0 0,-1 0 1,0 1-1,5 7 423,1 14-190,1 38 3,-2 1-1,-2 0 0,-4 0 0,-13 101 1,0-73-15,-4 0 1,-45 130 0,41-161 46,-2-2 0,-2-1 0,-67 103 0,107-202 92,6 4-337,3 0 1,1 2-1,1 1 0,41-45 0,-19 32 8,2 1 0,64-49 1,-75 68-34,-10 5-2,2 2 0,1 1 0,63-33 0,-94 55-21,0 0 0,1-1 1,-1 1-1,0 0 0,1-1 1,-1 1-1,0 0 0,1 0 1,-1 0-1,1-1 1,-1 1-1,0 0 0,1 0 1,-1 0-1,1 0 0,-1 0 1,1 0-1,-1 0 0,1 0 1,-1 0-1,0 0 1,1 0-1,-1 0 0,1 0 1,-1 0-1,1 0 0,-1 0 1,0 0-1,1 1 0,-1-1 1,1 0-1,-1 0 1,0 0-1,1 1 0,-1-1 1,0 0-1,1 1 0,-1-1 1,0 0-1,1 1 0,-1-1 1,0 0-1,0 1 0,1-1 1,-1 0-1,0 1 1,0-1-1,0 1 0,0-1 1,1 1-1,-1-1 0,0 0 1,0 1-1,0-1 0,0 1 1,0-1-1,0 1 1,0-1-1,0 1 0,0-1 1,-1 0-1,1 1 0,0-1 1,0 1-1,0-1 0,0 1 1,-1 0-1,-15 44 23,8-26-14,3-4-6,-2 5 5,-6 31 0,11-45-8,1 0 0,1 0 0,-1 0 0,1 0 0,0 0 0,1 0 0,-1 0 0,1 0-1,1 0 1,1 7 0,-2-12 0,-1 1 0,1-1 1,-1 0-1,1 0 0,-1 0 0,1 0 0,0 0 0,0-1 0,0 1 0,-1 0 0,1 0 0,0 0 0,0-1 1,0 1-1,0 0 0,0-1 0,0 1 0,0-1 0,0 1 0,1-1 0,-1 0 0,0 1 0,0-1 0,0 0 0,0 0 1,1 0-1,-1 0 0,0 0 0,0 0 0,0 0 0,0 0 0,1 0 0,-1-1 0,0 1 0,0 0 0,2-2 1,0 1 1,0 0 1,0 0-1,0-1 1,0 0-1,0 1 1,-1-1 0,1 0-1,0 0 1,-1 0-1,0-1 1,1 1-1,2-4 1,-2 0 2,0-1-1,0 1 1,0-1 0,-1 1-1,0-1 1,0 0-1,-1 0 1,0 1 0,0-1-1,0 0 1,-1 0 0,0 0-1,0 0 1,-1 0 0,0 0-1,-4-13 1,2 11-5,0-1 0,0 1 0,-1 0-1,-1 0 1,1 0 0,-2 1 0,1-1 0,-1 1 0,0 1 0,-1-1 0,-9-8 0,16 16-2,-1-1 1,0 1-1,1-1 1,-1 1 0,0-1-1,1 1 1,-1-1-1,1 0 1,-1 0-1,1 1 1,-1-1 0,1 0-1,0 0 1,-1 1-1,1-1 1,0 0 0,0 0-1,0 0 1,-1 0-1,1 1 1,0-1-1,0 0 1,0 0 0,0 0-1,0 0 1,1 0-1,-1 1 1,0-1 0,0 0-1,0 0 1,1 0-1,-1 0 1,0 1 0,1-1-1,-1 0 1,1 1-1,-1-1 1,1 0-1,-1 1 1,1-1 0,0 0-1,-1 1 1,1-1-1,0 1 1,-1-1 0,3 0-1,4-4-4,0 1 0,1 0 0,15-7 0,-11 6 3,15-7 2,0 1 0,0 1 0,56-11 0,-38 9 0,-24 7 1,-1 0 0,23-1 0,-32 3 15,6-2 45,-17 5-57,0 0 0,1 0 0,-1 0 0,0 0 0,1 0 0,-1 0 0,0 0-1,0 0 1,1-1 0,-1 2 0,0-1 0,0 0 0,1 0 0,-1 0 0,0 0 0,1 0 0,-1 0 0,0 0 0,0 0 0,1 0 0,-1 0 0,0 0 0,0 1 0,0-1 0,1 0 0,-1 0-1,0 0 1,0 1 0,0-1 0,1 0 0,-1 0 0,0 0 0,0 1 0,0-1 0,0 0 0,0 0 0,1 1 0,-1-1 0,0 0 0,0 0 0,0 1 0,0-1 0,0 1 52,21 20 705,-18-20-746,0 1 1,-1 0-1,0 0 1,1 0-1,-1 0 0,0 0 1,0 0-1,0 1 1,0-1-1,-1 1 1,1-1-1,0 1 0,-1 0 1,0-1-1,0 1 1,1 4-1,1 3 16,0 1 0,1 21 0,-2-2 7,-3 38 0,1 16 60,0-80-88,0-1 0,0 0-1,1 0 1,0 0 0,-1 1-1,3 4 1,-3-8-8,1 1 1,-1-1-1,0 1 1,1-1-1,-1 1 1,1-1-1,-1 0 1,0 1-1,1-1 1,-1 0-1,1 1 0,-1-1 1,1 0-1,-1 1 1,1-1-1,0 0 1,-1 0-1,1 0 1,-1 1-1,1-1 1,-1 0-1,1 0 0,0 0 1,-1 0-1,1 0 1,-1 0-1,1 0 1,0 0-1,-1 0 1,1-1-1,-1 1 1,1 0-1,-1 0 0,1 0 1,-1-1-1,1 1 1,-1 0-1,1-1 1,-1 1-1,1 0 1,-1-1-1,1 0 1,25-17 9,-1-2 1,-1 0 0,0-2 0,30-36 0,36-35-5,-10 12-23,-4 3-28,-65 68 35,0 1 0,0 0 0,1 0-1,0 1 1,0 1 0,21-9 0,-21 14-37,-16 11-31,-1 1 82,-3 4 4,-1 1-1,-1-1 0,0 0 1,-1-1-1,-1 0 1,-18 17-1,-1 0 1,-8 8 2,23-24-3,1 1-1,1 0 1,0 0-1,-21 34 1,34-48-5,0 1 1,1-1-1,-1 1 1,0-1-1,1 1 1,-1-1-1,1 1 0,0-1 1,-1 1-1,1 0 1,0-1-1,0 1 1,0-1-1,0 1 1,0 0-1,0-1 1,1 1-1,-1-1 0,1 1 1,-1 0-1,1-1 1,1 3-1,-1-1 2,1-1 1,1 1-1,-1-1 0,0 1 0,1-1 0,-1 0 0,1 0 0,-1 0 0,1 0 1,5 2-1,6 2 17,1 0 0,0-1 0,24 5 0,-38-9-21,11 1 5,-1 0 0,1-1 0,-1 0 0,1-1 0,0 0 0,-1-1 1,1 0-1,-1-1 0,1 0 0,13-5 0,8-5 9,-1-1 1,33-19-1,-32 15 5,1-2 18,0-1-1,-1-2 1,-1-1 0,-1-2-1,29-30 1,-58 54-35,0-1-1,-1 0 1,1 0 0,-1 0 0,0 0-1,0 0 1,0 0 0,0 0 0,0 0-1,0 0 1,0 0 0,-1-1-1,1 1 1,-1 0 0,0-1 0,1 1-1,-1 0 1,0-1 0,0 1 0,-1 0-1,1-1 1,0 1 0,-1 0 0,1 0-1,-1-1 1,0 1 0,0 0 0,0 0-1,0 0 1,0 0 0,-3-3 0,3 2 0,-2 0 1,1 1-1,0-1 1,0 1-1,-1 0 1,1-1-1,-1 1 1,0 0 0,0 0-1,0 1 1,0-1-1,0 1 1,0-1-1,0 1 1,0 0-1,-1 0 1,1 0 0,0 1-1,-1-1 1,1 1-1,-5 0 1,4 0 0,-1 1 0,0 0 0,0 0 0,1 0 0,-1 1 0,1-1 0,-1 1 0,1 0 0,0 1 0,-1-1 0,1 1 0,1 0 0,-5 3 0,2 0 2,0 0 0,1 0 0,0 0 0,0 1 0,1 0 0,-1 0 0,-3 9 0,1 1 6,1-1 1,1 1-1,0 0 0,2 0 1,0 1-1,-2 28 1,5-38-1,0 0 0,1 0 0,-1 1 0,2-1 1,-1 0-1,1 0 0,0 0 0,1 0 0,0 0 0,0 0 0,1-1 1,0 0-1,0 0 0,0 0 0,1 0 0,0 0 0,1-1 1,-1 0-1,1 0 0,1-1 0,-1 1 0,1-1 0,0-1 0,0 1 1,12 5-1,-6-4 16,0-1 1,1-1 0,-1 0-1,0 0 1,1-1 0,0-1-1,0-1 1,0 0 0,0 0-1,0-1 1,0-1 0,0-1-1,0 0 1,23-6-1,-19 1 27,0 0 0,0-1 0,-1-1 0,0-1 0,-1 0 0,0-1-1,0-1 1,17-18 0,-20 18-536,0-1-1,-1-1 0,-1 0 1,0-1-1,0 0 1,-2-1-1,0 0 0,9-23 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27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674 0 5920,'0'0'6096,"-3"11"-5672,-1 6-213,-1-1 1,-1-1 0,0 1 0,-2-1 0,1 0-1,-18 25 1,-26 18 462,-3-3-1,-64 51 0,53-47-245,37-35-289,-19 19 478,-85 61 0,116-93-281,-24 22 0,2 0 528,30-28-765,-5 7 1480,16-8-818,12-2-548,13 1-80,-1 1 0,1 1 0,-1 1 0,0 1 0,31 14 1,-13-1-5,-1 2 0,47 30 0,-90-51-127,131 86 251,-108-68-156,-1 0 0,-1 1 0,26 30-1,-47-49-85,0 0 0,-1 1 0,1-1 0,0 0 0,0 0 0,0 0 0,0 0 0,0 0 0,0 0 0,0 0 0,0-1 0,1 1 0,-1 0 0,0 0 0,0-1 0,1 1 0,-1-1-1,0 1 1,1-1 0,-1 0 0,1 0 0,-1 1 0,2-1 0,0-1-22,-1-1-1,0 1 1,0-1 0,0 1-1,0-1 1,0 0-1,0 0 1,0 0 0,0 0-1,2-4 1,3-3-119,16-19-3046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28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5520,'0'0'6312,"0"11"-5691,9 130 1840,2 72-152,1 2 326,-6-163-1238,-3-45-983,-3-7-406,0 0 1,0 0-1,0 0 1,-1 0-1,1 0 1,0 0-1,0 0 1,0 0-1,0 0 1,0 0-1,0 0 0,0 0 1,0 0-1,0 0 1,0 0-1,-1 0 1,1 0-1,0 0 1,0 0-1,0 0 1,0 0-1,0 0 1,0 0-1,0 0 1,0 0-1,0 1 1,0-1-1,0 0 1,0 0-1,0 0 1,0 0-1,0 0 0,0 0 1,0 0-1,0 0 1,0 0-1,0 0 1,0 1-1,-1-3-50,1 0 1,0 1-1,-1-1 0,1 0 0,0 0 0,0 1 1,0-1-1,0 0 0,1 0 0,-1 1 0,0-1 0,2-2 1,0-9-158,0-25-2728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04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1 547 6520,'0'0'9505,"6"-12"-9057,-3 8-396,5-10 119,1 0-1,0 0 0,1 2 1,15-17-1,-3 8 173,42-38 620,-56 52-790,1 1-1,-1 1 1,1-1-1,0 2 0,1-1 1,12-4-1,-18 8-83,-1 0 0,0 0 0,1 0 0,-1 1 0,1-1 0,0 1 0,-1 0 0,1 0 0,-1 0 0,1 1 0,4 0-1,-6 0-50,0 0-1,0 0 0,0 0 0,0 0 1,0 0-1,0 0 0,0 0 0,-1 0 0,1 1 1,-1-1-1,1 1 0,-1 0 0,1-1 1,-1 1-1,0 0 0,0 0 0,0-1 1,0 1-1,1 3 0,4 10 49,-2 0 1,0 0-1,0 1 0,1 28 1,-1 67 159,-3-40-89,0-37-41,8 44 1,-6-64-58,0-1 0,1 0 0,0 0 0,1 0 0,0-1 0,9 15 0,-13-25-47,1-1 0,-1 1 0,0-1 0,1 1 0,-1-1 0,1 0 0,-1 0 0,1 1-1,-1-1 1,1 0 0,0 0 0,0-1 0,-1 1 0,1 0 0,0 0 0,0-1 0,0 0 0,0 1-1,0-1 1,0 0 0,0 0 0,0 0 0,0 0 0,0 0 0,0 0 0,0 0 0,0-1 0,-1 1-1,1-1 1,0 1 0,0-1 0,3-1 0,2-2 19,0 1 0,0-1 0,0 0 0,0-1 0,0 1 0,10-11 0,13-16 83,-1-2 1,-1 0 0,-3-2-1,0-1 1,-2-1 0,-2-1-1,31-78 1,-38 70 43,-2 0 0,7-59 0,-11 58 71,1 1 0,18-52 0,-21 83-70,0 0 0,0 0-1,12-18 1,-17 33-148,-1-1 0,1 0 0,0 1 1,-1-1-1,1 0 0,0 1 0,-1-1 0,1 1 1,0-1-1,0 1 0,0-1 0,-1 1 0,1 0 1,0-1-1,0 1 0,0 0 0,0 0 1,0 0-1,0 0 0,0-1 0,-1 1 0,1 0 1,0 1-1,0-1 0,1 0 0,25 9 91,-20-6-82,51 18 82,-21-9-40,1 3 1,64 35-1,-81-37-49,-5-4 2,-1 0 0,0 2 0,23 20 0,-37-30-15,0 0 0,-1 0 0,2 0 1,-1 0-1,0-1 0,0 1 0,0 0 1,0-1-1,0 1 0,1-1 0,-1 1 1,0-1-1,0 1 0,1-1 1,1 0-1,-2 0 0,0 0 0,-1 0 0,1 0 0,0-1 0,-1 1 0,1 0 0,-1 0 0,1-1 0,0 1 1,-1 0-1,1-1 0,-1 1 0,1-1 0,-1 1 0,1-1 0,-1 1 0,1-1 0,-1 1 0,1-1 0,-1 0 0,0 1 0,1-1 0,-1 1 0,0-1 1,0 0-1,0 1 0,1-1 0,-1 0 0,0 1 0,0-1 0,0 0 0,0 1 0,0-2 0,4-14 554,-1 6-4844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28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 8536,'0'0'2160,"13"-3"-1744,37-11 174,55-7 1,-80 17-171,-1 2 1,1 1-1,0 0 1,0 2-1,28 4 1,-34-2-88,-2 0 214,0 0 1,-1 1 0,27 9-1,-28-4 108,-13-7-474,1-1 0,-1 1 0,1-1-1,-1 1 1,1-1 0,0 0 0,-1 0 0,1-1 0,0 1 0,5 0-1,-8-1-184,0 0-1,0 0 1,1 0 0,-1 0-1,0 0 1,1 0-1,-1 0 1,0 0-1,1-1 1,-1 1-1,0 0 1,0 0-1,1 0 1,-1 0 0,0-1-1,0 1 1,0 0-1,1 0 1,-1-1-1,0 1 1,0 0-1,0 0 1,0-1-1,1 1 1,-1 0-1,0-1 1,0 1 0,0 0-1,0-1 1,0 1-1,0 0 1,0 0-1,0-1 1,0 1-1,0 0 1,0-1-1,0 1 1,0 0-1,0-1 1,0 1 0,-3-4-2807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29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8536,'0'0'6312,"14"7"-5851,45 21-10,-52-25-336,1 0 1,0-1 0,0 0 0,0 0-1,1-1 1,-1 0 0,12-1 0,14 2 276,185 7 2960,-212-9-3149,-6 0-184,0 0 0,-1 0 0,1 0 1,0 0-1,-1 0 0,1 0 0,0 0 1,-1-1-1,1 1 0,-1 0 0,1 0 1,-1-1-1,1 1 0,0-1 0,-1 1 1,1 0-1,-1-1 0,0 1 0,1-1 1,-1 1-1,1-1 0,-1 1 0,0-1 1,1 1-1,-1-1 0,0 1 0,1-1 0,-1 0 1,0 1-1,0-1 0,0 0 0,1 0 1,0-11-2855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30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6128,'0'0'12647,"11"7"-12308,34 19-20,-43-25-292,1-1-1,-1 1 1,0 0 0,1-1 0,-1 0-1,1 1 1,-1-1 0,0 0 0,1 0-1,-1 0 1,1-1 0,-1 1 0,0-1-1,1 1 1,-1-1 0,3-1 0,9-1 116,24-1 171,1 3-1,-1 1 0,63 8 1,-46-3 34,56 12 684,-96-16-788,-10-1-115,-11-3-132,-6-4-436,9 4-2238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32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302 38 4216,'0'0'5297,"-12"-4"-4917,-2-1-307,-58-18 650,66 22-614,-1-1 0,1 1 0,0 0 0,-1 1 1,1-1-1,0 1 0,-1 1 0,1-1 0,0 1 0,-8 2 0,5 0 131,0 1 1,-1 1-1,1 0 0,1 0 1,-1 1-1,1 0 0,0 0 0,1 1 1,-1 0-1,-12 15 0,18-19-164,0 0-1,-1 0 1,1 0-1,0 0 1,1 1-1,-1-1 1,0 1-1,1-1 1,0 1 0,0 0-1,0-1 1,0 1-1,1 0 1,-1 0-1,1 0 1,0-1-1,0 1 1,1 0-1,-1 0 1,1 0-1,-1-1 1,1 1-1,0 0 1,1-1-1,-1 1 1,1-1-1,-1 1 1,1-1-1,0 0 1,1 0-1,2 4 1,-3-5-20,0 0 0,0 0 1,0 0-1,1 0 0,-1 0 1,1 0-1,-1-1 0,1 0 1,0 1-1,-1-1 0,1 0 1,0 0-1,0 0 0,0-1 1,0 1-1,3 0 0,5-1 106,0 0 0,0 0 0,12-3 0,10 0 123,-22 2-163,1-1-1,-1 0 0,20-7 0,3 0 229,-3 2 215,-31 7-427,0-5-2909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34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9 4120,'0'0'7484,"-10"-2"-7040,4 0-353,-1 1 0,1 0 1,0 0-1,-1 0 0,1 1 1,-1 0-1,1 0 1,-1 0-1,1 1 0,-1 0 1,1 1-1,0-1 0,-1 1 1,1 1-1,0-1 1,-10 6-1,11-4 9,0-1 0,0 1 1,0 0-1,1 0 0,0 1 0,-1-1 0,2 1 1,-1 0-1,0 0 0,1 0 0,0 1 1,0-1-1,-2 9 0,3-9-25,1-1 0,0 1 0,1 0-1,-1-1 1,1 1 0,0 0 0,0 0 0,0 0 0,1-1 0,0 1-1,-1 0 1,2-1 0,-1 1 0,1-1 0,-1 1 0,1-1 0,5 8 0,-1-3 76,0-1 0,1 0 0,0 0 0,0 0 0,1-1 0,14 10 0,10 10 249,-29-24-353,0 0 1,-1 0 0,1 1-1,0-1 1,-1 1-1,0-1 1,0 1 0,0 0-1,0-1 1,-1 1-1,0 0 1,1 0 0,-1 0-1,-1 1 1,1-1-1,0 0 1,-1 0-1,0 0 1,0 1 0,-1-1-1,1 0 1,-1 0-1,1 0 1,-3 6 0,0-3 24,1 1 1,-2-1 0,1 0 0,-1 0 0,0-1-1,0 1 1,-1-1 0,1 0 0,-2 0-1,1 0 1,-1-1 0,-8 7 0,-19 13 213,32-25-296,1 0 0,-1 0 0,1 0 0,-1 0 0,1 0 0,-1 0 0,1 0 0,-1 0-1,1 0 1,-1 0 0,1 0 0,-1-1 0,1 1 0,0 0 0,-1 0 0,1-1 0,-1 1-1,1 0 1,0 0 0,-1-1 0,1 1 0,0 0 0,-1-1 0,1 1 0,0-1 0,-1 1-1,1 0 1,0-1 0,0 1 0,-1-1 0,-7-14-349,3 1-2319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35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10152,'8'0'417,"310"-13"1660,-310 11-1934,0 0-1,0 0 1,0-1-1,0 0 1,0 0-1,-1-1 1,0 0-1,1 0 1,-1-1-1,-1 0 1,11-10-1,2 1-1501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36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1 4816,'0'0'4572,"-8"10"-3902,-24 31 26,31-40-536,0 0 1,0 0-1,0 1 0,0-1 0,0 0 0,0 1 0,1-1 0,-1 1 0,0-1 0,1 1 0,-1-1 0,1 1 1,0-1-1,0 1 0,-1-1 0,1 1 0,0 0 0,0-1 0,0 1 0,1-1 0,-1 1 0,0-1 1,0 1-1,1-1 0,-1 1 0,1-1 0,1 3 0,0 2 1018,-1-5-1104,-1 0 0,1-1-1,-1 1 1,1 0-1,-1 0 1,1-1-1,-1 1 1,1-1-1,0 1 1,-1 0-1,1-1 1,0 1-1,0-1 1,-1 1-1,1-1 1,0 0-1,0 1 1,0-1-1,0 0 1,-1 0-1,1 1 1,0-1-1,0 0 1,0 0-1,0 0 1,0 0-1,0 0 1,0 0-1,1-1 1,0 1 10,-1 0 0,1 0 0,0 0 0,-1 1 0,1-1 1,0 0-1,-1 1 0,1-1 0,0 1 0,2 1 0,30 22 284,-2 1 1,46 47-1,50 68 145,0 0-79,-64-74-176,73 69 471,-127-127-576,0-1 1,18 9 0,7 6 294,-34-21-421,0-1 0,0 1 0,0 0 0,0-1 0,0 1 0,0 0 0,-1 0 0,1 0 0,0 0 0,0 0 0,-1 0 0,1 0 0,0 0 0,-1 0 0,1 0 0,-1 0 0,0 0 0,1 2 0,-1-1-19,-1 0 0,1-1 0,-1 1 0,1 0 0,-1 0 0,0-1 0,0 1 0,0 0 0,0-1 0,0 1 0,0-1 0,0 1 0,-2 1 0,-38 42-2,-69 57 0,-9 9-2,3 33-4,71-82 0,32-45-24,0 0 1,2 1-1,0 0 0,1 1 0,1 0 0,-12 35 1,20-53 21,1 1 1,-1-1-1,1 0 1,0 1 0,0-1-1,0 1 1,-1-1-1,1 1 1,1-1 0,-1 1-1,0-1 1,0 1-1,0-1 1,1 1 0,0 2-1,0-4-102,-1 0 1,0 1-1,1-1 0,-1 0 1,1 1-1,-1-1 0,1 0 0,-1 1 1,1-1-1,-1 0 0,1 0 0,0 0 1,-1 1-1,1-1 0,-1 0 1,1 0-1,-1 0 0,1 0 0,0 0 1,-1 0-1,1 0 0,-1 0 0,1 0 1,-1-1-1,1 1 0,-1 0 0,1 0 1,0 0-1,-1-1 0,1 1 1,-1 0-1,1-1 0,0 1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37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 5416,'0'0'12145,"-7"10"-11888,-21 31-6,28-40-244,0-1 0,-1 0 0,1 1 0,0-1 0,0 1 0,0-1 1,0 0-1,0 1 0,-1-1 0,1 1 0,0-1 0,0 1 0,0-1 0,0 0 1,0 1-1,1-1 0,-1 1 0,0-1 0,0 1 0,0-1 0,0 0 0,0 1 0,0-1 1,1 1-1,-1-1 0,0 0 0,0 1 0,1-1 0,-1 0 0,0 1 0,1-1 1,-1 0-1,0 1 0,1-1 0,-1 0 0,0 0 0,1 1 0,-1-1 0,1 0 0,-1 0 1,0 0-1,1 0 0,-1 1 0,1-1 0,-1 0 0,1 0 0,-1 0 0,0 0 1,1 0-1,-1 0 0,2 0 0,26-1 173,-24 1-149,86-9 323,-59 5-159,64 0 0,115 8 346,-116 3-117,-24-3 831,-86-7-4662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38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 8032,'0'0'1784,"10"-6"-1534,7-3-94,1 1 0,0 1 0,0 1-1,1 0 1,26-4 0,8 5 347,0 2 1,0 3-1,0 2 1,92 15-1,-122-13-259,-1-1 0,1-1 0,0-1-1,0 0 1,0-2 0,22-4 0,-38 2-352,0 1 1,0-1 0,0-1-1,0 1 1,-1-1 0,0-1-1,0 1 1,0-1-1,0 0 1,5-6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41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4720,'0'0'8189,"2"10"-7716,24 158 1590,-24-124-1707,0-10 305,1 0 0,1 0 1,17 65-1,-4-60 71,-13-32-433,0-13-158,2-13-33,17-76 110,14-73 151,-34 158-340,0 0 1,0 0-1,0 1 1,2-1-1,-1 1 1,1 0-1,0 0 1,10-13-1,-12 20-20,-1 0 0,1-1 0,0 1 0,0 0 0,0 0 1,0 1-1,0-1 0,0 1 0,0-1 0,0 1 0,0 0 0,1 0 0,6-1 0,-8 2 3,1 0-1,0-1 0,-1 1 0,1 0 1,0 0-1,-1 1 0,1-1 0,0 0 1,-1 1-1,1 0 0,-1 0 0,1-1 1,-1 1-1,1 1 0,-1-1 1,0 0-1,1 1 0,3 3 0,0 3 15,0 0 0,-1 1 0,0 0 0,-1 1 0,0-1 0,0 1 0,-1-1 0,4 19 0,-3-13 8,0 6 52,0 1 0,-2-1 0,0 0 0,-3 42 0,0-20 280,15-67-60,59-137-34,-66 145-243,0 1 1,2 1-1,0 0 1,17-22 0,-20 28-11,1 1 0,1 0 0,-1 0 0,1 0-1,0 1 1,1 1 0,-1-1 0,18-7 0,-24 13-16,0 0 0,-1-1 0,1 1-1,0 0 1,0 0 0,-1 0 0,1 0-1,0 1 1,0-1 0,-1 0 0,1 1-1,0-1 1,-1 1 0,1 0 0,0-1-1,-1 1 1,1 0 0,-1 0 0,1 0-1,-1 0 1,0 0 0,1 1 0,-1-1-1,0 0 1,0 1 0,0-1 0,0 0 0,2 4-1,1 2 11,1 0 0,-1 0 1,0 1-1,5 14 0,-2 5 69,-1 1 1,-1-1-1,-1 1 0,-2-1 1,-1 41-1,-3-55 4,-1 0 102,4-12-160,4-8-100,12-36-3255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05.8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1 10040,'0'0'2920,"-11"2"-2630,10-2-282,-4 0 42,-1 1-1,0 0 1,1 1-1,-1-1 1,1 1-1,-1 0 1,1 1-1,0-1 1,0 1-1,0 0 1,0 0 0,0 1-1,-7 7 1,-2 4 158,1 1 0,1 0 0,0 1 0,-10 21 0,17-29-50,0 1-1,1 0 1,0 0-1,1 1 0,0-1 1,0 1-1,1 0 0,1-1 1,-1 19-1,2-27-117,0 0 1,0 0-1,0 0 0,0 0 1,0 0-1,1 0 0,-1 0 1,1 0-1,-1 0 0,1 0 1,0-1-1,0 1 0,0 0 1,0 0-1,0-1 0,0 1 1,0-1-1,0 1 0,1-1 1,-1 1-1,1-1 0,-1 0 0,1 0 1,-1 1-1,1-1 0,0 0 1,0-1-1,-1 1 0,1 0 1,0 0-1,0-1 0,0 1 1,0-1-1,0 0 0,3 1 1,-1-1 27,1 0 1,-1-1 0,1 1 0,-1-1-1,1 0 1,-1-1 0,0 1 0,1-1-1,-1 1 1,0-1 0,0 0 0,0-1-1,0 1 1,7-7 0,-2 1 43,0-2 1,-1 1-1,1-1 1,-2-1-1,0 1 1,12-23-1,-9 11 260,-1 0 1,11-45-1,-20 66-328,1 0 1,-1 0-1,0 0 0,0 0 1,0-1-1,1 1 1,-1 0-1,1 0 0,-1 0 1,1 0-1,-1 1 1,1-1-1,-1 0 0,1 0 1,1-1-1,-2 2-27,1 0 0,-1 1 0,1-1 0,-1 0 0,0 1-1,1-1 1,-1 1 0,0-1 0,0 1 0,1-1 0,-1 0 0,0 1 0,0-1-1,1 1 1,-1-1 0,0 1 0,0-1 0,0 1 0,0-1 0,0 1 0,0 0 0,5 46 243,-5-42-217,21 486 993,-18-383-864,-3-60-51,-6 64 0,4-93-75,-1 0-1,-1-1 0,-1 1 0,0-1 0,-1 0 0,-11 21 1,16-36-29,-1 0 0,1 0 1,-1 0-1,0 0 0,0 0 0,0-1 1,0 1-1,-1-1 0,1 1 1,-1-1-1,1 0 0,-1 0 1,0 0-1,-3 1 0,3-2-3,1 0 0,0-1 1,-1 0-1,1 1 0,-1-1 0,1 0 0,-1 0 0,1 0 1,-1-1-1,1 1 0,-1-1 0,1 1 0,-1-1 0,1 0 0,0 0 1,0 0-1,-1 0 0,1 0 0,-3-2 0,-2-2 17,-1-1-1,1 1 0,0-1 1,1-1-1,0 1 1,0-1-1,0 0 1,1-1-1,-1 1 0,2-1 1,-1 0-1,1 0 1,1 0-1,-5-15 0,2 5 24,2 0-1,0-1 0,1 0 1,1 0-1,1-38 0,1 49-41,1 0-1,0 0 1,0 0 0,1 1-1,0-1 1,0 0 0,1 1-1,0-1 1,0 1 0,1 0-1,0 0 1,0 0-1,0 0 1,1 1 0,9-10-1,-5 8 6,1 0-1,-1 1 1,1 0-1,1 0 1,-1 1-1,1 1 1,0-1-1,1 2 0,17-6 1,3 3 45,0 1 1,35-3 0,27-3 165,-93 12-217,0-1-1,1 1 1,-1 0-1,0 0 1,1-1 0,-1 1-1,0 0 1,1-1 0,-1 1-1,0-1 1,0 0 0,0 1-1,1-1 1,-1 0 0,0 0-1,0 0 1,0 0-1,0 0 1,0 0 0,-1 0-1,1 0 1,1-2 0,-2 1-241,1 1 0,-1-1 1,0 0-1,-1 1 1,1-1-1,0 1 0,0-1 1,-1 0-1,1 1 0,-1-1 1,1 1-1,-1-1 1,0 1-1,1 0 0,-2-2 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42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624 1 5016,'0'0'5025,"-10"7"-4513,-34 26-25,39-29-364,1 0 1,0 0 0,0 1-1,0 0 1,0 0-1,0 0 1,-2 6 0,-8 10 288,-84 120 1197,57-79-290,-89 105-1,86-112-425,35-42-580,0-1-1,0-1 1,-1 1-1,-1-1 0,0-1 1,-14 11-1,-49 43 1374,69-60-1569,0 0 0,1 0-1,-1 0 1,1 1 0,-4 6 0,-10 9 378,18-19-487,0-1 0,0 1 0,0-1-1,0 1 1,-1-1 0,1 1 0,0 0 0,1-1 0,-1 1 0,0-1 0,0 1 0,0-1 0,0 1 0,0 0 0,0-1 0,1 1 0,-1-1 0,0 1 0,0-1 0,1 1 0,-1-1 0,0 1 0,1-1 0,-1 0 0,1 1-1,-1-1 1,1 1 0,-1-1 0,0 0 0,1 1 0,-1-1 0,1 0 0,0 0 0,0 1 0,23 13 71,180 73 162,-31-16-95,-121-47-107,-23-13-20,-1 2 0,-1 1-1,0 1 1,32 25 0,-41-27-11,-12-8 2,1 0 1,-1 0-1,0 0 1,-1 1-1,8 8 1,-7 10-529,7-48-2886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43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1 327 6016,'0'0'4952,"9"-7"-4438,-5 4-458,7-4 99,-1-1-1,0 0 1,0 0-1,0-1 1,9-13-1,-1 0 287,0 0 1,2 1-1,0 2 0,1 0 1,35-24-1,-39 32-219,-10 5-90,0 0 0,1 1 1,0 1-1,0-1 0,1 1 0,-1 0 1,17-4-1,-23 8-97,0 0 0,-1 0 0,1 0 0,0 0 1,0 0-1,0 1 0,-1-1 0,1 0 0,0 1 0,-1 0 0,1-1 1,0 1-1,-1 0 0,1 0 0,-1 0 0,1 0 0,-1 0 0,0 0 1,1 0-1,-1 0 0,0 1 0,0-1 0,0 0 0,0 1 1,0-1-1,0 1 0,0-1 0,1 4 0,1 3 40,1 1 0,-2 0-1,1 0 1,1 10 0,-4-16-62,32 178 811,-29-153-675,-1-15-31,-1-1-1,2 0 1,7 23-1,-5-17 8,-4-13-37,0 0 0,1-1 1,0 1-1,-1-1 0,1 1 0,5 6 0,-6-10-61,-1 0-1,1 0 1,0 0 0,0-1-1,0 1 1,0 0-1,0-1 1,0 1-1,0-1 1,0 1 0,0-1-1,0 1 1,0-1-1,0 0 1,1 1-1,-1-1 1,0 0-1,0 0 1,0 0 0,0 0-1,1 0 1,-1 0-1,0 0 1,0-1-1,0 1 1,0 0-1,0-1 1,0 1 0,1 0-1,-1-1 1,0 1-1,0-1 1,1 0-1,6-4 15,1-1 0,-1 0 0,0 0 0,0 0 0,-1-1 0,0 0 0,0 0 0,-1-1 0,1 0 0,-2 0 0,1 0 0,7-17 0,2-9 32,-2 0-1,11-42 1,-10 29 14,-9 32-65,2-10 75,2 0 0,0 0 0,24-40 0,-33 65-95,1-3 15,1 0 0,0 0 1,0 0-1,-1 1 1,2-1-1,-1 1 1,5-4-1,-6 5-9,1 0 1,0 0-1,0 1 0,0-1 0,-1 1 0,1 0 1,0-1-1,0 1 0,0 0 0,0 0 0,0 0 1,0 0-1,0 1 0,0-1 0,2 1 0,17 4 122,-1 1 0,0 0 0,26 13 0,0 0 270,-45-19-371,1 1-1,-1-1 0,0 1 1,1-1-1,-1 1 0,0 0 1,0 0-1,1-1 0,-1 1 1,0 0-1,0 0 0,0 0 1,0 0-1,0 0 1,0 0-1,0 2 0,-3 3-707,-12-3-2568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44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5120,'0'0'4469,"1"15"-3874,-1 99 629,-1-91-450,2 1-1,1 0 1,0 0 0,2-1 0,1 0 0,8 25 0,-2-91-1269,-10 39-567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45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0 6928,'0'0'2681,"-2"11"-2021,-4 29 289,1 1 1,2 0-1,2 1 0,8 77 1,-6-117-833,-1 1 1,0-1 0,1 0 0,-1 0 0,1 0 0,0 0-1,-1-1 1,1 1 0,0 0 0,0 0 0,0 0 0,3 3 397,7-13 475,-7 0-3176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46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0 135 6824,'0'0'2312,"2"-10"-1812,-1 4-347,0-1 0,1 1 0,0-1 1,0 1-1,0 0 0,1-1 0,0 1 1,0 1-1,1-1 0,-1 0 0,1 1 1,1 0-1,-1 0 0,1 0 0,-1 0 1,10-6-1,-9 8 56,0 0 0,-1 1-1,1-1 1,0 1 0,0 0 0,0 0 0,10-1 0,-13 3-167,-1 0 1,1 0 0,-1 0-1,0 0 1,1 1 0,-1-1 0,1 0-1,-1 1 1,1-1 0,-1 1-1,0 0 1,1-1 0,-1 1-1,0 0 1,0 0 0,1 0 0,-1 0-1,0 0 1,0 0 0,0 0-1,0 0 1,0 0 0,-1 1 0,1-1-1,0 0 1,0 0 0,-1 1-1,1-1 1,-1 1 0,1-1-1,-1 1 1,1 2 0,0 3 35,0 1 1,0-1-1,0 1 1,-1 0-1,0 0 1,-1-1-1,0 1 1,-3 15-1,-21 59 445,24-78-469,-2 1 0,1-1 0,0 0-1,-1 0 1,0 0 0,-5 6 0,-10 17 457,18-27-485,0 1 0,0 0-1,0-1 1,0 1 0,0 0 0,0 0-1,0-1 1,0 1 0,0 0 0,0-1-1,1 1 1,-1 0 0,0-1 0,1 1-1,-1-1 1,0 1 0,1 0 0,-1-1-1,1 1 1,-1-1 0,1 1 0,-1-1-1,1 1 1,-1-1 0,1 0 0,-1 1-1,1-1 1,0 0 0,-1 1 0,1-1-1,0 0 1,-1 0 0,1 1 0,0-1-1,-1 0 1,1 0 0,0 0 0,-1 0-1,2 0 1,29 3 392,5-6-168,-1-2-1,1-2 1,-1-2-1,0 0 1,33-16-1,-67 25-321,7-5 106,-5 1-2645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46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8744,'0'0'2214,"4"14"-1468,0 4-484,-1-8-80,-1 1 0,1 0 0,1-1 0,0 0 0,0 0 0,9 14 0,-1-6 258,1 0 0,1-1 0,0 0 1,23 20-1,74 55 1216,-55-47-1024,1-2 520,98 57 0,-87-52-145,-38-25-513,-26-19-392,1 0-1,-1 0 1,0 1 0,0 0-1,-1-1 1,1 1-1,2 6 1,3 3 392,-9-13-456,0 0 0,0 0 0,0 0 0,0 0 0,0 0 0,0 0 0,0 0 1,0 0-1,0 0 0,0 0 0,-1 0 0,1 0 0,0 0 0,-1 0 0,1 0 0,-1 0 1,1 0-1,-1 0 0,1 0 0,-1-1 0,0 1 0,1 0 0,-1 0 0,-1 0 0,-22 23 140,22-22-156,-309 304 354,292-285-372,-108 102 1,101-99-34,15-13-80,-1-1 0,-1 0 0,-26 16 0,31-22-3030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3:48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0 131 4616,'0'0'5358,"11"2"-5046,84 2 636,-88-4-845,106 4 1402,-40-4-643,-40 2-473,0-1 0,49-6 0,-33 1-124,168-20 663,-45 4-470,265 6 434,-361 15-769,1-4-1,75-11 1,236-16 173,-321 27-268,610-23 193,-592 24-207,116 3 10,-63 5-16,243 24 90,-288-21 66,124-2-1,-91-6 86,-117 0-225,30-1 76,-36 0-93,0 0 0,-1-1 0,1 1 0,-1 0 0,1-1 0,0 0 0,-1 0 0,1 1-1,-1-1 1,0-1 0,3-1 0,-4 3-5,-1-1-1,0 1 1,1-1 0,-1 1-1,0-1 1,0 0-1,1 1 1,-1-1 0,0 1-1,0-1 1,0 0 0,0 1-1,0-1 1,0 0-1,0 1 1,0-1 0,0 0-1,0 1 1,0-1 0,0 1-1,-1-1 1,1 0 0,0 1-1,0-1 1,-1 1-1,1-1 1,0 1 0,-1-1-1,1 0 1,-1 1 0,1 0-1,-1-1 1,-13-15-1824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6:25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0 137 5520,'0'0'8240,"1"11"-7946,2 17 42,1 0 0,1 0 0,1 0 0,16 42 0,-16-55-174,-1 1 0,-1 0-1,0 0 1,2 24 0,-3-19 349,11 41 1,-8-53 5,-3-15-168,-1-18-87,-11-161 207,4 36-226,7 110-179,1 13-13,-3 20-32,1 0 1,0 1-1,0-1 0,0 1 1,1-1-1,-1 1 1,1 0-1,1-1 1,-1 1-1,6-9 0,-6 12-11,-1 0 0,0 1-1,0-1 1,0 0-1,1 1 1,-1-1 0,1 1-1,-1-1 1,1 1-1,0 0 1,0 0 0,-1-1-1,1 1 1,0 0-1,0 1 1,0-1 0,0 0-1,0 1 1,0-1-1,0 1 1,0-1 0,1 1-1,-1 0 1,0 0-1,0 0 1,0 0 0,0 0-1,0 1 1,0-1-1,4 2 1,6 3 58,0 1-1,0 1 0,-1 0 1,0 0-1,0 1 1,-1 1-1,0 0 1,-1 0-1,1 1 1,14 21-1,-19-25 17,-6-14 42,-4-11-2910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6:27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0 279 4416,'0'0'7214,"4"-13"-6816,28-92 712,-29 99-1020,4-17 348,17-31-1,-21 47-324,1 1 0,0 0 0,0 0-1,0 0 1,1 0 0,0 1-1,0 0 1,1 0 0,8-6-1,-6 4 19,4-1 470,-11 9-581,-1-1 0,1 0 0,0 0 0,0 0 0,-1 1 0,1-1 0,0 1 1,0-1-1,-1 0 0,1 1 0,0-1 0,-1 1 0,1 0 0,0-1 0,-1 1 0,1-1 0,-1 1 0,1 0 0,-1-1 0,1 2 1,22 40 365,-18-32-239,-1 0 0,2-1-1,-1 0 1,9 9-1,-13-16-146,1-1 0,0 0 0,0 1 0,0-1 0,0 0-1,0 0 1,0 0 0,0 0 0,0-1 0,0 1 0,0 0-1,0-1 1,1 0 0,-1 1 0,0-1 0,0 0-1,1 0 1,-1 0 0,4-1 0,3 1-1710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6:40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8032,'0'0'11785,"13"6"-11461,2 3-210,-6-3-29,0-1-1,1 0 0,-1-1 0,1 0 0,14 3 1,-14-3 66,0 0 0,0 0 0,9 7 1,21 9 248,-14-10 47,41 9 0,-58-17-253,1 0 0,0-1-1,-1 0 1,1-1 0,0 0 0,-1-1-1,20-3 1,1-3 1479,-39 7-2072,1 0-4475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4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13360,'0'0'2032,"12"-1"-1647,25-1-50,1 2 1,65 9-1,-51 0-109,141 27 538,-157-27-325,0 2 1,0 1-1,41 21 0,-63-28-77,1 1 60,-11-1 23,-9-3-3091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06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 4816,'0'0'12833,"15"1"-12505,253 15 878,-217-14-1010,270 2 739,0-22 518,-313 18-1306,-1-1 0,1 0 0,0-1 0,12-4 0,-18 5-103,0 0 1,0-1-1,1 1 1,-1 0-1,0-1 1,0 0-1,0 1 1,0-1 0,-1 0-1,1 0 1,0 0-1,-1 0 1,1 0-1,-1-1 1,0 1-1,0 0 1,2-5-1,19-70-1938,-22 74 1035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6:41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9040,'0'0'9882,"13"-5"-9549,-6 2-280,4-1 27,0 0-1,0 1 1,0 0-1,0 1 1,1 0-1,21 0 1,-18 2 71,0 0 0,0 1 0,0 1 0,-1 0 0,1 1 0,-1 1 0,1 0 1,20 10-1,-19-6 283,0 0 0,0-1 1,21 6-1,-37-13-445,1 0 1,-1 0-1,1 0 1,-1 0-1,1 0 1,0 0-1,-1 0 1,1 0-1,-1 0 1,1-1-1,-1 1 1,1 0-1,-1 0 1,1 0-1,-1 0 0,0-1 1,1 1-1,-1 0 1,1-1-1,-1 1 1,1 0-1,-1-1 1,0 1-1,1 0 1,-1-1-1,1 0 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6:44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 7632,'0'0'11703,"10"15"-11396,31 48 12,-36-54-199,-2 1 1,0-1-1,0 1 0,0-1 1,-1 1-1,-1 0 1,0 0-1,0 0 0,-1 0 1,-1 17-1,0-2 273,-11 53 1160,11-74-1271,0-6 126,-2-11-114,3-12-169,3-28 0,-1 7-45,1 17-12,0 0 0,2 1 0,11-37 0,-2 9 69,-13 50-119,1 1-1,0-1 1,0 1-1,0 0 1,5-7 0,-6 11-13,-1 0 0,1-1 0,0 1 0,0 0 0,0 0 0,0 0 0,0-1 0,0 1 0,0 0 0,0 0 0,0 0 0,0 1 0,1-1 0,-1 0 0,0 0 1,1 1-1,-1-1 0,1 1 0,-1-1 0,1 1 0,-1-1 0,1 1 0,-1 0 0,3 0 0,-3 0 0,1 1 1,-1 0 0,1-1-1,0 1 1,-1 0-1,1 0 1,-1 0-1,0 0 1,1 0-1,-1 1 1,0-1 0,0 0-1,0 1 1,0-1-1,2 3 1,14 27 47,-15-26-43,8 19 89,-1 0 0,-1 0 0,-1 1 0,-1 0 0,-1 0 1,-2 0-1,0 1 0,-2 32 0,9-73 249,11-36-221,1 1-1,3 1 1,58-85 0,-83 133-124,1 0 0,0 0 1,0 0-1,0 0 1,-1 0-1,1 0 0,0 0 1,0 0-1,0 0 1,0 1-1,0-1 1,1 0-1,-1 1 0,0-1 1,0 1-1,0 0 1,1-1-1,-1 1 0,0 0 1,0-1-1,1 1 1,-1 0-1,0 0 1,0 0-1,1 0 0,-1 0 1,2 1-1,-2-1 3,1 1-1,-1 0 0,0 0 1,1-1-1,-1 1 0,0 0 1,1 0-1,-1 0 0,0 0 1,0 0-1,0 1 0,0-1 1,0 0-1,0 1 0,0-1 1,-1 0-1,1 1 0,0-1 1,-1 1-1,1-1 0,0 4 1,4 22 64,0 1-1,-2 0 1,-2 0-1,0 0 1,-2 0 0,0 0-1,-12 53 1,10-61-105,-3 12 350,-5-14-4293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6:49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65 7024,'0'0'8201,"5"-11"-7986,12-31 1,-13 30 1203,-6 25-765,-7 6-488,0 1 0,-1-2-1,-1 1 1,-1-2 0,-20 25 0,13-17 3,-150 187 1564,115-138-158,52-72-1398,0 1 1,0-1-1,0 1 1,0-1-1,0 1 1,1 0-1,-1 0 1,1 0-1,0 0 1,0 0-1,0 0 1,0 0-1,0 3 1,-1 9 207,1-14-360,1 0-1,0 0 1,-1 1-1,1-1 1,0 1-1,0-1 1,0 0-1,0 1 1,0-1-1,0 0 1,0 1-1,1-1 1,-1 0-1,0 1 1,1-1-1,-1 0 1,1 1-1,0 0 1,15 24 99,2-2 1,35 40 0,-23-30 5,48 74-1,10 11 263,-84-115-338,0 1-1,0 0 1,-1 1 0,5 7-1,-7-11-36,-1-1 0,1 1 0,0-1 0,-1 1 0,1-1 0,-1 1 0,0 0 0,0-1 0,1 1 0,-1 0 0,0-1-1,0 1 1,0 0 0,-1-1 0,1 1 0,0 0 0,-1-1 0,1 1 0,-1-1 0,0 3 0,0-3-20,1-1 0,0 0 0,0 0 0,0 0 0,0 0 0,-1 1 0,1-1-1,0 0 1,0 0 0,0 0 0,-1 0 0,1 0 0,0 0 0,0 0 0,0 0 0,-1 0 0,1 1 0,0-1 0,0 0 0,-1 0 0,1 0 0,0 0 0,0 0 0,0 0 0,-1-1 0,1 1 0,0 0 0,0 0-1,-1 0 1,1 0 0,0 0 0,0 0 0,0 0 0,-1 0 0,1 0 0,0-1 0,0 1 0,0 0 0,-1 0 0,-9-11 20,-3-6-3585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6:50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0 122 8136,'0'0'9958,"10"-7"-9715,-2 2-183,11-8 357,41-22-1,-59 34-372,1 1 0,-1-1 1,0 0-1,1 1 0,-1-1 0,1 1 0,-1 0 1,0-1-1,1 1 0,-1 0 0,1 0 0,-1 0 0,1 0 1,-1 0-1,1 0 0,1 0 0,-2 1 1,0 0-1,0 0 1,-1 0-1,1-1 1,0 1-1,0 0 0,-1 0 1,1 0-1,-1 0 1,1 0-1,-1 0 1,1 1-1,-1-1 1,1 0-1,-1 0 1,0 0-1,0 0 1,0 0-1,0 1 0,0-1 1,0 1-1,2 14 74,1 16 106,1 1 0,1 0 0,13 41 0,-13-63-157,0 0 0,0-1 0,1 0 0,1 0 0,12 15 0,-19-24-55,1 0-1,0 0 1,0 0-1,0 0 1,0 0-1,0 0 1,0 0-1,1-1 1,-1 1 0,0 0-1,0-1 1,1 1-1,-1-1 1,0 1-1,0-1 1,1 1-1,-1-1 1,1 0-1,-1 0 1,0 0-1,1 0 1,-1 0-1,1 0 1,-1 0-1,0 0 1,1 0-1,-1-1 1,0 1-1,3-2 1,-2 1 3,1 0 1,-1-1-1,0 1 1,1-1-1,-1 0 1,0 0-1,0 0 1,0 0-1,-1 0 1,1 0-1,0-1 1,-1 1-1,3-5 1,3-11 29,0 0 1,-1-1-1,-1 0 0,5-34 1,-5 12 148,-2-51 0,2 55 72,-2 32-209,-3 5-56,0 0 0,1 0 0,-1 0 0,0 0 0,0 0 0,0 0 0,0 0 0,0-1 0,1 1 0,-1 0 0,0 0 0,0 0 0,0 0 0,0-1 0,0 1 0,0 0 0,0 0 0,0 0 0,0 0 0,0-1 0,0 1 0,0 0 0,0 0 0,1 0 1,-1-1-1,-1 1 0,1 0 0,0 0 0,0 0 0,0-1 0,0 1 0,0 0 0,0 0 0,0 0 0,0-1 0,0 1 1,-1 0 0,1-1 0,0 1 0,0-1 0,-1 1 1,1 0-1,0-1 0,0 1 0,0-1 0,0 1 1,-1 0-1,1-1 0,0 1 0,0-1 0,0 1 0,0-1 1,0 1-1,0 0 0,0-1 0,0 1 0,0-1 1,1 1-1,-1-1 0,0 1 0,0 0 0,0-1 0,0 1 1,1-1-1,-1 1 0,0 0 0,0-1 0,1 1 1,-1 0-1,0-1 0,0 1 0,1 0 0,-1-1 0,0 1 1,1 0-1,-1 0 0,1-1 0,-1 1 0,0 0 1,1 0-1,-1 0 0,1 0 0,-1 0 0,1 0 0,-1-1 1,0 1-1,1 0 0,-1 0 0,1 0 0,-1 0 0,1 0 1,-1 1-1,0-1 0,1 0 0,0 0 0,2 0 17,-1 1 0,1 0 0,0-1 0,-1 1-1,1 0 1,-1 0 0,1 1 0,-1-1-1,4 3 1,4 3 49,0-1-1,1 0 0,-1 0 0,22 7 1,-16-6-3,0-4 72,-9-2-3252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6:51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6824,'0'0'2704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6:51.8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0 7024,'0'0'10777,"4"11"-10491,0 0-195,-2-6-45,0 1 0,0-1 1,-1 0-1,1 1 0,-1-1 1,0 1-1,-1 0 0,1-1 1,-1 1-1,-1 7 0,-6 118 1245,4-75-580,2-35-164,-7 39 0,4-31 651,5-26-1173,2-14-2884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6:52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9344,'0'0'4650,"4"13"-4087,36 136 1201,-27-79-696,11 45 1482,-23-103-1753,-1-12-823,0 0-1,0 0 0,0 0 1,0 0-1,1 0 1,-1 0-1,0 0 0,0 0 1,0 1-1,0-1 0,0 0 1,0 0-1,0 0 1,0 0-1,0 0 0,0 0 1,0 1-1,0-1 0,0 0 1,0 0-1,0 0 1,0 0-1,0 0 0,0 0 1,0 1-1,0-1 0,0 0 1,0 0-1,0 0 1,0 0-1,0 0 0,0 0 1,0 1-1,0-1 1,0 0-1,-1 0 0,1 0 1,0 0-1,0 0 0,0 0 1,0 0-1,0 0 1,0 0-1,0 1 0,0-1 1,-1 0-1,1 0 0,0 0 1,0 0-1,0 0 1,0 0-1,0 0 0,0 0 1,-1 0-1,1 0 1,0 0-1,0 0 0,0 0 1,0 0-1,0 0 0,-1 0 1,1 0-1,0 0 1,0 0-1,0 0 0,0 0 1,0 0-1,-1-1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6:53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8744,'0'0'11498,"11"-5"-11163,-2 1-280,0 0 98,1-1 0,0 1-1,0 1 1,0 0-1,1 0 1,16-1 0,-25 4-107,0 0-1,1 0 1,-1 0 0,0 0 0,1 1 0,-1-1 0,0 1 0,1 0 0,-1-1 0,0 1 0,0 0-1,0 1 1,0-1 0,0 0 0,0 0 0,0 1 0,0-1 0,0 1 0,0 0 0,-1-1 0,1 1-1,-1 0 1,0 0 0,1 0 0,-1 0 0,0 0 0,0 1 0,0-1 0,0 0 0,-1 0-1,1 1 1,0 3 0,0 0-2,-1-1-1,1 0 1,-1 1-1,0-1 0,-1 1 1,0-1-1,1 0 1,-2 1-1,1-1 1,-1 0-1,1 0 0,-1 0 1,-5 8-1,-20 27 235,16-26 53,-15 28-1,26-41-313,0 0 1,0 0-1,0 0 1,-1 0-1,1 0 0,0 0 1,0 0-1,1 0 1,-1 0-1,0 0 1,0 0-1,0 0 0,1 0 1,-1 0-1,0 0 1,1 0-1,-1 0 1,1 0-1,-1 0 0,1 0 1,-1 0-1,1-1 1,0 1-1,0 0 0,-1 0 1,1-1-1,0 1 1,0 0-1,0-1 1,0 1-1,1 0 0,39 21 136,-24-13-50,-9-4-42,0-1-1,0-1 1,1 1-1,-1-1 0,1-1 1,-1 1-1,1-1 1,18 1-1,-25-6-315,-7-3 386,-8-5-2797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6:55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8240,'0'0'8550,"9"9"-8245,61 55 515,79 95-1,-118-123-567,-18-22-80,-1 1 0,0 1 0,17 29 0,-25-37-135,2 3 265,-1 0-1,7 20 1,-11-28-175,0 1 1,0 0-1,-1 0 1,0 0-1,1 0 0,-1 0 1,0 0-1,-1 0 1,1 0-1,-1 0 0,-2 8 1,1 2 273,-2 4 67,4-18-466,0 0-1,0 0 1,0 0-1,0 0 1,0 0 0,-1 0-1,1 0 1,0 1-1,0-1 1,0 0 0,0 0-1,0 0 1,0 0-1,0 0 1,0 0-1,0 0 1,0 0 0,0 0-1,0 1 1,0-1-1,0 0 1,0 0 0,0 0-1,0 0 1,0 0-1,0 0 1,0 0 0,0 1-1,0-1 1,0 0-1,0 0 1,0 0 0,0 0-1,0 0 1,0 0-1,0 0 1,0 0 0,1 0-1,-1 1 1,0-1-1,0 0 1,0 0 0,0 0-1,0 0 1,0 0-1,0 0 1,0 0 0,0 0-1,0 0 1,1 0-1,-1 0 1,0 0 0,0 0-1,0 0 1,0 0-1,-4 3 86,1-2-82,1 1 0,0 0 0,-1-1 1,1 1-1,0 1 0,0-1 0,0 0 0,0 0 0,-3 6 1,-5 4 2,-21 28 49,1 2-1,1 1 1,-31 66 0,8-16 117,18-21 59,13-26 164,16-41-142,3-5-194,5-2-113,-3-3-3232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6:58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1 7528,'0'0'8990,"-2"14"-8629,-2 50 407,4 95 0,5-63 16,14 131 1192,-17-204-1351,-1 41 0,-2-37 423,1-26-539,1-11-68,2-28-309,-1-1 1,-1 1-1,-3 0 0,-9-58 0,0 33 94,-40-119-1,50 178-217,-2-5 34,1 1 0,-2-1 0,1 1 0,-1 0 0,0 0 0,-1 1 0,0-1 0,-7-7 0,11 14-38,1 0 1,-1 0-1,0 0 1,0 0-1,0 0 1,1-1-1,-1 1 1,0 0-1,1 0 1,-1 0-1,1-1 1,0 1-1,-1 0 1,1 0-1,0-1 1,0 1-1,0 0 1,0-1-1,0 1 1,0 0-1,0 0 1,0-1-1,0 1 1,1 0-1,-1-1 1,0 1-1,1 0 1,-1 0-1,1 0 1,0-1-1,-1 1 1,1 0-1,0 0 1,0 0-1,-1 0 1,1 0-1,0 0 1,0 0-1,2 0 1,1-4-11,1 1 1,0 1-1,1-1 1,-1 1-1,1 0 1,-1 0-1,7-2 1,-5 3-3,0 0 0,0 1 1,0 0-1,0 1 1,0 0-1,0 0 1,0 0-1,0 1 0,0 0 1,0 0-1,12 4 1,-7-1-6,0 0 0,-1 1 0,1 0 0,-1 1 0,21 13 1,-27-15 10,-1 0 1,1 1 0,-1-1 0,0 1 0,0 0-1,0 0 1,-1 1 0,0-1 0,0 1-1,0-1 1,-1 1 0,0 0 0,0 0 0,0 0-1,-1 0 1,1 0 0,-2 1 0,1-1 0,-1 0-1,0 12 1,-3-12 1,1-1 0,-1 0 0,1 1 0,-1-1 0,-1 0 1,1 0-1,-1-1 0,0 1 0,0-1 0,0 0 0,-6 4 0,0 3 2,-10 6 23,0 0 0,-24 16 0,42-32-21,-1 1-1,1-1 1,0 1 0,0 0 0,0 0 0,1 0 0,-1-1 0,0 2 0,1-1 0,-1 0 0,1 0 0,0 0 0,0 1 0,0-1 0,0 1 0,0-1 0,0 1 0,0 4 0,1-3-1,0 0 0,0 0 1,1 0-1,-1 0 0,1 0 1,0 0-1,0 0 0,1 0 0,-1 0 1,1-1-1,2 5 0,7 13-3,0 0 0,1-2 0,1 1-1,1-2 1,31 33 0,-14-20 30,-22-21 42,0 0-1,1-1 1,0 0 0,0-1 0,1 0 0,0 0-1,1-1 1,-1 0 0,17 5 0,-28-11-73,0-1 0,0 0 0,0 0 0,0 0 0,0 0 0,0 0 1,0 0-1,1 0 0,-1 0 0,0 0 0,0 1 0,0-1 0,0 0 0,0 0 0,0 0 0,0 0 0,0 0 1,0 0-1,1 0 0,-1 0 0,0 0 0,0 0 0,0 0 0,0 0 0,0 0 0,0 0 0,0 0 1,1 0-1,-1 0 0,0 0 0,0 0 0,0 0 0,0 0 0,0 0 0,0 0 0,0 0 0,0 0 0,1 0 1,-1 0-1,0 0 0,0 0 0,0 0 0,0-1 0,0 1 0,0 0 0,0 0 0,0 0 0,0 0 1,0 0-1,1 0 0,-1 0 0,0 0 0,0 0 0,0-1 0,0 1 0,0 0 0,0 0 0,0 0 1,0 0-1,0 0 0,0 0 0,0 0 0,0 0 0,0-1 0,0 1 0,0 0 0,0 0 0,0 0 0,0 0 1,-8-10-11,-7-5-3736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10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435 828 5824,'0'0'4244,"-14"-2"-3920,4 0-257,3 1-16,-1-1 0,1 1 1,-1 1-1,1-1 0,-1 1 1,1 1-1,-1-1 0,1 1 0,0 1 1,-1-1-1,-7 4 0,-8 5 206,0 1-1,1 0 0,0 2 0,1 1 0,1 0 1,-35 33-1,40-32-65,1 0-1,1 1 1,0 0 0,1 1 0,1 0 0,0 1-1,2 0 1,-14 34 0,22-48-132,-1 0 0,1 0 0,0 1 0,0-1 0,1 1 0,-1-1 1,1 0-1,0 1 0,0-1 0,1 1 0,-1-1 0,1 1 0,2 6 0,-2-8-21,1 0 0,0 0 0,-1 0-1,1 0 1,0 0 0,0-1 0,0 1 0,1-1 0,-1 1 0,1-1-1,-1 0 1,1 0 0,0 0 0,-1 0 0,1-1 0,0 1-1,0-1 1,1 0 0,2 2 0,2-1 7,0 0 0,0-1 0,1 0 0,-1 0 0,0-1 0,0 0 1,0 0-1,1-1 0,-1 0 0,0 0 0,0-1 0,0 0 0,0 0 0,-1-1 0,1 0 0,0-1 0,-1 0 1,0 0-1,7-5 0,15-12 102,-2-1 1,-1-1-1,30-32 1,-23 21 8,-5 6-34,-1-2 0,-2 0 1,-1-2-1,-2-1 0,-1 0 0,-1-2 1,-2 0-1,-2-1 0,21-66 0,-10-8 284,20-195 0,-40 184-93,-7 106-231,-1 0 0,0 0 0,-1 0 0,-1 1 1,-8-28-1,11 41-69,-1 0 0,1 0 0,0 0 1,-1 0-1,1 0 0,-1 0 0,1 0 1,-1 0-1,0 0 0,1 1 0,-1-1 1,0 0-1,0 0 0,1 1 0,-1-1 0,0 0 1,0 1-1,-1-1 0,1 0-5,1 1 0,-1 0 1,0 0-1,1 0 0,-1 0 0,0 0 0,0 0 0,1 1 0,-1-1 0,0 0 1,1 0-1,-1 0 0,0 1 0,1-1 0,-1 0 0,1 1 0,-1-1 0,0 0 1,1 1-1,-2 0 0,-2 4 25,-1 0 0,1 0 1,0 0-1,-6 11 0,8-14-27,-23 43 55,1 1-1,2 1 0,3 1 0,1 0 1,-14 66-1,10-10 13,-14 167 0,28-66 41,9-180-93,1 0-1,2-1 1,0 0 0,1 0 0,2 0-1,11 29 1,-14-44-5,1-1 0,-1 1-1,1-1 1,1 1 0,0-2 0,0 1-1,0-1 1,1 1 0,0-2 0,1 1 0,0-1-1,-1 0 1,2-1 0,-1 0 0,1 0-1,9 3 1,-10-5 13,0 0 0,1-1-1,-1 0 1,1 0 0,-1-1-1,1 0 1,-1-1 0,1 0-1,-1 0 1,1-1 0,0 0-1,-1 0 1,1-1 0,-1 0 0,0-1-1,0 0 1,0 0 0,13-7-1,-3-2 50,0 0 1,-1-1-1,0-1 0,18-19 0,57-70 306,-68 74-268,-8 9 60,26-39 0,-37 50-90,1-1-1,-2 0 1,1 0-1,-2 0 1,1 0-1,3-20 1,-7 29-74,1 0 0,-1 0 1,0-1-1,0 1 0,1 0 1,-1 0-1,0 0 0,0-1 1,0 1-1,-1 0 1,1 0-1,0 0 0,0-1 1,-1 1-1,1 0 0,0 0 1,-1 0-1,1 0 0,-1 0 1,0 0-1,1 0 0,-1 0 1,0 0-1,0 0 1,1 0-1,-1 0 0,0 1 1,0-1-1,0 0 0,0 0 1,0 1-1,0-1 0,0 1 1,0-1-1,-1 1 0,1-1 1,0 1-1,0 0 1,0 0-1,0-1 0,-1 1 1,1 0-1,0 0 0,0 0 1,0 0-1,-1 0 0,-1 1 1,-2 0 12,0 0 0,0 0 0,0 0 0,0 1 0,0 0 0,0 0 0,0 0 0,1 0 0,-1 1 0,-4 3 0,-6 7 18,1 0 1,0 1 0,1 1 0,0 0-1,1 0 1,1 1 0,-12 25 0,18-32-31,0 0 0,2 0 0,-1 1 0,1-1 1,0 1-1,1 0 0,0 0 0,0 0 1,2 0-1,-1 1 0,1-1 0,0 0 0,1 0 1,0 0-1,1 0 0,3 10 0,-4-15-8,0-1 0,1 0-1,0 0 1,0 0 0,0-1-1,0 1 1,0 0-1,1-1 1,0 1 0,0-1-1,0 0 1,0 0 0,0 0-1,1 0 1,-1-1 0,1 1-1,5 2 1,-4-3-1,1 0-1,0 0 1,0 0 0,0-1 0,0 0-1,1 0 1,-1-1 0,0 0-1,0 0 1,13-2 0,1-2 3,-1 0 0,1-2 0,-1 0 0,0-2 1,-1 0-1,26-15 0,102-68 51,14-9 108,-153 96-138,18-9 80,-24 12-105,-1 1 1,1 0-1,-1 0 1,1 0 0,-1-1-1,1 1 1,-1 0-1,1 0 1,-1 0 0,1 0-1,-1 0 1,1 0-1,-1 0 1,1 0-1,-1 0 1,1 0 0,-1 0-1,1 0 1,-1 1-1,1-1 1,-1 0 0,1 0-1,-1 0 1,1 1-1,-1-1 1,1 0 0,-1 1-1,0-1 1,1 0-1,-1 1 1,1-1 0,-1 0-1,0 1 1,1-1-1,-1 1 1,0-1 0,0 1-1,1-1 1,-1 1-1,0-1 1,0 1 0,4 18 27,-2-1 0,0 1 0,-1 0 0,-3 32 0,1-32-17,-44 349 97,9-127-27,30-187-66,-24 155 61,27-194-56,6-17 36,6-24 21,-5 12-62,113-407 594,-81 312-299,89-186 0,-116 276-257,1 1 0,0 1 0,2 0 0,24-29 0,-32 42-40,0 0 0,1 1 0,-1-1 0,1 1 0,0 0 0,0 0 0,0 0 0,0 0 0,9-2 0,-11 4-9,1 0 0,0 1 0,0-1 0,0 1 0,0 0 0,0 0 0,0 0 0,0 1 0,-1-1 0,1 1 0,0 0 0,0 0 0,-1 0 0,1 0 0,5 4 0,-6-3-1,0 0 0,0 0 0,0 1-1,-1-1 1,1 1 0,-1 0 0,0-1 0,0 1-1,0 0 1,0 0 0,0 1 0,-1-1-1,1 0 1,-1 1 0,0-1 0,0 1-1,0-1 1,0 1 0,0 3 0,0 2 2,0 1 0,-1-1 1,0 0-1,0 1 0,-1-1 0,-2 14 1,0-12-6,1-1 1,-2 1-1,0-1 1,-5 11-1,6-16-1,1-1-1,-1 0 1,0 0 0,0 0-1,0 0 1,-1-1 0,1 1-1,-1-1 1,0 0 0,0 0-1,-7 4 1,7-4 19,-1-1 1,1 0-1,-1 0 0,0 0 1,0-1-1,1 1 0,-1-1 1,0 0-1,0 0 0,0-1 1,0 0-1,0 0 0,0 0 1,-9-1-1,4 1 21,10 0-40,-1 0 1,0 0-1,0 0 0,1 0 1,-1 0-1,0 0 1,0 0-1,1 0 0,-1 0 1,0 0-1,0 0 1,0 0-1,1-1 0,-1 1 1,0 0-1,1-1 1,-1 1-1,0 0 0,1-1 1,-2 0-1,-1 1 15,6 6-22,12 7-39,-7-6 33,1-1 0,0 1 0,0-1 0,14 7 0,-6-6-3,1 0 0,0-1 0,0-1 0,0 0 0,1-2 0,0 0 0,-1-1 0,1-1 0,24-1 0,-29-1 13,1-1 0,0 0 0,-1-1 0,0-1 0,1 0 0,-1-1 0,-1 0 0,1-1 0,-1-1 0,0 0 0,0-1 0,15-12 0,-17 11 18,1-1 0,-1 0 0,-1-1 0,0 0 0,-1-1 0,0 0 0,0 0 0,-1-1 0,-1 0 0,0-1-1,-1 1 1,-1-1 0,0 0 0,-1-1 0,0 1 0,2-17 0,-6 28-11,0 0 0,0-1 0,0 1 0,0 0 0,0 0 0,0 0 1,-1 0-1,0 0 0,0-1 0,1 1 0,-2 0 0,1 1 0,0-1 0,-1 0 0,1 0 0,-4-4 0,4 6-5,-1 0 0,1 0-1,0 0 1,0 0 0,-1 1 0,1-1-1,-1 0 1,1 1 0,-1-1 0,1 1-1,-1-1 1,1 1 0,-1 0 0,1-1-1,-1 1 1,1 0 0,-1 0 0,0 0-1,1 0 1,-1 1 0,1-1 0,-1 0-1,1 1 1,-1-1 0,1 1 0,-1-1-1,1 1 1,0 0 0,-1-1 0,1 1-1,0 0 1,-1 0 0,1 0 0,-1 1-1,-4 3-6,0 1-1,0-1 1,1 1-1,-1 0 0,2 0 1,-1 1-1,1 0 1,-1-1-1,2 1 0,-1 1 1,1-1-1,-3 11 0,2-4-13,0 0 0,1 1 0,1-1 0,1 1 0,0 26 0,1-31-3,1-1 0,0 1 1,1 0-1,4 15 1,-5-23 19,-1 0 0,1 1 0,0-1 0,-1 0 1,1 0-1,0-1 0,0 1 0,1 0 1,-1 0-1,0 0 0,1-1 0,-1 1 1,1-1-1,-1 1 0,1-1 0,0 1 1,-1-1-1,1 0 0,0 0 0,0 0 0,0 0 1,0 0-1,0 0 0,0-1 0,0 1 1,0-1-1,4 1 0,1-1 6,1-1 0,0-1 0,0 1 0,-1-1 0,1 0 0,-1-1-1,0 0 1,1 0 0,-1-1 0,-1 1 0,11-9 0,9-7 11,35-35 1,-31 27-8,7-4 27,47-32 1,-62 49-2,1 1 0,0 1 0,46-18 0,-68 30-31,1-1-1,-1 1 1,0 0 0,0 0-1,0 0 1,1 0 0,-1 0-1,0 0 1,0 0-1,1 0 1,-1 0 0,0 1-1,0-1 1,0 0 0,0 1-1,0-1 1,1 1 0,-1-1-1,0 1 1,0 0-1,0 0 1,0-1 0,-1 1-1,1 0 1,0 0 0,0 0-1,0 0 1,-1 0-1,1 0 1,0 0 0,-1 0-1,1 0 1,-1 0 0,1 0-1,-1 0 1,1 3 0,1 3 2,1 1 1,-2 0 0,1 0-1,0 10 1,0 18-31,-4 46 1,0-12 35,1-69-9,1-1 0,0 1 1,0-1-1,0 1 0,0-1 1,0 1-1,0-1 0,0 1 1,0-1-1,0 1 0,0-1 0,0 1 1,0-1-1,0 1 0,0-1 1,0 1-1,0-1 0,1 1 1,-1-1-1,0 1 0,0-1 0,1 0 1,-1 1-1,0-1 0,1 1 1,-1-1-1,0 0 0,1 1 1,-1-1-1,0 0 0,1 1 1,-1-1-1,1 0 0,-1 0 0,1 1 1,-1-1-1,1 0 0,-1 0 1,1 0-1,-1 0 0,1 0 1,-1 1-1,1-1 0,-1 0 1,1 0-1,-1 0 0,1 0 0,-1-1 1,1 1-1,-1 0 0,1 0 1,-1 0-1,1 0 0,-1 0 1,1-1-1,-1 1 0,1 0 1,-1 0-1,0-1 0,1 1 0,-1 0 1,1-1-1,34-28 50,-26 20-40,43-40 87,16-14 9,-59 55-92,2 0 1,-1 1-1,1 0 0,0 1 1,13-5-1,-23 10-14,0 1 1,1-1-1,-1 1 0,1 0 0,-1 0 1,1 0-1,0 0 0,-1 0 1,1 0-1,-1 0 0,1 0 0,-1 0 1,1 1-1,-1-1 0,1 1 0,-1-1 1,0 1-1,1-1 0,-1 1 1,0 0-1,1 0 0,-1 0 0,0 0 1,0 0-1,0 0 0,0 0 1,0 0-1,0 0 0,0 0 0,0 1 1,0-1-1,0 0 0,-1 1 0,2 1 1,3 7-2,-1 0 1,0 0 0,4 19 0,-5-19 2,1 4-15,-3-9 4,0 1 1,0-1-1,1 0 1,0 0 0,0 0-1,0 0 1,1 0-1,4 7 1,-6-12 8,0 1 0,0 0-1,0-1 1,1 1 0,-1-1 0,0 1 0,0-1-1,1 0 1,-1 1 0,1-1 0,-1 0 0,0 0-1,1 0 1,-1 0 0,0 0 0,3-1 0,21-4-10,1-6 13,-1 0 0,0-2 0,-1-1 0,23-17 0,18-10 15,170-93 20,-179 106-38,-68 52-26,-72 76-40,46-57 21,-34 48 1,61-76 26,8-12 9,0 0 0,1 0 0,-1 1 0,1-1 1,0 0-1,0 1 0,0-1 0,0 1 0,1 0 0,-1 0 1,1-1-1,0 1 0,-1 5 0,2-9 7,0 1 1,0-1-1,0 1 0,0-1 1,1 1-1,-1-1 0,0 1 0,0-1 1,0 1-1,0-1 0,0 1 1,1-1-1,-1 0 0,0 1 0,1-1 1,-1 1-1,0-1 0,0 0 1,1 1-1,-1-1 0,1 0 1,-1 0-1,0 1 0,1-1 0,-1 0 1,1 0-1,-1 1 0,0-1 1,1 0-1,0 0 0,16-3-26,14-15-7,-7 0 35,-1-1-1,-1-1 1,-1-1-1,-1-1 1,31-43-1,-28 30 1,-2 0 1,-2-1-1,24-62 0,-16 14 0,-3-1-1,-3-1 0,10-107 1,-26 154-25,-2-1 1,-2-62-1,-1 101 21,0 1 0,0-1 1,0 0-1,0 0 0,-1 0 0,1 0 0,0 0 0,0 1 1,0-1-1,-1 0 0,1 0 0,-1 0 0,1 1 0,0-1 1,-1 0-1,1 0 0,-2 0 0,2 1 1,0-1 0,-1 1 0,1 0 0,-1 0 0,1 0 0,0 0 0,-1 0 0,1 0 0,-1 0 0,1 0 0,0 0 0,-1 0 1,1 0-1,-1 0 0,1 0 0,0 0 0,-1 0 0,1 1 0,0-1 0,-1 0 0,1 0 0,0 0 0,-1 1 0,1-1 0,-1 1 0,-2 1-8,0 1 1,0 0-1,1 0 1,-1 0-1,1 0 0,-3 4 1,-6 14-21,1 0 0,0 0 0,2 1 0,0 1 0,-6 33 0,3 2-63,-2 61 0,9-57-13,7 113 0,0-139 77,2-1-1,2 0 0,1 0 1,20 54-1,-26-84 31,-1 0 0,1-1 0,1 1 0,-1-1 0,0 0-1,1 0 1,0 0 0,0 0 0,0 0 0,1-1-1,-1 1 1,1-1 0,0 0 0,0 0 0,0 0 0,0-1-1,7 4 1,-6-5 2,0 0-1,0 0 1,0 0 0,0-1-1,-1 0 1,1 0 0,0 0-1,0 0 1,0-1 0,0 0-1,0 0 1,-1 0 0,1 0-1,0-1 1,-1 0 0,1 0-1,6-4 1,12-8 16,0-1-1,-1 0 0,-1-2 1,33-32-1,65-87 135,-21 23 94,-97 111-240,0 0 0,1 1 0,-1-1 0,1 1 0,-1-1 1,1 1-1,0 0 0,0-1 0,0 1 0,-1 0 0,1 0 0,0 1 0,0-1 0,0 0 0,3 0 0,-4 1-4,0 0 0,0 0 0,0 1-1,-1-1 1,1 0 0,0 0 0,0 1-1,-1-1 1,1 0 0,0 1 0,0-1 0,-1 1-1,1-1 1,-1 1 0,1-1 0,0 1-1,-1 0 1,1-1 0,-1 1 0,1 0 0,-1-1-1,0 1 1,1 0 0,-1 0 0,0-1-1,1 2 1,1 6 2,0-1-1,-1 1 0,0 0 1,0 0-1,0 0 0,-2 12 1,-6 66-6,-5 0 0,-2-1 1,-39 122-1,51-201-6,0 0-1,0 0 1,0 0-1,-1-1 1,0 1-1,-6 8 1,9-13 5,-1 0 0,1 0 1,-1-1-1,0 1 0,0 0 1,1-1-1,-1 1 0,0-1 0,0 1 1,0-1-1,1 1 0,-1-1 1,0 0-1,0 1 0,0-1 0,0 0 1,0 0-1,0 0 0,0 1 1,-1-1-1,0-1 1,1 1 0,-1-1 0,1 1 0,-1-1 0,1 0 0,-1 1 0,1-1 0,0 0 1,-1 0-1,1 0 0,0 0 0,0 0 0,0 0 0,0-1 0,0 1 0,-2-3 0,-6-10 28,0-1 0,1-1 0,1 0 0,0 0 0,-6-21 0,-2-6 95,15 43-119,-1-1 0,1 0 0,0 1 0,-1-1 0,1 0-1,-1 1 1,1-1 0,0 0 0,0 0 0,0 0 0,-1 1 0,1-1 0,0 0 0,0 0 0,0 0-1,0 1 1,0-1 0,0 0 0,0 0 0,1 1 0,-1-1 0,0 0 0,0 0 0,1 0 0,-1 1-1,0-1 1,1 0 0,-1 1 0,0-1 0,1 0 0,-1 1 0,1-1 0,0 1 0,-1-1 0,1 0-1,-1 1 1,1-1 0,0 1 0,-1 0 0,1-1 0,0 1 0,0 0 0,-1-1 0,1 1 0,0 0-1,0 0 1,-1-1 0,1 1 0,0 0 0,0 0 0,0 0 0,1 0 0,5 1 6,0-1 0,1 1 1,-1 0-1,11 4 0,-15-5-6,61 20 157,67 30 1,-117-44-125,-6-3-4,-1-1 1,0 0-1,1-1 1,-1 1-1,1-1 0,0-1 1,-1 0-1,1 0 0,0 0 1,-1-1-1,1 0 0,9-3 1,-1 0-880,0-1 1,-1-1-1,0-1 1,15-8-1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6:58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0 8032,'0'0'10319,"-8"11"-10028,-51 70 789,58-77-1009,-1-1 0,1 0 0,0 0-1,0 1 1,0-1 0,1 0 0,-1 1 0,1-1-1,-1 1 1,1-1 0,1 1 0,-1 3 0,8 44 665,-7-48-673,-1 1 13,1 0 0,0-1 0,-1 1 0,2 0 0,-1-1 0,0 1 0,1 0 0,0-1 0,0 0 0,0 1 0,0-1 0,0 0 0,1 0 1,-1 0-1,1 0 0,0-1 0,0 1 0,0-1 0,0 0 0,0 1 0,1-1 0,-1-1 0,1 1 0,-1 0 0,1-1 0,0 0 0,-1 0 0,1 0 0,0 0 0,0-1 0,0 1 0,0-1 0,6-1 0,-4 1-23,0-1-1,-1 1 0,1-2 1,0 1-1,-1 0 1,0-1-1,10-5 0,1-7-3127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7:00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8936,'0'0'8399,"10"8"-7981,2 1-278,32 29 502,-40-35-533,0-1 1,0 0-1,0 0 0,1 0 0,-1 0 0,0-1 0,1 0 0,-1 0 0,1 0 0,0 0 0,-1-1 0,1 0 0,4 0 0,6 1 112,7 1 55,-1 1-1,1 0 0,-1 2 0,0 1 0,0 0 0,-1 1 0,38 20 1,-18-7 105,51 19 0,-86-37-353,0-1 0,0 1 1,0-1-1,1-1 0,-1 1 0,0-1 0,0 0 0,0 0 0,0 0 0,0-1 0,0 0 0,1 0 0,-1 0 0,7-3 0,-4 0-505,0 1 0,0-2-1,0 1 1,-1-1-1,1 0 1,8-8-1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7:02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 8240,'0'0'8530,"11"1"-8202,119 4 1209,-86-3-1096,323 1 1125,57-30-1047,-122 27-358,-227 2-140,73 7 44,-64-3 39,92-6-1,324-39 401,-444 37-421,-37 2-41,0-1-1,1-1 1,-1 0 0,33-9 0,-49 10-50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7:03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8432,'0'0'7836,"8"12"-7353,2 3-320,-3-6-52,-1 0 0,-1 1-1,1-1 1,-1 1 0,-1 0 0,5 16 0,1 16 783,11 87-1,-17-87-377,3 0 0,15 54 0,-14-71 39,5 29 0,-11-46-196,-1-2-24,-6-13-78,2 2-235,0-1 0,1 1 1,-1-1-1,1 0 0,1 1 0,-1-1 1,0-11-1,-3-5 11,-1-2-4,-35-152 103,35 141-108,2 0 0,1 1 0,2-41 0,1 68-16,2 1 0,-1 0 0,1 1 0,0-1 0,0 0 0,0 0 0,1 1 0,4-8 0,7-15 8,-12 23-9,1 0 0,0 0 0,0 0 0,0 1 0,1-1 1,-1 1-1,1 0 0,0 0 0,1 0 0,-1 0 0,1 1 0,-1 0 0,1 0 0,0 0 1,0 0-1,0 1 0,1 0 0,-1 0 0,0 0 0,1 1 0,0-1 0,7 1 0,-7 0 5,0 0 0,0 1 0,-1 0 0,1 0 0,0 0 0,0 1 0,0 0 0,-1 0 0,1 0-1,0 1 1,-1 0 0,1 0 0,-1 1 0,0-1 0,1 1 0,-1 0 0,-1 0 0,1 1 0,0 0 0,-1-1-1,0 1 1,5 6 0,-6-6 6,0 1 0,0-1 0,0 1 0,-1 0-1,1 0 1,-1 0 0,0 0 0,-1 0 0,2 7-1,-2-9-6,-1-1-1,0 1 1,0 0-1,0-1 1,0 1-1,-1 0 1,1 0-1,-1-1 0,1 1 1,-1-1-1,0 1 1,0-1-1,0 1 1,-1-1-1,1 1 1,0-1-1,-1 0 0,0 0 1,1 1-1,-1-1 1,-3 2-1,-3 3-11,-1 0-1,1-1 1,-2 0-1,1-1 1,-1 0 0,1 0-1,-2-1 1,1 0-1,0-1 1,-14 3-1,23-6-10,0 0 1,0 0-1,0 0 0,0 0 0,0 0 0,0 1 1,0-1-1,0 0 0,0 1 0,0-1 0,0 0 1,0 1-1,0-1 0,0 1 0,0 0 0,0-1 1,1 1-1,-1 0 0,0-1 0,0 1 0,1 0 1,-1 0-1,1 0 0,-1-1 0,1 1 0,-2 2 1,2-2-11,1 0 0,-1 0 0,0 0 1,1 0-1,-1 0 0,1 0 0,-1 0 1,1 0-1,-1 0 0,1 0 1,0 0-1,-1 0 0,1-1 0,0 1 1,0 0-1,-1 0 0,1-1 0,1 2 1,23 13-4,-5-3-11,74 65-36,-85-69 114,-1 0 0,0 0 0,0 1 0,-1 0 0,0 0 0,0 1 0,-1-1 0,-1 2 0,1-1 0,-2 0 0,1 1 0,2 11 0,-4-6 240,-3-12-35,-3-12-263,0-3-3139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7:04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6 8432,'0'0'6910,"-13"-2"-6619,7 2-255,2-1 6,-1 0-1,0 0 1,0 1-1,0 0 1,1 0-1,-1 0 1,0 1-1,0-1 1,1 1-1,-1 0 1,0 0-1,1 1 1,-1 0-1,1 0 1,-1 0-1,1 0 1,0 0-1,0 1 1,-7 5 0,7-4 26,1 0 1,0 0 0,0 0-1,0 1 1,0-1 0,1 1-1,0-1 1,0 1 0,0 0-1,0 0 1,1 0 0,-1 0-1,1 0 1,1 0 0,-1 0 0,1 0-1,0 1 1,0-1 0,0 0-1,1 0 1,0 0 0,0 0-1,0 0 1,1 0 0,-1 0-1,1 0 1,0 0 0,1-1 0,-1 1-1,1-1 1,0 0 0,0 1-1,0-1 1,1 0 0,-1-1-1,1 1 1,0-1 0,0 0-1,0 0 1,0 0 0,1 0 0,-1-1-1,1 1 1,0-1 0,0 0-1,0-1 1,0 1 0,0-1-1,7 1 1,8 0 217,1-1 1,0-1-1,0-1 1,0 0-1,39-9 1,-59 10-258,0-1 1,0 1 0,0 0 0,0-1 0,-1 1 0,1-1-1,0 1 1,0-1 0,0 0 0,0 1 0,-1-1 0,1 0-1,0 1 1,-1-1 0,1 0 0,0 0 0,-1 0 0,1 0-1,-1 0 1,0 0 0,1 0 0,-1 1 0,0-1-1,1 0 1,-1-2 0,-1-20-3104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7:05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9240,'0'0'9130,"10"1"-8805,5 1-236,5 1 197,1-2 0,-1 0 0,28-2-1,-43 0-170,0 0 0,-1 1 0,1 0 0,0 0 0,-1 0 0,1 0 0,0 1-1,-1 0 1,1 0 0,-1 0 0,8 3 0,-11-4-80,-1 1 1,1 0-1,-1 0 1,1-1-1,-1 1 1,1 0-1,-1 0 1,1 0-1,-1-1 1,0 1-1,1 0 1,-1 0-1,0 0 0,0 0 1,1 0-1,-1 0 1,0 0-1,0 0 1,0 0-1,0-1 1,0 1-1,-1 0 1,1 0-1,0 0 1,0 0-1,-1 0 0,1 1 1,-12 28 314,10-26-314,-2 4 14,0 0-1,0-1 1,-1 1 0,0-1 0,-1 0 0,1-1 0,-1 1 0,0-1-1,-8 5 1,8-6-3,1-1 35,-1 0 0,1 0-1,1 1 1,-1 0 0,-4 5 0,9-10-70,0 1 1,-1-1 0,1 0 0,0 0 0,0 1-1,0-1 1,0 0 0,0 1 0,0-1 0,-1 0 0,1 1-1,0-1 1,0 0 0,0 1 0,0-1 0,0 0-1,0 1 1,0-1 0,0 0 0,0 1 0,1-1-1,-1 0 1,0 1 0,0-1 0,0 0 0,0 1-1,0-1 1,1 0 0,-1 0 0,0 1 0,0-1-1,0 0 1,1 0 0,-1 1 0,0-1 0,0 0 0,1 0-1,-1 0 1,0 1 0,0-1 0,1 0 0,-1 0-1,1 0 1,17 6 199,-15-5-179,20 4 87,-15-2-79,1-1 1,-1 0 0,1 0 0,0-1 0,-1 0-1,1-1 1,0 0 0,12-1 0,-10-1 113,-1 0 1,0-1-1,19-7 1,-26 9-382,0-1 1,0 1-1,0-1 1,0 0-1,-1 1 1,1-1-1,-1 0 1,1-1-1,-1 1 0,0 0 1,0-1-1,0 1 1,0-1-1,0 1 1,0-1-1,2-5 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23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7736,'0'0'10439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9:25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385 1 9344,'0'0'7737,"-1"11"-7352,0-4-388,-1 8 356,1 0-1,0 1 1,2-1 0,1 21-1,0-25-124,-1-1 0,-1 1 0,0 0 0,-2 16 0,1-14-30,0-1 0,1 0 0,1 13 0,0-9 68,0-1 0,-2 1-1,0 0 1,-4 23 0,-2 10 136,-12 126 501,-8 165 242,10-29-308,-22-3 98,29-230-662,-34 151 483,28-156-524,-69 282 628,66-243-691,-9 39 55,16-93-93,3 0-1,-2 67 1,-5 33 80,14-136-171,1 1 0,1 26-1,-1 26 80,1-21-16,0-39-79,0-1-1,-2 19 1,-2-13 303,4-20-463,0 1 0,0-1 0,0 1 0,0-1 0,0 1 1,0-1-1,0 1 0,0-1 0,0 0 0,0 1 0,0-1 0,-1 1 0,1-1 0,0 1 0,0-1 0,0 1 0,-1-1 0,1 0 0,0 1 0,0-1 0,-1 0 1,1 1-1,0-1 0,-1 0 0,1 1 0,0-1 0,-1 0 0,1 0 0,-1 1 0,1-1 0,-1 0 0,0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4:56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355 800 4816,'0'0'3232,"-11"1"-2847,-94 19 804,84-15-522,0 1 0,1 1-1,-34 16 1,39-15-38,0 1 1,0 0 0,-19 17-1,30-22-502,0-1-1,1 1 1,-1 0 0,1 0 0,0 0-1,0 0 1,1 1 0,-1-1-1,1 1 1,0-1 0,0 1-1,1 0 1,-1 0 0,1 0-1,0 0 1,0 8 0,0-9-54,1-2-31,0-1 1,-1 1-1,1 0 1,0-1-1,0 1 1,0-1-1,0 1 1,0-1-1,0 1 1,0 0-1,1-1 1,-1 1-1,1-1 1,-1 1-1,1-1 1,-1 1-1,1-1 1,0 0-1,0 1 1,0-1-1,0 0 1,0 1-1,0-1 0,0 0 1,0 0-1,0 0 1,2 1-1,8 4 8,0-1 0,0 0-1,1 0 1,-1-1-1,1-1 1,0 0-1,0-1 1,0 0-1,1-1 1,-1 0 0,0-1-1,0 0 1,1-1-1,-1 0 1,0-1-1,0-1 1,0 0-1,0 0 1,-1-1 0,1-1-1,-1 0 1,0 0-1,0-1 1,-1-1-1,0 0 1,0 0-1,0-1 1,-1 0-1,9-10 1,-3 1-10,-1-1-1,0 0 1,-2-1-1,0 0 1,-1-1 0,-1 0-1,-1-1 1,0 0 0,-2 0-1,0-1 1,-2 0-1,0 0 1,-2 0 0,0 0-1,-2-1 1,-2-41-1,-3 19 25,-2 0 0,-2 1 0,-2 0 0,-2 0 0,-2 2 0,-1-1 0,-43-79 0,37 88 81,-2 0-1,-37-42 1,57 71-74,-5-10 97,4 13-37,1 9 52,2 1-137,1-1 1,0 1-1,0-1 0,1 1 1,2 9-1,2 15 25,29 253 263,-34-284-333,4 21 12,1-1 1,1-1-1,10 23 1,3 10 13,-7-12 9,41 113 37,-46-137-50,1-1-1,0 0 0,2 0 1,0 0-1,0-1 0,22 22 1,-26-31 2,-1-1-1,1-1 1,0 1 0,0-1 0,1 0 0,-1 0 0,1-1 0,0 0 0,0 0-1,0 0 1,12 2 0,-15-5-16,-1 1-1,0-1 1,0 0-1,1 1 1,-1-2-1,0 1 1,0 0 0,1-1-1,-1 1 1,0-1-1,0 0 1,0 0-1,1 0 1,-1 0-1,-1-1 1,1 1 0,0-1-1,0 0 1,0 0-1,-1 0 1,1 0-1,-1 0 1,0-1-1,0 1 1,1-1 0,-1 1-1,-1-1 1,3-4-1,5-8 6,0-2 0,-2 1-1,0-1 1,0 0 0,-2 0-1,0-1 1,3-23 0,-7 37-4,-1 0 1,0 0-1,0 0 1,0 0 0,-1 0-1,1 0 1,-1 0-1,0 1 1,0-1 0,-1 0-1,1 0 1,-1 1-1,1-1 1,-1 1-1,0-1 1,0 1 0,-4-4-1,6 7 46,13-2-41,19 4-10,46 9-1,-67-10-4,-4 1-6,-1-1 0,1 1 0,-1 0 0,0 0 0,0 0 0,0 1 0,9 6 0,-12-7 3,0 0-1,0 0 1,-1 0-1,1 1 1,0-1-1,-1 1 1,0 0-1,1-1 1,-1 1-1,-1 0 1,1 1-1,0-1 1,-1 0-1,1 0 1,0 4-1,3 18-9,2 31-1,4 21 63,-10-69-41,1 0 1,1 0-1,0 0 0,0-1 1,0 1-1,1-1 0,5 8 0,-6-12-2,-1 0-1,0 0 0,1 0 0,-1-1 1,1 1-1,0-1 0,-1 0 1,1 0-1,0 0 0,1 0 1,-1 0-1,0-1 0,0 1 0,1-1 1,-1 0-1,1 0 0,6 1 1,-4-2-1,-1 0 1,1 0 0,0 0 0,0-1 0,-1 0 0,1 0-1,0 0 1,-1-1 0,1 0 0,6-3 0,0-1 10,-1 0 0,-1-1-1,1 0 1,-1 0 0,0-1 0,-1-1 0,0 0 0,0 0 0,12-17 0,-15 17-7,3-3 35,-1 0 0,0 0 0,-1-1 0,0 0 0,-1 0 0,-1-1 0,5-20 0,-11 25 57,1 8-94,0 1-1,-1-1 1,1 1-1,0 0 1,0-1-1,-1 1 1,1-1-1,0 1 1,0-1-1,0 1 1,0-1-1,0 1 1,0-1-1,0 1 1,0-1-1,0 1 1,0-1-1,0 1 1,0-1-1,0 1 1,0-1 0,0 1-1,0-1 1,0 1-1,1 0 1,-1-1-1,0 1 1,0-1-1,1 1 1,-1-1-1,0 1 1,1 0-1,-1-1 1,0 1-1,1 0 1,-1-1-1,0 1 1,1 0-1,0-1 1,-1 1-6,0 0 1,0 0 0,0-1-1,0 1 1,0 0 0,0 0-1,0 0 1,0-1 0,1 1-1,-1 0 1,0 0 0,0 0-1,0-1 1,0 1 0,0 0-1,0 0 1,1 0 0,-1 0 0,0 0-1,0-1 1,0 1 0,1 0-1,-1 0 1,0 0 0,0 0-1,0 0 1,1 0 0,-1 0-1,0 0 1,0 0 0,0 0-1,1 0 1,-1 0 0,0 0-1,0 0 1,1 0 0,-1 0-1,0 0 1,0 0 0,0 0 0,1 0-1,-1 0 1,0 0 0,0 0-1,0 0 1,1 1 0,-1-1-1,0 0 1,0 0 0,0 0-1,0 0 1,1 0 0,-1 1-1,0-1 1,0 0 0,0 0-1,0 0 1,0 0 0,0 1-1,1-1 1,-1 0 0,0 0 0,0 1-1,0-1 1,0 0 0,0 0-1,0 0 1,0 1 0,2 6-1,1 1 1,-2 0-1,1-1 1,-1 1-1,0 0 0,-1 13 1,2 8 2,1 9 47,-2-22-42,0 0 1,2 0-1,-1-1 1,6 17-1,-6-28 2,-1 0 1,1 0-1,0-1 1,0 1-1,0 0 0,0-1 1,1 1-1,-1-1 0,1 0 1,0 0-1,0 0 1,0 0-1,0 0 0,1-1 1,-1 1-1,1-1 0,-1 0 1,1 0-1,8 3 1,-8-5-2,0 0 1,0 0-1,0-1 1,0 1 0,0-1-1,-1 0 1,1 0-1,0 0 1,0 0-1,-1-1 1,1 1 0,-1-1-1,1 0 1,-1 0-1,1 0 1,4-6 0,9-18 11,-1-1 0,-2-1 1,-1-1-1,-1 0 0,-1 0 1,-2-1-1,6-34 0,-7 17-17,-2 0-1,-2-1 0,-2-49 0,-16-143 31,9 185-8,-1-33 37,5 72-8,1 31 11,3 166-49,-3 149-92,-3-256 70,0 24-54,-28 182 0,21-231 53,-16 70-39,21-103 59,0 1 0,-2-1-1,0 0 1,0-1 0,-11 15 0,8-18 7,10-15-23,0 0 0,0 0 0,1 0 0,-1 0 0,1 0 0,0 0 0,1-6 0,8-16-21,2 0-1,0 1 0,1 0 1,25-34-1,78-85-115,-17 22 32,-68 84 62,37-36 1,-43 49 30,-2-1-1,0-2 0,-2 0 1,21-34-1,-10-3 37,-3-1-1,-3-1 0,26-102 1,-48 154 40,-1-1 1,0 0 0,1-30-1,-2 39-15,0-3 19,-2 9-66,0 0 1,0 0-1,0 0 0,0 0 1,0 0-1,0 1 0,0-1 0,0 0 1,0 0-1,0 0 0,0 0 1,0 0-1,0 0 0,-1 0 0,1 0 1,0 0-1,0 0 0,0 0 1,0 0-1,0 0 0,0 0 1,0 0-1,0 0 0,0 0 0,0 0 1,0 0-1,-1 0 0,1 0 1,0 0-1,0 0 0,0 0 0,0 0 1,0 0-1,0 0 0,0 0 1,0 0-1,0 0 0,0 0 0,0 0 1,-1 0-1,1 0 0,0 0 1,0 0-1,0 0 0,0 0 1,0 0-1,0-1 0,0 1 0,0 0 1,0 0-1,0 0 0,0 0 1,0 0-1,0 0 0,0 0 0,0 0 1,0 0-1,0 0 0,0 0 1,0-1-1,0 1 0,0 0 1,0 0-1,0 0 0,0 0 0,0 0 1,0 0-1,0 0 0,-2 2 11,0 1-1,0 0 1,1 0 0,-1 0-1,1 0 1,0 0-1,0 1 1,0-1 0,-1 4-1,-1 5 12,-6 19-3,2 1 1,1-1-1,1 1 0,0 63 1,17 130 8,-9-200-28,2-1 1,0 1 0,2-1-1,18 42 1,51 89 67,-63-130-42,-9-18-3,0-1 1,0 0 0,0 0-1,1-1 1,0 1 0,0-1-1,10 7 1,-11-6 22,-9-11-243,-51-64-568,-1-1-3560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4:56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 12664,'11'-2'281,"92"-17"387,42-6 210,-116 21-433,2 1-1,54 4 1,-18 0 1068,-58 1-1213,-9-2-259,1 0 0,0 1 1,-1-1-1,1 0 0,0 0 0,0 0 1,-1 1-1,1-1 0,0 0 1,0 0-1,-1 0 0,1 0 0,0 0 1,0 0-1,-1-1 0,1 1 1,0 0-1,0 0 0,1-1 0,-1-3-44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12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35 6824,'0'0'6416,"-13"3"-6023,3-2-315,-2 0 12,0 1 0,1 1 0,-1 0 1,1 0-1,-1 1 0,-10 5 0,2 1 104,1 1 0,0 1 0,1 0 0,0 2 0,1 0 0,-27 29 0,39-38-132,0 1 0,1-1 0,0 2 0,0-1 0,0 0 0,0 1 0,1-1 0,1 1 0,-1 0-1,1 0 1,0 0 0,0 0 0,1 1 0,0-1 0,0 0 0,1 1 0,0-1 0,1 0 0,-1 1 0,1-1 0,0 0 0,1 1 0,0-1 0,3 7 0,-2-6-4,1-1 0,0 1-1,1-1 1,0 0 0,0 0 0,0-1 0,1 0 0,0 0 0,0 0 0,1 0-1,0-1 1,0 0 0,0-1 0,0 1 0,1-1 0,-1-1 0,1 1 0,0-1-1,0-1 1,0 0 0,1 0 0,9 1 0,-8-1 20,-1-1 0,1-1-1,0 1 1,0-2 0,-1 1 0,1-1 0,0-1 0,-1 0 0,1 0-1,-1-1 1,1 0 0,-1 0 0,0-1 0,0-1 0,-1 1-1,0-1 1,1-1 0,-1 0 0,7-6 0,-11 7-7,0 0 1,0 0 0,-1 0-1,1 0 1,-1-1 0,0 1 0,-1-1-1,0 0 1,1 0 0,-2 1-1,1-2 1,-1 1 0,0 0-1,0 0 1,0 0 0,-1 0-1,0-1 1,-1 1 0,1 0 0,-1 0-1,-2-9 1,1 7-5,0 1 1,-1-1-1,1 1 1,-1 0 0,-1 0-1,0 0 1,0 0-1,0 0 1,0 1-1,-1 0 1,0 0-1,-1 0 1,1 1-1,-1 0 1,0 0-1,-10-6 1,-11-3 132,-15-9 195,42 22-392,-1 1 0,1 0 1,0 0-1,-1 0 1,1 0-1,0 0 1,-1 0-1,1-1 0,0 1 1,-1 0-1,1 0 1,0 0-1,0-1 1,-1 1-1,1 0 0,0 0 1,0-1-1,-1 1 1,1 0-1,0-1 1,0 1-1,0 0 0,0-1 1,-1 1-1,1 0 1,0-1-1,0 1 1,0 0-1,0-1 0,0 1 1,0 0-1,0-1 1,0 1-1,0-1 1,0 1-1,0 0 0,0-1 1,0 1-1,1 0 1,-1-1-1,0 1 0,0 0 1,0-1-1,0 1 1,1 0-1,-1 0 1,0-1-1,0 1 0,0 0 1,1 0-1,-1-1 1,0 1-1,1 0 1,-1 0-1,0-1 0,0 1 1,1 0-1,-1 0 1,0 0-1,1 0 1,-1 0-1,30-8 28,-20 6-13,405-88 89,-386 84-92,0 2 1,1 1 0,-1 2 0,40 2-1,-67-1-11,0 0 0,0 0 1,0 1-1,0-1 0,-1 1 0,1-1 0,0 1 0,0-1 0,0 1 0,0 0 0,-1 0 0,1 0 1,0 0-1,-1 0 0,1 1 0,-1-1 0,1 0 0,-1 1 0,0-1 0,1 1 0,0 1 0,0 1 2,-1-1 0,0 0 0,1 1-1,-1-1 1,-1 1 0,1 0-1,0-1 1,-1 1 0,0-1-1,0 7 1,-1 5 25,-1 1-1,-1-1 1,0 0-1,-6 15 1,4-15 140,-15 29 0,19-40 122,9-15-112,20-12-10,0 0 0,2 2 1,1 0-1,54-26 1,-82 46-149,0-1 1,0 1-1,1-1 1,-1 1 0,0 0-1,0 0 1,1 1-1,-1-1 1,0 0-1,1 1 1,5 0-1,-7 0-12,0 1-1,-1-1 1,1 1-1,0 0 1,-1 0-1,1-1 1,0 1-1,-1 0 0,1 0 1,-1 0-1,1 1 1,-1-1-1,0 0 1,0 0-1,1 1 1,-1-1-1,0 1 0,0-1 1,0 1-1,0-1 1,-1 1-1,1 0 1,1 3-1,22 63 133,-11-30 1,29 59 0,-37-87-107,0-1 1,1 0 0,1 0-1,0-1 1,0 1 0,0-2-1,1 1 1,12 8 0,-15-12-7,1 0-1,0-1 1,0 1 0,0-1 0,1-1 0,-1 1 0,1-1-1,0 0 1,-1-1 0,1 1 0,0-1 0,0-1-1,0 1 1,8-1 0,77-9 150,-57 3-3762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4:56.8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89 11656,'0'0'640,"-38"-71"-472,34 59 8,2 8-232,4 2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4:59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1 342 4008,'0'0'10368,"5"-13"-9940,-1 0-316,1-2 100,0 0 0,1 1 0,0 0 0,14-21 0,-1 5 300,-15 22-368,1 1 1,0-1-1,0 1 0,0 0 0,1 0 0,0 0 0,1 1 1,-1 0-1,1 0 0,15-9 0,9 3 139,-18 7-83,0-1 0,13-7 0,-24 11-153,0 1 1,1 0-1,-1 0 1,0 0-1,0 0 1,1 0-1,-1 0 1,0 1-1,1-1 1,-1 1-1,1 0 0,-1 0 1,1 0-1,-1 0 1,0 0-1,1 0 1,-1 1-1,1-1 1,-1 1-1,0-1 1,1 1-1,-1 0 1,0 0-1,0 0 1,0 0-1,1 1 1,-1-1-1,0 0 1,-1 1-1,1 0 0,0-1 1,0 1-1,-1 0 1,3 4-1,1 0 30,0 1 0,-1 0 0,0 1 0,0-1 0,-1 1-1,0-1 1,0 1 0,2 15 0,-1 6 201,-1 43 1,-3-47-135,2 1 1,4 27 0,-2-39-54,0 0 0,0 0 0,2-1 0,10 20 1,-5-18 57,0 0 0,0-1 0,21 19 0,-31-32-137,1 0 0,-1 0 0,1 0 0,-1 0 0,1 0 0,-1-1 0,1 1 1,-1 0-1,1-1 0,0 1 0,-1-1 0,1 0 0,0 0 0,-1 1 0,1-1 0,0 0 1,-1 0-1,4-1 0,33-8 103,-20 4-58,-12 4-48,0-1-1,0 1 0,-1-1 1,1 0-1,-1 0 0,1-1 1,-1 0-1,0 0 0,0 0 1,0 0-1,-1-1 0,1 0 1,-1 0-1,0 0 0,0-1 1,0 1-1,0-1 0,-1 0 1,0 0-1,0 0 0,0 0 1,-1-1-1,0 1 0,0-1 1,0 1-1,0-1 0,0-9 1,1-12 27,-2-1 0,0 0 1,-2 1-1,-2-1 1,0 1-1,-8-30 0,-10-42 136,20 95-146,1 0-1,0 0 0,0 0 0,0 0 1,0 0-1,1 0 0,-1 0 1,1 0-1,2-6 0,-2 8-14,-1 1-1,1-1 1,0 0 0,0 0-1,0 1 1,0-1-1,0 0 1,0 1-1,0-1 1,1 1-1,-1-1 1,0 1-1,1 0 1,-1 0 0,1 0-1,0 0 1,-1 0-1,1 0 1,0 0-1,2-1 1,27-4 95,0 2-1,46-2 1,-33 4-32,-13 1 8,38 4 0,5 0 560,-74-3-624,1 0-1,-1 1 0,0-1 1,0 0-1,1 0 0,-1 0 1,0 0-1,0 0 0,1 0 1,-1 0-1,0 1 0,0-1 1,1 0-1,-1 0 0,0 0 1,0 1-1,0-1 0,1 0 1,-1 0-1,0 1 0,0-1 1,0 0-1,0 0 0,0 1 1,1-1-1,-1 0 0,0 1 1,0-1-1,0 0 0,0 0 1,0 1-1,0-1 0,0 0 1,0 1-1,0-1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01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0 144 5016,'0'0'10834,"3"13"-10343,7 30 362,9 86 0,-16-93 289,6 37-1,-4-54-137,-3-9-71,-9-24-545,3 0-320,0 1-1,0-1 0,-1-17 0,-1-1-22,2 12-1,1-1 0,1 1 0,1-1 0,3-38 0,-1 45-18,1 0 0,1 1 1,0-1-1,1 1 1,0 0-1,1 0 0,1 0 1,8-15-1,-10 23-9,1-1 0,0 1 0,0-1 0,0 1-1,0 1 1,1-1 0,9-5 0,9-7 33,-23 16-44,0 0-1,0 0 1,1 0 0,-1 0-1,0 0 1,1 1-1,-1-1 1,1 0-1,-1 1 1,1-1-1,-1 1 1,1 0 0,-1-1-1,1 1 1,-1 0-1,1 0 1,-1 0-1,1 0 1,-1 0-1,1 0 1,0 1 0,-1-1-1,1 0 1,-1 1-1,0-1 1,1 1-1,-1 0 1,1-1 0,-1 1-1,0 0 1,1 0-1,-1 0 1,0 0-1,2 2 1,0 0 12,-1-1 1,1 1-1,-1 0 0,0 1 1,0-1-1,0 0 1,0 1-1,-1-1 0,0 1 1,1-1-1,-1 1 1,0 0-1,0 4 0,0-2 1,-1 1-1,0 0 1,0 0-1,-1 0 1,0 0-1,0-1 1,-1 1-1,0 0 1,0-1-1,0 0 1,-1 1-1,0-1 1,-4 7-1,-5 5 48,-1-1 0,-26 29 0,13-17 37,18-17-73,11-6 10,19-5 29,-11-1-61,45 2 161,0 3 1,76 16-1,-130-21-130,1 1 0,-1 0 0,0 0 0,0 0 0,0 0 0,0 0 0,0 1 0,0-1 0,0 0 0,3 4 0,-4-5-33,-1 1 0,1-1 1,-1 1-1,1-1 0,-1 1 0,0 0 0,1-1 1,-1 1-1,1-1 0,-1 1 0,0 0 0,1-1 0,-1 1 1,0 0-1,0-1 0,0 1 0,0 0 0,1 0 0,-1-1 1,0 1-1,0 0 0,0-1 0,-1 1 0,1 0 1,0 0-1,0-1 0,0 1 0,0 0 0,-1-1 0,1 1 1,0 0-1,-1-1 0,1 1 0,0 0 0,-1-1 1,1 1-1,-1 0 0,-5-6-3533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02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6224,'0'0'11009,"10"-5"-10616,44-23 279,-47 26-492,0 0 0,0 0 0,0 1 0,0 0 0,0 1 0,11-1 0,5 0 37,50-3 468,72 6 1,-32 0 1,91 4 871,-194-5-1334,1 0-1,-1 1 0,18 4 1,-20-4-22,-7-1-173,-1 0-1,1-1 0,-1 1 0,1 0 1,-1 0-1,1-1 0,-1 1 0,1 0 1,-1 0-1,1 0 0,-1 0 1,0 0-1,0 0 0,0 0 0,1 0 1,-1 0-1,0 0 0,0 0 1,0-1-1,0 1 0,-1 0 0,1 0 1,0 0-1,0 0 0,-1 1 0,-6 31-1742,6-28-57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05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3616,'0'0'13786,"5"10"-13465,0 2-209,-2-5-30,0-1 1,0 0-1,0 0 1,1 0 0,4 5-1,-7-9 8,1-1 0,0 1-1,0 0 1,0-1 0,0 1 0,0-1-1,0 0 1,1 0 0,-1 0 0,0 0-1,1 0 1,-1 0 0,1 0 0,-1-1-1,1 0 1,2 1 0,4 0 28,-1-1 0,1 0-1,11-2 1,199-32 945,-190 30-839,60-1 0,-15 2 43,-58 1-171,0 1-1,-1 1 1,1 1 0,0 0 0,0 1 0,-1 0 0,1 1-1,17 7 1,-15-5 55,-16-5-106,0 0 0,0 0 0,0 1 0,1-1 0,-1 1 0,0-1 0,0 1 0,0 0 0,0 0 0,0 0 0,0 0 0,0 0 0,-1 1 0,1-1 0,0 1 1,-1-1-1,4 4 0,-2 2 356,-1-1 323,-11-4-4883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06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1 116 5224,'0'0'9120,"10"-5"-8672,34-13-15,-8 7 1118,-13 4-816,2-5-384,1 2-1,-1 0 1,2 2 0,-1 1-1,1 1 1,0 1-1,0 2 1,30-1-1,-26 3-75,-8 0 303,40-6 0,-60 7-481,0 0 1,1 0-1,-1 0 1,1 0-1,-1 1 0,6 1 1,13 1 520,-18-3-625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07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4120,'0'0'10313,"5"12"-9824,-3-7-425,5 11 152,-1 0-1,-1 0 1,6 29 0,-2 2 254,-3-19-92,-1 1 0,1 30 0,-6-41-120,1 0 1,1-1 0,7 29-1,-6-33-31,-1 1 0,-1-1 0,1 22 0,-1 2 195,-3-9-124,2-25-236,-1 0 0,1 0-1,-1 0 1,1 0 0,0 0 0,0 0-1,0 0 1,1 0 0,-1 0 0,1 0 0,0 0-1,0 3 1,-9 23 885,7-27-951,-2 4-153,1 0 0,0 0 0,0 0 0,0 0 0,1 1 0,-1 10 0,0-8 128,-2 10-2525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08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1 145 5016,'0'0'9097,"10"-4"-8528,80-27 1532,-67 21-1443,7-1 24,156-32 922,-159 36-1450,34-5 252,0 2 1,83-2-1,-80 7-101,-51 5-208,0 1-1,-1 0 1,1 0 0,16 5 0,-14-3 265,-1-1 0,23 2 0,-37-4-335,0 0-1,0 0 1,1 0 0,-1 0-1,0 0 1,0 0-1,0 0 1,1 0-1,-1 1 1,0-1 0,0 0-1,0 0 1,1 0-1,-1 0 1,0 1-1,0-1 1,0 0 0,0 0-1,1 0 1,-1 1-1,0-1 1,0 0-1,0 0 1,0 0 0,0 1-1,0-1 1,0 0-1,0 0 1,0 1-1,0-1 1,0 0 0,0 1-1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09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317 26 5720,'0'0'8353,"-11"-5"-7856,-1-1-333,8 4-107,0 0 0,0 0-1,-1 0 1,1 1 0,0 0-1,-1-1 1,1 1 0,-1 1-1,1-1 1,-1 1 0,1 0-1,-1 0 1,-7 1 0,-1 1 215,-1 1 0,0 0 0,1 1 1,0 1-1,0 0 0,0 1 0,1 0 1,-1 1-1,2 0 0,-16 12 0,20-13-94,1 0 0,-1 0 0,2 0 0,-1 1 0,0 0 0,1 0 0,-7 14 1,9-15-87,1-1 0,0 1 0,0-1 0,0 1 0,1-1 0,0 1 0,0 0 0,1 0 0,0 0 0,0-1 0,0 1 0,2 10 0,-1-11-48,1 1-1,-1-1 1,1 1-1,1-1 1,-1 0-1,1 0 1,0 0-1,0 0 0,0-1 1,1 1-1,0-1 1,0 0-1,0 0 1,0 0-1,1 0 1,-1-1-1,1 0 0,0 0 1,0 0-1,0 0 1,0-1-1,1 0 1,-1 0-1,1 0 1,-1-1-1,1 0 1,-1 0-1,1 0 0,0-1 1,0 0-1,-1 0 1,1 0-1,0-1 1,-1 0-1,1 0 1,0 0-1,-1-1 1,11-4-1,-8 2-21,1 0 1,-1-1-1,0 0 1,-1-1-1,1 1 1,-1-2-1,0 1 1,-1-1-1,1 0 1,-1 0-1,-1 0 1,1-1-1,-1 0 1,-1 0-1,0-1 1,0 1-1,0-1 1,-1 0-1,0 0 0,2-17 1,-2 10-6,0-9 41,1-32 0,-4 53-49,1 1-1,-1 0 0,1 0 0,-1 0 0,1 0 1,0 0-1,1 0 0,-1 0 0,0 0 1,1 0-1,2-3 0,-4 10 20,-1 1 0,1 0 0,1-1 0,-1 1 0,0-1 0,1 1 0,2 8 0,2 9-1,-1 60 124,-3 0 1,-4 0 0,-19 124-1,20-184-48,2 1 0,0-1-1,5 30 1,-3-26 30,-2-18-78,0 0 0,0 0 0,-1 0 0,0-1 0,0 1-1,-5 13 1,-4-10 288,10-11-447,0 0 1,0 0-1,-1 1 0,1-1 0,0 0 0,0 0 1,-1 0-1,1 0 0,0 0 0,0 0 0,-1 1 1,1-1-1,0 0 0,-1 0 0,1 0 0,0 0 1,0 0-1,-1 0 0,1 0 0,0 0 0,-1 0 1,1 0-1,0-1 0,-1 1 0,1 0 0,0 0 1,0 0-1,-1 0 0,1 0 0,0 0 0,0-1 1,-1 1-1,1 0 0,0 0 0,0 0 0,-1-1 1,1 1-1,0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12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443 0 4720,'0'0'11902,"0"15"-11646,0-7-218,1-2-8,-1 1 0,0 0 0,0-1 0,-1 1 0,0-1 0,0 1 0,-1-1 0,1 0 0,-1 0 0,-1 1 0,1-1 0,-1 0 0,0-1 0,-8 12 0,-16 13 295,-35 27 0,-8 10 148,-10 8 130,17-16-72,26-28-150,30-26-235,0 0-1,1 0 1,-1 1-1,1 0 1,0 0 0,1 0-1,-9 13 1,7-7 469,6-11-582,0 0 0,0-1 1,1 1-1,-1 0 0,0 0 0,0 0 0,1 0 0,-1 0 0,1 0 0,-1 0 0,1 0 0,-1 0 0,1 0 0,0 0 0,0 0 0,-1 0 1,1 1-1,0-1 0,0 0 0,0 0 0,0 0 0,0 0 0,0 0 0,1 0 0,-1 1 0,0-1 0,0 0 0,1 0 0,-1 0 0,1 0 0,-1 0 1,1 0-1,-1 0 0,1 0 0,0 0 0,0 0 0,-1-1 0,1 1 0,0 0 0,0 0 0,0-1 0,0 1 0,1 1 0,40 14 198,266 174 294,-284-173-473,-9-6 10,0 0 0,0 1-1,-1 1 1,-1 1 0,0 0 0,21 31-1,-29-40 4,-1 0-1,1-1 0,0 1 0,0-1 1,0 0-1,8 5 0,-12-8-39,-1-1-27,1 0 1,-1 0-1,0 0 0,0 0 1,0 0-1,1 0 0,-1 0 1,0 0-1,0 0 0,0 0 1,1 0-1,-1 0 0,0 0 1,0 0-1,1 0 0,-1 0 1,0 0-1,0 0 0,0 0 1,1 0-1,-1 0 0,0 0 1,0 0-1,1 0 0,-1-1 1,0 1-1,0 0 0,0 0 1,0 0-1,1 0 0,-1 0 1,0-1-1,0 1 0,0 0 1,0 0-1,0 0 0,0-1 1,1 1-1,-1 0 1,0 0-1,0-1 0,5-14-26,-3-6-3173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15.6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1 607 6520,'0'0'8012,"12"5"-7480,-2 0-382,-6-3-99,0 0 0,0 0 0,0-1 0,0 1 0,0-1 0,0 1 0,1-1 0,-1-1 0,0 1 0,1-1 0,-1 1 0,1-1 0,-1-1 0,0 1 0,1 0 0,6-3 0,10-4 265,0-1 1,0-1-1,-1-1 1,0-1 0,-1-1-1,0 0 1,-1-2-1,-1 0 1,0-1-1,-1 0 1,0-2-1,24-32 1,-17 15 139,-1-1 1,-2-1 0,-1-1 0,-2 0-1,-2-2 1,12-45 0,-25 79-419,4-17 456,1-1 1,1 1 0,18-34 0,-26 55-480,1 1 0,-1-1-1,1 1 1,0 0 0,-1-1 0,1 1 0,-1 0-1,1-1 1,0 1 0,0 0 0,-1 0 0,1-1-1,0 1 1,-1 0 0,1 0 0,0 0 0,0 0-1,-1 0 1,1 0 0,0 0 0,0 0 0,-1 1 0,1-1-1,0 0 1,-1 0 0,1 1 0,0-1 0,-1 0-1,1 1 1,0-1 0,-1 0 0,1 1 0,-1-1-1,1 1 1,-1-1 0,1 1 0,0 0 0,23 22 78,-16-13-75,-1 0 0,0 1 0,0 0 1,-2 0-1,1 0 0,-1 1 0,-1 0 0,0-1 0,0 2 1,-1-1-1,1 17 0,0 7 9,-2 0 1,-4 61-1,1-76-9,-1-1-1,-9 39 1,9-53-12,1-1 0,-1 1 0,0-1 0,0 1 0,-1-1 0,0 0-1,0 0 1,0 0 0,0-1 0,-1 1 0,0-1 0,0 0 0,0 1 0,0-2 0,-7 5 0,9-7-4,-1 0 1,1 0 0,-1 0-1,1-1 1,-1 1-1,0-1 1,1 0 0,-1 0-1,0 0 1,1 0 0,-1 0-1,1 0 1,-1-1-1,1 1 1,-1-1 0,0 0-1,1 0 1,0 0-1,-1 0 1,1 0 0,0 0-1,-1-1 1,-3-3-1,-7-5 19,0 0-1,-19-20 0,20 18-11,3 3 22,-1 0-1,2 0 1,-14-19 0,21 24-14,9 7-19,17 13-23,-11-6 20,25 16-27,-9-6 9,0-1 1,2-1 0,38 16 0,-60-30 18,-1-1 1,1 0 0,-1 0-1,1-1 1,0-1 0,0 1-1,0-2 1,0 1 0,0-1 0,0-1-1,0 0 1,0 0 0,0-1-1,-1 0 1,1-1 0,13-5 0,-7 0 9,0-1 0,-1 0 1,-1-1-1,0-1 1,0 0-1,-1-1 0,16-18 1,5-10 70,33-51 1,-13 1 116,-6 9 106,-47 79-286,2-2 32,-1 0 0,1 0-1,0 0 1,1 0 0,-1 1-1,5-5 1,-7 9-37,0-1 1,0 1-1,-1-1 0,1 1 0,0 0 0,-1 0 1,1-1-1,-1 1 0,1 0 0,-1 0 0,1 0 1,-1 0-1,0 0 0,1 0 0,-1 0 0,0-1 1,0 1-1,1 2 0,5 22 47,9 76 31,-11-64-56,2 0 1,1-1 0,2 0-1,19 53 1,-26-84-31,1 0 0,-1 0 1,1-1-1,0 1 0,0-1 0,0 0 0,1 0 0,-1 0 1,1 0-1,0 0 0,0-1 0,0 0 0,1 0 0,-1 0 1,1 0-1,0-1 0,-1 0 0,1 0 0,7 2 0,-2-2-4,0 0-1,0-1 0,0-1 0,-1 0 0,1 0 0,0-1 0,0 0 0,0 0 0,15-5 0,14-7-2,-1-2 0,-1-1 0,-1-2 0,48-31 0,-4 2 33,141-91 105,-220 137-130,7-10 37,-8 7-6,-5 8 17,-6 5-15,0 1-1,-20 11 0,17-11-7,-24 19-1,21-12-9,1 0 1,1 1-1,1 0 0,1 1 0,0 1 0,2 0 0,0 1 0,-11 28 0,20-40-10,-1 0 0,1 0 0,0 0 0,1 0 0,0 11 1,1-18-10,-1 0 0,1 0 0,0 0 0,0 0 1,1 0-1,-1 0 0,0 0 0,1 0 0,-1 0 1,1 0-1,-1 0 0,1 0 0,0-1 1,0 1-1,0 0 0,0 0 0,0-1 0,1 1 1,-1-1-1,0 1 0,1-1 0,-1 0 1,1 1-1,-1-1 0,1 0 0,-1 0 0,1 0 1,0 0-1,4 1 0,-5-1 2,1-1 0,0 0 0,0 0 0,0 0 0,0-1 0,0 1 0,0 0 0,0-1 0,0 1 0,-1-1 0,1 0 0,0 1 0,0-1 0,-1 0 0,1 0 0,0 0 0,-1 0 0,1-1 0,-1 1 0,1 0 0,-1-1 0,0 1-1,2-3 1,4-4 11,-1-1-1,9-17 1,-13 22-10,19-35 32,16-29 93,-37 68-126,0 0 1,0 0-1,0 0 0,0 0 1,0 0-1,0 0 0,0 0 1,0 0-1,0 0 1,0-1-1,0 1 0,0 0 1,0 0-1,0 0 1,0 0-1,0 0 0,0 0 1,0 0-1,0 0 1,0 0-1,0 0 0,0 0 1,0 0-1,1 0 0,-1-1 1,0 1-1,0 0 1,0 0-1,0 0 0,0 0 1,0 0-1,0 0 1,0 0-1,0 0 0,0 0 1,0 0-1,1 0 0,-1 0 1,0 0-1,0 0 1,0 0-1,0 0 0,0 0 1,0 0-1,0 0 1,0 0-1,0 0 0,0 0 1,1 0-1,-1 0 1,0 0-1,0 0 0,0 0 1,0 1-1,0-1 0,0 0 1,0 0-1,0 0 1,0 0-1,0 0 0,0 0 1,0 0-1,0 0 1,0 0-1,0 0 0,0 0 1,0 0-1,1 0 0,-1 1 1,0 9 6,-2 13-7,-41 182-52,-93 264 0,84-339 43,43-111 13,-1 0-1,-1 0 1,0-1-1,-20 23 0,30-40 0,0 0-1,1 0 0,-1 0 0,0 0 0,0 0 0,0 0 0,0 0 0,0-1 0,0 1 0,0 0 0,-1 0 0,1-1 0,0 1 0,0-1 0,0 1 1,-1-1-1,1 0 0,0 1 0,-1-1 0,1 0 0,0 0 0,-3 0 0,3-1 1,0 1 0,-1-1 0,1 1 1,0-1-1,0 0 0,-1 0 0,1 1 0,0-1 0,0 0 0,0 0 1,0 0-1,0 0 0,0-1 0,0 1 0,1 0 0,-1 0 0,-1-2 1,0-2 3,0-1 1,0 1 0,0-1 0,0 1 0,1-1 0,0 0 0,0 0-1,0 0 1,1-7 0,2 0-9,0 0 0,0 1 0,1-1 0,1 1 0,0 0 0,1 0 0,0 0 0,1 1 0,0-1 0,1 2 0,0-1-1,15-16 1,9-6-27,0 3-1,50-38 0,-2 2 34,162-164 58,21-18 422,-223 211-372,-15 14 92,50-37-1,-64 54-161,-8 3-15,1 1 0,0 0 0,1 0 0,-1 0 0,0 1 0,0-1 1,5 0-1,-7 1-20,0 1 1,0 0 0,0 0 0,0 0 0,1 0-1,-1 0 1,0 0 0,0 1 0,0-1 0,0 0 0,0 1-1,1-1 1,-1 0 0,0 1 0,0 0 0,0-1-1,0 1 1,0-1 0,0 1 0,0 0 0,-1 0-1,1 0 1,0-1 0,0 1 0,-1 0 0,1 0 0,1 2-1,3 6 37,0 1-1,-1 0 0,0 0 0,-1 0 0,0 0 0,3 18 0,6 21 118,-12-48-157,0 0-1,1-1 1,-1 1 0,0 0-1,1-1 1,-1 1-1,1 0 1,-1-1 0,0 1-1,1-1 1,-1 1 0,1-1-1,0 1 1,-1-1-1,1 1 1,-1-1 0,1 0-1,0 1 1,-1-1 0,1 0-1,0 1 1,-1-1-1,1 0 1,0 0 0,-1 0-1,1 0 1,0 1 0,0-1-1,-1 0 1,1 0-1,0 0 1,0-1 0,-1 1-1,1 0 1,0 0 0,-1 0-1,1 0 1,0-1-1,0 0 1,30-15 79,-26 12-65,19-13 37,-2-1-1,23-22 1,-10 7 40,-33 32-89,-1 0 0,0 0 0,0-1 0,0 1 0,1 0 1,-1 0-1,1 0 0,-1 0 0,1 0 0,-1 1 0,1-1 0,0 0 1,-1 1-1,1-1 0,0 1 0,-1 0 0,1-1 0,0 1 0,-1 0 1,1 0-1,0 0 0,0 0 0,-1 0 0,1 1 0,0-1 0,0 0 0,-1 1 1,1-1-1,-1 1 0,1 0 0,2 1 0,1 2 10,0 1 0,-1-1 0,0 1 0,0 0 0,0 1 0,0-1 0,2 7 0,-1-4-5,35 54-16,49 57 0,-82-112-329,6 7 386,-13-14-189,0 0 1,0 1-1,1-1 0,-1 0 1,0 1-1,0-1 1,0 0-1,0 1 1,0-1-1,0 1 1,1-1-1,-1 0 1,0 1-1,0-1 0,0 0 1,0 1-1,0-1 1,-1 1-1,1-1 1,0 0-1,0 1 1,0-1-1,0 0 0,0 1 1,0-1-1,-1 0 1,1 1-1,0-1 1,0 0-1,0 1 1,-1-1-1,1 0 0,0 0 1,0 1-1,-1-1 1,1 0-1,0 0 1,-1 1-1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15.4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4216,'0'0'14491,"2"9"-14180,1 3-214,0-1 1,-1 1-1,-1-1 0,0 1 1,0 16-1,-8 131 966,1 0-19,9-106-654,0-11 302,1-20-209,0-16-422,0-13-581,-1-6-2576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16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8032,'0'0'5760,"10"-7"-5239,3-4-334,-6 5-23,-1 1 1,2 0-1,-1 0 0,16-8 0,-16 11 91,0 0 1,0 0 0,1 1-1,-1 0 1,0 0 0,0 0-1,1 1 1,-1 1-1,0-1 1,14 3 0,31 0 434,-16-5-257,-8 1 12,0-1 0,45-10 0,-64 10-242,0 0-1,0 1 1,0 0-1,10 1 0,-19 0-38,-1 1-140,1-1 0,0 1 0,-1-1-1,0 1 1,1 0 0,-1-1-1,1 1 1,-1-1 0,0 0 0,1 1-1,-1-1 1,0 1 0,1-1-1,-1 0 1,0 0 0,0 1 0,1-1-1,-1 0 1,0 0 0,0 0 0,0 0-1,1 0 1,-1 0 0,0 0-1,0 0 1,-1 0 0,-10 1-25,0 3-94,1 0-1,-1 1 1,1 1 0,-14 8-1,1 3-3045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16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81 7136,'0'0'1801,"11"-9"-1305,57-56 1973,-67 64-2297,1 1 0,-1-1 0,0 0 0,1 0 0,-1 1 0,1-1 0,-1 1 0,1 0 0,-1-1 0,1 1 0,-1 0 0,1 0 0,-1 0 0,1 0 0,0 0 0,-1 0-1,1 0 1,-1 1 0,3 0 0,33 10 1080,-27-7-947,4-1-28,1 1 0,0-2 0,0 0-1,0-1 1,0 0 0,0-1 0,19-2 0,-10 0 79,-14 2-204,-4 0-49,0 0 0,1 0 0,-1-1 0,1 0-1,-1 0 1,0-1 0,0 1 0,0-1 0,0-1 0,6-2 0,-9 3-67,1 1 0,-1 0 1,0 0-1,0 0 0,1 0 0,-1 0 1,1 1-1,-1 0 0,5-1 0,5 3-2746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17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6 3616,'0'0'7936,"-12"-1"-7514,1-1-308,5 1-50,0 1 0,-1-1 0,1 1 0,0 0-1,0 0 1,0 1 0,0 0 0,0 0 0,0 0-1,-11 4 1,6 0 198,-1 0-1,1 1 1,0 0-1,-13 10 0,19-13-102,1 1 0,0 0-1,0 0 1,0 0 0,1 0-1,-1 1 1,1 0-1,0-1 1,0 1 0,0 1-1,-3 8 1,4-8 73,1-1 0,-1 1 0,1 0 0,0-1 1,0 1-1,0 0 0,1 0 0,0 6 0,1-10-158,-1 1 0,1-1 1,0 1-1,-1-1 0,1 1 0,0-1 0,1 0 0,-1 1 1,0-1-1,1 0 0,-1 0 0,1 0 0,0 0 0,0 0 0,-1 0 1,1 0-1,0-1 0,1 1 0,-1-1 0,4 3 0,-1-2 11,1 1 0,-1-1 0,1 0 0,-1 0-1,1 0 1,0-1 0,0 0 0,-1 0 0,1-1-1,11 1 1,1-3 307,-1 0 0,23-6-1,-37 7-344,13 0 244,-14 2-244,0-1 1,-1 0-1,1 0 1,0 0 0,0 0-1,0-1 1,-1 1-1,1 0 1,0-1-1,-1 1 1,3-2-1,-3 2-23,-1-1 0,1 1-1,0 0 1,-1-1 0,1 1-1,-1 0 1,1 0 0,-1 0-1,1 0 1,0-1 0,-1 1-1,1 0 1,0 0-1,-1 0 1,1 0 0,-1 0-1,1 1 1,0-1 0,-1 0-1,1 0 1,-1 0 0,1 0-1,0 1 1,-1-1 0,2 1-1,-2-1-15,0 0-1,0 0 1,1 1-1,-1-1 1,0 0-1,1 0 0,-1 0 1,0 0-1,1 0 1,-1 1-1,0-1 1,1 0-1,-1 0 1,0 0-1,1 0 0,-1 0 1,0 0-1,1 0 1,-1 0-1,0 0 1,1 0-1,-1-1 1,0 1-1,1 0 0,-1 0 1,0 0-1,1 0 1,-1 0-1,0-1 1,1 1-1,-1 0 1,1-1-1,-1 1 1,0-1-1,0 1 1,1 0-1,-1-1 1,1 1-1,-1 0 1,0-1 0,1 1-1,-1 0 1,1 0-1,-1-1 1,1 1-1,-1 0 1,1 0-1,-1 0 1,1-1-1,-1 1 1,1 0 0,-1 0-1,1 0 1,0 0-1,3 5 248,-3-4-495,12-2 238,-6-18-643,1 8-2472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18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1 6128,'0'0'3930,"-10"3"-3236,-3 1-282,0 1 1,0 1-1,0 0 1,1 1-1,0 0 1,-22 18 0,29-22-181,1 1 1,0 0 0,1 1-1,-1-1 1,1 1-1,0-1 1,0 1 0,0 0-1,1 0 1,-1 0 0,1 1-1,-2 10 1,3-13-141,1 0 0,-1 0 0,1 1 1,0-1-1,0 0 0,0 0 0,1 0 0,-1 0 0,1 1 0,0-1 0,0 0 1,0 0-1,0 0 0,1 0 0,-1-1 0,1 1 0,-1 0 0,1 0 1,0-1-1,0 1 0,0-1 0,0 0 0,1 0 0,4 4 0,1 0 101,0 0 0,-1 0 0,0 1 0,0 0-1,8 11 1,-13-15-145,0 1 0,0-1 1,-1 0-1,1 0 0,-1 1 0,1-1 0,-1 1 0,0 0 0,0-1 0,-1 1 0,1 0 0,-1-1 1,0 1-1,0 0 0,0-1 0,-2 8 0,-1 6 117,3-11-93,-1 0-1,-1 0 1,1 1 0,-1-1-1,0-1 1,0 1-1,-1 0 1,1 0 0,-6 6-1,-6 10 148,11-17-176,0 0 0,-1 0 0,1 0 0,-1-1 0,0 0 0,-6 6 0,-26 24-443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19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66 10656,'0'0'1825,"16"-1"-1625,276-23 835,-270 22-708,1-1-1,-2-1 1,1-1 0,40-15 0,-49 13-1852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20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6632,'0'0'12785,"15"13"-12493,3 1-207,87 75 391,-48-39-145,136 131 823,-36-21-92,-143-147-946,-9-9-58,-1 0-1,1 1 1,0 0 0,-1 0 0,0 0 0,0 0 0,-1 1 0,0-1-1,3 7 1,9 10 315,-8-13-218,-16 19 81,3-17-217,1 0 0,-1 0 0,-1-1 0,0 0 1,0 0-1,-1-1 0,-15 15 0,-10 12 31,-12 13 27,-1-2-1,-62 48 1,-8 7 53,-25 28-50,128-115-124,12-13 26,0-1-1,0 1 0,0-1 0,0 1 0,-1-1 1,1 1-1,0-1 0,-1 0 0,1 0 0,-1 0 1,0 0-1,-2 1 0,3-1-252,-3 1 576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21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4912,'0'0'8946,"11"0"-8312,33 3 19,-40-2-555,0 0-1,0 0 1,0 1 0,0-1-1,-1 1 1,1 0 0,0 0-1,-1 0 1,0 0 0,1 1-1,-1-1 1,0 1 0,0 0-1,0 0 1,3 4 0,4 4 149,26 29 795,47 68 0,-14-17-212,103 125 1022,-163-206-1747,-1 0 98,-1-1 1,0 1 0,8 14 0,2-5 587,-15-17-838,-5-4-361,2 1 273,1 1 1,-1-1 0,1 0 0,0 1 0,-1-1 0,1 0 0,-1 1-1,1-1 1,0 0 0,0 1 0,-1-1 0,1 0 0,0 0-1,0 1 1,0-2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22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522 0 7832,'0'0'5661,"-9"14"-5154,-6 9-251,-2-2 0,0 0 0,-28 26 0,-117 129 1317,43-41-443,-18 19 1196,200-233-1210,-21 36-3752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23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0 5720,'0'0'8728,"3"15"-8075,0-1-557,37 221 2649,-37-204-2335,3 30 742,-1 92-1,-13-51 947,8-102-1914,-1-1-173,0 0 0,1 0 0,-1 0 0,0 0 1,0 0-1,1-1 0,-1 1 0,0 0 0,1 0 1,-1 0-1,1-1 0,0 1 0,-1 0 0,1-1 1,0 1-1,0 0 0,0-1 0,0-2 1,0 3-3,-27-295-209,24 245 117,-3-18-178,2 40 36,4 28 213,0 0-1,0 0 1,0 0 0,0-1-1,0 1 1,0 0 0,0 0-1,0 0 1,0 0 0,0-1-1,1 1 1,-1 0 0,1 0-1,-1 0 1,1 0 0,-1 0-1,1 0 1,-1 0 0,2-2-1,13-13-21,-2-1 148,-12 15-104,0 0 0,0 0 0,1 0-1,-1 0 1,0 0 0,1 0 0,-1 1 0,1-1 0,0 1-1,-1-1 1,1 1 0,0 0 0,4-3 0,14-6 57,1 1 0,0 0 0,30-8 0,-43 16-52,0-1-1,0 1 1,0 0-1,0 0 1,0 1-1,0 0 1,0 1 0,0 0-1,0 0 1,0 1-1,-1 0 1,1 0-1,10 5 1,-12-5-3,0 1 1,-1 0-1,1 0 1,-1 0-1,0 0 1,0 1-1,0 0 1,7 8-1,-10-10-8,-1 0 1,0 1-1,1-1 0,-1 0 1,0 1-1,-1-1 1,1 1-1,0-1 0,-1 1 1,1 0-1,-1-1 0,0 1 1,0 0-1,0-1 1,0 1-1,0-1 0,0 1 1,-1 0-1,0-1 0,1 1 1,-1-1-1,0 1 1,-2 3-1,-3 5 9,0 0 0,-1-1 0,-1 0 0,1-1 1,-2 1-1,1-2 0,-1 1 0,-18 13 0,0 0 6,3-2 33,-1-1 0,-1-2 0,-1 0-1,-1-2 1,-45 18 0,67-29 11,-1-1 4,10-6-32,-1 2-38,0 0-1,0 0 1,0 0 0,0 1-1,0-1 1,0 1 0,1-1-1,-1 1 1,0 0-1,0 0 1,0-1 0,4 2-1,32 3-45,-26-2 33,11 1-16,0 1 1,0 1-1,39 14 1,-49-14 12,-2 1 0,1 0 0,-1 0 1,1 1-1,-2 1 0,1 0 1,-1 0-1,12 14 0,-20-20 19,0 1-1,0 0 0,0 0 0,0 0 1,-1 1-1,1-1 0,-1 0 0,0 1 1,0-1-1,0 0 0,-1 1 0,1-1 1,-1 1-1,0 0 0,0-1 0,0 1 1,0-1-1,0 1 0,-1-1 0,0 1 1,0-1-1,0 0 0,-2 5 1,1 0 14,-2-1 0,1 0 0,-1 0 0,0 0 0,0-1 1,-1 1-1,1-1 0,-2 0 0,-8 8 0,-12 5 60,-1 0 0,-1-2 0,-1-1 0,-53 21 0,72-34-30,0 1 0,0-2 0,-1 1 0,1-1 1,-1-1-1,1 0 0,-15 0 0,0-2 149,-48-8 1,71 9-200,1-1 0,-1 1-1,1 0 1,-1-1 0,1 1 0,-1 0 0,1-1 0,0 0 0,-1 1 0,1-1 0,0 0 0,-1 0 0,1 0 0,0 0 0,0 0 0,0 0 0,0 0 0,0 0 0,0 0 0,0 0 0,0-1 0,0 1 0,1 0 0,-1 0 0,-1-4 0,2-11-3224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15.8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14672,'0'0'120,"77"-68"-944,-29 54 488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24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7432,'0'0'6960,"14"-1"-6407,17-2-295,2-1 173,1 2 1,-1 2-1,1 1 0,43 6 0,120 33 2169,-157-32-1062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26.2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0 255 4720,'0'0'5481,"10"-4"-5061,18-7 47,0 1-1,0 2 1,1 1 0,39-5-1,19 13 597,164 21 0,-182-13-705,11 1 467,101 28-1,-145-30-609,0-2 0,0-1 0,1-1 0,58-3 0,145-24 494,-13 1-145,-70 26-223,12 1-119,-62-13-133,177-3 47,-245 11-130,1-3 0,64-11 0,-62 6-3,75-2 0,-117 10-3,24 1 0,0-2 0,0 0 0,39-9 0,135-21-26,20-4-50,-63 5 56,-37 8 65,129-24 107,-225 43-133,1 1 0,-1 1-1,26 2 1,26 0 23,182-2 143,-159 4-69,128-12 1,-181 4-96,5-2-25,62 1 0,12-1-58,-82 3 46,65 3-1,-94 2 38,-14 2-29,-26 3-67,11-3 8,-23 4-2600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27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59 6328,'0'0'3318,"9"12"-2739,-9-11-563,7 9 125,0 0 0,-1 0-1,0 1 1,-1 0-1,0 0 1,0 0-1,-2 1 1,4 15-1,7 64 2092,3 169-1,-14-137 31,6-80-123,-13-64-1735,-40-343-93,42 353-308,-1-10 3,0-1 0,0-41 0,4 57-5,-1 0-1,1 1 1,-1-1-1,2 0 1,-1 1-1,1-1 1,-1 1 0,2-1-1,-1 1 1,0 0-1,1 0 1,0 0-1,0 0 1,1 1-1,-1-1 1,7-5-1,-1 2 16,-1 0 0,1 1 0,1 0 0,-1 1 0,1 0 0,1 0 0,20-8 0,-13 8-2,9-4 29,1 2 0,46-8 0,-66 15-36,-1 0 1,0 0-1,1 1 0,-1 0 0,1 1 0,-1-1 0,0 2 0,0-1 0,1 1 0,-1 0 0,0 0 0,0 1 0,-1 0 0,1 0 0,10 7 0,-14-8 4,0 0-1,0 1 0,0-1 0,0 1 1,-1 0-1,1 0 0,-1 0 1,0 0-1,1 0 0,-2 0 0,1 1 1,0-1-1,-1 1 0,1-1 0,-1 1 1,1 6-1,-1-5 5,-1 0 0,0 0 0,0 0 0,-1 0 0,1-1 0,-1 1 0,0 0 0,-1 0 0,1 0 0,-1-1-1,-3 7 1,-3 4 25,-1 0-1,-1-1 0,-1 0 0,0 0 0,0-2 0,-14 13 0,2-5 66,0 0-1,-2-1 1,0-2 0,-1-1-1,0 0 1,-54 21-1,68-32 106,18-7-97,18-4-66,-8 3-50,1 2 1,-1 0 0,0 0 0,0 1 0,22 4 0,-30-3-5,1 1 1,-1 0 0,1 1 0,-1 0 0,0 0 0,0 1 0,0 0 0,-1 0-1,1 1 1,-1 0 0,10 9 0,-5-3-21,0 1 1,0 0-1,13 19 1,-23-28 23,1 1 0,-1-1 1,0 1-1,0 0 0,0 0 1,-1 0-1,1 0 0,-1 0 1,0 0-1,0 1 0,-1-1 1,1 0-1,-1 0 0,0 1 0,0-1 1,0 0-1,0 1 0,-2 5 1,-1-2 17,1-1 1,-1-1-1,0 1 0,0 0 1,-1-1-1,0 1 1,0-1-1,0 0 1,-1-1-1,0 1 0,0-1 1,0 0-1,-1 0 1,0 0-1,0-1 1,0 0-1,-1 0 1,-12 5-1,7-2 32,-1-1-1,-1-1 1,1-1 0,-1 1-1,0-2 1,0 0 0,0-1-1,0 0 1,0-1 0,-1-1-1,1 0 1,0-1 0,-1 0-1,1-2 1,0 1 0,0-2-1,-14-5 1,-12-4 230,-76-16 1,115 29-269,-1 0 1,0 0-1,0 0 1,1-1 0,-1 1-1,0-1 1,1 0-1,-1 1 1,0-1 0,1 0-1,-3-2 1,3 3-129,1-1-1,0 1 1,0-1 0,0 0 0,0 1-1,-1-1 1,1 1 0,0-1 0,0 0-1,0 1 1,0-1 0,0 1-1,0-1 1,1 0 0,-1 1 0,0-1-1,0 1 1,0-1 0,1 1 0,-1-1-1,0 1 1,0-1 0,1 1 0,-1-1-1,0 1 1,1-1 0,-1 1 0,1-1-1,0 0 1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28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 6224,'0'0'6414,"12"-4"-5891,5-4-371,78-26 918,-86 31-819,1 1 0,0-1 0,0 2 0,-1-1 0,1 2-1,0-1 1,0 1 0,15 2 0,-23-1-177,1-1 0,0 1 0,-1 0 0,1 0 1,-1 0-1,1 1 0,-1-1 0,0 1 0,0-1 0,0 1 0,1 0 1,-2 0-1,1-1 0,0 1 0,0 1 0,0-1 0,-1 0 0,1 0 1,-1 1-1,0-1 0,0 1 0,0-1 0,0 1 0,0-1 0,0 1 1,-1-1-1,1 1 0,-1 0 0,0 0 0,0 4 0,0 1 6,0 0 0,-1 0 0,0 0-1,-1 0 1,1 0 0,-2 0 0,1-1-1,-1 1 1,-4 8 0,-4 3 55,-1-1-1,0 0 1,-2-1 0,0-1 0,-1 0 0,-25 21 0,28-22 100,12-15-227,0 0 1,0 0-1,0 0 1,0 0-1,0 1 1,0-1-1,0 0 1,0 0-1,0 0 1,0 1 0,0-1-1,0 0 1,0 0-1,0 0 1,0 0-1,0 1 1,1-1-1,-1 0 1,0 0-1,0 0 1,0 0 0,0 0-1,0 1 1,0-1-1,1 0 1,-1 0-1,0 0 1,0 0-1,0 0 1,0 0-1,1 0 1,-1 0 0,0 1-1,0-1 1,0 0-1,0 0 1,1 0-1,-1 0 1,0 0-1,0 0 1,0 0-1,1 0 1,31-4 323,-7-3-159,43-18 0,1 0 99,-36 13 94,-1-1 0,31-17 0,-55 28-454,-3 4-2838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30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26 6128,'0'0'6680,"-9"-1"-6086,-26-2-22,18 7 4616,173-21-3461,-124 13-1493,0 1 0,1 2 0,-1 1 0,0 1 0,0 2 0,56 12 0,-31-3 192,-36-9-117,0 1-1,27 9 1,-45-11-201,0-1-1,0 1 1,-1 0 0,1 0-1,-1 0 1,3 3-1,-3-2-2620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5:31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6928,'0'0'9989,"11"-2"-9491,27-1 188,1 0 0,68 6 0,13 14 605,-2 0 98,-84-12-912,13 1 788,-38-4-1007,-8-2-265,0 0-1,-1 1 1,1-1 0,0 0-1,-1 0 1,1 0 0,0 0-1,0 0 1,-1 0 0,1 0-1,0 0 1,0 0 0,-1 0-1,1 0 1,0 0 0,-1-1 0,1 1-1,0 0 1,0-1 0,-1 1-1,1 0 1,0-1 0,10-6-3112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7:45.6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9240,'0'0'10274,"-2"10"-9901,-3 18 32,2 1 0,1 0 0,1 0 0,3 31-1,2 60 585,-5-79-374,3 1 0,9 57 1,-9-88 301,0-20-232,-1-2-688,10-128 529,7-46 162,-18 182-672,0 0 16,0-1-1,1 1 1,0-1 0,-1 1-1,1-1 1,0 1 0,1-1-1,-1 1 1,0 0 0,1 0-1,0-1 1,0 1 0,0 0-1,0 1 1,4-5 0,-6 7-21,1-1 0,0 0 0,0 0 0,0 1 0,0-1 1,0 1-1,0-1 0,-1 0 0,1 1 0,1 0 0,-1-1 0,0 1 1,0 0-1,0-1 0,0 1 0,2 0 0,-2 1-2,1-1 0,-1 1 1,0 0-1,1-1 0,-1 1 0,0 0 0,0 0 0,0 0 0,0 0 1,0 0-1,0 0 0,0 0 0,2 3 0,7 11 44,-1 0 1,0 0-1,-1 1 0,10 30 1,-11-26 54,-2 0 0,0 1 0,-2-1 1,0 1-1,-1 0 0,-1 27 0,-2-40 17,1-6 335,4-10-197,13-37-66,19-42 4,-30 76-180,0 0 0,1 1 0,0-1 0,1 1 0,16-15 0,-20 20-8,3-2-13,0 1 0,1-1 0,0 1 0,0 0 1,11-6-1,-17 11-1,0 0 0,0 1 0,0-1 0,0 0 0,0 1 0,0-1 0,0 1 0,0 0 0,0 0 0,0-1 0,0 1 0,0 1 0,0-1 0,0 0 0,0 0 0,0 1 0,0-1 0,0 1 0,0 0 0,0-1 0,0 1 0,0 0 0,0 0 0,-1 0 0,1 0 0,0 1 0,-1-1 0,1 0 0,-1 1 0,1-1 0,-1 1 0,1 1 0,3 4 16,0 0 0,-1 0-1,0 0 1,-1 1 0,0 0 0,0-1-1,0 1 1,-1 0 0,0 0-1,1 10 1,0 12 149,-2 44-1,0-21 152,4 13 483,-1-63-384,0-1-1448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7:47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405 1 8640,'0'0'9746,"-4"11"-9354,2-5-334,-1 7 68,-1 0 1,-1 0-1,-1-1 0,1 1 0,-9 11 0,-95 124 1511,-6 9 119,75-88-956,25-40-273,-2-1 1,-27 35 0,42-61-433,0 1 0,0-1 1,0 1-1,0 0 0,0 0 1,1 0-1,-1 0 1,1 0-1,0 0 0,0 0 1,0 0-1,0 0 0,0 1 1,1-1-1,0 0 0,0 6 1,1-8-47,0 1 1,1-1 0,-1 0-1,1 1 1,-1-1 0,1 0-1,0 0 1,-1 0 0,1 0-1,0 0 1,0-1 0,0 1-1,-1-1 1,1 1 0,0-1-1,3 1 1,120 25 689,-109-21-657,1 0 0,-1 2-1,-1 0 1,1 1 0,19 13-1,3 8 175,-1 1 0,33 38 0,-5-6 183,-64-61-432,2 2 32,1 0 0,0 1 0,0-1 0,0-1 0,0 1 0,0 0 1,7 2-1,-11-5-45,1-1 0,-1 1 0,1 0 0,-1 0 0,0-1 0,1 1 0,-1 0 0,0-1 0,0 1 0,1 0 0,-1-1 1,0 1-1,0 0 0,1-1 0,-1 1 0,0-1 0,0 1 0,0 0 0,0-1 0,0 1 0,1-1 0,-1 1 0,0 0 0,0-1 0,0 1 0,0-1 1,0 1-1,-1-1 0,1 1 0,0 0 0,0-1 0,0 1 0,0-1 0,-1-13-3835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7:49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0 123 9040,'0'0'15474,"11"-7"-15210,36-21-16,-44 26-197,0 0 1,-1 1-1,1-1 0,0 1 1,1 0-1,-1 0 1,0 0-1,0 0 0,0 1 1,1-1-1,-1 1 0,0 0 1,1 0-1,-1 0 0,5 1 1,-3-1 42,-3 1-53,0-1 1,0 1-1,0 0 0,-1 0 1,1 0-1,0 0 1,0 0-1,0 0 1,-1 0-1,1 0 0,-1 1 1,3 2-1,17 21 472,-20-24-467,1 4 6,0 0 0,0 0 0,0 0 0,-1 1 0,0-1-1,0 0 1,0 0 0,-1 1 0,0 9 0,0-10-18,0 55 297,-1-31 28,5 50-1,-2-71-273,0 0-1,1 0 0,0 0 0,0-1 1,1 0-1,0 1 0,0-1 0,1-1 1,0 1-1,11 11 0,-13-16-59,-1-1 0,0 1 1,1-1-1,-1 0 0,1 1 0,-1-1 0,1 0 0,0-1 1,-1 1-1,1 0 0,0-1 0,0 0 0,0 1 0,-1-1 1,1 0-1,4-1 0,-2 1 0,-1-1-1,1 0 1,0 0-1,-1-1 1,1 1 0,-1-1-1,1 0 1,6-3-1,-7 1-12,1 0-1,-1 0 0,0 0 0,0 0 1,0-1-1,-1 1 0,0-1 0,0 0 0,0 0 1,0 0-1,-1-1 0,0 1 0,0-1 1,0 1-1,0-1 0,0-6 0,1-7 11,-1-1 0,0 0 0,-2-26 0,1-12 28,0 31 6,-2-29-1,0 51-24,1-1 0,0 0-1,0 1 1,0-1-1,3-11 1,-2 14-17,0 1 1,0-1 0,0 1 0,0-1-1,0 0 1,1 1 0,-1 0-1,1-1 1,-1 1 0,1 0 0,0 0-1,0 0 1,4-3 0,-5 4-10,4-3 11,0 0 1,0 1 0,1-1 0,7-2 0,-12 5-15,1 0 1,0 0 0,0 1-1,0-1 1,0 1 0,0 0 0,0 0-1,0 0 1,1 0 0,-1 0-1,0 0 1,0 0 0,0 0-1,0 1 1,0-1 0,0 1-1,3 1 1,6 4 57,-1 1-1,0 0 1,-1 0 0,0 0-1,0 2 1,13 14-1,-13-7-99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7:50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9536,'0'0'8425,"1"8"-7952,17 214 2691,-18-210-2837,0-10-237,0 0 0,0-1 0,0 1 0,0 0 1,0 0-1,1 0 0,-1-1 0,1 1 0,-1 0 0,1 0 0,1 1 0,-4 3 520,2-6-591,0 0 0,0 0 0,0 0 0,0 1 0,-1-1 0,1 0 0,0 0 0,0 0 0,0 0-1,0 0 1,0 1 0,0-1 0,0 0 0,0 0 0,-1 0 0,1 1 0,0-1 0,0 0 0,0 0 0,0 0 0,0 0 0,0 1-1,0-1 1,0 0 0,0 0 0,0 0 0,0 1 0,0-1 0,0 0 0,0 0 0,1 0 0,-1 1 0,0-1 0,0 0 0,0 0-1,0 0 1,0 0 0,0 1 0,0-1 0,0 0 0,1 0 0,-1 0 0,0 0 0,0 0 0,0 0 0,0 1 0,1-1 0,-1 0-1,0 0 1,0 0 0,0 0 0,0 0 0,1 0 0,-1 0 0,0 0 0,0 0 0,0 0 0,1 0 0,-1 0 0,0 0 0,0 0-1,0 0 1,1 0 0,-1 0 61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17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255 941 8536,'0'0'6238,"-14"-2"-5494,4-1-573,5 2-102,0-1-1,1 1 0,-1 0 1,0 0-1,0 1 1,0 0-1,0-1 0,0 2 1,1-1-1,-1 0 1,0 1-1,0 0 0,0 0 1,1 1-1,-1-1 1,0 1-1,1 0 0,-6 3 1,-2 4 174,1 1-1,1 0 1,0 0 0,0 1 0,1 1 0,0-1 0,1 1 0,1 1-1,0 0 1,-9 21 0,11-22-63,0 1 0,1 0 1,1 0-1,0 0 0,1 1 0,0-1 0,1 1 0,1-1 1,0 1-1,0-1 0,5 20 0,-5-31-143,0 0 1,1 0-1,-1 0 1,1 0-1,-1 0 1,1 0-1,0 0 1,0 0-1,0 0 1,0-1-1,0 1 1,0 0-1,1-1 1,-1 1-1,1 0 0,-1-1 1,3 2-1,-3-3-13,1 1-1,0 0 1,0-1 0,0 0-1,-1 1 1,1-1-1,0 0 1,0 0-1,0 0 1,0 0-1,-1-1 1,1 1-1,0 0 1,0-1 0,0 1-1,-1-1 1,1 1-1,0-1 1,2-2-1,4-1 15,1-1 0,-1-1 0,0 1 0,-1-1 0,0-1 0,0 1-1,0-1 1,-1-1 0,1 1 0,-2-1 0,8-12 0,2-7 50,-1-1 1,12-35-1,-11 23 27,18-73-1,-30 96-77,0-1 1,-1 1-1,-1 0 0,0 0 0,-2-1 0,0 1 1,-3-21-1,-3 17 96,7 21-128,0-1-1,0 1 1,0-1 0,0 1 0,0-1 0,-1 1 0,1-1 0,0 1 0,0-1 0,-1 0 0,1 1 0,0 0-1,-1-1 1,1 1 0,0-1 0,-1 1 0,1-1 0,-1 1 0,1 0 0,-1-1 0,1 1 0,-1 0 0,1-1-1,-1 1 1,1 0 0,-1 0 0,1 0 0,-1-1 0,0 1 0,0 2-1,1 1-1,0-1 1,0 0 0,0 1 0,0-1 0,1 0-1,-1 1 1,0-1 0,1 0 0,0 0-1,0 3 1,0-4-1,5 24 2,2-2 0,13 28 0,-17-43-4,0 0-1,0 0 0,1-1 0,0 1 0,0-1 0,1-1 1,0 1-1,0-1 0,14 11 0,-17-15 3,0 0 0,0 0-1,1-1 1,-1 0 0,0 1 0,1-1-1,-1 0 1,1 0 0,-1-1-1,1 1 1,-1-1 0,1 0 0,-1 0-1,1 0 1,4-1 0,-1 0 6,-1-1 1,0 0-1,1 0 1,-1 0 0,0-1-1,0 0 1,9-6-1,2-4 29,0 0-1,-1-1 1,-1-1 0,13-17-1,-2 1 72,-2-1-1,-2-2 0,-1 0 1,22-48-1,52-154 433,-79 193-434,72-199 762,-46 117-47,-47 145-702,0 0 0,-1 21 0,-3 17-112,-135 603 28,55-269-42,-38 93-118,111-442 105,-35 68 0,40-89 18,10-21 4,1 0 0,-1 0-1,0 0 1,0 1 0,1-1-1,-1 0 1,0 0 0,0 0-1,0 0 1,0 0 0,0-1-1,0 1 1,0 0 0,-1 0-1,1-1 1,0 1 0,-2 0-1,3-1 0,-1 0 0,0 0-1,1 0 1,-1 0-1,0 0 1,1 0-1,-1 0 1,0 0-1,0-1 1,1 1 0,-1 0-1,1 0 1,-1-1-1,0 1 1,1-1-1,-1 1 1,1 0-1,-1-1 1,0 1 0,1-1-1,0 1 1,-1-1-1,1 1 1,-1-1-1,1 0 1,-1 1-1,1-1 1,0 1 0,0-1-1,-1 0 1,1 1-1,0-1 1,0 0-1,0-1 1,-4-11 2,1 1 1,1-1-1,0-1 1,1 1-1,0 0 1,1 0 0,2-21-1,1 14-1,0 0-1,2 0 1,0 1 0,10-26-1,-7 29-8,0-1-1,0 1 0,2 0 1,0 1-1,0 0 1,2 1-1,0 0 0,0 0 1,1 2-1,1 0 1,0 0-1,1 1 1,28-16-1,-24 17 17,1 2-1,-1 0 1,1 1 0,1 0-1,0 2 1,-1 1 0,1 0-1,1 2 1,-1 0 0,0 1-1,32 4 1,14 6 208,99 26 0,-126-26-53,-37-8-117,0 0-1,1 0 1,-1-1-1,0 0 0,0 0 1,0 0-1,0 0 0,7-1 1,-10 1-146,1 0 1,-1-1 0,1 1-1,-1 0 1,1 0 0,0-1-1,-1 1 1,0 0 0,1-1-1,-1 1 1,1-1-1,-1 1 1,1-1 0,-1 1-1,0-1 1,1 1 0,-1-1-1,0 1 1,1-1 0,-1 1-1,0-1 1,0 1 0,0-1-1,0 0 1,1 1 0,-1-1-1,0 1 1,0-1 0,0 0-1,0 1 1,0-1-1,0 1 1,0-1 0,-1 0-1,1 1 1,0-1 0,0 1-1,0-1 1,-1 0 0,1 1-1,0-1 1,-1 1 0,1-1-1,0 1 1,-1-1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7:50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11048,'0'0'5574,"4"12"-4917,-2-8-596,3 7 116,-1 1 0,0-1-1,-1 1 1,0 0 0,-1 0-1,2 18 1,-4-21 3,-1 68 983,0-66-742,0-1 0,0 1 0,-1-1 0,-1 1 0,-3 10 0,7-20 514,3-5-562,6-8-161,-2-3-3129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7:52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9240,'0'0'12345,"10"-6"-12067,30-19-7,-35 22-176,0 1 0,0-1-1,0 1 1,0 1 0,0-1 0,6-1-1,-9 3-55,-1 0 0,1 0 0,-1-1 0,1 1 0,0 0 0,-1 0 0,1 0 0,0 1 0,-1-1 0,1 0-1,0 1 1,-1-1 0,1 1 0,-1-1 0,1 1 0,-1 0 0,2 1 0,-2-1-8,1 0 0,-1 0 0,0 1-1,0-1 1,-1 1 0,1-1 0,0 1 0,0-1 0,-1 1 0,1-1 0,-1 1-1,1 0 1,-1-1 0,0 1 0,1 0 0,-1-1 0,0 1 0,0 0 0,0-1 0,-1 1-1,1 0 1,0-1 0,-1 1 0,1 0 0,-1-1 0,1 1 0,-2 1 0,-2 7 12,0-1 0,-1 0-1,-7 11 1,7-13 13,-4 8 5,4-6 6,0 0-1,-1-1 0,0 1 1,-13 13-1,18-21-49,1-1-1,-1 0 1,1 1 0,-1-1-1,1 1 1,0-1 0,-1 1-1,1-1 1,0 1 0,0-1-1,-1 1 1,1 0-1,0-1 1,0 1 0,0-1-1,0 1 1,0-1 0,0 1-1,0 0 1,0-1 0,0 1-1,0-1 1,0 1-1,0 0 1,0 0 0,11 18 233,26 17 57,-29-30-194,9 12 146,-14-15-172,0 1-1,0-1 1,1 1 0,0-1-1,-1 0 1,7 3-1,-10-6-107,0 0 0,0 0-1,0 0 1,0-1 0,1 1-1,-1 0 1,0 0 0,0 0 0,0 0-1,0 0 1,1 0 0,-1-1-1,0 1 1,0 0 0,0 0 0,0 0-1,0 0 1,0-1 0,0 1-1,0 0 1,0 0 0,1 0 0,-1-1-1,0 1 1,0 0 0,0 0-1,0 0 1,0-1 0,0 1 0,0 0-1,0 0 1,0 0 0,0 0-1,-1-1 1,1 1 0,0 0 0,0 0-1,0 0 1,0-1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7:53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9144,'0'0'14181,"0"9"-13875,-3 28-3,3-34-242,0 1 1,1-1 0,-1 1-1,1-1 1,0 1-1,0-1 1,0 1-1,0-1 1,0 0-1,1 0 1,0 1 0,-1-1-1,1 0 1,0 0-1,0-1 1,1 1-1,-1 0 1,1-1-1,3 3 1,4 6 87,33 33 376,1-3 0,91 65-1,-41-34 34,-87-67-381,0 0 0,-1 1 0,0 0 0,0 0 1,-1 0-1,7 10 0,-12-14-144,0-1 0,1 0 0,-1 1 0,0-1 0,-1 0 0,1 1 0,0-1 0,0 0 0,-1 1 0,1-1 0,0 0 0,-1 0 0,1 1 0,-1-1 0,-1 2 0,-3 12-101,-14 15-142,-7 1 273,-31 27 0,8-9 2,-146 157 382,149-147-78,46-59-476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02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 8744,'0'0'9874,"10"4"-9643,-5-2-179,2 2 74,1-1 0,0 0 0,0-1 0,0 0 0,0 0 0,15 1 0,-20-3-4,-1 0 0,1 0 0,0 1 0,-1 0 0,1-1 0,-1 1 0,1 0 0,-1 0 0,1 0 0,-1 1 0,0-1-1,4 3 1,-3-2-56,0-1-4,1 0 0,-1 0 0,0 0 0,1 0 0,-1-1 0,1 1 0,-1-1 0,1 0 0,-1 0 0,0 0-1,1-1 1,4 0 0,-3 0 11,1 1-1,-1 0 0,1 0 0,6 0 1,-5 1-19,0-1 1,-1 0 0,1 0 0,-1-1-1,1 1 1,-1-1 0,10-4-1,-8 3 3,-1 1 0,0-1 0,1 1 0,-1 1 0,1-1 0,7 1 0,3 1 113,36-2-1,-43 1-123,18-3 47,-13 2-20,-1 0 0,1 1 0,29 3 0,-20-1 21,1 0 1,0-2-1,43-4 0,17-1 44,-57 4-84,-16 0-9,0 1 0,15 1 0,-15 0 1,1-1-1,19-2 1,5 0 45,-16 2-47,6 0 8,29 3 0,-45-2-28,0-1 1,20-2-1,3 0 3,-9 3 20,-6-1-14,0 0 1,36-6 0,-33 3-25,26 0-1,-19 1 5,39 3-13,-23 1 26,41 8 70,-2-6-74,-62-2 16,15-2 12,11-5-37,83-12 24,-114 14-24,-13 1-3,1 1-1,-1-1 0,1 2 0,-1-1 0,1 0 1,0 1-1,0 0 0,-1 1 0,9 0 1,-12 0-7,1-1 0,-1 0 0,0 1 0,1-1 0,-1-1 0,1 1 0,-1 0 0,0 0 0,4-2 0,-4 2 4,1-1-1,-1 1 0,1-1 0,-1 1 1,0 0-1,1 0 0,-1 0 0,1 0 1,3 1-1,-4 0-2,1-1 1,-1 0-1,0 1 1,1-1-1,-1 0 1,1 0-1,-1-1 1,1 1-1,-1 0 1,0-1-1,1 0 1,2 0-1,-3 0 1,0 0-1,0 0 1,0 1-1,1-1 1,-1 1-1,0 0 0,0 0 1,1 0-1,-1 0 1,0 0-1,5 1 1,-4-1 12,0 1-1,0-1 1,0 0-1,0 0 1,0 0 0,0 0-1,6-2 1,10 0 46,125-4 254,-122 4-253,-18 1-45,0 0 0,0 0-1,0 1 1,0 0 0,0 0 0,0 0 0,0 1 0,0-1-1,6 2 1,-9-2-10,-1 1 0,1-1 0,0 0 1,0 0-1,0 0 0,0 0 0,0 0 0,0 0 0,0 0 0,0 0 0,0-1 0,0 1 0,1-1 1,-1 1-5,-1 0-1,1 0 1,0-1 0,-1 1 0,1 0 0,-1 0 0,1 0 0,0 0 0,-1 0 0,1 0 0,-1 0 0,1 0 0,0 0 0,-1 0 0,1 0 0,-1 0 0,1 0 0,0 1 0,-1-1 0,1 0 0,-1 0 0,1 1 0,0-1 0,14 3 224,-1-1-117,-10-1-89,0 0-1,0 0 0,0-1 1,0 0-1,0 0 1,0 0-1,7-1 0,3 0 34,7 3 44,-16-2-70,-1 1 1,1-1 0,-1 0-1,9-1 1,1 1 33,-13 1-59,1-1-1,-1 0 1,0 0-1,1 0 1,-1 0 0,1 0-1,-1 0 1,0 0-1,1 0 1,-1 0-1,1-1 1,-1 1-1,0 0 1,1-1 0,-1 0-1,0 1 1,0-1-1,3-1 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0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 1 8936,'0'0'9167,"-8"1"-8851,-9 2-45,1 0 0,0 2 0,0 0 0,-17 7 0,19-4 74,0 1 0,0 0 0,0 1 0,2 0 0,-21 21-1,26-24-191,1 0 0,0 0 0,1 1 0,0 0 0,0 0 0,1 0 0,-1 1-1,2-1 1,-1 1 0,1 0 0,-2 13 0,5-19-100,0 0 1,0-1-1,0 1 0,0-1 1,1 1-1,-1 0 1,1-1-1,0 1 0,0-1 1,0 0-1,0 1 0,0-1 1,0 0-1,0 1 0,1-1 1,0 0-1,-1 0 1,1 0-1,0 0 0,0-1 1,4 4-1,-2-2 11,0 0 0,0 0 1,1 0-1,0 0 0,-1-1 0,1 0 0,0 0 1,0 0-1,8 1 0,-1-1 31,0-1 0,0 0 0,0-1 0,-1-1 1,1 1-1,0-2 0,0 0 0,20-6 0,-26 6-55,-1 0-1,1 0 1,-1-1-1,0 0 1,0 0-1,0 0 1,0 0-1,-1-1 1,1 0-1,-1 0 1,0 0-1,0-1 1,0 1-1,-1-1 1,0 0-1,0 0 1,0 0-1,0 0 1,3-10 0,-4 9 11,-1 0 1,0 0-1,0-1 1,0 1 0,0 0-1,-1-1 1,0 1-1,-1 0 1,1-1 0,-1 1-1,-1 0 1,1-1-1,-1 1 1,0 0 0,0 0-1,-4-6 1,-3 4 140,8 8-175,0-1 0,1 1-1,-1 0 1,1 0 0,-1-1-1,1 1 1,-1 0-1,1-1 1,0 1 0,-1-1-1,1 1 1,-1-1 0,1 1-1,0 0 1,-1-1 0,1 1-1,0-1 1,-1 0 0,1 1-1,0-1 1,0 1 0,0-1-1,-1 0 1,1 0 44,0 0 92,1 2-99,1 2-8,-4-5-15,1 1 24,1 4 57,-4 13-66,1-1 0,1 0 0,0 1 1,0 26-1,1-11 0,-8 270 340,5-148-136,9 1 48,-1-67-77,1-45 21,-5-39-193,0-1-1,1 1 1,0-1 0,-1 1 0,1-1 0,0 1 0,0-1 0,0 0 0,1 0 0,-1 1 0,1-1 0,-1 0-1,4 3 1,-5-5-41,0 0-1,1 0 0,-1 0 1,1-1-1,-1 1 0,0 0 1,1 0-1,-1 0 0,1 0 1,-1 0-1,0 0 0,1-1 1,-1 1-1,0 0 0,1 0 1,-1 0-1,0-1 0,1 1 0,-1 0 1,0-1-1,0 1 0,1 0 1,-1-1-1,0 1 0,0 0 1,1-1-1,-1 1 0,0 0 1,0-1-1,0 0 0,6-13-46,-4-2-364,-1-1 0,-1 0 0,0 1 0,-4-22 0,3 23-2401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06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71 8744,'0'0'9497,"0"10"-9017,-4 58 311,3-1 0,3 1 1,17 104-1,-17-163-728,1 15 215,2-1-1,0 0 1,2 0 0,0-1 0,12 25-1,-16-41-158,-1 0-1,0 0 1,0 0-1,0 0 0,-1 0 1,2 10-1,-2-8 133,0 0-1,0-1 0,5 11 1,-1-9 418,-3-16-67,-4-19-100,2 22-591,-4-46 230,-3-1 0,-20-81-1,3 21 52,15 62-110,-16-94 364,24 139-430,1 1-1,-1-1 0,1 0 1,-1 1-1,1-1 0,0 0 1,0 0-1,1 1 0,-1-1 1,1 1-1,0-1 0,0 0 1,0 1-1,0-1 0,1 1 1,2-4-1,-1 2 4,1 0 1,0 0-1,0 1 0,1 0 0,-1 0 1,1 0-1,0 0 0,0 1 1,7-4-1,1-1-3,0 1-1,1 1 1,-1 0 0,1 0 0,17-3-1,-26 8-13,0 0 0,0 0 0,1 1 0,-1-1 0,0 1 0,0 1 0,0-1 0,0 1-1,0 0 1,1 0 0,-1 0 0,-1 1 0,1-1 0,0 1 0,0 1 0,-1-1 0,1 1 0,7 5-1,-8-5 7,0 0 0,0 0 0,0 1 0,-1-1 0,1 1 0,-1 0 0,0 0 0,0 0 0,0 1 0,-1-1 0,1 1 0,-1-1 0,0 1 0,-1 0 0,1 0 0,-1 0 0,0 0-1,0 0 1,0 0 0,-1 0 0,0 0 0,0 0 0,0 0 0,-1 7 0,-1-2 15,1 0 0,-2 0-1,1-1 1,-1 1 0,-1-1 0,0 0 0,0 0-1,-1 0 1,0 0 0,-7 9 0,0-2 43,-1-1 1,0-1 0,-1 0-1,-20 15 1,21-17 31,0 0 0,-17 22 0,13-15 48,11-14 169,16-8-182,32 2-132,-18 0-73,30 2-1,-47 0 50,1 0 0,-1 0 0,1 1 0,-1 0 0,0 0 0,0 1 0,0 0 0,8 4 0,-4-1-32,0 1-1,-1 0 1,0 1-1,15 14 1,-22-18 42,1 0 0,-1 0 0,0 0 0,-1 1 0,1-1 0,-1 1 0,0-1 0,0 1 0,0 0 0,0 0 0,-1 0 0,0 0 0,0 0 0,0 6 0,-1 0 36,-1 1-1,0-1 1,-1 0 0,0 0-1,0 1 1,-2-1-1,1-1 1,-8 16-1,9-23-3,1 1 1,-1-1-1,0 0 0,0 0 1,0 0-1,-1-1 0,1 1 1,0-1-1,-1 1 0,0-1 1,0 0-1,0 0 0,0 0 0,-4 2 1,2-2 15,-1 1 0,1-2 0,-1 1 0,0-1 0,0 0 0,0 0 0,-11 0 0,1-1 29,1-2 1,0 0-1,0 0 0,0-1 0,-26-10 0,-14-11 18,42 17-88,-1 1 0,0 1 0,1 0 0,-19-4 0,8 6-24,16 2-59,0 0 0,0-1 1,1 1-1,-12-5 0,19 6 42,0 0-1,-1 0 0,1-1 0,0 1 0,0 0 0,0 0 0,-1 0 0,1 0 0,0-1 1,0 1-1,0 0 0,0 0 0,-1 0 0,1-1 0,0 1 0,0 0 0,0 0 1,0-1-1,0 1 0,0 0 0,0 0 0,0-1 0,0 1 0,0 0 0,0 0 1,0-1-1,0 1 0,0 0 0,0 0 0,0-1 0,0 1 0,0 0 0,0 0 0,0-1 1,0 1-1,0 0 0,0 0 0,1-1 0,-1 1 0,0 0 0,0 0 0,0 0 1,0-1-1,0 1 0,1 0 0,-1 0 0,0 0 0,0 0 0,1-1 0,-1 1 1,0 0-1,0 0 0,0 0 0,1 0 0,-1 0 0,1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07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0 104 9144,'0'0'10978,"12"-9"-10650,-2 1-230,1-1 66,1 0 0,0 1 0,1 0-1,18-9 1,-9 7 287,-10 4-169,24-9-1,-33 14-220,0 0 0,0 0 0,0 0 0,0 1 0,1 0 0,-1-1 0,0 1-1,0 0 1,0 1 0,1-1 0,-1 0 0,0 1 0,4 1 0,-7-2-33,1 1-1,-1-1 1,1 0 0,-1 1 0,1-1-1,-1 1 1,1-1 0,-1 1-1,0-1 1,1 1 0,-1-1 0,0 1-1,1 0 1,-1-1 0,0 1-1,0-1 1,1 1 0,-1 0 0,0-1-1,0 1 1,0 0 0,0-1-1,0 1 1,0 0 0,0-1 0,0 1-1,0 1 1,-5 22 252,3-15-185,-1 4 49,0-1 0,-1 0 0,0 0 0,0 0 0,-2 0 0,1-1 0,-1 0 0,-1 0 0,0 0 0,-16 18 0,-17 21 1438,41-50-1554,-1 0-1,1 0 1,0 1-1,-1-1 1,1 0 0,0 0-1,-1 0 1,1 0-1,0 0 1,-1 0-1,1 0 1,0 0 0,-1 0-1,1 0 1,0 0-1,-1 0 1,1-1 0,0 1-1,-1 0 1,1 0-1,1-1 1,8-4 48,1 0 0,1 1 0,-1 0 0,1 1 0,-1 1 0,1 0 1,0 0-1,0 1 0,14 0 0,9-1 100,-11-4 343,-9 2-1184,-6 3-2518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26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10448,'0'0'5625,"5"14"-4907,19 59 442,-3 1-1,-4 1 0,11 103 1,-24-107 44,-1-59-716,-1 0-23,-2-12-421,0 0-1,0 0 0,0 0 0,0 1 0,0-1 1,0 0-1,0 0 0,0 0 0,0 0 0,0 1 1,0-1-1,0 0 0,0 0 0,0 0 0,0 0 0,0 1 1,0-1-1,0 0 0,0 0 0,0 0 0,-1 0 1,1 1-1,0-1 0,0 0 0,0 0 0,0 0 1,0 0-1,-1 0 0,1 0 0,0 0 0,0 0 1,0 1-1,0-1 0,-1 0 0,1 0 0,0 0 1,0 0-1,0 0 0,0 0 0,-1 0 0,1 0 1,-11-24 428,2 1-378,0 0 1,-7-36 0,8 27-5,0-7 160,1-1-1,-1-78 1,5 55 57,2 52-211,1-1 0,0 1 0,1 0-1,0 0 1,1-1 0,0 1 0,1 0 0,6-16-1,-8 24-70,1-1 0,-1 1 0,1-1 0,0 1 0,0 0 0,0 0-1,1 0 1,-1 0 0,1 1 0,-1-1 0,1 0 0,0 1 0,0 0-1,0 0 1,0 0 0,0 0 0,1 0 0,-1 1 0,1-1 0,-1 1-1,1 0 1,-1 0 0,1 0 0,0 1 0,-1-1 0,1 1 0,0 0-1,0 0 1,4 0 0,0 2-6,0-1 0,-1 1 0,1 0-1,0 0 1,-1 1 0,0 0 0,0 0 0,1 1-1,-2 0 1,1 0 0,0 1 0,-1-1 0,0 1 0,0 1-1,-1-1 1,1 1 0,-1 0 0,0 1 0,-1-1 0,0 1-1,0 0 1,0 0 0,-1 0 0,0 0 0,2 9-1,-4-14-3,-1 1-1,1 0 0,-1 0 0,0 0 0,-1 0 1,1 0-1,0 0 0,-1 0 0,1-1 0,-1 1 0,0 0 1,0 0-1,0-1 0,0 1 0,-1 0 0,1-1 0,-1 1 1,0-1-1,1 0 0,-1 0 0,-3 4 0,-1-1 14,1 0 0,-1-1-1,0 1 1,0-1 0,0 0-1,-1-1 1,-8 4 0,1-2 32,-1-1 0,-17 4 0,2-2 58,30-6-118,0 1-1,0-1 1,0 0-1,-1 0 0,1 0 1,0 0-1,0 1 0,0-1 1,0 0-1,0 0 1,-1 0-1,1 1 0,0-1 1,0 0-1,0 0 0,0 0 1,0 1-1,0-1 1,0 0-1,0 0 0,0 1 1,0-1-1,0 0 0,0 0 1,0 1-1,0-1 1,0 0-1,0 0 0,0 1 1,0-1-1,0 0 0,0 0 1,0 1-1,0-1 1,0 0-1,1 0 0,-1 0 1,0 1-1,0-1 0,0 0 1,0 0-1,1 0 1,-1 1-1,0-1 0,9 11-32,-8-10 30,82 83-22,-56-59 84,-1 1 0,-1 1 0,27 39 0,-38-37 147,-12-24-130,0 0-1,0-1 0,0 1 0,1-1 1,0 0-1,6 8 0,-9-11-22,1 0 0,-1-1-1,1 1 1,0 0 0,-1-1 0,1 1-1,0-1 1,-1 1 0,1-1-1,0 1 1,-1-1 0,1 0 0,0 1-1,0-1 1,0 0 0,0 1-1,-1-2-21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27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10 9144,'0'0'9743,"-10"-2"-9189,-33-5 4,40 6-443,0 1 0,0 1 0,0-1 0,0 0 0,-1 1 0,1 0 0,0-1 0,0 1 0,0 1 0,0-1 0,1 0 0,-1 1 0,0-1 0,0 1 0,1 0 0,-1 0 0,1 0-1,0 0 1,0 0 0,-1 0 0,1 1 0,1-1 0,-1 1 0,0 0 0,0-1 0,1 1 0,-2 4 0,2-2 21,-1-1 0,1 1 0,0 0 1,0 0-1,1 0 0,0 0 0,0-1 0,0 1 0,0 0 0,1 0 1,-1 0-1,1 0 0,0 0 0,1-1 0,-1 1 0,1-1 0,0 1 0,0-1 1,4 6-1,-4-6-65,1 0 0,0 0 0,-1-1 0,1 1 0,1-1 0,-1 1 0,0-1 0,1 0 0,-1-1 0,1 1 0,0-1 0,0 1 0,0-1 0,0 0 0,1 0 0,-1-1 0,0 0 0,1 1 0,-1-1 0,7 0 0,6-1 124,-1 0-1,0-1 1,25-5-1,-35 5-149,0 0 0,0-1 0,0 0 0,0 0 1,-1 0-1,1-1 0,-1 0 0,1 0 0,-1 0 0,0-1 0,0 0 0,5-5 0,-9 8-44,0 0 0,0 0-1,-1 0 1,1-1-1,0 1 1,0 0 0,-1 0-1,1-1 1,0 1-1,-1 0 1,0-1-1,1 1 1,-1-1 0,0 1-1,1-1 1,-1-1-1,-3-7-3812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28.1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8336,'0'0'18727,"10"5"-18380,24 10 58,1-2 0,37 10 1,-9-10 109,-36-9-82,0 2-1,-1 1 1,33 13-1,-53-18-252,-5-2-144,-1 0-1,0 0 1,1 0 0,-1 0 0,0 0 0,1 0 0,-1 0-1,0 0 1,1 0 0,-1 0 0,0 0 0,1 0-1,-1 0 1,0 1 0,0-1 0,1 0 0,-1 0-1,0 0 1,1 1 0,-1-1 0,0 0 0,0 0-1,1 1 1,-1-1 0,0 0 0,0 0 0,0 1-1,0-1 1,1 0 0,-1 1 0,0-1 0,0 0 0,0 1-1,-5 2 376,2-3-1317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19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448 14 4912,'0'0'7732,"-13"-3"-7136,3 1-470,3 0-22,0 0-1,0 0 1,0 1-1,0 0 1,-1 1-1,1 0 1,0 0-1,0 0 1,-1 1-1,-13 3 1,-1 3 230,0 2 1,1 0-1,0 1 0,1 1 1,0 1-1,0 0 0,2 2 1,-1 0-1,2 1 0,0 1 1,1 1-1,0 0 0,2 1 1,0 1-1,1 0 0,-17 33 1,28-48-243,0 0-1,1 0 1,-1 0 0,1 0 0,0 0 0,0 1 0,0-1-1,1 0 1,-1 0 0,1 1 0,0-1 0,1 0 0,0 7-1,0-9-55,-1 0-1,1 0 1,0 0-1,0 0 1,0-1-1,0 1 1,0 0-1,0-1 1,0 1-1,1-1 1,-1 1-1,1-1 1,-1 0-1,1 1 0,-1-1 1,1 0-1,0 0 1,-1 0-1,1 0 1,0-1-1,0 1 1,0 0-1,0-1 1,0 1-1,0-1 1,0 0-1,0 1 1,0-1-1,0 0 1,3-1-1,5 0 25,-1 0 1,1-1-1,-1 0 0,1-1 1,-1 0-1,0 0 0,0-1 1,-1-1-1,1 1 0,-1-1 1,0 0-1,0-1 0,0 0 1,-1-1-1,8-8 0,11-12 152,-1-1-1,31-48 1,-39 51 27,-1-1-1,-2-1 1,22-54 0,-36 81-222,0-1 1,0 0-1,0 1 1,0-1 0,0 1-1,1-1 1,-1 1-1,0-1 1,0 1 0,1-1-1,-1 1 1,0-1 0,1 1-1,-1-1 1,0 1-1,1-1 1,-1 1 0,1 0-1,-1-1 1,1 1 0,-1 0-1,1-1 1,0 1-1,4 9 230,-1 25-90,-7 317 336,-1-192-250,12 138 770,-7-291-923,0 1-1,1 0 0,0 0 0,0-1 0,0 1 0,1-1 0,0 0 0,5 8 0,35 44 657,-33-46-1091,0 1 0,-1 0 0,15 26 0,-22-33-26,-1-1 0,1 0-1,-1 1 1,0-1-1,-1 1 1,1-1 0,-1 1-1,-1 10 1,0 1-744,1-17 961,-4-8-428,-2-5-2350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29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0 7936,'0'0'10886,"-12"8"-10250,3-1-490,-12 6 430,-38 34-1,30-17 437,1 2 0,1 1-1,-36 60 1,46-69-535,10-11 16,0 0 0,-10 24 1,7-14 566,-3 3 560,9-24-1192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29.5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15472,'0'0'4183,"9"8"-3869,11 9 22,-1 1 0,-1 1 0,0 0 0,15 24 0,-27-34-191,22 34 852,-2 2-1,20 49 0,-28-43-144,-13-33-217,1-1-1,12 24 0,-13-32-338,7 13 931,-12-22-1218,0 0 0,0 1 0,1-1 1,-1 0-1,0 1 0,1-1 1,-1 0-1,1 0 0,-1 1 1,0-1-1,1 0 0,-1 0 0,1 0 1,-1 0-1,0 1 0,1-1 1,-1 0-1,1 0 0,-1 0 1,1 0-1,-1 0 0,1 0 0,-1 0 1,1 0-1,-1 0 0,0-1 1,1 1-1,-1 0 0,1 0 1,-1 0-1,1 0 0,-1-1 0,0 1 1,1 0-1,-1 0 0,0-1 1,1 1-1,-1 0 0,0-1 1,1 1-1,-1 0 0,0-1 0,0 1 1,1-1-1,6-7-3859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30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11656,'0'0'6809,"1"12"-6177,3 34 620,22 87 1,52 142 2326,-70-246-3138,-2-10 232,-1 0 0,3 34-1,-6-43-432,-1 1 1733,-5-20-747,-28-115-336,22 78-747,-19-53 0,21 71-182,-7-32 0,-6-20-283,18 72 260,1-1 0,0 0-1,0 0 1,-1-10 0,3 17 46,0 0 0,0 0 1,0-1-1,0 1 0,0 0 0,0 0 1,1 0-1,-1-1 0,1 1 0,0 0 1,-1 0-1,1 0 0,0 0 0,0 0 1,1 0-1,-1 0 0,0 0 0,0 0 1,1 1-1,-1-1 0,1 0 0,3-1 1,1-1-4,0 1 0,1 0 0,-1 0 0,1 0 0,0 1 0,0 0 0,0 1 0,0-1 0,0 1 0,0 1 0,0 0 0,0-1 0,0 2 0,0-1 0,0 1 0,0 0 0,0 1 0,11 3 0,-5 0 0,0 0 1,-1 0 0,1 2 0,-1-1-1,0 1 1,-1 1 0,0 0 0,19 18-1,-28-23 18,1 0 0,-1-1 0,1 1 0,-1 0 0,0 1 0,0-1 0,-1 0 0,1 0-1,-1 1 1,1-1 0,-1 1 0,0-1 0,0 1 0,-1 0 0,1-1 0,-1 1 0,0 0 0,0-1-1,0 6 1,-1-1 7,-1-1-1,0 1 1,0-1-1,-1 0 0,0 0 1,0 0-1,0 0 1,-8 9-1,7-9 30,0-1 0,0 1 0,-1-1 0,0 0 0,-1-1 0,1 1 0,-1-1 0,0 0 0,0 0 0,-1-1 0,-8 5 0,9-7 334,9-4-168,14-2-104,-7 3-84,22 0-11,38 2 0,-58 0-23,0 1 1,-1 0 0,1 1-1,-1 0 1,0 1 0,21 9-1,-18-6-1,-4-2-17,0-1 1,0 2 0,17 12-1,-26-16 39,1-1 0,0 0 0,-1 0 1,0 1-1,1-1 0,-1 1 0,0-1 0,0 1 0,0-1 0,0 1 1,0 0-1,0-1 0,0 1 0,-1 0 0,1 0 0,-1 0 0,1 0 1,-1 0-1,1 0 0,-1-1 0,0 1 0,0 0 0,0 0 0,0 0 1,-1 0-1,1 0 0,0 0 0,-1 0 0,0 2 0,-2 2 19,-1 0-1,1-1 1,-1 1-1,0-1 1,0 0-1,0 0 0,-1-1 1,0 1-1,0-1 1,0 0-1,0 0 1,-1 0-1,-10 4 0,-9 3 50,1 0 0,-29 6 0,30-10-8,-158 47 705,178-53-765,-8 1 5,0 1-1,-16 0 0,26-3-8,-1 0-1,0 1 0,0-1 0,0 0 0,1 0 0,-1 0 0,0-1 0,0 1 0,0 0 1,0-1-1,1 1 0,-1-1 0,0 0 0,1 1 0,-1-1 0,0 0 0,1 0 0,-1 0 0,1 0 1,-1 0-1,1-1 0,0 1 0,-2-2 0,-2-12-4366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31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10752,'0'0'8735,"14"6"-8127,-7-2-517,13 5 210,0-1 1,0 0-1,33 6 0,192 33 3377,-231-45-3379,-11-2-198,0 0 0,-1 0 0,1 1 1,-1-1-1,1 1 0,-1-1 1,0 1-1,1 0 0,3 2 1,-5 1-213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32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8432,'0'0'13471,"10"-2"-13233,33-3-12,-39 5-173,1 0-1,-1 0 1,0 0-1,0 0 1,0 1-1,0 0 1,0 0-1,0 0 1,0 0-1,0 1 1,6 3-1,15 4 200,11-3 28,1-2 0,39-1 1,-72-3-254,37 0 168,-1-2 0,0-2 0,46-10 0,33-2 218,-45 8-178,-12 2 5,68 2 1,-89 4-178,122-3 185,-102-4-77,63-16 0,-70 14-22,98-2 0,-85 8-16,-36 1-36,1 2 0,-1 0 0,42 8 0,-26 4 79,-26-7-1,23 4 0,-5-3 89,75-1 0,-14-4-42,46-2 132,-96-2-9,80 5 0,-125-1-298,1-1 0,0-1-1,0 1 1,0-1 0,-1 0 0,1 0 0,-1-1 0,1 0 0,-1 0 0,1 0 0,7-5-1,-8 6-71,1-2 22,-5-1-3864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34.3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0 117 10248,'0'0'8358,"6"11"-7854,-3-5-434,7 12 275,-2 0-1,0 1 1,10 34-1,-11-18 326,2 0 0,1-1 0,22 48 0,-25-66-282,-1 0-1,6 26 1,5 13 549,-15-50-641,-1 1 0,1-1 0,-1 1 1,0-1-1,0 1 0,0 6 0,-16-29-28,2-8-211,0 0-1,2 0 1,0-1-1,2-1 1,1 0 0,-8-54-1,13 62-41,2-1 0,0 1 0,2-1 0,0 1 0,1 0 0,1 0 0,0 0 0,2 0 0,0 0 0,15-33 0,-15 43-10,0 1-1,0 0 0,1 0 0,0 0 0,1 1 0,0 0 0,0 0 0,16-11 0,-19 15 1,0 0 1,1 0 0,-1 1-1,1 0 1,0 0-1,0 0 1,0 0 0,-1 1-1,1 0 1,1 0-1,-1 0 1,0 0 0,0 1-1,0 0 1,0 0-1,0 0 1,1 1 0,6 1-1,-9 0 6,1-1 0,-1 1 0,0 0-1,0 0 1,0 0 0,0 0 0,-1 0 0,1 1-1,0-1 1,-1 1 0,0 0 0,0-1 0,0 1-1,0 0 1,0 0 0,0 1 0,-1-1 0,1 0-1,-1 1 1,2 6 0,0 4 36,0 1 0,0-1 0,-1 23 0,-1-29-14,-1-1 1,0 0-1,-1 0 1,0 0-1,0 0 1,-1 0 0,1 0-1,-2 0 1,1 0-1,-1 0 1,0-1-1,-6 10 1,6-11-5,-1 0-1,0 0 1,0-1 0,0 0 0,0 0 0,-1 0 0,0 0-1,0-1 1,0 1 0,0-1 0,0 0 0,-1-1 0,1 0-1,-1 1 1,-7 0 0,3-1 10,1 0-1,0-1 1,-15 0 0,24-1-51,0 2-13,1-1 1,0 1-1,0-1 1,0 1 0,0-1-1,0 0 1,0 1-1,0-1 1,0 0 0,0 0-1,3 2 1,8 10-1,138 171 407,-150-184-382,3 4 70,0 0-1,0 1 1,0-2-1,1 1 1,-1 0 0,1-1-1,0 1 1,0-1-1,0 0 1,8 4-1,-4-4 157,3 0 305,-10-3-534,-1-1 0,1 1-1,-1 0 1,1-1 0,-1 1 0,0-1 0,1 1 0,-1-1 0,1 1 0,-1-1-1,0 1 1,1-1 0,-1 1 0,0-1 0,0 0 0,1 1 0,-1-1 0,0 1-1,0-1 1,0 0 0,0 0 0,4-22-1348,-3 17-1792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34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1 10848,'0'0'7922,"-9"1"-7514,-1 1-266,1 0-1,-1 0 1,1 1 0,0 0-1,-1 0 1,2 1 0,-18 10-1,20-9 1,1-1 0,-1 1-1,1 0 1,0 0-1,0 0 1,-6 10-1,10-14-93,0 1 0,0 0-1,0 0 1,0-1-1,0 1 1,1 0 0,-1 0-1,1 0 1,-1 0-1,1 0 1,0 0 0,-1 0-1,1 0 1,0 0-1,1 0 1,-1 0 0,0 0-1,0 0 1,1 0-1,-1 0 1,1 0 0,0 0-1,0 0 1,0 0-1,0-1 1,0 1 0,2 3-1,2 1 67,0 1 0,1-1 1,0 0-1,0 0 0,1-1 0,0 0 0,-1 0 0,2-1 0,-1 1 0,0-2 0,1 1 0,0-1 0,0 0 0,0 0 1,10 1-1,12 2 260,-1-1-1,45 2 1,-60-7-136,0 0 0,-1-1 0,1-1 0,0 0 0,-1 0 0,1-2 0,22-8 0,-35 12-206,0 0 0,0 0 0,-1-1 0,1 1 0,0 0 0,0-1 0,0 1 0,-1 0 0,1-1 0,0 1 0,0-1 0,-1 0 0,1 1 0,0-1 0,-1 0 0,1 1 0,-1-1 0,1 0 0,-1 1 0,1-1 0,-1 0 0,0 0 0,1 0 0,-1 1 0,0-1 0,1 0 0,-1 0 0,0 0 0,0 0 0,0 0 0,0 0 0,0 1 0,0-1 0,0 0 0,0 0 0,0 0 0,0 0 0,-1 0 0,1 1 0,-1-2 0,0-1-554,-1 0 0,0 0 0,0 0-1,0 1 1,-1-1 0,1 0 0,-4-2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8:36.0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8640,'0'0'11447,"11"-7"-10929,35-24-10,-42 29-401,0 0 0,0 0 0,1 0 0,-1 1 0,0 0 0,1 0 0,-1 0 0,1 0 1,-1 1-1,1-1 0,0 1 0,-1 0 0,1 1 0,7 1 0,0-1 181,-11-1-269,5 0 145,0 1-1,1 0 1,-1 0-1,0 0 1,0 1-1,8 2 1,-13-3-116,0 0-1,1 0 1,-1 0 0,1 0 0,-1 0-1,0 0 1,0 0 0,0 1 0,0-1-1,0 0 1,0 1 0,0-1-1,0 1 1,0-1 0,0 1 0,-1-1-1,1 1 1,-1-1 0,1 1 0,-1 0-1,0-1 1,1 1 0,-1 0 0,0-1-1,0 1 1,0 0 0,0-1-1,-1 4 1,0 3 36,-1 0 0,0 1 0,0-1 0,0 0 0,-1 0 0,-1-1 0,1 1 0,-1-1 0,-6 9 0,0-3 101,0 0-1,-1 0 1,-21 18 0,19-16 193,13-15-366,0 1 0,0-1 0,0 1 0,0-1 0,0 0-1,-1 1 1,1-1 0,0 0 0,1 1 0,-1-1 0,0 1 0,0-1 0,0 0 0,0 1-1,0-1 1,0 0 0,0 1 0,0-1 0,1 0 0,-1 1 0,0-1 0,0 0-1,1 1 1,-1-1 0,0 0 0,0 0 0,1 1 0,-1-1 0,0 0 0,1 0 0,-1 1-1,0-1 1,1 0 0,-1 0 0,0 0 0,1 0 0,-1 0 0,0 1 0,1-1-1,-1 0 1,0 0 0,1 0 0,17 5 87,-1-1 0,1 0 0,0-1 0,0-1 0,35 0-1,30-7 566,-73 2-762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9:33.4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580 190 8840,'0'0'6493,"12"5"-6209,9 3-91,1 0 1,0-2 0,0 0-1,42 4 1,-22-7 101,0 1 0,55 13 0,-73-12-62,43 3-1,-9-2 123,-48-5-314,22 5 125,1-2 0,0-2 0,0-1 0,37-3 0,19-4 22,-55 5-105,44-8-1,-19 1-1,73 0 1,-6 0-8,18 0 1,-6 4 73,-108 3-117,-1 1 0,47 6 0,-24-1 7,407 15 50,261-20-34,-614 4-56,105 17-1,-200-19-10,0 1 1,0 1-1,1-1 1,19 11-1,-18-8 4,1 0 1,18 5-1,10-4 14,1-1 0,0-2 0,0-2 1,63-6-1,-5 2 23,49-7 3,-1 0-22,-76 7-9,69 3 0,-97 1-29,63-7 0,-61 2-5,47 3 1,16-5 88,-101 5-50,1 0 1,0-2-1,0 1 1,-1-1-1,1 0 1,13-6-1,30-5 11,286-16 72,-10 5-17,-283 21-88,0 2-1,57 5 0,-58-1-5,1-1-1,64-7 0,24-17 25,82-8 142,-181 30-71,1 1-1,54 9 1,-50-4 20,67 0 1,-7-13-1,115-23 1,-112 13 11,50 5 1,20-4 34,101-22 121,-183 22-202,4 0 40,35-2 115,-28 3-84,-37 5-63,24-2-8,-62 10-48,4-1 0,1 2 0,32 4 0,-27-1 31,37-2 1,29 1-7,-27 0-28,-51-2-22,37 4-1,33 16 30,-65-11 7,47 5 0,3-5 55,235 12 114,-255-20-131,89 11 0,-114-7-14,57-1 0,18 1 48,114 13 46,-166-13-91,31 8 10,-16 0 14,-62-11-59,0 2 1,-1-1-1,1 2 0,-1-1 0,11 6 0,-9-3 6,0-2 0,1 1 0,13 2 0,42 2 24,-43-6-15,0 1 0,0 0 0,34 12 0,-29-7 9,0-1 0,0-2 0,0-1 0,1-2 0,36 0 0,14 3 87,35 3-27,159 22 61,-125-1-23,-37-9-26,18 5-13,-77-13-23,1-2 1,0-2-1,1-3 0,73-1 1,-91-3-50,0 1 0,60 12 0,72 28 109,-149-37-106,76 11 52,-48-10-60,-34-5-16,0 0-1,0-1 0,0-1 1,0 0-1,0-1 0,0-1 1,28-6-1,67-14 41,28-8 49,-96 18-85,-1 2 1,1 2 0,83-5-1,36 22-7,-143-7 0,7 0 0,37 9 0,-32-5 0,-1-2 0,41 2 0,21 2 0,53 14 18,-13-5 55,-96-14-61,354 33-52,-281-18-6,-16-2 36,36 8 3,-77-13 7,61 6 0,61 9 0,-18-2 0,-95-13-30,-13-1-14,33 4 2,32-2 38,-83-2-9,-3-1 9,-6-5-8,0 1 1,20 7-1,-24-6-13,1-1 0,0-1 0,26 3 0,24 4-74,-48-7 81,-1-1 1,31 1-1,70 1-44,-113-5 51,1-1 0,-1 0 0,1 0 0,7-3 1,-7 2-3,-1 0 0,0 1 0,1 0 0,8-1 0,18 1-49,-23 0 49,0 0 0,0 1 0,18 3 1,-1-1 10,-21-1 2,1-1 0,-1 1 0,0 0 0,0 0 0,1 1 0,7 3 0,-9-3 5,0 1-1,1-1 0,-1 1 1,0 1-1,-1-1 1,1 1-1,0 0 0,-1 0 1,0 0-1,5 6 1,-3-1 4,-1 0 0,0-1 0,-1 2 0,0-1 0,5 14 0,82 315 95,-60-195-67,12 150-1,-27-195-8,1 9 15,-11-50-17,17 66 0,2 18-61,41 211-121,-49-276 94,37 165-232,-3-47-50,-39-145 252,20 101-245,-18-92 200,-1-8-5,-11-40 117,-2-6-7,1 0-1,0 0 0,-1 0 0,2 0 0,-1-1 0,0 1 0,3 5 0,-4-8 8,0 0-1,0 0 1,0 0-1,0 0 1,-1-1-1,1 1 0,0 0 1,-1 0-1,1 0 1,0 0-1,-1 0 1,1-1-1,-1 1 1,1 0-1,-1 0 0,0-1 1,1 1-1,-1 0 1,0-1-1,1 1 1,-1 0-1,0-1 1,-1 1-1,-24 15-208,-31 13 1,6-3 100,-1 4-126,-93 74 1,131-93 205,5-3-15,-1 0 1,0-1-1,-22 12 1,3-4-19,20-10 67,0 0 0,-1-1-1,-18 7 1,-111 32-114,123-39 127,-1-1 0,1-1 0,-1 0 0,-19-1 0,-34 4 55,-38-3-67,95-1 18,1-1-1,-1 0 1,0-1-1,1-1 0,-1 0 1,1 0-1,0-1 1,0-1-1,0 0 1,0-1-1,0 0 0,1-1 1,0 0-1,0-1 1,-17-14-1,7 4-4,-1 1-1,0 2 0,-1 0 1,0 1-1,-1 1 1,-37-12-1,31 15 6,-52-9 0,56 13 0,14 3 0,1 0 0,0 1 0,-1 0 0,1 0 0,-1 1 0,-15 2 0,14 0 0,0-1 0,0-1 0,-18-2 0,-28 1 0,-95 14 14,-161 20 20,96-7-118,19-3-5,28-2 10,-96 17-141,-102 31-148,109-28 118,82-16 118,75-13 62,-22 4-20,82-7 62,3 1-4,-1-3-1,0-1 0,0-2 0,-48-2 0,41-3 1,-62 6 0,60-1-8,-52-4 0,52-3 23,0 1 2,-84-15-1,66 3 14,-82-21 2,118 27 0,-1 1 0,1 2 0,-54-2 0,-103 10 0,103 0 0,23 0 0,-41-1 0,24-2 0,58 1 0,0-1 0,0-1 0,0 0 0,0-2 0,-41-11 0,-33-10 6,28 8 6,37 10-9,1 1 0,-33-1 0,-8-1-12,-250-12 49,166 13 117,-399-11 386,496 16-517,-28 0 84,-122-17-1,153 12-33,-66 0 1,35 3 15,-169-24 139,220 24-214,1 1 0,0 2 0,-65 9 0,7-1-1,21-5 12,-229 3 155,75-6 65,8 0-60,-52 3-11,127 1-105,-407 18 160,267-8-19,-136-5 231,366-9-363,1-2 0,-1-2-1,-76-17 1,21 6 21,45 8-35,-136-8 148,44 5-86,-335-8 255,194 26-210,-36 0 84,142-3-97,-42-1 41,-316-57 149,445 45-247,-28-5 21,-254-33 416,209 28-202,115 14-127,-66 4 1,-13 0 109,-185 6 408,184 1-406,10 6-11,28-2-66,-135 12 359,163-14-412,-57 11 74,-58 4 199,92-19-235,-346 5 522,418-11-779,-1-1 0,1-2 0,-26-6 0,42 7-19,-1 0 0,1-1 0,0 0 0,0 0 0,0-1 0,1-1 0,-1 0-1,1 0 1,1 0 0,-10-10 0,-16-23-3946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39:42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 26 8744,'0'0'9350,"-11"-4"-9117,-34-14-2,42 17-176,0 0 0,-1 1-1,1-1 1,0 1 0,0-1-1,-1 1 1,1 0 0,0 0-1,-1 1 1,1-1 0,0 1 0,0-1-1,-1 1 1,1 0 0,0 0-1,-4 3 1,-4-1 120,5 0-82,-1 0-1,0 1 0,1-1 0,-1 1 0,1 0 1,0 1-1,1-1 0,-1 1 0,1 1 0,0-1 1,0 1-1,0 0 0,1 0 0,0 0 1,0 0-1,1 1 0,-1-1 0,-3 13 0,6-12-25,0-1 0,0 1 0,1 0 0,-1 0 0,1-1 0,1 1 0,-1 0 0,1 0-1,1 0 1,-1-1 0,1 1 0,0-1 0,1 1 0,-1-1 0,1 0 0,0 0 0,8 11 0,-5-10 29,-1 0 0,1-1 0,0 0 0,1 0 0,-1 0 0,1-1 0,0 0 0,1 0 0,-1-1 0,1 0 0,0 0 0,0-1 1,16 4-1,1 0 307,0-2 1,1-1 0,37 2-1,-56-6-561,1 0 0,0 0 0,0-1 0,0 0 0,0-1-1,0 1 1,-1-2 0,1 1 0,-1-1 0,1 0-1,-1 0 1,0-1 0,0 0 0,-1 0 0,7-6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23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324 873 3712,'0'0'10424,"-16"5"-9975,5-2-371,0 0-8,1 0-1,-1 1 0,1 0 1,0 0-1,0 1 0,0 1 1,1 0-1,0 0 1,0 0-1,-9 9 0,-2 7 152,0 0 0,2 1-1,0 1 1,-27 51 0,35-55-91,1-1 1,1 1-1,1 1 1,1-1 0,0 1-1,2 0 1,-4 36-1,8-49-75,0 0-1,0 0 1,1 0-1,0 0 1,0 0-1,1 0 0,0-1 1,0 1-1,1-1 1,7 15-1,-8-19-26,0 0 0,0 0-1,0 0 1,0-1 0,1 1-1,-1 0 1,1-1 0,0 0-1,0 1 1,0-1 0,0 0 0,0-1-1,0 1 1,0 0 0,1-1-1,-1 0 1,1 0 0,-1 0-1,1 0 1,-1 0 0,1-1-1,-1 0 1,1 1 0,0-1-1,-1-1 1,8 0 0,0-2 35,0 0 0,0 0 0,0-1 1,-1 0-1,1-1 0,-1-1 0,0 1 0,0-2 1,-1 1-1,15-14 0,-3 1 79,-1-2-1,0 0 1,18-27-1,-10 6 296,-1-2 0,39-92 0,-59 224 239,-6-87-674,3 37 113,1 0 0,20 68 1,-21-95-87,1 1 0,0-1 0,0 0 0,1 0 0,11 15 0,-12-21-16,-1 0 0,1 0 0,0 0-1,0 0 1,0-1 0,1 0 0,0 0 0,0 0 0,0-1 0,12 5 0,-12-5-5,1-1 1,0-1 0,0 1 0,-1-1-1,1-1 1,0 1 0,0-1 0,0 0-1,0-1 1,0 1 0,0-2 0,0 1-1,0-1 1,-1 0 0,1 0-1,-1 0 1,1-1 0,-1 0 0,0-1-1,0 1 1,0-1 0,0 0 0,-1-1-1,5-4 1,1-2 21,0 0 0,-1 0 0,-1-1 0,0-1 1,-1 1-1,0-1 0,-1-1 0,0 1 0,-1-1 0,4-16 0,-3 6 92,-1 0 0,4-33 1,-9 47-65,0 0 0,-1 0 0,0 0 0,-1 0 0,0 0 0,-1 0 0,0 0 0,-5-15 0,-5 6 145,10 18-182,1-1 1,0 1-1,0 0 1,0-1-1,0 1 0,0-1 1,0 1-1,0-1 1,0 0-1,1 1 0,-1-1 1,0 0-1,1 1 1,0-1-1,-1-2 1,1 1 28,0 3-46,0-1 0,0 1 0,0 0 0,0-1 0,0 1-1,0 0 1,0 0 0,0-1 0,0 1 0,0 0 0,0 0 0,0-1 0,0 1 0,0 0 0,1-1 0,-1 1 0,0 0 0,0 0 0,0 0 0,0-1 0,0 1 0,1 0 0,-1 0 0,0-1 0,0 1 0,1 0 0,-1 0 0,0 0 0,0 0 0,0 0-1,1-1 1,-1 1 0,0 0 0,1 0 0,-1 0 0,0 0 0,0 0 0,1 0 0,-1 0 0,0 0 0,0 0 0,1 0 0,-1 0 0,0 0 0,1 0 0,-1 0 0,0 0 0,0 0 0,1 0 0,3 0-10,37-8 34,68-16-5,-93 19-20,-1-1 0,1 0 0,-1-1 0,25-16 0,1-6 4,-1-1-1,-1-3 1,-2-1 0,59-71 0,-67 68 31,-1-2 0,-3 0 0,-1-2 0,-1-1 0,-3 0 0,-2-2 0,-1 0 0,-2-1 0,-3 0 0,-1-1 0,8-89 0,-20 88 97,1 44-118,0 1-1,0-1 1,-1 1-1,1-1 0,-1 1 1,0-1-1,0 1 1,0 0-1,0-1 1,0 1-1,0 0 1,-1 0-1,1 0 1,-1 0-1,-2-3 1,4 5-12,-1 0 0,1-1 0,-1 1 1,1 0-1,-1 0 0,1 0 0,-1-1 0,1 1 0,-1 0 0,1 0 1,-1 0-1,0 0 0,1 0 0,-1 0 0,1 0 0,-1 0 1,1 0-1,-1 0 0,1 0 0,-1 0 0,1 0 0,-1 1 1,1-1-1,-1 0 0,1 0 0,-1 1 0,1-1 0,-1 0 1,1 1-1,-1-1 0,1 0 0,-1 1 0,-14 17 81,12-13-74,-16 24 25,1 0 0,1 2 0,2 0 0,-20 61 0,-29 140 54,57-201-75,-68 337 106,35-156-39,10-71 32,29-122-86,1-17-18,0-1 0,0 1-1,0 0 1,0 0 0,0-1 0,-1 1 0,1 0-1,0 0 1,-1-1 0,1 1 0,-1-1-1,-1 4 1,13-37 222,1 3-183,0 0 0,1 1-1,2 1 1,1 0-1,31-39 1,-36 53-37,-5 5 7,1-1 0,0 1 0,0 1-1,1 0 1,0 0 0,11-7-1,-17 13-15,0 0-1,0 0 1,0 0-1,0 0 1,0 1-1,0-1 0,0 1 1,0-1-1,0 1 1,0 0-1,0 0 1,0 0-1,0 0 1,0 0-1,3 1 1,-2 0-4,0 0 0,-1 0 0,1 1 0,0-1 0,-1 1 0,0-1 0,1 1 0,-1 0-1,0 0 1,0 0 0,0 0 0,0 0 0,0 1 0,1 1 0,8 13-7,-1 1 0,-1-1 0,10 29-1,8 16 39,-20-47-14,1 0 1,1 0-1,1-1 1,0 0-1,15 16 1,-21-26-12,-1 0 0,1-1-1,1 0 1,-1 0 0,0 0 0,1 0-1,-1-1 1,1 0 0,0 0 0,0 0-1,0 0 1,0-1 0,0 0 0,0 0-1,0 0 1,0-1 0,0 1 0,1-1 0,-1-1-1,0 1 1,8-2 0,-4 0 7,-1-1 0,1 0 0,-1 0 0,0-1 0,0 0 0,0 0 0,-1-1 0,1 0-1,-1-1 1,0 1 0,-1-1 0,1-1 0,-1 1 0,7-10 0,-3 3 23,-1-1 0,0-1-1,-1 1 1,-1-2 0,0 1-1,7-26 1,-10 31 4,-3 8-30,0 0 1,-1 0 0,1 0 0,0 0 0,0 0-1,-1 0 1,1 0 0,-1-1 0,0 1 0,0 0-1,0 0 1,0 0 0,0 0 0,0 0 0,0 0 0,-1-1-1,1 1 1,-1 0 0,-1-3 0,2 5-8,0-1 0,-1 1 0,1 0 1,-1 0-1,1-1 0,0 1 0,-1 0 1,1 0-1,-1 0 0,1-1 0,0 1 0,-1 0 1,1 0-1,-1 0 0,1 0 0,-1 0 1,1 0-1,0 0 0,-1 0 0,1 0 0,-1 0 1,1 0-1,-1 0 0,1 0 0,0 1 1,-1-1-1,1 0 0,-1 0 0,1 0 0,0 1 1,-1-1-1,-13 11 53,11-9-45,-5 5 11,1-1 0,0 2-1,1-1 1,-1 1-1,1 0 1,1 0 0,-1 0-1,2 1 1,-1 0-1,1 0 1,0 0 0,-3 15-1,5-16-4,1-1 1,0 0-1,0 1 0,0-1 0,1 1 1,0-1-1,1 1 0,0-1 0,0 1 0,0-1 1,1 1-1,0-1 0,1 0 0,-1 0 0,1 0 1,1 0-1,5 7 0,1 2 63,2-1 0,0 0 0,1-1 0,0-1 0,30 23 0,-33-29 7,0 0 1,1-1 0,-1 0 0,1 0 0,1-1 0,-1-1 0,1 0 0,-1-1 0,1 0 0,18 2 0,-6-3 171,0-2 1,0-1 0,0 0-1,0-2 1,-1-1-1,44-13 1,12-15-260,-62 21 0,-16 10 0,0 0 0,1 0 0,-1 0 0,1 0 0,-1 0 0,1 0 0,-1 0 0,1 1 0,-1-1 0,1 1 0,0-1 0,-1 1 0,1 0 0,0-1 0,1 1 0,0-1 0,0 1 0,-1-1 0,1 0 0,-1 0 0,1 0 0,-1 0 0,1-1 0,-1 1 0,0-1 0,0 1 0,1-1 0,-1 0 0,0 0 0,-1 0 0,3-3 0,-2 3 0,0 0 0,0 0 0,0 0 0,1 0 0,-1 0 0,0 1 0,4-3 0,-5 4 0,-1 0 0,1 0 0,-1 0 0,1-1 0,-1 1 0,1 0 0,-1 0 0,0 0 0,1-1 0,-1 1 0,1 0 0,-1 0 0,0-1 0,1 1 0,-1 0 0,0-1 0,1 1 0,-1-1 0,0 1 0,0 0 0,1-1 0,-1 1 0,0-1 0,0 1 0,1-1 0,4-7 0,0 7 0,3-5 0,-5 2 0,0 0 0,0 1 0,1-1 0,0 1 0,0 0 0,0 0 0,6-4 0,-6 4 0,0 1 0,0-1 0,0 0 0,0 0 0,-1 0 0,0-1 0,5-4 0,13-28 0,-1-2 0,-2 1 0,16-48 0,-8 17 0,11-32 0,-4-2 0,-5-2 0,-5 0 0,19-194 0,-36 174 0,-6 109 0,-1-1 0,0 1 0,-1-1 0,-1 1 0,-9-28 0,11 41 0,1 1 0,0 0 0,-1 0 0,1 0 0,-1 0 0,1 0 0,-1 0 0,0 0 0,1 0 0,-1 0 0,0 0 0,0 0 0,0 0 0,0 0 0,0 1 0,0-1 0,0 0 0,0 1 0,0-1 0,0 1 0,0-1 0,0 1 0,-3-1 0,3 1 0,-1 0 0,0 0 0,0 0 0,0 1 0,1-1 0,-1 0 0,0 1 0,0 0 0,1-1 0,-1 1 0,0 0 0,1 0 0,-1 0 0,-1 1 0,-4 4 0,0 0 0,0 1 0,0 0 0,1 0 0,-6 9 0,-4 8 0,2 0 0,0 2 0,2 0 0,-10 28 0,-29 113 0,36-105 0,3 0-1,2 1 1,3 0-1,2 69 1,5-84-3,3 0 0,2 0 0,2 0-1,3-1 1,1 0 0,18 46 0,-16-56-44,-5-13 18,1 0 0,1-1 0,1 0 0,16 25 1,-24-43 29,0 0 0,1 0 0,0 0 0,1-1 0,-1 0 0,1 1 0,-1-1 0,1-1 0,0 1 0,1-1 0,-1 0 0,1 0 0,-1-1 0,1 1 0,0-1 0,0 0 0,0-1 0,0 1 0,0-1 0,0-1 0,0 1 0,7-1 0,-2-1 5,0 0 0,0-1 0,0 0 0,0-1 0,0 0 0,-1 0 0,16-8 0,2-4-356,32-23 0,18-10-6092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1T17:06:25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6 3808,'0'0'11986,"12"-1"-11867,0 1-104,162-5 787,-162 7-678,0 0 0,0 1 0,0 0 0,17 8 0,20 5 408,-13-6-103,-28-7-294,1 0 0,-1-1 0,1 0 0,0-1 0,15 2 0,-3-3 246,-32 0-49,-33 0-171,-91-9-67,67 3-8,43 6-53,16-1-27,1 1 1,-1 0-1,1 0 1,-16 4 0,-62 8-1,56-8-6,3 5 247,24-8-570,0 1-1,0-1 1,0 0 0,0 0-1,0 0 1,-1 0 0,-4 0-1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3:2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43 192 8032,'0'0'6776,"-4"11"-6578,0 1-132,0 1 0,0 0 0,1 0-1,1 0 1,-1 19 0,3 67 827,19 164-1,0-81 441,-19-148-306,0-33-676,-6-25 358,-10-43-411,3 0 0,3-1 0,3 0 1,3-113-1,6 155-242,0 0 1,2 0 0,2 0 0,0 1-1,1-1 1,2 1 0,0 1 0,20-36-1,-20 44-21,0-3 41,21-30 1,-25 43-50,-1 1 0,1-1 0,0 1 0,1 0 1,-1 1-1,1-1 0,0 1 0,12-7 0,-17 10-19,1 1 0,-1-1 0,0 1 0,1 0 0,-1-1-1,0 1 1,0 0 0,1 0 0,-1 0 0,0 0 0,1 0 0,-1 0-1,0 0 1,1 0 0,-1 1 0,0-1 0,1 0 0,-1 1 0,2 0-1,0 1 7,0 0-1,0 0 0,0 0 1,-1 0-1,1 0 0,-1 0 1,4 5-1,-1-1 4,0 0 0,-1 0-1,0 1 1,-1-1 0,0 1 0,5 11 0,-5-5-7,0 1 1,-1 0-1,-1 0 0,0 0 1,0 0-1,-1 0 1,-1 1-1,-1-1 1,0 0-1,-1-1 1,0 1-1,-10 24 1,0-7 20,-1-1 0,-2-1 0,-1 0 0,-26 34 1,38-56-13,0-1 1,0 0 0,-1 0 0,0 0-1,0 0 1,-1-1 0,1 0 0,-1-1-1,0 1 1,-12 4 0,18-9 91,5-3-38,15-10-9,28-17-9,-37 24-39,0 0 0,1 1 0,0 0 0,0 1 0,0 0 0,15-3 0,-22 7-9,0-1 0,0 1 0,-1 0-1,1 0 1,0 0 0,0 0 0,0 1 0,0-1 0,0 1 0,0 0 0,-1 0 0,1 1-1,0-1 1,-1 1 0,1 0 0,-1 0 0,0 0 0,1 0 0,-1 0 0,0 1-1,0-1 1,4 6 0,-3-2-2,1-1 0,-1 1 0,-1 0 0,1 0 0,-1 0 0,0 1 0,0-1 0,-1 1-1,0 0 1,0-1 0,-1 1 0,0 0 0,0 0 0,0 0 0,-1 11 0,-1-8 3,0 0 0,-1 0 1,0 0-1,-1 0 0,0-1 0,0 1 1,-1-1-1,0 1 0,-1-1 0,-6 10 1,-13 20 4,16-23 5,-1 0 1,-17 20-1,22-32 1,1 0 0,-1 0 0,0 0 0,0-1 0,-1 1 0,1-1 0,-1 0 0,1-1 0,-1 1-1,0-1 1,0 0 0,-8 3 0,6-4 5,0 0 0,1-1 0,-1 0 0,-11-1 0,0 0 4,32 1-28,1 0 0,0-2 0,-1 0 0,0 0 0,1-1 0,-1-1 0,17-7 0,33-15 6,-1-3-1,116-73 0,-174 100 9,-2-1-1,1 0 0,0 0 0,0 0 1,-1 0-1,0-1 0,5-5 0,-7 8-8,-1 0 0,0 1 0,1-1 0,-1 0 0,0 0 0,0 0 0,1 1 0,-1-1 0,0 0 0,0 0 0,0 0 0,0 0 0,0 1 0,0-1 0,0 0 0,0 0 0,-1 0 0,1-1 0,-1 1 1,0-1 0,0 1-1,0-1 1,0 1 0,0-1 0,0 1 0,0 0 0,-1 0-1,1 0 1,0-1 0,-4 0 0,3 0 1,-1 1 0,1 0 0,-1 0-1,0 0 1,1 0 0,-1 0 0,0 1 0,1-1 0,-1 1 0,0 0 0,0 0 0,0 0 0,1 0-1,-1 0 1,0 0 0,0 1 0,1 0 0,-5 1 0,-3 1 21,1 1 0,-1 0 1,-13 8-1,22-11-30,0 0 1,0-1-1,0 1 0,0 0 1,0 0-1,0 0 0,1 0 1,-1 0-1,0 0 0,0 0 1,0 0-1,1 0 0,-1 0 1,1 0-1,-1 0 1,1 0-1,-1 0 0,1 1 1,0-1-1,-1 0 0,1 0 1,0 1-1,0-1 0,0 0 1,0 0-1,0 1 0,0-1 1,0 0-1,1 0 0,-1 1 1,0-1-1,1 0 1,0 2-1,2 4-16,1 0 0,0 1 1,0-2-1,6 10 0,0-2 0,-3-3 9,1-1 0,0 1 0,0-2 0,1 1 0,0-1 0,20 15 0,-24-21 10,0 1-1,0-1 1,0 0-1,0 0 1,1 0-1,0-1 1,-1 0-1,1 0 1,0 0-1,0-1 1,0 0-1,0 0 1,0 0-1,0-1 1,0 0-1,11-1 1,-6-2 18,1 0 0,-1 0 0,0-2 0,0 1 0,-1-1 0,1-1 0,-1 0 0,0 0 0,0-1 0,-1 0 0,10-11 0,3-1 20,-5 5 9,-1-1 1,0-1-1,24-30 1,-37 42-45,0 0 0,0-1 0,1 2 1,-1-1-1,1 0 0,0 1 0,0-1 0,1 1 1,-1 0-1,1 0 0,-1 1 0,1 0 0,0 0 1,0 0-1,0 0 0,0 0 0,0 1 0,1 0 1,-1 0-1,0 1 0,1 0 0,-1 0 0,0 0 1,1 0-1,-1 1 0,7 1 0,15 9 14,-22-9-9,-1 0 0,0 0 0,0 0-1,1-1 1,-1 0 0,1 0-1,4 1 1,-8-2-1,-23-3 143,12 1-135,1 0 0,0 1 0,-1 0 0,1 1 0,0-1 0,-1 2 0,1-1 0,0 1 1,-1 1-1,1 0 0,0 0 0,0 1 0,0 0 0,0 0 0,1 1 0,-12 7 0,18-10-15,0 1 0,-1-1 0,1 1 0,0 0-1,1 0 1,-1 0 0,0 0 0,0 0 0,1 0 0,-1 0 0,1 1-1,0-1 1,0 0 0,0 1 0,0-1 0,0 1 0,0-1-1,1 1 1,-1 0 0,1-1 0,0 1 0,0 0 0,0-1 0,0 1-1,0 3 1,2 8 0,1-1-1,-1 1 1,9 21-1,-6-21 0,-4-9 1,1 1 0,0-2 0,0 1-1,0 0 1,1 0 0,-1-1 0,1 1 0,0-1-1,1 0 1,-1 0 0,1 0 0,4 4 0,-5-7 3,-1 1 1,0-1 0,1 1 0,0-1 0,-1 0 0,1 0 0,0 0-1,-1 0 1,1 0 0,0-1 0,0 1 0,0-1 0,-1 0-1,1 0 1,0 0 0,0 0 0,0 0 0,0-1 0,-1 1-1,1-1 1,0 0 0,0 0 0,4-2 0,8-5 29,-1 0 0,0-2-1,-1 1 1,21-19 0,-19 14 10,1 2-1,28-19 1,-5 12 2,0 2 0,1 2-1,1 1 1,51-10 0,111-28 18,-188 51-47,5-2 25,-19 3-42,-1 0 1,1 0 0,-1-1 0,1 1 0,-1 0 0,1 0 0,-1 0 0,1 0 0,-1-1 0,0 1 0,1 0 0,-1-1 0,1 1 0,-1 0 0,0-1 0,1 1 0,-1 0 0,0-1-1,1 1 1,-1 0 0,0-1 0,0 1 0,0-1 0,1 1 0,-1-1 0,0 1 0,0-1 0,0 1 0,0-1 0,-25 9 40,-21 10-32,13-6 18,-1 2 0,-57 33 0,82-41-22,0 0-1,1 0 0,-1 1 0,2 0 0,-1 0 1,1 1-1,0 0 0,0 1 0,1-1 0,0 1 1,1 0-1,0 1 0,0-1 0,-3 14 0,7-20-6,0 0 0,0 1 0,1-1 0,-1 0 0,1 1 0,0-1 0,0 0 0,0 1 0,1-1 0,-1 0 0,1 1 0,0-1 0,-1 0 0,2 0-1,-1 0 1,0 0 0,1 0 0,-1 0 0,1 0 0,0 0 0,0 0 0,0-1 0,0 1 0,0-1 0,1 0 0,-1 1 0,1-1 0,0 0-1,-1 0 1,1-1 0,3 3 0,-1-2 8,0 1-1,0-1 1,0 0 0,0-1-1,0 1 1,0-1-1,0 0 1,1 0 0,-1 0-1,0-1 1,0 0-1,1 0 1,-1 0 0,0-1-1,1 1 1,-1-1-1,0-1 1,10-2-1,-6-1 12,-1-1 0,1 0 0,-1 0-1,0 0 1,0-1 0,-1-1-1,1 1 1,-2-1 0,1 0-1,-1 0 1,8-15 0,-3 1 52,0 0 1,-2-1 0,13-42-1,-16 28 42,-6 36-100,0-1-1,0 0 1,0 1-1,0-1 1,0 0 0,0 1-1,-1-1 1,1 1-1,0-1 1,-1 1 0,1-1-1,-1 0 1,0 1-1,0 0 1,1-1-1,-1 1 1,0-1 0,0 1-1,0 0 1,-2-2-1,3 3-7,-1 0 0,1 0 0,-1 0-1,1 0 1,-1 1 0,1-1 0,-1 0-1,0 0 1,1 0 0,-1 0 0,1 0-1,-1 1 1,1-1 0,-1 0 0,1 1-1,-1-1 1,1 0 0,0 1 0,-1-1-1,1 0 1,-1 1 0,1-1 0,0 1-1,-1-1 1,1 1 0,0-1 0,-1 1-1,1-1 1,0 1 0,0-1 0,0 1-1,-1-1 1,1 1 0,0-1 0,0 1-1,0-1 1,0 2 0,-6 22-8,6-10-11,1 0-1,0 0 1,1-1-1,0 1 0,1-1 1,0 0-1,1 1 1,1-2-1,0 1 0,14 23 1,-18-33 14,1 0 1,0 0-1,0 0 1,0 0-1,0-1 1,0 1-1,1-1 1,-1 1-1,1-1 1,0 0-1,-1 0 1,1 0-1,6 2 0,-8-3 2,1-1-1,0 0 1,0 0-1,0 0 1,0 0-1,0 0 1,0 0-1,0 0 1,0 0-1,0-1 1,0 1-1,0-1 1,0 0-1,-1 1 0,1-1 1,0 0-1,0 0 1,-1 0-1,1 0 1,-1 0-1,1-1 1,-1 1-1,1 0 1,1-4-1,10-10 20,-1-2 0,0 0 0,-1 0 0,-1-1 0,10-26-1,4-6 18,6-8 72,-17 107 4,3 40-38,-13-80-74,-1 0 0,2 0 0,-1 0 0,1 0 0,0-1 0,1 0 0,8 12 0,-12-19 2,0 0 0,0 1 0,0-1-1,0 0 1,0 0 0,0 0 0,0 0 0,0 0 0,1 0 0,-1-1 0,0 1 0,0 0 0,1-1 0,-1 1 0,1-1 0,-1 1-1,1-1 1,-1 0 0,0 1 0,1-1 0,-1 0 0,1 0 0,-1 0 0,1 0 0,-1 0 0,1-1 0,-1 1 0,1 0 0,-1-1-1,1 1 1,-1-1 0,0 1 0,1-1 0,-1 0 0,0 1 0,1-1 0,-1 0 0,2-2 0,4-3 11,0-1 0,0 0 1,-1 0-1,10-16 0,-10 15 4,49-80 210,-41 64-168,-11 20-33,14-23 48,-16 25-61,-1 1 0,1 0 0,0 0 0,0-1 0,0 1 0,0 0 0,0 0 0,0 0 0,0 0-1,1 0 1,-1 0 0,0 1 0,3-2 0,-3 3-8,0 0-1,0 0 1,0 1 0,0-1-1,0 0 1,0 1 0,0-1-1,0 1 1,-1-1 0,1 1-1,-1-1 1,1 1 0,-1-1-1,1 1 1,-1 1 0,3 5 1,0-1-1,1 0 0,0 0-1,0-1 1,0 0-1,1 0 1,0 0 0,0 0-1,1-1 1,0 0-1,0 0 1,9 6 0,-12-10 6,-1 1 0,1-1 0,0 0 0,0 1 1,0-1-1,0 0 0,0-1 0,0 1 0,1-1 0,-1 1 1,0-1-1,0 0 0,0 0 0,0 0 0,1-1 1,-1 1-1,0-1 0,0 1 0,0-1 0,0 0 0,0 0 1,0-1-1,0 1 0,0-1 0,-1 1 0,1-1 1,-1 0-1,1 0 0,3-3 0,5-8 50,0 0 1,-1 0-1,-1-1 1,0 0-1,-1 0 1,0-1-1,9-28 0,-5 16 64,17-30 0,-29 57-124,0 0 0,0-1 0,0 1 0,1 0 0,-1 0 0,0-1 0,0 1 0,0 0 0,0 0 0,1-1 0,-1 1 0,0 0 0,0 0 0,0 0 0,1 0 0,-1-1 0,0 1 0,0 0 0,1 0 0,-1 0 0,0 0 0,0 0 0,1 0 0,-1 0 0,0 0 0,1-1 0,-1 1 0,0 0 0,0 0 0,1 0 0,-1 0 0,0 1 0,1-1 0,-1 0 0,0 0 0,9 9 8,0 14-4,4 19-5,14 77 1,-25-111 5,-2 1 0,1 0 0,-1-1 0,-1 1 0,0-1 0,0 1 0,0-1-1,-4 10 1,5-18-3,0 1-1,-1-1 1,1 1-1,-1-1 1,1 1-1,-1-1 1,1 0-1,-1 1 0,1-1 1,-1 0-1,1 1 1,-1-1-1,1 0 1,-1 0-1,1 1 1,-1-1-1,0 0 1,1 0-1,-1 0 0,1 0 1,-1 0-1,0 0 1,1 0-1,-1 0 1,1 0-1,-1 0 1,0 0-1,1-1 1,-1 1-1,1 0 0,-2-1 1,-25-8 111,18 5-47,-6-6 35,14 9-94,-1 0 0,1 0 0,0 0 0,0 0 0,0 0 0,-1 1 1,1-1-1,-1 0 0,1 1 0,0-1 0,-1 1 0,1-1 0,-3 1 0,5-1-7,-1 1 1,0 0-1,0 0 0,0-1 1,0 1-1,1 0 0,-1 0 1,0 0-1,0-1 0,1 1 1,-1 0-1,0 0 0,0 0 1,1 0-1,-1-1 0,0 1 1,1 0-1,-1 0 0,0 0 1,0 0-1,1 0 0,-1 0 1,0 0-1,1 0 0,-1 0 1,0 0-1,1 0 0,-1 0 1,0 0-1,1 0 0,17 2-16,-1 0-1,1-2 0,0 0 0,-1-1 0,1 0 0,17-5 0,-4 1 7,-19 3 14,-1-1-1,1 0 1,-1-1-1,0 0 1,0-1-1,0 0 1,-1-1-1,0 0 0,0-1 1,0 0-1,11-11 1,-17 14 0,0-1 1,-1 1 0,0-1 0,0 0 0,4-8-1,-6 11 2,1-1-1,-1 1 1,0-1-1,-1 1 0,1-1 1,0 0-1,-1 1 0,1-1 1,-1 0-1,0 0 1,0 1-1,0-1 0,-1-3 1,1 5-7,-1 0 1,1 0 0,-1 1 0,1-1-1,-1 0 1,1 0 0,-1 1-1,0-1 1,1 0 0,-1 1-1,0-1 1,0 1 0,1-1 0,-1 1-1,0-1 1,0 1 0,0 0-1,1-1 1,-1 1 0,0 0-1,0 0 1,0 0 0,0-1 0,0 1-1,0 0 1,0 0 0,0 0-1,0 0 1,1 1 0,-1-1 0,0 0-1,0 0 1,0 0 0,-1 1-1,-2 0 4,0 0-1,-1 1 1,1-1-1,0 1 1,-7 4-1,8-4 4,0 0-1,0 0 1,0 0-1,0 0 1,1 1-1,-1-1 1,1 1-1,0 0 1,0 0-1,-1-1 1,2 2-1,-1-1 1,0 0-1,1 0 1,-1 0-1,1 1 1,0-1-1,0 0 1,0 1-1,1-1 1,-1 1-1,1 0 1,0-1-1,0 1 1,0-1-1,1 1 1,-1-1-1,1 1 1,-1-1-1,1 1 1,0-1-1,1 0 1,-1 1-1,1-1 1,-1 0-1,1 0 1,0 0-1,0 0 1,0 0-1,0 0 1,6 4-1,-2-1 19,1 1-1,0-2 1,0 1-1,1-1 1,0 0-1,-1 0 0,2-1 1,-1 0-1,0-1 1,1 1-1,0-2 1,0 1-1,-1-1 1,1-1-1,1 1 0,-1-2 1,0 1-1,0-1 1,0-1-1,0 1 1,0-1-1,0-1 1,0 0-1,0 0 0,0-1 1,9-4-1,9-4 329,37-22 0,-23 4-871,-34 23-446,0 0 1,0-1-1,6-8 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3:3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7632,'0'0'7166,"-13"9"-6939,-42 30 2,49-33-169,0 0 0,0 1 0,0 0 0,1-1 1,0 1-1,1 1 0,0-1 0,0 1 0,-4 11 0,3-9 6,-1 5 55,1 1-1,0-1 1,1 1 0,0 0 0,2 0-1,0 0 1,0 0 0,2 28-1,0-42-83,1 0-1,-1 0 1,0 0-1,1 0 1,0 0-1,-1 0 1,1 0-1,0 0 1,0 0-1,0 0 1,0 0-1,0-1 1,1 1-1,-1 0 1,1-1-1,-1 1 1,1-1-1,-1 0 0,1 1 1,0-1-1,-1 0 1,3 1-1,-2-1-11,0-1 1,-1 1-1,1-1 0,-1 0 0,1 1 0,0-1 0,-1 0 0,1 0 0,0 0 0,-1 0 0,1 0 0,0-1 1,-1 1-1,1 0 0,-1-1 0,1 1 0,0-1 0,-1 0 0,1 1 0,-1-1 0,0 0 0,1 0 1,-1 0-1,1 0 0,-1 0 0,0 0 0,0 0 0,1-2 0,9-12 93,-1 0-1,-1-1 0,0 0 1,-1 0-1,-1-1 1,0 0-1,-1 0 1,-1-1-1,-1 1 1,2-20-1,-6 32-63,1 0 0,-1-1 1,-1 1-1,1 0 0,-2-7 0,-1-15 338,1 21-91,4 16-208,42 94 197,-33-72-126,1-2 0,30 52 0,-41-80-146,0-1-1,-1 0 1,1 0-1,0 1 1,-1-1-1,1 0 0,0 0 1,0 0-1,0 0 1,0 0-1,0 0 1,0 0-1,1 0 1,-1 0-1,0-1 0,0 1 1,1 0-1,-1-1 1,0 1-1,1-1 1,-1 1-1,0-1 1,1 0-1,-1 0 0,1 1 1,-1-1-1,1 0 1,-1 0-1,1-1 1,-1 1-1,0 0 1,1 0-1,-1-1 0,1 1 1,-1 0-1,0-1 1,1 0-1,-1 1 1,0-1-1,0 0 0,1 0 1,-1 1-1,0-1 1,1-2-1,6-4 42,-1 0-1,0-1 1,-1 0-1,0-1 0,5-9 1,-5 9-48,13-18 358,-3 4-3501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3:33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272 537 8432,'0'0'6233,"-12"-5"-5982,2 0-182,7 2-45,-1 1 0,0 0 0,0 0 0,1 0 0,-1 1 0,-1-1 0,1 1 0,0 0 0,0 1 0,0-1 0,-1 0 0,1 1 0,0 0 0,-1 0 0,1 1 0,-7 0 0,-3 3 115,1 1-1,1 0 1,-1 0 0,1 1 0,0 1-1,-12 9 1,17-12-44,1 1 0,0 0 0,0 0 0,1 0 0,-1 1 0,1 0 1,0 0-1,1 1 0,-1-1 0,1 1 0,-6 14 0,9-15-32,0 0 0,0 0 0,0 0 0,0 0 0,1 0 0,0 0 0,1 0-1,-1 0 1,1 0 0,2 7 0,2 5 110,12 31 0,-14-42-120,1 0 0,0 0 0,0 0-1,0 0 1,1-1 0,0 0-1,0 0 1,1 0 0,0-1-1,-1 0 1,2 0 0,-1 0 0,1-1-1,-1 0 1,11 4 0,-13-6-17,1 0 1,0 0-1,-1-1 0,1 0 1,0 0-1,0 0 1,-1 0-1,1-1 0,0 0 1,0 0-1,0 0 1,0-1-1,0 1 1,-1-1-1,1 0 0,0-1 1,0 1-1,-1-1 1,1 0-1,-1 0 1,0 0-1,0-1 0,1 1 1,-2-1-1,1 0 1,4-4-1,17-20 174,-2-1-1,0-1 1,18-32 0,-26 39 33,16-36 1,-27 49-147,-1 1 0,0-1 0,0 0 0,-1 0 0,0 0 0,0 0 1,0-16-1,-14 80 120,12-30-177,1 1-1,1-1 1,2 0-1,0-1 1,1 1 0,12 32-1,-16-53-20,1-1 1,0 1-1,0 0 0,0 0 0,0-1 0,1 1 0,-1-1 0,1 0 1,0 0-1,6 5 0,-8-7-11,0 0-1,0 0 1,0-1 0,0 1 0,0 0-1,1-1 1,-1 1 0,0-1-1,0 0 1,0 1 0,1-1 0,-1 0-1,0 0 1,1 0 0,-1 1 0,0-1-1,1-1 1,-1 1 0,0 0-1,0 0 1,1 0 0,-1-1 0,0 1-1,0-1 1,1 1 0,-1-1 0,0 1-1,0-1 1,0 0 0,0 0-1,0 1 1,0-1 0,0 0 0,0 0-1,0 0 1,0 0 0,-1 0 0,2-2-1,22-31 124,-2 0 0,-2-2-1,24-55 1,-34 43 23,-9 28 12,-1 16-51,-2 6 26,1 1-132,0 1 0,0-1 0,0 1 0,1 0 1,-1-1-1,1 1 0,0 0 0,0-1 0,0 1 0,1-1 0,-1 1 0,1 0 0,0-1 1,0 1-1,0-1 0,0 1 0,1-1 0,-1 0 0,1 1 0,4 4 0,3 6 3,1-1 0,1-1-1,16 15 1,-20-19-2,-6-8-9,4 5 10,0 0 0,0 0 0,0-1 1,1 1-1,8 4 0,-12-8-6,0-1 0,0 1-1,0 0 1,0-1 0,0 1 0,0-1 0,0 1 0,1-1 0,-1 0 0,0 0 0,0 0 0,0 0 0,0 0 0,0-1 0,0 1 0,0-1 0,1 1 0,-1-1-1,0 0 1,-1 0 0,1 0 0,3-2 0,8-5 48,0-1 0,-1-1 0,0 1 0,0-2 0,15-18 0,-22 22-15,0 0-1,0 0 1,0 0-1,-1 0 1,0-1-1,0 0 1,-1 0-1,0 0 1,-1 0-1,0 0 1,2-16-1,-1 13 23,-3 10-50,0 0 0,1 0 0,-1 0 0,0 0 0,1 0 0,-1 0 0,0 0 0,0 0 0,0 0 0,0-1 0,0 1 0,0 0 0,-1 0 0,1 0 0,0 0 0,0 0 0,-1-1 0,0 1-6,1 1 0,0 0 0,0 0-1,-1-1 1,1 1 0,0 0 0,0 0 0,0-1 0,-1 1-1,1 0 1,0 0 0,0-1 0,0 1 0,0 0 0,0-1-1,0 1 1,0 0 0,-1-1 0,1 1 0,0 0-1,0-1 1,0 1 0,0 0 0,0-1 0,0 1 0,1 0-1,-1-1 1,0 1 0,0 0 0,0-1 0,0 1 0,0 0-1,0 0 1,1-1 0,-1 1 0,0 0 0,0-1 0,0 1-1,1 0 1,-1 0 0,0-1 0,0 1 0,1 0-1,-1 0 1,0 0 0,0 0 0,1-1 0,-1 1 0,0 0-1,1 0 1,-1 0 0,0 0 0,1 0 0,-1 0 0,0 0-1,1 0 1,-1 0 0,0 0 0,1 0 0,-1 0-1,1 0 1,0 0-2,1 0-1,0 0 1,-1 0-1,1 0 1,-1 1 0,1-1-1,-1 0 1,1 1-1,-1-1 1,1 1-1,-1 0 1,2 1 0,5 4-1,-1 1 0,0 0 0,-1 0 0,0 0 0,0 1 0,0 0 0,-1 1 0,0-1 0,-1 1 0,5 11 1,11 42 96,-16-45-50,2 0-1,6 16 1,-11-32-42,-1 0 0,1 0 0,-1 0 1,1 0-1,0 0 0,0 0 0,-1 0 1,1 0-1,0 0 0,0 0 0,0 0 0,0-1 1,0 1-1,0 0 0,0 0 0,1-1 0,-1 1 1,0-1-1,0 1 0,0-1 0,1 0 0,-1 1 1,2-1-1,0 0 7,0 0 1,1 0-1,-1-1 0,0 1 1,0-1-1,0 0 0,0 0 1,0 0-1,4-2 0,5-3 53,0-1 0,0-1-1,15-12 1,-13 8 18,-1-1 0,-1 0 1,18-25-1,2-3 118,-30 38-172,1 0 0,-1 0 0,0-1 1,0 1-1,-1-1 0,1 1 0,0-1 1,0-4-1,-2 7 3,2 21 32,8 23-45,-6-22-18,1 0 0,11 29-1,-13-43 2,0-1-1,1 1 0,-1-1 0,1 0 0,0 0 0,1 0 0,0-1 1,0 1-1,0-1 0,0 0 0,8 5 0,-12-9 1,1-1 0,-1 1 0,0-1 0,0 1 0,1-1 0,-1 0-1,1 1 1,-1-1 0,0 0 0,1 0 0,-1 0 0,1 0 0,-1 0 0,0 0 0,1 0 0,-1-1-1,0 1 1,1 0 0,-1-1 0,0 1 0,1-1 0,-1 1 0,0-1 0,0 0 0,1 0-1,-1 1 1,0-1 0,0 0 0,0 0 0,0 0 0,0 0 0,1-2 0,4-4 22,0 0 1,0-1-1,6-11 0,-10 16-13,12-22 172,0-1 0,-2 0-1,16-49 1,-24 62-105,-1 0-1,-1 0 0,0 0 1,0-16-1,-2 28-39,4 20-15,1 0-16,-3-10-2,0-1-1,1 0 0,0 0 0,0 0 1,9 14-1,0-1 44,-9-15-40,1 1 0,0-1 0,0-1 0,8 11 0,-11-15-5,1 0 0,-1 0 1,0 1-1,1-2 0,-1 1 0,0 0 0,1 0 1,-1 0-1,1-1 0,0 1 0,-1 0 1,1-1-1,-1 0 0,1 1 0,0-1 1,-1 0-1,1 0 0,0 0 0,0 0 0,-1 0 1,1 0-1,0 0 0,-1-1 0,1 1 1,1-1-1,-3 1-3,30-10 118,0-1 1,-2-1-1,31-16 0,-56 25-112,0 1 0,0 0 0,1-1-1,-1 1 1,0-1 0,-1 0 0,1 0-1,-1 0 1,1 0 0,-1-1 0,0 1-1,0-1 1,0 1 0,-1-1 0,1 0-1,-1 0 1,0 0 0,0 1 0,0-1-1,-1 0 1,1 0 0,-1 0 0,0 0-1,0 0 1,0 0 0,-1 0 0,1 0-1,-1 0 1,0 0 0,0 0 0,-1 0-1,1 1 1,-4-7 0,5 9-5,-1 1-1,0-1 1,0 0 0,-1 0 0,1 1 0,0-1 0,0 0 0,0 1-1,0-1 1,-1 1 0,1 0 0,0-1 0,0 1 0,-1 0-1,1 0 1,0 0 0,0 0 0,-1 0 0,1 0 0,0 0 0,0 0-1,-2 1 1,0-1-1,0 1 0,0-1 0,0 1 0,0 0-1,0 0 1,0 0 0,0 0 0,1 0 0,-4 2-1,-1 3-9,1 0 0,-1 0-1,1 1 1,1 0-1,-1 0 1,1 0-1,-5 9 1,8-12 7,0 0-1,1-1 1,-1 1-1,0 0 1,1 0-1,0 1 1,0-1-1,0 0 1,1 0-1,0 1 1,-1-1-1,1 0 1,1 0-1,-1 1 1,1-1-1,-1 0 1,3 5-1,-2-4 3,1 0 0,-1 0 1,1 0-1,1 0 0,-1-1 0,1 1 0,0 0 0,0-1 0,0 0 0,0 0 0,1 0 0,0 0 0,0 0 0,0-1 0,0 0 0,0 0 0,1 0 0,0 0 0,-1-1 0,1 1 0,0-1 0,0-1 0,0 1 0,0-1 0,1 0 0,-1 0 1,0 0-1,0 0 0,1-1 0,-1 0 0,0 0 0,10-2 0,2-1 15,-1 0 0,1-1 0,-1-1 0,0 0 1,23-11-1,76-46 87,-48 25-69,-33 17 37,59-48 0,-69 47 75,-24 21-143,0 0 1,0 0 0,0 0 0,0 0 0,0 0 0,0 0 0,0 0 0,0 0 0,0 0 0,0 0 0,0 0 0,-1-1-1,1 1 1,0 0 0,0 0 0,0 0 0,0 0 0,0 0 0,0 0 0,0 0 0,0 0 0,0 0 0,0 0 0,0 0-1,0 0 1,0 0 0,0 0 0,0 0 0,0-1 0,0 1 0,0 0 0,0 0 0,0 0 0,0 0 0,0 0 0,0 0-1,0 0 1,0 0 0,0 0 0,1 0 0,-1 0 0,0 0 0,0 0 0,0 0 0,0 0 0,-16 9 60,0 4-37,-1 0 1,2 2-1,-25 28 1,18-19-5,20-22-20,0 0 0,1 0 0,-1 0 1,0 0-1,1 0 0,0 1 0,-1-1 1,1 0-1,0 1 0,0-1 0,0 1 0,1 0 1,-1-1-1,0 1 0,1-1 0,0 1 1,0 0-1,0-1 0,0 1 0,0 3 0,1-3-2,0-1-1,0 0 1,0 0-1,0 0 0,0 0 1,0 0-1,1 0 1,-1 0-1,1 0 0,-1-1 1,1 1-1,0-1 0,-1 1 1,1-1-1,0 1 1,0-1-1,0 0 0,0 0 1,0 0-1,0 0 1,1 0-1,-1-1 0,5 2 1,-3-1 5,1-1 1,0 0 0,0 1-1,0-2 1,0 1 0,-1 0-1,1-1 1,0 0 0,0 0-1,-1 0 1,1-1 0,-1 0 0,1 0-1,-1 0 1,0 0 0,1-1-1,-1 1 1,0-1 0,-1 0-1,1 0 1,4-5 0,1-1 10,-1 0-1,-1 0 1,1-1 0,-2 0 0,1 0 0,-1 0 0,8-21 0,-2-4 22,-2-1 0,-1 0 0,-2-1 0,5-58 0,-9 26 74,-8-108 0,4 159-80,1 9-6,-1 0 0,0 1 0,0-1 0,-4-11 0,5 19-25,0 1 1,0-1 0,0 1-1,-1-1 1,1 1-1,0-1 1,0 1 0,0-1-1,0 1 1,-1-1 0,1 1-1,0-1 1,-1 1-1,1 0 1,0-1 0,-1 1-1,1-1 1,0 1 0,-1 0-1,1-1 1,-1 1-1,1 0 1,-1 0 0,1-1-1,-1 1 1,1 0 0,-1 0-1,1 0 1,-1 0-1,1-1 1,-1 1 0,1 0-1,-1 0 1,1 0 0,-1 0-1,1 0 1,-1 0-1,1 0 1,-1 1 0,1-1-1,-1 0 1,1 0 0,-1 0-1,1 0 1,-1 1-1,1-1 1,-1 0 0,1 0-1,-1 1 1,1-1 0,-2 2-2,-1 0 0,2 0 1,-1 0-1,0 0 0,0 0 1,1 0-1,-1 0 1,1 1-1,-3 4 0,-2 9 3,1 1 0,0-1 0,1 1-1,1 0 1,1 1 0,-1 26 0,3-15 4,1-1-1,2 0 1,8 38 0,-7-49 4,1 0 0,1 0 1,0 0-1,2 0 0,0-1 0,0 0 0,12 14 0,-12-19 25,0 0-1,0-1 1,1 0-1,1-1 1,0 0-1,0-1 1,0 0-1,1 0 1,1-1-1,13 6 1,-23-11-29,0-1 0,1 0-1,-1 0 1,1-1 0,-1 1 0,1 0-1,-1-1 1,1 0 0,-1 1 0,1-1 0,-1 0-1,1 0 1,-1-1 0,1 1 0,-1 0-1,1-1 1,-1 0 0,1 1 0,-1-1-1,0 0 1,1 0 0,-1 0 0,0-1 0,2-1-1,-2 2-475,0-1 0,0 1 0,-1-1 0,1 0 0,-1 0 0,0 1 0,0-1 0,2-4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3:3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43 530 7936,'0'0'11039,"5"-12"-10904,15-38-3,-19 47-110,0-1 1,0 1-1,0-1 0,-1 0 0,0 1 1,1-1-1,-1 1 0,0-1 0,-1 0 0,1 1 1,-1-1-1,-1-6 0,-2-7 76,-12-98 471,-8-81 502,24 193-1011,-1 0 1,1 0 0,-1 0 0,1 0-1,-1 0 1,0 0 0,-1-3-1,2 6-54,0 0 0,0 0-1,0 0 1,0 0 0,0 0-1,0-1 1,0 1 0,-1 0-1,1 0 1,0 0-1,0 0 1,0 0 0,0 0-1,0 0 1,0 0 0,0 0-1,0 0 1,0 0 0,0 0-1,0 0 1,0-1 0,-1 1-1,1 0 1,0 0-1,0 0 1,0 0 0,0 0-1,0 0 1,0 0 0,0 0-1,0 0 1,-1 0 0,1 0-1,0 0 1,0 0-1,0 0 1,0 0 0,0 0-1,0 0 1,0 0 0,0 1-1,0-1 1,-1 0 0,1 0-1,0 0 1,0 0 0,0 0-1,0 0 1,0 0-1,0 0 1,0 0 0,0 0-1,0 0 1,0 0 0,0 0-1,0 1 1,0-1 0,0 0-1,0 0 1,-1 0 0,-2 17 133,-4 73 149,3 0-1,10 96 1,38 179 961,-40-339-916,-4-25-105,0-6 1,-7-41 144,-34-397 933,39 402-1188,1 0-1,3-1 0,7-48 1,-7 84-97,-1-1 1,1 0 0,0 1 0,0-1 0,1 1 0,0 0 0,0 0 0,1 0 0,0 0 0,0 0 0,0 1 0,0-1 0,1 1 0,0 1 0,0-1 0,0 1 0,1-1 0,8-4-1,-10 7-10,1 0-1,0 0 0,0 0 0,0 0 0,0 1 0,1 0 0,-1 0 1,0 0-1,1 1 0,-1 0 0,0 0 0,1 0 0,-1 0 1,0 1-1,0 0 0,1 0 0,-1 0 0,0 1 0,0 0 0,0 0 1,0 0-1,-1 1 0,1-1 0,5 5 0,-2-1-5,-1-1-1,0 1 1,0 1 0,-1-1-1,1 1 1,-2 0 0,1 1-1,-1-1 1,0 1-1,0 0 1,-1 1 0,0-1-1,-1 1 1,0-1-1,0 1 1,-1 0 0,0 0-1,0 0 1,-1 1 0,0-1-1,-1 0 1,0 0-1,-1 1 1,0-1 0,0 0-1,-1 0 1,0 0 0,0 0-1,-5 10 1,-6 8 135,-1-1 0,-31 43 0,45-69-135,-1 1 0,1-1 0,0 1 0,-1 0 0,1-1 0,0 1-1,0-1 1,0 1 0,0 0 0,-1-1 0,1 1 0,0 0 0,0-1 0,0 1 0,0 0 0,1-1 0,-1 1 0,0 0 0,0-1 0,0 1 0,0 0 0,1-1 0,-1 1 0,0-1 0,1 1 0,-1 0 0,0-1-1,1 1 1,-1-1 0,1 1 0,-1-1 0,1 1 0,-1-1 0,1 0 0,-1 1 0,1-1 0,-1 1 0,1-1 0,-1 0 0,1 0 0,0 1 0,-1-1 0,1 0 0,1 0 0,35 12 40,-30-10-28,153 49 36,-149-47-40,-1-1-1,1 2 0,18 10 1,-26-13-6,1 0 1,-1 0 0,0 0-1,0 1 1,-1-1 0,1 1-1,0 0 1,-1 0 0,0 0-1,0 0 1,0 0 0,0 0-1,0 1 1,0-1 0,1 6-1,-3-7-3,0 1 0,1-1-1,-1 0 1,-1 0-1,1 1 1,0-1-1,-1 0 1,1 0 0,-1 0-1,1 0 1,-1 1-1,0-1 1,0 0-1,0 0 1,0 0-1,0-1 1,-3 4 0,-26 27 25,13-17-5,0-2 0,-1 0 0,-1 0 0,0-2 0,-1-1 0,0 0 0,0-1 0,-1-1 0,-27 6 0,10-3 43,28-7-30,-1 0 0,1-1 0,-1 0 0,0-1-1,0 0 1,0-1 0,-1 0 0,-13-2-1,25 1-40,0 0 0,-1 0 0,1-1 0,0 1 0,-1 0-1,1 0 1,0-1 0,0 1 0,0 0 0,-1-1-1,1 1 1,0 0 0,0-1 0,0 1 0,0 0 0,0-1-1,-1 1 1,1-1 0,0 1 0,0 0 0,0-1 0,0 1-1,0-1 1,0 1 0,0 0 0,0-1 0,1 1-1,-1 0 1,0-1 0,0 1 0,0-1 0,0 1 0,0 0-1,1-1 1,3-10-3972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3:4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66 792 8640,'0'0'6316,"10"-14"-5968,6-5-215,-1 1 63,0-2 0,17-28 0,42-86 954,-48 77-154,-2 0 0,31-115-1,-53 166-792,-1 0 0,0 0 0,0 0 0,0 0 0,0 0 0,-1 0 0,0 0-1,-1 0 1,-1-12 0,-5 27 52,0 0-1,1 0 0,-7 13 1,-4 17-147,2 0 1,1 2-1,-9 47 0,7-25-23,-42 223 95,11-44-57,32-178 7,-30 75 0,42-129-84,1-5 17,1-1 0,-1 1 0,0-1 0,0 1 0,-4 4 0,6-8-50,0-1 0,-1 1 0,1-1 0,-1 0 0,1 1 0,0-1 0,-1 0 0,1 1 0,-1-1 0,1 0 0,-1 1 0,1-1 0,-1 0 0,1 0 0,-1 0 0,1 1 0,-1-1 0,1 0 0,-1 0 0,1 0 0,-2 0 0,1 0 7,1-1-1,-1 1 0,0 0 0,0-1 0,0 1 0,0-1 0,0 1 0,1-1 0,-1 1 0,0-1 0,0 0 0,1 1 0,-1-1 0,0 0 0,1 1 0,-1-2 1,-1-1 6,0 0 0,1 0 1,0 0-1,0 0 1,0 0-1,0 0 1,0 0-1,1 0 1,-1 0-1,1 0 0,0 0 1,0-1-1,0 1 1,0 0-1,0 0 1,2-5-1,0-2 23,1 0-1,0 0 1,8-17 0,-5 14-20,0 0 0,1 1 1,0 0-1,2 0 0,-1 1 1,1 0-1,1 0 0,0 1 1,17-14-1,238-171 388,-210 153-289,50-42 228,-78 57-87,44-52 1,-53 55 228,-31 83-426,8-38-62,-5 38 1,9-51-8,1 1 0,0-1 1,1 1-1,-1-1 0,2 0 1,-1 1-1,6 15 0,-6-20 1,4 9 19,0 1 1,1-1-1,11 19 0,-16-31-18,-1 0-1,1-1 1,-1 1-1,1-1 0,-1 1 1,1 0-1,0-1 1,-1 1-1,1-1 0,0 0 1,-1 1-1,1-1 1,0 1-1,0-1 0,-1 0 1,1 0-1,0 1 1,0-1-1,-1 0 0,1 0 1,0 0-1,0 0 1,0 0-1,1 0 0,0-1 4,1 1 0,-1-1 0,1 0-1,-1 1 1,0-1 0,0-1 0,1 1-1,1-2 1,5-3 39,-1 0-1,14-14 0,83-85 386,-85 86-363,-10 10-31,0-1 1,0 0-1,10-15 1,-15 16-12,0 1 1,-1-1-1,4-11 1,-7 18-18,0 0 1,-1 0-1,1 0 0,0 0 1,-1 0-1,1 0 1,-1 0-1,0 0 0,0 0 1,0 0-1,0 0 1,0-1-1,0 1 0,0 0 1,-1 0-1,1 0 0,-1 0 1,1 0-1,-1 0 1,0 0-1,-1-2 0,0 3-5,1 0 0,-1 0-1,1 0 1,-1 0-1,0 0 1,0 0-1,1 1 1,-1-1-1,0 1 1,0-1-1,0 1 1,1 0 0,-1 0-1,0 0 1,0 0-1,0 0 1,0 0-1,1 0 1,-1 0-1,0 1 1,0-1-1,0 1 1,1-1 0,-1 1-1,0 0 1,1 0-1,-4 2 1,1-1-9,0 0 0,0 1 0,0 0 0,0 0 0,0 0 0,1 0 0,0 1 0,-1-1 0,-3 7 0,5-7-1,0 0 0,1 1 0,0-1-1,-1 0 1,1 1 0,0-1-1,0 1 1,1-1 0,-1 1 0,1-1-1,0 1 1,0 0 0,0-1-1,0 1 1,1-1 0,-1 1 0,1-1-1,0 1 1,0-1 0,0 1-1,0-1 1,1 0 0,0 1 0,-1-1-1,1 0 1,0 0 0,0 0-1,1-1 1,-1 1 0,3 2 0,-1-1-3,0-1 0,0 0 0,1 0 0,-1 0 0,0 0 0,1-1 0,0 1 0,0-1-1,-1 0 1,1-1 0,0 1 0,1-1 0,-1 0 0,0 0 0,0-1 0,0 0 0,1 0 0,-1 0 0,0 0 0,8-2 0,0-2 15,0 0 0,0-1 0,-1-1-1,1 0 1,-1-1 0,0 0-1,-1-1 1,0 0 0,0 0-1,11-13 1,-4 2 23,-1 0 0,-1-1-1,0-1 1,20-37 0,-27 39-9,0 0-1,-1-1 1,10-41 0,7-66 65,-22 105-60,4-17 27,-2 1 0,-2-1 0,-3-60 0,0 96-50,0 0 0,-1 1 0,1-1 0,-1 0 0,1 1 0,-1-1 0,0 1 0,0-1 0,0 1-1,0-1 1,0 1 0,-3-4 0,3 7-6,-1 0 0,1 0-1,-1 0 1,1 0 0,0 0-1,-1 0 1,1 1 0,0-1-1,0 0 1,0 1 0,0-1-1,0 0 1,-1 3 0,-8 14-15,0-1 1,2 1-1,0 1 1,1-1 0,1 1-1,-3 21 1,1 0-22,-4 80 1,11-93 10,1 1 1,2-1-1,1 0 0,1 0 1,1 0-1,1 0 0,14 37 1,-18-61 24,-1 1-1,1-1 1,0 0 0,-1 0 0,2 1 0,-1-1 0,0-1 0,1 1 0,-1 0-1,1 0 1,0-1 0,0 0 0,0 1 0,0-1 0,0 0 0,7 3-1,-4-3 7,0 0-1,0-1 0,1 1 1,-1-1-1,0-1 1,1 1-1,-1-1 0,1 0 1,6-1-1,6-2 22,0 0 1,-1-2-1,0 0 0,0-1 0,30-14 1,79-44 172,-117 59-161,3 0 92,-21 15-41,-15 13-31,2 2 0,0 0 0,-25 38 0,45-60-46,-1 0 1,1 0 0,-1 0-1,1 0 1,0 0-1,0 1 1,0-1-1,1 0 1,-1 0 0,1 1-1,0-1 1,0 0-1,0 1 1,0-1 0,0 0-1,2 7 1,-1-9-8,-1 1 1,1 0-1,0-1 1,0 1-1,0-1 1,0 1-1,0-1 1,0 0-1,0 1 1,1-1-1,-1 0 0,1 0 1,-1 0-1,0 0 1,1 0-1,0 0 1,-1 0-1,1 0 1,0-1-1,-1 1 1,1 0-1,0-1 1,-1 0-1,1 1 1,0-1-1,0 0 1,0 0-1,-1 0 0,1 0 1,0 0-1,0-1 1,1 1-1,3-1 2,0-1-1,-1 1 1,1-1-1,0 0 0,-1-1 1,0 1-1,0-1 0,0 0 1,0 0-1,0 0 1,0-1-1,-1 0 0,0 0 1,0 0-1,0 0 0,0-1 1,-1 0-1,1 1 0,-1-1 1,3-7-1,2-5 16,0-1 0,-1 0 0,-1 0-1,8-36 1,-4-6 71,-3-1 1,-2-1-1,-3 1 1,-3 0-1,-2-1 1,-13-68-1,16 129-86,0 0 1,0-1-1,0 1 1,0 0-1,-1 0 0,1-1 1,0 1-1,-1 0 0,1 0 1,-1 0-1,1-1 0,-1 1 1,1 0-1,-1 0 1,0 0-1,-1-1 0,2 2-1,-1 0-1,1 0 0,-1 1 0,1-1 1,-1 1-1,1-1 0,-1 1 1,1-1-1,-1 1 0,1-1 1,0 1-1,-1-1 0,1 1 0,0-1 1,-1 1-1,1-1 0,0 1 1,0 0-1,0-1 0,0 1 0,-1 1 1,-9 48 25,7-13-47,2-1-1,1 1 1,9 55-1,26 108-172,-7-92-421,-27-98-1103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3:4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14064,'0'0'2655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3:4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9744,'0'0'3128,"80"-10"-2280,-15 4-160,11 0 0,9 0-160,0-2 16,1 2-289,-7-4 17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3:5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1095 8744,'0'0'4969,"2"-10"-4401,5-42-3,8-48 345,-12 85-748,1 1 1,0 1 0,1-1-1,13-25 1,9-9 397,-10 15-211,2 1 0,1 1 0,1 0 0,2 2 0,28-29 0,-30 36-26,-15 16-195,0-1-1,0 1 1,1 0 0,-1 1-1,1-1 1,0 1 0,1 1-1,-1-1 1,1 1 0,0 1-1,10-4 1,-16 6-96,0 0 1,0 1-1,0-1 0,0 1 0,1-1 1,-1 1-1,0 0 0,1 0 0,-1 0 1,0 0-1,0 0 0,1 1 0,-1-1 1,0 1-1,0-1 0,0 1 0,0 0 1,1 0-1,-1 0 0,0 0 0,0 0 1,-1 0-1,1 1 0,0-1 0,0 1 1,-1-1-1,1 1 0,-1 0 0,1-1 1,-1 1-1,0 0 0,1 0 0,-1 0 1,0 0-1,0 0 0,-1 0 0,1 0 1,0 1-1,-1-1 0,1 0 0,-1 3 1,5 32 172,-1 1 0,-5 73 0,0-43 100,-3-18-52,51-120 188,6-1-297,72-92 216,-121 158-337,0 1-1,0 0 0,0 0 0,1 1 1,5-5-1,-9 8-19,0-1-1,-1 1 1,1-1-1,-1 1 1,1 0-1,0-1 1,-1 1-1,1 0 1,0 0-1,-1-1 1,1 1-1,0 0 1,-1 0-1,1 0 1,0 0-1,0 0 1,-1 0-1,1 0 1,0 0-1,-1 0 1,1 0-1,0 0 1,0 1-1,-1-1 1,1 0-1,0 0 1,-1 1-1,1-1 1,-1 1-1,1-1 1,0 0-1,-1 1 1,1-1-1,-1 1 1,1-1-1,-1 1 1,1-1-1,-1 1 1,0 0-1,1-1 1,-1 1-1,1 0 1,-1-1-1,0 1 1,0 0-1,0-1 1,1 1-1,-1 0 1,0-1-1,0 1 1,0 0-1,0 0 1,2 14 15,-1 0 1,-1-1-1,0 1 1,-1 0-1,-5 25 0,-1 23 44,-4 21 234,11-84-260,11-7 91,-3-1-100,0-1 1,0 0 0,7-13-1,12-14 39,47-61 67,13-16 19,-86 112-150,8-10 23,1 0 1,1 1 0,-1 0 0,19-12 0,-28 21-25,-1 1 1,1 0-1,-1-1 1,1 1 0,-1-1-1,1 1 1,-1 0-1,1-1 1,-1 1 0,1 0-1,0-1 1,-1 1-1,1 0 1,0 0-1,-1 0 1,1 0 0,0 0-1,-1 0 1,1 0-1,-1 0 1,1 0 0,0 0-1,-1 0 1,1 0-1,0 0 1,-1 0 0,1 1-1,0-1 1,-1 0-1,1 0 1,-1 1 0,1-1-1,0 0 1,-1 1-1,1-1 1,-1 1 0,1-1-1,-1 1 1,0-1-1,1 1 1,-1-1 0,1 1-1,-1-1 1,0 1-1,1-1 1,-1 1 0,0 0-1,0-1 1,1 1-1,-1 1 1,1 4-1,-1 0 0,1 0 0,-1 0 0,-2 11 1,1-4 4,-6 56-15,3-38 44,0 51-1,4-74-7,1 1 0,-1-1 0,2 0 0,-1 1 0,1-1-1,0 0 1,1 0 0,0 0 0,0-1 0,8 14 0,-7-16 29,-1 0 0,1-1-1,0 1 1,0-1 0,8 7 0,-11-10-39,1 0 0,0 0 0,-1 0 0,1 0 0,0 0 0,-1 0 0,1 0 0,0-1 0,0 1 0,0-1 0,0 1 0,0-1 0,0 0 0,-1 0 0,1 0 0,0 0 0,0 0 0,0 0 0,0 0 0,0-1 0,2 0 0,11-5 33,-1-1 0,0 0 0,0-1 0,0-1 0,-1 0 0,-1-1 0,1 0 0,-2-1 0,1 0 0,-2-1 0,1 0 0,-2-1 0,0 0 0,0-1 0,12-27 0,-16 32-23,9-19 118,13-36 0,-33 107-141,0 61-1,6-88 13,1-1-1,3 23 1,-3-33-8,0-1 1,0 1-1,1-1 1,-1 0 0,1 0-1,0 0 1,0 0-1,0 0 1,0 0 0,1-1-1,-1 1 1,1-1-1,4 5 1,-6-7-6,0-1 0,0 1 0,0-1 0,1 0 1,-1 1-1,0-1 0,0 0 0,0 0 0,0 0 0,0 0 1,0 0-1,0 0 0,0 0 0,1 0 0,-1 0 0,0-1 1,0 1-1,0 0 0,0-1 0,0 1 0,0 0 0,0-1 1,0 0-1,0 1 0,0-1 0,1 0 0,27-23 52,-25 21-51,12-14 31,0-1 1,-2 0-1,0 0 1,14-25-1,22-30 129,-48 70-146,1 0 0,-1-1-1,-1 1 1,1 0 0,0-1 0,1-3-1,-3 5 13,0 5-4,-2 13 11,1 0-49,0-1 0,2 0 0,-1 1 0,2-1 0,5 26 0,-6-35 16,1-1 0,0 1 0,1 0 0,-1-1 0,1 1-1,0-1 1,0 0 0,1 0 0,0 0 0,-1 0 0,2 0 0,-1-1 0,0 0 0,1 0 0,0 0 0,0-1 0,7 5 0,-8-7 8,-1 1 0,1-1 0,0 1 0,-1-1 0,1 0 0,0 0 0,0-1 0,0 1 0,0-1-1,0 0 1,0 0 0,0 0 0,-1 0 0,6-2 0,-2 0 22,0 0 0,0 0 0,0-1 0,-1 0 0,1 0 0,-1-1 1,7-4-1,3-4 58,-1-1 0,0 0 1,-1-1-1,20-26 0,15-33 165,-34 49-186,30-37 0,-45 60-72,1 0 0,0 0 0,-1 1 0,1-1 0,0 0 0,0 0 0,0 1 0,0-1 0,-1 1 0,1-1 0,0 1 0,0-1 0,0 1 0,0-1 0,0 1 0,0 0 0,0 0 0,1-1 0,-1 1 0,0 0 0,0 0 0,0 0 0,0 0 0,0 0 0,0 1 0,0-1 0,0 0 0,0 0 0,0 1 0,0-1 0,0 0 0,0 1 0,0-1 0,0 1 0,0-1 0,0 1-1,0 0 1,-1-1 0,1 1 0,0 0 0,0 0 0,-1 0 0,1-1 0,0 1 0,-1 0 0,1 1 0,3 4-2,0-1-1,-1 1 0,0 0 1,0 0-1,0 0 0,1 8 1,1 1-12,-1 1 0,-1 0 0,0 0 0,-1 0-1,-1 0 1,-1 29 0,0-43 19,0-1-1,0 1 1,0 0-1,0-1 1,0 1-1,-1 0 1,1-1-1,-1 1 1,1-1-1,-1 1 1,0-1-1,1 1 1,-1-1-1,0 1 1,0-1 0,0 0-1,0 1 1,0-1-1,-1 0 1,1 0-1,0 0 1,0 0-1,-1 0 1,1 0-1,-1 0 1,1 0-1,-3 0 1,-1 0 22,0 0-1,0-1 1,0 0 0,0 0 0,0 0 0,0 0 0,-7-2 0,-18-1 206,19 5-193,11 4 17,1-5-49,1 1 0,-1-1-1,0 0 1,1 0 0,-1 0 0,1 0-1,-1 0 1,1 0 0,0 0-1,2 0 1,9 3-10,1 0-1,-1-1 1,1-1 0,0 0-1,0-1 1,0 0 0,0-1-1,0-1 1,1 0-1,-2-1 1,1 0 0,22-8-1,-20 5 1,-1-1 0,0 0-1,0-1 1,-1-1-1,0 0 1,-1-1-1,1-1 1,-2 0 0,1-1-1,18-21 1,-14 11 20,-1 0 0,-1-1 1,-1-1-1,-1 0 1,14-35-1,-13 20 51,-2 0 1,14-76-1,14-134 303,-40 246-359,0-1 0,0 1 0,0-1 0,0 1 0,0-1 0,0 1 0,0-1 0,-2-2 0,2 5-11,0 0 0,0 0 1,0 0-1,0 0 0,0 0 1,0-1-1,0 1 0,0 0 0,0 0 1,0 0-1,0 0 0,0 0 1,0 0-1,0 0 0,0 0 1,0 0-1,0 0 0,0 0 0,0 0 1,0 0-1,0 0 0,0-1 1,-1 1-1,1 0 0,0 0 1,0 0-1,0 0 0,0 0 0,0 0 1,0 0-1,0 0 0,0 0 1,0 0-1,0 0 0,0 0 0,0 0 1,-1 0-1,1 0 0,0 0 1,0 0-1,0 0 0,0 0 1,0 0-1,0 0 0,0 0 0,0 0 1,0 0-1,0 0 0,0 0 1,-1 0-1,1 1 0,0-1 1,0 0-1,0 0 0,0 0 0,0 0 1,0 0-1,0 0 0,0 0 1,0 0-1,0 0 0,0 0 0,0 0 1,0 0-1,-4 15 23,1 13-17,1-1 1,3 43 0,0-19-3,-1-25-1,3 164 7,0-141-15,17 89 1,-18-129 8,1 0 0,0 0 0,0-1 0,0 1 0,1-1 1,1 1-1,-1-1 0,1 0 0,1-1 0,-1 1 0,1-1 1,8 7-1,-9-10 16,1 1 1,-1-1-1,1 0 1,0 0-1,1-1 1,-1 0-1,1 0 0,-1-1 1,1 1-1,0-1 1,0-1-1,0 1 1,0-1-1,0 0 1,0-1-1,9 0 1,9-2 57,0 0 0,29-8-1,-12-2-5211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3:5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14968,'0'0'3250,"18"-10"-2835,-12 6-375,23-12 150,1 1 0,0 2 0,36-12 0,82-11 544,14-4 186,-86 14-253,-42 12-1208,58-12-1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24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107 300 14152,'0'0'1664,"9"-11"-1116,69-84 654,-68 81-903,0 0 1,-1-1 0,-1 0 0,-1 0 0,0 0 0,7-24 0,-14 36-227,1 1 0,-1-1 0,1 0 0,-1 0 0,0 1 0,0-1 0,0 0 0,0 1 0,-1-1 0,1 0 0,-1 0 0,1 1 0,-1-1 0,0 1 0,0-1 0,0 1 0,-1-1 0,1 1 0,-3-4 0,3 5-32,-1 0 1,1 0-1,0 0 0,-1 0 0,1 0 1,-1 0-1,0 0 0,1 1 0,-1-1 1,0 1-1,1-1 0,-1 1 0,0 0 0,1-1 1,-1 1-1,0 0 0,0 0 0,0 0 1,1 0-1,-1 1 0,0-1 0,1 0 1,-1 1-1,0-1 0,1 1 0,-1 0 1,0 0-1,1-1 0,-1 1 0,1 0 0,-3 2 1,-12 9 115,0 0 0,0 1 0,1 1 0,1 1 0,1 0 0,0 0 0,1 1 0,0 1 0,2 0 0,0 1 0,0 0 0,2 0 0,0 1 1,-8 32-1,15-43-89,-1 0 0,1 1 1,0-1-1,1 0 1,0 1-1,1-1 1,-1 0-1,2 0 0,-1 1 1,1-1-1,0 0 1,1 0-1,-1-1 1,2 1-1,-1 0 0,1-1 1,0 0-1,1 0 1,0 0-1,0-1 1,0 1-1,1-1 0,10 9 1,-8-9 0,0 0-1,1 0 1,-1-1 0,1 0 0,0 0-1,1-1 1,-1 0 0,1-1 0,-1 0-1,1 0 1,0-1 0,0-1 0,0 0-1,1 0 1,-1 0 0,0-2 0,0 1-1,0-1 1,12-3 0,-7 0 19,0-1 0,-1 0-1,0-1 1,0-1 0,0 0 0,-1 0 0,0-2 0,0 0-1,-1 0 1,15-15 0,-13 10-611,0-1 0,-2 0-1,0-1 1,0 0 0,-2-1-1,0-1 1,8-18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3:5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267 588 8032,'0'0'7204,"-12"5"-6904,2-2-270,-18 8 320,-1 1 0,2 1 0,0 1 0,-29 20-1,51-30-283,-5 3 141,1 0 1,1 1-1,-1 0 1,1 0-1,-10 16 0,16-22-162,1 0-1,0 0 0,-1 1 1,1-1-1,0 1 0,1-1 0,-1 1 1,0 0-1,1-1 0,0 1 1,-1-1-1,1 1 0,0 0 0,0-1 1,0 1-1,1 0 0,-1-1 1,1 1-1,-1 0 0,1-1 1,0 1-1,0-1 0,0 1 0,0-1 1,1 0-1,-1 0 0,1 1 1,-1-1-1,4 3 0,-3-2-9,0-1 1,0 1-1,1-1 0,-1 0 0,0 0 1,1 0-1,-1 0 0,1-1 1,0 1-1,0-1 0,0 1 0,-1-1 1,1 0-1,0 0 0,0-1 1,0 1-1,1 0 0,-1-1 0,0 0 1,0 0-1,0 0 0,0 0 0,0 0 1,0 0-1,1-1 0,-1 0 1,5-1-1,1-2 49,-1 0-1,1-1 1,-1 0 0,0 0-1,0 0 1,-1-1 0,1-1 0,7-7-1,-3 1 56,-1 0-1,0 0 0,0-1 0,13-24 0,-20 29 4,1 0-1,-1-1 0,0 1 0,-1-1 1,0 0-1,-1 0 0,0 0 1,-1 0-1,1-13 0,-10 48 327,6-17-437,1 0 0,0 1-1,0-1 1,1 0 0,0 0-1,1 1 1,0-1 0,0 0-1,1 0 1,0 0 0,0 0-1,1 0 1,0-1 0,0 1-1,1-1 1,0 1 0,0-1-1,0-1 1,11 13 0,-13-18-24,0 1 1,1-1 0,-1 1 0,1-1 0,-1 1 0,1-1 0,0 0 0,-1 0-1,1-1 1,0 1 0,0-1 0,0 1 0,-1-1 0,1 0 0,0 0-1,0 0 1,0 0 0,0 0 0,-1-1 0,1 1 0,0-1 0,0 0 0,3-2-1,8-2 25,0-1-1,-1 0 0,14-9 0,-23 13-18,25-17 63,0-1-1,-1-1 1,-1-2-1,-1-1 1,-2 0-1,0-2 1,-2-1-1,0-1 1,-2 0-1,-1-2 1,-2 0-1,-1-1 1,-1-1-1,-1 0 1,-2-1-1,-2 0 1,-1-1-1,-1 0 1,-2-1-1,-2 1 1,1-52 0,-5 77-33,0 0 0,-1 0 0,0 0 1,-2-8-1,2 15-32,1 1 0,-1-1-1,1 1 1,-1 0 0,1 0-1,-1-1 1,0 1 0,1 0-1,-1 0 1,0 0 0,0 0 0,0 0-1,0 0 1,0 0 0,-1-1-1,1 1-3,0 1-1,0 0 0,0 0 0,0 0 0,0-1 0,0 1 0,0 0 0,0 0 1,0 0-1,0 0 0,0 1 0,0-1 0,0 0 0,0 0 0,0 1 1,0-1-1,0 0 0,0 1 0,0-1 0,0 1 0,1-1 0,-1 1 1,0-1-1,-1 2 0,-7 6 8,1-1 0,0 1-1,0 1 1,1-1 0,0 1 0,-8 14 0,3-2-4,1-1 0,-9 25 1,12-20-17,0 1 0,1 0 0,2 0 0,-4 51 0,7-30-22,8 89-1,-4-117 21,1-1 0,1 1 0,0-1 0,1 0-1,1-1 1,10 21 0,-13-33 19,-1 1 0,1 0 1,1-1-1,-1 1 0,1-1 0,0 0 0,0-1 1,1 1-1,0-1 0,-1 1 0,1-1 0,1-1 1,-1 1-1,0-1 0,1 0 0,0 0 0,0-1 1,0 1-1,0-1 0,0 0 0,9 1 0,-10-3 13,1 0-1,-1-1 1,0 1-1,1-1 0,-1 0 1,0-1-1,0 1 0,0-1 1,0 0-1,0 0 0,0-1 1,0 1-1,-1-1 0,1 0 1,-1 0-1,7-7 0,4-4 67,-1-1-1,0 0 1,11-18-1,-7 7 110,-2-1-1,0 0 0,-2-1 1,13-38-1,-21 51-122,-3 9-6,0 0-1,-1 0 1,0 0 0,0 0-1,-1 0 1,0 0 0,1-8-1,-2 14 17,1 0-71,-1 1 0,1-1 0,-1 1 0,1 0 0,-1-1 0,1 1 0,-1 0 0,0-1 0,1 1 0,-1 0 0,0-1 0,0 1-1,1 0 1,-1 0 0,0-1 0,0 2 0,0 35 53,-2 0-1,-1 0 1,-2-1-1,-15 56 1,17-85-48,0 0-1,0 0 1,0-1 0,-1 1 0,0-1 0,-1 0 0,1 0-1,-11 10 1,3-4 190,-1-1-1,-25 17 0,43-30-165,0 0-1,0 0 0,0 1 1,0 0-1,1 0 1,4 0-1,21-5 0,-8-1-14,104-29 3,155-67 0,-181 60 50,-139 83-29,34-37-63,-1 1 0,2-1 0,-1 1 0,0 0 0,1 0 0,0 0 1,0 1-1,0-1 0,0 1 0,-2 5 0,4-8 5,1 0 0,-1 0 1,1 0-1,-1 0 0,1 0 1,0 0-1,0 0 0,0 0 0,0 0 1,0 0-1,1 0 0,-1 0 1,1-1-1,-1 1 0,1 0 0,0 0 1,-1 0-1,1 0 0,0-1 1,0 1-1,0 0 0,0-1 0,1 1 1,-1-1-1,0 1 0,1-1 1,-1 0-1,1 1 0,2 1 0,-1-1 23,1 0 0,-1 1 0,1-2 0,-1 1 0,1 0 0,0-1 0,0 1 0,-1-1 0,1 0 0,0 0 0,0-1 0,0 1 0,0-1 0,0 0 0,0 0 0,1 0 0,-1 0 0,0-1 0,-1 0 0,1 0 0,0 0 0,0 0 0,0 0 0,6-4 0,-8 4-10,0 0 0,0 0 0,0 0 0,0 0 0,0 0 0,0 0 0,0-1 0,-1 1 0,1 0 0,0-1 0,-1 0 0,1 1 0,-1-1 0,0 0 0,0 0 0,0 1 0,1-1 0,-2 0-1,1 0 1,0 0 0,0-1 0,-1 1 0,1 0 0,-1 0 0,1 0 0,-1 0 0,0 0 0,0-1 0,0 1 0,0 0 0,-1 0 0,1-3 0,-2 0 9,0 1 0,0-1 0,0 0-1,-1 1 1,0-1 0,0 1 0,0 0-1,0 0 1,0 0 0,-1 0 0,0 1-1,-5-5 1,-15-8-17,18 12 0,-1-1 0,1 1 0,0-1 0,-7-7 0,10 9 0,-1-4 0,11 6 0,3-1 0,136-11 0,3-1 0,-118 12 998,-11 1-3488,-12 1-35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0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9240,'0'0'7314,"-9"12"-6931,0 2-264,-3 4 108,1-1 0,-17 36 0,11-8 313,1 0 0,-13 62 1,-10 100 1104,23-111-871,9-50-427,4-24-1,0 0 1,-2-1-1,-13 38 1,14-42 118,2-11 318,2-19-366,2 0-323,0-1 0,0 1 0,1 0-1,1 0 1,0 0 0,1 0 0,10-19 0,-2 9 62,1 1 1,1 0 0,18-20 0,-22 31-88,1 0 1,0 1-1,0 1 1,1 0-1,0 0 1,21-9-1,-33 18-62,0-1 0,1 0 0,-1 1 0,0-1 0,1 0 0,-1 1 0,0 0 0,1-1 0,-1 1 0,1 0 0,-1 0 0,0 0 0,1 0 0,-1 0 0,1 0 0,-1 0 0,1 0 0,-1 0 0,0 1 0,1-1 0,-1 1 0,0-1 0,1 1 0,-1-1 0,0 1 0,0 0-1,1 0 1,-1-1 0,0 1 0,0 0 0,0 0 0,0 0 0,0 0 0,0 0 0,0 1 0,-1-1 0,1 0 0,0 0 0,-1 1 0,1-1 0,0 2 0,3 7 9,-1 1 0,0-1 0,-1 1 0,2 17 0,-1-6 26,-1-11-25,0-1-1,1 0 1,1 0 0,-1 0-1,2 0 1,7 14 0,-10-21-10,0 0 0,0-1 0,0 1-1,0-1 1,1 1 0,-1-1 0,1 0 0,-1 0 0,1 0 0,0 0 0,0 0 0,0-1 0,0 1 0,0-1 0,0 0 0,0 0 0,1 0 0,-1 0 0,0 0 0,1-1 0,-1 0 0,0 1 0,1-1 0,4-1-1,6-1 38,0-1 0,-1 0-1,0-1 1,26-11-1,48-29 188,-77 39-205,92-59 229,-53 32-125,-38 25-65,0-1-1,-1-1 1,0 0-1,0-1 1,-1 0-1,0 0 1,13-22-1,-77 79 214,27-21-231,-28 35-1,47-51-31,1 1 0,1 1-1,-1 0 1,2 0-1,0 0 1,-8 25 0,13-35-12,-4 14 30,0 0 0,2 0 0,-3 18-1,6-31-20,-1 0 0,1 0 0,0 0 0,0 0 0,0 0 0,0 0 0,1 0 0,-1 0 0,1 0 0,0 0 0,0 0 0,0 0 0,0 0 0,0 0 0,0-1 0,1 1 0,0 0 0,-1-1 0,1 1 0,0-1 0,0 0 0,0 0 0,5 4 0,-6-5-3,1 0-1,-1-1 0,0 1 0,1-1 0,-1 1 1,0-1-1,1 0 0,-1 1 0,0-1 0,1 0 0,-1 0 1,1 0-1,-1 0 0,0 0 0,1 0 0,-1-1 1,1 1-1,-1 0 0,0-1 0,1 1 0,-1-1 1,0 1-1,0-1 0,1 0 0,-1 1 0,0-1 0,0 0 1,0 0-1,1-1 0,3-3 16,0 0 0,-1 0 0,0 0 0,6-9 0,-9 11-12,36-58 426,40-94 1,-73 147-335,0 0 0,-1 0 1,0 0-1,-1 0 0,0-1 0,1-9 0,-3 18-24,4 20 80,1 8-129,2-1 0,1-1-1,0 0 1,16 31 0,-24-56-29,1 1 0,-1-1 1,1 0-1,0 1 0,-1-1 1,1 0-1,0 1 0,0-1 1,0 0-1,0 0 0,0 0 1,0 0-1,0 0 0,1 0 1,-1 0-1,0 0 0,0-1 1,1 1-1,-1 0 0,1-1 1,-1 1-1,1-1 0,-1 1 1,1-1-1,-1 0 0,1 0 1,-1 1-1,1-1 0,-1 0 1,1 0-1,-1-1 0,1 1 1,-1 0-1,1 0 0,-1-1 1,3 0-1,3-2 17,-1-1 1,1 0-1,0-1 0,-1 1 1,11-11-1,-9 8-13,19-18 53,35-42 1,-14 13-22,19-22-38,-66 75 0,-1 0 0,1 0 0,0 0 0,0 0 0,0 0 0,0 0 0,0 1 0,0-1 0,0 0 0,0 1 0,0-1 0,0 1 0,0-1 0,0 1 0,1 0 0,-1-1 0,0 1 0,0 0 0,2 0 0,-2 0 0,0 0 0,-1 1 0,1-1 0,0 0 0,-1 1 0,1-1 0,-1 1 0,1-1 0,0 1 0,-1-1 0,1 1 0,-1 0 0,0-1 0,1 1 0,-1 0 0,1-1 0,-1 1 0,0 0 0,1-1 0,-1 1 0,0 0 0,0 1 0,2 6 0,-1 1 0,0 0 0,-1 0 0,0 9 0,0-10 0,-1 12 0,1 0 0,2 1 0,0-1 0,1 0 0,6 23 0,-9-42 0,1-1 0,-1 1 0,0-1 0,0 1 0,0 0 0,1-1 0,-1 1 0,0-1 0,1 1 0,-1-1 0,0 1 0,1-1 0,-1 1 0,0-1 0,1 0 0,-1 1 0,1-1 0,-1 0 0,1 1 0,-1-1 0,1 0 0,-1 1 0,1-1 0,0 0 0,-1 0 0,1 0 0,-1 0 0,2 1 0,0-2 0,-1 1 0,0 0 0,1 0 0,-1-1 0,1 1 0,-1-1 0,0 1 0,1-1 0,-1 0 0,0 0 0,2-1 0,4-3 0,-1-1 0,0 0 0,7-9 0,3-7 0,0-2 0,12-25 0,-3 5 0,-25 44 0,1-1 0,-1 1 0,0 0 0,1 0 0,-1-1 0,0 1 0,1 0 0,-1 0 0,0 0 0,1 0 0,-1 0 0,0-1 0,1 1 0,-1 0 0,0 0 0,1 0 0,-1 0 0,0 0 0,1 0 0,-1 0 0,1 0 0,-1 0 0,0 1 0,1-1 0,-1 0 0,0 0 0,1 0 0,-1 0 0,0 0 0,1 1 0,-1-1 0,0 0 0,1 0 0,-1 0 0,0 1 0,0-1 0,1 0 0,-1 1 0,0-1 0,0 0 0,1 1 0,-1-1 0,0 0 0,0 1 0,17 21 0,-9-12 0,-2-5 0,0 0 0,0 0 0,1 0 0,0-1 0,0 0 0,0-1 0,0 0 0,1 0 0,-1 0 0,1-1 0,0 0 0,0 0 0,-1-1 0,1 0 0,0 0 0,0-1 0,0 0 0,0-1 0,0 0 0,14-3 0,-13 2 0,1 0 0,-1-1 0,0 0 0,0-1 0,0 0 0,-1 0 0,1-1 0,-1 0 0,0 0 0,0-1 0,-1 0 0,0-1 0,0 1 0,0-1 0,-1-1 0,10-13 0,-14 18 0,-1 0 0,0 0 0,1 0 0,-1 0 0,0 0 0,0 0 0,-1 0 0,1 0 0,-1 0 0,0-1 0,1 1 0,-1 0 0,-1 0 0,1 0 0,0 0 0,-2-4 0,2 6 0,-1 0 0,1-1 0,-1 1 0,0 0 0,1 0 0,-1 0 0,0 0 0,0 0 0,0 0 0,0 0 0,0 0 0,0 0 0,0 0 0,0 0 0,0 0 0,0 1 0,-1-1 0,1 1 0,0-1 0,-1 1 0,1-1 0,0 1 0,-1-1 0,1 1 0,0 0 0,-1 0 0,1 0 0,0 0 0,-1 0 0,1 0 0,0 0 0,-1 1 0,1-1 0,-1 0 0,1 1 0,0-1 0,0 1 0,-3 0 0,-3 2 0,0 0 0,0 1 0,1-1 0,-1 1 0,1 0 0,0 1 0,0 0 0,1 0 0,-1 0 0,1 0 0,0 1 0,0 0 0,1 0 0,0 0 0,0 1 0,0-1 0,-3 10 0,5-12 0,1 1 0,-1-1 0,1 1 0,0 0 0,0-1 0,0 1 0,0 0 0,1 0 0,0 0 0,0 0 0,0-1 0,1 1 0,0 0 0,0 0 0,0 0 0,0-1 0,1 1 0,0-1 0,0 1 0,0-1 0,0 0 0,1 1 0,-1-1 0,1 0 0,0-1 0,1 1 0,4 4 0,-2-3 0,1 0 0,-1-1 0,1 1 0,0-2 0,0 1 0,0-1 0,1 0 0,-1 0 0,1-1 0,0 0 0,-1 0 0,1-1 0,0 0 0,14-1 0,6-1 0,1-1 0,50-12 0,-30 5 0,0-1 850,-20 3-5636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0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43 9536,'0'0'6538,"-13"-4"-6243,6 2-249,-7-3 100,-1 1-1,0 0 1,0 2 0,-1-1-1,-22 1 1,30 3-24,0 0 0,-1 0 0,1 1 0,0 0 0,0 0 0,0 1 0,0 0 0,0 0 1,0 1-1,1 0 0,0 1 0,0 0 0,0 0 0,-9 8 0,12-9-68,0 0 1,0 1-1,1-1 0,0 1 0,-1-1 0,2 1 1,-1 0-1,0 0 0,1 0 0,0 0 1,0 1-1,1-1 0,0 0 0,0 1 1,0 0-1,0-1 0,1 1 0,0-1 0,0 1 1,0-1-1,1 1 0,2 10 0,-2-12-12,0 0 0,1 0 0,-1-1 0,1 1 0,-1-1 0,1 1-1,0-1 1,0 0 0,1 1 0,-1-1 0,1 0 0,-1-1 0,1 1 0,0 0-1,0-1 1,0 1 0,7 3 0,-7-5-8,0 0 1,0 0-1,0 0 0,1-1 1,-1 1-1,0-1 1,0 0-1,0 1 0,1-1 1,-1-1-1,0 1 0,0 0 1,1-1-1,-1 0 0,0 0 1,0 0-1,0 0 1,0 0-1,0 0 0,0-1 1,-1 1-1,4-4 0,4-2 62,-1 0 0,0-2 0,0 1 0,-1-1 0,0 0 0,0 0 0,10-20 0,-3 2 316,21-52-1,-24 57-157,-10 19-182,-1 1 1,1-1-1,0 0 1,-1 0-1,0 0 1,0 0-1,0 0 1,0 0-1,0-5 1,-1 7 87,3 13 216,2-1-324,1 0 0,1 1 0,0-2 0,0 1 0,1-1 0,0 0 0,1-1 0,0 0 0,0 0 0,1-1 0,0 0 0,1-1 0,19 11 0,-21-14 14,1 0-1,-1 0 0,1-1 0,0 0 1,0-1-1,0 0 0,1 0 1,-1-1-1,0-1 0,1 1 0,-1-2 1,0 1-1,0-2 0,1 1 1,-1-1-1,0-1 0,15-5 1,-17 5 18,0-1 1,0 0-1,0 0 1,0 0-1,-1-1 1,8-6-1,-13 8 48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0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361 509 9144,'0'0'4904,"-11"1"-4376,-11 1-296,0 1 0,0 0 0,1 2 0,-27 9 0,35-9-153,-5 2 132,-1 1-1,1 0 0,1 1 0,-28 20 1,41-27-156,1 0 0,0 1 0,0 0 0,0 0 0,0 0 0,1 0 1,-1 0-1,1 0 0,0 0 0,0 1 0,0-1 0,0 1 0,1 0 1,-1 0-1,1-1 0,0 1 0,0 0 0,0 0 0,1 0 0,-1 0 1,1 0-1,0 0 0,0 0 0,0 0 0,1 0 0,0 0 0,-1 0 1,1 0-1,3 6 0,-3-7-20,0 0 0,0 0 0,0 0 1,0 0-1,1 0 0,-1-1 0,1 1 1,0 0-1,0-1 0,0 1 0,0-1 1,0 0-1,0 0 0,1 0 0,-1 0 1,1 0-1,0 0 0,0 0 0,-1-1 1,1 0-1,0 1 0,0-1 0,0 0 0,0-1 1,0 1-1,1 0 0,-1-1 0,0 0 1,0 1-1,0-1 0,0-1 0,1 1 1,-1 0-1,0-1 0,0 1 0,0-1 1,0 0-1,0 0 0,0 0 0,0-1 0,4-2 1,15-7 156,-1 0 1,0-2-1,-1-1 1,22-18 0,-30 21-36,0 0 1,-1-1 0,0 0-1,-1 0 1,-1-1-1,0-1 1,10-19 0,-16 27-62,0 0 0,-1-1 0,0 1 0,0-1 0,-1 1 0,1-1 0,-1 0 1,-1 0-1,1 1 0,-1-1 0,-1-9 0,1 16-82,0 0 0,0-1 1,0 1-1,0 0 0,0-1 0,-1 1 0,1 0 1,0 0-1,0-1 0,0 1 0,0 0 1,0-1-1,0 1 0,-1 0 0,1 0 0,0-1 1,0 1-1,0 0 0,-1 0 0,1 0 1,0-1-1,0 1 0,0 0 0,-1 0 0,1 0 1,0 0-1,-1-1 0,1 1 0,0 0 1,0 0-1,-1 0 0,1 0 0,0 0 0,-1 0 1,1 0-1,0 0 0,-1 0 0,-10 8 236,-11 22-98,21-29-134,-40 71 162,-51 124 1,31-61-77,-97 166 252,178-356 60,-4 24-347,2 1 0,1 1-1,37-44 1,81-72 164,116-59 174,-81 72 213,-151 112-437,10-6 350,-30 26-481,-1-1 0,1 1 0,0-1 1,0 0-1,0 1 0,-1-1 0,1 0 0,0 1 0,-1-1 1,1 0-1,-1 0 0,1 0 0,-1 0 0,1 1 1,-1-1-1,1-2 306,1 18-17,0 3-291,-1 1 0,0 0 0,-2 0 0,-4 36 0,1-29 50,1 48 0,4-68-84,-1 0 1,1-1-1,0 1 0,1-1 1,-1 1-1,1-1 0,0 0 1,4 9-1,-4-12-10,-1 0 0,0 0 1,0 0-1,1 0 0,-1-1 0,1 1 0,0 0 0,-1-1 0,1 1 0,0-1 0,0 1 1,0-1-1,0 0 0,0 0 0,1 0 0,-1 0 0,0 0 0,0 0 0,1-1 0,-1 1 1,0-1-1,5 1 0,10-3 25,-1-1 0,1 0 0,-1-1 1,0-1-1,0-1 0,-1 0 0,17-9 0,-3 2 13,168-82 256,-130 61-197,83-52 431,-130 72-256,-18 11-31,-12 8-154,-121 78 46,111-68-138,1 1 0,0 1 0,1 1 0,-17 22 0,24-27-5,5-6 5,0 0 0,1 0 0,0 1 0,0-1 0,0 1 0,1 0-1,1 0 1,-1 1 0,-3 11 0,7-20 0,0 1 0,0 0 0,0-1 0,-1 1 0,1 0-1,0-1 1,0 1 0,0 0 0,0-1 0,0 1 0,0 0 0,0 0 0,0-1 0,1 1 0,-1 0 0,0-1 0,0 1-1,0 0 1,1-1 0,-1 1 0,0 0 0,1-1 0,-1 1 0,1-1 0,-1 1 0,1-1 0,-1 1 0,1-1-1,-1 1 1,1-1 0,-1 1 0,1-1 0,-1 0 0,1 1 0,0-1 0,-1 0 0,1 0 0,0 1 0,-1-1-1,1 0 1,0 0 0,-1 0 0,1 0 0,0 0 0,1 0 0,1 0 5,0 0 1,0 0-1,-1-1 0,1 1 1,0-1-1,0 0 0,0 0 1,0 0-1,3-2 0,10-8 74,0-1 0,-1 0 0,-1-1 0,26-29 0,15-14 79,-54 55-159,-1 0 0,1 1 0,0-1 0,0 0 0,0 1 0,0-1 0,-1 1 0,1-1 0,0 1 0,0-1 0,0 1 0,0 0 0,0-1 0,0 1 0,0 0 0,0 0 0,0 0 0,0 0 0,0 0 0,0 0 0,0 0 0,0 0 0,1 0 0,-1 0 0,0 0 0,0 1 0,0-1 0,0 0 0,-1 1 0,1-1 0,0 1 0,0-1 0,0 1 0,0 0 0,0-1 0,-1 1 0,2 0 0,3 5 0,-1-1 0,0 0 0,0 1 0,-1 0 0,3 6 0,8 10 0,-11-17 0,1-1 0,0 0 0,0 0 0,1 0 0,-1 0 0,1-1 0,0 0 0,0 0 0,0 0 0,0 0 0,1-1 0,-1 0 0,1 0 0,-1 0 0,1-1 0,0 0 0,0 0 0,-1 0 0,1-1 0,0 0 0,10-1 0,5-2 0,1-1 0,0-2 0,-1 0 0,29-12 0,-5 1 0,27-10 0,133-71 0,-203 97 0,1-1 0,-1 0 0,1 1 0,-1-1 0,1 0 0,-1 0 0,0-1 0,4-4 0,-6 7 0,0 0 0,0 0 0,0-1 0,0 1 0,0 0 0,0 0 0,0-1 0,0 1 0,0 0 0,0 0 0,0-1 0,0 1 0,0 0 0,0 0 0,0-1 0,-1 1 0,1 0 0,0 0 0,0 0 0,0-1 0,0 1 0,0 0 0,0 0 0,-1 0 0,1-1 0,0 1 0,0 0 0,0 0 0,0 0 0,-1 0 0,1-1 0,0 1 0,0 0 0,0 0 0,-1 0 0,1 0 0,0 0 0,0 0 0,-1 0 0,1 0 0,0 0 0,0 0 0,-1 0 0,1 0 0,0 0 0,0 0 0,-1 0 0,1 0 0,0 0 0,0 0 0,-1 0 0,1 0 0,0 0 0,-1 1 0,-16-1 0,0 4 0,0 1 0,0 1 0,1 0 0,0 1 0,0 1 0,-19 11 0,27-14 0,1 0 0,0 1 0,0 0 0,1 0 0,-1 0 0,1 1 0,0 0 0,1 0 0,0 0 0,0 1 0,1 0 0,-1 0 0,2 0 0,-5 12 0,7-17 0,1 0 0,-1 1 0,1 0 0,0-1 0,0 1 0,0-1 0,0 1 0,0-1 0,1 1 0,-1-1 0,1 1 0,0-1 0,0 1 0,1-1 0,-1 0 0,1 0 0,-1 0 0,1 0 0,0 0 0,0 0 0,1 0 0,-1 0 0,4 3 0,-4-4 0,1 0 0,-1 0 0,1-1 0,-1 1 0,1 0 0,0-1 0,-1 0 0,1 1 0,0-1 0,0 0 0,0-1 0,0 1 0,0-1 0,0 1 0,0-1 0,0 0 0,0 0 0,0 0 0,0 0 0,0-1 0,0 1 0,0-1 0,0 0 0,0 1 0,0-2 0,0 1 0,4-2 0,4-6 0,0 1 0,0-2 0,-1 0 0,0 0 0,-1-1 0,16-23 0,-6 10 0,0-2 0,-1 0 0,-2-1 0,0-1 0,-2 0 0,11-34 0,-8 14 0,-3-2 0,11-70 0,-4-35 0,-22 127 0,2 26 0,-1 1 0,-1 0 0,1 0 0,0-1 0,0 1 0,0 0 0,-1 0 0,1 0 0,0-1 0,-1 1 0,1 0 0,-1 0 0,0 0 0,1 0 0,-1 0 0,0 0 0,1 0 0,-1 0 0,-1-1 0,1 2 0,0 1 0,0-1 0,0 0 0,0 0 0,1 1 0,-1-1 0,0 0 0,0 1 0,0-1 0,0 1 0,1-1 0,-1 1 0,0-1 0,1 1 0,-1 0 0,0-1 0,1 1 0,-1 0 0,1 0 0,-1-1 0,0 2 0,-15 22 0,13-19 0,-8 12 0,1 2 0,1-1 0,1 1 0,1 1 0,0-1 0,-5 27 0,5-3 0,1-1 0,-1 46 0,7-61 0,1 1 0,1-1 0,2 0 0,1 0 0,0 0 0,2-1 0,1 1 0,2-2 0,12 27 0,-20-47 0,0-1 0,1 0 0,-1 0 0,1 0 0,0 0 0,5 6 0,-7-9 0,1-1 0,-1 1 0,0 0 0,0 0 0,1 0 0,-1-1 0,0 1 0,1-1 0,-1 1 0,1-1 0,-1 0 0,1 1 0,-1-1 0,1 0 0,-1 0 0,1 0 0,-1 0 0,0 0 0,1 0 0,-1 0 0,1-1 0,-1 1 0,1-1 0,-1 1 0,2-1 0,8-5 0,-1 0 0,0 0 0,0-1 0,-1 0 0,0-1 0,13-13 0,1-1 0,-16 16 0,8-7 0,0-1 0,-1 0 0,-1-1 0,16-22 0,29-33 0,-61 79 0,0 0 0,1 0 0,0 0 0,1 0 0,-1 16 0,0-7 0,1-8 0,0 0 0,1 0 0,1 0 0,0 0 0,0 0 0,1 0 0,0 0 0,5 13 0,-6-19 0,0 0 0,0-1 0,1 1 0,0-1 0,0 1 0,0-1 0,0 0 0,0 1 0,1-1 0,-1 0 0,1-1 0,0 1 0,0 0 0,0-1 0,0 1 0,0-1 0,1 0 0,-1 0 0,1-1 0,-1 1 0,1-1 0,0 1 0,6 0 0,1-1 0,-1-1 0,1 0 0,-1-1 0,0 0 0,1-1 0,-1 0 0,0-1 0,0 0 0,0 0 0,0-1 0,15-8 0,8-7 0,55-43 0,-74 51 0,-7 7 0,-1-2 0,0 1 0,0-1 0,0 0 0,0 0 0,-1 0 0,0-1 0,-1 0 0,1 0 0,-1 0 0,-1-1 0,1 1 0,-1-1 0,0 0 0,1-10 0,-3 18 0,-1-1 0,0 0 0,0 1 0,0-1 0,0 1 0,0-1 0,0 1 0,0-1 0,0 0 0,0 1 0,0-1 0,0 1 0,-1-1 0,1 1 0,0-1 0,0 0 0,0 1 0,-1-1 0,1 1 0,0-1 0,-1 1 0,1-1 0,0 1 0,-1 0 0,1-1 0,-1 1 0,1-1 0,-1 1 0,1 0 0,-1-1 0,1 1 0,-1 0 0,1 0 0,-2-1 0,1 1 0,-1 0 0,0 0 0,0 0 0,0 0 0,0 0 0,0 0 0,0 1 0,0-1 0,0 1 0,-3 1 0,-2 1 0,-1 0 0,1 0 0,1 1 0,-12 8 0,15-9 0,0 0 0,0 0 0,0 1 0,0-1 0,1 1 0,0-1 0,0 1 0,0 0 0,0 0 0,0-1 0,1 1 0,0 1 0,0-1 0,0 0 0,0 0 0,0 0 0,1 1 0,0-1 0,0 0 0,0 0 0,0 1 0,3 7 0,-2-9 0,0 1 0,0-1 0,0 0 0,0 0 0,1 0 0,-1 0 0,1 0 0,0 0 0,0 0 0,0-1 0,1 1 0,-1 0 0,0-1 0,1 0 0,0 0 0,0 0 0,-1 0 0,1 0 0,0 0 0,0-1 0,1 1 0,-1-1 0,0 0 0,0 0 0,1 0 0,-1-1 0,0 1 0,6-1 0,2 0 0,-1 0 0,1-2 0,-1 1 0,0-1 0,0-1 0,0 1 0,0-2 0,15-6 0,75-46 0,-67 37 0,-11 4 0,-18 12 0,0-1 0,1 1 0,-1 1 0,1-1 0,-1 1 0,1 0 0,0 0 0,0 0 0,8-2 0,0 2 0,-1 1 0,-12 2 0,0 0 0,0-1 0,1 1 0,-1 0 0,0 0 0,0 0 0,0-1 0,0 1 0,0 0 0,0 0 0,0 0 0,-1-1 0,1 1 0,0 0 0,0 0 0,-1 0 0,1-1 0,0 1 0,-1 1 0,-8 21 0,-14 46 0,23-69 0,0 1 0,0-1 0,0 1 0,0-1 0,-1 1 0,1-1 0,0 1 0,0-1 0,0 1 0,0-1 0,0 1 0,0-1 0,0 1 0,0-1 0,0 1 0,0-1 0,1 1 0,-1-1 0,0 1 0,0-1 0,0 1 0,1-1 0,-1 1 0,0-1 0,0 0 0,1 1 0,-1-1 0,0 1 0,1-1 0,-1 0 0,1 1 0,-1-1 0,0 0 0,1 1 0,-1-1 0,1 0 0,-1 0 0,1 0 0,-1 1 0,1-1 0,-1 0 0,1 0 0,-1 0 0,1 0 0,-1 0 0,1 0 0,-1 0 0,1 0 0,-1 0 0,1 0 0,-1 0 0,1 0 0,-1 0 0,1 0 0,-1-1 0,1 1 0,-1 0 0,1 0 0,-1-1 0,1 1 0,34-16 0,-32 14 0,19-10 0,0 0 0,1 0 0,37-13 0,-58 24 0,-1 0 0,1 1 0,0-1 0,0 1 0,-1-1 0,1 1 0,0 0 0,0 0 0,0 0 0,-1 0 0,1 0 0,0 0 0,0 0 0,0 1 0,0-1 0,-1 1 0,1-1 0,0 1 0,-1 0 0,1-1 0,0 1 0,-1 0 0,1 0 0,2 2 0,-1 1 0,0 0 0,-1 0 0,1 0 0,-1 1 0,0-1 0,0 0 0,2 8 0,-3-7 0,0-1 0,1 0 0,-1 0 0,1 0 0,0 0 0,0 0 0,1 0 0,-1-1 0,1 1 0,0-1 0,6 6 0,-7-7 0,1-1 0,0 0 0,-1 0 0,1 0 0,0 0 0,0-1 0,0 1 0,0-1 0,-1 0 0,1 0 0,0 0 0,0 0 0,0 0 0,0-1 0,0 1 0,4-2 0,45-17 0,-34 10 0,-2 0 0,1-1 0,-1-1 0,-1-1 0,0 0 0,-1-1 0,0 0 0,-1-1 0,0-1 0,-1 0 0,-1-1 0,13-22 0,-2-4 0,-1-1 0,-2-1 0,23-83 0,-27 75 0,2-4 0,11-66 0,-27 91 0,-1 31 0,0-1 0,0 1 0,0 0 0,0-1 0,0 1 0,0 0 0,0-1 0,0 1 0,0 0 0,0 0 0,0-1 0,-1 1 0,1 0 0,0 0 0,0-1 0,0 1 0,0 0 0,-1 0 0,1-1 0,0 1 0,0 0 0,-1 0 0,1 0 0,0-1 0,0 1 0,-1 0 0,1 0 0,0 0 0,-1 0 0,0 0 0,0 0 0,1 0 0,-1 1 0,0-1 0,0 1 0,0-1 0,1 0 0,-1 1 0,0-1 0,0 1 0,1 0 0,-1-1 0,1 1 0,-1 0 0,0-1 0,0 2 0,-8 9 0,1 1 0,0 1 0,0 0 0,1 0 0,1 0 0,0 1 0,-5 19 0,-22 107 0,24-97 0,3-9 0,2 0 0,2 0 0,1 0 0,1 1 0,2-1 0,2 0 0,1 0 0,1 0 0,12 34 0,-18-67 0,16 44 0,-15-42 0,1 0 0,-1-1 0,1 1 0,-1 0 0,1-1 0,0 1 0,0-1 0,0 0 0,1 0 0,-1 1 0,0-1 0,5 2 0,-4-4 980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0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18791,'0'0'3170,"13"-13"-2521,-3 1-495,-3 5-82,-1-1 0,1 1 0,0 1 0,1-1-1,0 1 1,0 1 0,0-1 0,0 1-1,1 1 1,10-5 0,-2 4 58,0 0-1,0 1 1,1 1 0,-1 0-1,1 1 1,0 1 0,0 1 0,0 0-1,-1 2 1,1 0 0,0 1-1,-1 0 1,0 2 0,0 0-1,0 1 1,0 0 0,18 11 0,-34-17-123,-1 1 1,1-1-1,0 1 1,0-1 0,-1 1-1,1-1 1,0 1-1,-1-1 1,1 1 0,-1 0-1,1-1 1,0 1-1,-1 0 1,0 0 0,1-1-1,0 3 1,-3 2-3305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0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15680,'0'0'4247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0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8536,'0'0'7538,"-6"10"-7350,-28 54 399,28-51-170,2 0 0,-1 0 1,-1 15-1,2-12-276,-43 239 391,19 9-80,19-173-284,-4 295 1315,13-359-1144,0-26-186,5-26 231,5-75-395,-4 66-2654,-6 34 2622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0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9344,'0'0'2842,"-3"14"-2495,-67 386 1432,43-245-1203,-12 110 537,33-72-252,7-153-526,3-1 0,15 73-1,-17-102-250,0 0 103,0 0 1,1 1 0,0-1-1,1-1 1,0 1-1,0 0 1,1-1-1,10 14 1,-15-23-166,0 1-1,1-1 1,-1 0-1,0 1 0,1-1 1,-1 0-1,0 1 1,1-1-1,-1 0 1,1 0-1,-1 1 1,0-1-1,1 0 1,-1 0-1,1 0 1,-1 0-1,1 0 1,-1 0-1,1 1 1,-1-1-1,1 0 1,-1 0-1,1 0 1,-1 0-1,0-1 1,1 1-1,-1 0 1,1 0-1,-1 0 1,1 0-1,-1 0 1,1-1-1,-1 1 1,0 0-1,1 0 0,-1-1 1,1 1-1,-1 0 1,0-1-1,1 1 1,-1 0-1,0-1 1,1 1-1,-1 0 1,0-1-1,0 1 1,1-1-1,-1 1 1,0 0-1,0-1 1,0 1-1,0-1 1,0 0-1,8-20-2451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1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8032,'0'0'10578,"11"-8"-10402,36-23 12,-42 28-145,0 1 1,1 0-1,0 0 1,-1 0-1,1 1 1,0-1-1,0 1 0,-1 1 1,1-1-1,11 2 1,-2-1 65,169 0 1095,-98 5 688,-80-10-1360,1 0-3472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1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10448,'0'0'6426,"3"13"-6086,26 165 991,-27-155-841,2 1 1,0-1 0,1 0-1,11 27 1,-16-50-473,0 0 1,0 0-1,0 0 1,0 0-1,0 0 1,0 0-1,0 0 1,0 0-1,0 0 1,0 0-1,0-1 0,0 1 1,0 0-1,0 0 1,0 0-1,0 0 1,0 0-1,0 0 1,0 0-1,1 0 1,-1 0-1,0 0 0,0 0 1,0 0-1,0 0 1,0 0-1,0 0 1,0 0-1,0 0 1,0 0-1,0 0 1,0 0-1,0 0 0,0 0 1,0 0-1,0 0 1,1 0-1,-1 0 1,0 0-1,0 0 1,0 0-1,0 0 0,0 0 1,0 0-1,0 0 1,0 0-1,0 0 1,0 0-1,0 1 1,0-1-1,0 0 1,0 0-1,0 0 0,0 0 1,0 0-1,0 0 1,0 0-1,0 0 1,0 0-1,0 0 1,0 0-1,3-10 431,0-20-373,-2 23 42,1-26 141,-5-56 1,1 59-100,1 0 0,5-46 1,-3 42 16,-1 23-104,0 0-1,1-1 0,4-17 1,-5 27-64,0 0 1,1 0 0,0 0-1,-1 0 1,1 0-1,0 0 1,0 1-1,0-1 1,0 0-1,0 1 1,0-1 0,1 0-1,-1 1 1,0 0-1,1-1 1,-1 1-1,1 0 1,0-1 0,-1 1-1,1 0 1,0 0-1,0 1 1,0-1-1,0 0 1,3 0 0,-1 0-3,0 1 0,0 0 1,0 1-1,0-1 0,0 0 1,0 1-1,0 0 0,-1 0 1,1 0-1,5 3 0,39 20 101,-34-17-84,8 7 28,-17-11-12,0 1 1,1-1-1,-1 1 1,1-1-1,0-1 1,0 1-1,0-1 1,0 0-1,9 1 1,8-7 103,-13 0-3528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24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62 225 12960,'0'0'640,"-62"-71"-384,64 45 24,14 0-72,16-5 0,21-3-16,13-2 16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1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10152,'0'0'11105,"5"-10"-10745,26-49 392,30-85 0,-11 14 640,-43 117-1133,-2 11 70,-3 3-284,-1 0-1,0 1 1,0-1 0,0 1 0,0-1 0,0 1 0,0 0 0,0-1 0,1 4-1,3 6-70,15 32 172,3-1 1,41 58-1,-35-61-153,9 13 178,-13-21-3424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2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9240,'0'0'8074,"-6"16"-7674,-50 111 300,41-98-380,0-1 0,-2 0 0,-21 25 0,-8 0 475,20-24-1319,-28 39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2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39 8240,'0'0'7272,"-13"9"-6943,-5 2-206,8-5-32,1 0-1,0 1 0,0 0 1,0 1-1,-14 16 0,11-9 61,0 0-1,1 1 0,1 0 1,0 1-1,1 0 1,-12 35-1,12-27 32,2 1 0,1-1 0,0 2 0,-1 38 0,6-53-55,1 1 1,0 0-1,3 20 1,-2-30-81,-1 1 0,1-1 0,0 1 0,0-1 0,1 0 0,-1 1 0,1-1 0,-1 0 0,1 0 0,0 0 0,0 0 0,0 0 0,1 0 0,-1-1 0,1 1 0,0-1 0,3 3 0,-4-4-27,0 0 0,0 0 0,0-1 0,0 1 1,0-1-1,-1 0 0,1 0 0,0 0 0,0 1 1,0-2-1,0 1 0,0 0 0,0 0 0,0-1 0,0 1 1,0-1-1,0 1 0,0-1 0,0 0 0,-1 0 1,1 0-1,0 0 0,-1 0 0,1 0 0,-1 0 0,1-1 1,1-1-1,7-6 68,-1 0 0,15-21 0,-22 28-72,20-30 154,-1-1 0,32-66 0,20-77 452,-67 148-211,-6 28-220,-1 14-76,1 4-79,0 1 0,1-1 0,1 0-1,1 0 1,6 21 0,-7-28-19,2-1 0,0 1 1,0-1-1,1 1 0,0-1 0,1 0 0,0-1 1,0 1-1,13 13 0,-18-22-12,1 0 0,-1 1 0,1-1-1,-1 0 1,1 0 0,-1 1 0,1-1 0,0-1 0,-1 1 0,1 0-1,0 0 1,0-1 0,0 1 0,0-1 0,-1 1 0,1-1 0,0 0-1,0 1 1,0-1 0,3-1 0,-2 1 3,-1-1 1,1 0-1,-1 0 1,1 0-1,-1 0 0,1-1 1,-1 1-1,0-1 1,0 1-1,0-1 0,0 0 1,0 1-1,2-4 1,2-2 23,0-1 1,-1-1-1,1 1 0,-2 0 1,1-1-1,5-18 1,24-89 357,-33 107-320,1 0 1,-2 0-1,1 0 0,-2-9 0,1-1 173,0 18-186,2 1 17,-2 0-72,1 0 0,-1-1 0,1 1 0,0 0 0,-1 0 0,1 0 0,-1 0 0,1 0 0,-1 0 0,1 0 0,-1 0 0,1 0 0,-1 1 0,1-1 0,-1 0 0,1 0 0,-1 0 0,1 0 0,-1 1 0,1-1 0,-1 0 0,1 1 0,-1-1 0,1 0 0,-1 1 0,1 0 0,14 10 9,1-1-1,0-1 1,0 0 0,24 9 0,-33-15-2,-2-1 16,0-1 0,0 1 0,0-1 0,0 0 0,0-1 0,0 1 0,0-1 0,7-1 0,-1 1 62,20-6 822,-28 5-905,1 1 0,0-1 0,0 0 0,-1-1 0,1 1 0,-1-1 0,5-2-1,12-5 1,-4 4 13,0-2 0,0 0 0,-1-2 0,24-15 0,-29 17-6,-1-1 0,1 1 0,-2-1 0,1-1 0,-1 0 0,-1 0 0,11-17 0,-17 25-8,-1 1 1,1-1-1,-1 1 0,0-1 1,1 0-1,-1 1 0,0-1 1,0 1-1,0-1 1,1 0-1,-1 1 0,0-1 1,0 0-1,0 1 0,0-1 1,0 0-1,0 1 1,0-1-1,0 0 0,0 1 1,-1-1-1,1 1 0,0-1 1,0 0-1,0 1 1,-1-1-1,1 1 0,0-1 1,-1 0-1,1 1 0,-1-1 1,1 1-1,0-1 1,-1 1-1,1 0 0,-1-1 1,0 1-1,1-1 0,-1 1 1,1 0-1,-1-1 1,-1 1-1,1-1 2,-1 1 1,1-1-1,-1 1 1,0-1-1,1 1 1,-1 0 0,0 0-1,1 0 1,-1 0-1,0 0 1,1 0-1,-1 1 1,0-1-1,1 0 1,-4 2-1,-3 3 2,0 0-1,0 1 0,0-1 0,1 2 1,0-1-1,0 1 0,0 0 1,1 1-1,0-1 0,1 1 1,0 0-1,0 1 0,-6 13 1,8-15-8,0 0 0,1 0 0,0 0 0,0 1 0,0-1 1,1 1-1,0-1 0,0 1 0,1 0 0,0-1 0,1 1 1,-1-1-1,1 1 0,1-1 0,-1 1 0,1-1 0,6 13 1,-7-17 6,1 0 0,0 0 0,0 0 1,0-1-1,0 1 0,0 0 1,0-1-1,1 0 0,-1 1 1,1-1-1,0 0 0,0 0 0,0 0 1,0-1-1,5 3 0,-3-2 11,1-1 0,-1 0 0,1 0-1,-1 0 1,1-1 0,-1 0 0,1 0-1,10-1 1,2-2 39,-1-1 0,0-1 0,0-1 0,0 0 0,16-9 1,14-6-129,51-27 679,-86 41-1771,0 0 0,19-17 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2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9240,'0'0'4777,"-5"17"-4252,-44 188 495,-16 365 984,60-466-1614,-4 34 412,4-119-551,3-13 46,4-12 286,7-31-317,-1 0-49,1 1 1,3-1-1,0 2 0,28-53 0,-36 81-174,52-85 491,-48 81-400,1-1 0,0 1 0,1 1 0,0 0 0,16-13 0,-25 23-124,0-1 0,-1 1-1,1-1 1,-1 0 0,1 1 0,0-1-1,0 1 1,-1-1 0,1 1 0,0 0-1,0-1 1,0 1 0,-1 0 0,1-1-1,0 1 1,0 0 0,0 0 0,0 0-1,0 0 1,-1 0 0,1 0 0,0 0-1,0 0 1,0 0 0,0 0 0,0 1 0,-1-1-1,1 0 1,0 0 0,0 1 0,0-1-1,-1 1 1,1-1 0,0 1 0,0-1-1,-1 1 1,1-1 0,-1 1 0,1 0-1,0-1 1,-1 1 0,1 0 0,-1-1-1,1 1 1,-1 0 0,0 0 0,1-1 0,-1 1-1,0 0 1,1 0 0,-1 0 0,0 1-1,2 6 23,0 0-1,-1 1 0,0-1 0,0 11 0,-1-14-15,-2 79 115,2 12-18,0-82-95,0-6 14,1 1 1,0-1 0,0 0 0,0 0-1,4 9 1,-5-15-23,1-1 0,-1 0 0,1 0 0,-1 1 0,1-1 0,0 0 0,0 0 0,-1 0 0,1 0 0,0 0 0,0 0 0,0 0 0,0 0 0,0 0 0,0-1 0,1 1 0,-1 0 0,0-1 0,0 1 0,0-1-1,1 1 1,-1-1 0,0 1 0,0-1 0,1 0 0,-1 0 0,0 0 0,1 0 0,-1 0 0,0 0 0,1 0 0,-1 0 0,0 0 0,1 0 0,-1-1 0,0 1 0,1-1 0,0 0 0,14-6 45,-2 0 0,1-1 0,-1-1 0,-1 0 0,20-18 0,18-11 75,152-104 347,-157 108-366,23-16 212,-69 49-320,0 1 1,0 0 0,1 0-1,-1 0 1,0 0 0,0 0 0,0 0-1,1 0 1,-1 0 0,0 0 0,0-1-1,0 1 1,0 0 0,1 0-1,-1 0 1,0 0 0,0 0 0,0-1-1,0 1 1,0 0 0,1 0-1,-1 0 1,0-1 0,0 1 0,0 0-1,0 0 1,0 0 0,0-1 0,0 1-1,0 0 1,0 0 0,0-1-1,0 1 1,0 0 0,0 0 0,0 0-1,0-1 1,0 1 0,0 0-1,-1 0 1,1-1-1,-1 1 1,1 0-1,-1 0 1,1 0 0,-1 0-1,1 0 1,-1 0-1,1 1 1,0-1-1,-1 0 1,1 0-1,-1 0 1,1 0-1,-1 1 1,1-1-1,-1 0 1,1 0-1,0 1 1,-1-1-1,1 0 1,0 0-1,-1 1 1,-17 13 20,0 0 1,2 1-1,-1 1 0,2 0 1,0 1-1,2 1 0,0 0 1,0 1-1,2 1 1,-10 21-1,14-26-5,1 0 1,0 0-1,1 1 0,1 0 1,0 0-1,1 1 0,-1 19 1,4-36-19,0 0 0,0 0 0,0 0 0,0 0 1,0 0-1,0 0 0,0 0 0,0 0 0,0 1 1,0-1-1,0 0 0,0 0 0,0 0 0,0 0 1,0 0-1,0 0 0,0 0 0,0 0 0,0 0 1,0 0-1,0 0 0,0 0 0,1 1 0,-1-1 1,0 0-1,0 0 0,0 0 0,0 0 0,0 0 1,0 0-1,0 0 0,0 0 0,0 0 0,0 0 1,0 0-1,0 0 0,0 0 0,0 0 0,0 0 1,1 0-1,-1 0 0,0 0 0,0 0 0,0 0 1,0 0-1,0 0 0,0 0 0,0 0 0,0 0 1,0 0-1,0 0 0,0 0 0,1 0 1,-1 0-1,0 0 0,0 0 0,0 0 0,0 0 1,0 0-1,0 0 0,0 0 0,6-6 37,6-8 8,84-135 390,-90 139-422,2 0 150,-7 10-158,0 1 0,0-1 0,-1 1 0,1-1 0,0 1 0,-1 0 0,1-1 0,0 1 1,-1 0-1,1 0 0,-1-1 0,1 1 0,-1 0 0,0 0 0,1 0 0,-1-1 0,0 1 0,1 2 0,16 50 39,-15-43-38,1 0 0,0 0 0,1 0 1,-1 0-1,2-1 0,0 0 0,0 0 0,0 0 0,9 9 1,-13-17-4,-1 0 1,1 0-1,0 0 1,1 0-1,-1 0 1,0 0-1,0 0 1,0-1-1,0 1 1,1 0 0,-1-1-1,0 1 1,1-1-1,-1 0 1,0 1-1,1-1 1,-1 0-1,0 0 1,1 0 0,-1 0-1,1 0 1,-1 0-1,0 0 1,1 0-1,-1 0 1,0-1-1,1 1 1,-1-1-1,0 1 1,1-1 0,-1 1-1,0-1 1,2-1-1,3-3 24,-1 0-1,0 0 1,0 0 0,0 0-1,5-9 1,-3 5-9,29-39 128,-16 20 227,38-42 0,-52 61-248,-6 8-115,1 0 0,-1 0 0,0 1 0,1-1 0,-1 0 0,0 1 0,1-1 0,-1 0 0,1 1 0,-1-1 1,1 1-1,-1-1 0,1 0 0,-1 1 0,1-1 0,-1 1 0,1 0 0,0-1 0,-1 1 0,1 0 0,1-1 0,1 30 45,3 26-46,-4-33 16,0 0 0,10 38 0,-10-55-8,0 0-1,0 0 0,0 0 0,1 0 0,-1-1 0,1 1 1,5 5-1,-8-10-14,1 1 0,-1-1-1,0 0 1,1 0 0,-1 0 0,0 1 0,1-1 0,-1 0 0,1 0 0,-1 0-1,0 0 1,1 0 0,-1 0 0,1 0 0,-1 0 0,0 0 0,1 0 0,-1 0-1,1 0 1,-1 0 0,0 0 0,1 0 0,-1-1 0,1 1 0,-1 0 0,0 0-1,1 0 1,-1-1 0,0 1 0,1 0 0,-1 0 0,0-1 0,0 1 0,1 0-1,-1-1 1,1 1 0,10-15 54,-10 13-43,49-77 270,-34 51-64,1 0 1,27-31-1,-43 58-208,0 0 0,0 0-1,0 0 1,0 0-1,0 1 1,0-1 0,0 0-1,1 1 1,-1-1-1,0 1 1,0-1 0,1 1-1,-1 0 1,0-1-1,1 1 1,-1 0 0,0 0-1,1 0 1,-1 0-1,0 0 1,1 0 0,-1 0-1,0 1 1,1-1-1,1 1 1,37 18 44,-5-4-36,-24-13-10,0 0 1,0-2 0,0 1-1,0-1 1,0-1 0,0 0-1,18-4 1,-25 4-6,0-1 0,-1 1 0,1 0 0,0-1 0,0 0 0,-1 0 0,1 0 0,-1 0 0,0-1 0,5-4 0,-6 5-3,-1 0 0,1 0 0,-1 0 0,1 0 0,-1-1 0,0 1 1,0-1-1,0 1 0,0 0 0,0-1 0,-1 0 0,1 1 0,-1-1 0,0 1 0,0-1 0,0 0 0,0-4 0,0 6 1,0 0 0,0-1 0,0 1 0,0 0 1,-1 0-1,1 0 0,0 0 0,0 0 0,-1-1 0,1 1 0,-1 0 0,1 0 0,-1 0 0,0 0 1,1 0-1,-1 0 0,0 1 0,-1-3 0,2 3-2,-1 0 1,0 0-1,1 0 1,-1-1-1,0 1 1,1 0-1,-1 0 1,0 0-1,1 0 0,-1 0 1,0 0-1,1 0 1,-1 0-1,1 1 1,-1-1-1,0 0 1,1 0-1,-1 0 0,0 1 1,1-1-1,-1 0 1,1 1-1,-1 0 1,-3 1 1,1 1 0,0 0 0,0 0 1,0 0-1,0 0 0,1 0 0,-1 0 1,-3 7-1,4-4 1,1 0 0,-1-1 1,1 1-1,0 0 0,0 0 0,0 0 1,1 0-1,0 0 0,0 0 1,1 0-1,0 0 0,0 0 0,0 0 1,0 0-1,1-1 0,5 12 1,-4-10 0,0-1 1,0 1-1,0-1 1,1 0-1,0 0 1,0 0-1,1-1 1,0 1 0,0-1-1,0 0 1,1-1-1,-1 1 1,12 6-1,-11-9 26,1 1 0,0-2 0,0 1 0,0-1 0,0 0 0,0 0 0,0-1 0,1 1-1,-1-2 1,0 1 0,0-1 0,0 0 0,0-1 0,0 0 0,0 0 0,11-5 0,8-5-794,0-1 0,40-26 0,-50 29-888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2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0 885 9440,'0'0'4512,"7"-10"-3815,23-39 78,36-78 1,-12 21-141,-17 36-144,-3-1-1,-4-1 0,22-76 1,-50 142-460,24-98 518,-24 92-404,0 1 0,-1-1 1,-1 0-1,0 0 0,0 0 1,-5-24-1,-1 22 248,5 14-382,1 0 0,0-1 1,0 1-1,-1 0 0,1 0 1,0 0-1,0 0 0,-1 0 1,1 0-1,0 0 1,0 0-1,-1 0 0,1 0 1,0 1-1,0-1 0,-1 0 1,1 0-1,0 0 0,0 0 1,-1 0-1,1 0 0,0 0 1,0 1-1,-1-1 1,1 0-1,0 0 0,0 0 1,0 1-1,0-1 0,-1 0 1,1 0-1,0 1 0,-14 27 281,14-27-296,-11 28 49,2 0 0,1 1 0,2-1 0,0 2 0,3-1 0,0 1 0,2-1-1,1 1 1,1 0 0,2-1 0,1 0 0,1 1 0,2-1 0,19 52 0,-24-76-24,1-1-1,0 1 1,0-1-1,0 1 1,1-1 0,0 0-1,0 0 1,0-1-1,1 1 1,0-1-1,8 7 1,-10-9-6,1 0 0,-1 0-1,0-1 1,1 1 0,-1-1 0,1 0 0,-1 0 0,1 0 0,0 0 0,-1-1 0,1 1 0,0-1 0,0 0 0,-1 0 0,1-1 0,0 1 0,0-1 0,-1 1-1,1-1 1,5-2 0,11-8 80,-1 0 0,0-1-1,-1 0 1,0-2 0,-1 0-1,-1-1 1,0-1 0,16-21-1,-14 0 300,-17 36-308,-9 15 156,2-1-187,-2 2 26,0 1 0,-9 29 0,16-39-67,-1 0-1,1 1 0,0-1 0,1 0 0,0 1 1,0-1-1,0 0 0,1 1 0,-1-1 1,2 0-1,1 9 0,-1-8-1,1-1 0,-1 1 0,1-1 0,0 0 0,6 9 0,-8-14-9,-1 0 0,1 0 0,0-1 0,-1 1 0,1 0 0,0-1 0,0 1 0,0 0 0,0-1 0,-1 1 0,1-1 0,0 1 0,0-1 0,0 1 0,0-1 0,0 0 0,0 1 0,2-1 0,-2 0 1,0 0-1,0-1 1,0 1 0,0 0 0,0-1 0,0 1-1,0-1 1,0 1 0,0-1 0,0 0-1,0 1 1,0-1 0,0 0 0,0 0-1,-1 0 1,1 1 0,0-1 0,-1 0 0,1 0-1,0 0 1,0-1 0,1-3 14,1-1 0,-1 1 0,0 0 0,0-1 0,0 1 0,-1-1 1,0 0-1,0 1 0,-1-1 0,1 0 0,-1 0 0,0 1 0,-1-1 0,-1-10 0,-1 4 44,1 1 1,-2 0-1,0 0 0,0 0 0,-1 0 0,-8-13 1,17 21 165,7 3-137,23 3-100,-18-1 32,21 1 1,0-1 0,0-1 1,0-2-1,57-10 0,-92 11-5,1-1 0,-1 1 0,1-1 0,-1 0-1,0 0 1,1 0 0,-1 0 0,0-1 0,0 1 0,0 0 0,0-1-1,0 0 1,0 1 0,0-1 0,0 0 0,2-3 0,-4 4-162,1-1 1,0 1 0,-1-1 0,1 1-1,-1-1 1,1 1 0,-1-1-1,0 0 1,0 1 0,0-1 0,1 1-1,-2-1 1,1 0 0,0 1 0,0-1-1,0 1 1,-1-1 0,1 1 0,-1-1-1,1 1 1,-1-1 0,0 1-1,1-1 1,-1 1 0,-1-2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2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14368,'0'0'1144,"86"-10"-672,-13-2 15,18-1-279,5-3-8,1 4 8,-12 0 0,-11 0 16,-7 2 0,-13 2 0,1 2 8,-7 2-168,-10 8 0,-14 8 16,-5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3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325 604 9440,'0'0'4006,"-12"1"-3486,-121 16 990,115-14-1199,0 1-1,0 1 0,0 1 0,1 0 0,0 1 0,-18 11 0,32-16-263,0 0-1,0 1 0,0 0 1,0-1-1,1 1 0,-1 0 1,1 0-1,0 1 0,0-1 1,0 0-1,0 1 0,0-1 1,1 1-1,0 0 0,0-1 1,0 1-1,0 0 0,0 0 1,1 0-1,0 0 0,0 0 1,0-1-1,0 1 0,0 0 1,2 4-1,-1 2 30,1 0 0,1 0 0,0 0 0,0 0 0,1-1 0,1 1 0,-1-1-1,9 12 1,-10-17-44,-1-1 0,0 0 0,1 0 0,0 0 0,0 0 0,0-1-1,0 1 1,0-1 0,1 1 0,-1-1 0,1 0 0,0-1 0,-1 1 0,7 1-1,-7-2-5,0-1-1,0 1 0,0-1 1,-1 0-1,1 0 0,0 0 1,0-1-1,0 1 0,0 0 0,0-1 1,0 0-1,0 0 0,0 0 1,-1 0-1,1 0 0,0-1 1,-1 1-1,1-1 0,-1 0 0,5-3 1,4-5 74,0-1 1,0 0-1,-1 0 1,0-1-1,14-24 1,-21 30-36,0 0 1,0-1 0,0 1 0,-1-1-1,0 1 1,0-1 0,0 0 0,-1 0-1,0 0 1,-1 0 0,0 0-1,0 0 1,0 0 0,-1 0 0,-1-7-1,-2 4 376,1 13-229,3-1-201,-1 0 0,1 0 0,0 0 0,0 0 1,0 0-1,0 0 0,0 0 0,1 0 0,-1 0 0,1 3 0,1-1-1,0 1 0,0-1 0,0 0 0,1 0 0,-1 0 0,1 0 0,0 0 0,0 0 0,0-1 0,0 1 0,1-1 0,0 0 0,-1 0 0,1 0 0,0-1 0,1 1 0,-1-1 0,0 0 0,1 0-1,-1-1 1,1 1 0,-1-1 0,1 0 0,0 0 0,-1 0 0,1-1 0,0 0 0,5 0 0,34-4 60,1-1 0,68-19-1,87-36 121,-104 29-81,87-41 378,-174 68-431,2-3 133,-18 14 3,-4 4-158,0-2-1,-1 1 0,0-2 1,-20 12-1,-4 3-5,14-7-11,0 0 1,1 2-1,-30 33 0,42-41-14,0 1 0,1 0 1,0 1-1,1-1 0,1 2 0,-1-1 0,2 1 0,0-1 0,-4 16 0,9-26-3,-1 0 0,1 0 0,-1 0 0,1 0 0,0 0 1,0 0-1,0 0 0,0 0 0,0 0 0,1 0 0,-1 1 0,1-1 0,-1-1 0,1 1 0,1 3 1,-1-4-1,-1 0 0,1 0 0,0 0 0,0 0 0,0 0-1,0 0 1,0-1 0,0 1 0,0 0 0,0-1 0,0 1 0,1-1 0,-1 1 0,0-1 0,0 1 0,1-1 0,-1 0 0,0 0 0,0 0 0,1 1 0,-1-1 0,0 0 0,0-1 0,3 1 0,5-1 6,0-1 0,-1 0 0,1 0 1,-1-1-1,1 0 0,-1 0 0,0-1 0,0 0 0,-1-1 0,1 0 0,-1 0 0,9-8 0,6-8 34,-1 0 0,23-33-1,-26 33-25,-4 1 11,0-1 0,-1 0 0,0-1 0,-2 0 1,-1 0-1,-1-1 0,-1-1 0,9-41 0,-3-11 42,5-109 0,-19 184-67,0-5 3,5-115 42,-6 106-31,0-1 1,0 0-1,-2 0 0,0 1 0,-8-24 1,10 38-11,1 0 1,0-1-1,-1 1 1,1 0 0,-1 0-1,0 0 1,1 0 0,-1 0-1,0 0 1,0 0-1,0 0 1,0 0 0,-1-1-1,2 2-1,0 0-1,-1 0 0,1 0 0,-1-1 1,1 1-1,-1 0 0,1 0 1,-1 0-1,1 0 0,0 0 1,-1 0-1,1 0 0,-1 0 1,1 0-1,-1 0 0,1 0 1,0 0-1,-1 1 0,1-1 0,-1 0 1,1 0-1,-1 0 0,1 1 1,-1-1-1,-2 3 1,1 0 1,-1-1-1,0 1 0,1 0 1,0 1-1,0-1 1,-2 4-1,-11 23-7,1 0 0,1 1 1,2 1-1,-13 53 0,15-36-15,1 1-1,-1 71 1,9-93 6,1 0 1,1 0 0,10 46 0,-10-62 4,2 1-1,-1-1 0,1 0 0,1-1 1,0 1-1,1-1 0,0 0 1,1 0-1,0-1 0,13 15 1,-17-22 7,1 1-1,0-1 1,0 0 0,1 0 0,-1-1 0,1 1 0,-1-1 0,1 0 0,0 0 0,0 0 0,0-1 0,0 1 0,5 0 0,-1-2 5,0 1 0,0-1 0,0 0 0,-1-1 0,1 0 0,0-1 0,9-2 0,10-6 34,1-1 0,-2-1 1,39-23-1,-53 28-16,39-21 97,-2-2 0,50-40 0,-38 29 160,-55 37-194,-31 20-53,1 2 1,0 1-1,-19 22 1,12-13-15,18-17-15,2 1 0,-1-1 0,2 2 0,-14 20 1,20-28-4,0 1 1,0-1-1,0 0 1,1 1 0,0 0-1,0 0 1,1-1 0,-1 1-1,1 0 1,1 0 0,-1 0-1,1 1 1,0-1 0,1 9-1,-1-14 0,0 0 0,1 0 0,-1 1 0,0-1 0,1 0 0,-1 0 0,0 0 0,1 0 0,-1 0 0,1 0 0,0 0 0,-1-1 0,1 1 0,0 0 0,0 0 0,-1 0 0,1 0 0,0-1 0,0 1 0,0-1 0,0 1 0,0 0 0,1 0 0,0-1 0,0 0 0,-1 0 0,1 1 0,0-1 0,0 0 0,0 0 0,-1-1 0,1 1 0,0 0 0,0-1 0,-1 1 0,1-1 0,2 0 0,3-2 0,0-1 0,0 0 0,0 0 0,-1-1 0,9-6 0,-3-1 10,0-1-1,-1 0 1,0-1-1,-1 0 0,-1-1 1,0 0-1,-1 0 1,-1-1-1,0 0 1,-1 0-1,7-32 1,-2-2 33,-3 0 0,2-90 0,-14-162 190,5 302-232,-1-1 0,0 1 0,0-1 0,0 1 1,0-1-1,0 1 0,0 0 0,0-1 0,0 1 0,0-1 0,0 1 0,0-1 0,0 1 0,-1 0 0,1-1 0,0 1 1,0-1-1,0 1 0,0 0 0,-1-1 0,1 1 0,0 0 0,-1-1 0,1 1 0,0 0 0,0-1 0,-1 1 0,1 0 1,-1 0-1,1-1 0,-1 1 0,1 0 0,-1 1 0,0-1 0,1 1 0,-1 0 0,1-1 0,-1 1 1,0 0-1,1-1 0,0 1 0,-1 0 0,1 0 0,-1-1 0,1 1 0,0 0 1,0 0-1,-1 0 0,1 1 0,-5 23 6,2 0 1,0 0-1,1 1 1,5 48-1,-3-51-5,2 13 13,1 0 1,2 1 0,15 60 0,-14-77 27,1 0 0,1 0 0,0-1 0,2 0 0,0-1 0,1 0 0,25 31 0,-33-45-20,0-1 0,0 0 0,0 0 0,0 0 0,0 0 0,1-1 0,-1 1 0,1-1 0,0 0 0,0 0 0,-1 0 0,1-1-1,1 1 1,-1-1 0,0 0 0,0 0 0,0 0 0,1-1 0,-1 0 0,7 0 0,-11 0-88,1 0 1,0 0 0,-1 0-1,1 0 1,0-1-1,-1 1 1,1 0 0,-1-1-1,1 1 1,0 0-1,-1-1 1,1 1 0,-1-1-1,1 1 1,-1-1-1,0 1 1,1-1 0,-1 1-1,1-1 1,-1 0-1,0 1 1,1-1 0,-1 0-1,0 1 1,0-1-1,0 0 1,1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3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9440,'0'0'4448,"-13"4"-3858,-107 42 651,104-39-1055,0 1 0,0 1 0,1 0 0,0 1 0,0 1 0,-16 15 0,23-17-31,0 0 0,0 0 0,1 0 0,-10 18 0,16-25-113,0 0-1,0 1 1,0-1 0,0 0-1,0 1 1,0-1-1,0 1 1,1-1-1,-1 1 1,1-1 0,0 1-1,0 0 1,0-1-1,0 1 1,0-1 0,1 1-1,-1-1 1,1 1-1,-1-1 1,1 1-1,0-1 1,0 1 0,0-1-1,0 0 1,1 0-1,-1 0 1,1 1-1,2 2 1,-1-3-9,-1-1 0,0 1 0,1-1 0,-1 0 0,1 0 0,-1 0 0,1 0 0,-1 0 0,1 0 0,0-1 0,0 1 0,-1-1 0,1 0 0,0 1 0,0-1 0,-1-1 0,1 1 0,0 0 0,0-1 0,-1 1 0,1-1 0,2-1 0,7-2 55,-1 0 0,0 0 0,18-12 0,-16 8-6,-1 0-1,0-2 1,-1 1 0,0-1 0,0-1 0,16-20 0,-10 7 183,-1 0 1,19-40-1,-27 88 152,1 0 0,17 33 0,-22-52-378,0-1 0,0 1 0,1-1 0,-1 1 0,1-1 1,0-1-1,0 1 0,1-1 0,-1 0 0,1 0 0,-1 0 1,1-1-1,0 0 0,0 0 0,0 0 0,0-1 0,0 0 1,1 0-1,7 0 0,3-1 108,0 0 0,-1-1 1,1 0-1,0-1 0,31-9 0,-11-1 204,-23 7-3402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3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10152,'0'0'5881,"4"-10"-5240,20-44 675,45-79 0,-56 112-753,30-34 0,-38 50-443,-1 0 1,1 0-1,0 1 0,1-1 1,-1 1-1,1 0 1,0 1-1,0-1 0,0 1 1,0 0-1,11-2 1,-16 4-91,0 1 1,1 0-1,-1 0 0,0 0 1,0 0-1,1 0 1,-1 1-1,0-1 1,0 0-1,1 1 1,-1-1-1,0 0 0,0 1 1,0 0-1,1-1 1,-1 1-1,0 0 1,0-1-1,0 1 1,0 0-1,0 0 0,-1 0 1,1 0-1,0 0 1,0 0-1,0 0 1,0 2-1,15 33 302,-15-32-306,8 25 196,-2 1-1,4 36 0,-9-44-67,2 1-1,1-1 1,0 0-1,2 0 1,12 28 0,-17-46-116,3 8 153,2 0 0,0 0 1,13 18-1,-18-28-146,0 0 0,0 1-1,0-1 1,1 0 0,-1 0 0,0-1-1,1 1 1,-1 0 0,1-1-1,0 1 1,-1-1 0,1 0-1,0 0 1,0 0 0,0 0 0,0-1-1,0 1 1,0-1 0,0 1-1,0-1 1,0 0 0,3-1 0,2 0 24,0-1 1,0 0-1,-1 0 1,1-1-1,-1 0 1,0 0-1,0-1 1,0 0-1,0 0 1,-1 0-1,7-7 1,-4 3 24,-1 0 0,0-1 0,-1 0 0,1-1 1,-2 1-1,11-20 0,-7 5 23,0 0-1,-2 0 1,0-1-1,-2-1 1,0 1-1,1-30 1,-3 7 8,-3 24 39,2-1-1,0 0 0,11-38 0,-14 62-155,1 0-1,-1 0 0,0 0 0,1 0 1,0 0-1,-1 0 0,1 0 0,-1 0 1,1 0-1,0 1 0,0-1 0,-1 0 1,1 0-1,0 1 0,0-1 0,0 1 1,0-1-1,0 0 0,0 1 0,0 0 1,1-1-1,1 0 2,0 1 0,-1 0 0,1-1 0,-1 1 0,1 0 0,0 0 1,-1 1-1,6 0 0,4 2 10,0 1 0,0 1 0,11 5 0,-13-6 6,4 2-4,32 14 147,74 22 0,-89-31-54,-25-9-4,0 1 1,0-1-1,0-1 0,1 1 0,-1-1 1,13 1-1,-23-9 35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3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49 8840,'0'0'9938,"6"15"-9579,42 127 709,-40-116-591,1 1 1,2-1-1,0-1 1,1 0-1,18 25 1,-28-47-366,-1 0 0,1 0-1,0 0 1,0 0 0,0-1 0,1 1 0,-1-1 0,0 0-1,1 1 1,3 1 0,-4-3-59,0-1 1,0 0-1,0 1 1,-1-1-1,1 0 1,0 0-1,0 0 1,0 0-1,-1-1 1,1 1-1,0 0 1,0-1-1,0 1 1,-1-1-1,1 0 1,0 1-1,-1-1 1,1 0-1,-1 0 1,1 0-1,2-2 1,13-10 241,0-1 1,30-29-1,-6 3 85,-17 18-51,-1 0 0,-1-1 0,-1-2-1,32-48 1,-52 71-302,0 1-1,0-1 0,0 0 1,0 0-1,0 0 0,0 0 1,0 0-1,-1 0 1,1 0-1,-1 0 0,1 0 1,-1 0-1,0 0 0,0 0 1,0 0-1,0 0 0,0 0 1,0 0-1,-1-1 1,1 1-1,-1 0 0,1 0 1,-1 0-1,0 0 0,-1-1 1,0-1-1,-1 1-1,0 0 1,0 1 0,0-1 0,0 1 0,-1-1 0,1 1-1,-1 0 1,1 0 0,-1 0 0,0 1 0,-5-2-1,-5-2-3,-1 1-1,0 1 0,1 0 0,-1 1 0,0 0 0,0 2 0,-27 1 0,18 2-3,0 1-1,0 0 0,0 2 1,-25 10-1,-90 29 14,139-44-31,-1-1 0,0 0 0,0 1 0,0-1 0,0 0 0,1 1 0,-1-1 0,0 0-1,0 0 1,0 0 0,0 0 0,0 0 0,0 0 0,1 0 0,-1 0 0,0 0 0,0 0 0,0 0 0,0-1 0,-1 1 0,2-1-4,0 1 1,0-1 0,0 1 0,0-1 0,0 0 0,0 1-1,0-1 1,0 1 0,0-1 0,0 1 0,0-1 0,0 1-1,1-1 1,-1 1 0,0-1 0,0 1 0,0-1 0,1 1-1,-1-1 1,0 1 0,1-1 0,0 0 0,26-30-288,-27 31 288,13-12-285,0 1 0,26-16 1,-15 12-3463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4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12360,'0'0'1560,"88"10"-1832,-43-16 144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26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65 111 5824,'0'0'5280,"-10"8"-4812,-33 28-16,32-27 855,11-12-574,12-9-29,-7 9-599,110-77 1667,-95 68-1327,0 1-1,1 0 0,44-14 0,-61 23-332,1 1-1,-1 0 1,1 0-1,0 1 1,-1-1-1,1 1 1,0 0-1,0 0 1,-1 0-1,1 1 1,5 1 0,-7-1-58,0 0 1,-1 0 0,1 0 0,0 1 0,-1-1-1,1 1 1,-1-1 0,0 1 0,0 0 0,0 0-1,0 0 1,0 0 0,0 1 0,0-1 0,-1 0-1,1 1 1,-1-1 0,1 1 0,0 3 0,4 10 104,-1 0 1,-1 0 0,0 1 0,-2 0-1,3 31 1,-7 88 339,0-104-391,0 19 44,-2 110 294,5-134-335,1 0 0,2-1 0,11 49-1,-12-66-67,0 0-1,1 0 1,-1-1-1,2 1 1,0-1-1,0 1 1,9 10-1,-12-17-27,0 1 0,0-1 1,0 0-1,0 0 0,0 0 0,1 0 0,-1 0 1,0-1-1,1 1 0,0-1 0,-1 0 0,1 1 1,0-1-1,0 0 0,0-1 0,-1 1 0,1 0 1,0-1-1,0 0 0,0 0 0,0 0 0,0 0 1,0 0-1,0 0 0,0-1 0,0 1 0,5-3 1,3-2 29,0 0 1,-1-1-1,1-1 1,-1 1-1,0-2 1,-1 1 0,0-2-1,0 1 1,-1-1-1,11-14 1,0-4 81,-1 0-1,25-53 1,-25 40 12,-1-1-1,-3 0 1,-1-1 0,-2-1-1,-2 1 1,-2-2 0,-1 1-1,-1-55 1,-7 65 71,2-16 351,0 48-538,1 0 1,-1 0-1,0 0 1,1 0-1,-1 0 1,1 0-1,-1 0 1,1 1-1,-1-1 1,1 0 0,0 0-1,-1 0 1,1 1-1,0-1 1,-1 0-1,1 1 1,0-1-1,0 1 1,0-1 0,0 1-1,0-1 1,0 1-1,1-1 1,27-5 105,-25 6-97,38-5 166,1 3-1,75 5 1,90 21 323,-183-21-452,10 3 176,0 1 0,39 14 1,-74-21-250,0 0 0,0 0 0,0 0 0,0 0 0,0 0 1,-1 1-1,1-1 0,0 0 0,0 0 0,0 0 0,0 0 0,0 0 1,0 0-1,0 0 0,0 0 0,0 1 0,0-1 0,0 0 0,0 0 1,0 0-1,0 0 0,0 0 0,0 0 0,0 0 0,0 1 0,1-1 1,-1 0-1,0 0 0,0 0 0,0 0 0,0 0 0,0 0 0,0 0 1,0 0-1,0 0 0,0 0 0,0 1 0,0-1 0,0 0 0,0 0 1,1 0-1,-1 0 0,0 0 0,0 0 0,0 0 0,0 0 0,0 0 1,0 0-1,-5 4-4027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4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10 101 13464,'0'0'1036,"2"15"-351,8 100 852,-7-50-446,-1-18 702,11 65 0,-10-95-1090,0 0 150,-3-17-818,0 0-1,0 0 1,0 0 0,0 0-1,-1 1 1,1-1-1,0 0 1,0 0-1,0 0 1,0 0 0,0 0-1,0 0 1,0 0-1,0 0 1,0 1 0,0-1-1,0 0 1,0 0-1,0 0 1,0 0-1,0 0 1,0 0 0,0 0-1,0 1 1,0-1-1,0 0 1,0 0 0,0 0-1,0 0 1,0 0-1,1 0 1,-1 0-1,0 0 1,0 1 0,0-1-1,0 0 1,0 0-1,0 0 1,0 0 0,0 0-1,0 0 1,0 0-1,1 0 1,-1 0 0,0 0-1,0 0 1,0 0-1,0 0 1,0 0-1,0 0 1,0 0 0,0 0-1,1 0 1,-1 0-1,0 0 1,0 0 0,0 0-1,0 0 1,0 0-1,0 0 1,0 0-1,1 0 1,-1 0 0,1-3 21,-1 0 0,1-1 0,-1 1 0,0 0 0,0-1 0,0 1 0,0 0-1,0-1 1,-1 1 0,0 0 0,1 0 0,-3-5 0,-1-7 91,-27-213 1156,21 117-529,10 108-741,0 0-1,0 0 1,0 0-1,0 0 1,1 0-1,0 0 1,-1 1-1,1-1 1,0 0-1,0 0 0,1 0 1,-1 1-1,1-1 1,-1 1-1,1-1 1,0 1-1,0 0 1,0-1-1,0 1 1,0 0-1,0 0 0,0 1 1,1-1-1,-1 0 1,1 1-1,4-2 1,1-1 19,-1 0 0,1 1 1,0 0-1,0 0 0,1 1 0,-1 0 1,0 1-1,10-1 0,-8 1 36,0 1 0,-1 1 0,1-1 1,0 2-1,17 3 0,-25-4-71,0-1 1,0 1-1,0 0 0,0-1 0,0 1 1,0 0-1,-1 0 0,1 1 1,0-1-1,-1 0 0,1 0 1,-1 1-1,1-1 0,-1 1 1,0 0-1,1-1 0,-1 1 0,0 0 1,0 0-1,0-1 0,0 1 1,-1 0-1,1 0 0,0 0 1,-1 0-1,1 0 0,-1 0 1,0 0-1,0 1 0,0-1 1,0 0-1,0 0 0,0 0 0,-1 2 1,-1 8 33,-1-1 1,-1 1 0,1-1 0,-2 0 0,0 0-1,-10 18 1,-47 59 239,34-50-46,26-36-203,1-1-1,0 1 1,0-1-1,0 1 0,0 0 1,0 0-1,0-1 1,0 1-1,0 0 0,1 0 1,-1 0-1,1 0 1,-1 0-1,1 0 1,0 3-1,0-4-22,1 1 0,0-1 1,0 1-1,0 0 0,0-1 0,0 0 1,0 1-1,1-1 0,-1 0 0,0 0 1,1 1-1,-1-1 0,1 0 0,-1 0 0,1-1 1,0 1-1,-1 0 0,3 0 0,14 7 11,0-2-1,0 0 1,31 5-1,-34-8-16,-1 0-1,0 0 1,0 1-1,0 1 1,-1 0-1,1 1 1,-1 1-1,14 9 1,-26-16-13,-1 0 0,1 1 0,0-1 0,-1 1 0,1 0 0,0-1 0,-1 1 0,1 0 0,-1-1 0,1 1 0,-1 0 0,1-1 0,-1 1 0,1 0 0,-1 0 0,0 0 0,1-1 0,-1 1 0,0 0 0,0 0 0,0 0 0,0 0 0,0 0 0,0-1 0,0 1 0,0 2 0,-1-2 0,1 1 0,-1-1 0,0 1 0,0-1 0,0 0 0,0 1 0,0-1 0,0 0 0,0 0 0,0 0 0,-1 0 0,1 0 0,-2 1 0,-4 3 0,-1-1 0,0-1 0,0 1 0,-9 2 0,-7-1 71,1-1 1,0-2-1,0 0 0,-1-1 1,1-2-1,-34-4 0,-33 0-4629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4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1 817 15888,'0'0'506,"12"-16"-197,125-196 665,-4-20 71,-100 165-181,41-114 0,-71 172-687,-1-1 1,1 0-1,-1 1 0,-1-1 1,0 0-1,0 0 0,-1 0 1,-1-11-1,1 21-156,0-1 0,-1 1-1,1-1 1,0 1 0,0-1 0,0 1-1,0-1 1,0 1 0,-1 0 0,1-1-1,0 1 1,0 0 0,-1-1 0,1 1 0,0-1-1,0 1 1,-1 0 0,1 0 0,0-1-1,-1 1 1,1 0 0,-1-1 0,1 1-1,0 0 1,-1 0 0,1 0 0,-1 0 0,1-1-1,0 1 1,-1 0 0,1 0 0,-1 0-1,1 0 1,-1 0 0,1 0 0,-1 0-1,1 0 1,-1 0 0,1 0 0,0 0 0,-1 1-1,1-1 1,-1 0 0,1 0 0,-1 0-1,0 1 1,-1 0 23,0 0 0,0 0 0,-1 0 0,1 1 0,0-1 0,0 1 0,-3 2 0,-9 12 22,2 0 0,0 1 0,1 0 1,1 1-1,0 0 0,2 1 0,0 0 0,-7 25 1,-1 17 83,-12 84 0,24-117-45,0 0 1,2 57 0,2-75-57,1 0 1,0 0 0,1 0 0,1 0 0,-1 0 0,1 0-1,1-1 1,0 1 0,0-1 0,1 0 0,10 15 0,-11-20-15,0 0 1,0 0-1,0-1 1,0 1-1,1-1 1,-1 0 0,1 0-1,0 0 1,0-1-1,0 0 1,0 0 0,0 0-1,1 0 1,-1-1-1,0 0 1,1 0 0,-1 0-1,1-1 1,-1 0-1,8-1 1,6 0 96,0-2-1,0 0 1,0-1-1,25-9 1,-29 8 31,1 0 1,-2-1 0,1-1-1,24-16 1,-35 21-126,-1 0 0,0 0 0,1-1 1,-1 0-1,0 0 0,0 1 0,-1-2 0,1 1 0,-1 0 0,1 0 1,-1-1-1,0 1 0,0-1 0,-1 0 0,1 0 0,-1 1 1,0-1-1,0 0 0,0 0 0,0 0 0,-1 0 0,0-1 1,1 1-1,-2-6 0,1 8-22,0 0 1,-1 0 0,1 1-1,0-1 1,-1 0 0,1 0-1,-1 1 1,0-1-1,1 0 1,-1 1 0,0-1-1,0 0 1,0 1 0,0 0-1,-1-1 1,1 1 0,0 0-1,-1-1 1,1 1-1,-2-1 1,1 1-3,1 1-1,-1-1 1,0 1 0,1 0-1,-1-1 1,0 1 0,1 0-1,-1 0 1,0 0 0,0 0-1,1 0 1,-1 1 0,0-1-1,0 0 1,1 1 0,-1-1-1,-1 2 1,-3 0 4,0 1-1,1 0 1,-1 1 0,1-1 0,0 1 0,0 0-1,1 1 1,-1-1 0,1 1 0,-5 6-1,5-5-11,0-1 0,1 1 0,0 1 0,0-1 0,1 0 0,0 1 0,0-1 0,0 1 0,1 0 0,0-1 0,0 1 0,1 0 0,0 0 0,0 0 0,0-1 0,3 12 0,-2-13-8,0 0 0,1-1 1,0 1-1,0 0 1,0-1-1,0 1 0,1-1 1,0 0-1,0 0 1,0 0-1,0 0 0,1-1 1,-1 1-1,1-1 1,0 0-1,0 0 0,0 0 1,0 0-1,1-1 1,-1 0-1,1 0 0,0 0 1,4 1-1,-2-1 16,1 0-1,-1-1 0,0 0 1,1 0-1,-1-1 1,1 0-1,-1 0 1,1-1-1,-1 0 1,0 0-1,1 0 1,-1-1-1,0-1 0,0 1 1,0-1-1,7-4 1,3-2 48,-1-2 0,-1 0 1,1-1-1,-2 0 0,15-17 1,-14 14 75,-1-2 1,0 0-1,-2 0 0,13-23 1,6-7 382,-30 46-509,0 0 1,0-1-1,0 1 0,0 0 1,0 0-1,1-1 0,-1 1 1,0 0-1,1 0 0,-1 1 1,1-1-1,-1 0 0,0 0 1,1 1-1,0-1 0,-1 1 1,3-1-1,-3 1-8,0-1 0,0 1 1,0 0-1,-1 0 0,1 0 0,0 0 0,0 0 1,0 0-1,0 0 0,0 0 0,0 0 0,0 0 0,-1 1 1,1-1-1,0 0 0,0 1 0,0-1 0,0 0 1,-1 1-1,1-1 0,0 1 0,0-1 0,-1 1 0,1 0 1,0-1-1,-1 1 0,1 0 0,-1-1 0,1 1 0,-1 0 1,1 0-1,0 1 0,1 5 10,-1 1 0,1 0 0,-1-1 0,-1 1 0,1 0 0,-1 0 0,-2 11 0,1-8 12,1-1 0,0 1 0,2 14 0,-1-18 6,0-1 1,1 1-1,0 0 0,0-1 0,0 1 1,4 5-1,-5-10-24,0 0-1,0-1 1,0 1 0,0-1-1,1 0 1,-1 1-1,0-1 1,1 0 0,-1 0-1,1 0 1,-1 0 0,1 0-1,0 0 1,-1 0-1,1 0 1,0-1 0,-1 1-1,1-1 1,0 1 0,0-1-1,0 0 1,0 1-1,-1-1 1,1 0 0,0 0-1,3-1 1,10-1 28,-1-1 0,1-1 0,-1 0-1,0-1 1,21-10 0,66-41 202,-42 21-23,-34 21-198,0 2 1,31-12-1,-55 23-17,0 1 0,0-1 0,1 1 0,-1-1 0,0 1 0,0-1 0,1 1 0,-1 0 0,0 0 0,1 0 0,-1-1 0,1 1 0,-1 0 0,0 1 0,1-1 0,-1 0 0,0 0 0,1 1 0,-1-1 0,0 0 0,1 1 0,-1 0 0,0-1 0,0 1 0,0 0 0,0-1 0,1 1 0,-1 0 0,0 0 0,0 0 0,0 0 0,-1 0 0,1 0 0,0 0 0,0 0 0,-1 0 0,1 1 0,0-1 0,-1 0 0,1 0 0,-1 1 0,1-1 0,-1 0 0,0 1 0,0-1 0,0 0 0,0 1 0,0-1 0,0 2 0,0 8 0,0 0 0,-1 0 0,0 0 0,-5 17 0,6-26 0,-1-1 0,1 0 0,0 0 0,-1 0 0,1 0 0,0 0 0,0 0 0,0 0 0,0 0 0,0 0 0,0 0 0,0 0 0,0 0 0,0 1 0,0-1 0,1 0 0,-1 0 0,0 0 0,1 0 0,-1-1 0,2 3 0,-2-3 0,1 1 0,0-1 0,-1 0 0,1 1 0,0-1 0,-1 0 0,1 0 0,0 0 0,0 1 0,-1-1 0,1 0 0,0 0 0,0 0 0,-1 0 0,1 0 0,0 0 0,0 0 0,-1-1 0,1 1 0,0 0 0,0-1 0,6-1 0,0-1 0,-1 0 0,0-1 0,9-5 0,2-4 0,30-18 0,-44 29 0,0 1 0,0-1 0,0 1 0,0 0 0,0 0 0,0 0 0,0 0 0,0 1 0,0-1 0,1 1 0,-1 0 0,0 0 0,6 1 0,-8-1 0,0 0 0,0 1 0,0-1 0,0 1 0,0-1 0,0 1 0,0-1 0,0 1 0,0 0 0,0 0 0,0-1 0,-1 1 0,1 0 0,0 0 0,0 0 0,-1 0 0,1 0 0,-1 0 0,1 0 0,-1 0 0,1 0 0,-1 0 0,0 0 0,1 0 0,-1 1 0,0-1 0,0 0 0,0 0 0,0 2 0,-4 41 0,1-22 0,3-17 0,2 14 0,-1-19 0,-1 1 0,1-1 0,-1 0 0,0 1 0,1-1 0,-1 0 0,1 0 0,-1 0 0,0 1 0,1-1 0,-1 0 0,1 0 0,-1 0 0,1 0 0,-1 0 0,1 0 0,-1 0 0,1 0 0,-1 0 0,1 0 0,-1 0 0,1 0 0,-1 0 0,0 0 0,1-1 0,-1 1 0,1 0 0,-1 0 0,1 0 0,-1-1 0,0 1 0,1 0 0,-1-1 0,0 1 0,1 0 0,-1-1 0,0 1 0,1-1 0,175-126 0,-175 126 0,1 0 0,-1 0 0,0 0 0,0 1 0,1-1 0,-1 0 0,1 1 0,-1-1 0,0 1 0,1-1 0,-1 1 0,1 0 0,1 0 0,-2 0 0,0 0 0,-1 0 0,1 0 0,-1 0 0,1 0 0,0 1 0,-1-1 0,1 0 0,-1 1 0,1-1 0,-1 0 0,1 1 0,-1-1 0,1 1 0,-1-1 0,1 0 0,-1 1 0,0-1 0,1 1 0,-1-1 0,0 1 0,1 0 0,1 4 0,-1 1 0,1-1 0,-1 0 0,-1 0 0,1 1 0,-1 6 0,3 16 0,0-18 0,0-1 0,0 1 0,1-1 0,0 1 0,1-1 0,0 0 0,12 15 0,-12-18 0,0-1 0,0 0 0,0 0 0,1 0 0,0-1 0,0 0 0,0 0 0,0-1 0,1 1 0,0-1 0,12 3 0,-5-2 0,1-1 0,0 0 0,0-2 0,0 1 0,0-2 0,0 0 0,0-1 0,0 0 0,0-2 0,-1 1 0,23-8 0,-19 0 870,-10 4-5599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4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11952,'0'0'3832,"115"28"-3081,-26-38-55,15-2 16,5 2-88,6 2 16,-10 2-32,-2 0 8,0 2-120,-15-2 8,-3 4-112,-13-2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4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1 978 9144,'0'0'3680,"12"-13"-2602,133-152 1681,-71 89-1788,-39 42-308,51-67 0,-42 39-29,-2-3 0,-3-2 0,-3-1-1,38-100 1,-66 148-103,-1 0-1,-1-1 0,-1 0 0,0-1 0,1-31 1,-7 51 231,-3 9-413,-4 11-86,-13 32 38,3 1-1,2 1 1,-18 104 0,30-126-217,-1 7 31,1 0 0,1 46 0,3-74-79,1 1 0,0 0 0,0-1 1,1 1-1,0-1 0,1 1 0,0-1 1,1 0-1,0 0 0,0-1 0,0 1 0,1-1 1,11 14-1,-13-19-12,0 0-1,0 0 1,0 0 0,0 0 0,1-1 0,-1 0 0,0 0-1,1 0 1,0 0 0,-1 0 0,1-1 0,0 1-1,0-1 1,0 0 0,0 0 0,6 0 0,-3-1 17,-1-1-1,1 1 1,-1-1 0,1 0 0,-1-1 0,0 1 0,1-1-1,-1 0 1,8-5 0,8-5 127,-1-2 0,0 0 0,-2-1-1,23-21 1,-42 36-163,4-4 66,0 1 1,0-1-1,0 0 0,-1 0 1,0 0-1,1 0 0,-2-1 1,1 1-1,3-7 0,-7 7 131,-5 7-113,-5 7-13,4-4-33,-33 41 127,37-42-145,0 0-1,0 0 1,0 0-1,0 0 0,1 1 1,-1-1-1,1 1 1,-1 7-1,3-10-16,0 0-1,0 0 0,0 1 1,1-1-1,0 0 1,-1 0-1,1 0 0,0 0 1,0 0-1,1 0 0,-1 0 1,1 0-1,-1 0 1,1-1-1,0 1 0,0 0 1,0-1-1,0 0 0,1 1 1,-1-1-1,1 0 1,-1 0-1,1 0 0,0-1 1,5 3-1,-6-3 2,-1 0 1,1 0-1,0 0 1,0 0-1,-1 0 1,1-1-1,0 1 1,0-1-1,0 0 1,0 1-1,0-1 1,0 0-1,0 0 0,0 0 1,0 0-1,0-1 1,0 1-1,0 0 1,-1-1-1,1 1 1,0-1-1,0 0 1,0 0-1,-1 0 1,1 0-1,0 0 1,-1 0-1,1 0 0,-1 0 1,1-1-1,-1 1 1,1 0-1,-1-1 1,0 1-1,0-1 1,0 0-1,0 1 1,0-1-1,0 0 1,0 0-1,-1 0 1,2-3-1,-1-3 2,0 0 0,0 1 1,-1-1-1,0 0 0,-1 0 0,0 0 0,0 0 1,0 0-1,-1 1 0,0-1 0,-1 1 0,1-1 1,-1 1-1,-8-13 0,2 11-11,-2-3 0,36 21 0,-13-6 0,1 0 0,0 0 0,-1-1 0,1-1 0,20 0 0,1 0 0,116-3 0,-142 2 0,24-3 0,-30 3 0,-1 0 0,1-1 0,0 1 0,-1-1 0,1 1 0,-1-1 0,1 1 0,-1-1 0,1 0 0,-1 0 0,0 0 0,1 0 0,-1 0 0,0 0 0,2-2 0,-3 3 0,0-1 0,0 0 0,0 0 0,0 1 0,0-1 0,0 0 0,0 0 0,0 1 0,0-1 0,0 0 0,-1 1 0,1-1 0,0 0 0,-1 0 0,1 1 0,0-1 0,-1 1 0,1-1 0,-1 0 0,1 1 0,-1-1 0,1 1 0,-1-1 0,0 0 0,-14-12 0,-2 5 982,7 5-3930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5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13672,'0'0'1576,"13"-1"-988,167-8 1338,-110 7-955,0-4-1,103-20 0,134-51 3062,-219 53-3384,-56 17-3760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5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10 332 9344,'0'0'10166,"-2"-11"-9731,0 4-335,1 4-60,0-1 1,0 1-1,0-1 1,0 1 0,1-1-1,0 1 1,-1-1-1,1 1 1,1-1-1,-1 1 1,0-1-1,1 1 1,0-1 0,0 1-1,0 0 1,0-1-1,0 1 1,3-4-1,3-5 158,1 2 0,0-1 0,1 2-1,0-1 1,1 1 0,12-10-1,7-1 550,35-20 0,-58 36-640,0 1 1,1 0-1,0 0 1,-1 1-1,1 0 1,0 0 0,0 0-1,0 1 1,9 0-1,-14 1-75,0 0-1,0 0 0,0 0 1,0 0-1,0 0 0,1 1 0,-1-1 1,0 1-1,0-1 0,0 1 1,0 0-1,0 0 0,-1 0 1,1 0-1,0 0 0,0 0 0,-1 1 1,1-1-1,0 0 0,-1 1 1,0-1-1,1 1 0,-1 0 1,0 0-1,0-1 0,0 1 0,0 0 1,0 0-1,0 0 0,0 0 1,-1 0-1,1 0 0,-1 0 1,1 0-1,-1 3 0,3 31 169,-2 0 0,-5 63 0,1-55 170,3 65 0,1-101-289,0 0 1,1 0-1,0 1 0,0-1 0,1-1 0,0 1 0,0 0 1,1-1-1,0 1 0,0-1 0,7 8 0,-9-13-37,0 1-1,0-1 1,0 1-1,1-1 1,-1 0-1,1 0 1,0 0-1,-1 0 1,1-1-1,0 1 0,0-1 1,0 1-1,0-1 1,0 0-1,0 0 1,1 0-1,-1-1 1,0 1-1,0-1 1,1 0-1,-1 0 1,0 0-1,0 0 1,1-1-1,-1 1 1,0-1-1,0 0 1,1 1-1,-1-2 0,0 1 1,4-3-1,1 0 37,-1-1 0,0 0 0,0-1-1,-1 1 1,0-2 0,0 1-1,0 0 1,-1-1 0,0 0 0,0 0-1,0-1 1,-1 0 0,4-11-1,5-13 362,16-65 0,-27 91-400,31-156 694,-10 43-350,-23 116-385,1 0 0,0 0 0,-1 1 0,1-1 0,1 0 0,-1 1 0,0-1 0,1 1 0,-1 0 0,1-1 0,0 1 0,-1 0 0,1 0 0,0 0 0,1 0 0,-1 0 0,0 0 0,0 1 0,1-1 0,-1 1 0,1 0 0,3-2 0,0 2 0,0-1 0,0 1 0,0 0 0,0 0 0,1 1 0,-1 0 0,0 0 0,1 0 0,7 3 0,122 27 0,-65-12 0,-50-13 0,-11-2 0,0-1 0,1 0 0,18 2 0,-26-4 0,0 0 0,0-1 0,0 1 0,1-1 0,-1 1 0,0-1 0,0 0 0,0 0 0,0 0 0,0 0 0,-1-1 0,1 1 0,0-1 0,0 0 0,-1 0 0,5-4 0,5-4 559,4-7-789,-11 2-4058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5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15504,'0'0'3854,"7"15"-3419,1 1-306,-2-5-23,0 1 0,0 0 0,-2 0 0,1 1 1,-2-1-1,4 17 0,13 166 1783,-13-92-412,-6-43 873,-1-60-2322,-1-1 1,1 1 0,-1 0 0,1-1 0,0 1 0,-1 0 0,1-1 0,0 1-1,-1-1 1,1 1 0,0-1 0,-1 1 0,1 0 0,0-1 0,0 1 0,0-1-1,-1 1 1,1-1 0,0 0 0,0 1 0,0-1 0,0 1 0,0-1 0,0 1-1,0-1 1,-1-4 80,-9-44 284,-21-108 474,27 129-707,2 0 0,0-1 0,4-44 0,2 43-13,1-1 0,1 0-1,12-34 1,-15 58-109,0 0 0,1 1-1,0-1 1,0 1 0,0-1 0,1 1 0,0 1-1,0-1 1,0 1 0,1-1 0,0 2-1,11-9 1,-2 4 44,1 1-1,-1 0 1,1 2-1,23-8 1,-35 13-63,1 0 0,0 1 0,0-1 0,0 1 0,0 0 0,0 0 0,0 1 0,0-1 0,0 1 0,0 0 0,-1 1 0,1-1 0,0 1 0,-1 0 0,1 0 0,-1 0 0,1 0 0,-1 1 0,0 0 0,0 0 0,0 0 0,-1 1 0,1-1 0,-1 1 0,0 0 0,0-1 0,0 2 0,0-1 0,-1 0 0,1 0 0,-1 1 0,0 0 0,-1-1 0,1 1 0,-1 0 0,0 0 0,0-1 0,0 1 0,-1 0 0,0 0 0,0 10 0,-2-5 8,-1-1 0,0 1 0,0-1 1,-1 0-1,0 0 0,-1 0 0,0 0 0,0-1 0,-1 1 0,0-1 0,-8 8 0,4-6 14,0-1 0,-1 0 1,0 0-1,0-1 0,0 0 0,-1-1 1,-19 8-1,-26 15 382,56-29-420,0-1 1,1 1-1,-1 0 1,0-1 0,1 1-1,-1 0 1,1-1-1,-1 1 1,0 0-1,1 0 1,0 0 0,-1 0-1,1 0 1,-1-1-1,1 1 1,0 0-1,0 0 1,0 0 0,0 0-1,-1 0 1,1 0-1,0 0 1,0 0-1,1 0 1,-1 0 0,0 0-1,0 0 1,0 0-1,1 0 1,-1 0-1,0-1 1,1 1 0,0 1-1,19 33 121,-14-27-112,14 18-12,0-1 0,1-1 0,2-1 0,31 24 0,-2 1 0,-42-40 0,-1 0 0,2-1 0,-1 0 0,1 0 0,15 6 0,-25-13 0,0 1 0,0-1 0,0 0 0,0 0 0,-1 0 0,1 0 0,0 0 0,0 0 0,0 0 0,0 0 0,0 0 0,-1-1 0,1 1 0,0 0 0,0 0 0,-1-1 0,1 1 0,0-1 0,0 1 0,-1-1 0,1 1 0,0-1 0,-1 1 0,1-1 0,0 1 0,-1-1 0,1 0 0,-1 1 0,1-1 0,-1 0 0,0 0 0,1 1 0,0-2 0,12-33 0,-10 23 0,24-42 860,-8 26-5700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4:5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108 130 10848,'0'0'6498,"-10"8"-5835,2-2-512,-12 9 428,0 0 0,-19 20 0,29-22 331,10-12-885,0-1 1,0 0-1,0 0 1,0 0-1,0 0 1,0 0-1,0 0 1,0 0-1,0 0 1,0 0-1,0 0 1,0 1-1,0-1 1,0 0-1,0 0 0,0 0 1,0 0-1,0 0 1,0 0-1,0 0 1,0 0-1,0 0 1,0 0-1,0 1 1,0-1-1,0 0 1,0 0-1,0 0 1,0 0-1,0 0 0,1 0 1,-1 0-1,0 0 1,0 0-1,0 0 1,0 0-1,0 0 1,0 0-1,0 0 1,0 1-1,0-1 1,0 0-1,0 0 1,1 0-1,-1 0 0,0 0 1,0 0-1,0 0 1,0 0-1,0 0 1,0 0-1,0 0 1,0 0-1,0 0 1,1 0-1,-1 0 1,0 0-1,0 0 1,0-1-1,0 1 0,0 0 1,0 0-1,0 0 1,3-1 143,-1 0 0,1 0 1,-1-1-1,0 1 0,0-1 1,1 1-1,-1-1 0,3-4 1,1 0 67,-1-1 0,-1 0 0,1 0 0,-1-1 1,0 0-1,-1 1 0,0-1 0,0 0 0,0 0 1,1-13-1,-3 15-100,0 1 0,0 0 0,0 0 0,-1 0 0,0 0 1,0 0-1,-1-1 0,1 1 0,-1 0 0,0 0 0,-1 0 0,1 0 0,-1 0 0,0 1 1,0-1-1,0 0 0,-1 1 0,-4-6 0,-7-2-444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18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7528,'0'0'6188,"3"-10"-5958,1-2-131,-2 7-31,-1 1 0,1-1 0,-1 1 1,0-1-1,0 0 0,0 1 0,-1-1 0,0-6 0,-8 239 2900,5-129-2531,6 246 1315,-1-328-1602,8 85 1235,-9-101-1402,0 5 508,-1-7 256,0-3-689,1 1-1,-1 0 1,1-1 0,-1 1-1,1 0 1,0 0-1,0 0 1,1-1 0,-1 1-1,2-3 1,7-6-3042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19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29 893 8936,'0'0'3576,"2"-13"-3000,13-63 110,16-82 638,-14 49-540,9-68 420,-22 132-576,-3-89 1,-3 88-232,2 25-78,-1 1 1,-1 0-1,-1 0 0,-7-29 1,6 45 763,3 15-780,3 18-179,39 898 1239,-42-880-1287,-2-1-1,-1 1 1,-3-1-1,-2 0 1,-17 51-1,25-95-64,0 1-1,0 0 0,0 0 1,0-1-1,-1 1 1,1-1-1,-1 1 0,1-1 1,-1 0-1,0 0 0,-3 3 1,4-4-5,0-1-1,0 0 1,0 1 0,0-1 0,0 0-1,0 0 1,0 1 0,0-1 0,0 0 0,0 0-1,0 0 1,0 0 0,0 0 0,0-1-1,0 1 1,0 0 0,0 0 0,0-1 0,0 1-1,0 0 1,0-1 0,0 1 0,1-1-1,-1 0 1,0 1 0,0-1 0,0 1 0,1-1-1,-1 0 1,0 0 0,1 0 0,-1 1-1,0-1 1,0-2 0,-4-3 17,0-2-1,0 1 1,1-1 0,0 1 0,1-1 0,-1 0-1,2 0 1,-1-1 0,1 1 0,0-1-1,1 1 1,0-1 0,0 1 0,1-1 0,0 0-1,0 1 1,3-15 0,0 9 6,-1 1 0,2-1 0,0 1 0,0 0 0,1 0 0,1 1 0,0 0 0,0 0 0,2 0 0,12-16 0,-7 13 70,1 1-1,1 0 0,1 2 1,0-1-1,0 2 1,1 0-1,0 1 0,1 1 1,0 0-1,1 2 0,0 0 1,0 1-1,37-7 1,-30 9-34,13-3 252,-16 2-3593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27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163 1 11552,'0'0'5313,"-4"16"-4595,-9 43-152,-53 206 2046,46-199-1936,3-16 202,3 1 0,-13 78 0,27-123-842,-1-4 85,1 0 0,0 0 0,0 0 0,-1 0-1,1 0 1,1 0 0,-1 0 0,0 0-1,1 3 1,0-4-91,-1-1 0,1 1 0,-1-1 0,1 1 0,0-1 0,-1 0 0,1 1 0,0-1 0,-1 0 0,1 1 0,0-1 0,0 0 0,-1 0 0,1 0 0,0 0 0,0 0 0,-1 0 0,1 0 0,0 0 0,0 0 0,-1 0 0,1 0 0,0 0 0,0 0 0,-1-1 0,1 1 0,0 0 0,-1-1 0,1 1 0,0 0 0,0-1 0,87-34 548,-47 18-374,0 1 1,49-10-1,-53 17 352,1 3 0,75-4 0,-113 10-456,0 1-169,0-1 0,-1 1 0,1-1 0,-1 1 0,1-1 1,0 0-1,-1 1 0,1-1 0,-1 1 0,1-1 0,-1 0 0,0 1 0,1-1 1,-1 0-1,1 0 0,-1 1 0,0-1 0,1 0 0,-1 0 0,1 0 1,-1 0-1,0 0 0,1 0 0,-1 0 0,0 0 0,1 0 0,-1 0 0,1 0 1,-1 0-1,-1-1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24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9240,'0'0'6022,"-1"19"-5674,-2 14-215,-14 175 656,13 22 352,31 293 0,-22-480-525,18 75 0,-22-113-527,3 3 564,0-20-311,-3 9-385,14-56 422,-9 26-3136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24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11256,'0'0'3521,"4"12"-3256,9 47 195,8 81-1,-8 69 466,2 35 246,46 178 1906,-54-397-2713,-5-19-105,-1 0 0,0-1 0,1 1 0,-1 10 0,-1-15 5,0-10-2826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25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123 209 8936,'0'0'7689,"-10"9"-7389,-1 0-213,4-3-31,0-1 0,1 1-1,0 0 1,0 1 0,0-1 0,1 1 0,0 0-1,-6 14 1,3-4 84,1 1 0,0 0 0,2 1 1,0 0-1,2-1 0,0 2 0,1-1 0,0 0 0,2 0 0,0 0 0,1 1 0,2-1 0,-1 0 0,2 0 1,1 0-1,0-1 0,1 0 0,1 0 0,1 0 0,0-1 0,2 0 0,0 0 0,0-1 0,2-1 1,19 22-1,-25-31-65,0-1 1,1 1 0,-1-2-1,1 1 1,0-1-1,0 0 1,0 0 0,0-1-1,1 0 1,0 0-1,13 3 1,-15-5-29,0-1 0,1 1 1,-1-1-1,0 0 0,0 0 0,0-1 0,0 0 0,0 0 1,0 0-1,0-1 0,-1 0 0,1 0 0,0 0 0,-1-1 1,0 0-1,8-4 0,5-7 69,-1-1 0,-1 0-1,0-1 1,-1-1 0,0 0 0,-2-1-1,15-26 1,-1-4 208,38-95 1,-58 125-269,-1 0 1,-1-1 0,-1 1-1,-1-1 1,0 0-1,-2 0 1,0 0 0,-1 0-1,-1 0 1,-4-28 0,2 33-17,0-1 1,-1 1 0,-1 0-1,0 0 1,0 0-1,-2 0 1,0 1 0,0 0-1,-1 1 1,-1 0 0,0 0-1,0 1 1,-21-19 0,24 25-5,0 1 0,-1 0 0,1 0 0,-1 1 0,0 0 0,0 0 0,0 0 0,0 1 0,0 0 0,-1 1 0,1 0 0,-1 0 0,1 0 0,-1 1 0,-12 1 0,8 0 36,0 1-1,1 0 1,-1 1 0,1 0 0,-1 0 0,1 1 0,0 1-1,1 0 1,-12 7 0,18-10-50,1 0-1,1 0 0,-1 0 1,0 0-1,0 0 1,1 1-1,-1-1 1,1 1-1,-4 4 1,6-5-28,-1-1 0,1 1 0,0 0 1,-1-1-1,1 1 0,0 0 0,0-1 1,0 1-1,0 0 0,0-1 0,1 1 1,-1 0-1,0-1 0,1 1 0,-1 0 1,1-1-1,0 1 0,-1-1 0,1 1 1,0-1-1,1 2 0,8 15-3479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26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12664,'0'0'7943,"10"-1"-7583,221-8 1376,-194 8-1028,70-12 0,-102 11-584,0 1 1,-1-1-1,1 0 0,-1 0 0,1 0 0,3-3 1,-6 4-286,-1 0 1,1 0 0,-1 0-1,1 0 1,-1 0 0,1-1-1,-1 1 1,0 0-1,0-1 1,0 1 0,0 0-1,0-1 1,0 0 0,0 1-1,0-1 1,-1 1 0,1-1-1,0-3 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2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0 246 14288,'0'0'3873,"12"-13"-3300,0 0-418,84-90 1386,-56 56-416,-33 38-834,-1 0 0,1 1-1,0 0 1,0 1 0,1 0-1,15-11 1,-22 17-258,0 1-1,1-1 1,-1 1 0,0-1-1,0 1 1,0 0 0,0 0-1,0 0 1,1 0 0,-1 0-1,0 0 1,0 0 0,0 0-1,1 0 1,-1 0 0,0 1-1,0-1 1,0 0 0,0 1-1,0-1 1,1 1 0,-1-1-1,0 1 1,0 0 0,0-1-1,-1 1 1,1 0 0,0 0-1,1 1 1,24 30 413,-22-26-349,21 24 229,-19-23-236,0-1 0,0 1 0,-1 0 0,0 0 0,-1 0 0,6 11 0,-4-3 296,17 24 1,-2-3-3831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28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 9848,'0'0'7714,"-5"14"-7333,0 1-278,-5 11 190,2 1 0,-6 29 0,7-15 283,-18 56 0,19-78-320,-1 0 0,-1 0 0,-1 0 1,-21 32-1,27-47-156,0-1 0,0 0 1,0 1-1,0-1 0,-1 0 0,1-1 0,-1 1 1,0-1-1,0 1 0,-7 1 0,10-3-159,0 0-1,0-1 1,-1 1-1,1-1 1,0 1-1,-1-1 1,1 0-1,0 1 1,-1-1 0,1 0-1,-1 0 1,1 0-1,0 0 1,-1 0-1,1-1 1,-1 1-1,1 0 1,0-1-1,-1 1 1,1-1-1,0 1 1,0-1-1,-1 0 1,1 1 0,0-1-1,0 0 1,0 0-1,0 0 1,0 0-1,0 0 1,0 0-1,0 0 1,0 0-1,0 0 1,0-2-1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9:19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8136,'0'0'13063,"0"12"-12853,12 183 859,-9-169-978,8 317 1410,-10-325-1320,0-1 0,4 25 0,1-19 134,-6-21-132,0-5 1,-8-40 354,3 16-609,-32-228 341,27 179-175,5 18 41,4 39-57,0 0-1,-5-18 1,5 31-56,0 1 1,0 0-1,1 0 0,0-1 1,0 1-1,0 0 0,0-1 0,1 1 1,0 0-1,0 0 0,1-1 0,-1 1 1,1 0-1,0 0 0,0 1 0,5-8 1,-5 9-9,1 0 1,-1 0 0,1 0-1,0 1 1,0-1 0,0 1 0,0-1-1,0 1 1,0 0 0,1 0-1,-1 0 1,1 1 0,-1 0-1,1-1 1,0 1 0,0 0-1,-1 0 1,1 1 0,0-1-1,0 1 1,0 0 0,0 0-1,4 1 1,3 0 9,0 0-1,0 1 1,0 0-1,0 1 1,0 1-1,0-1 1,-1 2-1,0-1 1,12 8-1,-18-9-15,-1-1 1,0 0-1,0 1 1,0-1-1,-1 1 0,1 0 1,-1 0-1,1 0 1,-1 0-1,0 0 0,0 1 1,-1-1-1,1 1 1,-1-1-1,1 1 0,-1 0 1,0-1-1,0 1 0,-1 0 1,1 0-1,-1 0 1,0-1-1,0 1 0,0 0 1,-1 0-1,1 0 1,-1-1-1,0 1 0,0 0 1,-3 6-1,-3 9 49,-2 0-1,0-1 1,-23 35 0,-44 47 384,46-66 45,30-33-400,24-10 225,3 4-170,46-1 1,-41 5-92,-20 0-32,0 2 1,0-1 0,0 2 0,-1-1-1,1 2 1,-1-1 0,1 2-1,-1 0 1,21 9 0,-28-10-5,1-1 1,-1 0 0,1 1-1,-1 0 1,0 0-1,0 0 1,0 0 0,-1 1-1,1 0 1,-1-1-1,0 1 1,0 1 0,0-1-1,0 0 1,-1 1-1,0-1 1,0 1 0,0 0-1,0-1 1,-1 1-1,0 0 1,0 0 0,0 0-1,0 0 1,-1 6-1,-1-5 5,0 0 0,-1-1 0,1 1 0,-1-1 0,0 0 0,-1 1 0,1-1 0,-1 0 0,0-1 0,0 1 0,-1 0 0,0-1 0,1 0 0,-8 6 0,1 0 31,-1-1 1,-1 0-1,1-1 0,-23 11 0,3-5 73,-1-2-1,-1-1 0,-45 9 1,73-19-81,1-1 1,-1 1 0,1-1 0,-1 1-1,0-1 1,1-1 0,-1 1-1,-6-2 1,-8-7-817,17 8 401,1 0-1,-1 0 0,1 0 1,0-1-1,0 1 0,0 0 1,0-1-1,0 1 0,0-1 1,-1-1-1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9:20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8432,'0'0'16302,"13"-6"-16077,1-1-152,-5 2-24,0 0 0,0 1 1,0 0-1,1 1 0,0 0 0,13-2 1,11 0 203,0 2 1,0 2 0,44 3 0,4 1 522,-64-7-329,-18 4-425,1 0 0,-1 0 0,1 0 0,-1 0 0,0 0 0,1 0 0,-1 0 0,0 0 0,1 0 0,-1 0 0,0 0 0,1 0 0,-1-1 0,0 1 0,1 0 0,-1 0 0,0 0 0,1-1 0,-1 1 0,0 0 0,0 0 0,1-1 0,-1 1 0,0 0 0,0-1 0,0 1 0,1 0 0,-1 0 0,0-1 0,0 1 0,0 0 0,0-1 0,0 1 0,0-1 0,1 1 0,-1 0 0,0-1 0,0 1 0,0 0 0,0-1 0,0 1 0,0 0 0,-1-1 0,1 1 0,0-1 0,-5-16 199,4 9-3992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9:21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9944,'0'0'6389,"10"11"-5937,3 4-290,-6-7-51,0 0 1,0 1 0,-1-1-1,0 2 1,7 14 0,59 112 1872,-71-134-1897,0-1 0,0 1 0,0 0 0,0-1 0,1 1 0,-1 0 0,0-1 0,1 0 0,2 3 0,-4-4-69,0 0 0,1 0 0,-1 0 0,0 1 0,0-1 0,0 0 0,0 0 0,0 0 0,1 0 0,-1 0 0,0 0 0,0 0 0,0 0 0,0 0 0,1 0-1,-1 0 1,0 0 0,0 0 0,0 0 0,0 0 0,1 0 0,-1 0 0,0 0 0,0 0 0,0 0 0,0-1 0,0 1 0,1 0 0,-1 0 0,0 0-1,0 0 1,0 0 0,0 0 0,0 0 0,0 0 0,1-1 0,-1 1 0,0 0 0,0 0 0,1-15 306,-13-64 330,6 40 70,-4-68 0,10 105-684,1 0 0,-1 0-1,1 1 1,-1-1 0,1 0 0,-1 0-1,1 0 1,0 1 0,0-1 0,0 1-1,0-1 1,0 0 0,0 1 0,1 0-1,-1-1 1,0 1 0,1 0-1,-1-1 1,1 1 0,-1 0 0,1 0-1,0 0 1,-1 1 0,1-1 0,0 0-1,0 1 1,0-1 0,-1 1 0,1-1-1,3 1 1,7-2 150,0 0 0,1 1 0,15 0 1,-25 1-165,17 1 177,6-1 50,-9-1-3296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9:22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11352,'0'0'1785,"-9"15"-1109,-44 98 872,44-91-1163,1 0 0,1 0 0,1 1 0,-3 28 0,8-36-188,0 1-1,1 0 1,1-1-1,0 1 1,1 0-1,1-1 1,1 0-1,0 0 1,1 0-1,0 0 1,9 16-1,-9-22-86,1 0 0,-1 0 0,1 0-1,1-1 1,0 0 0,0 0-1,0-1 1,1 0 0,0 0 0,1-1-1,-1 0 1,1-1 0,0 1-1,1-2 1,-1 1 0,1-1 0,17 4-1,-18-6-37,-1-1-1,1 0 0,0 0 1,-1-1-1,1 0 0,0-1 1,-1 0-1,1 0 0,11-4 1,3-2-1016,39-18 0,-53 21 60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27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14064,'0'0'2479,"16"-6"-1980,0 0-359,2-1 61,1 1 0,0 0 0,34-5 0,-4 7 934,83 2 1,-56 14 1712,-75-12-2687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9:22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12160,'0'0'1696,"12"14"-1042,35 36-70,95 108 1632,-128-137-1852,0 0 0,-1 1-1,-1 0 1,0 1 0,-2 0 0,-1 1-1,-1 0 1,-1 1 0,-2 0 0,5 39-1,-8-45-105,-1-1 0,0 1 0,-2-1 0,0 1-1,-1-1 1,-1 1 0,-1-1 0,-1 0 0,0 0 0,-1-1-1,-1 0 1,0 0 0,-2 0 0,0-1 0,-13 18 0,15-25-109,-1 0-1,0 0 1,0-1 0,-1 0 0,0-1 0,-11 7 0,17-12-104,-1 1-1,0-1 1,0 0-1,0 0 1,0-1-1,0 1 1,0-1-1,0 0 1,0 0-1,0 0 1,-1 0-1,1-1 1,0 0-1,-1 0 1,1 0-1,0 0 1,-1-1-1,1 0 1,0 0-1,-5-1 1,-11-9-3358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33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8536,'0'0'10401,"7"16"-10180,90 253 648,54 187 1113,-126-403-1482,-14-32-62,-11-21-425,0 0-1,0 0 1,0 0-1,0 0 1,0 0-1,0-1 0,0 1 1,0 0-1,0 0 1,0 0-1,0 0 1,0 0-1,0-1 1,0 1-1,0 0 0,1 0 1,-1 0-1,0 0 1,0 0-1,0 0 1,0 0-1,0 0 1,0-1-1,0 1 1,0 0-1,0 0 0,0 0 1,1 0-1,-1 0 1,0 0-1,0 0 1,0 0-1,0 0 1,0 0-1,0 0 0,1 0 1,-1 0-1,0 0 1,0 0-1,0 0 1,0 0-1,0 0 1,0 0-1,1 0 0,-1 0 1,0 0-1,0 0 1,0 0-1,0 0 1,0 0-1,0 0 1,1 0-1,-1 0 1,0 0-1,0 0 0,0 0 1,0 0-1,0 0 1,0 0-1,0 1 1,0-1-1,1 0 1,-1 0-1,0 0 0,3-14 125,-3 11-71,9-46 258,31-134 255,31-31-146,-61 188-383,2 0-1,1 1 0,1 1 1,1 1-1,36-44 0,-3 13 60,40-41 238,-88 94-344,1 1 0,-1 0-1,0-1 1,0 1 0,1-1-1,-1 1 1,0 0 0,0-1-1,0 1 1,1-1 0,-1 1 0,0 0-1,0-1 1,0 1 0,0-1-1,0 1 1,0 0 0,0-1-1,0 1 1,0-1 0,0 1-1,0-1 1,0 1 0,0 0-1,-1-1 1,1 1 0,0-1 0,0 1-1,0 0 1,-1-1 0,1 1-1,0 0 1,0-1 0,-1 1-1,1 0 1,0-1 0,-1 1-1,1 0 1,0-1 0,-1 1 0,1 0-1,0 0 1,-1 0 0,1-1-1,-1 1 1,0 0 0,-23-9 30,4 7-17,0 1 0,0 0 1,-36 5-1,-64 15 48,-22 2 38,112-18-82,11-1 14,1-1-1,-1 0 1,1-1-1,-23-4 1,41 4-34,-1 0-1,1 0 1,0 0-1,-1 0 1,1 0 0,-1 0-1,1 0 1,0 0 0,-1 0-1,1 0 1,-1-1 0,1 1-1,0 0 1,-1 0 0,1 0-1,0-1 1,-1 1 0,1 0-1,0-1 1,-1 1 0,1 0-1,0-1 1,0 1 0,-1 0-1,1-1 1,0 1 0,0 0-1,-1-1 1,1 1 0,0-1-1,0 0 1,8-11-15,25-14-120,-27 22 52,16-10-3361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34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10152,'0'0'8730,"14"-2"-8395,0 0-239,0 0 0,0 1 0,0 1 0,0 0 0,0 1 0,15 3 0,25 4 360,0-2 1,93-3-1,109-20 780,-242 16-1139,-5 0 23,0 1 0,-1-1 1,1 0-1,0-1 0,-1 0 1,0 0-1,1-1 0,-1 0 1,12-7-1,-16 7 92,1 0-3245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34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11256,'0'0'4496,"12"12"-3938,202 199 1749,-24-32-491,-173-164-1593,-12-11-80,0 1 0,0-1 1,0 1-1,-1-1 0,0 1 0,0 1 0,0-1 1,0 1-1,-1-1 0,4 10 0,-7-10 778,-4-9-699,-4-8-373,4 3-2861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35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679 1 11448,'0'0'2606,"-13"6"-2272,-177 115 662,-92 133 828,181-156-721,84-82-631,0 1 0,2 0 0,0 1 0,-12 21 0,27-39-440,-1 1 0,1-1 0,0 1 0,0 0 0,0-1 0,0 1-1,-1-1 1,1 1 0,0 0 0,0-1 0,0 1 0,0 0 0,1-1-1,-1 1 1,0 0 0,0-1 0,0 1 0,0-1 0,1 1 0,-1 0-1,0-1 1,1 1 0,-1-1 0,0 1 0,1-1 0,-1 1 0,1-1-1,-1 1 1,0-1 0,1 0 0,-1 1 0,1-1 0,0 1 0,-1-1-1,1 0 1,-1 0 0,1 1 0,-1-1 0,1 0 0,0 0 0,-1 0-1,2 1 1,25 6-2189,-26-7 1679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37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33 9536,'0'0'5462,"-3"10"-4987,-4 18-165,2 0 1,0 0-1,2 1 1,1-1 0,3 48-1,24 154 1246,-20-195-1266,0-5 378,2-1 0,17 50 0,-19-53 346,-5-20-166,-5-17-305,-28-70 57,18 47-394,1 0-1,-12-51 0,10-1 85,6 33 96,-21-66 1,30 114-361,-1 1 1,1-1 0,0 1-1,1-1 1,-1 1-1,1-1 1,-1 0 0,2 1-1,-1-1 1,0 0-1,1 1 1,0-1 0,0 0-1,0 1 1,1-1-1,-1 1 1,1 0 0,3-6-1,-1 4 3,0 1 0,0 0-1,0 0 1,1 0 0,0 1-1,0 0 1,0 0 0,0 0 0,0 0-1,1 1 1,0 0 0,11-4 0,6-2 16,1 1 0,0 2 0,0 0 0,34-3 0,-41 8-19,0 0-1,0 1 0,-1 0 1,1 2-1,0 0 1,-1 0-1,24 8 1,-36-9-11,0 1 0,0-1 0,-1 1 1,1 0-1,0-1 0,-1 2 0,0-1 0,1 0 0,-1 1 1,0-1-1,0 1 0,-1 0 0,1 0 0,-1 0 1,5 7-1,-6-7-2,1 0 0,-1 1 1,0-1-1,0 1 0,-1-1 0,1 1 1,-1 0-1,0-1 0,0 1 0,0-1 1,0 1-1,0-1 0,-1 1 0,0 0 1,0-1-1,0 0 0,0 1 0,-2 3 0,-8 18 36,-2 0 0,0-1 0,-2 0 0,-18 22-1,-77 83 239,97-114-232,11-14-45,1 1 1,-1-1-1,1 1 0,-1 0 1,1 0-1,0 0 0,0 0 1,-1 0-1,1 0 1,1 0-1,-1 0 0,0 0 1,0 0-1,1 0 0,-1 1 1,1-1-1,0 0 1,0 0-1,0 4 0,1-4-5,-1 0 0,1 0-1,0 0 1,0-1 0,0 1-1,1-1 1,-1 1 0,0-1 0,1 1-1,-1-1 1,1 0 0,-1 1-1,1-1 1,-1 0 0,1 0-1,0 0 1,0 0 0,0-1-1,-1 1 1,1 0 0,3 0-1,26 7 24,1-2 0,-1 0 0,47 1 0,-12-2 23,-56-3-48,12 0 28,35 9 0,-50-10-18,-1 1 1,0 1-1,1-1 1,-1 1 0,0 0-1,0 0 1,-1 1-1,1 0 1,9 8-1,-14-10-7,0-1 0,-1 0-1,1 0 1,0 1 0,0-1 0,-1 0-1,1 1 1,-1-1 0,0 0 0,1 1-1,-1-1 1,0 1 0,0-1 0,0 1-1,0-1 1,0 1 0,0-1 0,0 0-1,0 1 1,-1-1 0,1 1 0,0-1-1,-1 0 1,1 1 0,-1-1 0,0 0-1,-1 3 1,-1 2 13,-1 0-1,0 0 1,0-1-1,-9 9 0,1-3 5,0 0-1,-1-1 0,0-1 1,-1 0-1,0-1 0,-1 0 0,-29 10 1,4-4 31,-78 15 0,-71 1 87,162-27-100,1-2 0,-1-1-1,0 0 1,0-3 0,-27-4-1,21-4 280,31 10-508,1 1 0,0-1 0,0 1 0,0-1 0,0 0 0,0 0 0,1 1 0,-1-1 0,0 0 0,0 0 0,0 0 0,1 0-1,-1 0 1,0 0 0,1 0 0,-1 0 0,1 0 0,-1 0 0,1 0 0,0 0 0,-1 0 0,1-1 0,0 1 0,0-1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38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10040,'0'0'7313,"15"-5"-6940,29-9 41,2 2 0,-1 2 0,63-6 0,-105 16-382,134-4 914,-115 5-574,1 1-1,-1 0 1,44 12-1,-66-14-422,23 9 905,-22-9-959,-1 0 0,1 1 0,0-1 0,-1 0 0,1 1 0,0-1 0,-1 1 0,1-1 0,0 1 0,-1-1 0,1 1 0,-1 0 0,1-1 0,-1 1 0,1 0 0,-1-1 0,1 1 0,-1 0 0,0-1 0,0 1 0,1 0 0,-1 1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39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9344,'0'0'3440,"-4"9"-2851,-27 94 84,4 1 0,4 2 0,5 0 0,-7 216 0,25-251-391,4 0 0,2 0 0,4 0 0,23 83 0,-23-118-88,1 0-1,3-1 1,0-1 0,2-1 0,2 0 0,1-1 0,2-1-1,0 0 1,49 49 0,-51-60 28,1-2 0,1 0 0,0-1 0,2-1 0,29 16 1,-41-27-130,-1 0 1,1-1 0,1 0-1,-1 0 1,0-1-1,1-1 1,0 0 0,0 0-1,-1-1 1,1-1 0,0 0-1,0-1 1,0 0 0,17-4-1,13-7-2731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39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10248,'0'0'3272,"4"10"-2187,-1-4-953,14 33 1023,33 52-1,23 17-193,126 204 490,-161-236-1009,-3 2 0,48 161 1,-71-193-69,14 83 1,-23-103-205,-2 0 1,0 1-1,-2-1 1,-6 48-1,-4-18 244,-3 0-1,-32 89 1,33-114-194,-1 0 1,-2 0 0,-1-2 0,-1 0-1,-40 48 1,52-70-142,-1 1 1,0-1-1,-1-1 0,1 1 0,-2-1 0,1 0 0,0-1 1,-1 0-1,0-1 0,0 1 0,-1-2 0,1 1 0,-1-1 1,1-1-1,-12 2 0,20-4-75,0 1 0,0-1 0,0 0 0,0 0-1,0 0 1,0 0 0,-1 0 0,1 0 0,0 0 0,0 0 0,0-1 0,0 1 0,0 0 0,0-1 0,0 1-1,0-1 1,0 1 0,0-1 0,0 1 0,0-1 0,0 1 0,-1-2 0,2 1 28,-1 0 1,1 0 0,0 0-1,-1 0 1,1 0-1,0 0 1,0 0-1,-1 0 1,1 0 0,0 0-1,0 0 1,0-1-1,0 1 1,1 0-1,-1 0 1,0 0 0,1-2-1,1-3-640,0 1 0,1-1 0,0 1 0,0 0 0,4-7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40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12056,'0'0'11542,"14"-4"-11251,26-7-57,-1 2 0,1 1 0,42-2 0,-74 10-192,8 0 119,0 0 0,30 4 0,-41-3-102,0 0-1,0 0 1,0 1 0,-1-1 0,1 1-1,0 0 1,-1 1 0,0-1 0,0 1 0,1 0-1,-2 0 1,1 0 0,5 6 0,-8-8-38,0 0 0,-1 1 0,1-1 1,-1 0-1,0 0 0,1 0 1,-1 1-1,0-1 0,0 0 1,1 1-1,-1-1 0,0 0 0,0 0 1,0 1-1,-1-1 0,1 0 1,0 1-1,0-1 0,-1 0 1,1 0-1,-1 1 0,1-1 0,-1 0 1,0 0-1,-1 2 0,-23 33 106,17-26-69,-22 30 76,-2-1-1,-2-1 0,-51 44 0,46-50-46,11-9 113,-43 46-1,62-54 1,9-15-193,0 1 1,0-1-1,0 1 0,0-1 0,0 0 1,1 1-1,-1-1 0,0 0 0,0 1 1,0-1-1,0 0 0,0 1 0,0-1 0,1 0 1,-1 1-1,0-1 0,0 0 0,1 0 1,-1 1-1,0-1 0,0 0 0,1 0 1,-1 1-1,0-1 0,1 0 0,2 1 26,0 0 0,1 0 0,-1 0-1,0 0 1,0-1 0,7 0 0,0 1-30,141 4 250,-74-5-130,17-1 101,-83 0-270,0-1 1,-1 1 0,1-2 0,0 1-1,-1-2 1,14-5 0,-24 9 26,0 0 0,1 0 0,-1 0 0,0 0 0,0 0 0,0 0 0,1 0 0,-1 0 0,0 0 0,0 0 0,0 0 0,1 0 0,-1 0 0,0 0 0,0 0 0,0 0 0,0 0 0,1 0 0,-1 0 0,0 1 0,0-1 0,0 0 0,0 0 0,1 0 1,-1 0-1,0 0 0,0 0 0,0 1 0,0-1 0,0 0 0,1 0 0,-1 0 0,0 0 0,0 1 0,0-1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27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 12760,'0'0'1322,"11"-1"-766,320-36 4853,-279 31-2787,-49 1-4243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41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14464,'0'0'1974,"13"-3"-1347,262-33 1471,-24 6 72,-239 27-2026,-1 0 0,0 0 0,0-1 1,0 0-1,0-1 0,-1-1 0,13-7 1,10-12-2709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42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9848,'0'0'11105,"11"-5"-10641,10-4-229,0 2 1,0 0-1,0 1 1,1 1-1,37-3 1,13 6 687,1 3 0,97 15 0,-93-2 672,-77-14-1588,0 0 0,0 0 0,1 0 0,-1 0-1,0 0 1,0 0 0,0 0 0,0 0 0,0-1 0,1 1 0,-1 0 0,0 0 0,0 0 0,0 0 0,0 0 0,0 0-1,0 0 1,1 0 0,-1 0 0,0-1 0,0 1 0,0 0 0,0 0 0,0 0 0,0 0 0,0 0 0,0-1 0,0 1 0,0 0-1,0 0 1,0 0 0,0 0 0,0 0 0,0-1 0,0 1 0,0 0 0,0 0 0,0 0 0,0 0 0,0 0 0,0-1-1,0 1 1,0 0 0,0 0 0,0 0 0,0 0 0,0 0 0,0-1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42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14272,'0'0'3070,"14"-2"-2561,46-7 89,70-2 0,229-11 1850,-312 17-2264,-21 2 513,38-7 0,-58 8-918,1 1 1,-1-2 0,1 1 0,-1-1-1,0 0 1,0 0 0,0 0 0,0-1 0,-1 0-1,8-7 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4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9744,'0'0'5802,"-2"14"-5235,-3 39 311,4 81 1,16 173 2494,-10-217 165,-5-89-3222,4-9 301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43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12960,'0'0'4441,"17"-4"-4037,226-51 880,-100 28-17,210-13 0,-284 34-553,24-2 1375,-93 8-2077,0 0 0,0 0 0,0 0-1,0 0 1,0 0 0,0 0 0,0 0 0,0 0 0,0 0 0,0-1 0,-1 1-1,1 0 1,0 0 0,0 0 0,0 0 0,0 0 0,0 0 0,0 0 0,0-1-1,0 1 1,0 0 0,0 0 0,0 0 0,0 0 0,0 0 0,1 0 0,-1 0-1,0-1 1,0 1 0,0 0 0,0 0 0,0 0 0,0 0 0,0 0 0,0 0-1,0 0 1,0 0 0,0 0 0,0 0 0,0-1 0,1 1 0,-1 0 0,0 0-1,0 0 1,0 0 0,0 0 0,0 0 0,0 0 0,0 0 0,1 0 0,-1 0 0,0 0-1,0 0 1,0 0 0,0 0 0,0 0 0,0 0 0,0 0 0,1 0 0,-1 0-1,0 0 1,0 0 0,0 0 0,-11-3 212,3 4-3437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44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12664,'0'0'6127,"10"16"-5719,0-1-304,7 10 136,-1 1 0,17 39 0,33 86 1434,-53-129-1132,-11-20-411,-1 1 1,1-1 0,-1 1 0,1-1 0,-1 1 0,0 0 0,1 4 0,-2-7-122,0 0 0,0 0 0,0 0 1,0 0-1,0 1 0,0-1 0,0 0 0,0 0 1,0 0-1,0 0 0,0 0 0,0 0 0,0 0 0,0 0 1,0 1-1,0-1 0,0 0 0,0 0 0,0 0 1,0 0-1,0 0 0,0 0 0,0 0 0,0 0 0,0 0 1,0 0-1,0 1 0,0-1 0,1 0 0,-1 0 1,0 0-1,0 0 0,0 0 0,0 0 0,0 0 0,0 0 1,0 0-1,0 0 0,0 0 0,0 0 0,0 0 1,1 0-1,-1 0 0,0 0 0,0 0 0,0 0 0,0 0 1,0 0-1,0 0 0,0 0 0,0 0 0,1 0 1,-1 0-1,0 0 0,0 0 0,0 0 0,0 0 0,0 0 1,0 0-1,0 0 0,0 0 0,0 0 0,1 0 1,1-7 353,-11-164 715,0-38-193,9 206-856,1-1 0,-1 1-1,1-1 1,0 1-1,0-1 1,0 1 0,1-1-1,-1 1 1,1 0 0,-1 0-1,1 0 1,0 0 0,1 0-1,-1 0 1,0 0 0,1 1-1,-1-1 1,1 1 0,0 0-1,0 0 1,0 0 0,0 0-1,0 0 1,0 0 0,1 1-1,-1 0 1,6-2 0,5-1 39,1 1 0,-1 0 0,1 1 0,0 1 0,19 0 0,13 5 133,-38-3-140,1 0 0,-1 0 0,1-1 0,-1 0 0,1-1 0,15-3 0,-10 1 121,-2 0-584,-6 1-2882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58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339 509 8432,'0'0'7688,"-13"1"-7408,-179 23 1438,188-23-1647,0 0 0,0 0 0,1 1 0,-1-1-1,0 1 1,1 0 0,-1 0 0,1 0 0,0 1 0,0-1 0,0 1 0,-3 3-1,-3 3 132,1 2 0,-9 14 1,0-1 149,12-18-178,1 0-1,0 0 1,0 1-1,0-1 1,1 1-1,-5 14 1,7-19-134,1-1 0,0 1 1,-1 0-1,1 0 0,0 0 0,0-1 1,0 1-1,0 0 0,0 0 1,0 0-1,1-1 0,-1 1 1,1 0-1,-1 0 0,1-1 1,0 1-1,0 0 0,-1-1 1,1 1-1,0-1 0,0 1 0,1-1 1,-1 1-1,0-1 0,0 0 1,1 1-1,-1-1 0,1 0 1,-1 0-1,1 0 0,-1 0 1,1-1-1,2 2 0,0 0 7,1-1-1,0 0 1,-1 0-1,1 0 1,0 0-1,0-1 1,-1 1-1,1-1 1,0-1 0,0 1-1,0-1 1,-1 1-1,1-1 1,0-1-1,7-2 1,0-1 25,0 0 0,0-1-1,0-1 1,16-11 0,-8 3 18,0-1-1,-1-1 0,-1 0 1,-1-2-1,0 0 0,-2 0 1,0-2-1,-1 0 0,-1 0 1,-1-1-1,15-39 0,-25 52-40,0 0-1,-1-1 0,1 1 1,-2-1-1,1 1 1,-1-1-1,-1 0 0,0 1 1,0-1-1,-1 1 1,0 0-1,-1-1 0,0 1 1,0 0-1,-6-10 1,-2-2 40,0 1 0,-2 0 0,0 1 0,-1 0 0,-18-19 1,15 20 16,-1 0 0,-1 1-1,-27-19 1,38 30-57,-1 1-1,1 0 0,-1 1 1,0 0-1,0 0 0,0 1 1,-1 0-1,1 0 0,-1 1 1,0 0-1,-15 0 1,12 1 13,-12-1 163,25 2-234,-1 0 0,0 0 0,0 0 0,0 0-1,0 0 1,1 0 0,-1 1 0,0-1 0,0 0-1,0 0 1,1 0 0,-1 1 0,0-1 0,0 0-1,1 1 1,-1-1 0,0 1 0,1-1 0,-1 1-1,0 0 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8:59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8936,'0'0'6869,"17"-2"-6448,215-37 823,138-26 361,-252 50-522,143 1 0,-254 14-999,39 2 519,-44-2-550,0 1 1,1-1 0,-1 1 0,0-1-1,0 1 1,0 0 0,1 0-1,-1 0 1,0 0 0,0 0-1,0 1 1,-1-1 0,1 0 0,0 1-1,0 0 1,1 2 0,-3-4-31,0 1 0,1 0 0,-1 0 0,-1-1 0,1 1 0,0 0 0,0 0 0,0-1 0,0 1 1,0 0-1,-1 0 0,1-1 0,0 1 0,-1 0 0,1-1 0,0 1 0,-1 0 0,1-1 0,-1 1 0,1 0 1,-1-1-1,1 1 0,-2 0 0,-11 11-3240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9:00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356 408 10544,'0'0'3585,"-13"1"-3090,2-1-377,-1 1 4,1 0 1,0 0 0,0 1 0,-1 0-1,1 1 1,-10 5 0,-1 0 304,2 2 0,-1 1 0,1 0-1,0 2 1,2 0 0,-1 1 0,1 1 0,1 1 0,1 0 0,-26 34 0,41-49-375,0 0 0,0 0 0,0 0 1,0 1-1,1-1 0,-1 0 0,0 1 0,1-1 1,-1 1-1,1-1 0,-1 1 0,1-1 1,0 1-1,-1-1 0,1 1 0,0-1 0,0 1 1,0-1-1,0 1 0,1-1 0,-1 1 1,0-1-1,1 1 0,-1-1 0,1 1 0,-1-1 1,1 1-1,0-1 0,-1 0 0,1 1 1,0-1-1,0 0 0,0 0 0,0 0 0,0 1 1,0-1-1,0 0 0,1-1 0,-1 1 1,0 0-1,1 0 0,-1 0 0,0-1 0,1 1 1,-1-1-1,1 1 0,1 0 0,2 0 10,1 1 0,-1-1 0,0 0 0,1-1 0,-1 1 0,1-1 0,-1 0 0,1 0 0,-1-1 0,1 0 0,-1 0 0,1 0 0,-1-1 0,0 1 0,1-1 0,-1 0 0,0-1 0,-1 1 0,1-1 0,0 0 0,6-6 0,1 0 37,0-2 0,0 1 0,-1-1 0,-1-1 0,0 0 0,12-20 1,-6 8 35,-2-1 1,-1-1-1,-1 0 1,15-48 0,-24 62-89,0 0 1,0-1 0,-2 1 0,1-1-1,-2 1 1,1-1 0,-2 0 0,0 1-1,0-1 1,-1 1 0,-1-1 0,0 1-1,-6-16 1,1 9 37,0 1-1,-1 0 1,-22-30-1,26 42-42,1 0 0,-1 0 0,-1 1 1,1 0-1,-1 0 0,0 0 0,0 1 0,0 0 0,0 0 1,-1 0-1,0 1 0,0 0 0,-11-3 0,9 4 47,0 0 0,1 1-1,-1 0 1,0 1 0,0 0 0,-9 1-1,15-1-86,1 0 0,0 0-1,-1 1 1,1-1-1,0 1 1,0-1-1,-1 1 1,1 0 0,0 0-1,0 0 1,0 0-1,0 0 1,0 0-1,0 1 1,0-1 0,1 1-1,-1-1 1,0 1-1,1 0 1,-1-1 0,1 1-1,0 0 1,-1 0-1,1 0 1,0 0-1,0 0 1,-1 4-1,2-4-24,0-1 0,0 0-1,1 1 1,-1-1-1,0 0 1,0 0-1,1 1 1,-1-1-1,1 0 1,-1 0-1,1 0 1,-1 1-1,1-1 1,0 0-1,0 0 1,-1 0-1,1 0 1,0 0-1,0 0 1,0-1 0,0 1-1,0 0 1,0 0-1,0-1 1,1 1-1,-1 0 1,0-1-1,0 1 1,2-1-1,35 12-3238,-36-12 2255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9:01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0 277 17727,'0'0'155,"6"12"-170,7 13 338,-1 0 0,-1 1-1,-1 1 1,11 45 0,-20-67-353,3 19 1539,-5-21-492,-4-15-275,-12-47 235,-19-121 0,30 133-329,0-60 1,6 104-591,1 0 0,-1 1 0,0-1 0,1 1 0,-1-1 0,1 0 0,0 1 0,0-1 0,0 1-1,0 0 1,0-1 0,0 1 0,1 0 0,-1-1 0,1 1 0,0 0 0,0 0 0,0 1 0,-1-1 0,2 0 0,-1 0 0,0 1 0,0 0 0,0-1 0,1 1 0,-1 0 0,1 0 0,3-1 0,7-2 115,0 1 1,0 1 0,0 0 0,20 0-1,-14 1-30,73 1 508,-68 1-468,0-1 1,48-5-1,-20-5-570,-36 7-2984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28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 8640,'0'0'5425,"17"-5"-4624,19-5-305,1 2-1,60-5 1,223-4 1709,284-27 2054,-494 25-2875,-81 13-784,-15 5-240,-9 1-3151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9:25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1 9944,'0'0'6032,"-9"14"-5321,-60 92 337,14-21-257,-51 84 282,84-128-800,1 1 0,-20 56 0,27-56-27,1 1 0,3 0 0,1 1 0,2 0 1,-2 78-1,9-98-88,2-1 1,0 1-1,1-1 1,1 0-1,2 0 1,0 0-1,1-1 1,2 0-1,0 0 1,1-1-1,1 0 1,23 32-1,67 68 863,-86-105-805,1 0 1,1-2-1,0 0 0,1-1 1,20 11-1,-32-20-66,0-1 0,0 0 0,0-1 1,13 4-1,-18-6-124,1 1 0,-1-1 0,1 0 0,0 0 0,-1 0 0,1 0 0,0 0 0,-1 0 0,1-1 0,-1 1 0,1 0 0,-1-1 0,1 1 0,-1-1 0,1 0 0,-1 0 0,1 1 1,-1-1-1,1 0 0,-1 0 0,0 0 0,0 0 0,0 0 0,0-1 0,2 0 0,3-8-21,0 0-1,0 0 1,-1 0 0,6-18 0,-3 4-3400,-8 24 3373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9:2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12456,'0'0'2706,"5"12"-2070,14 49 461,14 69 1,-29-108-752,4 13 917,-2 1-1,4 64 1,-12-98-467,-1-6-342,-5-11-63,7 14-334,-13-33 238,2-1 0,1 0 0,1-1 0,2 0 0,2 0 0,1 0 0,0-65 0,5 90-205,1 0 1,0 0 0,0 0 0,1 0 0,7-18 0,-8 25-65,0 0 0,0 1 0,1-1 0,0 1 1,0 0-1,0-1 0,0 1 0,0 0 0,0 0 0,1 0 0,0 1 0,-1-1 0,1 1 0,0-1 0,0 1 0,0 0 1,1 0-1,-1 0 0,0 0 0,5-1 0,-5 3-6,-1-1 0,1 1 0,-1 0 1,1 0-1,0 0 0,-1 0 0,1 0 0,-1 1 0,1-1 1,0 1-1,-1-1 0,1 1 0,3 2 0,31 18 208,-23-12-116,48 25 340,-35-20 120,39 26-1,-29-2 541,-37-38-1156,0 0-1,0 0 1,0 0 0,1 0 0,-1 0-1,0 0 1,0 0 0,0 0-1,0 0 1,0 0 0,0 0-1,0 0 1,0 0 0,0 0-1,0 0 1,0 0 0,1 0-1,-1 0 1,0 0 0,0 0-1,0 0 1,0 0 0,0 0 0,0 0-1,0 0 1,0 0 0,0 0-1,0 0 1,0 0 0,0 0-1,0 0 1,0 0 0,1 0-1,-1-1 1,0 1 0,0 0-1,0 0 1,0 0 0,0 0 0,0 0-1,0 0 1,0 0 0,0 0-1,0 0 1,0 0 0,0 0-1,0 0 1,0-1 0,0 1-1,0 0 1,0 0 0,0 0-1,0 0 1,0 0 0,0 0 0,0 0-1,0 0 1,0 0 0,0 0-1,0-1 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9:29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97 8432,'0'0'9553,"-8"-10"-9165,-34-45 4709,41 60-2603,1 14-1290,3 23-1625,17 84 743,-2-17-85,7 241 1099,-29-314-982,2-30-310,1-1 0,1 1 0,-1-1 0,1 1 0,0-1 0,0 1 0,0-1 0,1 1 0,0-1 0,2 9 0,6 16 366,-9-30-406,0 0 0,0 1 0,0-1 0,0 0 0,0 0 0,0 0 0,0 0 0,0 0 0,0 0 0,0 1 0,0-1 0,0 0 0,0 0 0,0 0 0,1 0 0,-1 0 0,0 0 0,0 0 0,0 0 0,0 1 0,0-1 0,0 0 0,0 0 0,1 0 0,-1 0 0,0 0 0,0 0 0,0 0 0,0 0 0,0 0 0,0 0 1,1 0-1,-1 0 0,0 0 0,0 0 0,0 0 0,0 0 0,0 0 0,1 0 0,-1 0 0,0 0 0,0 0 0,0 0 0,0 0 0,0 0 0,1-1 0,-1 1 6,0 0 1,1 0 0,-1-1-1,0 1 1,1 0-1,-1 0 1,0-1-1,1 1 1,-1 0 0,0-1-1,0 1 1,1-1-1,-1 1 1,0 0-1,0-1 1,0 1 0,0 0-1,0-1 1,1 1-1,-1-1 1,0 1-1,0-1 1,0 1-1,0-1 1,-20-302 712,9 186-526,8 91-133,-8-29-1,-2-13 81,12 58-120,0 1 0,1-1 0,0 0 0,1 1 0,0-1 0,0 1 0,1-1 0,0 1 0,1 0 0,0 0 0,1 0 0,6-14 0,-6 16-7,0 0 0,1 1 0,0 0 0,-1 0-1,2 0 1,-1 1 0,1-1 0,0 1-1,0 1 1,0-1 0,1 1 0,-1 0 0,1 0-1,0 1 1,15-5 0,-4 3-17,1 0 0,0 2 0,0 0-1,1 1 1,-1 1 0,0 1 0,24 2 0,-39-1-7,1 0 1,-1 0-1,1 0 1,-1 1-1,0-1 1,0 1-1,0 0 1,0 0-1,0 1 1,0-1-1,-1 1 1,1 0-1,-1 0 1,1 0-1,-1 0 1,0 1-1,-1-1 1,1 1-1,0 0 1,-1 0-1,0 0 1,0 0-1,2 6 1,-2-2 6,1-1 0,-2 1 0,1 0 1,-1 0-1,0 0 0,-1 0 0,0 0 0,0 0 1,-1 1-1,0-1 0,0 0 0,-3 10 0,-2-1 18,-1 0 0,0-1 0,-1 0 0,-1 0 0,0-1 0,-12 15 0,-75 82 196,86-101-187,-15 11 43,21-20-47,0 1-1,0 1 0,0-1 0,0 1 0,1-1 0,0 1 1,-1 0-1,1 1 0,-3 5 0,6-9-20,-1 0 0,1-1-1,0 1 1,0 0 0,0-1 0,0 1-1,0 0 1,0-1 0,0 1 0,0 0-1,0 0 1,0-1 0,0 1 0,0 0-1,1-1 1,-1 1 0,0-1 0,0 1-1,1 0 1,-1-1 0,0 1 0,1-1 0,-1 1-1,1-1 1,-1 1 0,1-1 0,-1 1-1,1-1 1,-1 1 0,1-1 0,-1 1-1,1-1 1,0 0 0,-1 0 0,2 1-1,28 8 68,-21-7-61,45 13-8,70 29 0,-103-34 0,1 0 0,-2 1 0,1 1 0,-1 1 0,34 31 0,-49-40 0,0 1 0,-1 0 0,0 0 0,0 0 0,0 1 0,0-1 0,-1 1 0,0 0 0,0 0 0,3 11 0,-6-14 0,1-1 0,-1 1 0,1-1 0,-1 1 0,0-1 0,0 1 0,0-1 0,-1 1 0,1-1 0,-1 1 0,1-1 0,-1 1 0,0-1 0,0 0 0,0 1 0,0-1 0,0 0 0,0 0 0,-1 0 0,1 1 0,-1-2 0,0 1 0,1 0 0,-1 0 0,0 0 0,0-1 0,0 1 0,0-1 0,0 0 0,-5 3 0,-3 0 0,-1 1 0,1-1 0,-1-1 0,0 0 0,-1 0 0,-20 2 0,-72-3 0,-36-10 0,114 4 0,1 0 0,-1-2 0,-33-11 0,59 17 0,-5-2 2,1 0 1,-1 0-1,1 0 1,0 0-1,-8-6 0,12 8-3,-1-1-1,0 1 0,1-1 0,-1 0 1,1 1-1,-1-1 0,1 0 1,-1 1-1,1-1 0,-1 0 1,1 0-1,0 0 0,-1 1 0,1-1 1,0 0-1,0 0 0,0 0 1,0 0-1,0 0 0,0 1 1,0-1-1,0 0 0,0 0 0,0 0 1,0 0-1,0 1 0,1-1 1,-1 0-1,0 0 0,1 0 0,-1 1 1,0-1-1,1 0 0,-1 0 1,1 1-1,-1-1 0,1 0 1,-1 1-1,1-1 0,0 1 0,0-2 1,13-10-4282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9:3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28 7832,'0'0'7882,"-11"6"-7396,6-3-427,-2 1 51,1 0 1,-1 1 0,1 0 0,0 0-1,0 0 1,1 0 0,0 1-1,0 0 1,0 0 0,0 1 0,1-1-1,-4 9 1,2 1 193,0 1 0,2 0 0,0 0 0,1 1-1,0-1 1,2 1 0,0-1 0,1 1 0,1 0 0,2 18 0,-2-33-228,0 1 1,0-1-1,0 0 0,1 1 1,-1-1-1,1 0 1,0 0-1,-1 0 1,1 0-1,1 0 1,-1-1-1,0 1 0,1-1 1,-1 1-1,1-1 1,0 0-1,0 0 1,0 0-1,0 0 1,0-1-1,0 1 0,0-1 1,0 0-1,4 1 1,-2 0-3,0-1 1,0 0-1,0 0 0,0-1 1,0 1-1,0-1 1,0 0-1,0-1 0,0 1 1,0-1-1,0 0 1,0 0-1,-1-1 0,1 1 1,0-1-1,8-4 1,-1-3 48,-1 0 0,0 0-1,0-1 1,-1 0 0,-1-1 0,13-17 0,-6 6 147,-1-2-1,17-36 1,-27 48-130,0 1 0,-1-1 0,0 0 0,4-23 0,-7 31-97,-1 1-1,1-1 1,-1 0 0,0 1-1,0-1 1,-1 0-1,1 1 1,-1-1-1,0 1 1,0-1-1,0 1 1,0-1-1,0 1 1,-1-1-1,0 1 1,1 0-1,-1 0 1,-1 0-1,1 0 1,-4-4-1,3 4 1,0 0-1,0 1 0,0-1 1,-1 1-1,1 0 0,0 0 1,-1 0-1,0 0 1,1 1-1,-1-1 0,0 1 1,0 0-1,-6-1 0,4 2-9,0 0 1,0 1-1,0 0 0,1 0 0,-1 0 0,0 0 0,1 1 0,-1 0 0,-5 3 0,-8 3 62,1 1 1,-35 23-1,46-27-76,0 0-1,0 1 1,1 0-1,0 0 1,0 0 0,0 1-1,1 0 1,0 0 0,-7 13-1,11-19-12,0 1 0,0-1-1,1 1 1,-1-1 0,0 0-1,1 1 1,-1-1 0,1 1-1,0-1 1,0 1 0,-1 0-1,1-1 1,0 1 0,0-1 0,0 1-1,1-1 1,-1 1 0,0-1-1,1 1 1,-1-1 0,0 1-1,1-1 1,0 1 0,-1-1-1,1 1 1,0-1 0,0 0 0,0 0-1,0 1 1,0-1 0,0 0-1,0 0 1,0 0 0,0 0-1,1 0 1,-1 0 0,2 0-1,1 1 5,0 0 0,0-1-1,1 1 1,-1-1-1,1 0 1,-1-1-1,1 1 1,-1-1-1,1 0 1,-1 0-1,8-1 1,37-8 180,0-3-1,52-18 1,-95 27-127,1 0 1,-1 0-1,0 0 1,8-6-1,20-10 503,-23 9-318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49:31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9240,'0'0'3826,"12"5"-3182,2 1-430,-1 1-1,0 0 1,0 0-1,0 2 1,22 18 0,3 13 312,-1 1 0,-2 1 0,-2 2 0,35 63 0,92 203 1144,-139-265-1448,3 5 99,-3 0 0,-3 2 0,-1 0 0,-3 1 0,12 87 0,-22-107-125,-2 1 0,-1-1-1,-2 1 1,-1-1 0,-2 1-1,-1-1 1,-2 0 0,-1 0-1,-1-1 1,-18 42 0,0-21 341,-3-1 1,-1-2 0,-76 93-1,98-133-389,0-1-1,0 0 1,-1 0-1,-1-1 1,1-1 0,-1 0-1,-1 0 1,1-1-1,-1 0 1,0-1-1,0 0 1,-21 4-1,22-7-668,1 0 0,-1 0 0,1-2-1,-1 1 1,-15-2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02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1 342 8336,'0'0'7836,"10"0"-7566,-2 1-188,-5-1-56,1 1 0,-1-1 0,0 0 0,0 0 0,0 0 0,1 0 0,-1-1 0,0 1 0,0-1 0,0 0 0,0 1 0,0-2 1,0 1-1,0 0 0,0-1 0,0 1 0,4-4 0,15-13 238,-2-1 0,0-1 1,-2 0-1,0-1 0,-1-1 1,-1-1-1,-1 0 0,19-41 0,-30 55-53,0 0-1,-1-1 1,0 1-1,-1-1 0,0 0 1,0 0-1,-1 0 0,0-10 1,-1 19-66,-1 1-134,1 0 0,0 0 0,-1 0 1,1 0-1,0 0 0,-1 0 0,1 0 0,0 0 0,0 0 0,-1 0 0,1 0 1,0 0-1,-1 0 0,1 0 0,0 0 0,-1 0 0,1 1 0,0-1 0,0 0 1,-1 0-1,1 0 0,0 0 0,-1 1 0,1-1 0,0 0 0,0 0 1,0 0-1,-1 1 0,1-1 0,0 0 0,0 0 0,0 1 0,-1-1 0,1 0 1,0 1-1,0-1 0,0 0 0,0 0 0,0 1 0,0-1 0,0 0 0,0 1 1,-7 17 25,6-16 3,-4 11-5,1-1 0,1 1 1,0 0-1,0 0 0,2 1 0,-1-1 0,2 0 0,0 1 1,0-1-1,2 0 0,-1 1 0,2-1 0,-1 0 1,2 0-1,0 0 0,0-1 0,11 21 0,-13-30-13,-1-1-1,0 1 0,1-1 0,0 1 0,0-1 1,-1 0-1,1 0 0,1 1 0,-1-1 1,0-1-1,0 1 0,1 0 0,-1-1 1,1 1-1,-1-1 0,1 1 0,0-1 0,0 0 1,3 0-1,-3 0 10,1-1-1,-1 0 1,1 0 0,-1-1 0,1 1 0,-1-1-1,1 1 1,-1-1 0,0 0 0,1-1 0,-1 1-1,0 0 1,6-5 0,2-2 52,0 0 0,0-1 0,-1 0 0,0-1 0,-1 0 0,0 0 0,8-14 0,15-32 223,-27 44-197,1 0 0,1 1 1,0-1-1,0 1 0,12-12 1,-19 22-102,1 1 1,-1 0 0,0-1 0,0 1 0,1 0 0,-1-1 0,0 1 0,1 0 0,-1-1 0,0 1-1,1 0 1,-1 0 0,1-1 0,-1 1 0,0 0 0,1 0 0,-1 0 0,1 0 0,-1 0-1,1 0 1,-1 0 0,1-1 0,-1 1 0,0 0 0,1 1 0,-1-1 0,1 0 0,-1 0 0,1 0-1,-1 0 1,1 0 0,-1 0 0,0 0 0,2 1 0,-2 0 1,1 0 0,0 0 1,0 0-1,0 1 0,-1-1 1,1 0-1,-1 0 0,1 1 0,-1-1 1,1 0-1,0 3 0,3 38 74,-4 65 166,0-107-244,0 1 0,0 0 0,0 0 0,0 0 0,0 0 0,0 0 0,0 0 0,0-1 1,0 1-1,0 0 0,1 0 0,-1 0 0,0 0 0,1-1 0,-1 1 0,1 0 0,-1 0 1,1-1-1,0 2 0,0-2-1,-1 0 0,1 0 1,-1 1-1,1-1 0,-1 0 1,1 0-1,-1 0 0,1 0 1,-1 0-1,1 0 0,-1 0 1,1 0-1,-1-1 0,1 1 1,-1 0-1,1 0 0,-1 0 1,1 0-1,-1-1 0,1 1 1,-1 0-1,0 0 0,1-1 1,26-25 125,76-96 144,-102 120-269,-1 1 0,1 0 0,0 0 0,0 0 0,0 0 0,1 0 0,-1 0 0,0 0 0,0 0 0,0 0 0,1 1 0,-1-1 0,1 0 0,-1 1 0,0-1 0,1 1 0,-1 0 0,1-1 0,-1 1 0,1 0 0,-1 0 0,1 0 0,1 0 0,-1 1 0,0 0 1,-1 0-1,1 0 1,-1 0 0,0 0-1,1 0 1,-1 1-1,0-1 1,0 0 0,0 1-1,0-1 1,0 1-1,0 0 1,0-1 0,0 1-1,-1 0 1,1-1-1,0 1 1,-1 2 0,37 89 251,-16-43-88,-18-38-101,-2-11-62,-1 0-1,0 0 0,0 0 0,0 0 0,1 1 0,-1-1 0,1 0 0,-1 0 1,1 0-1,-1 0 0,1 0 0,-1 0 0,1 0 0,0 0 0,1 1 0,-1-1-14,-6-6-720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03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13464,'0'0'2616,"8"-65"-2704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09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1042 8032,'0'0'5808,"-11"-10"-5623,-33-30 7,43 39-166,-1 0 0,1-1 0,-1 1 1,1 0-1,-1 0 0,1 0 0,-1 0 0,0 0 0,0 0 0,1 0 1,-1 0-1,0 1 0,0-1 0,0 1 0,0-1 0,0 1 1,0 0-1,0 0 0,0 0 0,0 0 0,0 0 0,1 0 0,-1 1 1,-3 0-1,-3 0 77,-1 2 63,-1 0 0,1 0-1,0 1 1,0 0 0,0 0 0,1 1-1,-1 1 1,1-1 0,0 1 0,1 1-1,-1-1 1,-8 12 0,8-8 23,0 1 0,2 0 0,-1 0 0,1 1 0,1-1 0,0 1 1,1 0-1,0 1 0,1-1 0,0 1 0,-1 18 0,4-24-97,-1 0-1,1 1 1,1-1-1,0 1 1,0-1-1,0 0 1,1 0 0,0 0-1,0 0 1,1 0-1,0 0 1,0 0-1,6 7 1,-7-10-59,0-1 0,1 0 0,0 1 0,0-1 0,-1-1 0,2 1 0,-1 0-1,0-1 1,0 1 0,1-1 0,0 0 0,-1 0 0,1-1 0,0 1 0,0-1 0,0 1 0,0-1 0,0-1 0,0 1 0,0 0 0,0-1 0,0 0-1,0 0 1,8-1 0,2-2 13,-1 0-1,1-1 1,0-1-1,-1 0 1,0-1-1,0-1 1,-1 1-1,0-2 1,0 0-1,14-12 0,-8 5 56,-1-1 0,-1-1-1,-1 0 1,-1-1 0,21-33-1,-31 45-32,0 0-1,-1-1 0,0 0 1,-1 1-1,1-1 0,-1 0 1,0-1-1,-1 1 0,1-8 1,-2 14-34,1 0-26,-1 1-1,1-1 1,0 0-1,0 1 1,-1-1-1,1 0 0,-1 0 1,1 1-1,0-1 1,-1 0-1,0 0 1,1 0-1,-1 0 0,1 0 1,-1 0-1,0 0 1,0 0-1,1-2 1,-1-1 95,-4 17-69,1-1-16,0-1 0,1 1 1,1 0-1,0-1 0,1 16 1,0-20 3,1 0 0,1 0 1,-1 0-1,1 0 1,0 0-1,1 0 0,0-1 1,0 1-1,0-1 1,5 7-1,-5-8-2,0-1 12,-1-1 1,0 1-1,1-1 1,0 0-1,4 5 1,-6-8-19,1 1 0,-1 0 0,0-1 0,0 1 0,0-1 0,0 1 0,0-1 0,1 1 0,-1-1 0,0 0 0,0 0 0,1 0 0,-1 1 0,0-1 0,0 0 0,1-1 0,-1 1 0,0 0 0,0 0 0,1 0 0,-1-1 0,2 0 0,3-1 19,-1 0-1,1 0 1,-1-1 0,1 1-1,-1-1 1,0 0-1,0-1 1,0 1 0,-1-1-1,1 0 1,-1 0-1,0-1 1,0 1-1,0-1 1,5-10 0,48-86 383,-30 43 256,-26 41-348,-1 10-135,0 10-56,0-2-35,-1 1-87,0 1 1,0-1 0,1 1-1,-1 0 1,1 0 0,0-1-1,0 4 1,-13 189 42,5-118-43,3-34 16,-2 0 0,-2 0 0,-2-1 0,-30 75 0,38-110-25,0-1 0,-1 1 0,0 0 0,0-1 0,0 0 0,-1 0 0,1 0 0,-1-1 1,-1 1-1,-7 5 0,10-9 4,1 0 1,-1-1-1,1 1 1,-1-1-1,0 0 1,0 0-1,0 0 1,0 0-1,0 0 1,0 0-1,0-1 1,0 1-1,0-1 1,0 0-1,0 0 1,0 0-1,0-1 1,0 1 0,0-1-1,0 1 1,0-1-1,0 0 1,0 0-1,1-1 1,-1 1-1,0 0 1,-4-4-1,4 4 2,1-1-1,-1 1 0,1-1 1,0 0-1,0 0 1,0 0-1,-1 0 0,2 0 1,-1 0-1,0 0 0,0-1 1,1 1-1,-1-1 1,1 1-1,0-1 0,0 1 1,0-1-1,0 0 1,0 0-1,1 1 0,-1-4 1,0-7 12,1 11-13,0 0 0,0 0-1,0 0 1,0-1 0,0 1 0,0 0 0,1 0 0,-1 0 0,1 0 0,-1 0-1,1-1 1,0 1 0,0 0 0,0 0 0,0 1 0,0-1 0,0 0 0,3-2 0,2-3-4,-1 1 0,1 0 1,0 1-1,1-1 1,0 1-1,-1 1 1,12-7-1,58-22-78,-16 7 80,-46 20 10,-1 0 0,0-1 0,-1-1 0,0-1 0,0 1 0,0-2 0,-1 1 0,-1-2 0,0 1 0,16-23 0,28-47 5,-15 24 3,-2-2-1,41-87 1,-36 43 49,45-167 0,-84 257-62,4-13 18,-1 0 0,-1 0 1,2-41-1,-7 64-31,0 1 0,0 0 0,0 0 0,0-1 0,0 1 0,0 0 0,0 0 0,0 0 0,-1-1 0,1 1 0,0 0 0,-1 0 0,1 0 0,-1 0 1,0 0-1,1 0 0,-1 0 0,0 0 0,1 0 0,-1 0 0,0 0 0,0 0 0,0 0 0,0 0 0,-1 0 0,1 1-2,0 0 0,-1-1 0,1 1 0,0 0 0,0 0 0,0 0-1,-1 0 1,1 1 0,0-1 0,0 0 0,0 0 0,-1 1 0,1-1 0,0 1 0,0-1 0,0 1 0,0-1-1,0 1 1,0 0 0,0-1 0,0 1 0,0 0 0,0 0 0,-1 1 0,-18 21-68,-22 31 0,24-30 47,11-14 13,0 0 0,1 1 0,0 0 0,1 0 0,0 0 0,1 0 0,1 1 0,-5 23 0,3 3-7,-1 57 0,3-19 7,3-72 16,-7 162 12,7-146-8,2 0 0,0 1-1,1-1 1,1 0-1,1 0 1,8 19-1,-11-34 6,0 1-1,0-1 0,1 0 1,0-1-1,0 1 0,0 0 0,1-1 1,-1 0-1,1 0 0,6 6 1,-8-9-9,0 0 1,0 0 0,0 0 0,0 0-1,0 0 1,0 0 0,0 0 0,0-1 0,1 1-1,-1-1 1,0 0 0,0 1 0,1-1-1,-1 0 1,0 0 0,0-1 0,1 1-1,-1 0 1,0-1 0,0 1 0,0-1-1,0 0 1,0 0 0,1 0 0,-1 0 0,-1 0-1,1 0 1,2-2 0,19-14 69,-1 0-1,-1-1 1,-1-2 0,30-35 0,-35 35-19,-1-1 1,19-37 0,-31 55-44,0-1 1,-1 0 0,1 0-1,-1 0 1,0 0-1,0 0 1,0 0 0,0 0-1,-1 0 1,0 0-1,0 0 1,0-6-1,-2 12-8,-1 0 0,1 0 0,0 0 0,1 0 0,-1 0-1,0 1 1,-2 4 0,0-1-3,1 1 0,0-1-1,0 1 1,1 0 0,0 0-1,0 0 1,1 0 0,-1 0 0,2 0-1,-1 0 1,1 1 0,0-1 0,0 0-1,1 0 1,2 9 0,-2-10 3,0 1 0,1-1 0,0-1 0,0 1 0,1 0 0,-1 0 0,1-1 0,1 1 0,-1-1 0,1 0 0,0 0 0,0 0 1,0-1-1,0 1 0,1-1 0,0 0 0,8 5 0,-10-8 6,-1 0 1,1-1-1,0 1 0,-1-1 1,1 1-1,-1-1 0,1 0 1,0 0-1,-1 0 0,1 0 1,-1-1-1,1 1 0,0-1 1,-1 0-1,1 1 1,-1-1-1,0 0 0,1 0 1,-1-1-1,3-1 0,4-2 22,0-1-1,0 0 0,12-12 0,-8 4 20,-1 1 0,-1-1 0,12-21 0,15-18 118,-37 52-159,0-1 0,0 1 0,1 0 0,-1-1 0,0 1 0,1 0 0,-1 0 1,1 0-1,0 0 0,2-1 0,-3 2-3,-1-1 0,1 1 1,0 0-1,0 0 1,-1 0-1,1 0 0,0 0 1,-1 0-1,1 0 1,0 0-1,0 0 1,-1 0-1,1 0 0,0 0 1,-1 1-1,1-1 1,0 0-1,-1 1 0,2 0 1,0 0 1,-1 1 0,1-1 0,-1 1 0,1 0-1,-1 0 1,0 0 0,0 0 0,1 0 0,-2 0 0,1 0 0,0 0 0,0 0 0,-1 1 0,1-1 0,0 4 0,16 115 348,-17-120-352,0-1 0,0 0 0,0 0 0,0 0 0,0 1 0,0-1 0,0 0 0,0 0 0,0 0 1,0 0-1,0 1 0,0-1 0,0 0 0,0 0 0,1 0 0,-1 0 0,0 1 0,0-1 0,0 0 0,0 0 0,0 0 1,0 0-1,0 0 0,1 0 0,-1 1 0,0-1 0,0 0 0,0 0 0,0 0 0,0 0 0,1 0 0,-1 0 0,0 0 0,0 0 1,0 0-1,0 0 0,1 0 0,-1 0 0,0 0 0,0 0 0,1 0 0,7-5 100,9-15 3,-16 18-95,36-59 152,-27 44-109,0 0-1,15-19 1,-24 35-46,0-1 0,1 0 0,-1 1 0,1-1 0,0 1 0,-1-1 0,1 1 0,0 0 0,0 0 0,0 0 0,0 0 0,0 0 0,0 0 0,0 1 0,0-1 0,4 0 0,-5 1-5,0 0 1,0 0-1,0 1 0,0-1 1,0 0-1,0 1 0,0-1 1,0 0-1,0 1 0,0-1 1,0 1-1,0 0 0,-1-1 1,1 1-1,0 0 0,0-1 1,-1 1-1,1 0 0,0 0 1,-1 0-1,1 0 0,-1 0 0,1 0 1,-1 0-1,1-1 0,-1 1 1,0 0-1,1 1 0,-1-1 1,0 0-1,0 0 0,0 0 1,0 0-1,0 2 0,3 31 57,-3-21-29,1-1 1,1 1-1,0-1 1,0 1-1,2-1 1,4 12-1,-7-22-26,0-1 0,0 1 0,0-1-1,0 0 1,1 0 0,-1 0-1,0 1 1,1-1 0,-1-1-1,1 1 1,-1 0 0,1 0 0,0 0-1,-1-1 1,1 1 0,0-1-1,-1 1 1,1-1 0,0 0 0,0 0-1,-1 0 1,1 0 0,0 0-1,0 0 1,-1 0 0,1 0 0,3-2-1,8 0 39,-1-1 0,20-7 0,-28 9-30,65-27 267,-1-2 0,100-62 1,-159 86-238,0-1 0,-1 0 1,12-12-1,-51 41 44,-13 18-90,10-9-9,-35 41 0,66-68-2,0 0 0,0 0 0,1 0 1,0 1-1,0-1 0,0 1 0,1 0 0,-1 0 0,1-1 0,0 1 0,0 0 1,0 9-1,1-12 8,0-1 1,0 1-1,0-1 1,0 1-1,0-1 0,1 1 1,-1-1-1,0 1 1,1-1-1,-1 1 1,1-1-1,-1 0 1,1 1-1,0-1 1,0 0-1,0 1 1,-1-1-1,1 0 1,0 0-1,0 0 1,1 0-1,-1 0 0,0 0 1,0 0-1,0 0 1,1 0-1,-1-1 1,0 1-1,1 0 1,-1-1-1,1 1 1,-1-1-1,1 1 1,-1-1-1,1 0 1,-1 0-1,1 0 0,-1 0 1,1 0-1,-1 0 1,1 0-1,-1 0 1,4-1-1,1-1 3,-1 0-1,1 0 1,0 0-1,0 0 1,-1-1-1,0 0 1,1 0-1,-1-1 1,0 0-1,0 1 1,-1-2-1,1 1 1,5-7-1,-1-1 2,0 1 0,-1-1-1,0-1 1,11-22 0,-6 3 6,-2-1 1,0-1-1,9-61 1,4-107 49,-23 187-57,13-209 81,-14 181-75,-2 0 0,-1 0 0,-11-48 1,14 90-10,0 0 0,0 0 1,0 0-1,0 0 1,-1 0-1,1 0 0,0 0 1,-1 0-1,1 0 0,0 0 1,-1 0-1,1 1 1,-1-1-1,0 0 0,1 0 1,-1 0-1,1 1 0,-3-2 1,3 2 0,0 0 1,-1 0 0,1 0-1,-1 1 1,1-1 0,-1 0-1,1 0 1,-1 0-1,1 1 1,-1-1 0,1 0-1,0 0 1,-1 1 0,1-1-1,0 0 1,-1 1-1,1-1 1,0 1 0,-1-1-1,1 0 1,0 1 0,0-1-1,-1 1 1,1-1-1,0 1 1,-14 39-105,2 18 42,4 1 0,1-1 1,3 1-1,3 0 1,2 0-1,3 0 0,3 0 1,15 62-1,-21-114 68,2 6-17,0 0-1,1 0 0,8 19 0,-11-29 13,1 0 0,-1 0 1,1 0-1,0 0 0,0-1 1,0 1-1,0-1 0,0 1 0,0-1 1,1 0-1,-1 0 0,1 0 0,0 0 1,0 0-1,-1-1 0,1 1 0,0-1 1,0 0-1,0 0 0,4 1 0,-3-2 4,-1 0 0,1 0 0,-1 0 0,1-1 0,-1 1 0,0-1-1,1 0 1,-1 0 0,0 0 0,0-1 0,1 1 0,-1-1 0,0 0 0,-1 0-1,1 0 1,4-4 0,6-4 18,22-26 1,-22 19-4,-1-1 1,0-1-1,-1 0 0,-1 0 1,10-30-1,-19 47-7,0-1 0,0 1-1,0-1 1,0 0 0,-1 0 0,1 1-1,-1-1 1,1 0 0,-1 0-1,0 1 1,0-1 0,-1 0-1,1 0 1,-1 1 0,1-1 0,-1 0-1,0 1 1,-1-4 0,1 5 3,1 0 0,-1 1 0,1-1 0,-1 0 0,1 0 0,-1 0 0,1 0 0,0 0 0,-1 0 0,1 0 0,0 1 0,0-1 0,0 0 0,0 0 0,0 0 0,0 0 0,0 0 0,0 0 0,0 0 0,0 0 0,0 0 0,1 0 0,0-1 0,-1 1-10,1 1 0,0-1 0,-1 1 1,1 0-1,0 0 0,0-1 0,0 1 0,-1 0 1,1 0-1,0 0 0,0 0 0,0 0 1,-1 0-1,1 0 0,0 0 0,0 0 1,0 0-1,-1 1 0,1-1 0,0 0 1,1 1-1,2 0-12,0 1 1,0 0-1,1 0 1,-1 0 0,-1 0-1,1 1 1,0 0-1,-1 0 1,5 3-1,-4 2 2,0-1 0,0 0-1,-1 1 1,0-1-1,-1 1 1,0 0-1,0 0 1,0 0 0,-1 0-1,0 16 1,-1-16 10,1-1 1,-1 1-1,1-1 0,1 1 1,-1-1-1,1 0 1,0 0-1,1 0 1,0 0-1,0 0 0,0 0 1,1-1-1,6 9 1,-8-13 0,0 1 1,0-1 0,0 1 0,0-1 0,1 0-1,-1 0 1,1 0 0,0-1 0,-1 1-1,1 0 1,0-1 0,0 0 0,0 0 0,0 0-1,0 0 1,0 0 0,1 0 0,-1-1-1,0 1 1,0-1 0,0 0 0,1 0 0,-1-1-1,0 1 1,0 0 0,0-1 0,0 0-1,1 0 1,3-2 0,0 1 12,-1 0 0,1-1 0,-1 0 0,0 0-1,0-1 1,0 0 0,-1 0 0,1 0 0,-1-1 0,0 1 0,0-1 0,5-6-1,4-9 94,0 0-1,12-25 0,11-15 1,-26 40-109,-21 53 0,8-20 0,1-1 0,1 1 0,0 0 0,3 18 0,-2-24 0,0-1 0,1 1 0,0 0 0,0-1 0,0 1 0,1-1 0,0 1 0,0-1 0,8 11 0,-9-15 0,0-1 0,0 1 0,0 0 0,0-1 0,0 0 0,0 0 0,1 1 0,-1-1 0,0 0 0,1-1 0,-1 1 0,1 0 0,-1-1 0,1 0 0,-1 1 0,1-1 0,-1 0 0,1 0 0,-1 0 0,1-1 0,-1 1 0,1-1 0,-1 1 0,1-1 0,-1 0 0,5-2 0,3-1 0,1 0 0,-1-2 0,0 1 0,16-12 0,30-27 0,-31 23 0,2 1 0,1 1 0,41-22 0,-36 22 0,-26 14 0,0 1 0,0 0 0,0 0 0,1 0 0,7-2 0,-15 6 0,1 0 0,-1 0 0,0 0 0,0 0 0,0 0 0,1-1 0,-1 1 0,0 0 0,0 0 0,1 0 0,-1 0 0,0 0 0,0 0 0,1 0 0,-1 0 0,0 0 0,0 0 0,1 0 0,-1 0 0,0 0 0,0 0 0,0 0 0,1 0 0,-1 0 0,0 0 0,0 1 0,1-1 0,-1 0 0,0 0 0,0 0 0,0 0 0,1 0 0,-1 1 0,0-1 0,0 0 0,0 0 0,0 0 0,1 0 0,-1 1 0,0-1 0,0 0 0,0 0 0,0 1 0,0-1 0,0 0 0,0 0 0,0 0 0,0 1 0,1-1 0,-1 0 0,0 1 0,-8 16 0,-18 18 0,4-6 0,1 2 0,-21 43 0,39-70 0,0 1 0,1 0 0,0 0 0,0 0 0,0 1 0,1-1 0,0 0 0,-1 7 0,2-10 0,0-1 0,0 1 0,0-1 0,0 1 0,1 0 0,-1-1 0,0 1 0,1-1 0,-1 1 0,1-1 0,0 0 0,-1 1 0,1-1 0,0 1 0,0-1 0,0 0 0,0 0 0,0 0 0,0 1 0,0-1 0,0 0 0,1 0 0,-1-1 0,0 1 0,0 0 0,1 0 0,-1-1 0,1 1 0,-1 0 0,1-1 0,-1 1 0,3-1 0,3 2 0,0-1 0,1 0 0,-1-1 0,0 0 0,1 0 0,-1-1 0,14-2 0,53-16 0,-68 18 0,69-25 0,115-58 0,-5 2 0,-173 78 0,-16 10 0,-7 4 0,-186 166 0,180-153 0,17-23 0,0 1 0,-1-1 0,1 1 0,0-1 0,0 0 0,0 1 0,0-1 0,0 1 0,0-1 0,0 1 0,0-1 0,0 1 0,0-1 0,0 1 0,0-1 0,0 1 0,0-1 0,0 0 0,0 1 0,0-1 0,1 1 0,-1 0 0,1-1 0,-1 1 0,1-1 0,-1 0 0,1 1 0,0-1 0,-1 0 0,1 0 0,-1 0 0,1 1 0,0-1 0,-1 0 0,1 0 0,0 0 0,-1 0 0,1 0 0,0 0 0,-1 0 0,1 0 0,1 0 0,1-1 0,1 0 0,0 0 0,0 0 0,0 0 0,0 0 0,-1-1 0,1 0 0,-1 0 0,1 0 0,-1 0 0,5-4 0,34-36 0,-13 12 0,-10 17 0,-23 18 0,1 0 0,0 0 0,0 0 0,0 0 0,0 0 0,1 1 0,0-1 0,1 1 0,-1-1 0,1 1 0,-1 9 0,1-10 0,0-1 0,1 1 0,0-1 0,0 1 0,0-1 0,0 0 0,1 1 0,0-1 0,0 1 0,0-1 0,0 0 0,1 0 0,-1 1 0,1-1 0,0 0 0,5 6 0,-6-8 0,1-1 0,0 1 0,-1 0 0,1-1 0,0 1 0,0-1 0,0 0 0,0 0 0,0 0 0,0 0 0,1 0 0,-1 0 0,0 0 0,0-1 0,1 1 0,-1-1 0,0 1 0,1-1 0,3 0 0,-2-1 0,0 0 0,1 0 0,-1 0 0,0 0 0,0-1 0,0 1 0,0-1 0,-1 0 0,1 0 0,4-4 0,6-5 0,-1 0 0,0-1 0,-1-1 0,14-18 0,1-7 0,-1-1 0,-2 0 0,-2-2 0,-2-1 0,-1-1 0,-3 0 0,-1-1 0,11-55 0,2-50 0,10-172 0,-38 319 0,1-12 0,1 2 0,-1 0 0,0-1 0,-1 1 0,-1 0 0,-3-24 0,4 35 0,0 0 0,0 0 0,-1 0 0,1 0 0,0 0 0,0 0 0,-1 0 0,1 0 0,-1 0 0,1 0 0,-1 0 0,0 0 0,1 0 0,-1 0 0,0 1 0,1-1 0,-1 0 0,-1 0 0,2 1 0,-1-1 0,0 1 0,1 0 0,-1 0 0,1 0 0,-1 0 0,1 1 0,-1-1 0,1 0 0,-1 0 0,1 0 0,-1 0 0,1 0 0,-1 1 0,1-1 0,-1 0 0,1 1 0,-1-1 0,1 0 0,0 1 0,-1-1 0,1 0 0,-1 1 0,1-1 0,-1 1 0,-3 5 0,0 0 0,0 0 0,0 1 0,-3 7 0,-3 9 0,2 0 0,0 1 0,2 0 0,0 1 0,-4 45 0,4 132 0,6-115 0,0-9 0,0-18 0,-13 111 0,8-151 858,0-10-5857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09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14272,'0'0'1624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14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293 923 9344,'0'0'5777,"-13"-7"-5380,-43-21-37,52 26-312,0 1 0,0 0 0,-1 0 0,1 0 1,0 0-1,-1 1 0,1 0 0,0-1 0,-1 2 0,1-1 0,-1 0 0,1 1 0,0 0 0,0 0 0,-8 3 0,2 1 77,0 0 0,0 0 0,1 1 0,-10 8-1,11-8-36,1 1 0,-1-1-1,2 1 1,-1 0-1,1 1 1,0 0-1,1 0 1,0 0 0,0 0-1,1 1 1,0 0-1,0 0 1,1 0-1,0 0 1,1 1-1,-3 18 1,4-21-30,1 0 0,0 1-1,0-1 1,1 1 0,0-1 0,0 1 0,0-1 0,1 0-1,1 0 1,-1 1 0,1-2 0,0 1 0,0 0 0,1-1-1,0 1 1,0-1 0,1 0 0,-1 0 0,1-1 0,1 1-1,-1-1 1,9 6 0,-8-7 3,0 0 1,0-1-1,1 1 0,-1-1 0,1-1 0,0 1 1,-1-1-1,1 0 0,0-1 0,0 0 1,10 1-1,-6-2 41,1 0 0,-1-1 0,0 0 0,0-1 0,0-1 0,18-5 0,-11 1 39,0 0-1,-1-1 1,0-1 0,-1-1 0,0 0 0,-1-1-1,0-1 1,18-18 0,-9 5 237,-1-1 0,30-44 1,-52 67-339,1 2-3,-1-1-1,0 0 1,0 1 0,0-1-1,0 0 1,0 1 0,-1-1-1,1 0 1,0 0-1,-1 0 1,1 0 0,-1 1-1,0-1 1,0 0 0,0-4-1,0 6-22,0-1 0,-1 1 0,1 0 0,0-1 0,-1 1 1,1 0-1,0 0 0,-1-1 0,1 1 0,0 0 0,-1 0 0,1 0 0,-1-1 0,1 1 0,0 0 0,-1 0 0,1 0 0,-1 0 0,1 0 0,-1 0 0,1 0 0,-1 0 0,1 0 0,0 0 0,-1 0 0,1 0 0,-1 0 0,1 0 0,-1 0 1,1 1-1,0-1 0,-1 0 0,1 0 0,-1 0 0,1 1 0,0-1 0,-1 0 0,1 0 0,-1 1 0,-16 10 163,13-7-148,-1-1 1,1 2-1,0-1 0,0 0 1,0 1-1,1 0 0,0 0 1,0 0-1,0 0 0,0 0 1,1 1-1,0-1 1,0 1-1,0-1 0,1 1 1,0 0-1,-1 11 0,1-12-8,1-1-1,0 0 0,1 1 1,-1-1-1,1 1 0,0-1 1,0 0-1,0 0 1,1 0-1,-1 1 0,1-1 1,0 0-1,0-1 0,0 1 1,1 0-1,-1-1 0,1 1 1,0-1-1,0 0 0,0 0 1,1 0-1,-1 0 0,1-1 1,7 5-1,-5-4 9,0-1 0,0 1 0,0-1 0,0-1 0,0 1 0,1-1 0,-1 0 1,1-1-1,-1 1 0,1-1 0,-1-1 0,1 1 0,-1-1 0,1 0 0,-1-1 0,0 1 0,0-1 0,1 0 0,8-5 0,-7 3 1,-1 0 0,0-1 0,0 1 0,0-1 0,-1-1 0,0 1 1,0-1-1,0 0 0,-1-1 0,0 1 0,0-1 0,0 0 0,-1 0 0,6-14 0,-9 18-16,0 0 1,0 0-1,0 1 0,-1-1 0,1 0 0,-1 0 1,0 0-1,0 1 0,0-1 0,0 0 0,-1 0 1,1 0-1,-1 0 0,0 1 0,1-1 0,-1 0 1,0 1-1,-1-1 0,1 0 0,0 1 0,-1 0 0,0-1 1,1 1-1,-1 0 0,0 0 0,0 0 0,0 0 1,0 0-1,-1 0 0,1 0 0,-4-1 0,-3-3 20,0 1-1,-1 1 1,0-1-1,1 2 0,-1-1 1,0 1-1,-13-2 0,9 2 86,-1 1 0,1 0 0,-1 1 0,0 0 0,0 1 0,0 1 0,-22 4 0,21-2 360,16-3-455,0 0 0,0 0 0,0 0 0,0 0 0,0 0 0,0 0 0,0 0 0,0 0 0,0 0 0,0-1 1,0 1-1,0 0 0,0 0 0,0 0 0,0 0 0,0 0 0,0 0 0,0 0 0,0 0 0,0 0 0,0 0 0,0 0 0,0 0 0,0 0 0,0 0 0,0 0 0,0 0 0,0 0 0,0 0 0,0 0 0,0 0 0,0 0 0,0 0 0,-1 0 0,1 0 0,0 0 0,28-10 615,40-13-299,13-4-49,142-22 258,-137 31-329,-42 10-70,73-1-1,-101 8-144,-13 0-5,-1 1 0,0 0 0,1 0 0,-1 0 0,1 0 0,-1 0 0,0 1 0,1-1 0,-1 1 0,0 0 0,0-1 0,1 1 0,1 1 0,-3-1 0,-1 0 0,1 0 0,0 0 0,-1 0 0,1 0 0,-1 0 0,0 0 0,1 0 0,-1 0 0,1 0 0,-1 0 0,0 0 0,0 0 0,0 0 0,0 0 0,0 0 0,0 0 0,0 0 0,0 1 0,0-1 0,0 0 0,-1 0 0,1 0 0,0 0 0,-1 0 0,1 0 0,-1 0 0,0 2 0,-6 10 0,0-1 0,-1 1 0,0-1 0,-1 0 0,-10 10 0,5-4 0,-16 23 0,27-35 0,-1 0 0,1 1 0,0-1 0,1 0 0,-1 1 0,1 0 0,1 0 0,-2 8 0,3-11 0,0 0 0,0 0 0,0-1 0,0 1 0,1 0 0,0-1 0,0 1 0,0-1 0,0 1 0,0-1 0,1 1 0,-1-1 0,1 0 0,0 0 0,0 1 0,0-1 0,0-1 0,1 1 0,-1 0 0,5 3 0,-5-5 0,0 1 0,0-1 0,0 1 0,0-1 0,1 0 0,-1 0 0,0 0 0,0-1 0,1 1 0,-1 0 0,1-1 0,-1 1 0,0-1 0,1 0 0,-1 0 0,1 0 0,-1 0 0,1 0 0,-1-1 0,1 1 0,-1-1 0,0 0 0,1 1 0,-1-1 0,0 0 0,0 0 0,1 0 0,-1-1 0,0 1 0,0-1 0,2-2 0,3-1 0,0-1 0,-1-1 0,0 1 0,-1-1 0,1 0 0,-1 0 0,-1-1 0,1 1 0,-1-1 0,6-16 0,-9 20 0,0-1 0,0 1 0,0 0 0,-1-1 0,1 1 0,-1-1 0,0 1 0,0 0 0,-1-1 0,1 1 0,-1 0 0,0-1 0,0 1 0,-1 0 0,1 0 0,-1 0 0,0 0 0,0 0 0,0 0 0,-1 0 0,1 1 0,-1-1 0,0 1 0,-3-3 0,2 2 0,-1 0 0,1 1 0,-1-1 0,0 1 0,0 0 0,0 1 0,0-1 0,0 1 0,-6-1 0,6 1 0,4 2 0,0 0 0,1 0 0,-1-1 0,1 1 0,-1 0 0,1 0 0,-1 0 0,1 0 0,-1-1 0,1 1 0,-1 0 0,1 0 0,-1-1 0,1 1 0,-1 0 0,1-1 0,-1 1 0,1-1 0,-1 1 0,1 0 0,0-1 0,-1 1 0,1-1 0,0 1 0,0-1 0,-1 1 0,1-1 0,0 0 0,0 1 0,0-1 0,0 1 0,-1-1 0,1 0 0,1 0 0,0 0 0,0 0 0,0 0 0,-1 0 0,1 0 0,0 0 0,0 0 0,0 0 0,0 1 0,1-1 0,-1 0 0,0 1 0,2-1 0,43-14 0,-46 15 0,140-26 0,-76 15 0,-36 8 0,-1 1 0,35 1 0,-38 1 0,-23 0 0,1 0 0,-1 1 0,0-1 0,0 0 0,0 0 0,0 0 0,0 1 0,0-1 0,0 1 0,0-1 0,0 1 0,0-1 0,0 1 0,0 0 0,0-1 0,0 1 0,0 0 0,0 0 0,-1 0 0,1-1 0,0 1 0,-1 0 0,1 0 0,0 0 0,-1 0 0,1 0 0,-1 0 0,0 1 0,1-1 0,-1 0 0,0 0 0,0 0 0,1 0 0,-1 0 0,0 0 0,0 1 0,0-1 0,-1 0 0,1 0 0,0 0 0,-1 2 0,0 8 0,-1-1 0,-1 1 0,-5 15 0,4-13 0,-3 13 0,-8 29 0,14-51 0,1-1 0,-1 1 0,1-1 0,0 1 0,0-1 0,0 1 0,1 0 0,-1-1 0,1 1 0,0-1 0,0 1 0,1 3 0,-1-5 0,0-1 0,1 1 0,-1 0 0,0-1 0,1 1 0,-1-1 0,1 0 0,0 1 0,-1-1 0,1 0 0,0 0 0,0 0 0,-1 0 0,1 0 0,0-1 0,0 1 0,0 0 0,0-1 0,2 1 0,3 0 0,0 0 0,0-1 0,0 0 0,10-1 0,16-3 0,0-1 0,0-3 0,0 0 0,-1-2 0,33-15 0,-22 6 0,-2-2 0,0-2 0,42-32 0,-79 52 0,17-12 0,-20 15 0,-1-1 0,1 1 0,0-1 0,-1 1 0,1-1 0,-1 1 0,1-1 0,-1 1 0,1-1 0,-1 1 0,0-1 0,1 1 0,-1-1 0,0 0 0,1 1 0,-1-1 0,0 0 0,0 1 0,1-1 0,-1 0 0,0 1 0,0-1 0,0 0 0,0 1 0,0-2 0,-1 2 0,0-1 0,1 1 0,-1 0 0,0-1 0,0 1 0,0 0 0,0 0 0,1-1 0,-1 1 0,0 0 0,0 0 0,0 0 0,0 0 0,0 0 0,0 1 0,1-1 0,-1 0 0,0 0 0,0 0 0,0 1 0,-1 0 0,-25 8 0,20-6 0,-23 8 0,1 1 0,1 1 0,-34 21 0,49-26 0,0 1 0,1 0 0,0 0 0,1 2 0,0-1 0,1 1 0,0 1 0,-15 22 0,23-31 0,1-1 0,0 1 0,-1-1 0,1 1 0,0 0 0,0 0 0,1 0 0,-1-1 0,1 1 0,-1 0 0,1 0 0,0 0 0,0 0 0,0 0 0,0 0 0,1 0 0,-1-1 0,1 1 0,0 0 0,2 5 0,-2-6 0,0 0 0,1 1 0,-1-1 0,1-1 0,0 1 0,0 0 0,-1 0 0,1 0 0,0-1 0,0 1 0,1-1 0,-1 0 0,0 0 0,0 0 0,1 0 0,-1 0 0,0 0 0,1 0 0,-1-1 0,1 1 0,-1-1 0,1 0 0,-1 0 0,4 0 0,2 0 0,-1-1 0,1 0 0,0 0 0,0 0 0,-1-1 0,1-1 0,-1 1 0,1-1 0,-1 0 0,7-5 0,-2 1 0,-2-1 0,1 0 0,-1 0 0,0-1 0,13-15 0,-6 3 0,-2-1 0,0 0 0,-1-1 0,-1-1 0,14-36 0,-14 21 0,-1 0 0,-2-1 0,7-50 0,3-123 0,-17 175 0,-2 0 0,-1 0 0,-2-1 0,-12-60 0,14 98 0,0 1 0,0-1 0,0 0 0,0 1 0,0-1 0,0 0 0,0 1 0,-1-1 0,1 0 0,0 1 0,0-1 0,-1 0 0,1 1 0,0-1 0,-1 1 0,1-1 0,0 1 0,-1-1 0,1 1 0,-1-1 0,1 1 0,-1-1 0,1 1 0,-1-1 0,0 1 0,1 0 0,-1-1 0,1 1 0,-1 0 0,0 0 0,1 0 0,-1-1 0,0 1 0,1 0 0,-1 0 0,0 0 0,1 0 0,-1 0 0,0 0 0,0 0 0,1 0 0,-1 0 0,0 0 0,1 1 0,-1-1 0,0 0 0,1 0 0,-1 1 0,-2 1 0,0-1 0,1 1 0,-1 0 0,1 0 0,0 1 0,-1-1 0,1 0 0,0 1 0,1-1 0,-3 5 0,-4 9 0,0 1 0,1 0 0,1 0 0,1 1 0,1 0 0,0 0 0,-2 36 0,4-13 0,2 0 0,8 64 0,-1-58 0,18 70 0,-19-96 0,1-1 0,1 1 0,1-1 0,1 0 0,19 29 0,-26-45 0,0-1 0,0 1 0,0-1 0,1 0 0,0 0 0,-1 0 0,1 0 0,0-1 0,0 0 0,0 1 0,1-2 0,-1 1 0,1 0 0,-1-1 0,1 0 0,-1 0 0,1 0 0,0 0 0,-1-1 0,1 0 0,0 0 0,-1 0 0,1-1 0,0 1 0,-1-1 0,1 0 0,-1-1 0,7-1 0,-2 0 0,0-1 0,-1 0 0,1 0 0,-1 0 0,0-1 0,0-1 0,0 1 0,-1-1 0,0 0 0,0-1 0,0 0 0,-1 0 0,6-9 0,-4 4 0,-5 6 0,0 0 0,1 0 0,0 1 0,0 0 0,0-1 0,1 1 0,5-4 0,-10 9 0,1 0 0,-1 0 0,1 0 0,-1 0 0,1 1 0,-1-1 0,1 0 0,-1 0 0,0 1 0,1-1 0,-1 0 0,0 0 0,1 1 0,-1-1 0,0 0 0,1 1 0,-1-1 0,0 1 0,0-1 0,1 0 0,-1 1 0,0-1 0,0 1 0,0-1 0,1 0 0,-1 2 0,7 14 0,4 20 0,-8-23 0,1 0 0,0 1 0,1-2 0,1 1 0,0 0 0,0-1 0,2-1 0,-1 1 0,12 12 0,-16-21 0,0 1 0,1-1 0,-1 0 0,1-1 0,0 1 0,0-1 0,0 1 0,0-1 0,0 0 0,0-1 0,1 1 0,-1-1 0,0 0 0,1 0 0,0 0 0,-1 0 0,1-1 0,7 0 0,-4-1 0,-1 0 0,1-1 0,-1 0 0,1 0 0,-1 0 0,0-1 0,0 0 0,0-1 0,-1 0 0,11-7 0,13-14 0,0-1 0,-3-2 0,49-60 0,-50 56 0,-19 23 0,20-24 0,-27 33 0,1-1 0,-1 1 0,1-1 0,-1 0 0,1 1 0,0-1 0,-1 1 0,1 0 0,0-1 0,-1 1 0,1-1 0,0 1 0,-1 0 0,1 0 0,0-1 0,0 1 0,-1 0 0,1 0 0,0 0 0,0 0 0,-1 0 0,1 0 0,0 0 0,0 0 0,0 0 0,-1 0 0,1 0 0,0 0 0,0 1 0,-1-1 0,1 0 0,0 1 0,-1-1 0,1 0 0,0 1 0,-1-1 0,1 1 0,0-1 0,-1 1 0,1-1 0,-1 1 0,1 0 0,1 3 0,-1 0 0,0 0 0,0 0 0,-1 0 0,1 0 0,-1 0 0,1 0 0,-2 0 0,1 0 0,0 0 0,-1 0 0,1 0 0,-2 4 0,0 3 0,0 11 0,0 0 0,1 0 0,4 30 0,-3-52 0,0 1 0,0-1 0,0 1 0,0-1 0,0 1 0,0-1 0,1 1 0,-1-1 0,0 0 0,0 1 0,0-1 0,1 1 0,-1-1 0,0 1 0,1-1 0,-1 0 0,0 1 0,1-1 0,-1 0 0,0 1 0,1-1 0,-1 0 0,1 1 0,-1-1 0,0 0 0,1 0 0,-1 0 0,1 1 0,-1-1 0,1 0 0,-1 0 0,1 0 0,-1 0 0,1 0 0,-1 0 0,1 0 0,-1 0 0,1 0 0,-1 0 0,1 0 0,-1 0 0,1 0 0,-1 0 0,1-1 0,-1 1 0,1 0 0,-1 0 0,1-1 0,25-14 0,-21 12 0,60-43 0,-41 28 0,35-21 0,-58 39 0,0-1 0,0 0 0,0 1 0,0-1 0,0 1 0,0 0 0,0-1 0,0 1 0,0 0 0,0 0 0,0-1 0,0 1 0,0 0 0,0 0 0,0 0 0,2 1 0,-2-1 0,-1 0 0,1 1 0,-1-1 0,1 0 0,-1 1 0,1-1 0,-1 0 0,0 1 0,1-1 0,-1 1 0,1-1 0,-1 1 0,0-1 0,0 1 0,1-1 0,-1 1 0,0-1 0,0 1 0,0-1 0,1 1 0,-1-1 0,0 2 0,0 4 0,0-1 0,0 1 0,0-1 0,-1 1 0,-1 6 0,0-1 0,0 2 0,1-2 0,-1 0 0,2 0 0,-1 0 0,3 18 0,-2-26 0,1-1 0,-1 1 0,1-1 0,0 0 0,0 1 0,0-1 0,0 0 0,0 1 0,0-1 0,1 0 0,-1 0 0,1 0 0,-1 0 0,1 0 0,0 0 0,0 0 0,0-1 0,0 1 0,0-1 0,0 1 0,0-1 0,0 0 0,1 0 0,-1 0 0,5 1 0,1 0 0,0-1 0,1 0 0,-1-1 0,1 1 0,-1-2 0,1 1 0,-1-1 0,1-1 0,-1 0 0,0 0 0,1 0 0,8-5 0,11-4 0,-1-2 0,28-17 0,-33 17 0,13-7 0,-1-2 0,34-27 0,-62 38 0,-6 11 0,0 0 0,0-1 0,0 1 0,0 0 0,0 0 0,0 0 0,0-1 0,-1 1 0,1 0 0,0 0 0,0 0 0,0 0 0,0-1 0,0 1 0,-1 0 0,1 0 0,0 0 0,0 0 0,0 0 0,-1 0 0,1 0 0,0-1 0,0 1 0,0 0 0,-1 0 0,1 0 0,0 0 0,0 0 0,0 0 0,-1 0 0,1 0 0,0 0 0,0 0 0,0 0 0,-1 0 0,1 0 0,0 0 0,0 0 0,0 1 0,-1-1 0,1 0 0,0 0 0,0 0 0,0 0 0,-1 0 0,1 0 0,0 0 0,0 1 0,0-1 0,0 0 0,0 0 0,-1 0 0,1 0 0,0 1 0,0-1 0,0 0 0,-15 11 0,0 0 0,1 0 0,1 2 0,0-1 0,-16 21 0,22-24 0,0 0 0,1 1 0,-9 16 0,13-23 0,0 1 0,0 0 0,0 0 0,1 0 0,0 1 0,0-1 0,0 0 0,0 0 0,1 1 0,-1-1 0,1 0 0,1 8 0,-1-11 0,0-1 0,1 1 0,-1-1 0,0 1 0,0-1 0,1 1 0,-1-1 0,0 1 0,1-1 0,-1 0 0,0 1 0,1-1 0,-1 1 0,1-1 0,-1 0 0,1 1 0,-1-1 0,1 0 0,-1 0 0,1 1 0,-1-1 0,1 0 0,-1 0 0,1 0 0,-1 0 0,1 0 0,-1 1 0,1-1 0,0 0 0,-1 0 0,1 0 0,-1-1 0,1 1 0,-1 0 0,1 0 0,-1 0 0,1 0 0,-1 0 0,1-1 0,-1 1 0,1 0 0,-1-1 0,1 1 0,-1 0 0,1-1 0,-1 1 0,1-1 0,25-19 0,-16 7 0,-1-1 0,0 0 0,-1-1 0,13-30 0,-2 4 0,-17 36 0,0 1 0,0-1 0,-1 1 0,1-1 0,-1 1 0,0-1 0,0-6 0,-2 9 0,-3 9 0,-3 12 0,5-10 0,0 0 0,1 0 0,0 0 0,1 1 0,0-1 0,0 0 0,2 13 0,-1-20 0,0 1 0,-1-1 0,1 1 0,0-1 0,0 1 0,0-1 0,0 1 0,1-1 0,-1 0 0,1 0 0,-1 0 0,1 0 0,0 0 0,0 0 0,0 0 0,0 0 0,0-1 0,0 1 0,0-1 0,0 0 0,1 1 0,-1-1 0,1 0 0,-1-1 0,1 1 0,-1 0 0,1-1 0,-1 1 0,1-1 0,0 0 0,2 0 0,5 0 0,-1-1 0,1 0 0,-1 0 0,0-2 0,1 1 0,-1-1 0,-1 0 0,1-1 0,0 0 0,-1 0 0,0-1 0,1 0 0,9-8 0,2-4 0,0 0 0,-1-1 0,27-34 0,-22 20 0,-1-1 0,-2 0 0,-2-2 0,18-40 0,48-153 0,-56 146 0,-6 6 0,-2-1 0,14-114 0,-35 190 0,0 0 0,1 0 0,-1 0 0,0 0 0,1 0 0,-1 0 0,0-1 0,0 1 0,0 0 0,0 0 0,0 0 0,0 0 0,-1 0 0,1 0 0,0 0 0,-1-1 0,1 1 0,0 0 0,-1 0 0,1 0 0,-1 0 0,0-1 0,0 2 0,0 1 0,0-1 0,0 0 0,1 0 0,-1 0 0,0 0 0,0 1 0,0-1 0,1 0 0,-1 1 0,0-1 0,0 0 0,1 1 0,-1-1 0,0 1 0,0-1 0,1 1 0,-1 0 0,1-1 0,-2 2 0,-6 8 0,-1 0 0,-8 15 0,-3 8 0,2 1 0,1 1 0,2 1 0,2 0 0,1 1 0,1 0 0,3 1 0,-6 50 0,10-46 0,2 0 0,2 0 0,2 0 0,1 0 0,2-1 0,2 1 0,19 60 0,-22-90 0,0-1 0,1 0 0,0 0 0,1-1 0,0 0 0,0 0 0,12 14 0,-14-20 0,0 1 0,0-1 0,1 0 0,-1-1 0,1 1 0,0-1 0,0 0 0,0 0 0,1 0 0,-1-1 0,1 1 0,-1-1 0,1-1 0,0 1 0,-1-1 0,12 1 0,-9-2 0,0 1 0,0-2 0,0 1 0,0-1 0,0 0 0,0-1 0,0 0 0,-1 0 0,1-1 0,-1 0 0,1 0 0,-1-1 0,0 1 0,0-2 0,-1 1 0,1-1 0,-1 0 0,0 0 0,0-1 0,-1 0 0,0 0 0,0 0 0,6-10 0,-6 9 0,15-30 0,-19 36 0,-1-1 0,1 1 0,0 0 0,-1-1 0,0 1 0,1-1 0,-1 1 0,0-1 0,1 1 0,-1-1 0,0 1 0,0-1 0,0 1 0,-1-1 0,1 1 0,0 0 0,0-1 0,-1 1 0,1-1 0,-1 1 0,1-1 0,-2 0 0,2 1 0,-1 1 0,0 0 0,0-1 0,1 1 0,-1 0 0,0 0 0,1 0 0,-1-1 0,0 1 0,0 0 0,1 0 0,-1 0 0,0 0 0,0 0 0,1 1 0,-1-1 0,0 0 0,0 0 0,1 0 0,-1 1 0,0-1 0,1 0 0,-1 1 0,0-1 0,1 0 0,-1 1 0,0-1 0,1 1 0,-1-1 0,1 1 0,-1-1 0,1 1 0,-1 0 0,0 0 0,-18 22 0,14-15 0,0-1 0,0 1 0,1 0 0,1 1 0,-1-1 0,1 0 0,1 1 0,0 0 0,0 0 0,1 0 0,-1 0 0,2 0 0,0 0 0,0 0 0,0 0 0,3 12 0,-1-14 0,-1 0 0,1-1 0,0 1 0,1-1 0,-1 1 0,1-1 0,1 0 0,-1 0 0,1 0 0,0 0 0,1-1 0,-1 0 0,1 0 0,0 0 0,0 0 0,0-1 0,1 1 0,0-2 0,0 1 0,0-1 0,12 6 0,-11-7 0,0-1 0,0 1 0,0-1 0,0 0 0,0-1 0,0 0 0,1 0 0,-1 0 0,0-1 0,0 0 0,12-4 0,1-1 0,-1 0 0,-1-2 0,20-9 0,-18 5 0,0 0 0,-1-1 0,31-28 0,48-55 0,-52 49 0,-144 125 0,70-58 0,-6 5 0,32-23 0,0-1 0,0 1 0,0 0 0,0 0 0,1 0 0,-1 0 0,1 0 0,0 0 0,-1 1 0,1-1 0,0 0 0,-1 3 0,2-3 0,1 0 0,-1 0 0,0 0 0,1 0 0,-1 0 0,1 0 0,-1 0 0,1 0 0,0 0 0,0-1 0,0 1 0,0 0 0,0 0 0,0-1 0,0 1 0,1-1 0,-1 1 0,0-1 0,1 0 0,2 2 0,2 2 0,-1 0 0,1-1 0,0 0 0,9 4 0,6 1 0,-1-1 0,1-1 0,1-1 0,-1-1 0,24 3 0,-38-8 0,1 0 0,-1 0 0,0-1 0,1 1 0,9-4 0,-15 4 0,-1-1 0,1 1 0,0-1 0,-1 0 0,1 1 0,-1-1 0,1 0 0,-1 0 0,1 0 0,-1 0 0,1-1 0,0 0 0,-1 1 0,-1 0 0,1 0 0,-1 0 0,1 0 0,-1 1 0,0-1 0,0 0 0,1 0 0,-1 0 0,0 0 0,0 0 0,0 0 0,0 0 0,0 0 0,0 0 0,0 0 0,0 0 0,0 1 0,-1-1 0,1 0 0,0 0 0,-1 0 0,1 0 0,0 0 0,-1 0 0,-5-9 216,0 1 0,0 0-1,-11-12 1,-5-2-5075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30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533 939 5120,'0'0'5937,"-12"-1"-5396,2-1-451,0 1 0,0 0-1,0 1 1,0 0-1,0 1 1,0 0 0,0 0-1,-16 5 1,2 3 153,0 1-1,1 1 1,0 1 0,1 2-1,1 0 1,-37 30 0,32-20 93,2 0 1,0 2-1,2 0 1,-31 47-1,42-55-125,1 0 0,0 0 0,1 2 0,2-1 0,-8 27 0,13-39-127,0 0 0,0 1 0,1-1 1,0 0-1,1 1 0,0-1 1,0 1-1,0-1 0,1 0 0,0 1 1,1-1-1,-1 0 0,1 0 0,1 1 1,-1-2-1,1 1 0,1 0 1,5 8-1,-6-11-40,0 0 0,1 0 0,-1-1 0,1 1 0,0-1 0,0 0 0,1 0 0,-1 0 0,0-1 1,1 0-1,0 0 0,-1 0 0,1 0 0,0-1 0,0 0 0,0 0 0,0 0 0,0 0 0,0-1 0,0 0 0,1 0 1,-1 0-1,0-1 0,0 0 0,5-1 0,2-1 27,0-1 0,0 0 0,0 0 0,0-1 0,-1-1 0,0 0 0,0-1 0,-1 0 0,12-10 0,0-4 57,0-1 1,-1-1-1,-2-1 1,0-1-1,-1-1 1,27-54-1,-16 18 87,-3-1-1,19-73 0,24-174 307,-30 7-138,-31 240-77,-4 0 0,-2-1 0,-11-112 0,2 151-15,7 24-284,-1 1 1,1 0-1,0-1 1,-1 1-1,1-1 0,0 1 1,-1 0-1,1-1 1,0 1-1,-1 0 1,1-1-1,-1 1 1,1 0-1,-1 0 1,1 0-1,-1-1 1,1 1-1,-1 0 1,1 0-1,-1 0 1,1 0-1,-1 0 1,1 0-1,-1 0 1,1 0-1,-1 0 1,1 0-1,-1 0 1,1 0-1,-1 0 1,1 0-1,-1 1 1,1-1-1,0 0 1,-1 0-1,1 1 1,-1-1-1,1 0 1,-1 0-1,1 1 1,0-1-1,-1 0 0,1 1 1,0-1-1,-1 1 1,-3 3 19,1 0 1,-1 1-1,1-1 0,0 1 1,0-1-1,1 1 0,-1 0 1,1 0-1,-2 7 1,2-6-10,-21 56 103,3 1 0,-16 89 1,-2 137 62,33-203-91,7 126 1,2-159-21,3-2 1,2 1 0,26 86-1,-29-121-40,0-1-1,1 1 1,1-1 0,0-1-1,12 16 1,-18-27-18,1 0 0,0 0 0,0 0 0,0-1 0,0 0 0,1 1 0,-1-1 0,1-1 0,0 1 0,0 0 0,0-1 0,0 0 0,0 0 0,1 0 0,-1 0 0,0-1 0,1 0 0,-1 0 0,1 0 0,0 0 0,-1-1 0,1 1 0,0-1 0,6-1 0,1-2 37,0 0 0,0-1 0,-1-1 1,1 0-1,-1 0 0,-1-1 0,1 0 0,11-10 0,-5 3 55,-1-1 0,0 0-1,25-31 1,119-162 1346,-163 249-789,-3 86-349,6-110-267,2-1 1,0 0 0,0 0-1,2 0 1,8 26 0,-11-39-38,1 0 1,0 0 0,0 0-1,0-1 1,0 1 0,0-1-1,1 1 1,0-1-1,-1 0 1,1 0 0,0 0-1,1 0 1,-1-1 0,0 1-1,1-1 1,0 0 0,-1 0-1,6 2 1,-1-2-4,-1 0 0,1 0-1,0-1 1,-1 0 0,1-1 0,0 0 0,0 0 0,-1 0 0,10-2 0,20-5 3,0-1 1,-1-1-1,1-2 1,65-31 0,129-84-58,-21 10 10,-209 116 38,-1 0 1,0-1-1,1 1 0,-1 0 1,1-1-1,-1 1 0,0 0 1,1-1-1,-1 1 1,1 0-1,-1 0 0,0 0 1,1 0-1,-1-1 1,1 1-1,-1 0 0,1 0 1,-1 0-1,1 0 0,-1 0 1,1 0-1,-1 0 1,1 0-1,-1 0 0,1 1 1,-1-1-1,1 0 1,-3 11 59,-16 19-6,-148 199 21,165-228-77,-10 14 12,0 0-1,1 1 0,1 0 0,0 1 0,1 0 0,-6 21 0,13-37-10,1 0 0,-1 1 0,1-1 1,0 0-1,-1 0 0,1 1 0,0-1 0,0 0 1,0 1-1,0-1 0,0 0 0,0 0 0,0 1 1,1-1-1,-1 0 0,0 1 0,1-1 0,-1 0 1,1 0-1,-1 0 0,1 0 0,-1 1 1,1-1-1,0 0 0,0 0 0,0 0 0,-1 0 1,1 0-1,0 0 0,0-1 0,0 1 0,1 0 1,-1 0-1,0-1 0,0 1 0,0-1 0,0 1 1,1-1-1,-1 1 0,3-1 0,0 1-2,1-1 0,0 0 0,-1 0-1,1-1 1,0 1 0,0-1 0,-1 0-1,1 0 1,-1-1 0,6-2 0,3-2-5,-1-1 1,0-1-1,-1 0 1,0 0-1,0-1 1,-1 0-1,0-1 1,17-21-1,61-99-59,-48 61 50,-3-1 1,-4-3-1,-2 0 0,-4-2 1,-3-1-1,-3-1 0,16-116 1,-32 154 35,-1-60 1,-5 83-13,0 0 0,0 0 0,-2 0 1,0 1-1,-1-1 0,-9-23 1,13 36 1,-1 1 0,0 0 0,-1 0 1,1 0-1,0 0 0,-1 0 0,1 0 0,-1 0 0,1 0 1,-1 0-1,0 1 0,0-1 0,-4-2 0,5 3-2,0 1-1,-1 0 0,1-1 0,-1 1 1,1 0-1,-1 0 0,1-1 0,0 1 1,-1 0-1,1 1 0,-1-1 0,1 0 1,-1 0-1,1 1 0,-1-1 0,1 0 1,0 1-1,-1 0 0,1-1 0,0 1 1,-1 0-1,1-1 0,-2 3 0,-9 7 9,1 0-1,0 0 1,1 1-1,0 0 1,1 1-1,0 0 0,1 0 1,0 1-1,1 0 1,-6 16-1,-2 7 15,3 1 0,-15 65 0,20-67-8,1 0 1,2 0-1,1 1 1,2-1-1,1 1 1,9 59-1,-6-78-2,0-1 1,1 0-1,1 0 0,0-1 1,1 1-1,1-1 0,0 0 1,2-1-1,-1 0 0,2 0 0,-1-1 1,2 0-1,0-1 0,0 0 1,1 0-1,24 16 0,-27-23 24,0 0-1,1 0 0,-1-1 1,1 0-1,0 0 0,0-1 1,1-1-1,-1 0 0,13 1 1,-14-2-89,-1-1 1,1 1 0,-1-2 0,1 1 0,-1-1 0,1-1-1,-1 0 1,1 0 0,-1 0 0,0-1 0,15-7 0,-2-8-924,-16 11-2834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1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17687,'0'0'400,"68"-16"-8,21 0 136,8 4 16,4 6-208,-5 4 8,-13 2-120,-45 0 8,-4-4-72,-1 2 16,-9-2-40,-10 2-8,-8 2 56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15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14464,'0'0'2695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22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1294 8336,'0'0'11726,"12"-10"-11510,5-6-135,-6 5-18,0 1-1,1 0 0,0 1 1,14-8-1,376-218 1026,-153 99-719,217-100 344,-193 133-201,-21 9-3,-107 41-152,41-18 221,-153 56-463,17-5 142,-2-3 1,0-2-1,55-39 1,42-52 749,-140 112-895,10-9 120,-12 11 31,-9 7 208,-22 28-686,0 2 0,-37 62-1,47-68-2438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29.2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0 8240,'0'0'6801,"-4"16"-6480,1-4-252,-3 9 64,2 0-1,0 1 0,-1 23 1,2-12 175,3 1 0,0 0 1,2 0-1,11 54 0,-2-30 169,-6-28 9,2 0 0,0 0 0,2-1 0,15 34 0,-22-60-277,2 3-2394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30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134 125 10656,'0'0'3540,"-5"12"-3026,-96 193 1769,89-187-1941,10-15-245,1-1 1,-1 0-1,1 0 0,-1 1 0,1-1 1,0 1-1,0-1 0,0 1 0,0 0 1,0-1-1,0 4 0,12-26 1301,5-3-1193,43-117 444,-1 2 59,-21 67 429,-36 79-811,1 0-1,1 1 0,5 12 0,-3-7-170,12 40 182,-12-32-157,2-1 0,0-1 0,2 1-1,18 31 1,-18-38-60,-1-2 93,0 0-1,-1 0 1,11 26 0,-18-37-204,0-1 0,0 0 0,0 0 0,0 1 0,0-1-1,0 0 1,0 0 0,0 1 0,0-1 0,0 0 0,0 0 0,0 0 0,0 1 0,0-1 0,-1 0 0,1 0 0,0 0 0,0 1-1,0-1 1,0 0 0,0 0 0,0 0 0,-1 1 0,1-1 0,0 0 0,0 0 0,0 0 0,0 0 0,-1 0 0,1 1 0,0-1-1,0 0 1,0 0 0,-1 0 0,1 0 0,0 0 0,0 0 0,-1 0 0,1 0 0,0 0 0,0 0 0,0 0 0,-1 0 0,1 0 0,0 0-1,0 0 1,-1 0 0,1 0 0,0 0 0,0 0 0,0 0 0,-1 0 0,1 0 0,0-1 0,0 1 0,0 0 0,-1 0 0,1 0-1,0 0 1,-19-7 137,16 5-98,-12-3 42,0-1-1,0 2 1,-1 0-1,1 1 1,-1 0-1,1 2 1,-1 0-1,-30 1 0,44 1-170,0 0-1,0 0 0,1 0 0,-1 0 0,0 1 0,1-1 0,-1 0 0,1 1 0,0-1 0,-1 1 0,1-1 0,0 1 0,0 0 0,0-1 0,0 1 0,0 0 0,1 0 1,-1 0-1,-1 3 0,1 0-2231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31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102 123 9848,'0'0'5050,"-10"12"-4628,2-2-317,-4 2 151,1 1 0,1-1 0,0 2 0,1 0 0,-11 21 0,17-28-124,1 1 0,0 0 1,0 0-1,1 0 0,0 0 1,1 1-1,-1-1 0,1 0 1,1 0-1,0 0 0,0 0 0,1 0 1,-1 0-1,2 0 0,-1 0 1,1 0-1,7 13 0,-5-12-9,1 1-1,0-2 1,0 1-1,0-1 1,1 1-1,1-2 1,-1 1-1,1-1 0,0 0 1,1-1-1,0 0 1,0 0-1,12 5 1,-17-9-74,1-1 1,-1 1-1,1-1 0,-1 0 1,1 0-1,-1 0 1,1-1-1,-1 0 0,1 0 1,0 0-1,-1 0 1,1-1-1,-1 0 1,1 0-1,-1 0 0,1 0 1,-1-1-1,0 1 1,1-1-1,-1 0 1,0-1-1,0 1 0,-1-1 1,1 0-1,6-6 1,2-2 42,-1-2 1,0 0 0,-1 0 0,-1-1-1,13-24 1,-15 25-26,0 0 0,-2-1-1,1 1 1,-2-1 0,0 0 0,0-1-1,-2 1 1,0-1 0,0 1 0,-2-29 0,0 30-17,-2 1 1,0 1 0,0-1 0,-1 0-1,-1 0 1,0 1 0,0 0 0,-1 0-1,-1 0 1,0 0 0,0 1 0,-1 0-1,-11-13 1,15 20-24,0 0 0,-1 0-1,1 0 1,-1 0-1,1 0 1,-1 1 0,0 0-1,0 0 1,0 0 0,0 0-1,0 0 1,0 1-1,-1 0 1,1 0 0,0 0-1,-1 1 1,1-1 0,-1 1-1,1 0 1,-1 0-1,1 0 1,-6 2 0,-4 1 51,0 1 1,0 0-1,1 1 1,0 1 0,-19 10-1,29-14-63,0-1-1,1 1 1,-1-1-1,1 1 1,-1 0-1,1 0 1,0 0-1,0 0 0,0 0 1,0 1-1,0-1 1,0 1-1,1-1 1,-1 1-1,1 0 1,0 0-1,-2 4 1,0 17-3428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32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0 9440,'0'0'9085,"-2"12"-8707,-2 7-282,-1 3 343,1 1 0,0 25-1,3-42-340,1-1 0,0 1-1,0 0 1,1-1-1,0 1 1,0 0-1,0-1 1,1 1 0,-1-1-1,1 0 1,0 1-1,1-1 1,0 0 0,-1 0-1,5 4 1,-4-6-2,0 0 0,-1 0 0,2 0 0,-1-1 0,0 1 0,0-1 0,1 0 1,-1 0-1,1 0 0,5 1 0,-8-2-65,1-1 0,0 0-1,0 1 1,-1-1 0,1 0 0,0 0 0,0 0-1,0 0 1,-1 0 0,1-1 0,0 1 0,0 0 0,-1-1-1,1 1 1,0-1 0,0 0 0,-1 0 0,1 1 0,-1-1-1,1 0 1,-1-1 0,1 1 0,-1 0 0,0 0-1,2-2 1,23-33 47,-18 23-2994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32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12864,'0'0'2360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33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10040,'0'0'882,"1"10"-299,6 166 2542,-4-148-1929,4-21-317,-6-7-839,0-1 0,-1 1 1,1 0-1,0 0 1,0 0-1,-1 0 1,1-1-1,0 1 1,-1 0-1,1-1 1,0 1-1,-1 0 1,1-1-1,-1 1 0,1-1 1,0 1-1,0-2 1,95-98 2109,-89 93-2062,0 0 107,0 1-1,1 0 1,0 0 0,0 1-1,14-7 1,-20 11-148,-1 0 1,1 1-1,0-1 1,0 1-1,-1-1 0,1 1 1,0 0-1,0 0 0,0 0 1,-1 0-1,1 0 1,0 0-1,0 0 0,0 1 1,-1-1-1,1 0 0,0 1 1,-1 0-1,1-1 1,0 1-1,-1 0 0,1 0 1,-1 0-1,1 0 0,-1 0 1,1 0-1,-1 1 1,0-1-1,0 0 0,1 1 1,-1-1-1,0 1 0,0-1 1,0 1-1,-1-1 1,1 1-1,0 2 0,6 12 478,-1 0 1,8 32-1,0 0 293,-10-36-932,-1-9-2858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34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1 134 10448,'0'0'7809,"7"-10"-7457,-4 3-319,1 0 59,0 0-1,1 0 0,-1 0 1,1 1-1,1 0 0,-1 0 1,1 0-1,0 0 0,0 1 0,1 0 1,13-8-1,-17 12-29,0 0 1,0 0-1,0 0 0,0 0 0,1 0 1,-1 0-1,0 1 0,0 0 1,1 0-1,-1 0 0,5 0 0,-6 1-29,-1-1-1,1 1 1,0 0-1,-1 0 1,1 0-1,0 0 1,-1 0-1,1 0 0,-1 0 1,1 0-1,-1 1 1,0-1-1,0 1 1,1-1-1,-1 1 1,0-1-1,0 1 1,-1-1-1,1 1 0,0 0 1,0 2-1,4 13 104,0 1-1,-2 0 0,0-1 0,-1 1 0,-1 28 0,2-3 82,-2-20-97,-1-10-10,1-1-1,0 1 0,0-1 0,2 0 0,-1 1 0,2-1 1,-1 0-1,10 20 0,-12-32-91,-1 1 0,1-1-1,-1 1 1,1-1 0,-1 1 0,1-1 0,0 1 0,-1-1-1,1 1 1,-1-1 0,1 0 0,0 0 0,-1 1-1,1-1 1,0 0 0,0 0 0,-1 0 0,1 1 0,0-1-1,0 0 1,-1 0 0,1 0 0,0 0 0,-1 0 0,1-1-1,0 1 1,0 0 0,-1 0 0,1 0 0,0-1-1,-1 1 1,1 0 0,0-1 0,-1 1 0,1 0 0,-1-1-1,1 1 1,0-2 0,23-20 255,-17 14-200,0-1 0,-1-1 0,0 1-1,-1-1 1,0 0 0,-1-1 0,0 1 0,4-19 0,-1-7 187,4-49-1,2-15 213,-13 98-460,1 0 0,-1 0 0,1 0 0,0 0 0,-1 0 0,1 0 0,0 1 0,0-1 0,0 0 0,0 0 0,1 1 0,-1-1 0,0 0 0,1 1 0,-1-1 0,1 1 0,0 0 0,-1 0 0,1-1 0,0 1 0,0 0 0,0 0 0,-1 1 0,1-1 0,0 0 0,0 1 0,0-1 0,0 1 0,1-1 0,-1 1 0,0 0 0,0 0 0,0 0 0,0 0 0,0 0 1,4 2-1,7 0 33,1 2 0,-1 0 1,0 0-1,19 11 1,-16-8 52,58 26 987,-64-33-401,-10 0-661,0 0 0,1-1 0,-1 1 0,0 0 1,1 0-1,-1 0 0,0 0 0,1 0 0,-1 0 0,0 0 0,1 0 1,-1 0-1,0 0 0,1 0 0,-1 0 0,0 0 0,1 0 1,-1 0-1,0 0 0,1 0 0,-1 0 0,0 0 0,0 1 1,1-1-1,-1 0 0,0 0 0,1 0 0,-1 1 0,0-1 0,0 0 1,0 0-1,1 0 0,-1 1 0,0-1 0,0 0 0,0 1 1,1-1-1,-1 0 0,0 0 0,0 1 0,0-1 0,0 0 0,0 1 1,0 0-1,0-1 238,33 0 400,-25 2-658,-11 4 0,-3 3-2,-22 41 15,21-40-9,1 1 0,0 0-1,0 0 1,1 0 0,1 1 0,-5 18 0,8-29-5,1 0 0,0-1-1,0 1 1,0 0 0,-1 0-1,1 0 1,0 0 0,0 0 0,0 0-1,0 0 1,0 0 0,1-1 0,-1 1-1,0 0 1,0 0 0,1 0 0,-1 0-1,0 0 1,1-1 0,-1 1-1,1 0 1,-1 0 0,1-1 0,0 2-1,0-1 2,0-1-1,0 0 1,0 0-1,0 1 0,0-1 1,0 0-1,0 0 1,0 0-1,0 0 1,0 0-1,0 0 0,0 0 1,0 0-1,0 0 1,0-1-1,0 1 0,0 0 1,1-1-1,2-1 6,1 0 0,-1 0-1,0 0 1,0-1 0,0 0-1,0 0 1,7-6 0,-5 1-3,-1-1 1,0 0 0,0-1-1,0 1 1,-1-1-1,-1 1 1,0-1 0,0-1-1,2-13 1,-5 24-5,0 0 0,-1 0 0,1 0 0,0 0-1,0 0 1,0 0 0,0 0 0,0-1 0,0 1 0,0 0 0,0 0 0,0 0 0,1 0 0,-1 0 0,0 0 0,0 0 0,0-1 0,0 1 0,0 0 0,0 0 0,0 0 0,0 0 0,0 0 0,0 0 0,0 0 0,0 0-1,0 0 1,0 0 0,1 0 0,-1-1 0,0 1 0,0 0 0,0 0 0,0 0 0,0 0 0,0 0 0,0 0 0,0 0 0,0 0 0,1 0 0,-1 0 0,0 0 0,0 0 0,0 0 0,0 0 0,0 0 0,0 0-1,0 0 1,1 0 0,-1 0 0,0 0 0,0 0 0,0 0 0,0 0 0,0 0 0,0 1 0,0-1 0,0 0 0,0 0 0,1 0 0,-1 0 0,7 10 27,11 23-4,-13-21-2,52 90 862,-56-101-867,-1 0 0,0-1 0,0 1 0,1 0 0,-1-1 0,1 1 0,-1-1 0,1 1 0,-1-1 0,1 1 0,-1-1 0,1 1 1,-1-1-1,1 1 0,-1-1 0,1 1 0,0-1 0,-1 0 0,1 1 0,0-1 0,-1 0 0,1 0 0,0 0 0,0 0 0,-1 1 0,1-1 0,0 0 0,0 0 0,-1 0 0,1 0 0,0 0 0,-1-1 0,1 1 0,0 0 0,0 0 0,-1 0 0,1-1 0,0 1 1,-1 0-1,2-1 0,2-2-388,0 0 0,-1 0 0,1-1 0,-1 1 0,4-6 0,1 0-3556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30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14872,'0'0'960,"110"-28"-1552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0:35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1 12864,'0'0'4349,"-10"10"-3897,-4 3-299,-48 50 611,55-56-540,0 1 0,1 1 0,0-1 0,1 1 0,-1 0 0,-6 19 0,11-25-144,0 1 0,0-1 0,1 0 0,0 0 1,0 0-1,0 1 0,0-1 0,0 0 0,0 0 0,1 0 0,0 1 0,-1-1 0,1 0 0,1 0 1,-1 0-1,0 0 0,1 0 0,-1-1 0,1 1 0,0 0 0,0-1 0,0 1 0,0-1 0,0 1 0,1-1 1,-1 0-1,1 0 0,-1 0 0,4 1 0,-1 1 38,1-1 1,-1 0-1,1 0 0,0-1 0,0 0 1,0 0-1,0 0 0,0-1 1,0 0-1,0 0 0,1 0 0,-1-1 1,0 0-1,7-1 0,-1-1 166,-1-1-1,0 0 0,0 0 1,0-2-1,0 1 0,0-1 1,-1-1-1,0 0 0,0 0 1,-1-1-1,0-1 0,0 1 0,15-18 1,-7 8 22,-10 10-4027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05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318 449 8640,'0'0'10841,"-11"-7"-10612,-35-22-4,42 28-167,0-1 1,1 0-1,-1 1 0,0 0 0,0 0 0,0 0 0,0 0 0,0 1 0,0 0 0,0 0 0,0 0 0,0 0 0,-1 0 0,1 1 0,0 0 0,0 0 0,1 0 0,-1 0 1,0 1-1,0-1 0,-4 4 0,0-2 99,-3 2 6,0 1 1,1 0-1,-1 1 0,2 0 0,-1 1 0,1 0 1,0 0-1,1 1 0,-1 0 0,2 0 1,0 1-1,0 0 0,0 0 0,1 1 1,-8 21-1,13-30-128,0 0 0,1 0 0,-1 0-1,1 0 1,-1 0 0,1 0 0,0 0 0,0 0 0,0 0 0,0 0 0,0 0-1,0 0 1,0 0 0,1 0 0,-1 0 0,1 0 0,-1-1 0,1 1 0,0 0-1,0 0 1,0 0 0,2 2 0,-1-1 6,0-1-1,1 0 1,-1-1 0,1 1 0,0 0-1,-1-1 1,1 1 0,0-1-1,0 0 1,0 0 0,0 0-1,0 0 1,4 0 0,6 0 58,-1 0 1,1 0-1,0-2 0,0 1 1,24-6-1,-22 3-56,-1-1 0,0-1 0,-1-1 0,1 1 1,-1-2-1,0 0 0,0-1 0,-1 0 0,0-1 0,14-13 1,-21 16-15,1-1 1,-1 0 0,0 1 0,-1-1 0,0-1 0,0 1 0,0-1 0,3-12 0,-2 3 42,0 1-1,-1-1 1,1-20-1,-3 18-14,-1 1-1,-1-1 0,-1 0 1,0 1-1,-2-1 0,0 1 1,-1 0-1,-7-20 0,7 27-17,0 1 0,-1 0 0,0 0 0,-1 0 0,0 0 0,0 1 0,-1 0 0,0 0 0,-1 1 0,0 0-1,0 0 1,-1 1 0,0 0 0,-16-9 0,3 3 57,10 6-18,-1 0-1,0 0 1,0 1 0,0 1-1,0 0 1,-1 0 0,-15-1-1,20 5 21,1 0 0,0 1-1,0 0 1,-16 3 0,21-3-74,0 1 0,0-1 0,0 1 1,0 0-1,0 0 0,0 0 1,1 0-1,-1 0 0,0 1 1,1-1-1,-1 1 0,1 0 1,-1 0-1,1-1 0,0 2 0,-3 2 1,5-4-32,-1 0 0,1-1 0,-1 1-1,1 0 1,0 0 0,0 0 0,-1 0 0,1 0 0,0 0 0,0 0 0,0 0 0,0 0 0,0 0 0,0 0 0,1 0 0,-1 0 0,0 0-1,0 0 1,1 0 0,-1 0 0,1 0 0,-1 0 0,1 0 0,-1 0 0,1 0 0,-1-1 0,1 1 0,0 0 0,0 1 0,24 17-2198,-21-17 101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05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9648,'0'0'9166,"15"1"-8639,195 4 1381,-146-8-1451,346-24 1660,-352 23-1485,1 3-1,101 11 1,-121-9 203,-38-1-723,-10-4-309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06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341 485 10248,'0'0'5958,"-11"-6"-5478,-36-18 12,41 22-356,0 0-1,0 1 1,0-1 0,0 1-1,0 1 1,0-1-1,0 1 1,0 0 0,0 1-1,0-1 1,0 1 0,0 0-1,0 1 1,0-1-1,0 1 1,-5 3 0,-10 2 403,14-5-362,0 0-1,0 1 0,0-1 1,1 2-1,-1-1 0,1 1 0,0 0 1,0 0-1,0 1 0,1 0 1,0 0-1,-8 9 0,10-10-73,0 0 0,0 1-1,1-1 1,0 0 0,0 1-1,0 0 1,0-1 0,1 1-1,0 0 1,0 0 0,0 0-1,0 0 1,1 0 0,0 0-1,0 0 1,0 0 0,1-1-1,-1 1 1,4 10 0,-2-10-38,0-1 0,1 1 0,-1 0 0,1-1 0,0 1 0,0-1 0,1 0 0,-1 0 0,1 0 0,0-1 0,0 1 0,0-1 1,1 0-1,-1 0 0,1-1 0,-1 1 0,1-1 0,0 0 0,10 3 0,-11-4-22,1 1-1,0-1 1,0 0-1,-1 0 1,1 0-1,0-1 1,0 0-1,0 0 1,0 0-1,0-1 1,0 1-1,-1-1 1,1 0 0,0 0-1,0-1 1,-1 0-1,1 1 1,-1-2-1,0 1 1,1 0-1,6-6 1,-4 0 7,0 0 1,0 0-1,-1-1 0,0 0 1,-1 0-1,0 0 1,-1 0-1,0-1 0,0 0 1,-1 0-1,0 0 0,0 0 1,-1-1-1,0-14 1,0 1 26,-2 0 1,-1 0 0,-1 0 0,0 1 0,-9-30-1,4 23 23,-2 1 0,-1 0 0,-2 1 0,0 0-1,-31-47 1,37 64-60,-6-8 75,-1 0 1,-16-18-1,25 31-73,-1 1 0,0 1 1,0-1-1,-1 1 0,1 0 0,-1 0 0,0 0 0,0 1 1,-1 0-1,1 0 0,-8-2 0,12 5-22,0-1 0,0 1 0,0 0 0,0-1 1,0 1-1,0 0 0,0 0 0,0 0 0,0 0 0,0 1 0,0-1 0,0 1 0,0-1 0,0 1 1,0 0-1,0-1 0,0 1 0,1 0 0,-1 0 0,0 1 0,0-1 0,1 0 0,-1 0 0,1 1 1,-1-1-1,1 1 0,0-1 0,-3 4 0,3-2-16,-1 1-1,0-1 1,1 0-1,-1 1 1,1-1-1,0 1 1,0-1 0,1 1-1,-1-1 1,1 1-1,-1 0 1,1-1-1,0 1 1,1 0-1,0 5 1,16 36-759,-10-32-2656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07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0 167 13560,'0'0'4697,"6"14"-4267,48 113 666,-20-53 680,-35-80-1498,1 1-1,-1-1 0,1 1 1,0-1-1,1-9 1,0-11-45,-6-58 440,0 26 199,4-65 0,2 121-817,-1 0 0,1-1 0,-1 1 0,1 0 0,0 0 0,0 0 0,0 0-1,0 0 1,0 0 0,1 0 0,-1 0 0,1 0 0,-1 0 0,1 1 0,-1-1 0,1 1 0,0-1 0,0 1 0,0 0 0,0-1 0,0 1 0,0 0 0,0 0 0,0 1 0,1-1 0,-1 0 0,0 1-1,0-1 1,1 1 0,3 0 0,1-1 67,1 0-1,-1 0 1,1 1-1,0 1 1,-1-1 0,1 1-1,-1 1 1,11 2-1,-7 0-277,12 4 839,44 10-1,-26-14-4071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0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1 9344,'0'0'7415,"-10"11"-6875,-26 30-78,1 2 0,3 2 0,1 1 0,3 1 0,-44 99 0,60-113-202,1 2-1,2-1 0,1 1 0,1 1 1,-3 69-1,10-81-101,1 0-1,1 0 1,2 0 0,0 0 0,1-1-1,1 1 1,1-1 0,2-1 0,19 40 0,-15-37 131,1-1 0,2 0 1,31 38-1,-14-27 537,44 37 0,-64-58-443,-12-12-266,1 0-1,-1 0 1,1 0 0,0 0 0,0 0 0,0 0 0,-1-1 0,1 1 0,1-1-1,-1 1 1,0-1 0,0 0 0,1 0 0,4 2 649,-7-9-1054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09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12456,'0'0'3368,"3"14"-2839,66 241 3152,-69-254-3612,0-1 0,0 1-1,0 0 1,0 0 0,1-1 0,-1 1-1,0 0 1,0 0 0,1-1 0,-1 1-1,1 0 1,-1-1 0,0 1 0,1-1 0,-1 1-1,1-1 1,-1 1 0,2 0 0,-2-1-27,1-1 0,-1 1 1,1-1-1,-1 0 0,0 1 1,1-1-1,-1 1 1,1-1-1,-1 0 0,0 0 1,0 1-1,0-1 0,1 0 1,-1 1-1,0-1 0,0 0 1,0 0-1,0 1 1,0-1-1,0 0 0,0 0 1,-1-140 1297,-2 54-728,2 48-312,0 27-122,0-1 0,1 0 1,0 0-1,1 0 0,0 0 1,1 0-1,1 1 1,4-14-1,-6 24-135,0 1 1,0-1 0,0 1-1,0-1 1,0 1-1,0 0 1,1-1-1,-1 1 1,0 0 0,1 0-1,-1 0 1,1 0-1,-1 0 1,1 1-1,0-1 1,-1 0-1,1 1 1,0-1 0,-1 1-1,1-1 1,0 1-1,0 0 1,-1 0-1,1 0 1,0 0 0,0 0-1,0 0 1,-1 0-1,1 1 1,0-1-1,0 1 1,1 0-1,9 3 71,-1 0-1,0 0 1,17 10-1,-20-10 8,13 8 300,34 26 0,-26-18 61,-1-8 223,-22-11-4170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10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73 11256,'0'0'6473,"0"11"-5771,0 92 412,6 302 2302,-4-248-720,-5-181-1804,-8-34 1,4 29-661,-2-36 309,-4-101 0,11 125-369,-8-62 273,-2-30 333,12 127-725,0 0 0,1 0 0,0 0 0,-1 0 0,2 0 0,-1 0 0,1 1 0,0-1 0,0 0 0,0 1-1,1-1 1,0 1 0,6-8 0,-6 9-22,0 1-1,1-1 1,0 1-1,0 0 1,0 0-1,0 0 1,0 1 0,0-1-1,1 1 1,0 0-1,-1 0 1,1 1-1,0 0 1,0-1-1,-1 1 1,1 1-1,6-1 1,1 0 7,0 1 1,0 0 0,0 1 0,0 1 0,0-1-1,0 2 1,-1 0 0,1 0 0,-1 1 0,0 1-1,0 0 1,0 0 0,0 1 0,-1 0-1,0 1 1,0 0 0,-1 1 0,0 0 0,0 0-1,-1 1 1,0 0 0,10 15 0,-16-19-29,1-1 1,-1 1 0,0 0-1,-1-1 1,1 1 0,-1 0-1,0 0 1,0 0 0,-1 0-1,1 0 1,-1 0 0,0 0 0,0 0-1,-1 0 1,0 0 0,1 0-1,-2 0 1,1 0 0,-1-1-1,1 1 1,-1 0 0,-4 5-1,-1 4 16,0-1 0,-1 0-1,-1-1 1,0 0 0,-1 0-1,-13 12 1,1-6-26,16-14 0,1 0 0,0 0 0,0 1 0,1-1 0,-1 1 0,1 0 0,-4 6 0,8-11 0,0 1 0,0 0 0,0-1 0,0 1 0,0 0 0,0-1 0,0 1 0,0 0 0,0-1 0,0 1 0,0 0 0,0-1 0,0 1 0,1-1 0,-1 1 0,0 0 0,0-1 0,1 1 0,-1-1 0,0 1 0,1-1 0,-1 1 0,1-1 0,0 1 0,12 12 0,-12-12 0,18 13 0,0-2 0,23 13 0,-19-13 0,33 26 0,-48-32 0,0 1 0,0 0 0,-1 0 0,0 1 0,0 0 0,8 14 0,-13-18 0,1 0 0,-1 1 0,0-1 0,0 1 0,-1 0 0,0 0 0,0-1 0,0 1 0,0 0 0,0 0 0,-1 0 0,0 0 0,0 0 0,-1 0 0,-1 8 0,1-9 0,-1 0 0,0 0 0,1 0 0,-2 0 0,1 0 0,0-1 0,-1 1 0,1-1 0,-1 1 0,0-1 0,0 0 0,-1 0 0,1-1 0,-5 4 0,-4 2 0,-1-1 0,-25 12 0,8-7 0,0-2 0,0-1 0,-1-2 0,-37 5 0,5-5 0,-69-3 0,118-6 949,14 2-1026,0 0 1,0 0-1,0-1 1,0 1-1,0 0 0,1 0 1,-1 0-1,0 0 1,0 0-1,0 0 0,0 0 1,0 0-1,0 0 1,0-1-1,0 1 0,0 0 1,0 0-1,0 0 1,0 0-1,0 0 0,0 0 1,0-1-1,0 1 1,0 0-1,0 0 0,0 0 1,0 0-1,0 0 1,0 0-1,0-1 0,0 1 1,0 0-1,0 0 1,0 0-1,0 0 0,0 0 1,0 0-1,0 0 1,0-1-1,0 1 0,0 0 1,0 0-1,0 0 1,0 0-1,-1 0 0,1 0 1,0 0-1,0 0 1,0 0-1,0 0 0,0-1 1,0 1-1,0 0 1,-1 0-1,1 0 0,0 0 1,0 0-1,0 0 1,0 0-1,0 0 0,0 0 1,-1 0-1,1 0 1,0 0-1,0 0 0,0 0 1,0 0-1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11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 13168,'0'0'4371,"-5"14"-3727,-38 122 601,35-108-840,2 0 0,1 0 1,-2 47-1,7-61-199,1-1 1,0 1-1,1-1 1,0 1-1,1-1 1,1 0-1,0 0 1,7 15-1,-9-25-144,-1 0 0,1 1 0,-1-2-1,1 1 1,0 0 0,0 0 0,1-1 0,-1 1-1,0-1 1,1 1 0,0-1 0,-1 0 0,1 0-1,0 0 1,0-1 0,0 1 0,0-1-1,0 1 1,1-1 0,-1 0 0,0 0 0,1 0-1,-1-1 1,0 1 0,1-1 0,-1 0 0,1 0-1,-1 0 1,1-1 0,-1 1 0,0-1 0,1 1-1,-1-1 1,0 0 0,1-1 0,-1 1-1,4-2 1,3-2 35,-1-1 0,1 0 1,-1 0-1,0-1 0,0 0 0,0 0 0,-1-1 0,-1 0 0,1-1 0,6-9 1,-4 3 12,0-1 0,-1 0 0,-1 0 0,0-1 0,7-24 1,-11 30-46,-1-1 0,0 0 1,0 0-1,-2 0 0,1 0 1,-1-1-1,-1 1 0,0 0 1,-1-1-1,-3-16 0,2 25-36,1 0 0,-1 1 0,1-1 0,-1 0 0,0 1 0,0-1 0,-1 1 0,1 0 0,-1 0 0,1 0 0,-1 0 0,0 0 0,0 1 0,-1-1 0,1 1 0,0 0 0,-1 0 0,0 0 0,1 0 0,-1 0 0,-6-1 0,3 1 15,0 1-1,0 0 1,0 0 0,0 0-1,-1 1 1,1 0-1,0 0 1,0 1 0,0 0-1,0 0 1,-12 4-1,0 2 64,4-3 5,1 1 0,-17 9 0,26-12-53,0 1 1,1 0-1,-1 0 0,1 1 1,0-1-1,0 1 0,0 0 0,1 0 1,-1 0-1,-3 6 0,6-8-33,0-1-1,0 1 0,0 0 1,1 0-1,-1 0 1,0 0-1,1 0 1,-1 0-1,1 0 1,0 0-1,0 0 0,0 0 1,0 0-1,0 0 1,0 0-1,1 0 1,-1 0-1,0 0 1,1 0-1,0 0 1,-1 0-1,1 0 0,0 0 1,0-1-1,0 1 1,0 0-1,0-1 1,2 3-1,1 0 19,-1-1 0,1 1 1,-1-1-1,1 0 0,0 0 0,1 0 0,-1 0 1,0-1-1,1 0 0,6 3 0,3-1 124,1 0 1,0 0-1,1-2 1,27 2-1,-34-4-95,0 0 1,1 0-1,-1-1 1,0 0-1,0-1 0,0 0 1,0 0-1,-1-1 1,15-7-1,-21 9-42,18-11 752,-11 2-5685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13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9848,'0'0'9193,"11"7"-8740,10 7-262,29 18 569,77 65 0,-86-56-274,-2 1-1,-2 2 1,-1 2 0,57 100 0,-74-112-232,4 4 107,-2 2 1,-2 0-1,-2 1 1,13 43-1,-21-50-105,-2 0-1,-2 1 1,-1-1-1,-1 1 1,-4 58 0,-2-66-55,-1 1 1,-1-1-1,-1 0 1,-2 0-1,0-1 0,-2 0 1,-22 41-1,16-39 77,-2-2 0,-1 1 0,-1-2 0,-1-1 0,-1 0 0,-1-2 0,-43 32 0,63-51-231,-1-1-1,1 1 0,-1-1 0,1 0 1,-1 0-1,0 0 0,0-1 1,0 1-1,-5 0 0,9-2-47,0 0-1,0 0 1,-1 0-1,1 0 0,0 0 1,0 0-1,0 0 1,0 0-1,0 0 1,0 0-1,0 0 1,0 0-1,-1 0 1,1 0-1,0 0 1,0 0-1,0 0 1,0 0-1,0 0 1,0 0-1,0-1 1,0 1-1,0 0 1,0 0-1,0 0 1,-1 0-1,1 0 1,0 0-1,0 0 1,0 0-1,0-1 1,0 1-1,0 0 1,0 0-1,0 0 1,0 0-1,0 0 1,0 0-1,0 0 1,0-1-1,0 1 1,0 0-1,0 0 1,0 0-1,0 0 1,0 0-1,1 0 1,-1 0-1,0 0 1,0-1-1,0 1 1,0 0-1,0 0 1,0 0-1,0 0 0,0 0 1,0 0-1,0 0 1,0 0-1,0 0 1,1 0-1,-1 0 1,6-9-115,34-35-1719,-34 37-779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32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1563 6928,'0'0'5894,"11"-12"-5300,128-146 1227,-103 112-1357,134-168 1327,-121 159-942,94-84 0,-123 122-577,1 1 0,0 1 0,1 0-1,1 2 1,0 1 0,1 0 0,28-8 0,-51 19-245,1 1 1,-1-1 0,0 1 0,0-1 0,1 1-1,-1 0 1,0 0 0,0 0 0,1 0 0,-1 0-1,0 0 1,1 0 0,-1 0 0,0 1-1,0-1 1,1 0 0,-1 1 0,0-1 0,0 1-1,0-1 1,0 1 0,0-1 0,1 1 0,-1 0-1,0 0 1,0 0 0,-1-1 0,1 1-1,0 0 1,0 0 0,0 0 0,-1 0 0,1 1-1,0-1 1,-1 0 0,1 0 0,-1 0 0,1 0-1,-1 1 1,0-1 0,1 0 0,-1 0-1,0 1 1,0-1 0,0 2 0,0 7 70,0 1 0,0 0 0,-1-1 0,-3 16-1,3-23-79,-20 93 523,-42 117 1,-1 1 126,62-209-649,-3 29 209,5-34-222,0 1 1,0-1 0,0 1 0,0-1-1,0 1 1,0-1 0,0 1-1,0-1 1,0 1 0,0-1 0,1 1-1,-1-1 1,0 1 0,0-1-1,1 0 1,-1 1 0,0-1-1,1 1 1,-1-1 0,0 0 0,1 1-1,0-1 1,-1 0 1,1 1 0,0-1 0,0 0-1,-1 0 1,1 0 0,0 0 0,0 0 0,0 0 0,-1 0 0,1-1-1,0 1 1,0 0 0,-1 0 0,1 0 0,0-1 0,0 1-1,-1-1 1,2 0 0,15-8 57,-1-2 0,-1 0 0,28-24 0,40-50 82,-50 50-80,34-36 69,-3 1 106,3 4 0,97-76 0,-159 139-219,31-20 180,-36 23-193,1-1 0,0 1-1,-1 0 1,1-1-1,0 1 1,0-1-1,-1 1 1,1 0-1,0 0 1,0 0-1,0-1 1,0 1-1,-1 0 1,1 0 0,0 0-1,0 0 1,0 0-1,0 0 1,-1 1-1,1-1 1,0 0-1,0 0 1,0 1-1,-1-1 1,1 0-1,0 1 1,0-1 0,-1 1-1,1-1 1,0 1-1,-1-1 1,1 1-1,0-1 1,-1 1-1,1 0 1,-1-1-1,1 1 1,-1 0-1,0-1 1,1 2-1,1 7 30,-1 0-1,0 0 0,0-1 0,-1 1 0,0 0 0,-1 0 0,0 0 0,0-1 0,-3 11 0,1-4-5,-8 44 194,3 0 0,2 1 1,2 62-1,4-121-215,0 0 0,0 0 0,0 1 1,0-1-1,0 0 0,1 0 0,-1 0 0,1 0 0,-1 0 0,0 1 0,1-1 1,0 0-1,-1 0 0,1 0 0,0 0 0,-1 0 0,1-1 0,0 1 0,0 0 0,0 0 1,0 0-1,0-1 0,0 1 0,0 0 0,0-1 0,0 1 0,0-1 0,0 1 1,0-1-1,0 0 0,0 0 0,1 1 0,1-1 0,3 0 18,0 0 1,1 0-1,-1 0 0,0-1 0,8-2 0,9-3 24,0-1-1,-1-1 1,0-1-1,0 0 1,-1-2-1,24-16 0,117-91 223,-129 93-212,145-123 477,-164 139-446,-14 9-93,1 0 0,-1 0 0,0 0 1,0 0-1,0 0 0,1 0 1,-1 0-1,0 0 0,0 0 0,0 0 1,1 0-1,-1 0 0,0 0 1,0 0-1,0 0 0,0 1 0,1-1 1,-1 0-1,0 0 0,0 0 1,0 0-1,0 0 0,0 0 0,0 1 1,1-1-1,-1 0 0,0 0 1,0 0-1,0 0 0,0 1 0,0-1 1,0 0-1,0 0 0,0 0 0,0 1 1,0-1-1,0 0 0,0 0 1,0 1-1,-4 30 118,1-20-114,-21 134 136,22-120-97,1 1-1,0-1 1,6 46-1,-3-63-24,-1 0 0,1 0 0,0-1 0,1 1 0,0-1-1,0 1 1,1-1 0,0 0 0,0-1 0,0 1 0,6 6 0,-7-10-7,0 0-1,1 0 1,-1 0 0,0 0 0,1-1 0,0 1-1,-1-1 1,1 0 0,0 0 0,0 0-1,0-1 1,0 1 0,1-1 0,-1 0 0,0 0-1,0-1 1,1 1 0,-1-1 0,1 0-1,-1 0 1,7-2 0,2 0 12,-1-1-1,0-1 1,0 0 0,-1-1-1,0 0 1,1-1-1,-2 0 1,1-1 0,-1 0-1,0-1 1,0 0 0,-1 0-1,0-1 1,0 0-1,-1-1 1,-1 0 0,0 0-1,0-1 1,-1 1-1,0-2 1,0 1 0,-2 0-1,1-1 1,-1 0 0,-1 0-1,0 0 1,-1-1-1,-1 1 1,1-25 0,-2 29-11,-1-1 0,0 1 1,-1 0-1,1-1 1,-2 1-1,1 0 0,-1 0 1,0 0-1,-1 1 1,0-1-1,-8-11 0,8 14-8,1 1 0,-1 0 0,0 1 0,0-1 1,0 1-1,0-1 0,-1 1 0,1 1 0,-1-1 0,0 1 0,0-1 0,0 1 0,0 1 0,0-1 0,0 1 0,-1 0 0,1 0 0,0 0 0,-10 1 0,9 0-6,0 0 0,1 1 0,-1 0 0,0 0 0,-6 3 0,12-4 0,-1 0 0,0 1 0,0-1 0,1 0 0,-1 1 0,0-1 0,1 1 0,-1-1 0,0 0 0,1 1 0,-1 0 0,0-1 0,1 1 0,-1-1 0,1 1 0,-1 0 0,1-1 0,-1 2 0,1-1 0,0 0 0,0 0 0,0-1 0,0 1 0,1 0 0,-1 0 0,0-1 0,0 1 0,1 0 0,-1 0 0,0-1 0,1 1 0,-1 0 0,1-1 0,-1 1 0,1-1 0,-1 1 0,1-1 0,-1 1 0,1-1 0,0 1 0,-1-1 0,1 1 0,1 0 0,2 1 0,0 0 0,0 0 0,1 0 0,-1-1 0,0 0 0,1 1 0,-1-1 0,1-1 0,0 1 0,-1-1 0,8 0 0,51-5 0,-63 5 0,23-4 0,0-1 0,0-1 0,0-1 0,-1-1 0,41-22 0,97-69 0,-132 80 0,17-14 0,-1-1 0,-2-3 0,-1-1 0,59-73 0,-56 55 0,-3-2 0,-2-2 0,37-79 0,-59 106 0,-1-1 0,-2 0 0,-2-2 0,-1 1 0,10-59 0,-20 91 0,-1 0 0,0-1 0,1 1 0,-1 0 0,0-1 0,0 1 0,-1 0 0,1 0 0,-1-1 0,0 1 0,0 0 0,0 0 0,-2-5 0,3 8 0,-1 0 0,0 1 0,1-1 0,-1 0 0,1 0 0,-1 1 0,1-1 0,-1 0 0,1 1 0,-1-1 0,1 0 0,0 1 0,-1-1 0,1 1 0,0-1 0,-1 1 0,1-1 0,0 1 0,-1-1 0,1 1 0,0-1 0,0 1 0,0 0 0,-1-1 0,1 1 0,0 0 0,-1 1 0,-13 35 0,0 1 0,3 0 0,1 1 0,2 1 0,-5 68 0,9-26 0,11 146 0,0-156 0,19 82 0,-18-119 0,2-1 0,1 0 0,2 0 0,23 41 0,-18-40 0,25 32 0,-35-56 0,1-1 0,0 0 0,0 0 0,1-1 0,0 0 0,21 14 0,-17-14 0,-7-4 0,1 0 0,-1 0 0,1 0 0,0-1 0,1-1 0,-1 1 0,1-1 0,-1-1 0,18 4 0,-24-6 42,0 0-1,0 0 1,0-1 0,0 1-1,0 0 1,-1-1 0,1 1 0,0-1-1,0 1 1,-1-1 0,1 0-1,0 0 1,-1 0 0,1 0-1,-1 0 1,1 0 0,-1-1-1,1 1 1,-1 0 0,2-3 0,8-19-4971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13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11048,'0'0'12127,"12"1"-11532,43 0-9,-1-1 222,0 2 0,68 12 1,-95-8 159,1-1 0,51 3 1,-79-8-456,0 0-514,0-1 0,0 1 1,0 0-1,0 0 0,0-1 0,0 1 0,0 0 0,0 0 1,0-1-1,-1 1 0,1 0 0,0 0 0,0 0 0,0-1 1,0 1-1,-1 0 0,1 0 0,0 0 0,0 0 0,0 0 1,-1-1-1,1 1 0,0 0 0,0 0 0,-1 0 0,1 0 1,0 0-1,0 0 0,-1 0 0,1 0 0,0 0 0,0 0 1,-1 0-1,1 0 0,0 0 0,0 0 0,-1 0 0,1 0 1,0 0-1,0 0 0,-1 0 0,1 1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1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14776,'0'0'1785,"13"3"-1151,4 0-334,0 0 0,1-1 0,-1-1 0,34-2 0,1-5 336,5-1 291,104 0 1,-142 8-578,0 1 0,-1 0 0,1 2 0,0 0 0,-1 1 1,0 0-1,0 2 0,0 0 0,25 15 0,-42-21-259,0-1 0,0 1 0,0-1 0,0 1-1,0 0 1,0 0 0,0-1 0,0 1 0,0 0 0,0 0-1,0 0 1,0 0 0,-1 0 0,1 0 0,0 0 0,-1 0-1,1 0 1,0 1 0,-1-1 0,0 0 0,1 0 0,-1 3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14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132 189 14368,'0'0'1769,"-12"15"-1096,-1 0-439,2-2 15,-1 1-1,2 0 1,0 1-1,0 0 1,-8 19-1,12-19 5,0 0 0,0 0 0,2 1-1,0 0 1,1 0 0,0 0 0,1 0-1,1 1 1,1-1 0,3 30 0,-2-34-126,1-1 0,1 0 1,0 1-1,1-1 0,0 0 1,1-1-1,0 1 0,0-1 1,1 0-1,0 0 1,1-1-1,0 0 0,1 0 1,0-1-1,0 1 0,10 6 1,-3-4 24,1-1 1,-1-1 0,1 0 0,1-2 0,0 1-1,0-2 1,1 0 0,-1-1 0,1-1-1,0-1 1,0 0 0,22 0 0,-26-3-40,0 0 1,-1-1-1,1 0 0,0-1 1,-1 0-1,1-1 0,-1-1 1,0 0-1,0-1 0,-1 0 1,1-1-1,-1 0 0,0-1 1,-1-1-1,1 0 0,18-18 1,-18 13 36,0-1 1,-1-1-1,-1 0 1,0 0-1,-1-1 1,-1-1-1,0 1 0,-1-1 1,-1 0-1,-1-1 1,0 1-1,-2-1 1,4-35-1,-6 27 20,0-1 0,-2 0 0,-1 1 0,-2-1 0,0 1 0,-1 0 0,-2 0 0,-19-47 0,22 62-90,-2 1 1,1-1-1,-1 1 1,-1 0-1,0 0 1,0 1-1,-1 0 0,0 0 1,-1 1-1,1 0 1,-15-9-1,16 12-32,-1 1 0,0 0 0,0 0-1,0 0 1,0 1 0,-1 1-1,1-1 1,-1 1 0,1 1 0,-1 0-1,0 0 1,0 0 0,0 1 0,1 1-1,-17 2 1,12 0-44,0 0 1,1 1-1,-1 1 1,1 0-1,0 1 1,0 0-1,0 1 0,1 1 1,0-1-1,1 2 1,0-1-1,0 1 0,0 1 1,2 0-1,-1 0 1,1 1-1,-11 18 0,13-18-447,0 0-1,1 1 1,1-1-1,-1 1 1,2 0-1,0 0 1,0 0-1,1 1 1,0-1-1,1 1 1,1 20-1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1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18 165 11952,'0'0'6591,"2"11"-6011,61 237 1903,-47-189-1630,30 70 0,-7-24 1245,-39-102-1993,1-3-75,-1 0 0,0 1 0,1-1 1,-1 1-1,0-1 0,0 0 0,1 1 1,-1-1-1,0 1 0,0-1 0,0 1 1,0-1-1,0 1 0,1-1 0,-1 0 1,0 1-1,0-1 0,0 1 0,0-1 1,0 1-1,0-1 0,-1 1 0,1-1 1,0 1-1,0-1 0,0 1 0,0-1 1,0 0-1,-1 1 0,1-1 0,0 1 1,0-1-1,-1 0 0,1 1 0,0-1 1,-1 1-1,-7-16 687,-29-56-156,-32-83-1,52 112-422,7 19-29,2 1 0,-11-47 1,15 48-43,0 0 6,0 1-1,0-31 0,4 43-59,1 1-1,-1 0 0,1 0 0,1 0 1,-1 0-1,1 0 0,0 0 1,1 0-1,0 0 0,0 1 0,4-7 1,-1 2 5,1 2 0,0-1 0,0 1 0,1 0 0,0 0 0,1 1 1,0 0-1,0 1 0,1-1 0,0 2 0,0 0 0,0 0 0,1 1 0,0 0 1,0 1-1,23-6 0,-21 7 30,1 1 1,0 1-1,-1 0 1,1 1-1,0 1 1,16 2-1,-25-2-22,0 0 0,0 0 0,0 1 0,0 0 0,0 0 0,0 0 0,0 0 0,-1 1 0,1-1 0,-1 1 0,0 1 0,0-1 1,0 0-1,0 1 0,0 0 0,-1 0 0,1 0 0,-1 0 0,3 7 0,-4-7-7,-1-1 1,1 1 0,-1 0 0,0 0 0,-1 0-1,1 1 1,-1-1 0,1 0 0,-1 0-1,0 0 1,-1 0 0,1 0 0,-1 0-1,0 0 1,0 0 0,0 0 0,0 0-1,-1 0 1,0 0 0,1 0 0,-5 5-1,-5 7 59,0 0 0,-1-1 0,-18 18 0,25-28-59,-27 27 108,20-22-40,1 1 0,1 0 0,-1 0 0,-9 16 1,20-26-75,-1 0 0,1 0 0,-1 0 0,1 0 0,-1 0 0,1 1 0,0-1 0,0 0 0,-1 0 0,1 0 0,0 0 0,0 0 0,0 1 0,0-1 0,0 0 0,1 0 1,-1 0-1,0 0 0,1 0 0,-1 0 0,0 1 0,1-1 0,-1 0 0,1 0 0,-1 0 0,1 0 0,0 0 0,0-1 0,-1 1 0,3 2 0,2 1 13,1 1 0,-1-1 1,1 0-1,8 4 0,0 1-1,0 1-10,150 95 99,-145-95-107,-2 1 1,27 21-1,-39-28-2,0 0 0,-1 1 0,0-1-1,1 1 1,-2 0 0,1 0 0,0 0 0,-1 1 0,0-1 0,0 1 0,-1 0 0,0 0 0,2 7 0,-3-10-3,-1 0 1,0 0-1,0 0 1,-1 0-1,1 0 0,-1 0 1,1 1-1,-1-1 1,0 0-1,0 0 1,0-1-1,-1 1 1,1 0-1,-1 0 1,0-1-1,1 1 1,-1-1-1,0 1 1,0-1-1,-1 0 0,1 1 1,0-1-1,-1-1 1,-4 4-1,-5 3 9,-1 0-1,0-2 0,0 1 1,-14 4-1,-16 3-10,-1-1 0,-1-2 0,-66 7 0,79-18 0,29 0 885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18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52 11552,'0'0'5307,"-5"12"-4591,-6 12-328,1 0-1,1 1 0,2 1 0,0-1 0,-3 32 0,10-46-254,0 0 1,1 0-1,0 0 1,1 0-1,0 0 1,1-1-1,0 1 1,0-1-1,1 1 0,1-1 1,0-1-1,0 1 1,1-1-1,0 1 1,1-2-1,0 1 0,0-1 1,1 0-1,0 0 1,0-1-1,1 0 1,0-1-1,0 0 1,18 9-1,-21-12-35,1 0 0,-1-1 0,1 1 0,0-1-1,-1-1 1,1 1 0,0-1 0,0-1 0,0 1 0,0-1 0,0 0 0,0-1 0,0 0-1,0 0 1,0 0 0,0-1 0,-1 0 0,1 0 0,-1-1 0,1 0 0,-1 0 0,0 0 0,0-1-1,0 0 1,0 0 0,-1 0 0,0-1 0,0 0 0,0 0 0,0 0 0,-1-1 0,7-10 0,-3 1 52,0-1 0,-1 1 0,-1-2 0,-1 1 0,0-1 0,-1 1 1,-1-1-1,0 0 0,-1-1 0,-1-16 0,-1 22-66,0 0-1,-1 0 0,-1 1 0,0-1 1,-1 0-1,0 1 0,0 0 0,-1 0 1,-1 0-1,0 0 0,-1 0 0,0 1 1,0 0-1,-1 1 0,-11-14 0,14 20-52,-1-1-1,0 1 1,0-1-1,0 2 1,0-1-1,-1 0 1,1 1-1,-1 0 1,0 0-1,1 1 1,-1-1-1,0 1 1,0 1-1,-9-1 1,-1 1 49,0 0 0,0 1 0,0 0 0,-22 6 0,27-4-37,0 0 0,0 1 0,0 0 0,-16 10 0,24-13-25,0 1 0,1 0 0,-1-1 0,0 1 1,1 0-1,-1 0 0,1 0 0,0 1 1,0-1-1,0 0 0,0 1 0,0-1 1,0 1-1,1 0 0,-1 0 0,1 0 1,0 0-1,0 0 0,0 0 0,0 0 1,-1 5-1,3-6 4,0 1 0,0 0 1,-1 0-1,2-1 0,-1 1 1,0 0-1,0-1 0,1 1 1,0-1-1,-1 0 1,1 1-1,0-1 0,0 0 1,0 0-1,0 0 0,0-1 1,1 1-1,-1 0 0,5 1 1,7 6 130,30 12 0,-42-20-141,18 7 85,0-1 0,0-1 0,1 0 0,0-2 0,24 3 0,-32-6-48,1 0 0,0-1 0,-1-1 0,1 0 0,0 0 0,-1-2 0,0 1 0,1-2 0,14-5 0,-26 8 231,3-2 24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19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11152,'0'0'7857,"10"-4"-7080,67-19 464,1 3 0,1 4 0,93-7 0,-157 22-941,-1 0 0,0 1 0,1 0 0,-1 1 0,1 1 0,-1 0 0,0 1 0,20 7 0,-22-1 1691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19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13968,'0'0'1480,"66"-2"-920,-26-4 7,9-4 9,9 2 0,-3-2 144,-7 0 8,-6 4 16,-10-2 0,-5-2-16,-3 3 0,-8 1-184,-8 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22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226 312 14848,'0'0'2361,"-13"7"-1852,5-3-412,-9 5 132,1 1-1,0 0 0,-25 21 1,29-21-24,1 1 1,0 1-1,0 0 1,2 0 0,-1 1-1,1 0 1,-11 24-1,16-28-99,1 0-1,-1 0 0,2 0 1,-1 1-1,1-1 1,1 1-1,0-1 0,0 1 1,1 0-1,0-1 1,1 1-1,0-1 0,4 19 1,-3-20-25,1 0 0,0 0 0,0 0 1,1-1-1,0 1 0,0-1 0,1 0 1,0 0-1,0-1 0,1 0 0,-1 1 1,1-2-1,1 1 0,-1-1 0,1 0 1,0 0-1,0-1 0,0 0 0,10 4 1,-8-4-4,1-1 0,0 0 0,0 0 1,1-1-1,-1 0 0,0-1 0,1 0 1,-1-1-1,0 0 0,1-1 0,-1 0 1,1 0-1,-1-1 0,19-6 0,-7-2 65,1 0-1,-2-1 0,1-1 1,23-18-1,73-64 436,-117 94-576,11-10 143,0 0 0,0-1 0,-1-1 0,0 0 1,12-18-1,-23 30-139,0-1 0,0 1 1,1 0-1,-1 0 0,0 0 1,0 0-1,0 0 0,0-1 0,0 1 1,0 0-1,0 0 0,0 0 1,0 0-1,0-1 0,0 1 0,-1 0 1,1 0-1,0 0 0,0 0 0,0 0 1,0-1-1,0 1 0,0 0 1,0 0-1,0 0 0,0 0 0,0 0 1,-1-1-1,1 1 0,0 0 1,0 0-1,0 0 0,0 0 0,0 0 1,0 0-1,-1 0 0,1 0 1,0 0-1,0 0 0,0 0 0,0 0 1,-1 0-1,1 0 0,0 0 0,0 0 1,0 0-1,0 0 0,-1 0 1,1 0-1,0 0 0,0 0 0,0 0 1,0 0-1,0 0 0,-1 0 1,1 0-1,0 0 0,0 0 0,0 0 1,0 0-1,0 0 0,-1 0 1,1 1-1,0-1 0,0 0 0,-14 5 187,4 1-140,0 1 1,1 1 0,0-1 0,0 2 0,1-1 0,0 1 0,1 0 0,0 1 0,0-1 0,-7 16 0,13-22-41,0 0 1,0 1 0,1-1-1,-1 0 1,1 1-1,-1-1 1,1 0 0,0 1-1,1-1 1,-1 0-1,0 1 1,1-1 0,0 0-1,0 1 1,0-1-1,0 0 1,0 0 0,1 0-1,-1 0 1,1 0-1,4 4 1,-2 0 27,2 0 1,-1 0-1,1-1 1,0 0-1,0 0 1,1-1-1,11 8 0,-16-11-12,0-1 0,0 0-1,1 0 1,-1 0-1,0 0 1,0 0-1,1-1 1,-1 1-1,0-1 1,1 0 0,-1 1-1,1-1 1,-1 0-1,0 0 1,1 0-1,-1-1 1,1 1-1,-1-1 1,0 1-1,1-1 1,-1 0 0,0 0-1,0 0 1,0 0-1,1 0 1,-1 0-1,0 0 1,-1-1-1,1 1 1,0-1 0,0 0-1,0 1 1,-1-1-1,1 0 1,-1 0-1,0 0 1,0 0-1,1 0 1,-1-1-1,0 1 1,-1 0 0,1 0-1,0-1 1,-1 1-1,1-3 1,2-14 76,-1 1 0,-1-1 1,-1 1-1,-1-1 0,0 1 1,-2-1-1,0 1 0,-1 0 1,0 0-1,-2 0 0,-8-19 1,4 23 75,9 13-143,0 0 0,0-1-1,1 1 1,-1 0 0,0 0 0,0 0 0,0-1 0,1 1 0,-1 0-1,1-1 1,-1 1 0,0-3 0,1 4 194,4-4-28,5 2-153,0-1 0,1 1-1,-1 1 1,0 0 0,1 0 0,17 2-1,13-2 16,21-9-54,-40 6-12,37-4 1,-52 8-1,-1 0 0,1 0 0,0 0-1,-1 1 1,1 0 0,-1 0 0,1 1 0,-1-1 0,0 1-1,1 0 1,6 4 0,-9-4 0,-1 0 0,1 0 0,0 1 0,-1-1 0,0 1 0,1-1 0,-1 1 0,0 0 0,-1 0 0,1 0 0,0 0 0,-1 0 0,1 0 0,-1 0 0,0 0 0,0 1 0,-1-1 0,1 0 0,0 1 0,-1 3 0,0 2 0,0 1 0,0 0 0,-1-1 0,0 0 0,-5 19 0,5-24 0,0 0 0,0 0 0,0 0 0,0 0 0,0-1 0,-1 1 0,1-1 0,-1 1 0,0-1 0,0 1 0,-1-1 0,-3 4 0,6-7 0,0-1 0,0 1 0,0-1 0,-1 1 0,1-1 0,0 1 0,0-1 0,0 1 0,0-1 0,0 1 0,0-1 0,0 0 0,0 1 0,0-1 0,0 1 0,0-1 0,1 1 0,-1-1 0,0 1 0,0-1 0,0 1 0,1-2 0,2-3 0,11-26 0,26-41 0,-40 72 0,0-1 0,0 1 0,0 0 0,0 0 0,1-1 0,-1 1 0,0 0 0,0 0 0,0-1 0,1 1 0,-1 0 0,0 0 0,0 0 0,1-1 0,-1 1 0,0 0 0,1 0 0,-1 0 0,0 0 0,1 0 0,-1 0 0,0 0 0,0 0 0,1-1 0,-1 1 0,0 0 0,1 0 0,-1 0 0,0 1 0,1-1 0,-1 0 0,0 0 0,1 0 0,-1 0 0,1 0 0,9 12 0,6 20 0,-15-30 0,10 28 0,-6-16 0,0 0 0,1 0 0,1-1 0,11 18 0,-16-28 0,0 0 0,0-1 0,0 1 0,0-1 0,0 0 0,1 0 0,-1 0 0,1 0 0,-1 0 0,1 0 0,0-1 0,0 1 0,0-1 0,0 0 0,0 0 0,0 0 0,0 0 0,0 0 0,0-1 0,0 1 0,0-1 0,1 0 0,-1 0 0,0 0 0,0 0 0,4-2 0,4 0 0,-1-1 0,1-1 0,-1 0 0,0 0 0,0-1 0,0 0 0,-1 0 0,15-12 0,-11 5 0,0 1 0,-1-2 0,0 0 0,19-27 0,-11 7 0,-1 0 0,-2-2 0,-1 0 0,15-48 0,-29 75 0,0 3 0,-1 0 0,1-1 0,0 1 0,1 0 0,-1 0 0,4-5 0,-5 10 0,0 1 0,0 0 0,0-1 0,-1 1 0,1 0 0,0 0 0,-1 0 0,1 0 0,0 0 0,-1 0 0,1-1 0,-1 1 0,1 0 0,-1 1 0,0-1 0,1 0 0,-1 0 0,0 1 0,2 2 0,3 11 0,0 1 0,-1-1 0,0 1 0,-2 0 0,1 1 0,-2-1 0,-1 22 0,-1-3 0,-3 0 0,-10 48 0,14-80 0,0-1 0,-1 0 0,0 0 0,1 0 0,-1 0 0,0 0 0,0 0 0,0 0 0,0 0 0,0 0 0,0 0 0,-1-1 0,1 1 0,-3 2 0,2-3 0,1-1 0,0 1 0,-1 0 0,1-1 0,0 1 0,-1-1 0,1 0 0,-1 1 0,1-1 0,-1 0 0,1 0 0,-1 0 0,1 0 0,-1 0 0,1 0 0,-1-1 0,1 1 0,0 0 0,-1-1 0,-1 0 0,11 3 0,1 0 0,0-1 0,0 0 0,0-1 0,0 1 0,-1-2 0,1 1 0,0-1 0,0-1 0,0 0 0,-1 0 0,1 0 0,-1-1 0,1-1 0,-1 1 0,15-10 0,-10 5 0,0-1 0,-1 0 0,0 0 0,0-1 0,-1-1 0,-1 0 0,0 0 0,0-1 0,-1 0 0,9-17 0,9-25 0,-2-2 0,-2-1 0,16-70 0,-34 109 0,0-1 0,-2 1 0,-1-1 0,0 0 0,-1 0 0,-1 0 0,-3-20 0,3 35 0,-3-20 0,1 16 0,-2 13 0,-2 30 0,1 1 0,2 0 0,2 57 0,1-82 0,8 174 0,0-52 0,-2-4 0,-6-129-10,0 0 1,0-1-1,0 1 1,0 0-1,0 0 1,-1 0-1,1 0 1,0 0-1,0 0 0,0 0 1,0 0-1,0-1 1,0 1-1,0 0 1,0 0-1,0 0 0,-1 0 1,1 0-1,0 0 1,0 0-1,0 0 1,0 0-1,0 0 1,0 0-1,0 0 0,-1 0 1,1 0-1,0 0 1,0 0-1,0 0 1,0 0-1,0 0 1,0 0-1,-1 0 0,1 0 1,0 0-1,0 0 1,0 0-1,0 0 1,0 0-1,0 0 0,0 0 1,-1 0-1,1 0 1,0 1-1,0-1 1,0 0-1,0 0 1,0 0-1,0 0 0,0 0 1,0 0-1,0 0 1,0 0-1,0 1 1,0-1-1,0 0 1,-1 0-1,1 0 0,0 0 1,0 0-1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22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15472,'0'0'1430,"5"-12"-929,-1 2-346,-2 5-82,-1 1 1,1-1 0,0 0-1,1 1 1,-1-1-1,1 1 1,0 0 0,0 0-1,0 0 1,0 0-1,1 1 1,-1-1 0,1 1-1,0 0 1,7-4-1,3 0 248,1 1 0,0 1 0,0 0 0,0 1 0,31-4-1,80-1 1257,-126 9-1575,167 1 2007,-54 1 186,-113-2-2191,0 0-1,0 0 1,0 0-1,0 0 0,1 0 1,-1-1-1,0 1 1,0 0-1,0 0 1,0 0-1,0 0 0,0 0 1,1 0-1,-1 0 1,0 0-1,0 0 1,0 0-1,0 0 1,0 0-1,1 0 0,-1 0 1,0 0-1,0 0 1,0 0-1,0 0 1,0 0-1,1 0 1,-1 0-1,0 1 0,0-1 1,0 0-1,0 0 1,0 0-1,0 0 1,1 0-1,-1 0 1,0 0-1,0 0 0,0 1 1,0-1-1,0 0 1,0 0-1,0 0 1,0 0-1,0 0 0,0 0 1,0 1-1,0-1 1,0 0-1,0 0 1,0 0-1,1 0 1,-1 0-1,-1 1 1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23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64 9440,'0'0'2985,"-1"10"-2014,-1 0-832,0 5 548,0 0 1,1 1 0,1 15 0,0-28-530,0 1-1,0-1 1,0 1-1,1-1 1,-1 0-1,1 1 1,0-1 0,0 0-1,0 0 1,1 0-1,-1 1 1,1-1-1,-1-1 1,1 1 0,0 0-1,0 0 1,1-1-1,-1 1 1,0-1-1,1 0 1,0 1 0,2 1-1,8 0 88,0 1 0,0-2 0,0 0 0,1 0-1,-1-1 1,1-1 0,0 0 0,16-2 0,-7 1-14,249-13 1398,5-24-451,-70 9-483,763-83 3604,-708 79-1686,-249 28-2613,-20-2 0,-21-3 0,27 8 0,-28-6 865,15 3-5735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5:33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10656,'0'0'4360,"18"3"-3747,36 5 68,91 2-1,92-17 632,82 0 433,224 33 2529,-498-25-2869,-55 7-597,-10 2-900,-7-3-3273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1:24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9440,'0'0'11319,"5"15"-10521,0 1-567,28 75 1039,-13-35 556,-3 1-1,17 99 1,-30-138 729,-8-47-1437,-9-42-966,-2 1-19,4-1 0,-3-137 0,14 199-133,1 0 0,0-1 0,0 1 0,1 0 0,0 1 0,6-17 0,-7 22 0,1 0 0,0 0 0,-1 0 0,1 0 0,0 0 0,0 1 0,1-1 0,-1 1 0,0-1 0,1 1 0,0 0 0,-1 0 0,1 0 0,0 0 0,0 0 0,0 1 0,0-1 0,1 1 0,-1 0 0,0 0 0,5-1 0,10 1 0,0 0 0,0 1 0,0 1 0,0 1 0,-1 0 0,1 1 0,29 10 0,9 0 0,-5 1 0,-39-10 0,-1-1 0,1 0 0,-1 0 0,1-1 0,0 0 0,0-1 0,21-1 0,-27-3 850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12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273 639 8936,'0'0'10531,"-11"4"-10197,-75 20 622,75-21-794,0 1 1,0 0-1,1 0 1,-1 1 0,1 0-1,0 1 1,1 0-1,-1 0 1,-12 13 0,16-13-76,0-1 1,1 1-1,0 1 1,0-1 0,1 1-1,-1 0 1,2 0-1,-1 0 1,1 0 0,0 1-1,0-1 1,1 1-1,0 0 1,-1 11 0,2-17-62,1 1 1,0-1-1,0 1 1,0-1 0,0 0-1,0 1 1,0-1-1,1 0 1,-1 1 0,1-1-1,0 0 1,-1 0-1,1 1 1,0-1 0,0 0-1,0 0 1,1 0-1,-1 0 1,1 0 0,-1-1-1,1 1 1,-1 0-1,1-1 1,0 1 0,0-1-1,0 1 1,0-1-1,0 0 1,0 0 0,0 0-1,0 0 1,0 0-1,1 0 1,-1-1 0,0 1-1,1-1 1,2 1-1,1-1 13,0 1 0,0-1 0,0 0 1,0 0-1,-1-1 0,1 0 0,0 0 0,0-1 0,0 1 0,0-1 0,-1 0 0,1-1 0,8-5 0,1-3 35,-1 0 1,-1-2-1,0 1 0,0-2 0,-2 0 1,0 0-1,0-1 0,-1 0 1,-1-1-1,0 0 0,-2-1 1,0 0-1,0 0 0,4-20 1,-10 32-10,0 0 0,-1 0 1,1 0-1,-1 0 0,0 0 1,0 0-1,0 1 0,-1-1 1,-1-7-1,1 12-61,1 0-1,0-1 1,0 1 0,0 0 0,0 0 0,-1 0 0,1 0-1,0 1 1,0-1 0,0 0 0,-1 0 0,1 0 0,0 0-1,0 0 1,0 0 0,0 0 0,-1 0 0,1 0-1,0 0 1,0 0 0,0 1 0,0-1 0,0 0 0,-1 0-1,1 0 1,0 0 0,0 0 0,0 1 0,0-1-1,0 0 1,0 0 0,0 0 0,0 0 0,0 1 0,-1-1-1,1 0 1,0 0 0,0 0 0,0 0 0,0 1-1,0-1 1,0 0 0,0 1 0,-3 11 70,0 2-34,2 1 0,-1-1 0,2 1 0,0-1 0,1 1 0,0-1 0,2 1 0,-1-1 0,2 0 0,0 0 0,0 0-1,1 0 1,1-1 0,11 19 0,-16-30-26,0 0 0,0-1-1,1 1 1,-1 0 0,1-1 0,0 1 0,-1-1-1,1 1 1,0-1 0,0 0 0,0 0-1,0 0 1,0 0 0,0 0 0,0 0-1,0 0 1,0-1 0,1 1 0,2 0-1,0-1 8,0 0 0,-1 0-1,1-1 1,-1 0 0,1 1-1,0-1 1,-1-1 0,0 1-1,6-3 1,2-2 25,0 0 1,-1-1-1,1 0 0,-1-1 1,16-15-1,0-5 63,-2-2 1,-1 0-1,-2-2 0,30-55 1,-24 34 86,-2-1-1,-3-1 1,-2 0 0,-2-2 0,-3 0 0,11-77-1,-24 117-82,-1 0-1,-1-1 1,-1 1 0,-2-30-1,-3 36 259,-1 17-199,-2 22-54,1 2-61,1 1 0,2 0 0,2 1 0,0-1 0,2 0 0,1 1 0,2-1 0,1 0 0,16 59 0,1-19 155,52 119 1,-72-186-213,0-2 0,0 1 0,1-1 0,-1 0 0,0 1 0,1-1 0,0 0 0,-1 1 0,1-1 0,0 0 0,0-1 0,0 1 0,4 3 0,-5-5 11,-1 0 0,0 0 0,0 0 1,0 0-1,0 0 0,0 0 0,0 0 0,0 0 0,0 0 0,1 1 1,-1-1-1,0 0 0,0 0 0,0 0 0,0 0 0,0 0 0,0 0 1,1 0-1,-1 0 0,0 0 0,0 0 0,0 0 0,0 0 0,0 0 1,0 0-1,1 0 0,-1-1 0,0 1 0,0 0 0,0 0 0,0 0 0,0 0 1,0 0-1,0 0 0,0 0 0,1 0 0,-1 0 0,0 0 0,0 0 1,0 0-1,0-1 0,0 1 0,0 0 0,0 0 0,0 0 0,0 0 1,0 0-1,0 0 0,0-1 0,0 1 0,0 0 0,0 0 0,0 0 1,0 0-1,0 0 0,0 0 0,0-1 0,0 1 0,0 0 0,0 0 1,0 0-1,-1-8-5465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12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17687,'0'0'1680,"64"6"-936,-10-6-56,9-2 0,3-2-72,1 2 16,-11-2 24,-3-2 8,-9 0-56,-4-2 16,-9-2-120,-9 2 8,0-2-200,-10 4 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14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10544,'0'0'4838,"8"12"-4223,15 28 269,-1 0 0,27 70 0,-46-99-505,13 35 423,-11-34 48,-5-18 815,-13-116-527,3 17-439,9 99-659,-1-1 59,1 0 0,0 0 0,0 0 0,0 0 0,1 0-1,0 0 1,1 0 0,0 0 0,0 0 0,3-12 0,-3 17-75,0 1-1,0 0 1,0 0 0,0 0 0,0 0 0,1 1-1,-1-1 1,0 0 0,0 0 0,0 1 0,1-1-1,-1 1 1,0-1 0,1 1 0,-1-1 0,1 1-1,-1 0 1,2 0 0,26 0 280,-12 5-123,-1 0 0,-1 2 0,1 0 0,16 9 0,-30-14-138,1 0 1,-1 1-1,1-1 0,-1 0 1,0 1-1,0-1 0,3 5 0,12 12 432,-16-18-690,4 1 1017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14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14872,'0'0'2597,"10"-1"-1881,288-22 3852,-252 19-2929,-9 2-3677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14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14672,'0'0'614,"3"4"685,4 0-972,-1 0 1,1-1-1,0 0 0,0 0 1,0 0-1,0-1 1,9 1-1,57 8 1276,-47-8-920,25-2 1194,-47-1-2001,-1 0 1,0 0 0,0-1 0,0 1 0,0-1-1,0 0 1,0 0 0,0 0 0,0 0 0,0 0 0,0-1-1,-1 0 1,5-2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15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0 157 9440,'0'0'3432,"2"10"-2519,13 81 913,4 146 0,-8 83 3318,-18-342-4028,-22-357 1006,28 343-1888,1 0-1,2 0 0,9-54 1,-8 72-65,1 0 0,1 1 0,1 0 0,15-31 0,-17 41-100,0 0 0,1 0 0,0 0 0,0 1 0,0-1 1,1 2-1,0-1 0,0 0 0,0 1 0,1 0 0,0 1 0,14-8 0,-16 10-37,0 0 0,-1 0 0,1 0 0,0 1 0,0-1 0,0 1 0,0 1-1,1-1 1,-1 1 0,0-1 0,0 2 0,0-1 0,0 0 0,1 1 0,-1 0-1,0 0 1,0 1 0,0 0 0,-1-1 0,1 1 0,0 1 0,-1-1 0,1 1-1,-1 0 1,0 0 0,0 0 0,0 0 0,0 1 0,-1 0 0,1 0 0,5 8-1,-5-7-5,-1 0-1,0 1 0,0 0 0,0-1 0,0 1 0,-1 0 1,0 0-1,-1 1 0,1-1 0,-1 0 0,0 1 0,0-1 1,-1 1-1,0-1 0,0 0 0,-1 1 0,0-1 0,0 1 0,0-1 1,-1 0-1,0 0 0,0 0 0,0 0 0,-1 0 0,0 0 1,0-1-1,0 1 0,-1-1 0,0 0 0,-5 5 0,1-2 42,-1 0 0,-1-1 0,1 0-1,-1-1 1,-21 10 0,-54 13 397,66-23-327,18-5-127,0-1 1,0 0 0,0 0-1,0 0 1,0 1 0,0-1 0,0 1-1,0-1 1,1 1 0,-1-1-1,0 1 1,0-1 0,0 1-1,1 0 1,-1-1 0,0 1-1,1 0 1,-1-1 0,1 1-1,-1 0 1,1 0 0,-1 0 0,1 0-1,-1 0 1,1-1 0,0 1-1,0 0 1,-1 0 0,1 0-1,0 0 1,0 0 0,0 0-1,0 0 1,0 0 0,0 0-1,0 0 1,0 0 0,1 0 0,-1 0-1,0 0 1,1 1 0,2 3 9,-1 1 0,1-1 0,0-1 1,0 1-1,7 7 0,22 22 47,1-2 0,2-2 0,48 34 1,-19-16 89,22 33 262,-63-58-373,-10-14-46,-16-9 1003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16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 11856,'0'0'5889,"-12"11"-5203,-1 1-465,-76 77 1773,87-87-1852,0 0 0,1 0-1,-1 0 1,1 0 0,-1 1 0,1-1 0,0 1-1,0-1 1,0 1 0,0-1 0,0 1 0,0 5-1,1-6-29,0 0-1,0 0 1,1 0-1,-1 1 0,1-1 1,-1 0-1,1 0 1,0 0-1,0 0 1,0 0-1,0-1 1,0 1-1,1 0 0,-1 0 1,0-1-1,1 1 1,2 2-1,5 4 204,0 1-1,1-1 0,0-1 0,0 1 1,1-2-1,0 1 0,0-2 1,17 7-1,-19-9-104,0-1 0,1 1 0,-1-2 1,1 1-1,-1-1 0,1-1 0,0 0 0,-1 0 0,1-1 0,0 0 1,16-4-1,16-9 5,-29 9-3577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17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0 9848,'0'0'4816,"6"10"-3763,14 26-438,-2 1 1,-1 1-1,-2 0 0,-2 1 1,-1 0-1,6 43 1,-15-61-302,-1-1 1,-2 0-1,-2 39 0,1-51-162,0 1 0,-1-1 0,0 1 0,0-1 0,-1 0 0,0 0 0,0 0 0,-1 0 0,0 0 0,-1-1 0,-10 13 0,13-17-71,-1-1-1,1 0 1,-1 0-1,0 0 1,0 0 0,0 0-1,0 0 1,0-1-1,0 0 1,-1 1-1,1-1 1,0 0 0,-1-1-1,1 1 1,-1-1-1,1 1 1,0-1 0,-1 0-1,1 0 1,-1 0-1,1-1 1,-1 0 0,1 1-1,-1-1 1,1 0-1,0 0 1,-5-3 0,3 2-250,0 0 0,0-1-1,0 0 1,0 0 0,0 0 0,0-1 0,1 0 0,-1 0 0,1 0 0,0 0 0,1 0 0,-1-1 0,1 0 0,-1 0 0,-2-7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18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86 10848,'0'0'5504,"5"13"-4866,52 143 885,-9-21-333,-21-62-109,-4 1 0,16 91 0,-38-130-93,-2-21-112,-15-39 545,-26-74-997,5-2 0,4-2-1,-26-144 1,55 224-309,1 0 1,0-27-1,3 48-94,0-1-1,0 1 0,1 0 1,-1-1-1,1 1 0,-1 0 0,1 0 1,0-1-1,0 1 0,0 0 0,0 0 1,0 0-1,0 0 0,1 0 0,-1 0 1,1 1-1,1-3 0,1 1 10,0 0 0,0 0-1,0 0 1,1 0 0,-1 1 0,1 0 0,8-3-1,2 1 28,1 0-1,-1 1 1,1 1-1,17-1 1,-18 3 1,-1 1 0,0 0 0,1 1 0,-1 0 0,0 1 0,26 9 0,-9 0 192,55 31 0,-80-39-215,-1 0 0,1 0 0,-1 0 0,0 1 0,0-1 0,0 1 0,-1 0 0,0 1 0,0-1 0,0 1 0,-1 0 1,1 0-1,-1 0 0,-1 0 0,1 0 0,-1 1 0,0-1 0,-1 1 0,0 0 0,0-1 0,0 1 0,-1 0 0,0 11 0,-1-6 24,0 1-1,-1-1 1,0 0 0,-1 0 0,0 0 0,-1 0 0,0 0 0,-1-1 0,-1 1 0,1-1 0,-2-1 0,-7 12 0,-50 52 452,63-73-503,1 0 1,-1 1 0,0-1-1,0 0 1,0 1 0,1-1-1,-1 1 1,1-1 0,-1 1-1,1-1 1,0 1 0,-1 0 0,1-1-1,0 1 1,0-1 0,0 1-1,0 0 1,0-1 0,1 1-1,-1-1 1,0 1 0,1-1-1,-1 1 1,1-1 0,0 1-1,-1-1 1,1 1 0,0-1-1,0 0 1,0 1 0,0-1-1,0 0 1,0 0 0,2 2-1,4 3 38,0-1-1,0 0 1,1-1-1,0 1 0,8 2 1,-13-5-45,32 14-1,-15-7 0,-1 0 0,1 1 0,-2 1 0,0 0 0,28 24 0,-43-32 0,0 0 0,0 0 0,-1 0 0,1 1 0,-1-1 0,0 1 0,0 0 0,0 0 0,0-1 0,-1 1 0,1 1 0,-1-1 0,0 0 0,0 0 0,-1 0 0,1 0 0,-1 8 0,-1-9 0,1 1 0,-1-1 0,0 0 0,0 1 0,0-1 0,0 0 0,-1 0 0,1 0 0,-1 0 0,0 0 0,0 0 0,0 0 0,0-1 0,0 1 0,0-1 0,-1 1 0,0-1 0,1 0 0,-1 0 0,0 0 0,0 0 0,-5 2 0,-3 0 0,0 0 0,-1 0 0,1-1 0,-1 0 0,-14 1 0,-63 2 0,74-6 0,-19 0 0,-1-2 0,1-2 0,-40-8 0,28 3 0,34 9-365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345 133 3312,'0'0'5617,"-6"-11"-5306,-3-5-175,5 8-3,-1 0 1,1-1-1,1 0 0,0 1 0,-4-15 1,-10-18 4154,16 43-3986,-7 23 79,0 0 0,-5 43 1,1-8-118,-101 330 1147,66-223-804,34-110-122,-41 107 0,51-157-295,0 0 0,0 0 0,1 0 0,0 1 0,0-1 0,1 1 0,-1 13 0,2-21-14,3 6 677,12-28-283,36-48-927,-38 50-2217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36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14696,'0'0'6561,"14"0"-6275,248-7 1525,-174 11-1110,-67-1-292,0-1 0,1-2-1,40-3 1,-52 2-103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37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 10040,'0'0'6321,"15"-3"-5639,1 0-483,5-2 179,0 2 1,40-2-1,-35 4 109,-1 2 0,1 1 0,-1 2 1,44 10-1,-25-3 573,52 5 1,-94-16-1008,0 0 0,0 0 0,0 0-1,0-1 1,0 1 0,0-1 0,1 1 0,-1-1 0,0 0 0,-1 0-1,1 0 1,0 0 0,0 0 0,0 0 0,0 0 0,-1-1 0,1 1-1,-1-1 1,1 1 0,-1-1 0,0 0 0,1 1 0,-1-1 0,0 0-1,0 0 1,0 0 0,0 0 0,0-3 0,4-7-307,-1 0-1,-1 0 1,3-18-1,-3 17-1655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39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214 517 8336,'0'0'8497,"-12"-3"-8040,-40-8 14,48 11-377,-1-1 0,1 1 0,-1 0 0,1 0 0,0 1 0,-1 0-1,1-1 1,0 1 0,-1 1 0,1-1 0,-7 4 0,-1 0 221,7-4-208,1 1 0,0 0 0,0 0 0,-1 0 0,1 1 0,0-1 0,1 1 0,-1 0 0,1 0 0,-1 0 0,1 1 0,0-1 0,0 1 0,0 0 0,-3 7 0,3-5 15,0 1 0,1-1 0,0 1 0,0 0 0,0-1 0,1 1 0,0 0 0,1 0 0,0 13 0,1-7 12,0 0 1,1 0-1,1 0 1,0 0 0,1 0-1,0 0 1,1-1-1,1 0 1,0 0 0,11 17-1,-11-21-44,-1-1 0,2 0-1,-1 0 1,1 0 0,0-1-1,1 0 1,-1 0-1,12 5 1,-15-8-46,0-1 0,1 0 0,0 0 0,-1-1 0,1 1 1,0-1-1,0 0 0,0 0 0,0-1 0,-1 0 0,1 1 0,0-2 0,0 1 0,0 0 0,0-1 0,0 0 0,7-3 0,0 0 45,-1-2 0,1 1-1,-1-1 1,-1-1 0,18-13 0,43-46 281,-13 11-95,-57 54-268,29-27 174,-28 26-145,-1 0 0,1 0 0,0 1 0,-1-2 1,1 1-1,-1 0 0,0 0 0,0 0 0,0-1 1,0 1-1,0 0 0,0-1 0,0-2 0,-1 4 56,-1 2-67,0 1-1,0-1 1,0 1-1,0-1 1,0 0 0,1 1-1,-1-1 1,1 1-1,-1 0 1,1-1-1,-1 1 1,1-1-1,0 1 1,0 3 0,-1-2 7,0 5 7,0 0 0,1 0 0,0 0 0,0-1 0,0 1-1,1 0 1,0 0 0,1-1 0,0 1 0,4 11-1,-3-13-7,-1-1 0,1 0-1,0 0 1,0 0 0,1 0-1,-1-1 1,1 1 0,0-1-1,0 0 1,1 0 0,-1-1-1,1 1 1,0-1-1,0 0 1,6 3 0,-8-5-12,-1 0 1,1 0-1,0 0 1,0 0 0,0 0-1,0-1 1,0 1-1,0-1 1,0 0-1,0 0 1,0 0-1,-1 0 1,1-1 0,0 1-1,0-1 1,0 0-1,0 0 1,0 0-1,-1 0 1,1 0-1,0 0 1,-1-1 0,1 1-1,-1-1 1,1 0-1,-1 0 1,0 0-1,0 0 1,0 0-1,0 0 1,0-1-1,-1 1 1,3-4 0,-2 3 4,0-1 0,0 1-1,0-1 1,-1 0 0,1 0 0,-1 0 0,0 0 0,0 0 0,0 0 0,0 0 0,-1 0 0,0 0 0,0 0 0,0 0 0,0 0 0,-1 0 0,1 0 0,-1 0 0,0 0 0,-1 0 0,1 0 0,0 0 0,-4-5 0,1 2 10,-1 0-1,0 0 1,-1 1 0,0-1 0,0 1 0,0 1-1,0-1 1,-1 1 0,0 0 0,0 0 0,0 1-1,-1 0 1,0 1 0,1-1 0,-1 1 0,-12-2-1,5 2 23,11 2-29,0 0 0,0 0 0,0 0 0,0 1 0,-1 0 0,1 0 1,0 0-1,0 0 0,-5 1 0,9-1-22,0 0 0,0 0 0,0 1 0,0-1 0,0 0 0,0 0-1,0 0 1,1 0 0,-1 0 0,0 0 0,0 0 0,0 0 0,0 0 0,0 0 0,0 0 0,0 0 0,0 0-1,0 1 1,0-1 0,0 0 0,0 0 0,0 0 0,0 0 0,0 0 0,0 0 0,0 0 0,0 0 0,0 0 0,0 0-1,0 0 1,0 0 0,0 1 0,-1-1 0,1 0 0,0 0 0,10-1 57,29-10 0,48-22 0,-64 22-22,1 2-1,0 0 1,1 1 0,0 2 0,0 1 0,34-3-1,-44 7-13,-1 1 0,1 0-1,-1 1 1,1 1-1,15 4 1,-25-5-15,-1 0-1,0 1 1,0-1 0,-1 1-1,1 0 1,0 0 0,-1 1-1,1-1 1,-1 1 0,0-1-1,1 1 1,-1 0 0,-1 0-1,1 1 1,0-1-1,-1 1 1,0-1 0,1 1-1,-2 0 1,1 0 0,0-1-1,1 8 1,0-3 45,-2 1 0,1-1-1,-1 1 1,0-1 0,-1 1 0,0 0 0,0-1-1,-1 1 1,0-1 0,0 1 0,-1-1 0,0 0 0,-7 17-1,9-26-53,0 1-1,0 0 1,0 0-1,0 0 1,0 0-1,0 0 0,0 0 1,0 0-1,0 0 1,0 0-1,0 0 1,0 0-1,0 0 0,0 0 1,0 0-1,-1 0 1,1 0-1,0 0 1,0 0-1,0 0 0,0 0 1,0 0-1,0 0 1,0 0-1,0-1 1,0 1-1,0 0 1,0 0-1,0 0 0,0 1 1,-1-1-1,1 0 1,0 0-1,0 0 1,0 0-1,0 0 0,0 0 1,0 0-1,0 0 1,0 0-1,0 0 1,0 0-1,0 0 1,0 0-1,0 0 0,0 0 1,0 0-1,0 0 1,-1 0-1,1 0 1,0 0-1,0 0 0,0 0 1,0 0-1,0 1 1,1-13 97,4-15 20,3 5-119,-6 15 0,0 0 0,1 1 0,0-1 0,0 1 0,0 0 0,0 0 0,6-6 0,-7 12 0,0 1 0,0 0 0,-1 0 0,1 1 0,0-1 0,-1 0 0,1 1 0,0-1 0,-1 1 0,0-1 0,1 1 0,-1-1 0,1 3 0,-1-3 0,29 44 0,-24-35 0,0 0 0,1 0 0,0 0 0,13 13 0,-17-21 0,-1 0 0,1 0 0,0 0 0,-1 0 0,1 0 0,0-1 0,0 1 0,0-1 0,0 0 0,1 0 0,-1 0 0,0 0 0,0-1 0,1 1 0,-1-1 0,0 0 0,1 0 0,-1 0 0,0 0 0,1 0 0,2-2 0,1 0 0,1 0 0,-1 0 0,0-1 0,-1-1 0,1 1 0,-1-1 0,1 0 0,-1 0 0,0-1 0,6-6 0,7-8 0,24-31 0,-31 36 0,4-7 0,13-23 0,15-20 0,-42 62 0,-1 0 0,2-1 0,-1 1 0,0 0 0,0 0 0,1 0 0,-1 1 0,5-3 0,-6 3 0,0 1 0,0 0 0,0-1 0,0 1 0,-1 0 0,1 0 0,0 0 0,0 0 0,0 0 0,0 0 0,0 0 0,0 0 0,0 0 0,0 1 0,0-1 0,-1 0 0,1 0 0,0 1 0,0-1 0,0 1 0,0-1 0,-1 1 0,1-1 0,0 1 0,-1-1 0,1 1 0,0 0 0,-1-1 0,1 1 0,-1 0 0,1 0 0,0 0 0,8 13 0,0 1 0,-1-1 0,-1 1 0,-1 0 0,0 1 0,0 0 0,-2 0 0,0 0 0,3 25 0,-7-40 0,0 0 0,0 0 0,0 0 0,1 0 0,-1 0 0,0 0 0,0 0 0,0 0 0,0-1 0,-1 1 0,1 0 0,0 0 0,0 0 0,0 0 0,-1 0 0,1 0 0,-1-1 0,1 1 0,0 0 0,-1 0 0,1 0 0,-1-1 0,0 1 0,1 0 0,-1-1 0,0 1 0,0 0 0,0-1 0,0 0 0,-1 0 0,1 0 0,0 0 0,0 0 0,0 0 0,-1 0 0,1 0 0,0-1 0,0 1 0,0 0 0,0-1 0,0 1 0,0-1 0,-1 0 0,1 1 0,-1-2 0,-5-3 0,0-1 0,0 1 0,0-2 0,-7-7 0,-13-23 0,27 37 0,0 0 0,0 0 0,0 0 0,0 0 0,0-1 0,0 1 0,0 0 0,0 0 0,0 0 0,0 0 0,0-1 0,0 1 0,0 0 0,0 0 0,0 0 0,0 0 0,0 0 0,0-1 0,0 1 0,0 0 0,1 0 0,-1 0 0,0 0 0,0 0 0,0 0 0,0-1 0,0 1 0,0 0 0,0 0 0,1 0 0,-1 0 0,0 0 0,0 0 0,0 0 0,0 0 0,1 0 0,-1 0 0,0 0 0,0 0 0,0 0 0,0 0 0,1 0 0,-1 0 0,0 0 0,0 0 0,0 0 0,0 0 0,0 0 0,1 0 0,-1 0 0,0 0 0,0 0 0,0 0 0,0 0 0,0 0 0,1 0 0,-1 0 0,0 1 0,14 1 0,-13-1 0,2-1 0,24 6 0,50 3 0,-67-9 0,0 0 0,0-1 0,-1 0 0,1 0 0,0-1 0,0-1 0,-1 1 0,17-8 0,-6 0 0,0-1 0,-1-1 0,0-1 0,-1-1 0,0 0 0,-1-1 0,-1-1 0,26-31 0,-21 18 0,0-1 0,-2-1 0,-1-1 0,23-57 0,-29 54 0,11-50 0,5-17 0,-23 83 0,-1 7 0,0 26 0,36 276 0,-10-151 0,-9-49 0,-20-86 0,-1-1 0,0-1 0,1 1 0,-1-1 0,1 1 0,-1-1 0,1 0 0,0 1 0,0-1 0,1 0 0,-1 0 0,2 3 0,-3-5 0,0 0 0,0 0 0,1 0 0,-1 0 0,0 0 0,0 0 0,0 0 0,0 0 0,1-1 0,-1 1 0,0 0 0,0 0 0,0 0 0,0 0 0,1 0 0,-1 0 0,0 0 0,0-1 0,0 1 0,0 0 0,0 0 0,0 0 0,0 0 0,1 0 0,-1-1 0,0 1 0,0 0 0,0 0 0,0 0 0,0 0 0,0-1 0,0 1 0,0 0 0,0 0 0,0 0 0,0 0 0,0-1 0,0 1 0,0 0 0,0 0 0,0 0 0,0-1 0,0 1 0,-1 0 0,2-14 0,-1 11 0,-4-55 619,2 34-5319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40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15376,'0'0'3267,"6"12"-2895,-4-8-337,0 1 7,0-1-1,1 1 1,-1-1-1,1 1 1,0-1-1,0 0 1,1 0-1,-1 0 0,1-1 1,-1 1-1,1-1 1,1 0-1,-1 0 1,0 0-1,1-1 1,-1 1-1,1-1 1,6 2-1,28 7 576,73 12 0,-90-21-337,1 0 0,0-1 0,0-1 1,40-6-1,-55 5-129,0-1 1,0 0 0,-1-1-1,1 0 1,-1 0 0,0 0 0,0-1-1,10-7 1,7-12-2816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40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1 154 8936,'0'0'7122,"10"4"-6637,9 2 12,-1-1 0,1-1-1,-1 0 1,39 1-1,1240-62 3903,-811-7-3048,-255 29-421,-180 30-581,-36 4-39,1 0 1,-1-2-1,25-6 1,-40 9-303,0 0 1,0 0 0,0 0-1,0 0 1,0 0 0,0 0-1,0 0 1,0 0 0,0 0-1,0 0 1,0 0 0,0 0-1,0 0 1,0 0 0,0 0-1,0 0 1,0 0 0,0 0-1,0 0 1,0 0 0,0 0-1,0 0 1,0 0 0,0 0-1,0 0 1,-1 0 0,1 0-1,0-1 1,0 1 0,0 0-1,0 0 1,0 0 0,0 0-1,0 0 1,0 0 0,1 0-1,-1 0 1,0 0 0,0 0-1,0 0 1,0 0 0,0 0-1,0 0 1,0 0 0,0 0-1,0 0 1,0 0 0,0 0-1,0 0 1,0 0 0,0 0-1,0-1 1,0 1 0,0 0-1,0 0 1,0 0 0,0 0-1,0 0 1,0 0 0,-8-2 337,-6 0-4050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41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9144,'0'0'4478,"1"10"-3742,54 518 4480,-44-377-3409,-6-109 377,-6-45-2053,0 1 1,-1-1 0,1 0 0,0 0 0,0 0 0,1 0 0,-1 0-1,0 0 1,1 0 0,0-5 0,0 7-68,-10-82 487,1 23-136,4 0 0,2-95-1,4 137-337,1 0-1,0 1 0,2-1 1,0 0-1,1 1 0,1 0 1,0 0-1,1 1 0,1 0 1,1 0-1,0 0 0,1 1 1,14-15-1,-17 22-31,0 1 0,1 1 0,0-1 0,0 1-1,0 1 1,1-1 0,0 2 0,0-1 0,19-6 0,-24 10-27,1-1 1,0 1-1,0 0 1,-1 0 0,1 0-1,0 0 1,0 1-1,0 0 1,0 0 0,0 1-1,0-1 1,-1 1-1,1 0 1,0 0-1,0 0 1,-1 1 0,1 0-1,-1 0 1,1 0-1,-1 0 1,0 1 0,4 3-1,-2-1 7,-1 1 0,0-1-1,-1 1 1,1 0 0,-1 1 0,0-1-1,-1 1 1,0-1 0,0 1 0,0 0-1,-1 0 1,0 1 0,0-1 0,-1 0-1,0 1 1,0-1 0,-1 1 0,0 13-1,-1-16-6,1 1-1,-1 0 1,0-1-1,-1 0 1,0 1-1,1-1 1,-1 0-1,-1 0 1,1 0-1,-1 0 1,0 0-1,0-1 1,-1 1-1,1-1 1,-1 0-1,0 0 1,0 0-1,0 0 1,0-1-1,-1 1 1,0-1-1,0-1 1,1 1-1,-2-1 1,-7 4-1,2-4 41,0 0-1,1 0 0,-1-1 0,0-1 0,-19 0 1,20-1 51,-1 1 0,0 0 0,0 1 0,0 0 0,-13 4 0,23-5-100,0 0 0,0 0 0,0 1 0,0-1 0,0 0 0,0 1 0,1-1 0,-1 1 1,0-1-1,0 1 0,1 0 0,-1-1 0,0 1 0,1 0 0,-1-1 0,0 1 0,1 0 0,-1 0 1,1 0-1,-1-1 0,1 1 0,0 0 0,-1 0 0,1 0 0,0 0 0,0 0 0,0 0 0,-1 0 0,1 0 1,0 0-1,0 0 0,0 0 0,1-1 0,-1 1 0,0 0 0,0 0 0,0 0 0,1 2 0,2 4-7,-1-1-1,1 1 1,1-1-1,4 8 1,-3-6 14,56 85 212,77 93 0,-121-165-161,-9-13 18,0 1 1,1-1-1,0-1 1,0 0-1,15 9 1,-12-8 136,-9-9-21,-2-5-75,-5-11-66,3 15-75,-22-85-513,17 55-3894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2:42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1 10152,'0'0'9023,"-12"10"-8469,-38 36 4,45-41-386,-1 1-1,1-1 1,0 1-1,0 0 1,1 0-1,0 0 1,0 1-1,0 0 1,1-1-1,-5 14 1,6-9 136,0-1 1,1 1-1,0 0 1,0 0-1,2 17 1,0-25-233,-1 0 1,0 0 0,1 0 0,-1 0 0,1 0 0,0-1 0,0 1-1,0 0 1,0 0 0,0-1 0,1 1 0,-1-1 0,1 1 0,0-1-1,-1 0 1,1 1 0,0-1 0,3 2 0,-1-2 10,0 1 1,0-1-1,0 1 1,0-1-1,1-1 0,-1 1 1,1 0-1,-1-1 1,1 0-1,6 1 0,2-1 92,1-1 0,-1 0-1,1 0 1,-1-2-1,1 1 1,24-8-1,-20 3 12,-1-1-1,0-1 0,0-1 1,-1 0-1,0-1 0,0-1 1,19-18-1,84-88-3830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02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1 9040,'0'0'8130,"-10"10"-7763,-35 33 1,27-29-153,8-3 1251,10-10-1408,1 0 0,-1 0 0,1-1 0,-1 1-1,1 0 1,-1 0 0,1-1 0,0 1 0,-1 0 0,1-1 0,0 1 0,0-1 0,-1 1 0,1-1 0,1 1 0,15 12 257,0 1-1,-2 1 1,0 0 0,0 1 0,-2 1 0,0 0-1,12 21 1,-23-36-240,0 1 1,-1-1-1,1 1 0,-1 0 0,0 0 0,0 0 0,0 0 1,0 0-1,0 0 0,-1 0 0,1 0 0,-1 0 0,0 0 1,0 0-1,0 0 0,0 0 0,-1 0 0,0 4 0,-1-2 7,0-1 0,1 0-1,-2 1 1,1-1-1,0 0 1,-1 0 0,0-1-1,0 1 1,0 0-1,0-1 1,-4 3 0,-3 2 79,-1 0 0,1-1 1,-2 0-1,1-1 1,-1 0-1,1-1 0,-24 7 1,10-6 169,-28 3 0,53-9-376,0-1 0,1 1 0,-1 0 0,0 0-1,0 0 1,0 0 0,1 0 0,-1 0-1,0-1 1,0 1 0,0 0 0,0 0-1,0 0 1,0-1 0,1 1 0,-1 0-1,0 0 1,0 0 0,0-1 0,0 1-1,0 0 1,0 0 0,0 0 0,0-1-1,0 1 1,0 0 0,0 0 0,0 0-1,0-1 1,0 1 0,0 0 0,0 0-1,0-1 1,0 1 0,0 0 0,-1 0 0,1 0-1,0 0 1,0-1 0,0 1 0,0 0-1,0 0 1,0 0 0,-1 0 0,1-1-1,0 1 1,0 0 0,0 0 0,-1 0-1,1 0 1,0 0 0,0 0 0,0 0-1,-1-1 1,1 1 0,0 0 0,0 0-1,0 0 1,-1 0 0,1 0 0,0 0-1,0 0 1,-1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24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79 104 9848,'0'0'10846,"8"11"-10475,6 11-106,-2-1 0,0 2 1,10 26-1,43 98 1026,-41-99-782,-3 1 0,30 98-1,-44-121-184,2-1-1,22 48 1,-9-25 409,-15-37-405,-6-11-284,0 1 0,-1-1 0,1 1 0,-1-1 0,1 1 0,-1 0 0,1-1 0,-1 1 0,0 0 0,1 0 0,-1-1 0,0 1 0,1 0 0,-1 0 0,0-1 0,0 1 0,0 0 0,0 0 0,0 1 0,0-2-33,0 0 1,0 0-1,0 0 0,0 0 1,1 0-1,-1 0 1,0 0-1,0-1 0,0 1 1,0 0-1,0 0 0,0 0 1,0 0-1,0 0 0,0 0 1,0 0-1,0 0 0,0 0 1,1 0-1,-1 0 0,0 0 1,0 0-1,0 0 0,0 0 1,0 0-1,0 0 0,0 0 1,0 0-1,0 0 0,0 0 1,1 0-1,-1 0 0,0 0 1,0 0-1,0 0 0,0 0 1,0 0-1,0 1 0,0-1 1,0 0-1,0 0 0,0 0 1,0 0-1,0 0 0,0 0 1,0 0-1,0 0 0,1 0 1,-1 0-1,0 0 0,0 0 1,0 0-1,0 1 0,0-1 1,0 0-1,0 0 0,0 0 1,0 0-1,0 0 0,0 0 1,0 0-1,0 0 0,0 1 1,6-9 611,-5 6-681,2-3 98,0 0 0,0 0 0,-1-1 0,0 1 1,3-11-1,4-12 32,11-15 9,23-59 65,-41 99-142,18-56 144,2 1 0,51-91 0,-7 19 469,-42 92-62,-24 37-545,0 1 0,0 0 0,0-1 0,0 1 0,-1-1 0,1 1 0,0 0 0,0-1 0,0 1 0,0 0 0,0-1 0,-1 1 0,1 0 0,0 0 0,0-1 0,-1 1 0,1 0 0,0-1 0,-1 1 0,1 0 0,0 0 0,0 0 0,-1-1 0,1 1 0,0 0 0,-1 0 0,1 0 0,-1 0 0,1 0 0,0 0 0,-1 0 0,1-1 0,0 1 0,-1 0 0,0 0 0,-15-3 108,-46-3 63,-121 4 0,118 3-79,-109-10 1,42-8 206,128 16-302,0 0 0,0 0 0,0 0 0,0 0 0,0-1-1,1 1 1,-1-1 0,0 0 0,1 0 0,-7-5 0,10 6-6,-1 0-1,0 1 1,1-1 0,-1 0 0,0 0 0,1 1 0,-1-1 0,1 0 0,-1 0-1,1 0 1,-1 0 0,1 0 0,0 0 0,0 1 0,-1-1 0,1 0 0,0 0 0,0 0-1,0-2 1,0 2 0,1 0-1,-1 0 0,0 0 0,1 0 1,0 0-1,-1 0 0,1 0 1,0 0-1,-1 0 0,1 0 0,0 0 1,0 0-1,0 0 0,0 0 1,0 1-1,0-1 0,0 0 0,0 1 1,2-2-1,16-7 233,0 0 1,26-7-1,8 0-2745,-35 11-377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25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8536,'0'0'7084,"11"4"-6511,10 4-225,0-1 0,1-2 0,-1 0 0,32 3 0,13-1 783,102 24 0,-4 0 329,-111-26-871,-38-5-202,-1 2-1,1-1 0,-1 2 0,0 0 1,17 5-1,3-19 914,-21 11-4523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4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249 692 7136,'0'0'3756,"-12"1"-3063,-8 1-208,0 0-1,-33 10 1,42-9-274,0 0 0,0 1 1,0 1-1,0 0 0,1 0 0,-1 1 1,-10 9-1,17-12-122,0 0 1,0 1-1,0 0 0,1-1 1,-1 1-1,1 1 0,0-1 1,0 0-1,1 1 0,-1-1 1,1 1-1,0 0 0,-2 7 1,3-7-38,1-1 1,0 0-1,0 1 1,0-1-1,0 1 1,0-1-1,1 0 1,0 1-1,0-1 1,0 0 0,1 0-1,-1 0 1,1 0-1,0 0 1,0 0-1,3 5 1,1-1 25,0-1 1,0 1 0,1-1-1,0 0 1,0 0 0,0-1-1,1 0 1,0 0 0,0-1-1,1 0 1,0-1 0,-1 0-1,1 0 1,1 0 0,-1-2-1,0 1 1,1-1-1,11 1 1,-13-2-8,1 0-1,-1-1 1,0 0 0,0 0-1,0-1 1,0 0-1,0-1 1,0 0 0,0 0-1,0 0 1,-1-1 0,1 0-1,-1-1 1,0 0-1,0 0 1,0 0 0,0-1-1,-1 0 1,0 0 0,0-1-1,10-12 1,-9 10 22,-1 0 1,-1-1-1,0 0 1,0 0-1,-1 0 0,0-1 1,0 1-1,-1-1 1,0 0-1,1-13 1,-3 16-40,-1 1 0,0-1 1,0 1-1,-1-1 0,0 1 1,0-1-1,0 1 0,-1 0 1,0-1-1,0 1 1,0 0-1,-1 0 0,0 0 1,0 1-1,-1-1 0,-8-9 1,8 11-23,0 1 1,0 0-1,0 0 1,0 0-1,-1 1 1,0-1-1,1 1 1,-1 0-1,0 1 1,0-1-1,0 1 1,0 0-1,0 0 1,-7 0-1,8 0-20,1 1-1,-1-1 1,1 1 0,-1 0 0,1 0-1,-1 1 1,1-1 0,-1 1 0,1-1-1,-1 1 1,1 0 0,0 1-1,-1-1 1,1 1 0,0-1 0,0 1-1,0 0 1,0 0 0,0 0 0,0 0-1,-3 5 1,5-7-10,1 1-1,0 0 1,-1 0 0,1-1 0,-1 1-1,1 0 1,0 0 0,0 0 0,-1-1-1,1 1 1,0 0 0,0 0 0,0 0-1,0 0 1,0 0 0,0-1-1,0 1 1,0 0 0,0 0 0,1 0-1,-1 0 1,0-1 0,0 1 0,1 0-1,0 0 1,0 1-1,0 0 1,1 0-1,-1 0 1,1 0-1,0-1 0,0 1 1,-1-1-1,1 1 1,3 0-1,4 3 0,0 0 0,1-1-1,10 3 1,-20-7 0,11 3 6,0-1 0,0 0 0,1 0 0,-1-2 0,0 1 0,1-1 0,-1-1 0,0 0 0,1-1 1,-1 0-1,0 0 0,0-1 0,13-6 0,1-1 15,-1-1 0,0-1 0,-1-2 0,35-25 0,-34 21 6,-2-2-1,0-1 1,-1-1 0,19-26 0,-4-1 69,31-56 0,8-54 133,-39 77-57,-15 40-33,13-33 461,-33 63-253,-2 11-119,-3 10-147,-133 446 405,53-162-374,-155 683 155,238-970-269,-3 7 54,2-15-15,-2-8-8,-2-16-7,2 0 1,1 0-1,0 0 1,2 0 0,1-1-1,2 1 1,0 0-1,2-1 1,0 2-1,2-1 1,1 0-1,1 1 1,15-31-1,-7 19 11,3 2 0,1-1-1,1 2 1,2 1-1,1 1 1,2 1 0,1 1-1,35-29 1,-28 30 20,1 2 0,1 1 0,1 3 0,1 0 0,2 3 0,48-19 1,-86 38-51,22-8 101,-1 0 0,1 2 1,46-9-1,-32 8 245,-7 1-854,-12 5-2655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2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95 6328,'0'0'1902,"-12"5"-1452,-6 4-203,1-1 0,1 2 0,-1 0 1,1 1-1,1 1 0,-17 16 0,21-16 10,0 1-1,1 0 1,0 0 0,1 1-1,-9 19 1,16-28-159,0-1 0,0 1-1,0 0 1,1 0 0,-1 0 0,1 1 0,0-1 0,1 0 0,-1 0 0,1 0 0,0 1 0,1-1 0,-1 0 0,1 0 0,0 1 0,0-1 0,1 0-1,-1 0 1,1 0 0,4 6 0,-4-6-29,1-1 0,0 1 0,-1-1 1,2 0-1,-1 0 0,0 0 0,1 0 0,0-1 0,0 0 0,0 1 0,0-1 0,0-1 0,1 1 0,0-1 0,-1 1 0,1-2 1,0 1-1,0 0 0,0-1 0,0 0 0,0 0 0,0 0 0,0-1 0,0 1 0,8-2 0,-7 1 7,0 0 0,-1-1 0,1 0-1,-1 0 1,1 0 0,-1 0 0,1-1 0,-1 0-1,0 0 1,9-6 0,-7 3 21,-1-1 1,0 1-1,0-1 1,0 0-1,-1 0 1,8-13-1,-8 11-8,0 0-1,0 0 0,-1 0 1,0-1-1,0 0 0,-1 0 1,0 0-1,-1 0 0,0-1 1,1-9-1,-3 14-46,1 1 0,-1-1 0,-1 0 0,1 1 0,-1-1 0,0 1 0,0-1-1,0 1 1,0-1 0,-1 1 0,0 0 0,0 0 0,0-1 0,0 1 0,-1 1 0,1-1 0,-1 0 0,0 1-1,0-1 1,-1 1 0,1 0 0,-8-5 0,-30-14 315,11 7-97,25 14-193,-11-5 285,14 3-195,9 1-101,3 1-17,1-1 1,-1-1-1,11-4 0,12-3 16,33-8 29,85-20 147,-139 36-180,-1 1 0,1 0 0,0 1 0,21 2 0,-27-1-17,0 0-1,0 0 1,-1 0-1,1 1 1,-1 0-1,1 0 1,-1 0-1,0 1 1,1-1-1,-1 1 1,6 6-1,-8-6 1,-1 0 0,0 1-1,0-1 1,0 1 0,0 0 0,-1 0-1,0-1 1,0 1 0,0 0-1,0 0 1,0 0 0,-1 0-1,1 8 1,1 8 69,-1-12-50,0 0-1,0 1 1,0-1 0,-1 0 0,-1 1-1,0-1 1,0 0 0,0 0 0,-1 0-1,0 0 1,0 0 0,-1 0 0,0 0-1,-1-1 1,-6 12 0,6-13 77,6-5 51,10-13 33,9-17-136,1 1-1,2 0 0,0 2 1,45-36-1,-57 52-54,-8 6-6,0 1 1,0-1-1,1 1 0,-1 0 1,9-4-1,-12 7-14,0-1 0,0 1 0,1 0 0,-1-1 0,0 1 0,0 0 0,1 0 0,-1 0 0,0 0 0,0 0 0,1 0 0,-1 0 0,0 0 0,0 1 0,1-1 0,-1 0 0,0 1 0,0-1 0,0 1 0,0-1 0,1 1 0,-1 0 0,0-1 0,0 1 0,0 0 0,0 0 0,-1 0 0,1 0 0,1 1 0,0 1 4,-1-1 0,1 1 0,-1 0 0,0-1 0,0 1 0,0 0 0,-1 0 0,1 0 0,-1 0-1,1 0 1,-1 4 0,-1 35 21,1-39-25,-1 11 10,1-1 1,0 0-1,1 0 1,1 0 0,0 0-1,0 0 1,1-1 0,7 18-1,-9-29-11,1 6 20,1 0 1,0 0 0,0-1-1,9 12 1,-10-15-16,0-1 1,0 0 0,0 0 0,1 0-1,-1-1 1,1 1 0,-1 0 0,1-1 0,0 0-1,0 1 1,-1-1 0,1 0 0,0-1-1,0 1 1,3 0 0,-1-1-1,-1 0-1,1 0 1,-1 0 0,0 0 0,1-1-1,-1 0 1,0 0 0,1 0-1,-1 0 1,5-3 0,2-1 17,0 0-1,15-11 1,-13 6 8,0 0 0,-1-1-1,0 0 1,19-24 0,34-56 123,-32 41-61,56-84 338,-89 133-426,0 1-1,0 0 1,0 0-1,0 0 1,0-1-1,0 1 1,0 0-1,1 0 1,-1 0-1,0-1 1,0 1-1,0 0 1,0 0-1,0 0 1,1 0-1,-1-1 1,0 1-1,0 0 1,0 0-1,1 0 1,-1 0-1,0 0 1,0 0-1,1 0 1,-1 0-1,0-1 1,0 1-1,0 0 1,1 0-1,-1 0 1,0 0-1,0 0 1,1 0-1,-1 0 1,0 0-1,0 1 1,1-1-1,-1 0 1,0 0-1,0 0 1,1 0-1,4 12 78,0 18-27,-5 5-15,-1 1 1,-2-1 0,-1-1 0,-1 1 0,-3-1 0,0 0 0,-2 0 0,-21 44 0,30-73-28,-1-1 0,-1 0 1,1 0-1,-1 0 0,1-1 1,-6 7-1,7-9-10,0-1 1,1 1-1,-1-1 1,0 1-1,0-1 0,1 1 1,-1-1-1,0 1 1,0-1-1,0 0 0,0 1 1,1-1-1,-1 0 0,0 0 1,0 1-1,0-1 1,0 0-1,0 0 0,0 0 1,0 0-1,0 0 1,1-1-1,-1 1 0,0 0 1,0 0-1,0-1 0,0 1 1,0 0-1,1-1 1,-1 1-1,0-1 0,0 1 1,1-1-1,-1 1 1,0-1-1,0 1 0,1-1 1,-1 0-1,1 1 0,-2-2 1,-2-3 25,1 0 0,-1 0 1,1 0-1,0 0 0,-3-8 0,0-1 50,5 13-72,1 1-1,0 0 1,-1-1-1,1 1 1,0-1-1,-1 1 1,1-1-1,0 1 1,0-1-1,0 1 1,-1-1-1,1 1 1,0-1-1,0 1 1,0-1-1,0 1 1,0-1-1,0 1 1,0-1-1,0 0 1,0 1-1,0-1 1,1 0-1,9 6 68,18 21-42,17 30 23,-35-41-23,1-1 0,0 0 0,1-1 0,1 0 0,0-1 0,1 0 0,27 17 0,-38-27-26,0-1 0,1 0 0,-1 0 0,0 0 0,0 0 0,1-1-1,-1 1 1,0-1 0,1 0 0,-1 0 0,0 0 0,1 0 0,-1-1 0,0 0 0,0 1-1,1-1 1,-1 0 0,0 0 0,0-1 0,3-1 0,7-4-6,0-1-1,-1 0 1,16-14-1,-6 5-11,66-56-516,-62 49-2596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26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72 12160,'0'0'4945,"-4"14"-4480,3-9-413,-6 19 274,2 1 0,-5 36-1,-4 181 2195,13-211-1900,7 47-1,-2-27 261,2-23 518,-1-23-404,-2-18-499,-3-10-162,-3-40 0,0 4-82,1-16 52,3-69 424,0 128-596,1 0-1,1 0 0,1 0 1,0 0-1,0 1 0,13-26 0,-14 35-84,1 1-1,-1-1 0,1 1 1,0 0-1,1 0 0,-1 0 0,1 1 1,0-1-1,8-4 0,5-3 55,30-13 0,-34 18-65,-7 3-12,0 1-1,1 0 0,0 0 0,-1 0 0,1 1 0,0 1 0,0-1 1,0 1-1,0 0 0,0 1 0,0 0 0,0 0 0,1 1 1,-1 0-1,0 0 0,-1 1 0,1 0 0,0 0 0,0 1 0,-1 0 1,1 1-1,-1-1 0,0 1 0,0 1 0,12 9 0,-18-12-4,1 0-1,-1 0 1,1 0-1,-1 1 1,0-1-1,0 0 0,0 1 1,0-1-1,0 0 1,0 1-1,-1 0 1,1-1-1,-1 1 1,0-1-1,1 1 0,-1-1 1,0 1-1,-1 0 1,1-1-1,0 1 1,-1-1-1,0 1 0,1-1 1,-2 3-1,-2 6 41,0-1 1,0 0-1,-1-1 0,-9 14 0,3-9 2,-1 0 1,0 0-1,-1-1 1,-1-1-1,0 0 0,-1-1 1,-27 16-1,19-12 256,0 1 0,-34 32 0,56-48-313,1 0-1,0 0 1,0 0 0,0 0 0,0 1 0,0-1 0,-1 0 0,1 0 0,0 0-1,0 0 1,0 1 0,0-1 0,0 0 0,0 0 0,0 0 0,0 1 0,0-1 0,0 0-1,0 0 1,0 0 0,0 0 0,0 1 0,0-1 0,0 0 0,0 0 0,0 0-1,0 1 1,0-1 0,0 0 0,0 0 0,0 0 0,0 1 0,0-1 0,0 0 0,1 0-1,-1 0 1,0 0 0,0 1 0,0-1 0,0 0 0,0 0 0,1 0 0,-1 0-1,0 0 1,0 0 0,0 0 0,0 1 0,1-1 0,-1 0 0,0 0 0,0 0-1,0 0 1,1 0 0,-1 0 0,0 0 0,0 0 0,0 0 0,1 0 0,-1 0 0,0 0-1,0 0 1,0 0 0,1 0 0,-1 0 0,0 0 0,0-1 0,23 2 146,-17-1-138,46 1-11,0 3 0,-1 1 0,88 22 0,-130-24 0,1 0 0,-1 0 0,0 1 0,0 0 0,0 0 0,0 1 0,-1 0 0,0 1 0,0 0 0,8 7 0,-14-10 0,0-1 0,0 1 0,0-1 0,0 1 0,-1 0 0,1-1 0,-1 1 0,1 0 0,-1 0 0,0 0 0,0 0 0,0 0 0,-1 1 0,1 3 0,-1-3 0,0 0 0,-1-1 0,1 1 0,-1 0 0,0-1 0,0 1 0,0-1 0,-1 1 0,1-1 0,-1 0 0,0 1 0,0-1 0,0 0 0,0 0 0,-4 3 0,-6 7 0,0-1 0,-2 0 0,0 0 0,0-2 0,-1 1 0,0-2 0,0 0 0,-1-1 0,0-1 0,-1 0 0,0-1 0,-33 7 0,13-6 0,0-2 0,-1-1 0,1-2 0,-1-2 0,-44-5 0,76 5 0,1-1 0,-1-1 0,0 1 0,1-1 0,-1 0 0,-6-3 0,11 4 0,0 1 0,-1-1 0,1 1 0,0-1 0,0 1 0,0-1 0,0 0 0,0 1 0,0-1 0,1 0 0,-1 0 0,0 0 0,0 1 0,0-1 0,1 0 0,-1 0 0,0 0 0,1-1 0,-1 1 0,1 0 0,0 0 0,-1 0 0,1 0 0,0 0 0,-1 0 0,1-1 0,0 1 0,0 0 0,0 0 0,0 0 0,0-1 0,0 1 0,1 0 0,0-2 0,1-2 110,1 0 1,0 0-1,0 1 0,0-1 0,0 1 1,1 0-1,7-7 0,10-6-5076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27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 8936,'0'0'11889,"15"8"-11392,-15-8-491,15 8 129,-1-1-1,2 0 1,-1-1 0,0-1 0,1 0 0,29 4-1,104 4 597,1-6-1,0-6 0,175-22 1,-187 9-318,-50 6 83,129-25 0,6-21 832,-195 39-469,-24 11-167,-14 9-231,-14 8-471,-2-1 1,1-2-1,-2 0 0,-44 13 1,49-15-867,17-5-2663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28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0 11448,'0'0'3469,"3"10"-2897,44 167 1041,-42-155-1429,50 265 2507,-22-141-551,-27-121-1472,-5-23-618,3 17 1102,-4-18-1105,0-1 1,0 0-1,0 1 0,0-1 0,0 0 0,0 1 0,0-1 0,0 1 1,0-1-1,0 0 0,0 1 0,0-1 0,0 0 0,0 1 0,0-1 1,0 0-1,-1 1 0,1-1 0,0 0 0,0 1 0,0-1 0,0 0 1,-1 1-1,1-1 0,0 0 0,0 0 0,-1 1 0,1-1 0,0 0 1,-1 0-1,1 1 0,0-1 0,-1 0 0,1 0 0,0 0 0,-1 0 1,1 0-1,-1 1 0,1-1 229,-19-21 856,11 12-1035,1 0 1,0 0 0,0-1-1,1 0 1,0-1-1,0 1 1,1-1 0,1 0-1,-5-18 1,-34-119 379,38 130-433,0 0 1,1-1-1,-2-19 0,5 28-21,0 0 0,1 0 0,0 0 0,1-1 0,0 1 0,0 0 0,4-13 0,-2 15 2,1 0 0,0 1-1,0-1 1,0 1 0,1 0-1,0 0 1,1 0 0,0 1 0,10-9-1,-2 3 6,0 0 0,1 2 0,20-11 0,-20 13 2,1 0 0,0 1-1,0 1 1,1 1 0,0 0-1,28-4 1,-34 8 0,0 0 0,-1 1-1,1 0 1,0 0 0,0 1-1,-1 1 1,1-1 0,-1 2 0,1 0-1,-1 0 1,19 9 0,-26-10-16,1 0 0,-1 0 0,0 0 0,0 1 0,0-1 0,0 1 1,0 0-1,-1 0 0,1 0 0,-1 0 0,0 1 0,0-1 0,0 0 0,0 1 1,0-1-1,-1 1 0,0 0 0,0 0 0,0 0 0,0-1 0,0 1 0,-1 0 1,0 0-1,0 0 0,0 0 0,0 0 0,0 0 0,-3 7 0,0 4 29,-1-1 0,0 0-1,-1-1 1,-1 1-1,0-1 1,-11 18 0,8-17 45,-1 1 1,0-2 0,-1 1 0,-1-1 0,0-1-1,-1 0 1,0-1 0,0-1 0,-1 0-1,-1 0 1,-19 9 0,146-42 781,-84 19-872,53 0 0,-68 4 0,1 1 0,-1 1 0,0 0 0,0 1 0,0 0 0,13 5 0,-11-2 0,25 10 0,-39-16 0,0 1 0,1 0 0,-1 0 0,0-1 0,0 1 0,1 0 0,-1 0 0,0 0 0,0 0 0,0 1 0,0-1 0,0 0 0,0 0 0,-1 1 0,1-1 0,0 0 0,-1 1 0,1-1 0,0 1 0,0 2 0,-2 1 0,1 1 0,-1-1 0,0 1 0,0-1 0,0 1 0,-1-1 0,0 0 0,0 1 0,0-1 0,-1 0 0,1 0 0,-1-1 0,-1 1 0,1-1 0,0 1 0,-8 6 0,0 0 0,-1-1 0,0 0 0,0-1 0,-26 14 0,24-15 0,-1-1 0,1 0 0,-1-1 0,-1-1 0,1 0 0,-1-2 0,1 1 0,-1-2 0,0 0 0,0-1 0,-1-1 0,1 0 0,0-1 0,0-1 0,0 0 0,1-1 0,-1-1 0,0 0 0,-16-8 0,27 10 110,1-1-1,-1 1 1,1-1 0,0 0-1,0 0 1,0-1 0,-4-4 0,-7-14-5051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30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8032,'0'0'16734,"11"5"-16315,0 0-300,0 0 1,0-1-1,1-1 1,-1 0 0,1 0-1,19 2 1,156 13 1371,-104-8-892,56 11 959,-111-24-1028,-27 3-483,0-1 1,0 1-1,0 0 0,0 0 0,0-1 1,0 1-1,-1 0 0,1-1 1,0 1-1,0-1 0,0 1 0,0-1 1,-1 0-1,1 1 0,0-1 0,0 0 1,-1 1-1,1-1 0,-1 0 0,1 0 1,-1 0-1,1 0 0,-1 1 1,1-1-1,-1 0 0,1-2 0,-1 2 84,0 1-32,0-1-121,0 0-159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30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11760,'0'0'8935,"16"9"-8207,-10-6-642,7 5 99,2 0 1,-1-2-1,1 0 1,0 0-1,0-1 1,20 3-1,46 6 1308,118 4 0,-152-16-651,0 2 0,73 16 0,-114-19-727,0 0 1,0-1-1,0 1 0,1-1 1,-1-1-1,0 1 0,0-1 1,0 0-1,1 0 0,-1-1 1,11-4-1,13-9-3679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03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91 148 8840,'0'0'10737,"2"9"-10305,12 31 313,32 63 1,-41-94-660,99 240 2289,-55-158-1411,-25-47 72,-19-34-662,-5-9-348,1-1 0,-1 1-1,1 0 1,-1-1 0,1 1 0,-1 0-1,0-1 1,0 1 0,1 0 0,-1 0-1,0-1 1,0 1 0,0 0 0,0 0 0,0 0-1,0-1 1,0 1 0,0 0 0,0 0-1,0-1 1,0 3 0,1 7 93,0-6 4,0-4 236,1-6-336,0 0-1,0 0 0,1 1 1,-1-1-1,7-8 1,2-6 10,56-128 157,60-111 28,-16 87-258,-97 158 31,-13 13 2,1 0-1,-1 0 1,0 0 0,0 0-1,0 0 1,0-1 0,1 1 0,-2 0-1,1 0 1,0-1 0,0 1-1,0-1 1,0 1 0,-1-1-1,1 1 1,0-3 0,-42-2-28,-7 5 56,-85 8 0,35 0 1,35-2 16,-98 22-1,31-4 75,91-15-20,55-22-218,104-48 133,-26 13-4201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04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 8936,'0'0'7160,"-10"2"-6595,-1 2-378,7-3-73,0 1 0,0-1 1,-1 0-1,1 0 0,0 0 1,-1-1-1,-7 1 1645,12 0-1597,0 0-1,0 0 0,0 0 0,0 0 0,0 0 0,0 0 0,1 0 1,-1 0-1,0 0 0,0 0 0,1 0 0,-1 0 0,1 0 1,0 1-1,311-24 3055,-311 22-3215,16 0 158,1 0 0,0 0 1,22 5-1,17 0 235,-40-3-104,1 1 1,-1 0 0,19 6 0,-13-3 336,-21-6-667,-1 0-1,0 0 1,1-1-1,-1 1 1,0-1-1,1 1 1,-1-1-1,0 1 0,1-1 1,-1 0-1,0 0 1,0 1-1,0-1 1,0 0-1,0 0 1,0 0-1,0 0 1,1-2-1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06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62 110 8744,'0'0'8601,"1"11"-8059,4 36-41,19 135 1600,-17-123-767,0 111 1,5-93 1170,-23-116-1481,-4-31-615,-32-94 0,24 93-160,17 49-107,1 0 0,1 0 1,-2-27-1,5 37-64,1 1 1,0-1 0,1 1-1,0 0 1,1 0-1,0-1 1,1 1-1,4-13 1,-4 19-51,-1 0 0,1 0 0,0 1 0,0-1 0,1 1 0,-1-1 0,1 1 0,0 0 0,0 1 0,1-1 0,-1 1 0,1-1 0,-1 2 0,1-1 0,0 0 0,0 1 0,1 0 0,5-2 1,-1 1-8,0 1 0,1 0 1,-1 0-1,1 1 0,-1 1 1,1 0-1,0 0 1,15 3-1,-11-1-3,-1 1 0,28 11-1,-36-12-10,0 1-1,0-1 0,-1 1 0,1 1 1,0-1-1,-1 1 0,0 0 1,0 1-1,6 6 0,-9-9 4,-1 1-1,0-1 1,0 1-1,0-1 1,0 1-1,0-1 1,0 1 0,-1-1-1,1 1 1,-1 0-1,0-1 1,0 1-1,0-1 1,-1 6-1,-9 39 119,3-28-61,-2 0 0,0 0 0,-2-1-1,0 0 1,0-1 0,-2 0 0,0-1 0,-1 0 0,-18 15 0,19-22 20,12-9-65,-1 0 0,1 1-1,0 0 1,0-1 0,0 1-1,0-1 1,0 1-1,0 0 1,0 0 0,0 0-1,0 0 1,1 0 0,-1 0-1,0 0 1,0 0 0,1 0-1,-1 0 1,0 1 0,2 0-3,0-1 0,1 0 1,-1-1-1,0 1 0,1 0 1,-1 0-1,1-1 0,-1 1 0,1 0 1,0-1-1,-1 0 0,1 1 1,-1-1-1,3 0 0,-3 1-2,47 7 90,-24-5-93,-1 1 0,0 1 1,0 1-1,34 14 1,-52-17-15,0-1 1,0 1 0,0 0 0,0 0 0,0 0 0,-1 1 0,0 0 0,0 0-1,0 0 1,0 0 0,0 1 0,-1-1 0,0 1 0,0 0 0,0 0 0,0 0-1,-1 0 1,0 0 0,0 1 0,-1-1 0,1 1 0,-1-1 0,0 1 0,0 6-1,-1-8 9,0-1 0,0 1 0,0-1 0,-1 0 0,1 1-1,-1-1 1,0 1 0,0-1 0,0 0 0,-1 1 0,1-1-1,-1 0 1,1 0 0,-1 0 0,-4 4 0,2-2 5,-1-1 0,1 1 0,-1-1 0,-1 0 0,1-1 0,0 1 0,-12 5-1,-1-2 35,0-1-1,0 0 0,0-1 0,-33 3 1,27-5 8,-1-1 1,1-2 0,-1 0-1,1-2 1,0-1 0,-1 0-1,-32-10 1,48 12-695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07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 8640,'0'0'12962,"15"-4"-12626,10-3-94,1 1 1,0 1-1,44-2 0,-29 5 256,-1-1 0,59-14 0,-77 13-161,-1 2 0,1 0 0,-1 1 0,32 2 0,-22 1 695,-31-2-1026,-1 0 0,1 0 0,0 0 0,0 0 0,0 0 0,0 0 0,0 1 0,0-1 0,0 0 0,0 0 0,0 0 1,0 0-1,0 0 0,0 0 0,0 0 0,-1 0 0,1 0 0,0 0 0,0 0 0,0 0 0,0 1 0,0-1 0,0 0 0,0 0 0,0 0 0,0 0 0,0 0 0,0 0 1,0 0-1,0 0 0,0 0 0,0 1 0,0-1 0,0 0 0,0 0 0,0 0 0,0 0 0,0 0 0,0 0 0,0 0 0,0 0 0,1 0 0,-1 0 0,0 1 0,0-1 1,0 0-1,0 0 0,0 0 0,0 0 0,0 0 0,0 0 0,0 0 0,0 0 0,0 0 0,0 0 0,1 0 0,-2 0-87,-1 0-88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08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11256,'0'0'5705,"17"5"-5209,-10-3-430,9 4 105,1-1 0,0-1 0,0 0 0,0-2 0,30 2 0,3-6 786,72-13 1,-7 0 628,-66 6-606,-39 6-1515,0 1 0,1 0 0,15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2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339 685 5320,'0'0'4704,"-12"2"-4338,1-1-270,0 1 10,0-1-1,0 1 0,0 1 1,0 0-1,-14 6 0,7 0 76,1 0 1,0 0-1,1 2 0,0 0 0,1 1 0,0 0 0,1 2 1,0-1-1,1 2 0,1 0 0,0 0 0,1 1 0,1 0 1,0 1-1,-11 27 0,20-41-138,0 1 0,1-1 1,-1 0-1,0 0 0,1 1 0,0-1 1,0 1-1,0-1 0,0 0 0,1 1 0,-1-1 1,1 0-1,0 1 0,-1-1 0,2 0 1,-1 0-1,0 0 0,1 0 0,-1 0 0,1 0 1,0 0-1,0 0 0,0-1 0,0 1 1,1-1-1,-1 1 0,1-1 0,-1 0 1,1 0-1,0 0 0,0 0 0,0-1 0,0 1 1,0-1-1,0 0 0,0 1 0,0-1 1,1-1-1,-1 1 0,0-1 0,1 1 0,-1-1 1,1 0-1,2 0 0,1-1 37,0 1-1,-1-1 1,1 0-1,-1-1 1,0 0-1,1 0 1,-1 0-1,0-1 1,0 0-1,0 0 1,-1 0-1,1-1 1,-1 0-1,7-6 1,-4 2 14,-1 0 1,1-1-1,-2 0 0,1 0 1,-1-1-1,-1 0 1,8-17-1,-5 4 67,-1 1-1,-1-2 0,-1 1 1,-1 0-1,1-33 1,-5 50-39,1-1 1,-1 1 0,-1 0-1,1-1 1,-4-11 0,4 18-116,0 0 0,0 0 0,0 0 0,0 0 0,0 0 0,0 0 0,0 0 0,0 1 0,0-1 0,0 0 0,0 0 0,0 0 0,-1 0 0,1 0 0,0 0 0,0 0 0,0 0 0,0 0 0,0 0 0,0 0 0,0 0 0,0 0 0,0 0 0,0 0 0,-1 0 0,1 0 0,0 0 0,0 0 0,0 0 0,0 0 0,0 0 0,0 0 0,0 0 0,0 0 0,0 0 0,0 0 0,-1 0 0,1 0 0,0 0 1,0 0-1,0 0 0,0 0 0,0 0 0,0 0 0,0 0 0,0 0 0,0 0 0,0 0 0,0 0 0,-1 0 0,1-1 0,0 1 0,-1 11 151,6 21 77,1-1 0,2 1 1,1-1-1,1 0 0,2-1 0,16 29 0,-27-56-192,0-1 0,1 1 0,-1-1 0,1 0 0,0 1 0,-1-1 0,1 0 0,0 0 0,0 0 0,1 0 0,-1-1 0,0 1 0,1-1 0,-1 1 0,1-1 0,-1 0 1,1 0-1,-1 0 0,1 0 0,5 1 0,-4-2-5,-1 0 1,1 0 0,0-1-1,-1 1 1,1-1 0,-1 0-1,1 0 1,-1 0 0,0 0-1,0-1 1,1 1 0,-1-1-1,0 0 1,0 0 0,0 0-1,5-5 1,14-15 206,39-49 0,-45 49-110,2 2 0,0-1 0,31-24-1,-35 35-51,-8 5-26,0 1 0,-1 0-1,1-1 1,-1 0-1,0 0 1,0-1 0,4-6-1,-9 12-50,1 0-1,-1-1 1,0 1-1,0 0 1,0 0-1,0 0 1,0 0-1,0-1 1,0 1-1,1 0 1,-1 0-1,0 0 1,0 0-1,0 0 1,0 0-1,1 0 1,-1-1-1,0 1 1,0 0-1,0 0 1,0 0-1,1 0 1,-1 0-1,0 0 1,0 0-1,0 0 1,1 0 0,-1 0-1,0 0 1,0 0-1,0 0 1,0 0-1,1 0 1,-1 0-1,0 0 1,0 0-1,0 0 1,1 0-1,-1 1 1,0-1-1,0 0 1,0 0-1,1 0 1,6 10 138,3 15 3,-8-2-61,0 0 1,-1 0 0,-1 0-1,-1-1 1,-7 39 0,6-52-21,1-4 122,12-12-8,132-119 200,-134 120-355,-4 1 12,1 0 0,0 1 1,0 0-1,0 0 1,0 1-1,9-4 0,-14 7-28,1-1 0,-1 1-1,1 0 1,0 0 0,-1 0-1,1 0 1,0 0 0,-1 0-1,1 0 1,0 0 0,-1 0-1,1 1 1,-1-1 0,1 1-1,0-1 1,-1 1 0,1 0-1,-1 0 1,0 0 0,1-1-1,-1 1 1,0 0 0,1 1-1,-1-1 1,0 0 0,0 0-1,0 0 1,0 1-1,0-1 1,0 1 0,0-1-1,0 2 1,4 7 3,0 0 0,-1 0-1,-1 0 1,3 12 0,-3-12 4,-1-1 1,2 1 0,-1-1-1,1 1 1,10 14 0,-13-23-16,0 1 1,0-1-1,0 0 1,1 0-1,-1 0 1,1 0-1,-1 0 1,0-1-1,1 1 1,-1 0-1,1-1 1,0 1 0,-1-1-1,1 1 1,0-1-1,-1 0 1,1 0-1,0 0 1,-1 0-1,4 0 1,37-7 17,-38 6-18,17-5 11,-1-2 0,1 0 0,-1-1 0,-1-2 1,0 0-1,18-13 0,36-20 5,-48 28-4,1-1-1,27-24 0,-24 18 15,-10 10 18,-14 13-6,-11 10 11,-13 11-17,-1 0 0,-31 26 1,31-30-13,0 1 1,1 1 0,-23 31-1,12-2 13,27-44-30,1 0-1,1 0 0,-1 0 1,0 0-1,1 1 0,0-1 1,0 1-1,0-1 0,1 0 1,-1 9-1,1-11-1,1-1-1,-1 1 0,0-1 1,1 0-1,-1 1 1,0-1-1,1 1 0,0-1 1,-1 0-1,1 0 1,0 1-1,0-1 0,-1 0 1,1 0-1,0 0 1,0 0-1,0 0 0,1 0 1,-1 0-1,0 0 1,0-1-1,0 1 0,1 0 1,-1-1-1,0 1 1,1-1-1,-1 1 0,0-1 1,1 1-1,-1-1 1,1 0-1,-1 0 0,0 0 1,1 0-1,-1 0 1,1 0-1,-1 0 0,2-1 1,4 0-1,-1 0 1,0 0-1,0-1 1,0 0-1,0 0 1,0-1-1,8-4 1,0-3 4,1 0 1,-2-2-1,1 1 1,-1-1-1,-1-1 1,-1 0 0,18-26-1,-10 9 1,-2 0 1,-1-1-1,13-35 0,-11 17 7,-2 0 0,-2-2-1,-3 0 1,9-82 0,-17 90-3,-2 0-1,-1 0 1,-2 0-1,-3 1 1,-18-84-1,19 110-6,4 13-2,-1-1-1,0 0 1,0 0 0,0 0 0,0 1 0,-1-1 0,1 0 0,-1 1 0,-2-4 0,3 6-2,1 1 1,-1 0-1,1-1 0,0 1 1,-1 0-1,1 0 0,-1-1 1,1 1-1,0 0 0,-1 0 1,1 0-1,-1 0 1,1-1-1,-1 1 0,1 0 1,-1 0-1,1 0 0,-1 0 1,1 0-1,-1 0 1,1 0-1,0 0 0,-1 1 1,1-1-1,-1 0 0,1 0 1,-1 0-1,1 0 1,-1 1-1,1-1 0,0 0 1,-1 0-1,1 1 0,0-1 1,-1 0-1,1 1 0,-1 0 1,-10 15 2,5 1-3,2 1 0,0-1 0,0 1 0,2 0 0,-1 36 0,1-17 0,1-19 0,-5 61-2,3 0 0,11 122 1,48 118-105,-55-312 101,1 0 0,0 0 0,0 0 0,4 8-1,-5-13 2,0-1-1,0 1 0,-1-1 0,1 1 1,0-1-1,0 0 0,1 1 0,-1-1 0,0 0 1,0 0-1,1 0 0,-1 0 0,0 0 1,1 0-1,-1 0 0,1 0 0,-1-1 1,1 1-1,0 0 0,-1-1 0,1 1 0,0-1 1,-1 0-1,4 1 0,-1-2 1,1 1 0,-1-1 0,1 0 0,-1 0 0,1 0 0,-1-1 0,0 0 0,0 0 0,0 0 0,0 0 0,0 0 0,0-1 0,3-3 0,2-1-1265,0-1-1,13-16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09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0 9240,'0'0'4760,"-10"8"-4138,-48 38 445,57-45-981,0 0-1,0-1 1,0 1 0,0-1 0,0 1 0,0-1 0,-1 1-1,1-1 1,0 0 0,0 1 0,0-1 0,-2 0 0,2 0-16,1 0 1,-1 0 0,1 0 0,-1 0 0,1 0-1,-1 0 1,1 0 0,-1 0 0,1 1 0,-1-1 0,1 0-1,-1 0 1,1 0 0,-1 1 0,1-1 0,-1 0 0,1 1-1,-1-1 1,1 0 0,0 1 0,-1-1 0,1 1-1,0-1 1,-1 0 0,1 1 0,-1 0 0,-2 6 2660,8-7-1591,0-1-1006,79-13 931,151-4-1,-187 15-870,-36 2-97,1 0 1,-1 1-1,0 0 1,1 1-1,-1 0 1,14 3-1,-5 1 144,-17-4-147,1 0 0,-1 0 0,1 0 0,-1 1 0,0-1 0,0 1 0,1 0-1,-1 1 1,5 3 0,-6-4-39,-1-1 70,0 1 0,1-1 0,-1 1 0,0 0 0,0 0 0,0 0 0,0 0 0,0 0 0,0 1-1,2 4 1,8-17-579,-6 6-3110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12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330 433 8136,'0'0'4994,"-13"-3"-4648,-42-9 18,51 12-297,-1-1 1,0 1 0,0 0 0,0 0 0,0 1 0,1-1 0,-1 1 0,0 0-1,0 1 1,1-1 0,-1 1 0,-4 2 0,-10 3 211,8-4-95,1 1 1,0 0 0,-1 0-1,2 1 1,-1 1-1,1-1 1,-1 2 0,-15 13-1,12-8 138,5-6-82,0 1 1,1 0-1,-11 14 0,15-17-166,1-1 0,0 1-1,0-1 1,1 1 0,-1 0 0,1 0 0,0 0 0,0 0-1,0 0 1,0 0 0,1 0 0,-1 7 0,1-5 6,1 0 0,-1 0 1,1 0-1,0 0 0,1 0 1,-1 0-1,1-1 0,0 1 0,1 0 1,-1-1-1,1 0 0,0 0 1,0 0-1,1 0 0,0 0 1,0 0-1,0-1 0,0 0 0,8 6 1,-6-6-6,0 0 1,0 0-1,0-1 1,1 0-1,-1 0 1,1-1-1,0 0 1,0 0-1,0-1 1,-1 1-1,1-2 1,1 1-1,-1-1 1,0 0-1,0 0 1,12-3-1,-7 1 31,0 0-1,-1-2 1,1 1-1,-1-2 1,0 1 0,0-1-1,0-1 1,-1 0 0,0-1-1,0 0 1,-1 0-1,0-1 1,16-16 0,56-76 732,-57 68-511,-19 28-238,-2 0 157,-8 4 35,3 1-259,0 0 0,0 1 0,0-1 0,0 1 0,0-1 0,0 1 0,0 0 1,0 0-1,0 0 0,1 0 0,-1 0 0,1 0 0,0 1 0,-1-1 0,0 4 0,-15 38 136,15-37-132,0 1 0,1 0 1,0 0-1,0 0 1,1 0-1,0 1 1,1-1-1,-1 0 0,2 0 1,-1 0-1,1 0 1,3 8-1,-3-11 1,-1-1 0,1 0 0,0 1 1,0-1-1,1 0 0,-1 0 0,1-1 0,0 1 0,0-1 0,0 1 0,0-1 0,1 0 0,-1 0 0,1 0 1,0-1-1,0 1 0,0-1 0,0 0 0,0 0 0,0 0 0,1-1 0,7 3 0,-9-4-11,0 0-1,-1 0 1,1 0 0,0-1-1,-1 1 1,1-1 0,-1 1-1,1-1 1,-1 0-1,1 0 1,-1 0 0,1 0-1,-1 0 1,0 0-1,0-1 1,0 1 0,0-1-1,0 0 1,0 0 0,0 1-1,0-1 1,0 0-1,-1-1 1,1 1 0,-1 0-1,0 0 1,2-5 0,0 0 12,0 1 0,0-1 0,-1 1 0,0-1 0,0 0 0,-1 0 0,0 0 1,0 0-1,0-10 0,-2 12-10,1 0 0,-1 0 0,0 0 0,-1 0 0,1 0 0,-1 0 0,0 0 0,0 0 0,-1 1-1,1-1 1,-1 1 0,0 0 0,0 0 0,0 0 0,-1 0 0,0 0 0,1 1 0,-7-5 0,1-4 77,0 2 153,9 10-245,0 1 0,0-1 1,0 0-1,0 0 0,0 0 1,0 1-1,1-1 0,-1 0 0,0 0 1,0 0-1,0 1 0,1-1 1,-1 0-1,0 0 0,0 0 1,0 0-1,1 0 0,-1 0 0,0 0 1,0 1-1,1-1 0,-1 0 1,0 0-1,0 0 0,1 0 0,-1 0 1,0 0-1,0 0 0,1 0 1,-1 0-1,0 0 0,0 0 1,0 0-1,1-1 0,-1 1 0,0 0 1,1 0-1,15-4 36,-7 2-25,45-10 48,95-34 0,-95 28-44,-22 8-1,37-4 0,-68 13-13,0 1-1,0 0 0,0 0 1,1 0-1,-1 0 0,0 0 0,0 0 1,1 0-1,-1 0 0,0 0 0,0 1 1,1-1-1,-1 0 0,0 1 0,0-1 1,0 1-1,0 0 0,0-1 1,0 1-1,0 0 0,0-1 0,2 3 1,-2-1 10,1 0 0,-1 0 0,0 0 0,1 0 0,-1 1 0,0-1 0,-1 0 0,1 1-1,0-1 1,0 5 0,0 5 52,0 0-1,-1 0 1,-3 22-1,2-23 8,-1 0 0,0 0 0,-1 0 1,-1 0-1,-5 12 0,6-16 216,3-7-123,16-29 131,16-4-116,64-53 0,-87 78-145,-8 8-31,-1-1 0,1 0 0,0 1 0,0-1 0,-1 1-1,1-1 1,0 1 0,0-1 0,0 1 0,0-1-1,-1 1 1,1 0 0,0 0 0,0-1 0,0 1 0,0 0-1,0 0 1,0 0 0,0 0 0,0 0 0,0 0-1,0 0 1,0 0 0,0 0 0,-1 1 0,2-1 0,0 1-1,-1 0 0,1 0 0,-1 1 0,0-1 0,0 0 0,0 0 0,0 1 0,0-1 0,0 1 0,0-1 0,0 0 0,0 1 0,0 2 0,3 7 4,-1 0 0,0 0 0,1 16 1,-3-19 5,15 62 79,-14-62-68,1-1 0,-1 0 0,2 1 0,-1-1 0,1-1 0,0 1 0,5 7 0,-8-13-17,1 1 0,-1-1 0,0 0 1,1 0-1,-1 1 0,0-1 0,1 0 0,-1 0 0,1 0 0,0-1 0,-1 1 0,1 0 1,0-1-1,0 1 0,-1-1 0,1 1 0,0-1 0,0 0 0,0 1 0,0-1 1,-1 0-1,1-1 0,0 1 0,0 0 0,0 0 0,-1-1 0,1 1 0,0-1 1,0 1-1,-1-1 0,1 0 0,0 0 0,-1 0 0,1 0 0,-1 0 0,3-2 0,5-5 24,0 0-1,0 0 0,-1-1 1,11-15-1,-8 10 0,2-2 17,0 0 0,-1-1 0,-1 0 0,-1-1 0,12-29 0,9-27 239,-31 73-280,0 1 0,0-1 0,0 1 0,1-1 1,-1 1-1,0-1 0,0 1 0,0-1 0,1 1 1,-1-1-1,0 1 0,1 0 0,-1-1 0,0 1 1,1-1-1,-1 1 0,0 0 0,1 0 0,-1-1 0,1 1 1,-1 0-1,1-1 0,-1 1 0,1 0 0,5 9 171,-2 21-38,0 62-25,-1-61-52,-1 1 0,-6 64 0,4-96-63,0 0 0,0 1 0,0-1 0,0 0 0,0 1 0,0-1 0,0 0 0,0 0 0,0 1 0,0-1 0,0 0 0,0 1 0,-1-1 0,1 0 0,0 0 0,0 1 0,0-1 0,0 0 0,-1 0 0,1 0 0,0 1 0,0-1 0,-1 0 0,1 0 0,0 0 0,0 1 0,-1-1 0,1 0 0,0 0 0,0 0 0,-1 0 0,1 0 0,0 0 0,-1 0 0,1 0 0,0 0 0,0 0 0,-1 0 0,1 0 0,0 0 0,-1 0 0,1 0 0,0 0 0,0 0 0,-1 0 0,1 0 0,0 0 0,-1 0 0,1 0 0,0-1 0,0 1 0,-1 0 0,1 0 0,0 0 0,0-1 0,-1 1 0,1 0 0,0 0 0,0 0 0,0-1 0,0 1 0,-1-1 0,-15-17 0,13 15 0,1 1 0,0-1 0,0 1 0,1-1 0,-1 0 0,1 1 0,-1-1 0,1 0 0,0 0 0,0 0 0,0 0 0,1 0 0,-1 0 0,1 0 0,-1 0 0,1-6 0,-1-2 0,1 8 0,7 7 0,15-6 0,-9 4 0,1 1 0,17 7 0,-16-5 0,-1-1 0,24 4 0,-34-7 0,0-1 0,0 1 0,0-1 0,1 0 0,-1-1 0,0 1 0,0-1 0,0 0 0,1 0 0,-1 0 0,0-1 0,-1 1 0,7-4 0,8-6 0,-1 0 0,0-1 0,15-15 0,-23 19 0,-1-1 0,0 0 0,-1-1 0,0 0 0,-1 0 0,10-18 0,-9 12 0,0 0 0,0 0 0,-2-1 0,0 0 0,-1 0 0,0 0 0,-2-1 0,0 1 0,-1-1 0,0 1 0,-4-28 0,0 19 0,-13-89 0,13 98 0,-2 1 0,0-1 0,0 1 0,-14-26 0,18 40 0,0 0 0,0 0 0,0 1 0,-1-1 0,1 0 0,-1 1 0,1-1 0,-1 0 0,0 1 0,1 0 0,-4-2 0,4 2 0,1 1 0,-1 0 0,1 0 0,-1 0 0,1 0 0,-1 0 0,1 0 0,-1 0 0,1 0 0,-1 0 0,0 0 0,1 0 0,-1 0 0,1 0 0,-1 0 0,1 0 0,-1 1 0,1-1 0,-1 0 0,1 0 0,0 0 0,-1 1 0,1-1 0,-1 0 0,1 1 0,-1-1 0,1 1 0,0-1 0,-1 0 0,1 1 0,0-1 0,0 1 0,-1-1 0,1 1 0,0-1 0,0 1 0,-1-1 0,1 1 0,0-1 0,0 1 0,0-1 0,0 1 0,0-1 0,0 1 0,0-1 0,0 1 0,0-1 0,0 2 0,-6 48 0,1 0 0,3 1 0,7 86 0,36 150 0,-13-122 0,-28-164 0,6 21 0,-2-18 0,0-15 0,2-13-15,-1 4-151,0 0 1,-1 0-1,-2 0 0,0-1 0,-1-25 1,-2 18-4694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12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14872,'0'0'3267,"16"3"-3032,29 4 244,0 1-1,62 22 1,-101-26-228,1-1 1,0-1-1,0 1 0,0-1 1,1 0-1,-1-1 0,1 0 1,-1 0-1,0-1 0,1 1 1,-1-2-1,1 1 0,9-3 1,-10 2-81,-1-1-1,0-1 1,0 1 0,0-1 0,11-7 0,8-10-3648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13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8536,'0'0'6192,"10"2"-5714,44 6 844,103 3-1,65-14 70,10 0-533,-151 5-601,183 1 597,-88-9-312,168-2 538,-326 8-984,11 0 150,-1 0 0,1-2 0,41-8 0,-78 10-291,0 1 0,0-1-1,0-1 1,0 0 0,-8-2-1,-4 1-2947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14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82 9744,'0'0'1349,"-1"11"-746,1 51 360,3 0 0,21 120 0,-11-106 308,4 124-1,-13-101 827,-3-90-1182,2-19-220,-3-2-593,-1 1 0,0-1 0,-1 1 0,0 0 0,-4-12 0,-2-14 44,-2-16 34,-25-164 437,32 184-461,1 0 0,2 1 0,1-1 0,10-56 1,-8 74-75,1-1 0,0 1 0,7-15 0,-9 26-59,0 0 0,0 0 0,0 0 0,1 0 0,-1 0 0,1 0 0,0 0 0,0 1 0,1 0 0,-1-1 0,1 1 0,-1 1 0,1-1 0,5-3 0,3 1 14,1-1-1,-1 2 1,1-1-1,-1 2 1,1 0-1,0 0 1,0 1 0,1 1-1,-1 0 1,0 1-1,15 1 1,-21 0-19,1 1 0,-1-1-1,0 1 1,0 1 0,-1-1 0,1 1 0,0 0 0,-1 1 0,0-1 0,0 1-1,0 0 1,0 1 0,0 0 0,-1 0 0,0 0 0,0 0 0,-1 1-1,1 0 1,-1 0 0,0 0 0,5 13 0,-5-11 14,-1 0 0,-1 0 1,0 0-1,0 0 0,0 0 0,-1 1 0,0-1 1,-1 0-1,0 1 0,0-1 0,-1 1 1,0-1-1,0 0 0,-1 1 0,0-1 0,-1 0 1,1 0-1,-5 8 0,3-9-4,1-1 0,-1 0-1,1 0 1,-2 0 0,1 0 0,-1-1-1,1 0 1,-2 0 0,1 0 0,0 0-1,-1-1 1,0 0 0,0 0 0,0 0-1,-1-1 1,1 0 0,-1 0 0,0-1-1,1 0 1,-1 0 0,-12 1 0,-63 0 40,62-4-166,19 1 40,14 14-197,1 6 214,-2 0-1,0 1 1,-1 1 0,16 43 0,-7-15 43,52 119 527,-69-158-336,7 16 128,-10-27-297,1 1 0,-1-1-1,0 1 1,0 0 0,1-1 0,-1 1-1,1-1 1,-1 1 0,0-1-1,1 1 1,-1-1 0,1 1 0,-1-1-1,1 1 1,-1-1 0,1 0 0,-1 1-1,1-1 1,-1 0 0,1 1-1,0-1 1,-1 0 0,1 0 0,0 0-1,-1 0 1,1 0 0,-1 1 0,1-1-1,0 0 1,-1 0 0,2-1 0,1-1-21,-1 0 0,0 0 0,0 0 0,0 0 0,0-1 0,0 1 0,0-1 0,0 1 0,-1-1 0,1 0 0,-1 0 0,0 1 0,0-1 0,1-5 0,3-3-66,9-20-3449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14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11 11048,'0'0'4117,"-13"-2"-3792,1-1-226,6 2-52,1-1 0,-1 1 0,0 1 0,0-1 0,1 1 0,-1 0 1,0 0-1,0 0 0,1 1 0,-1 0 0,0 0 0,-8 3 0,2 0 219,0 1 0,1 1 0,0-1 0,0 2 0,-18 12 0,27-16-171,-1-1 0,1 0 0,-1 1 0,1 0 1,0-1-1,0 1 0,0 0 0,0 0 0,0 0 0,1 0 0,0 1 0,-1-1 1,1 0-1,0 1 0,1-1 0,-1 1 0,0-1 0,1 1 0,0-1 0,0 1 0,0-1 1,0 1-1,1-1 0,-1 0 0,2 5 0,1 0 13,-1-1 0,1 1 0,1-1 0,0 0 0,0 0 0,0-1 0,1 1 0,-1-1 0,2 0 0,-1 0 0,1-1-1,0 1 1,11 7 0,-8-7-5,0 0 0,0-1-1,0 0 1,1-1-1,0 0 1,-1-1 0,1 1-1,1-2 1,19 3-1,-21-4-46,63 3 353,-65-4-373,1-1 0,-1 1 1,0-1-1,0-1 0,0 1 0,0-1 0,12-5 0,-16 5-23,0 0 0,0 0 1,-1-1-1,1 1 0,0-1 1,-1 1-1,0-1 0,1 0 1,-1 0-1,0 0 0,0 0 1,-1-1-1,1 1 0,1-7 1,2-3-611,-2 0 0,3-17 1,-4 21-960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15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1 117 8936,'0'0'7849,"7"-9"-7345,-6 7-480,3-5 104,1 1 0,0-1 0,1 1 0,0 0 0,-1 1 0,2-1 0,-1 1 0,1 0 0,0 1 0,14-8 0,2 2 311,23-11 349,-43 20-695,0 0-1,0 0 1,0 0-1,0 1 1,1-1-1,-1 1 1,0-1-1,0 1 1,0 0-1,1 0 1,3 2-1,-5-2-38,0 0 0,0 1 1,0 0-1,-1-1 0,1 1 0,0 0 1,-1 0-1,1 0 0,-1 0 0,1 0 1,-1 1-1,0-1 0,1 0 0,-1 1 1,0-1-1,0 1 0,0-1 0,0 1 1,0-1-1,1 4 0,-1-3 5,-1 1-1,1 0 1,-1 0-1,1 0 1,-1 0-1,0 0 1,-1 0-1,1 0 1,0-1-1,-1 1 1,-1 5-1,-1 3 95,-1-1-1,-1 0 0,0-1 0,0 1 0,-12 15 1,2-8 60,8-10-122,1 0 1,0 1 0,0-1-1,-6 14 1,11-19-74,0-1 0,0 0 0,1 1 0,-1-1 0,1 1 0,-1-1 0,1 1 0,0-1 0,0 1 0,-1-1 0,1 1 0,0-1 0,0 1 0,1 0 0,-1-1 0,0 1 0,0-1 0,1 1 0,-1-1 0,1 0 0,-1 1 0,1-1 0,0 1 0,-1-1 0,1 0 0,0 1 0,0-1 0,0 0 0,0 0 0,0 0 0,0 0 0,0 0 0,1 0 0,0 1 0,10 6 51,0-1 0,0-1 0,0 0 0,1-1 0,0 0 0,0-1 0,0 0 0,1-1 0,-1 0 0,18 0 0,-24-2 0,1-1-1,-1 0 0,1 0 1,0-1-1,-1 0 0,1 0 1,-1-1-1,0 0 0,0 0 1,1-1-1,-1 0 0,-1 0 1,1-1-1,0 0 0,-1 0 1,0 0-1,0-1 1,0 0-1,-1 0 0,8-8 1,-6 3 12,0 0 1,0-1 0,-1 0 0,-1 0 0,7-18-1,-4-4-3607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53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1 179 10152,'0'0'11409,"11"4"-11020,36 15-4,-43-17-216,0 1 0,0-1 0,-1 1 0,1 0 1,-1 0-1,0 0 0,1 0 0,-1 1 0,0-1 0,-1 1 0,1 0 0,-1 0 0,0 0 0,0 0 0,0 0 0,0 0 0,-1 1 0,1-1 0,0 6 0,2 3 20,4 14 238,-1 0 0,-2 1 1,5 55-1,-5-56 77,-4-23-320,0 0 0,0 0 1,-1-1-1,1 1 0,-1 0 0,0 0 1,0 0-1,0 0 0,-1 6 0,-8-34 72,5-34-176,2-1-1,6-62 0,1-10 9,-6 119-82,1 0 0,1 0 0,0 0 0,1 0 0,0 0 0,0 1 0,7-19 0,-8 29-4,-1 0 0,1-1 0,0 1 0,0 0 0,0 0 0,-1-1 0,1 1 0,0 0 1,0 0-1,0 0 0,1 0 0,-1 0 0,0 0 0,0 0 0,1 1 0,-1-1 0,0 0 0,1 1 0,-1-1 1,0 1-1,1-1 0,-1 1 0,1 0 0,-1 0 0,1-1 0,-1 1 0,1 0 0,-1 0 0,1 0 0,-1 1 1,1-1-1,-1 0 0,1 1 0,-1-1 0,0 1 0,1-1 0,-1 1 0,1-1 0,-1 1 0,0 0 0,0 0 1,2 1-1,4 3 18,0 0 1,-1 0 0,0 1-1,0 0 1,0 0 0,5 8-1,2 3 35,-6-6 4,1 0 0,12 13-1,-17-22-30,0 1 0,0-1 0,0 1 0,0-1 0,0 0 0,0 0 0,0-1 0,1 1 0,-1-1 0,1 1 0,-1-1 0,1 0 0,3 0 0,-5 0-20,-1-1-1,0 0 1,1 0-1,-1 0 1,1 0 0,-1-1-1,0 1 1,0 0-1,1 0 1,-1-1-1,0 1 1,1-1 0,-1 1-1,0-1 1,0 0-1,0 1 1,0-1 0,0 0-1,0 0 1,0 0-1,0 0 1,0 0-1,0 0 1,0 0 0,0 0-1,1-2 1,0-2-406,0 0 0,0 0 1,0 0-1,2-11 1,-1 6-2541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54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1 247 9536,'0'0'9067,"10"-2"-8533,35-6-6,-41 7-435,0-1 0,-1 1 0,1-1 0,0 0 0,-1 0 0,1 0 0,-1-1 0,0 1 0,1-1 0,-1 0 0,-1 0 0,1 0 0,0 0 0,-1-1 0,1 1 0,-1-1 0,3-7 0,4-3 170,6-11 484,19-46 1,-11 23 221,-19 39-729,7-7 1310,-11 16-1513,1 0 1,0 0-1,-1 0 0,1 0 1,-1 1-1,1-1 0,0 0 1,-1 0-1,1 1 0,0-1 1,-1 0-1,1 0 0,-1 1 1,1-1-1,-1 1 1,1-1-1,-1 1 0,1-1 1,-1 1-1,1-1 0,-1 1 1,0-1-1,1 1 0,-1-1 1,0 1-1,0-1 0,1 1 1,-1 0-1,0 0 1,41 82 818,-26-48-457,-5-17-114,0 3-393,-6-9-3903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02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10248,'0'0'10838,"5"10"-10533,15 32-15,-19-40-39,0 0 0,0 1 0,0-1 0,0 1 0,0-1 0,-1 1 0,1-1 0,-1 1 0,0 0 0,0-1 1,0 1-1,0 0 0,-1 3 0,1 11-153,13 115 475,4 23 38,0-109-72,-13-37-323,-1-14-64,6-8-241,-8 10 67,0 1 0,-1-1-1,1 1 1,-1-1 0,1 1-1,-1-1 1,0 0 0,0 1-1,0-1 1,0 1 0,-1-5-1,1-1 12,0 1 17,-1 0 0,1 0 0,-1 0 1,0 0-1,-1 0 0,0 0 0,0 1 1,0-1-1,-1 0 0,0 1 0,0 0 1,-7-11-1,5 12 11,1-1 0,0 0 1,1 0-1,0 0 0,0 0 0,0 0 0,0-1 1,-1-7-1,-1-6 92,-3-30 0,6 41-103,1 2 43,0-1-1,0 1 1,0 0-1,1-1 1,0 1 0,0-1-1,1 1 1,0 0-1,0-1 1,1 1-1,0 0 1,5-13-1,-6 17-17,0 0 0,1 0-1,-1 0 1,1 0-1,0 0 1,0 0 0,0 0-1,0 1 1,1-1-1,-1 1 1,1 0 0,0-1-1,-1 1 1,1 0-1,0 1 1,0-1 0,0 0-1,4-1 1,-1 1 9,0 0 0,0 0 0,0 1 1,0-1-1,0 1 0,0 1 0,0-1 1,0 1-1,0 0 0,0 0 0,0 1 1,0 0-1,0 0 0,0 0 0,0 1 0,0 0 1,0 0-1,0 0 0,-1 1 0,0 0 1,1 0-1,5 5 0,3 2 187,1-1 0,0 0 1,0-1-1,25 9 0,-39-17-201,0 1-1,0-1 1,0 0-1,0 1 1,1-1-1,-1 0 1,0 0-1,1 0 1,-1 0-1,0 0 1,0 0-1,1 0 1,-1 0-1,0 0 1,0 0-1,1-1 1,-1 1-1,0-1 1,0 1-1,0-1 1,1 1-1,-1-1 1,0 1-1,0-1 1,0 0-1,0 0 1,0 0-1,0 0 1,-1 1-1,1-1 1,0 0-1,0-1 1,-1 1-1,1 0 1,0 0-1,-1 0 1,1 0-1,-1 0 1,0-1-1,1 1 1,-1-2-1,2-6-56,-1 1 0,0-1-1,0 1 1,-2-17 0,-2-18-159,1 11-4165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3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1249 5416,'0'0'5608,"14"9"-5106,48 26 26,-56-32-404,0 0-1,0-1 1,1 0-1,-1 0 1,1-1-1,0 0 1,-1 0-1,1 0 1,0-1-1,0 0 0,12-2 1,-15 2-34,2-1 9,0 0 0,-1 0 0,1-1 0,-1 0 0,1 0 0,-1 0 0,0-1 0,0 0 0,0 0 0,0 0 0,0 0 0,-1-1 0,1 0 0,-1 0 0,0 0-1,0 0 1,-1-1 0,1 1 0,-1-1 0,0 0 0,0 0 0,-1 0 0,1-1 0,-1 1 0,0-1 0,-1 1 0,1-1 0,-1 1 0,0-1 0,-1 0 0,1 0 0,-1 0 0,0 1 0,-1-1 0,1 0 0,-3-9-1,2 12-62,1 0 0,-1 0 0,0 0-1,0 0 1,-1 0 0,1 1 0,0-1-1,-1 0 1,0 1 0,0-1 0,1 0-1,-2 1 1,1 0 0,0 0 0,0 0-1,-1 0 1,1 0 0,-1 0 0,1 0-1,-1 1 1,0-1 0,0 1 0,0 0-1,0 0 1,0 0 0,0 0 0,0 0-1,0 1 1,0 0 0,0-1 0,0 1 0,-1 0-1,1 0 1,0 1 0,0-1 0,0 1-1,0-1 1,0 1 0,0 0 0,0 0-1,0 1 1,-4 1 0,-5 4 26,0-1 0,1 1 0,0 1 1,0 0-1,1 1 0,0 0 0,0 0 1,1 1-1,0 1 0,1-1 0,-14 24 0,18-27-38,0 0-1,1 0 0,0 1 0,0-1 0,0 1 0,1 0 0,0 0 0,1 0 0,0 0 0,0 0 0,0 0 1,1 0-1,1 0 0,-1 0 0,1 0 0,0 0 0,1 0 0,0 0 0,0 0 0,1-1 0,5 11 0,-3-10 9,0 0 1,1-1-1,0 1 0,1-1 0,-1 0 0,1-1 0,13 10 0,58 33 233,-72-45-234,1-1 0,-1 0 0,1 0 0,0 0 0,0-1 0,0 0 0,0-1 0,0 1 0,0-1 0,1-1 0,-1 1 0,0-1 0,1-1 0,8-1 1,-7 0 2,0 0 0,0-1 0,0 0 0,-1-1 0,1 0 0,-1 0 0,0-1 0,0 0 0,0 0 0,12-12 0,22-24 128,-2-3 1,34-48-1,-53 66-105,22-32 40,-3-1 0,-3-2-1,-2-2 1,52-131 0,-53 97 51,-5 0 0,33-195 0,-57 257-108,4-17 38,-3 0 0,-2 0 0,-2-53 0,-2 99-58,-1 1 0,0 0 0,0 0 0,0 0 0,0 0 0,-1 0 1,-4-8-1,6 11-15,-1 1 1,0 0-1,1 0 1,-1 0 0,0 1-1,0-1 1,1 0 0,-1 0-1,0 0 1,0 0-1,0 1 1,0-1 0,0 1-1,0-1 1,0 0-1,0 1 1,-1 0 0,1-1-1,0 1 1,0 0-1,0-1 1,0 1 0,-1 0-1,1 0 1,0 0-1,0 0 1,0 0 0,-1 0-1,1 0 1,0 1 0,0-1-1,0 0 1,0 1-1,0-1 1,0 1 0,-1-1-1,1 1 1,0-1-1,-1 2 1,-7 5 16,1 1 0,0-1 0,0 1 0,0 1 0,1-1 0,1 1 0,-1 1 0,-8 17 0,-1-1 11,-6 12-3,3 0 1,0 0-1,3 2 1,1 0-1,2 1 1,2 1-1,-8 54 1,4 21 30,1 167 0,16-227-19,2 0 1,3 0-1,2 0 0,24 81 0,-30-126-9,1-1-1,1 1 1,-1-1-1,2 1 1,0-1-1,0-1 1,1 1 0,13 14-1,-15-19 4,1 0 1,-1-1-1,1 0 0,0 0 0,1 0 0,-1-1 0,1 0 1,0 0-1,0-1 0,0 0 0,0 0 0,1-1 1,-1 0-1,13 2 0,-6-2 19,-1-2 0,0 0 0,1 0-1,-1-1 1,1-1 0,-1 0 0,0-1 0,20-6 0,-14 1 9,-1 0 1,0 0-1,0-2 0,-1 0 1,17-14-1,-22 15-18,-1 0 1,0-1-1,0-1 0,12-15 1,-19 21-27,-1 0 0,1 0 0,-1 0 0,0-1 0,0 1 0,-1-1 0,0 0 0,0 0 0,0 0 0,0 0 0,-1 0 0,1-11 0,-2 13-12,-1 1 0,1 0 0,-1-1 1,1 1-1,-1-1 0,0 1 0,0 0 0,-1-1 0,1 1 1,-1 0-1,0 0 0,1 0 0,-1 0 0,-1 0 0,1 1 1,0-1-1,-1 1 0,1-1 0,-1 1 0,0 0 1,1 0-1,-1 0 0,0 0 0,-1 1 0,1-1 0,-6-1 1,4 1 0,0 0 1,0 1 0,0 0 0,0 0 0,0 0 0,0 1 0,-1-1 0,1 1 0,0 1-1,-1-1 1,1 1 0,0 0 0,0 0 0,0 0 0,0 1 0,0 0 0,-6 2-1,6-2-4,0 1-1,0 0 1,0 0-1,0 0 0,1 0 1,-1 1-1,1 0 0,0 0 1,0 0-1,0 0 0,0 1 1,1 0-1,0-1 0,0 1 1,-4 9-1,4-5-3,1-1-1,0 1 1,0 0 0,1 0-1,0 0 1,1 0 0,-1 0 0,2 0-1,-1 0 1,2 0 0,-1 0 0,1-1-1,0 1 1,1 0 0,0-1-1,5 11 1,-3-8-3,1-1 0,0 0 0,0 0-1,1-1 1,1 0 0,-1 0 0,2 0 0,-1-1 0,1 0-1,0-1 1,1 0 0,12 7 0,-16-11-3,0-1 1,1 0-1,-1 0 1,1-1-1,-1 1 0,1-1 1,0-1-1,0 1 1,-1-1-1,1-1 0,0 1 1,-1-1-1,1 0 1,0-1-1,7-2 1,15-5-12,56-26 1,-71 29 15,22-12-3,49-34 0,-50 30-23,55-28 1,-71 42 26,3-1-5,-1-1-1,1-1 0,-2-1 1,21-16-1,-35 25 1,0-1-1,0 1 1,0 0-1,0 0 0,1 0 1,-1 1-1,1 0 1,-1 0-1,1 1 1,0 0-1,7 0 1,13-5 32,-35 8-2,0 0 1,0 0 0,0 0-1,-14 8 1,22-10-24,-21 8 18,0 2 0,1 0 0,0 1 0,1 1 0,0 1 1,1 0-1,-27 27 0,41-36-16,1-1 0,1 1 0,-1 0 1,0 0-1,1 0 0,0 0 0,0 0 0,0 0 1,0 1-1,1-1 0,0 1 0,0-1 0,0 1 1,0 0-1,1-1 0,-1 1 0,2 8 0,-1-9-3,1 0 0,0 0 1,0 0-1,1 0 0,-1 0 0,1-1 0,0 1 0,0-1 0,0 1 0,0-1 0,0 0 0,1 1 0,-1-1 1,1-1-1,0 1 0,0 0 0,0-1 0,1 1 0,-1-1 0,7 3 0,-2-1-5,0-1 0,0 0 0,1-1 0,-1 0 0,1 0 0,0-1 0,-1 0 0,1-1 0,0 0 0,0 0 0,10-2 0,-6 0-6,0 0-1,0-1 1,0 0-1,0-1 1,0-1-1,20-10 1,3-9-8,0-1 1,-2-2-1,39-39 1,-50 45 10,15-17 3,-2-1 1,-2-2 0,-1-1 0,-3-2-1,-1-1 1,31-65 0,-6-9-3,55-177 0,-93 237 5,14-99 0,-24 118 0,-5 33 0,1 0 0,-1 0 0,-1 0 0,0 0 0,0 0 0,0 0 0,-1 0 0,-1-8 0,2 15 0,0-1 0,0 1 0,0 0 0,0-1 0,-1 1 0,1-1 0,0 1 0,0 0 0,0-1 0,0 1 0,-1 0 0,1 0 0,0-1 0,0 1 0,-1 0 0,1-1 0,0 1 0,0 0 0,-1 0 0,1 0 0,0-1 0,-1 1 0,1 0 0,0 0 0,-1 0 0,1 0 0,0-1 0,-1 1 0,1 0 0,-1 0 0,-12 6 0,-11 15 0,5 2-7,1 0-1,1 1 1,1 1-1,-16 33 1,-40 114-53,-2 101-47,51-175 62,9-39-7,-10 104 1,22-135 41,2 0 0,0 0 0,2 0 0,1 0 1,1-1-1,8 29 0,-11-52 10,0-1-1,1 1 1,-1-1 0,1 0-1,-1 1 1,1-1 0,0 0-1,1 0 1,-1 0 0,0 0-1,1-1 1,-1 1 0,1-1-1,0 1 1,0-1 0,0 0-1,0 0 1,0 0 0,1-1-1,-1 1 1,7 1 0,-5-2-1,0 1 1,0-2 0,0 1 0,1-1-1,-1 1 1,0-2 0,1 1 0,-1 0 0,0-1-1,0 0 1,0 0 0,0-1 0,0 1-1,7-4 1,14-7 28,-1-2 0,0 0 0,-1-2 0,-1 0 0,-1-2-1,0 0 1,-1-1 0,-1-2 0,-1 0 0,30-43 0,-34 34 39,-12 23-39,0 1 1,0 0-1,1 0 0,0 0 1,0 1-1,6-8 0,-10 13-25,1 0 0,-1 0 0,0-1 0,0 1 0,0 0-1,0 0 1,1 0 0,-1 0 0,0 0 0,0 0 0,0 0 0,0 0-1,1 0 1,-1 0 0,0 0 0,0 0 0,0 0 0,0 0 0,1 0 0,-1 0-1,0 0 1,0 0 0,0 1 0,0-1 0,1 0 0,-1 0 0,0 0 0,0 0-1,0 0 1,0 0 0,0 0 0,0 0 0,1 1 0,-1-1 0,0 0 0,0 0-1,0 0 1,0 0 0,0 0 0,0 1 0,0-1 0,0 0 0,0 0-1,0 0 1,0 0 0,0 1 0,0-1 0,0 0 0,6 17 67,0 21-21,-3-6-11,-1-1-1,-4 40 0,2-57-20,0 0-1,0 0 1,1 0 0,1 0-1,0 0 1,1-1 0,7 22-1,-9-34-14,1 1 0,-1 0 0,1 0 0,-1-1 0,1 1 0,0-1 0,-1 1-1,1-1 1,0 0 0,0 0 0,0 0 0,0 0 0,0 0 0,0 0 0,1 0-1,-1-1 1,0 1 0,0-1 0,0 0 0,1 1 0,-1-1 0,0 0 0,1 0-1,3-1 1,3 1 1,-1-1-1,1 0 1,0-1-1,0 0 0,10-4 1,22-12 27,-1-3 0,-1-1 0,59-45 0,-77 49 1,-1-1 0,-1-1 0,-1-1 0,24-34 1,-34 45-6,-1-2 274,-20 29-152,5-5-124,1 1 0,0-1 0,1 1 0,0 0 0,1 1 0,1-1-1,0 1 1,-4 27 0,9-38-17,-1 0-1,0 0 1,1 0-1,0 0 1,0 0 0,0 0-1,0 0 1,0 0-1,1-1 1,-1 1-1,1 0 1,0-1 0,-1 1-1,1-1 1,0 0-1,1 1 1,-1-1 0,4 3-1,-4-4-4,0 1 0,-1-1 0,1 1 0,0-1 0,0 0 1,1 1-1,-1-1 0,0 0 0,0 0 0,1-1 0,-1 1 0,0 0 0,1-1 0,-1 0 0,1 1 0,-1-1 0,0 0 0,1 0 0,-1 0 0,1-1 1,-1 1-1,0 0 0,4-2 0,-2 0-1,0 0 0,0 0 0,-1-1 1,1 1-1,-1-1 0,0 0 0,0 0 0,0 0 1,0 0-1,0-1 0,-1 1 0,3-6 0,-3 7 4,-1-1-1,0 0 1,0 0-1,0 1 1,0-1-1,-1 0 1,1 0-1,-1 0 1,0 0-1,0 0 1,0 0-1,0 0 1,-1 0-1,1 0 1,-1 0-1,1 0 1,-1 0-1,0 0 1,-2-3-1,0-2 12,-1 1 0,0-1 0,0 0 0,-1 1 0,0 0 0,0 0 0,-1 0 0,0 1 0,0 0 0,0 0 0,-1 0 0,0 1 0,-12-7 0,4 2 45,13 8-46,1 1 0,-1 0 0,0-1 0,0 1 0,0 0 0,0 0 0,0 0 0,0 0-1,0 1 1,-3-2 0,15-2-22,-1-1-1,1 2 1,0-1-1,0 1 1,18-2-1,-14 2 5,28-4-27,0 3-1,0 1 0,0 1 1,44 6-1,-83-4 27,0 0-1,0 0 0,0 1 1,0-1-1,-1 1 1,1 0-1,0 0 1,0 0-1,-1 0 1,1 0-1,-1 1 1,1-1-1,-1 1 0,1-1 1,-1 1-1,0 0 1,0 0-1,0 0 1,0 0-1,0 0 1,0 1-1,2 4 1,-2-2-1,0 0 1,0 0 0,-1 0 0,0 0-1,0 0 1,-1 0 0,1 0-1,-1 0 1,0 0 0,0 0 0,-1 1-1,-1 5 1,1-1 9,-1 0 1,0 0-1,-1-1 0,0 1 1,-1-1-1,0 0 0,0 0 1,-1 0-1,0-1 0,-1 1 1,-7 8-1,60-72 566,-25 28-543,0 0 1,37-31-1,-49 50-16,1 0-1,0 0 1,0 1-1,1 0 1,12-4-1,-22 10-10,-1 1-1,0 0 1,0 0-1,0 0 1,0 0-1,0 1 1,0-1-1,0 0 1,0 0-1,0 1 1,0-1-1,0 0 1,0 1-1,0-1 1,0 1-1,0-1 1,0 1-1,0 0 1,0-1-1,-1 1 1,1 0-1,0 0 1,0-1-1,-1 1 1,1 0-1,0 0 1,-1 0-1,1 0 1,0 2-1,15 30-35,-1 27 13,-12-45 4,0 0 1,2 0-1,11 29 1,-13-40 15,-1 1 1,1-1 0,0 0 0,0 0 0,0 0 0,0 0 0,1 0 0,0-1-1,0 1 1,0-1 0,0 0 0,0-1 0,0 1 0,1-1 0,0 1 0,7 1-1,-7-3 5,-1 0-1,1 0 0,0-1 0,0 1 0,0-1 0,-1-1 0,1 1 0,0-1 1,0 1-1,0-1 0,-1-1 0,1 1 0,-1-1 0,8-3 0,2-2 22,-1 0-1,0-1 0,16-13 1,3-5 68,-2-1 0,44-51 0,40-71 224,-108 141-275,13-17 64,-18 24-90,-1 0 1,1 1-1,0-1 0,0 0 0,0 0 0,0 1 0,0-1 0,0 0 0,0 1 0,0-1 1,0 1-1,0-1 0,0 1 0,0 0 0,0-1 0,0 1 0,0 0 0,0 0 1,1 0-1,1 0 0,-3 0-7,1 1 0,0-1-1,-1 1 1,1 0 0,-1-1 0,1 1 0,-1-1 0,1 1 0,-1 0 0,0 0 0,1-1 0,-1 1 0,0 0 0,1 0 0,-1-1-1,0 1 1,0 0 0,0 0 0,0 0 0,0-1 0,0 2 0,2 20 43,-3 7-9,-1 1 1,-2-1-1,0 0 0,-2-1 0,-1 1 1,-22 52-1,25-73-15,0 0-1,-1 0 0,0 0 1,0 0-1,-1-1 1,0 0-1,-1-1 1,1 1-1,-1-1 1,0 0-1,-1-1 1,1 0-1,-13 7 1,19-12-14,-1 0 1,1 0-1,0 1 1,-1-1-1,1 0 1,0 0-1,-1 0 1,1-1-1,0 1 1,0 0-1,-1 0 1,1-1-1,0 1 1,0-1-1,-1 1 1,1-1-1,0 1 1,0-1-1,0 0 0,0 0 1,0 1-1,0-1 1,0 0-1,0 0 1,0 0-1,0 0 1,0 0-1,1 0 1,-1 0-1,0-1 1,1 1-1,-1 0 1,1 0-1,-1-1 1,1 1-1,0 0 1,-1 0-1,1-1 1,0 1-1,0 0 1,0-1-1,0 1 1,0 0-1,0-1 1,1 1-1,-1 0 1,0 0-1,0-1 1,1 1-1,0-2 1,3-2-7,-1-1 1,2 1-1,-1 0 1,0 0-1,1 0 0,0 0 1,0 1-1,1 0 1,-1 0-1,1 0 1,0 1-1,-1 0 1,2 0-1,-1 0 1,0 1-1,1 0 1,-1 0-1,1 1 1,7-1-1,16-3-21,0 2-1,0 1 1,1 1-1,-1 2 1,57 8-1,-82-8-9,-1-1 1,1 1-1,0-1 0,0-1 0,0 1 0,0-1 0,7-1 0,18-2-777,-30 5 734,0-1-1,0 0 1,0 0-1,0 0 0,0 0 1,1 0-1,-1 0 1,0 0-1,0 0 0,0 0 1,0 0-1,0 0 1,1 0-1,-1 0 0,0 0 1,0-1-1,0 1 1,0 0-1,0 0 0,1 0 1,-1 0-1,0 0 1,0 0-1,0 0 0,0 0 1,0 0-1,0 0 1,0-1-1,1 1 0,-1 0 1,0 0-1,0 0 1,0 0-1,0 0 0,0 0 1,0-1-1,0 1 1,0 0-1,0 0 0,0 0 1,0 0-1,0 0 1,0-1-1,0 1 0,0 0 1,0 0-1,0 0 1,0 0-1,0-1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36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336 528 8432,'0'0'8622,"-9"11"-8301,0 0-179,0-1-1,-1 0 0,-1 0 0,0-1 0,0 0 0,-18 10 0,-27 7 590,43-21-566,0 1 1,1-1 0,0 2-1,0 0 1,0 0 0,1 1-1,0 1 1,-13 13 0,13-9 244,1-1 1,-12 22 0,19-30-294,1 1 1,0-1-1,0 1 1,0 0-1,1 0 1,-1 0-1,1 0 1,0 0 0,0 0-1,1 0 1,0 0-1,0 7 1,1-4 4,0 1 1,1-1 0,0 1-1,0-1 1,1 0 0,6 15 0,-6-19-73,-1 0 0,1 0 0,0 0 1,0 0-1,0-1 0,1 1 1,-1-1-1,1 0 0,0 0 0,0-1 1,0 1-1,0-1 0,0 1 1,6 1-1,1 0 28,0-1 0,0 0 0,0 0 0,1-1 0,-1-1 0,0 0 1,1 0-1,17-2 0,-20 0-36,-1 0 0,1 0 0,-1-1 1,0-1-1,1 1 0,-1-1 0,0-1 1,-1 1-1,1-1 0,0-1 0,-1 0 1,8-6-1,8-8 89,-3 3 18,0-1 1,-1-1-1,-1-1 0,22-29 0,-36 43-89,-1-1-1,0 0 0,0-1 1,0 1-1,-1 0 1,3-11-1,-5 16-50,0 1 0,0-1 0,0 1 1,0-1-1,0 1 0,1-1 0,-1 1 0,0 0 0,0-1 0,0 1 0,-1-1 0,1 1 1,0-1-1,0 1 0,0-1 0,0 1 0,0 0 0,0-1 0,-1 1 0,1-1 0,0 1 0,0 0 1,-1-1-1,1 1 0,0-1 0,-1 1 0,1 0 0,0 0 0,-1-1 0,1 1 0,0 0 0,-1-1 1,1 1-1,-1 0 0,1 0 0,0 0 0,-1 0 0,1-1 0,-1 1 0,1 0 0,-1 0 0,1 0 1,-1 0-1,1 0 0,0 0 0,-1 0 0,1 0 0,-1 0 0,1 0 0,-1 0 0,1 1 1,-1-1-1,1 0 0,0 0 0,-1 0 0,1 0 0,-1 1 0,1-1 0,0 0 0,-1 1 0,1-1 1,0 0-1,-1 1 0,-3 3 13,0 1 0,1 0 0,0-1 0,0 1 0,0 0 0,0 0 0,1 1 0,0-1 0,0 0 0,0 1 0,1-1 0,-2 10 0,2-7-7,1 0 0,-1 0 1,1 0-1,1 0 0,0-1 1,0 1-1,0 0 0,4 11 1,-2-13-5,-1-1 1,1 0-1,0-1 1,0 1-1,0 0 1,1-1-1,0 0 1,0 0-1,0 0 1,0 0-1,0-1 1,1 1-1,0-1 1,-1 0-1,7 2 1,-4-1 4,1-1 0,-1 0 1,1 0-1,0-1 0,0 0 0,0 0 1,0-1-1,0 0 0,13 0 0,-18-1-5,0 0-1,0-1 0,0 1 0,1-1 0,-1 0 1,0 0-1,0 0 0,0-1 0,0 1 0,0 0 0,-1-1 1,1 0-1,0 0 0,-1 0 0,1 0 0,-1 0 1,0 0-1,1-1 0,-1 1 0,0-1 0,-1 0 0,1 1 1,0-1-1,-1 0 0,1 0 0,-1 0 0,0 0 1,0 0-1,0 0 0,0-4 0,0 0 2,0 1 0,0 0 0,-1 0 0,0-1 0,0 1 0,-1 0 0,0 0 0,0 0 0,0-1-1,-1 1 1,1 0 0,-1 0 0,-1 1 0,-5-12 0,3 10-2,-1-1 0,0 1 0,0 0-1,-1 0 1,0 0 0,-9-6 0,12 10-7,0 0 1,-1 0-1,1 0 1,-1 1-1,0 0 0,0 0 1,0 0-1,0 0 1,0 1-1,0 0 1,0 0-1,-8 0 0,12 0-3,1 1 0,0 0 0,0 0-1,-1 0 1,1 0 0,0 0 0,0 0-1,-1 0 1,1 0 0,0 0 0,0 0-1,-1 0 1,1 0 0,0 0 0,0 0-1,-1 0 1,1 0 0,0 0 0,-1 0-1,1 0 1,0 1 0,0-1 0,0 0-1,-1 0 1,1 0 0,0 0 0,0 1-1,-1-1 1,1 0 0,0 0 0,0 0-1,0 1 1,0-1 0,-1 0 0,1 0 0,0 1-1,0-1 1,0 0 0,0 0 0,0 1-1,0-1 1,0 0 0,0 0 0,0 1-1,0-1 1,0 0 0,0 0 0,0 1-1,0-1 1,0 1 0,0-1 1,1 1 1,-1-1 0,0 1 0,1-1-1,-1 1 1,1-1 0,-1 0 0,1 1 0,-1-1-1,1 0 1,-1 1 0,1-1 0,-1 0-1,1 1 1,-1-1 0,1 0 0,-1 0-1,1 0 1,0 0 0,-1 1 0,1-1-1,0 0 1,0 0 0,10-1 6,-1 0 1,1 0-1,0-1 1,-1 0-1,0-1 0,18-7 1,57-32 8,-20 9-11,-26 13 0,20-8-5,-55 26-1,1 0 0,-1 1 0,1 0 0,0 0 0,0 0 0,0 1 0,0 0 0,0 0 0,-1 0 0,9 1 0,-12 0 1,0-1 0,1 1 0,-1-1 0,0 1 0,0 0 0,0-1 0,1 1 0,-1 0 0,0 0 0,0 0 0,0 0 0,-1 0 0,1 0 0,0 0 0,0 0 0,0 0 0,-1 1-1,1-1 1,-1 0 0,1 0 0,-1 1 0,1-1 0,-1 0 0,0 1 0,1-1 0,-1 1 0,0-1 0,0 0 0,0 1 0,0-1 0,-1 2 0,1 6 9,-1 0 1,0 0-1,-3 12 0,0-8 4,-1 0 0,0 0-1,-1 0 1,0 0 0,-8 11 0,-8 16 95,15-33 48,15-14-1,10-5-74,0-2-1,27-25 0,-28 24-27,0 0 0,25-16 0,-40 29-52,0 1 0,0 0 0,0 0 1,0 0-1,0 0 0,0 0 0,0 1 0,0-1 1,1 1-1,-1-1 0,0 1 0,1 0 1,-1 0-1,0 0 0,1 0 0,-1 0 0,0 0 1,0 1-1,1-1 0,3 2 0,-2 0-3,-1 0 0,1 0 0,-1 1 0,1-1 1,-1 1-1,0 0 0,0 0 0,-1 0 0,1 0 0,4 7 0,-1-3 31,0 0 1,0-1-1,14 12 0,-19-17-21,0 0 0,0-1 0,0 0-1,0 1 1,1-1 0,-1 0-1,0 1 1,0-1 0,0 0-1,1 0 1,-1 0 0,0 0-1,0 0 1,1 0 0,-1 0-1,0-1 1,0 1-1,0 0 1,0-1 0,1 1-1,-1-1 1,0 1 0,1-2-1,26-14 108,-15 6-61,-1 0-1,-1-1 0,0 0 1,0 0-1,12-18 1,38-69 233,-40 62-175,-21 35-108,1 0 0,-1 1 0,0-1 0,0 0 0,1 1 0,-1-1 0,0 1 0,1-1 0,-1 0 0,0 1 0,1-1 0,-1 1 0,1-1 0,-1 1 0,1 0 0,-1-1 0,1 1 0,-1-1 0,1 1 0,0 0 0,-1-1 0,1 1 0,-1 0 0,1 0 0,0 0 0,-1-1 0,1 1 0,0 0 0,-1 0 0,1 0 0,0 0 0,-1 0 0,1 0 0,0 0 0,-1 0 0,1 1 0,0-1 0,-1 0 0,1 0 0,0 1 0,-1-1 0,1 0 0,-1 0 0,1 1 0,0-1 0,-1 1 0,1-1 0,-1 0 0,1 1 0,-1-1 0,0 1 0,1 0 0,-1-1 0,1 1 0,3 6 22,0-1 0,0 1 1,-1 0-1,3 8 0,-1-4-5,4 7 17,38 93 157,-42-96-151,0 0 0,-2 1 0,1-1 0,-2 1 1,1 25-1,-3-40-44,1 1 0,-1-1 0,0 0 1,-1 1-1,1-1 0,0 0 0,0 1 0,0-1 1,-1 0-1,1 0 0,-1 1 0,1-1 1,-1 0-1,1 0 0,-1 0 0,-1 2 0,1-2 0,1-1 0,-1 0-1,1 1 1,-1-1-1,0 0 1,1 0-1,-1 0 1,1 1 0,-1-1-1,0 0 1,1 0-1,-1 0 1,0 0-1,1 0 1,-1 0-1,0 0 1,1 0 0,-1 0-1,0-1 1,1 1-1,-1 0 1,1 0-1,-2-1 1,-4-2 1,1 0 0,-1-1-1,1 0 1,0 0 0,-6-5 0,5 3-2,-2 0 0,0-1 0,1-1 0,0 1 0,-8-13 0,12 15 0,0 1 0,1 0 0,0-1 0,-1 1 0,2-1 0,-1 0 0,0 1 0,1-1 0,0 0 0,0 0 0,0-7 0,1 11 0,0 1 0,0-1 0,0 1 0,0-1 0,0 1 0,0-1 0,0 1 0,1 0 0,-1-1 0,0 1 0,0-1 0,0 1 0,0-1 0,1 1 0,-1 0 0,0-1 0,0 1 0,1 0 0,-1-1 0,0 1 0,1 0 0,-1-1 0,0 1 0,1 0 0,-1 0 0,1-1 0,-1 1 0,1 0 0,15 0 0,23 14 0,-31-11 0,36 18 0,-34-15 0,1-1 0,0 0 0,0 0 0,0-1 0,16 3 0,-18-5 0,-1-1 0,1 0 0,-1-1 0,0 0 0,1 0 0,-1-1 0,17-3 0,-20 3 0,0-1 0,1 0 0,-1 0 0,0-1 0,-1 0 0,1 1 0,0-2 0,-1 1 0,1 0 0,-1-1 0,0 0 0,6-8 0,2-5 0,0 0 0,-1-2 0,-1 1 0,-1-1 0,-1 0 0,0-1 0,-2 0 0,0 0 0,-1-1 0,2-23 0,0-22 0,-3-121 0,-14 3 0,12 171 0,-2 12 0,1 0 0,-1 0 0,1 0 0,-1 0 0,0 0 0,0 0 0,1-1 0,-1 1 0,0 0 0,0 0 0,0 0 0,0 0 0,0 0 0,-1-1 0,1 1 0,0 0 0,0 0 0,-1 0 0,1 0 0,-1 0 0,1 0 0,-1 0 0,1 0 0,-2-2 0,2 3 0,0 0 0,0 0 0,0 0 0,0 0 0,-1 0 0,1 0 0,0 0 0,0 0 0,0 0 0,0 0 0,0 0 0,0 0 0,0 0 0,0 0 0,0 0 0,0 0 0,-1 0 0,1 0 0,0 0 0,0 0 0,0 0 0,0 0 0,0 0 0,0 0 0,0 1 0,0-1 0,0 0 0,0 0 0,0 0 0,0 0 0,-1 0 0,1 0 0,0 0 0,0 0 0,0 0 0,0 0 0,0 0 0,0 0 0,0 1 0,0-1 0,0 0 0,0 0 0,0 0 0,0 0 0,0 0 0,0 0 0,0 0 0,0 0 0,0 0 0,0 0 0,0 1 0,0-1 0,0 0 0,0 0 0,0 0 0,0 0 0,0 0 0,0 0 0,0 0 0,0 0 0,1 0 0,-1 0 0,0 0 0,0 2 0,96 604 0,-72-488 0,-22-114 0,-3-18 0,-7-24 0,-12-10 882,9 23-5847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36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15776,'0'0'2175,"73"-20"-1487,-15 10 8,15 2-184,-1 2 8,-3 2-8,-9 8 8,-10-2 88,-9 2 16,-15-2-96,-4 2 8,-8-4-88,-4-4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37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903 0 9240,'0'0'3518,"-7"11"-2507,-299 399 3875,43-121-3088,169-192-997,54-53 65,-2-2 1,-2-1-1,-60 42 0,104-83-858,0 0 1,0 0-1,0 1 0,0-1 0,0 0 0,-1 0 1,1 0-1,0 0 0,0 0 0,0 0 0,0 0 1,0 0-1,0 0 0,0 0 0,-1 1 0,1-1 1,0 0-1,0 0 0,0 0 0,0 0 0,0 0 1,0 1-1,0-1 0,0 0 0,0 0 0,0 0 1,0 0-1,0 0 0,0 1 0,0-1 0,0 0 0,0 0 1,0 0-1,0 0 0,0 0 0,0 1 0,0-1 1,0 0-1,0 0 0,0 0 0,0 0 0,0 0 1,0 0-1,0 1 0,1-1 0,7 0 9,0-4-3220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38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0 150 12864,'0'0'1238,"1"12"-550,16 247 1609,3-23-1110,-10-109 1138,-6-164-1218,-8-47-736,0-91 210,6 144-455,0 0 0,2 0 0,13-51 0,-8 49-12,2 1 1,1 0-1,18-33 0,-25 55-80,0 1-1,1 0 1,0 0-1,1 0 1,0 1-1,0 0 1,1 0-1,0 1 1,0 0-1,1 0 1,0 1 0,0 0-1,18-8 1,-8 5 25,-9 5-15,0-1-1,1 1 1,-1 1-1,1 0 0,16-3 1,-25 6-31,0 1 0,0-1-1,0 0 1,-1 1 0,1-1 0,0 1 0,-1-1 0,1 1 0,0 0 0,-1 0 0,1 0 0,-1 0 0,1 0 0,-1 0 0,1 0 0,-1 0 0,0 1 0,0-1 0,1 0 0,-1 1 0,0-1 0,0 1 0,0 0 0,-1-1 0,1 1 0,0 2 0,1 0 15,0 1 1,-1-1 0,1 1-1,-1 0 1,-1-1 0,1 1-1,-1 0 1,0 9 0,-1-5-3,-1 0 0,0 0 0,-1-1 0,1 1 0,-2-1 0,1 0 0,-1 1 0,-1-2 0,0 1 0,0 0 1,0-1-1,-1 0 0,0 0 0,0-1 0,0 1 0,-1-1 0,-8 5 0,-8 5 76,-2-1-1,1-1 0,-2-1 0,-30 11 1,8-11 208,48-13-298,0 1 1,0-1-1,-1 1 0,1-1 0,0 1 1,0-1-1,0 1 0,0-1 0,0 1 0,0 0 1,0-1-1,0 1 0,0-1 0,0 1 1,0-1-1,0 1 0,1-1 0,-1 1 1,0-1-1,0 1 0,0-1 0,1 1 0,-1-1 1,0 1-1,1 0 0,9 15 63,-10-15-61,10 12 31,1-1 0,-1 0 0,2-1-1,0 0 1,0-1 0,1-1 0,0 1 0,16 6 0,-15-7 15,0 0 1,0 0-1,-1 1 0,0 1 1,0 0-1,20 26 0,-19-17 194,-1 2 0,-1-1 0,-2 1 0,0 1 0,9 31 0,-15-44 473,-6-17-120,0 2-628,0 1 0,1-1 0,0-1 0,0 1 1,0 0-1,1 0 0,-1 0 0,1 0 0,1 0 0,0-9 0,11-47-2674,-9 51 713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39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1 14672,'0'0'3087,"-10"11"-2544,0 2-399,-15 17 404,-24 37 0,43-59-332,0 1-1,1 1 0,0-1 1,1 1-1,0-1 0,0 1 1,1 0-1,1 1 1,0-1-1,-2 14 0,5-20-81,0 0 0,0 0-1,0-1 1,0 1 0,0-1-1,1 1 1,-1-1 0,1 0-1,0 0 1,0 1-1,1-1 1,-1 0 0,0-1-1,1 1 1,0 0 0,0-1-1,0 0 1,5 4 0,6 3 294,0 0 1,27 12 0,-31-17-307,0-1 0,0 0 1,1 0-1,-1-1 0,0-1 1,1 0-1,0 0 0,-1-1 1,1 0-1,-1-1 0,1 0 1,-1-1-1,1 0 1,-1 0-1,0-1 0,14-6 1,-16 5-584,1 0 0,-1 0 0,-1-1 0,1 0 0,-1 0 0,12-11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40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0 195 9944,'0'0'4262,"11"1"-3378,1 0-582,-4 0 5,1 0 0,-1-1-1,1 0 1,-1 0 0,12-3 0,48-5 3594,-7 16-1968,-39-6-1443,29-2-1,11 1 23,3 3 181,112-8-1,-61 5-59,-75 1-254,46-5 1,-48 2-109,0 1 0,44 6-1,-41-2-12,67-3 0,-85-3-201,27-1 86,59 2 1,-24 4-20,29 2 40,103 3 114,-83-6-189,130 16 59,-143-17-49,-9-2-48,168-6 82,-111-2-31,79-6 142,-189 6-165,85-23 1,-64 12-22,13-2 14,16-5 137,1 5-1,124-8 1,-94 29 57,32-2 750,-154 2-1617,1-2 0,-1 0-1,0-2 1,-1 0 0,1-1-1,27-12 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43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167 286 11656,'0'0'4152,"-11"7"-3544,1-1-452,1 0 0,-1 1 0,1 0 0,0 1 0,1 0 0,-1 1 1,-7 10-1,4-1 210,0-1 1,0 1-1,2 1 1,-9 21-1,17-34-246,0 1-1,0 0 0,0 0 1,1 0-1,0 0 0,1 0 1,-1 1-1,1-1 0,1 0 1,-1 0-1,1 0 0,0 0 1,1 0-1,0 0 0,0 0 1,3 7-1,-1-8-21,-1 0 1,1 1-1,-1-1 1,2-1-1,-1 1 1,1-1-1,0 1 1,0-1-1,0 0 1,1-1-1,-1 0 1,1 0-1,0 0 1,1 0-1,-1-1 0,1 0 1,-1 0-1,1-1 1,0 0-1,0 0 1,0-1-1,0 1 1,11-1-1,-7 0-8,0-1-1,-1 0 1,1-1-1,0 0 1,-1-1-1,1 0 1,-1-1 0,0 0-1,1 0 1,-2-1-1,1 0 1,0-1-1,-1 0 1,0-1-1,11-8 1,14-17 301,41-50 0,-46 49-222,-27 30-154,5-6 63,-1 1 1,1-1-1,-1-1 1,7-12 0,-11 18 2,-1-1 145,-8 8-94,3 1-104,0-1-1,0 1 1,0-1-1,1 1 1,0 0-1,0 1 0,0-1 1,-2 8-1,0-3 9,2-3-10,0 0 0,0 1 0,0-1 0,1 1 0,0-1 0,1 1-1,-1 14 1,1-19-5,2 1 0,-1-1 0,0 1 0,1-1 0,-1 1 0,1-1-1,0 0 1,0 1 0,0-1 0,1 0 0,-1 0 0,1 0 0,0 0-1,0 0 1,0 0 0,0 0 0,0 0 0,1-1 0,-1 1 0,4 2-1,-2-2 23,1 0-1,-1-1 0,1 1 1,-1-1-1,1 0 0,0 0 0,0 0 1,0-1-1,0 0 0,0 0 0,8 1 1,-9-2-21,-1 0 0,0 0-1,1 0 1,-1-1 0,0 1 0,0-1 0,1 0 0,-1 0 0,0 0 0,0 0 0,0 0 0,0-1-1,0 0 1,0 1 0,-1-1 0,1 0 0,0 0 0,-1-1 0,4-3 0,-2 1 1,-1 0-1,0 0 1,0 0 0,-1-1 0,0 1 0,0 0-1,0-1 1,0 0 0,-1 1 0,0-1 0,0 0-1,0 0 1,-1 0 0,0 0 0,-1-9 0,0 5 5,0 1 0,-1 0 0,0 0 0,-1 0 1,0 0-1,0 0 0,-1 0 0,-9-15 0,11 22-10,0-1-1,0 1 0,0-1 0,-1 1 0,1 0 1,-1 0-1,1 0 0,-1 0 0,0 0 0,-5-2 1,-14-10 116,22 14-134,0 0-1,0-1 1,0 1-1,0 0 1,0-1-1,0 1 1,0 0-1,0-1 1,-1 1-1,1 0 1,0 0-1,0-1 1,0 1 0,0 0-1,1-1 1,-1 1-1,0 0 1,0-1-1,0 1 1,0 0-1,0 0 1,0-1-1,0 1 1,0 0-1,1 0 1,-1-1-1,0 1 1,0 0-1,0 0 1,1-1-1,-1 1 1,0 0-1,0 0 1,1 0-1,-1-1 1,0 1-1,0 0 1,1 0-1,-1 0 1,0 0-1,1 0 1,17-10-27,-12 7 12,14-9-21,0 1 0,1 1-1,0 1 1,30-9 0,-46 17 28,1-1 0,0 1 0,-1 0 0,1 0 0,0 1 0,0 0 0,-1 0 0,1 0 0,0 1 0,-1 0 0,1 0 0,0 0 0,-1 1 0,1 0 0,-1 0 0,0 0 0,1 0 0,-1 1 0,0 0 0,-1 0 0,1 1 0,0-1-1,5 7 1,-6-5 15,0 1 0,0-1-1,-1 0 1,0 1-1,0 0 1,0 0-1,-1 0 1,0 0-1,0 0 1,0 0-1,-1 1 1,0-1-1,0 10 1,0 2 42,-1 0 0,-1 0-1,-5 26 1,1-20 34,0 12 258,13-51-40,46-81-66,-46 85-214,-1 1 0,1 0 0,1 0 1,0 1-1,0 0 0,19-14 0,-27 22-21,0 0 0,1 0 1,-1 1-1,0-1 0,0 1 0,1-1 1,-1 1-1,1-1 0,-1 1 0,0 0 0,1-1 1,-1 1-1,1 0 0,-1 0 0,1 0 0,-1 0 1,0 0-1,1 1 0,-1-1 0,3 1 0,-2 0 0,0 0-1,1 0 0,-1 1 1,0-1-1,0 1 0,0 0 0,0-1 1,0 1-1,0 0 0,2 3 0,2 4 2,0 0 0,-1 0 0,0 0-1,6 18 1,-5-10 29,13 33 44,-17-48-64,-1 1 0,1-1 0,-1 1 0,1-1 0,0 0-1,0 0 1,0 0 0,0 0 0,0 0 0,0 0 0,0 0 0,1 0 0,-1-1 0,1 0 0,3 2 0,-4-2-2,0-1 1,0 0 0,1 0-1,-1 1 1,0-1 0,0-1-1,1 1 1,-1 0-1,0 0 1,0-1 0,1 0-1,-1 1 1,0-1 0,0 0-1,0 0 1,0 0 0,0 0-1,0 0 1,0 0-1,-1-1 1,1 1 0,0-1-1,2-2 1,2-3 11,-1 1 0,1-1 0,-1 0-1,7-14 1,24-52 116,-21 40-46,1 1-1,1 1 0,22-28 1,-38 58-87,-1 0 1,1 1-1,-1-1 0,1 1 1,-1-1-1,1 1 1,-1-1-1,1 1 1,-1-1-1,1 1 1,0 0-1,-1-1 1,1 1-1,0 0 0,-1 0 1,1-1-1,0 1 1,0 0-1,-1 0 1,1 0-1,0 0 1,0 0-1,-1 0 1,1 0-1,0 0 0,-1 0 1,1 0-1,0 0 1,0 1-1,-1-1 1,1 0-1,0 0 1,-1 1-1,1-1 0,0 0 1,-1 1-1,1-1 1,-1 1-1,1-1 1,0 1-1,-1-1 1,1 1-1,0 0 1,20 29 46,-15-18-22,0 1-1,0-1 1,-1 1-1,-1 1 1,0-1-1,-1 0 1,0 1-1,-1 0 1,-1 0-1,0 19 1,-1-30-14,0 0 0,-1 0 1,0 0-1,1 0 0,-1 0 0,0 0 0,0 0 0,0 0 0,-1-1 1,1 1-1,-3 3 0,3-5-11,1 0 0,-1-1 0,1 1 0,-1 0 0,0-1 0,1 1 1,-1-1-1,0 1 0,1-1 0,-1 1 0,0-1 0,0 0 0,1 1 0,-1-1 0,0 0 0,0 1 0,0-1 0,0 0 0,1 0 0,-1 0 1,0 0-1,0 0 0,0 0 0,0 0 0,0 0 0,1 0 0,-1 0 0,0-1 0,0 1 0,0 0 0,0-1 0,1 1 0,-1 0 1,0-1-1,0 1 0,1-1 0,-1 1 0,0-1 0,1 1 0,-2-2 0,-2-2-3,0 0 0,0 0 0,0 0 0,0 0 0,-5-10 0,8 13 0,0 0 0,1 0 0,0 0 0,-1 1 0,1-1 0,-1 0 0,1 0 0,0-1 0,0 1 0,0 0 0,0 0 0,-1 0 0,1 0 0,1 0 0,-1 0 0,0 0 0,0 0 0,0 0 0,0 0 0,1 0 0,-1 0 0,0 0 0,1 0 0,-1 0 0,1 0 0,-1 0 0,1 1 0,0-1 0,-1 0 0,1 0 0,0 0 0,0 1 0,-1-1 0,1 0 0,0 1 0,0-1 0,0 1 0,0-1 0,0 1 0,2-1 0,11-5-15,0 1 1,1 0-1,27-5 1,-31 9 1,-1-1-1,1-1 1,-1 0 0,1 0 0,-1-1-1,0 0 1,0-1 0,-1 0 0,14-10-1,-6 1-31,-1-1-1,-1 0 0,-1-1 1,22-31-1,-29 36 30,0-1-1,-1-1 1,0 1-1,-1-1 1,0 0 0,-1 0-1,-1 0 1,3-22-1,-3 15 5,-1-34 0,-2 47 16,-1-1 0,0 0-1,0 1 1,0-1 0,-1 1-1,0 0 1,-6-14 0,8 21-2,0 0 1,0 0 0,0-1 0,-1 1-1,1 0 1,0 0 0,0-1 0,0 1-1,0 0 1,0 0 0,0-1 0,-1 1-1,1 0 1,0 0 0,0 0 0,0-1-1,-1 1 1,1 0 0,0 0 0,0 0-1,0 0 1,-1 0 0,1-1 0,0 1-1,0 0 1,-1 0 0,1 0 0,0 0-1,0 0 1,-1 0 0,1 0 0,0 0-1,-1 0 1,1 0 0,0 0 0,0 0-1,-1 0 1,1 0 0,-1 0 0,-7 11 98,-2 20 60,6-7-136,0 1 1,2 0 0,0 0 0,3 27-1,17 98 36,-6-59-61,5 25 0,-14-99 0,-2-28 0,0-14 0,-13-17 1018,3 18-3418,6 18-306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43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16783,'0'0'1424,"60"30"-840,-7-17 40,1-1 0,0 0-216,-9-2 0,-1-8-64,2-4 0,-1-8-48,-3-8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44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645 1 10040,'0'0'7014,"-3"10"-6619,-4 15-32,-1 1 0,-1-1 1,-24 45-1,-194 258 1733,173-254-1647,-176 212 1719,157-214-712,87-109-605,7-2-862,44-61 0,-30 53-3246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45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13 234 14568,'0'0'872,"-2"17"-399,-3 16-140,2 0 0,1 50 1,4-40 85,1 0 1,3-1 0,13 54-1,-12-62 9,4 11 938,-15-63-776,1-1 1,1 1-1,0-1 1,2-31 0,-1 2-279,0-152 396,4 161-546,1 0 1,2 0 0,13-43 0,-17 75-136,0 0 0,0 0 1,1 1-1,0-1 1,0 1-1,0-1 1,1 1-1,0 0 0,0 0 1,1 1-1,0-1 1,0 1-1,0 0 1,0 1-1,1-1 0,0 1 1,0 0-1,0 0 1,0 1-1,8-4 1,-7 4 5,0 1 1,1-1 0,-1 1 0,0 1 0,1-1 0,0 1 0,-1 1 0,1-1 0,0 1 0,-1 1 0,1-1 0,0 1 0,-1 1-1,1-1 1,7 4 0,-3-1 40,0 2-1,0 0 0,0 0 1,-1 1-1,0 0 0,-1 1 1,0 0-1,11 11 0,-18-16-42,0 0 0,0 0 0,0 1 0,0-1 0,0 1 0,-1 0 0,0 0-1,0-1 1,0 1 0,2 7 0,-3-8-4,-1 0-1,0 0 1,1 0 0,-1 0-1,0 0 1,0 0-1,-1 0 1,1 0-1,0 0 1,-1 0 0,0 0-1,0 0 1,0 0-1,0-1 1,0 1 0,-1 0-1,-1 2 1,-5 8 58,-1-1 1,-1 0-1,0-1 1,-1 0-1,0 0 0,0-1 1,-1-1-1,-20 13 1,-10 3 155,-58 23 1,92-44-203,0 0 1,0 1 0,1 0-1,-13 10 1,18-14-34,1 0-1,-1 0 1,1 1 0,-1-1 0,1 0 0,0 1 0,-1 0 0,1-1 0,0 1-1,0 0 1,0-1 0,0 1 0,1 0 0,-1 0 0,0 0 0,1 0-1,0 0 1,-1 0 0,1 0 0,0 0 0,0 0 0,0 0 0,0 0-1,0 0 1,0 0 0,1-1 0,-1 1 0,1 3 0,7 10 6,0 0 0,1-1 0,1 0 0,0 0 0,13 13 0,67 62 165,-27-28 112,-46-44-164,-6-6 80,0-1 0,-1 1-1,-1 1 1,15 22-1,-24-34-191,0 0 0,0 1 0,0-1 0,0 1 0,1-1 0,-1 0 0,0 1 0,0-1 0,1 0 0,-1 1 0,0-1 0,0 0-1,1 1 1,-1-1 0,0 0 0,1 0 0,-1 1 0,0-1 0,1 0 0,-1 0 0,1 0 0,-1 0 0,0 1 0,1-1 0,-1 0 0,1 0-1,-1 0 1,1 0 0,-1 0 0,0 0 0,1 0 0,-1 0 0,1 0 0,-1 0 0,0 0 0,1 0 0,-1-1 0,1 1 0,-1 0-1,0 0 1,1 0 0,-1-1 0,1 1 0,-1 0 0,0 0 0,1-1 0,-1 1 0,0 0 0,0 0 0,1-1 0,-1 1 0,0 0 0,0-1-1,1 1 1,-1-1 0,0 1 0,0 0 0,0-1 0,0 1 0,1-1 0,14-32-595,-12 27 470,7-14-4110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3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6728,'0'0'1857,"20"-3"-1192,78-8 225,106 2 0,-108 12 335,169 28 0,-244-26-889,0 1 0,-1 1 0,0 1 1,36 18-1,-50-22-204,5 0 115,-9-4-287,-1 0 0,0 1 0,0-1 0,0 0 0,1 1 0,-1-1 0,0 1 0,0-1 0,0 1 0,0-1 0,0 1 0,0 0 0,0 0 0,0-1 0,0 1 0,0 0 0,0 2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3:45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1 14272,'0'0'3917,"-13"13"-3579,-92 83 424,98-89-574,0 0-1,0 0 1,1 1 0,0 0 0,0 0 0,1 0-1,0 1 1,0-1 0,1 1 0,0 1 0,1-1-1,0 0 1,-3 18 0,6-23-87,0-1 0,0 0 1,0 1-1,1-1 0,0 0 0,-1 0 0,1 1 1,0-1-1,1 0 0,-1 0 0,1 0 0,-1 0 1,1-1-1,0 1 0,0 0 0,0-1 0,0 1 1,5 3-1,-1 0 50,0-1 0,0 0 0,0-1 0,1 0 0,0 0 0,13 6 0,-2-5 138,1-1-1,0 0 1,-1-1 0,2-1 0,-1-1-1,24-2 1,-32 1-151,-3 0-82,-1-1 1,1 0 0,-1 0 0,0-1 0,0 0 0,0 0 0,0-1 0,0 0 0,0 0 0,0 0 0,-1-1 0,0 0 0,0-1 0,0 1 0,0-1 0,-1 0 0,1 0 0,-1-1 0,-1 0 0,1 0 0,-1 0 0,0 0 0,0 0 0,-1-1 0,0 0 0,0 0 0,0 0 0,-1 0 0,0 0 0,1-10 0,0-77-2352,-3 86 640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06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9040,'0'0'10958,"12"-7"-10639,-5 2-257,12-7 224,0 0 0,1 1 0,32-12 0,-50 22-232,0 0-1,1 1 0,-1-1 0,0 1 0,0-1 0,0 1 1,0 0-1,0-1 0,1 1 0,-1 0 0,0 1 1,0-1-1,0 0 0,0 1 0,0-1 0,0 1 1,1-1-1,-1 1 0,0 0 0,-1 0 0,4 2 0,-3-1 2,0 0-1,0 0 0,0 1 1,0-1-1,-1 1 1,1-1-1,-1 1 0,1 0 1,-1-1-1,0 1 0,0 0 1,-1 0-1,1 0 0,0 5 1,0 3 55,0 1 1,-1-1 0,-1 0-1,0 0 1,0 0 0,-1 0-1,-1 0 1,0 0-1,0 0 1,-6 11 0,1 1 154,6-19-159,1 0 1,0-1-1,0 1 0,1 0 0,-1 0 0,1 0 1,-1-1-1,1 1 0,0 0 0,2 7 0,-2-9-71,1-1 1,-1 0-1,1 1 0,0-1 0,-1 0 1,1 1-1,0-1 0,0 0 0,0 0 1,0 0-1,0 0 0,0 0 0,0 0 1,0 0-1,1 0 0,-1 0 0,0-1 1,0 1-1,1 0 0,-1-1 0,1 1 1,-1-1-1,0 1 0,1-1 0,-1 0 1,1 0-1,-1 1 0,1-1 0,1-1 0,8 2 79,1-2-1,-1 0 1,0 0-1,1-1 1,18-5-1,52-23 207,-69 25-249,21-15 126,-29 16-134,0 1 0,1 0 1,-1 0-1,1 0 0,8-3 0,-11 5-16,0 0-1,0-1 0,0 1 0,0-1 1,0 0-1,-1 0 0,1 0 0,-1 0 0,1 0 1,-1-1-1,4-4 0,16-30-4599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09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0 134 8536,'0'0'10745,"14"-1"-10324,87-14 316,62-9 561,-67 22-620,25-4 281,-104 4-787,-1 0 0,0-2 0,0 0 1,0-1-1,21-9 0,31-24 252,-44 21-3464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17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1 261 8744,'0'0'12666,"5"-10"-12266,7-11-107,-2-1-1,0 0 1,7-31 0,-11 29-20,11-35 555,-15 55-655,0 0 0,0 0 0,0-1 0,1 1 0,0 0 0,-1 1 0,2-1 0,-1 0 0,0 1 0,6-5 0,-8 8-143,-1 0 0,1-1 0,0 1 1,0 0-1,-1-1 0,1 1 1,0 0-1,0 0 0,0 0 1,0 0-1,-1-1 0,1 1 1,0 0-1,0 1 0,0-1 0,0 0 1,-1 0-1,1 0 0,0 0 1,0 1-1,0-1 0,-1 0 1,1 1-1,0-1 0,0 1 0,-1-1 1,1 1-1,0-1 0,-1 1 1,1-1-1,0 1 0,-1-1 1,1 1-1,-1 0 0,1-1 1,-1 1-1,1 1 0,18 31 341,-17-28-285,70 122 1271,-71-125-1298,0 0 0,0 0 1,1-1-1,-1 1 0,0 0 0,1-1 1,-1 0-1,1 1 0,-1-1 0,1 0 1,0 0-1,0 1 0,-1-1 0,1-1 1,0 1-1,0 0 0,0 0 0,0-1 1,0 1-1,0-1 0,0 0 0,0 1 1,0-1-1,0 0 0,0 0 0,0 0 1,0-1-1,1 1 0,1-1 0,-1 0-84,1 0-1,0 0 0,-1-1 1,1 0-1,-1 1 1,5-4-1,14-15-3807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18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 8032,'0'0'15037,"7"-10"-14681,-2 3-273,-4 4-55,1 0-1,-1 0 0,1 0 1,0 1-1,0-1 0,0 1 1,1-1-1,-1 1 0,1 0 1,-1 0-1,1 0 0,0 0 0,-1 0 1,1 1-1,0-1 0,0 1 1,0 0-1,0 0 0,1 0 1,-1 0-1,0 0 0,3 1 1,166 6 1541,-24 1-332,35-1 115,-157-8-1012,48-8 0,-15 2 149,-53 7-414,0-1 0,-1 1 0,1-1 0,9-4 0,-10 4-25,-1 0 0,0 0 0,1 1 0,0-1-1,-1 1 1,1 0 0,6 0 0,-3-2 178,-19 7-510,-17 16-490,17-12-3337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19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 12056,'0'0'7154,"15"0"-6658,79 5 250,124 1 1539,-168-11-1478,-1-2 0,-1-2 0,1-2 0,71-27 1,-100 31-450,35-20 1,-48 19-573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20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9240,'0'0'14375,"-6"11"-14072,-15 32-4,20-43-278,1 1 0,0-1 0,0 0 1,-1 0-1,1 1 0,0-1 0,0 0 1,0 1-1,-1-1 0,1 0 0,0 1 1,0-1-1,0 0 0,0 1 0,0-1 1,0 0-1,0 1 0,0-1 0,0 0 1,0 1-1,0-1 0,0 0 0,0 1 1,0-1-1,0 0 0,0 1 0,0-1 1,0 0-1,0 1 0,0-1 0,0 0 1,1 1-1,-1-1 0,0 0 0,0 1 1,0-1-1,1 0 0,-1 0 0,0 1 1,0-1-1,1 0 0,-1 0 0,0 0 1,1 1-1,-1-1 0,0 0 0,1 0 1,-1 0-1,0 0 0,1 0 1,-1 0-1,1 1 0,17-4 110,-14 2 2,25 0 220,1 2 1,54 8-1,-34-3 6,-15-2-62,-13-1 55,-1-1 1,1 0-1,-1-2 0,24-2 0,-35 0-144,1 1 0,-1 1 0,19 1 0,-22 2 48,-7-3-248,1 0 0,-1 1 0,0-1 1,0 0-1,0 0 0,0 0 0,0 0 0,0 0 1,1 0-1,-1 0 0,0 1 0,0-1 0,0 0 0,0 0 1,0 0-1,1 0 0,-1 0 0,0 0 0,0 0 1,0 0-1,0 0 0,1 0 0,-1 0 0,0 0 1,0 0-1,0 0 0,0 0 0,1 0 0,-1 0 1,0 0-1,0 0 0,0 0 0,0 0 0,1 0 0,-1-1 1,0 1-1,0 0 0,0 0 0,0 0 0,0 0 1,1 0-1,-1 0 0,0 0 0,0-1 0,0 1 1,0 0-1,0 0 0,0 0 0,0 0 0,0 0 0,1-1 1,-1 0 136,0 15 539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26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0 8936,'0'0'9461,"3"10"-9064,2 2-252,-3-7-81,0-1 0,0 1-1,-1 0 1,1 0 0,-1 0 0,0 0-1,-1 0 1,1 1 0,-1 8 0,0 23 390,1 5 299,-8 67 0,-4-43-71,-9 83 1380,17-123-1525,2-21-359,0 0 0,1 0 0,-1 0 0,1 0 0,0 0 0,0 0 0,1 0 0,-1 0 0,3 6 0,-5-3 427,5-10-238,-2 1-370,0 0-124,7-4-1010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26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12360,'0'0'5569,"12"0"-5027,196 4 1785,-54-1-638,-74-3-532,83 12 0,-59 7 729,-94-16-1261,-12 1-959,-3 2-3129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27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14 109 10448,'0'0'5056,"4"13"-4563,6 31 32,-2-1 0,-1 1 0,0 61 0,-15 136 2931,7-225-2706,1-16-728,0 0 0,0 0 0,0 0 0,0 0 0,0 0 1,0 0-1,0 0 0,0 0 0,0-1 0,0 1 0,0 0 0,0 0 0,0 0 0,0 0 0,0 0 1,0 0-1,0 0 0,0 0 0,0 0 0,0 0 0,0 0 0,0 0 0,0-1 0,0 1 0,0 0 0,0 0 1,0 0-1,0 0 0,0 0 0,-1 0 0,1 0 0,0 0 0,0 0 0,0 0 0,0 0 0,0 0 1,0 0-1,0 0 0,0 0 0,0 0 0,0 0 0,0 0 0,0 0 0,0 0 0,-1 0 0,1 0 1,0 0-1,0 0 0,0 0 0,0 0 0,0 0 0,0 0 0,0 0 0,0 0 0,0 0 0,0 0 0,0 0 1,0 0-1,-1 0 0,1 0 0,0 0 0,0 0 0,-6-33 898,-24-208 68,29 221-884,0 1 1,1-1-1,1 0 0,1 0 0,8-36 0,-8 47-66,1 0 1,0 0-1,0 1 0,1-1 0,0 1 0,1 0 0,0 0 0,0 0 1,0 0-1,1 1 0,0 0 0,1 1 0,0-1 0,13-9 1,-8 8 4,0-1 4,0 1 1,1 1-1,23-11 0,-32 17-37,0 0 0,0-1-1,1 1 1,-1 1 0,0-1 0,1 1-1,-1-1 1,0 1 0,1 1 0,-1-1-1,0 0 1,1 1 0,-1 0 0,0 0-1,0 0 1,0 1 0,5 2-1,-1 0 10,0 0-1,-1 0 0,0 1 0,0 0 0,0 1 0,-1-1 0,0 1 0,11 14 0,-15-17-8,0 0 0,0 0 0,0 0 0,0 1 0,-1-1-1,1 1 1,-1-1 0,0 1 0,0 0 0,-1-1 0,1 1 0,-1 0 0,1 0 0,-1-1 0,0 1 0,-1 0 0,1 0 0,-1-1-1,1 1 1,-1 0 0,0-1 0,-3 7 0,1-3 11,0-1-1,-1 1 0,0-1 1,0 0-1,-1 0 1,0 0-1,0-1 0,0 1 1,0-1-1,-1 0 1,0-1-1,0 0 0,0 0 1,-1 0-1,-10 4 1,-5 1 57,-1-2 0,0 0-1,-34 5 1,32-8-17,24-4-60,0 0 0,0 0 1,0 1-1,0-1 0,0 0 0,0 0 1,0 0-1,0 1 0,0-1 0,0 1 1,0-1-1,0 1 0,0-1 0,0 1 1,1-1-1,-1 1 0,0 0 0,0-1 1,1 1-1,-1 0 0,0-1 0,1 1 1,-1 0-1,1 0 0,-1 0 0,1 0 1,0 0-1,-1 1 0,1-1-5,0 1 0,1 0 0,-1-1 0,0 1 0,1-1 0,0 1-1,-1 0 1,1-1 0,0 0 0,0 1 0,0-1 0,0 1 0,0-1 0,0 0 0,0 0 0,2 2-1,39 32-32,-30-26 42,0 1 0,11 11 0,35 49 99,-20-19 214,-11-14 264,-22-49-844,4 4-4543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3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2208,'0'0'8938,"16"3"-8454,62 13 21,140 24 1210,-67-11-416,-6-1 773,-125-28-1187,-12-3-763,-8 3-167,0 0 1,0 0-1,0 0 0,0-1 0,0 1 0,1 0 0,-1 0 1,0 0-1,0 0 0,0 0 0,0-1 0,0 1 0,0 0 0,0 0 1,0 0-1,0 0 0,0 0 0,0-1 0,0 1 0,0 0 1,0 0-1,0 0 0,0 0 0,0 0 0,0 0 0,0-1 1,0 1-1,0 0 0,0 0 0,0 0 0,-1 0 0,1 0 0,0-1 1,0 1-1,0 0 0,0 0 0,0 0 0,0 0 0,0 0 1,0 0-1,-1 0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28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176 13 9848,'0'0'5160,"-10"-3"-4679,2 1-354,4 0-75,0 1-1,1 0 0,-1 0 0,0 0 1,1 0-1,-1 1 0,0 0 0,0 0 1,0 0-1,0 0 0,1 0 0,-1 1 1,0-1-1,0 1 0,1 0 0,-5 2 0,0 1 221,0 0-1,0 1 0,0 0 0,1 0 0,0 1 0,0 0 0,0 0 0,-7 9 0,13-13-202,-1 0-1,1 0 1,-1 0-1,1-1 1,0 2-1,0-1 1,0 0-1,0 0 1,0 0-1,0 0 1,0 1-1,1-1 1,-1 0-1,1 1 1,0-1-1,-1 0 1,1 1-1,0-1 1,1 0-1,-1 1 1,0-1-1,1 0 1,-1 1-1,1-1 1,0 0-1,-1 0 1,1 1-1,0-1 1,1 0-1,-1 0 1,0 0-1,0 0 1,1 0-1,-1-1 1,1 1-1,2 2 1,3 1 101,0 0-1,0 0 1,1 0-1,0 0 1,0-1 0,0-1-1,0 0 1,0 0-1,13 3 1,-9-3 47,1-1 1,0 0-1,1-1 0,-1 0 1,22-3-1,-27 1-110,-1 0 1,1-1-1,-1-1 0,0 1 1,1-1-1,-1 0 0,0-1 1,-1 1-1,1-1 0,-1-1 1,1 1-1,-1-1 0,-1 0 1,1-1-1,8-10 0,-10 11-646,0-1 1,0 0-1,0 0 0,-1 0 0,5-13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29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 9848,'0'0'9247,"6"13"-8749,3 5-316,3 6 207,10 31 0,54 155 2985,-74-195-2873,-3-14-448,1 0 0,0 0 0,0 0 0,1 1 0,-1-1 0,0 0 0,0 0 0,0 0 0,1 0 0,-1 0 0,0 0 0,1 0 0,-1 0 0,2 2 0,-2 2 555,-4-10-37,-6-29-374,2 0 0,1 0 0,1-1 0,2 1 1,2-1-1,3-69 0,1 92-155,0 0-1,0 1 1,1-1 0,1 0 0,0 1-1,6-12 1,-8 18-19,1 0 0,-1 1 0,1-1-1,0 0 1,0 1 0,1 0 0,-1 0 0,1 0-1,0 0 1,0 1 0,0-1 0,1 1 0,-1 0 0,1 0-1,8-3 1,-11 5-12,0 1 0,1-1-1,-1 1 1,0-1 0,0 1 0,0 0-1,1 0 1,-1 0 0,0 1 0,0-1-1,0 0 1,1 1 0,-1-1 0,0 1 0,0 0-1,2 1 1,1 0 11,-1 1-1,0 0 1,0 0-1,0 0 1,0 0 0,6 7-1,-1 1 45,-1 1 0,0-1 0,-1 1 0,7 15 0,-1-4 74,-10-19-85,0 0 0,0 0 0,-1 1-1,0-1 1,0 1 0,0-1 0,-1 1 0,1 0-1,0 5 1,1-4 137,-2-5-192,-3-4-44,1 2-94,1 0 0,-1-1 0,0 1 1,1-1-1,-1 1 0,1-1 0,-1 1 0,1-1 0,-1 1 0,1-1 0,0 0 0,0 1 1,0-1-1,0 1 0,0-3 0,1 2-1790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30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1 159 12360,'0'0'8673,"7"-10"-8161,-4 6-445,9-14 388,18-35 1,-17 32 443,21-27 0,-34 47-861,1 1 1,-1 0 0,1-1-1,-1 1 1,1-1 0,-1 1 0,1 0-1,0 0 1,-1-1 0,1 1-1,0 0 1,-1 0 0,1 0-1,-1 0 1,1 0 0,0-1 0,-1 1-1,1 0 1,0 1 0,-1-1-1,1 0 1,0 0 0,-1 0 0,1 0-1,0 0 1,-1 1 0,1-1-1,0 0 1,-1 1 0,1-1-1,0 1 1,20 14 541,-20-14-560,14 14 228,-1 0 1,-1 2-1,0-1 0,-2 2 0,1 0 0,12 29 0,-19-34-115,7 12 499,-11-24-622,-1-1-1,1 0 1,-1 1 0,1-1 0,-1 1 0,1-1 0,-1 0-1,1 0 1,-1 1 0,1-1 0,0 0 0,-1 0-1,1 0 1,-1 0 0,1 1 0,0-1 0,-1 0 0,1 0-1,-1 0 1,1 0 0,0 0 0,-1-1 0,1 1 0,-1 0-1,1 0 1,0 0 0,-1 0 0,1-1 0,-1 1 0,1 0-1,-1-1 1,1 1 0,-1 0 0,1-1 0,-1 1-1,1-1 1,-1 1 0,1-1 0,0 0 0,15-18-208,-8 9-3023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31.7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0 9040,'0'0'3809,"-10"7"-3133,-3 3-462,6-4-34,0-1 0,-1 0 0,1 0-1,-9 3 1,6-5 649,10-3-736,-1 0 1,0 0 0,1 0 0,-1 0-1,1 0 1,-1 0 0,1 0-1,-1 1 1,0-1 0,1 0-1,-1 0 1,1 0 0,-1 1-1,1-1 1,-1 0 0,1 1-1,-1-1 1,1 0 0,-1 1 0,1-1-1,0 1 1,-1-1 0,1 1-1,0-1 1,-1 1 0,1-1-1,0 1 1,-1-1 0,1 1-1,0-1 1,0 2 422,47-1 200,0 1-1,0 2 1,0 3-1,74 19 1,-85-18-7,0-1 0,72 3 1,-13-10 2173,-95 0-2863,1 0-1,-1 0 0,1 0 0,-1 0 0,1-1 0,-1 1 0,1 0 0,-1 0 0,1 0 1,-1-1-1,1 1 0,-1 0 0,1 0 0,-1-1 0,0 1 0,1-1 0,-1 1 0,1 0 0,-1-1 1,0 1-1,1-1 0,-1 1 0,0-1 0,0 1 0,1 0 0,-1-1 0,0 1 0,0-1 0,0 0 1,0 1-1,0-1 0,1 1 0,-1-1 0,0-7-5066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32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12456,'0'0'1814,"10"-1"-1411,12-2-62,-1 1 0,1 2 0,37 3 0,237 66 4984,-294-69-5279,6 3 338,1-1 0,0 0 0,0-1 0,14 1 0,-21-1-322,0-1 0,0-1 0,0 1 0,0 0 0,0 0 0,-1-1 1,1 1-1,0-1 0,0 0 0,0 1 0,-1-1 0,1 0 0,0 0 0,-1 0 0,1 0 0,-1 0 0,1-1 0,-1 1 0,0 0 0,1-1 0,-1 1 0,0-1 0,0 1 0,0-1 0,0 1 0,0-1 0,0 0 0,0-1 0,4-14-3164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33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1 9536,'0'0'9209,"-10"7"-8613,-44 34 569,54-40-1039,-1 0 0,1-1-1,-1 1 1,1 0 0,0 0 0,-1-1 0,1 1-1,0 0 1,0 0 0,-1 0 0,1 0 0,0-1 0,0 1-1,0 0 1,0 0 0,0 0 0,0 0 0,0-1-1,1 1 1,-1 0 0,0 0 0,0 0 0,1-1-1,-1 1 1,0 0 0,1 0 0,-1-1 0,1 1-1,-1 0 1,1-1 0,-1 1 0,1 0 0,0-1-1,-1 1 1,1-1 0,0 1 0,-1-1 0,1 1-1,0-1 1,-1 1 0,3-1 0,21 6 371,0-2 0,1 0 0,0-2 0,30 0 0,101-12 519,-106 5-612,97-15 637,-141 19-951,14-3 623,-20 4-696,0-1 1,0 1 0,1 0 0,-1 0 0,0-1 0,0 1 0,0 0 0,1 0 0,-1-1 0,0 1 0,0 0 0,0-1 0,0 1 0,0 0 0,0-1 0,1 1 0,-1 0 0,0-1 0,0 1 0,0 0 0,0-1 0,0 1 0,0 0 0,0-1 0,0 1 0,-1 0 0,1-1 0,0 1 0,0 0 0,0-1 0,0 1 0,0 0 0,0 0-1,-1-1 1,1 1 0,0 0 0,0-1 0,0 1 0,-1 0 0,1 0 0,0 0 0,0-1 0,-1 1 0,1 0 0,0 0 0,-1 0 0,1 0 0,-1-1 0,0 0-55,0 0 0,1 0 0,-1 0 0,0-1 0,0 1 0,1 0 1,-1 0-1,1-1 0,-1 1 0,1 0 0,0-1 0,-1 1 0,1 0 0,0-1 0,0 1 0,0-1 0,0 1 0,0-2 1,2-6-2957,-2 7 1983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37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69 8536,'0'0'6312,"-8"13"-5822,1-3-384,-2 1 112,2 0 0,-1 1 0,2 0 0,0 0 0,0 1 0,1-1 0,-5 19-1,1 35 525,2 1 0,4 0-1,5 80 1,-1-80-198,-1-31 165,1 0 0,2 0 0,15 68 0,-8-84 296,-6-17-99,-6-14-345,-1-3-411,0 1-1,-1-17 1,-1-10-7,-25-82 201,15 65-51,-14-97 0,25 112-194,0 15 31,2 0 1,0 1 0,4-34 0,-1 51-95,0 1-1,1-1 1,0 1-1,0 0 1,1 0-1,0 0 1,0 0-1,1 1 1,0-1 0,0 1-1,1 0 1,0 0-1,0 0 1,10-8-1,-1 3 27,1 0 0,1 1-1,0 1 1,0 0 0,1 1 0,0 1 0,1 1-1,0 0 1,0 1 0,0 1 0,20-2-1,-34 5-48,1 2 0,0-1-1,0 0 1,-1 1 0,1 0-1,0 0 1,0 1 0,0-1-1,0 1 1,-1 0 0,1 0-1,0 1 1,-1-1 0,1 1-1,-1 0 1,0 0 0,1 1-1,4 3 1,-6-3-4,1 1-1,-1-1 1,1 1-1,-1 0 0,0 1 1,0-1-1,-1 0 1,0 1-1,1 0 1,-1-1-1,-1 1 1,1 0-1,-1 0 1,0 0-1,0 0 1,0 0-1,0 7 1,-1-3 4,0 0 1,-1-1 0,0 1 0,0 0-1,-1-1 1,0 1 0,0-1 0,-1 1-1,0-1 1,-1 0 0,1 0-1,-2-1 1,1 1 0,-1-1 0,0 0-1,0 0 1,-1 0 0,-7 6 0,3-4 16,-1 0 1,0 0 0,0-2 0,-1 1 0,0-1 0,-1-1-1,1 0 1,-1-1 0,0 0 0,-27 5 0,28-7-11,11-3-15,0 0 1,0 0-1,0 0 1,0 0-1,0 0 1,0 0-1,0 1 1,-1-1-1,1 0 1,0 1-1,0-1 1,0 1 0,0 0-1,0-1 1,-1 2-1,3-1-6,-1 0 1,1 1-1,0-1 0,-1 0 0,1 0 0,0 0 0,-1 0 1,1 0-1,0 0 0,0 0 0,0 0 0,0 0 1,0 0-1,0 0 0,1-1 0,1 2 0,1 2-1,28 20 36,-1 2-1,38 42 0,-27-11 140,-37-51-113,-2 1 1,1-1-1,-1 1 1,0 0-1,0 0 1,-1 1 0,3 9-1,2 6 278,-1-16-5157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37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1 12360,'0'0'4545,"-10"6"-4244,-1-1-210,-4 2 148,1 1 1,0 1 0,-20 15-1,27-19-70,0 1 0,1-1 0,0 2 0,0-1 0,1 0 0,0 1 0,0 0 0,0 1 0,1-1 0,0 1-1,1-1 1,-1 1 0,2 0 0,-1 0 0,-1 11 0,4-16-102,0-1 1,0 1-1,0 0 1,1 0-1,-1 0 0,1-1 1,0 1-1,-1 0 1,2-1-1,-1 1 0,0-1 1,0 1-1,1-1 1,-1 0-1,1 1 0,0-1 1,-1 0-1,1 0 1,0 0-1,4 2 0,1 2 94,0 0 0,1-1 0,0 1 0,14 6 0,-15-9-61,0 0 1,0 0-1,0 0 1,0-1-1,0 0 1,0 0-1,1-1 0,-1 0 1,1 0-1,-1-1 1,1 0-1,-1 0 0,1-1 1,-1 0-1,1 0 1,-1 0-1,0-1 1,1-1-1,-1 1 0,0-1 1,0 0-1,-1 0 1,1-1-1,9-7 1,-8 4-73,0 1 0,-1-1 0,0 0 1,0-1-1,6-10 0,1-4-3240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38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9744,'0'0'6457,"14"0"-5868,73 3 154,165 12 1957,-82-2 1000,-156-13-2959,-13 0-937,0 0 0,0 0 0,0 0-1,0 0 1,1 0 0,-1 0 0,0 0 0,0 0 0,0 1 0,0-1 0,0 0 0,2 2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38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8840,'0'0'6241,"16"2"-5864,12 1-204,155 14 973,-58-20-125,195-30 1,-242 23-739,344-65 1837,-390 67-1736,2 1-1,-1 3 1,0 0-1,1 2 0,0 2 1,52 5-1,-85-5-322,0 0 1,0 0-1,0 0 0,0 0 0,0 1 0,1-1 0,-1 0 1,0 1-1,0-1 0,0 1 0,0-1 0,0 1 0,0-1 1,-1 1-1,1 0 0,0-1 0,0 1 0,1 1 0,-2-1-48,0 0 1,1 0-1,-1 0 0,0 0 0,0 0 0,-1 0 0,1 0 0,0 0 0,0 0 0,0 0 1,-1 0-1,1 0 0,0 0 0,-1-1 0,1 1 0,-1 0 0,1 0 0,-1 0 1,1-1-1,-1 1 0,-1 1 0,-1 1-65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3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6896,'0'0'1440,"11"-5"-982,16-6-6,1 2 0,0 0-1,57-9 1,-37 14 136,1 1 0,-1 3 0,1 1 0,-1 3 0,51 11 0,-42-2-27,21 5 305,1-3 1,83 5-1,-89-18-2723,-58-1-9151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40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1 348 9144,'0'0'6673,"11"0"-6180,-6-1-439,-3 1-23,1-1 1,0 1-1,-1 0 0,1 0 1,0 0-1,0 0 1,-1 0-1,1 1 1,0-1-1,-1 1 0,1-1 1,-1 1-1,1 0 1,-1 0-1,1 0 0,-1 1 1,1-1-1,-1 1 1,0-1-1,0 1 0,0 0 1,0-1-1,0 1 1,0 0-1,0 1 1,-1-1-1,1 0 0,-1 0 1,3 5-1,14 31 490,-2 1 1,-1 1-1,-2 0 0,9 52 1,-18-75-234,1 8 941,-1 0 0,1 37-1,-13-89-403,1 10-712,-40-145 441,7 16-126,31 117-302,2 0 0,-6-44-1,11 59-73,1 0-1,1 0 0,0-1 1,1 1-1,0 0 0,1 0 1,6-19-1,-5 24-23,0 1-1,1 1 1,0-1-1,1 0 1,0 1-1,0 0 1,0 0-1,1 1 1,0-1-1,0 1 1,14-9-1,-11 8-5,0 1 0,0 0 0,1 1 0,0 0-1,0 0 1,1 1 0,-1 1 0,21-5 0,-25 7-13,0 1 1,0 0-1,-1 0 1,1 0-1,0 1 1,0 0 0,0 0-1,0 0 1,-1 1-1,1 0 1,-1 0-1,1 0 1,-1 1-1,0-1 1,0 1-1,0 1 1,0-1-1,0 1 1,-1-1-1,0 2 1,6 4-1,-7-5 2,0 0-1,0 0 1,0 1-1,-1-1 0,1 0 1,-1 1-1,0 0 1,-1-1-1,1 1 0,-1 0 1,1 0-1,-2 0 1,1 0-1,0 0 0,-1 0 1,0 0-1,0 0 1,-1 0-1,1 0 0,-1 0 1,0 0-1,0 0 1,-1 0-1,0-1 0,-3 8 1,0-3 10,0-1 0,0 0 0,-1 0-1,-1 0 1,1-1 0,-1 0 0,-1 0 0,1-1 0,-11 7 0,3-3 33,0-1 0,-1 0 0,0-1 1,-20 6-1,33-13-44,1 0 0,-1 0-1,1 0 1,0 0 0,-1 0 0,1 0 0,0 1 0,0-1 0,-1 1 0,-1 2 0,3-3-8,1-1 0,0 1 0,-1 0 0,1 0 0,0 0 1,0 0-1,0-1 0,0 1 0,0 0 0,-1 0 0,2 0 0,-1 0 1,0-1-1,0 1 0,0 0 0,0 0 0,0 0 0,1 0 1,-1-1-1,0 1 0,1 0 0,-1 0 0,0-1 0,1 1 1,-1 0-1,1 0 0,-1-1 0,1 1 0,0-1 0,-1 1 1,1 0-1,1 0 0,161 166 102,-99-84 210,-63-83-306,-1 1 0,1-1 0,-1 1 0,1-1 0,-1 1 0,1-1 0,-1 0 0,1 1 0,-1-1 0,1 0-1,-1 1 1,1-1 0,0 0 0,-1 0 0,1 0 0,0 0 0,-1 0 0,1 1 0,0-1 0,-1 0 0,1 0-1,-1 0 1,1-1 0,0 1 0,-1 0 0,1 0 0,0 0 0,-1 0 0,2-1 0,-1 0 41,1 0 1,0 0 0,-1-1-1,1 1 1,-1-1 0,0 1-1,1-1 1,-1 1 0,2-4-1,2-4-1319,0-1-1,6-17 1,-10 24 320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40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45 11048,'0'0'5065,"-13"-9"-4568,-43-23-18,54 31-438,0 1-1,-1-1 1,1 1 0,0-1-1,-1 1 1,1 0 0,0 0-1,-1 0 1,1 0 0,0 0 0,-1 1-1,1-1 1,0 1 0,0-1-1,-1 1 1,1 0 0,0 0 0,0 0-1,0 0 1,0 0 0,0 1-1,0-1 1,0 0 0,0 1 0,1 0-1,-1-1 1,-2 4 0,-4 2 191,4-5-108,1 1 1,0 0-1,-1 0 1,1 0 0,0 0-1,1 0 1,-1 0-1,0 1 1,-2 5 0,4-7-62,1 0 1,-1 0 0,1 0 0,0 0-1,0 1 1,0-1 0,0 0 0,0 0 0,0 0-1,0 0 1,1 1 0,-1-1 0,1 0 0,0 0-1,-1 0 1,1 0 0,0 0 0,0 0 0,0 0-1,1-1 1,1 4 0,3 4 95,0 0-1,1 0 0,0-1 1,0 0-1,10 7 1,-12-11-69,0-1 1,0 1-1,0-1 1,1-1-1,-1 1 1,1-1 0,0 0-1,-1 0 1,1 0-1,12 1 1,-6-2 117,0 0-1,0 0 1,0-1 0,0 0 0,0-1 0,23-5 0,-31 5-177,0 0 0,1-1 1,-1 1-1,0-1 0,0 0 0,0 0 1,0-1-1,-1 1 0,1-1 0,-1 0 1,1 0-1,-1 0 0,0 0 0,0 0 1,0-1-1,-1 1 0,1-1 0,-1 0 1,0 0-1,0 0 0,3-7 0,7-32-476,-8 29-2450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2:54:41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 10448,'0'0'9657,"10"-7"-9243,35-19-14,-43 24-342,0 1 0,0 0-1,0 0 1,0 0 0,1 1 0,-1-1-1,0 0 1,1 1 0,-1 0-1,0-1 1,1 1 0,-1 0-1,0 0 1,1 0 0,-1 1 0,0-1-1,1 0 1,-1 1 0,0 0-1,1-1 1,-1 1 0,0 0-1,0 0 1,0 1 0,0-1 0,0 0-1,0 0 1,2 3 0,-2-2-3,0 1 1,0-1-1,-1 1 1,1 0-1,0 0 1,-1 0 0,0 0-1,0 0 1,0 0-1,0 0 1,0 0-1,-1 0 1,1 1-1,-1-1 1,0 0 0,0 0-1,0 1 1,0-1-1,-1 0 1,0 0-1,-1 6 1,1-2 10,-1 0 1,-1 0 0,1 0-1,-1 0 1,0 0-1,-1 0 1,0-1-1,-7 10 1,7-12-9,1-1 31,0 1 0,0-1 0,1 0 0,-1 1 0,1-1 0,-1 1 1,1 0-1,-3 7 0,5-10-69,1-1 0,-1 1 1,0 0-1,0 0 0,1-1 0,-1 1 0,0 0 1,1-1-1,-1 1 0,1-1 0,-1 1 0,1 0 1,-1-1-1,1 1 0,-1-1 0,1 1 0,-1-1 1,1 0-1,0 1 0,-1-1 0,1 0 0,0 1 1,-1-1-1,1 0 0,0 0 0,0 1 0,0-1 1,22 4 162,2-4-61,-1-1 0,0-1 0,1-1 0,-1-1 0,-1-1 0,1-2 0,28-10 0,-24 6 24,-19 7-101,0 1 0,1-1 1,0 2-1,16-3 0,-25 5-58,0-1 1,0 1-1,0 0 0,1-1 0,-1 1 0,0 0 1,0-1-1,0 0 0,0 1 0,0-1 1,0 0-1,0 1 0,0-1 0,0 0 0,0 0 1,0 0-1,0 0 0,1-2 0,3-6-3721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0 470 6632,'0'0'8322,"2"-14"-7920,0 4-322,0-2 9,0 1 0,0 0 0,1 0 0,1-1 0,0 2 0,7-16 1,1 3 134,-8 16-114,-1-1 1,1 1-1,0 0 1,0 0-1,1 1 1,0-1-1,0 1 1,1 0 0,-1 0-1,1 1 1,12-9-1,36-13 726,-49 25-732,0 0 1,0 0-1,0 1 0,0 0 0,0 0 1,1 0-1,-1 0 0,0 1 0,7 0 1,-9 1-52,0 0-1,-1 0 1,1 0 0,-1 1 0,1-1 0,-1 1 0,1-1 0,-1 1-1,0 0 1,0 0 0,1 0 0,-2 0 0,1 0 0,0 0 0,0 0-1,-1 1 1,1-1 0,-1 1 0,2 3 0,3 7 80,-1 0 0,6 19 0,-10-30-117,7 29 231,7 62-1,-13-66-151,2-1 0,1 0-1,1 0 1,11 26-1,-9-30-22,2-1-1,0 0 1,1 0 0,1-1-1,19 23 1,-24-36-47,-1 0 0,1 0 0,0-1 0,0 0 0,1 0 0,-1-1 0,1 0 0,1 0 0,-1-1 0,1 0 0,-1-1 0,1 0 0,0 0 0,0-1 0,1 0 0,9 1 0,2-1 39,1-1-1,-1 0 1,35-5-1,-48 3-42,-1 0 0,0-1 0,0 1 0,1-2-1,-1 1 1,0-1 0,-1 0 0,1 0-1,0-1 1,-1 0 0,0 0 0,0 0 0,11-11-1,-12 8 2,0-1-1,0 1 1,0-1 0,-1 0-1,-1-1 1,1 1-1,-1-1 1,4-16-1,8-73 107,-13 49-43,-2 0 1,-2 0-1,-12-74 0,6 67 33,2 0 0,3-67-1,3 120-103,0-1 0,0 0 0,1 0 0,0 0-1,0 1 1,0-1 0,0 0 0,0 1 0,1-1-1,-1 1 1,1-1 0,3-3 0,-4 6-6,1-1 1,0 0-1,0 0 1,0 1 0,0-1-1,0 1 1,0 0-1,0-1 1,0 1-1,1 0 1,-1 0-1,0 1 1,1-1 0,-1 0-1,1 1 1,-1 0-1,1-1 1,-1 1-1,5 0 1,11 1 33,-1 0 0,1 1 0,0 1 1,0 1-1,-1 0 0,1 1 0,27 13 0,-33-12 13,0 0-1,-1 0 0,0 1 0,0 0 0,-1 1 1,0 1-1,0-1 0,-1 1 0,0 1 0,-1 0 1,11 17-1,-12-18 78,0 0-1,0 0 1,1 0 0,9 7-1,-4-4 183,-4-6-274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 7136,'0'0'6298,"16"8"-5767,-10-5-478,14 7 132,1 0-1,-1-2 1,2 0-1,38 8 1,366 23 1889,-361-38-1580,0-3 0,68-10 0,-90 5-189,-1-1 0,0-3 1,-1-1-1,44-19 0,-75 27-236,-1-1-1,-1 0 0,1 0 0,14-12 0,-5-2-2585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1 4512,'0'0'7128,"-10"5"-6411,-30 17-41,39-22-594,1 0-1,0 0 1,0 0-1,0 0 1,0 0 0,0 0-1,-1 0 1,1 0 0,0 0-1,0 0 1,0 0 0,0 0-1,0 0 1,0 0 0,-1 0-1,1 0 1,0 0-1,0 0 1,0 1 0,0-1 163,0 0-164,0 0 1,0 0 0,-1 0-1,1 0 1,0 0-1,0 1 1,0-1 0,0 0-1,0 0 1,0 0 0,0 0-1,0 0 1,0 0 0,0 1-1,0-1 1,0 0 0,0 0-1,0 0 1,0 0-1,0 0 1,0 0 0,0 1-1,0-1 1,0 0 0,0 0-1,0 0 1,0 0 0,0 0-1,0 0 1,0 1-1,1-1 1,10 2 1402,27-2-1969,-25 0 1020,51 1-129,3 0 174,102-11 0,-106 2-132,76 0 0,-116 11-315,-19-3-90,-1 1 0,1-1 0,-1 1 0,0-1 0,1 0 0,-1 0 0,1-1 0,-1 1 0,5-2 0,-3 1 132,0 0-1,0 1 1,0-1-1,0 1 1,6 1-1,-1-1 208,-8-2-203,-2 2-185,0 0-1,0 0 1,0 0 0,0 1 0,0-1-1,0 0 1,0 0 0,0 0-1,0 0 1,0 0 0,0 0-1,0 1 1,0-1 0,1 0-1,-1 0 1,0 0 0,0 0-1,0 0 1,0 0 0,0 0 0,0 0-1,1 1 1,-1-1 0,0 0-1,0 0 1,0 0 0,0 0-1,0 0 1,1 0 0,-1 0-1,0 0 1,0 0 0,0 0-1,0 0 1,0 0 0,1 0 0,-1 0-1,0 0 1,0 0 0,0 0-1,0 0 1,0 0 0,1-1-1,-1 1 1,0 0 0,0 0-1,0 0 1,0 0 0,0 0 0,0 0-1,1 0 1,-1 0 0,0-1-1,0 1 1,0 0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6728,'0'0'7657,"14"0"-7196,255-14 1603,-244 12-1867,12-1 255,1 2 0,-1 1 0,1 1-1,49 10 1,-55-11-1443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3808,'0'0'12502,"6"10"-12198,12 20-111,9 14 796,34 75 0,-35-51-292,24 68 468,-39-116-639,-10-19-483,0 0-1,0 1 0,0-1 1,0 0-1,0 1 0,0-1 1,0 0-1,-1 1 0,1-1 0,-1 1 1,1-1-1,-1 3 0,0-4 244,1-9-96,0 3-165,1 0-1,0 1 1,0-1-1,0 1 1,1-1-1,6-8 1,5-14 27,11-37 73,-11 28 17,24-48 1,-13 31 46,-24 52-192,-1 0 1,1 0-1,-1 0 0,1 0 1,-1 0-1,1-1 0,-1 1 0,0 0 1,0-3-1,0 1 15,0 3 11,-4-5 57,-50 9-71,32-2 19,-37-2-1,-78-2 132,84 3-83,34-2-14,19 2-61,0 0 0,-1 0 0,1 0 0,0 0 0,0 0 0,-1 0-1,1 0 1,0 0 0,-1 0 0,1 0 0,0 0 0,-1 0 0,1 0 0,0 0 0,0 0 0,-1 0 0,1-1 0,0 1 0,0 0 0,-1 0 0,1 0 0,0 0 0,0 0 0,-1-1 0,1 1 0,0 0-1,0 0 1,0-1 0,-1 1 0,1 0 0,0 0 0,0-1 0,0 1 0,0 0 0,0 0 0,-1-1 0,1 1 0,0 0 0,0-1 0,0 1 0,0 0 0,0 0 0,0-1 0,16-20-3113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0 5320,'0'0'9692,"-3"11"-9359,0 6-92,1-1-1,0 1 1,2 29 0,10 50 902,-2-30-180,-8-63-847,0 0 1,0-1-1,0 1 0,1 0 1,-1-1-1,1 1 0,-1-1 1,1 1-1,0 0 0,0-1 0,1 0 1,1 4 1044,-19-34-723,7 13-350,-38-73 238,42 77-279,1 0-1,0-1 0,1 1 0,-3-15 0,6 22-45,-1 0 0,1 0 0,0 0 0,0 0 0,1 0 0,-1 0 0,1 0 0,0 0 0,0 1 0,0-1 0,1 0 0,-1 1 0,1-1 0,0 1 0,0-1 0,3-3 0,-2 4 5,0 0 1,0 0-1,0 0 0,1 1 0,0-1 0,-1 1 0,1 0 1,0 0-1,0 1 0,0-1 0,0 1 0,0 0 0,0 0 1,1 0-1,-1 0 0,0 1 0,0 0 0,1-1 0,-1 2 0,7 0 1,8 3 53,-16-3-45,1-1 1,0 1-1,-1 0 1,1 0-1,-1 1 1,1-1-1,-1 1 0,1 0 1,4 3-1,-4-2 10,-1-1-1,1 1 1,-1-1-1,0 1 0,0 0 1,-1 0-1,1 0 1,3 7-1,-5-9-11,-1 0 0,1 1 0,-1-1 0,0 1 0,0-1 0,0 1 0,0-1 0,0 1 0,0-1 0,0 1 0,0-1 0,-1 1 0,1-1 0,0 0 0,-1 1 0,1-1 0,-1 1 0,0-1 0,1 0 0,-1 1-1,0-1 1,0 0 0,0 0 0,0 0 0,0 0 0,0 0 0,0 0 0,-2 1 0,-6 5 50,8-7-56,1 1 0,-1-1 0,0 1 0,1-1 0,-1 1 0,0-1 1,1 1-1,-1-1 0,0 1 0,1 0 0,-1-1 0,1 1 0,0 0 0,-1 0 0,1-1 0,-1 1 0,1 0 0,0 0 0,-1-1 0,1 1 0,0 0 0,0 0 0,0 0 0,0 0 1,0-1-1,0 2 0,0 0 1,-1-1 0,1 0 1,-1 0-1,1 1 0,-1-1 1,1 0-1,-1 0 0,1 0 0,-1 0 1,0 1-1,0-1 0,0 0 1,0 0-1,1-1 0,-1 1 1,-2 1-1,3-2-9,-1 0 0,1 0 0,-1 1 0,1-1 0,-1 0 1,1 0-1,0 0 0,-1 0 0,1 1 0,-1-1 0,1 0 0,0 0 0,-1 1 0,1-1 0,0 0 0,-1 1 1,1-1-1,0 0 0,-1 1 0,1-1 0,0 1 0,0-1 0,-1 1 0,1 0-2,0-1-1,-1 1 0,1-1 1,-1 1-1,1-1 1,0 1-1,-1 0 0,1-1 1,-1 0-1,1 1 0,-1-1 1,0 1-1,1-1 1,-1 0-1,1 1 0,-1-1 1,0 0-1,1 1 1,-1-1-1,0 0 0,0 0 1,1 0-1,-1 0 1,-1 0-1,2 0 8,0 0-1,-1 0 1,1 0-1,-1 0 1,1 0-1,0-1 1,-1 1 0,1 0-1,0 0 1,-1 0-1,1 0 1,-1 0-1,1 0 1,0 0 0,-1 0-1,1 0 1,0 1-1,-1-1 1,1 0 0,0 0-1,-1 0 1,1 0-1,0 0 1,-1 1-1,1-1 1,0 0 0,-1 0-1,1 1 1,0-1-1,0 0 1,-1 0 0,1 1-1,0-1 1,0 0-1,0 1 1,-1-1-1,1 0 1,0 1 0,0-1-1,0 0 1,0 1-1,0-1 1,0 0-1,0 1 1,-1-1 0,1 1-1,0-1 1,0 0-1,1 1 1,-1-1 0,0 0-1,0 1 1,0-1-1,0 1 1,0-1-1,0 1 1,0-1 15,13 0 1,82 5 6,-83-4 19,-1 1 0,1 0 0,0 1 0,0 0 0,20 9 0,-32-12-41,1 1 1,-1-1 0,1 0 0,-1 0 0,1 1 0,-1-1-1,0 0 1,1 1 0,-1-1 0,1 0 0,-1 1-1,0-1 1,1 1 0,-1-1 0,0 1 0,1-1 0,-1 1-1,0-1 1,0 1 0,1-1 0,-1 1 0,0-1-1,0 1 1,0-1 0,0 1 0,0-1 0,0 1 0,0-1-1,0 1 1,0-1 0,0 1 0,0 0 0,0-1-1,0 1 1,0-1 0,0 1 0,-1-1 0,1 1 0,0-1-1,0 1 1,-1-1 0,1 1 0,0-1 0,-1 0 0,1 1-1,-1 0 1,-20 17 98,-14 1 85,-1-2 0,-75 26 0,92-37-80,0 0 1,-39 4-1,17-7-3250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56 5016,'0'0'8881,"-9"19"-8384,6-13-450,-4 8 46,1-1 1,0 1-1,1 0 0,0 1 1,2-1-1,-1 1 0,2 0 1,0 0-1,0 15 0,27 198 1461,-2-26-357,-22-158-916,-1-25-47,0-1-1,1 1 1,1-1-1,1 0 1,0 1-1,9 22 1,-10-17 482,-2-18-274,0-6-331,0 0-99,1 0 0,-1 0 0,0 0 0,0 0 0,0 0 0,0 0 0,1 0 1,-1 0-1,0 0 0,0 0 0,0 0 0,0 0 0,1 0 0,-1 0 0,0 0 0,0 0 0,0 0 1,0 0-1,0-1 0,1 1 0,-1 0 0,0 0 0,0 0 0,0 0 0,0 0 0,0 0 1,0-1-1,0 1 0,1 0 0,-1 0 0,0 0 0,0 0 0,0-1 0,0 1 0,0 0 0,0 0 1,0 0-1,0 0 0,0-1 0,0 1 0,0 0 0,0 0 0,0 0 0,0 0 0,0-1 0,0 1 1,0 0-1,0 0 0,0 0 0,0 0 0,0-1 0,0 1 0,-1 0 0,-2-23 154,1 0 1,1 0-1,3-40 0,-1 36-74,-1 0 0,-3-32 1,-12-41 160,-11-105 320,19 78-78,6 114-425,1 1 0,1-1 0,0 0 1,0 0-1,2 1 0,-1-1 0,5-12 0,-5 20-47,0 0-1,1 0 0,-1 0 0,1 0 0,0 0 0,1 0 0,-1 1 1,1-1-1,0 1 0,0 0 0,0 0 0,0 1 0,1-1 0,-1 1 0,1 0 1,0 0-1,10-4 0,2 2 0,0 1 0,0 0 0,0 1-1,1 1 1,-1 1 0,1 0 0,-1 2 0,1 0 0,-1 0 0,0 2-1,1 0 1,-1 1 0,0 1 0,19 8 0,-26-9-11,-1 1-1,0 0 1,-1 0 0,1 1-1,-1 0 1,0 0 0,-1 1 0,1 0-1,-1 1 1,-1-1 0,1 1-1,-1 1 1,-1-1 0,1 1-1,-2 0 1,1 0 0,-1 0 0,-1 1-1,1 0 1,-2-1 0,1 1-1,-1 0 1,-1 0 0,0 0 0,0 1-1,-1-1 1,0 0 0,-1 0-1,0 0 1,-1 0 0,0 0-1,0 0 1,-1 0 0,-5 10 0,3-8 4,0 0 1,-1 0-1,-1-1 1,0 0-1,0 0 1,-1-1-1,-15 16 1,9-13 20,-1-1-1,-1 0 1,0 0 0,-24 12-1,-14 4 75,-28 17 203,76-41-239,0-1 61,9-3-27,16-5-48,-2 4-58,0 1 0,0 0 0,0 1 0,34 8 0,65 24-53,-89-23 2,51 27 1,-67-32 38,-1 2 1,0-1-1,0 1 1,0 1-1,-1 0 1,0 0-1,9 12 1,-15-16 6,0 1 1,0-1 0,0 1 0,-1-1 0,1 1 0,-1 0 0,0 0 0,-1 0 0,1 0 0,-1 0 0,0 0 0,0 0 0,-1 0 0,0 0-1,0 1 1,0-1 0,0 0 0,-1 0 0,0 0 0,0 1 0,0-1 0,0 0 0,-1 0 0,0-1 0,-3 6 0,0-1 3,0-1 1,0-1-1,-1 1 1,-1-1 0,1 0-1,-1 0 1,0 0-1,0-1 1,-1-1-1,0 1 1,0-1 0,-15 7-1,3-4 10,0 0 1,-1-1-1,0-2 0,0 0 1,0-1-1,-1-1 0,1-1 0,-1-1 1,-30-2-1,18-3 26,1 0-1,0-2 1,0-2-1,1 0 1,-42-19-1,50 18-31,15 6-36,0 0 1,0 0-1,0-1 0,0 0 0,1-1 0,-1 0 0,1 0 0,1-1 0,-10-8 0,16 12 2,0 0 0,1 1 1,-1-1-1,0 0 0,1 0 0,-1 0 0,1 0 0,0 0 0,0 0 0,0 0 1,0 0-1,0 0 0,0 0 0,0 0 0,1 0 0,-1 0 0,1 0 0,-1 0 1,1 0-1,0 1 0,-1-1 0,1 0 0,2-2 0,25-39-1992,-24 37 191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3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450 632 5824,'0'0'6150,"-10"5"-5674,-38 25 108,-45 37-1,30-19-170,22-17 58,-55 51 0,85-71-360,0 1 0,1 0-1,1 0 1,0 0 0,0 2 0,2-1 0,-1 1 0,2 0 0,-7 19 0,12-30-78,0 0 0,0 0 1,0 1-1,1-1 0,-1 0 0,1 1 1,0-1-1,0 0 0,0 0 0,0 1 1,1-1-1,-1 0 0,1 1 0,0-1 1,0 0-1,0 0 0,0 0 0,1 0 1,1 3-1,-1-3-4,1-1 0,-1 1 0,1-1 1,-1 0-1,1 0 0,0 0 0,-1 0 1,1-1-1,0 1 0,0-1 0,1 0 0,-1 1 1,0-2-1,0 1 0,0 0 0,1-1 0,-1 1 1,0-1-1,5 0 0,6 0 31,0-1-1,0-1 0,-1 0 1,1-1-1,-1 0 1,1-1-1,-1-1 1,0 0-1,-1-1 1,1 0-1,-1-1 0,0 0 1,18-15-1,3-6 74,-2 0-1,-1-2 0,31-40 0,-38 41-55,-2-1-1,-1-1 1,-2-1-1,-1 0 0,-1-2 1,-2 0-1,10-36 1,-3-7 89,-3-2 0,8-86 0,-25 159-156,10-112 237,-11 102-190,0 0 0,-1 0 1,-1 0-1,-1 0 0,-5-21 0,5 27-32,2 6 11,0 0 0,0 0 1,-1 0-1,1 0 0,-1 0 0,0 1 0,-4-8 0,5 11-27,1-1 0,-1 1 0,0-1 0,1 1 0,-1 0 0,1-1 0,-1 1 0,0 0 0,1-1 0,-1 1 0,0 0 0,1-1 1,-1 1-1,0 0 0,0 0 0,1 0 0,-1 0 0,0 0 0,-1 0 0,0 0 3,0 1 0,1-1 1,-1 1-1,0 0 0,0 0 0,0-1 1,1 1-1,-1 0 0,1 1 1,-1-1-1,-1 1 0,-5 6 23,0 0-1,1 0 0,-1 1 0,2 0 0,-1 1 0,1-1 0,-6 15 1,0 2 47,-15 48 0,17-35 3,1 0-1,-7 76 1,8 81 115,8-194-198,-1 50 56,3 1 1,11 69 0,-9-96-34,2-1 1,1-1-1,1 1 1,0-1-1,2 0 1,24 40-1,-29-55-8,1-1-1,0 0 0,1 0 1,0-1-1,0 1 0,0-2 1,1 1-1,0-1 0,1 0 1,-1-1-1,1 0 0,0 0 1,0-1-1,1 0 0,-1-1 1,1 1-1,0-2 0,0 0 0,0 0 1,0-1-1,0 0 0,0 0 1,0-1-1,0-1 0,0 0 1,0 0-1,0-1 0,0 0 1,0-1-1,0 0 0,-1 0 1,1-1-1,-1-1 0,0 1 1,0-2-1,9-6 0,-1-2 53,0 0 0,-2 0-1,0-2 1,-1 0 0,0-1 0,-1 0-1,-1-1 1,-1 0 0,0-1 0,8-20-1,-18 37-44,0-1-1,0 0 1,-1 0 0,1 1-1,-1-1 1,1 0-1,-1 0 1,0 0-1,0 0 1,0 0 0,0 1-1,0-1 1,-1 0-1,1 0 1,-1 0-1,0 1 1,0-1-1,0 0 1,0 1 0,0-1-1,-1 1 1,1-1-1,-1 1 1,0-1-1,0 1 1,0 0 0,-3-3-1,1 2 47,0 0-1,-1 0 0,1 1 1,-1-1-1,0 1 1,0 0-1,0 0 1,0 1-1,0-1 0,0 1 1,0 0-1,0 0 1,-11 1-1,216 8 397,-186-9-452,-1 2 1,1-1 0,-1 2 0,1 0 0,-1 0-1,0 1 1,0 1 0,0 0 0,19 10 0,-28-12-12,0 1 1,0 0 0,-1 0 0,1 0 0,-1 0 0,0 0 0,0 1 0,0 0 0,0-1 0,-1 1-1,1 0 1,-1 0 0,0 1 0,0-1 0,-1 0 0,1 1 0,-1-1 0,1 9 0,1 7 14,-1 0 0,-1 41 1,-1-38 10,-1-18-20,2-1-1,-1 1 1,0 0 0,1-1-1,0 1 1,0 0-1,1-1 1,-1 1 0,1-1-1,0 0 1,4 8-1,-5-10-4,1-1-1,-1 1 1,1 0-1,0 0 1,0-1-1,0 1 1,0-1-1,0 1 1,0-1-1,0 0 1,0 0-1,0 0 1,1 0-1,-1 0 1,0-1-1,1 1 1,-1-1-1,1 1 1,-1-1-1,1 0 1,-1 0-1,0 0 1,1 0-1,2-1 1,3 0 0,0-1-1,0 0 1,0 0 0,0-1-1,0 0 1,0-1 0,-1 1 0,0-2-1,10-6 1,6-7 25,29-28-1,-8 6-5,52-37 207,-87 68-202,-9 8-10,1-1 0,0 1 0,0 0 1,0 0-1,0 0 0,0 0 0,0 1 0,0-1 1,0 0-1,0 0 0,2 0 0,-2 1-12,0 0 0,-1 0 0,1 1 0,0-1 0,-1 0 0,1 1 0,-1-1 0,1 1 0,-1-1 0,1 1 0,-1-1 0,1 1 0,-1-1 0,1 1 1,-1-1-1,0 1 0,1-1 0,-1 1 0,0 0 0,1-1 0,-1 1 0,0 0 0,0-1 0,0 1 0,1 0 0,-1-1 0,0 1 0,0 0 0,0-1 0,0 2 0,9 41 53,10 31-19,-19-72-40,1 0 1,-1 0-1,1 0 1,0 0-1,0 0 1,0 0-1,0-1 1,0 1-1,0 0 1,0-1-1,1 1 1,-1-1-1,0 1 1,1-1-1,-1 0 1,1 1-1,0-1 1,-1 0-1,1 0 1,0 0-1,0 0 1,0-1-1,0 1 1,0 0-1,0-1 1,0 1-1,0-1 1,0 0-1,0 0 1,0 0-1,0 0 1,3 0-1,1-1 1,-1-1-1,0 0 1,1 1-1,-1-2 1,0 1 0,0-1-1,0 0 1,0 0-1,0 0 1,7-7-1,4-5 13,-1-1 1,-1 0-1,22-32 0,34-66 74,-43 69-40,10-26 60,-3-1 0,39-125 0,-66 174-65,4-29 0,5-17 117,-88 329 301,19-59-398,19-83-31,-128 394 74,98-367-81,60-138-21,2-7-3,7-12 0,73-104-51,4 4 0,6 4 0,138-133 0,-152 169 3,71-88 0,-121 129 49,-1-2 0,-1 0 0,-1-2 0,-3 0 0,28-73-1,-20 43 23,-19 51 13,-1-1 0,0-1 0,-1 1 1,0-1-1,-1 0 0,-1 0 0,1-25 0,-4 41-32,0 0 0,0 1 1,0-1-1,0 0 0,0 0 0,0 0 0,0 0 0,-1 0 0,1 0 0,0 0 0,0 0 0,0 0 0,0 0 0,0 0 0,0 0 0,0 0 0,0 0 0,0 0 0,0 0 0,-1 0 0,1 0 0,0 0 0,0 0 0,0-1 0,0 1 0,0 0 0,0 0 0,0 0 0,0 0 0,0 0 0,0 0 0,0 0 0,0 0 0,0 0 0,-1 0 0,1 0 0,0 0 0,0 0 0,0 0 0,0-1 0,0 1 0,0 0 0,0 0 0,0 0 0,0 0 0,0 0 0,0 0 0,0 0 0,0 0 0,0 0 0,0 0 0,0-1 0,0 1 0,0 0 0,0 0 0,0 0 0,0 0 0,0 0 0,0 0 1,0 0-1,0 0 0,0 0 0,1 0 0,-1 0 0,0-1 0,-6 11 101,-6 17-28,12-27-75,-7 19 40,-9 18 37,2 1 0,-13 56-1,-18 173 142,15-78-121,25-160-87,1 1 0,1 0 0,2 0 0,1 0 0,1 1 0,7 38 0,-7-66-5,5 24 38,-6-26-50,0 0 0,0 0 1,1 0-1,-1 0 0,0 0 1,1 0-1,-1 0 0,0 0 1,1 0-1,-1-1 1,1 1-1,-1 0 0,1 0 1,0 0-1,-1-1 0,1 1 1,0 0-1,0-1 0,1 2 1,-1-3-52,0-1-1,0 1 1,0 0 0,0 0 0,0-1 0,0 1-1,-1 0 1,1-1 0,0 1 0,-1-1-1,1 1 1,0-4 0,1 0-91,7-24-747,0 0 0,-2-1 0,-2 0 0,4-45 0,-8 61-789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5320,'0'0'8896,"12"2"-8294,211 32 1638,-65-19-1060,5 0-176,-90-8-556,-46-4-112,0 0 0,0-2 0,0-1 0,30-4 0,-33-2 176,9-1-3397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555 0 5824,'0'0'9065,"-11"10"-8509,0 1-400,-53 56 704,23-19-141,-11 14 347,-64 59 1,43-49-297,-23 20 354,58-66-789,29-21-190,0 1-1,1 0 1,-12 11 0,14-14 96,6-3-287,0 0-1,1 0 0,-1 0 1,0 0-1,0 0 1,0 0-1,0 0 0,0 0-186,0 0 186,0-1 1,0 1-1,0 0 0,0 0 1,0 0-1,0 0 0,0 0 1,0 0-1,0 0 0,0 0 1,0 0-1,0 0 0,0 0 1,0 0-1,0-1 1,0 1-1,0 0 0,0 0 1,0 0-1,0 0 0,0 0 1,0 0-1,0 0 0,0 0 1,0 0-1,0 0 0,0 0 1,0 0-1,0 0 0,0-1 1,0 1-234,0 0 233,-1 0 0,1 0 1,0 0-1,0 0 1,0 0-1,0 0 0,0 0 1,0 0-1,0 0 0,0 0 1,0 0-1,0 0 0,0 0 1,0 0-1,0 0 0,-1 0 1,1 0-1,0 0 0,0 0 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9344,'0'0'5106,"10"9"-4531,8 8-178,-1 1 1,30 38-1,104 135 2136,-43-55-719,-62-77-805,-44-56-899,1 0 0,-1 0 0,1 0 0,0 0 0,0-1 0,0 0 0,0 1 0,1-1 0,-1 0 0,0 0 0,1-1 0,4 2 0,-7-2-177,1-1 0,-1 0 0,0 0 0,1 1 0,-1-1 0,1 0 0,-1 0 0,0-1 0,1 1 0,-1 0-1,0 0 1,1-1 0,-1 1 0,0-1 0,1 1 0,-1-1 0,0 1 0,0-1 0,1 0 0,-1 0 0,0 1 0,0-1-1,0 0 1,0 0 0,0 0 0,0 0 0,0 0 0,-1-1 0,1 1 0,0 0 0,-1 0 0,1 0 0,0-1-1,0-1 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114 101 6328,'0'0'11573,"-4"11"-11180,3-9-377,0 1 15,-1 0-1,1 0 1,-1 1 0,1-1 0,0 1 0,0-1-1,1 1 1,-1-1 0,1 1 0,0-1 0,-1 1-1,2 0 1,-1-1 0,0 1 0,1-1-1,-1 1 1,1 0 0,0-1 0,1 0 0,-1 1-1,0-1 1,1 0 0,3 6 0,53 77 836,4-3 0,115 120 0,-151-177-577,-2 0 0,27 41-1,-17-24 64,-24-31-174,-1 0 0,0 0 1,8 16-1,-10-16 44,-5-11-185,-1 1 0,-1-1 0,1 1 0,0-1 0,0 1 0,0 0 0,-1-1 0,1 1 0,-1 0 0,0-1-1,1 1 1,-1 0 0,0 2 0,0-4 130,0 5-49,1 13 225,-1-18-338,0 1 0,0-1 0,0 1 0,0-1 0,1 1 0,-1-1 0,0 0 0,0 1 0,0-1 1,1 1-1,-1-1 0,0 0 0,1 1 0,-1-1 0,0 0 0,1 1 0,-1-1 0,0 0 0,1 1 0,-1-1 1,0 0-1,1 0 0,-1 0 0,1 1 0,-1-1 0,1 0 0,-1 0 0,0 0 0,1 0 0,-1 0 0,2 0 1,-2 0 50,1-7 76,77-176 87,-53 118-110,57-108 0,-62 139-70,86-159 235,-95 169-202,0 0 0,2 0 0,1 1 0,0 1 0,33-38 1,-47 60-68,1 0 1,-1-1 0,1 1 0,-1-1 0,1 1-1,-1-1 1,0 1 0,1-1 0,-1 1 0,0-1-1,0 1 1,1-1 0,-1 1 0,0-1 0,0 1-1,0-1 1,1 1 0,-1-1 0,0 0 0,0 1 0,0-1-1,0 1 1,0-1 0,0 0 0,0 1 0,0-1-1,-1 1 1,1-2 0,-1 1-2,1 0 1,-1 0-1,0 0 1,0 1-1,0-1 1,0 0-1,0 0 1,1 1-1,-1-1 1,-1 0-1,1 1 1,0-1-1,-2 0 0,-3-1-2,-1 0 0,1 1 0,-1-1 0,-9 0 0,-183 2 11,187 0-14,-145 17 0,17-1 0,63-11 25,0 3 0,1 4-1,-140 39 1,189-45-30,21-5-55,18-4-28,31-10-352,44-18 1,-49 17-2949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0 7024,'0'0'7166,"-4"11"-6618,1-6-424,1-2-81,0 1 0,0-1 1,1 0-1,-1 1 0,1-1 0,-1 6 1,2-8-24,0 0 1,0 0 0,0 0 0,0 0 0,0 0 0,0 0 0,0 0-1,0 0 1,0 0 0,1 0 0,-1 0 0,0 0 0,1 0 0,-1 0-1,1-1 1,-1 1 0,1 0 0,-1 0 0,1 0 0,0-1 0,-1 1-1,1 0 1,0 0 0,0-1 0,-1 1 0,1-1 0,0 1 0,0-1-1,0 1 1,0-1 0,0 1 0,1-1 0,54 17 944,0-2 1,84 10 0,-17-4 334,-91-15-926,0-2 0,-1-1 0,1-2 0,0-1 0,0-1 0,0-2 0,0-1 1,37-10-1,-68 14-373,0 0 0,-1 0 1,1 0-1,-1 0 0,1 0 1,-1 0-1,1-1 1,-1 1-1,1 0 0,-1 0 1,1-1-1,-1 1 0,1 0 1,-1-1-1,1 1 1,-1 0-1,0-1 0,1 1 1,-1-1-1,0 1 0,1-1 1,-1 1-1,0-1 1,1 1-1,-1-1 0,0 1 1,0-1-1,0 1 0,1-1 1,-1 1-1,0-1 1,0 1-1,0-2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257 194 5920,'0'0'8225,"1"12"-7566,8 205 1323,15 197 1210,-13-374-2540,-9-36-395,0 1 1,-1 0 0,1 0 0,-1 0 0,1 9 0,4-7 823,-3-8-510,-6-5-351,2 4-193,-1-1 0,1 0 0,0 1 1,0-1-1,1 0 0,-1 0 1,0 0-1,1 1 0,0-1 0,0-5 1,-1-4 18,-12-60 207,-26-88 0,7 38-11,1-25 80,17 83-171,8 44-93,2 0 0,0-1 0,-2-35 1,6 42-33,1 1 1,0 0 0,1 0 0,0 0 0,1 0 0,0 1 0,1-1 0,7-15-1,-9 25-19,-1-1-1,1 1 1,0-1-1,0 1 0,1 0 1,-1 0-1,1 0 0,-1 1 1,1-1-1,0 0 1,0 1-1,0 0 0,1 0 1,-1 0-1,0 0 0,1 0 1,-1 1-1,1-1 1,0 1-1,-1 0 0,1 0 1,0 1-1,0-1 0,0 1 1,-1-1-1,1 1 1,0 0-1,0 1 0,0-1 1,0 1-1,-1 0 0,1 0 1,4 1-1,2 2 1,0 0 0,-1 0 0,1 1 0,-1 0-1,0 0 1,0 1 0,12 11 0,-2 1 12,33 38-1,-45-47-15,0 0-1,-1 0 1,-1 1-1,1-1 1,-2 1-1,1 1 1,5 20 0,-8-25 2,-1 1 1,0 0 0,0-1 0,0 1 0,-1 0 0,0 0-1,0 0 1,0-1 0,-1 1 0,-1 0 0,1 0 0,-1-1 0,0 1-1,-3 7 1,-1-3 18,-1 0 0,0 0 0,0-1 0,-1 1-1,0-2 1,-1 1 0,-12 9 0,-1-1 121,-1-2 1,-29 16-1,39-25-13,10-5-92,0-1 1,0 1 0,0 0 0,0-1 0,0 1 0,0 1 0,0-1 0,-3 5 0,9-5-31,0 0 0,0 1 0,0-1 0,0 0 0,1 0 0,3 1 0,71 32-3,65 32-60,-111-50 32,-2 1 0,40 30 0,-65-44 17,0 1 0,0-1 0,0 1 0,0 0-1,-1 1 1,0-1 0,0 1 0,-1 0 0,1 0 0,-1 0 0,2 7-1,-3-8 9,-1-1 0,0 1 0,0-1 0,-1 0 0,1 1 1,-1-1-1,0 1 0,0 0 0,-1-1 0,1 1 0,-1-1 0,0 0 0,0 1 0,-1-1 0,1 0 0,-1 1 0,-4 6 0,-1 1 19,-1-1 1,-1-1-1,0 1 0,-1-2 1,1 1-1,-2-1 0,1-1 1,-1 0-1,-1 0 0,1-1 1,-1 0-1,-1-1 0,-25 8 1,15-6 54,-1-1 1,0-2 0,0 0 0,-1-2 0,1 0 0,-50-2-1,44-4 6,1-1 0,-1-2 0,1-1 0,0-1 0,1-1-1,0-1 1,-42-23 0,63 29-104,0 1 0,1-2 0,0 1 0,-6-6 1,1-4-3892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0 240 4216,'0'0'8336,"13"-1"-7896,37-2-4,-43 3-252,1-1 0,-1-1 0,0 1 0,0-1 0,0 0 0,10-6 0,-12 6 6,-1 0 0,1 0-1,0 1 1,0-1 0,-1 1-1,1 0 1,0 1 0,6-1-1,23 2 625,37 8-1,-29-4-373,-26-4-301,1-2 1,0 1-1,21-5 0,-24 3-14,0 1-1,18 2 0,23-2 215,-47 0-300,-1 1-1,0 0 1,1 1-1,7 1 1,17 1 55,106 1 189,-37-1-51,-90-4-186,-1 1-1,0 1 1,12 2 0,26 0 89,1-8-41,-35 2-54,0 2 0,0-1 0,0 2 1,24 2-1,-4 1 68,1-2 0,-1-1 1,55-7-1,8 0 52,2 0-8,21 0-38,70-8 196,-95 5-22,-68 6-175,0-1 0,0-1 0,48-19 0,-47 15-50,0 1 1,0 1-1,36-5 1,-30 9-28,127-20 216,-131 20-202,0 0 0,0 2 0,0 1 0,46 5 0,12-1 58,-48-4-43,20 0 13,-15 2-38,0-2 1,54-7-1,-31 1-25,-43 5-14,14 0 3,70-15 0,-88 13 19,0 1 0,0 1 0,27 1 0,1-1 17,6 1 116,86 10 0,-89-4 22,102-3 0,139-17 140,-103 18 171,-180-3-401,0 0 0,1-1 0,-1 0 0,18-5 0,-28 6-87,0 0-1,0 0 1,0 0 0,0 0 0,0 0-1,0 0 1,0 0 0,0 0 0,0 0-1,-1 0 1,1 0 0,0 0 0,0 0-1,0 0 1,0-1 0,0 1-1,0 0 1,0 0 0,0 0 0,0 0-1,0 0 1,0 0 0,0 0 0,-1 0-1,1 0 1,0 0 0,0 0 0,0 0-1,0-1 1,0 1 0,0 0 0,0 0-1,0 0 1,0 0 0,0 0 0,0 0-1,0 0 1,0 0 0,0-1 0,0 1-1,0 0 1,0 0 0,0 0 0,0 0-1,0 0 1,0 0 0,0 0-1,0 0 1,1 0 0,-1 0 0,0-1-1,0 1 1,0 0 0,0 0 0,0 0-1,0 0 1,0 0 0,0 0 0,0 0-1,0 0 1,0 0 0,1 0 0,-14-3-45,-41 6-281,-53 10 0,64-8-2601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0 110 6928,'0'0'5470,"5"12"-4700,17 53 932,18 92-1,-21-20-154,10 44 296,-22-156-1549,-2-6 106,0 1 0,-1-1 0,2 33 0,0-29 529,-2-20-344,-2-16-35,-6-73-138,-20-112 0,1 16-100,19 152-213,-11-40 0,1 2 46,13 60-125,0 1 0,0 0 0,1 0 0,0-1 0,1 1 0,-1 0 0,2-1 0,-1 1 0,1 0 0,0 0 0,0 0 0,5-11 0,-4 14-9,-1-1-1,1 1 1,0 0 0,1 0 0,-1 0 0,1 0 0,0 1-1,-1-1 1,2 1 0,-1 0 0,0 0 0,1 1-1,-1-1 1,1 1 0,-1 0 0,1 0 0,0 0-1,8-1 1,13-1 11,1 1 0,0 1 0,-1 1 0,1 2 0,0 0 0,0 2 0,-1 1 0,1 1 0,-1 1 0,34 13 0,-57-17-21,1-1 1,0 0 0,0 1-1,-1 0 1,1 0-1,-1 0 1,0 1 0,0-1-1,0 1 1,0-1 0,0 1-1,0 0 1,0 0 0,-1 0-1,3 5 1,-4-5 1,0-1 0,0 1 0,0 0 0,0-1 0,0 1 0,-1 0 0,1 0 0,-1-1 0,0 1 0,0 0 0,0 0 0,0 0 0,-1-1 0,1 1 0,-1 0-1,1 0 1,-1-1 0,0 1 0,0 0 0,0-1 0,-1 1 0,-2 4 0,-7 9 8,0-1 1,-1 0-1,-1-1 0,0 0 0,-1-1 1,0-1-1,-1 0 0,-29 17 0,3-6 65,0-3-1,-63 23 0,44-19 229,60-24-231,13 4-3,92 17-80,-61-14-11,-1 2 1,0 2-1,48 19 1,-58-16 12,51 30 0,-73-38 8,-1 1 0,0 0 0,0 1 0,0 0 0,-1 1 1,0 0-1,-1 0 0,10 15 0,-16-21 5,-1-1 1,0 0-1,1 1 1,-1-1 0,0 1-1,0-1 1,0 1-1,-1-1 1,1 1-1,-1 0 1,1-1-1,-1 1 1,0 0 0,0-1-1,0 1 1,0 0-1,-1 0 1,1-1-1,-2 4 1,1-3 5,-1 1-1,0-1 1,0 0 0,0 1 0,0-1 0,0 0 0,-1 0-1,1 0 1,-1-1 0,0 1 0,-6 4 0,-4 1 19,0-1 0,0 0 1,-1-1-1,0 0 0,-24 5 1,14-4 19,-1-2 0,1-1 0,-1-1 0,0-1 0,0-1 0,1-1 0,-1-1 0,-37-7 0,-124-36 395,184 43-448,0 1-1,1-1 1,-1 1-1,0-1 1,0 0-1,1 1 0,-1-1 1,0 0-1,1 0 1,-1 0-1,1-1 1,-1 1-1,1 0 0,0 0 1,-1-1-1,1 1 1,0-1-1,0 1 0,0-1 1,0 0-1,0 1 1,0-1-1,1 0 1,-2-2-1,2 1-38,0 0 0,0 1 0,0-1 0,1 0 0,-1 0 1,1 1-1,0-1 0,-1 0 0,1 1 0,0-1 0,1 1 0,-1-1 0,0 1 0,1 0 0,3-5 1,14-17-3655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6424,'0'0'9400,"13"3"-8871,2 2-330,0-2 0,0 0 0,1 0 1,26-1-1,-18 0 266,0 0 1,0 2-1,32 8 1,-49-10-324,-5-2-101,0 0 0,0 1 1,0-1-1,0 1 0,0 0 0,-1 0 1,1-1-1,0 1 0,-1 0 0,1 0 1,0 1-1,-1-1 0,1 0 1,-1 0-1,0 1 0,1-1 0,-1 1 1,0-1-1,0 1 0,0 0 1,0-1-1,0 1 0,0 0 0,-1 0 1,1-1-1,0 1 0,-1 0 0,0 0 1,1 0-1,-1 0 0,0 0 1,0 0-1,0 0 0,0 3 0,-1 0 27,0 0-1,-1 0 0,1 1 1,-1-1-1,0 0 1,0-1-1,0 1 0,-1 0 1,0-1-1,0 1 1,-5 5-1,-8 7 152,-1-2 0,-30 22 0,-6 4 309,43-32-285,-1 0-1,-1-1 0,-18 10 1,29-18-235,1 0 0,0 0 0,0 0 0,0 0 1,0 0-1,-1 0 0,1 0 0,0 0 1,0 0-1,0 0 0,0 1 0,-1-1 1,1 0-1,0 0 0,0 0 0,0 0 0,0 0 1,0 0-1,0 1 0,0-1 0,-1 0 1,1 0-1,0 0 0,0 0 0,0 1 0,0-1 1,0 0-1,0 0 0,0 0 0,0 0 1,0 1-1,0-1 0,0 0 0,0 0 0,0 0 1,0 0-1,0 1 0,0-1 0,0 0 1,0 0-1,0 0 0,0 0 0,0 1 0,1-1 1,-1 0-1,0 0 0,0 0 0,0 0 1,0 0-1,0 1 0,0-1 0,0 0 0,1 0 1,-1 0-1,0 0 0,0 0 0,0 0 1,0 0-1,0 0 0,1 1 0,-1-1 0,0 0 1,0 0-1,0 0 0,0 0 0,1 0 1,-1 0-1,0 0 0,0 0 0,15 4 206,-14-3-219,29 7 146,0-1 1,1-2 0,0-1 0,0-1 0,1-2 0,-1-1-1,43-5 1,-53 0-218,-1-1 0,1 0 0,31-16 0,-26 11-2734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5320,'0'0'16614,"5"12"-16461,3 2-99,-4-7-27,0 0 1,0 0-1,-1 0 1,0 1-1,-1-1 1,1 1-1,1 12 1,37 364 1122,-39-365-1075,-1-5 65,0 0-1,-1 0 1,0-1 0,-1 1 0,-4 23 0,7-30 139,-2-7-274,0 0 0,0 0 0,0 0 0,0 0 0,0 0 0,0 0 0,0 0 0,0 0 0,-1 0 0,1 0 0,0 0 0,0 0 0,0 0 0,0 0 0,0 0 0,0 0 0,0 0 0,-1 0 0,1 0 0,0 0 0,0 0-1,0 0 1,0 0 0,0 0 0,0 0 0,0 1 0,0-1 0,0 0 0,0 0 0,0 0 0,-1 0 0,1 0 0,0 0 0,0 0 0,0 0 0,0 1 0,0-1 0,0 0 0,0 0 0,0 0 0,0 0 0,0 0 0,0 0 0,0 0 0,0 0 0,0 1 0,0-1 0,0 0 0,0 0 0,0 0 0,0 0 0,0 0 0,0 0 0,0 0 0,1 1 0,-1-1 0,0 0 0,-7-29-752,5 18-2556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12160,'0'0'969,"8"11"-721,-6-8-227,6 7 33,-1 0 0,2-1 0,-1 0 0,1 0-1,1-1 1,0 0 0,10 6 0,16 4 243,1-2 1,1-2 0,0-1-1,1-1 1,75 10-1,-94-20 52,34 0 0,-36-2 100,-21-7-2340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6824,'0'0'9673,"11"4"-9123,-1 0-414,1-1-1,0-1 0,1 1 0,-1-2 0,0 0 0,1 0 1,22-2-1,40-8 503,98-6 665,-114 13-878,-36 0-91,0 1 0,0 1 0,0 1 0,0 0 0,0 2 0,32 8 0,-54-11-320,0 0 0,0 0 1,0 0-1,0 0 0,0-1 0,0 1 1,0 0-1,0 0 0,0 0 1,0 0-1,0 0 0,0-1 0,0 1 1,0 0-1,0 0 0,0 0 1,0 0-1,0 0 0,1-1 1,-1 1-1,0 0 0,0 0 0,0 0 1,0 0-1,0 0 0,0 0 1,0-1-1,0 1 0,0 0 1,1 0-1,-1 0 0,0 0 0,0 0 1,0 0-1,0 0 0,0 0 1,0 0-1,1 0 0,-1 0 0,0-1 1,0 1-1,0 0 0,0 0 1,0 0-1,1 0 0,-1 0 1,0 0-1,0 0 0,0 0 0,0 0 1,1 1-1,-10-11-2701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0 154 4416,'0'0'16730,"13"5"-16409,-1 0-242,-6-2-34,1 0-1,0-1 0,0 1 1,0-1-1,0-1 0,0 1 1,0-1-1,0-1 0,1 1 0,-1-1 1,11-1-1,93-18 532,-53 8-180,70-4 1,-101 14-289,246-17 1074,-264 17-1129,-1 0 0,0-1 0,0 0 0,0 0 0,0-1 0,0 0 0,0-1 0,7-4 0,-11 5-46,1 1-1,-1-1 0,0 0 1,-1-1-1,1 1 1,0 0-1,-1-1 1,0 0-1,0 0 1,0 0-1,0 0 1,-1-1-1,0 1 1,4-9-1,0-15-3228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2304,'0'0'14997,"-3"10"-14691,1 1-178,-1 0-1,1-1 0,1 1 0,0 0 1,1 0-1,1 19 0,13 178 1513,-7-60-827,-7-106-591,0-32-89,-1 1 0,2-1 0,2 20 0,-3-27-88,1 0 0,-1 0-1,0 0 1,0 0 0,-1 0 0,1 0 0,0 0 0,-1 0 0,0 0 0,0 0 0,0 0 0,-2 4 0,2-4 38,-1 1 0,1-1 1,0 1-1,0 0 1,1-1-1,-2 7 1,-1-15 184,2 1-3259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 7832,'0'0'6089,"-6"11"-5492,-17 36-2,23-45-524,-1 0 0,1 0 1,0-1-1,0 1 0,0 0 0,0-1 1,0 1-1,0 0 0,1 0 0,-1-1 1,0 1-1,1 0 0,-1-1 0,1 1 1,0 0-1,0-1 0,-1 1 0,1-1 1,0 1-1,0-1 0,0 0 0,1 1 1,-1-1-1,0 0 0,0 0 1,1 0-1,-1 0 0,1 0 0,1 2 1,0-1 63,7 4 85,1-1 1,-1 0-1,1 0 1,0-1-1,0 0 0,0-1 1,0 0-1,1-1 0,-1-1 1,15 1-1,9 1 244,1-1-1,-1-3 1,69-8 0,-71 3-187,-9 2 515,37-11 0,-58 15-464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89 5320,'0'0'11639,"11"-10"-11204,37-33-23,-45 41-358,0-1 0,0 1 0,0 0 0,1 0 0,-1 0 0,1 1-1,-1-1 1,1 1 0,0 0 0,6-2 0,4 0 114,-5 0 10,0 1 0,0 0-1,18-2 1,-22 4-95,-1 0 1,1 0 0,-1 1-1,0-1 1,1 1 0,-1 0-1,0 1 1,1-1 0,-1 1-1,6 3 1,-4-2 39,-1 0-1,0 0 1,0 1-1,0-1 0,0 1 1,-1 0-1,1 1 1,6 8-1,-9-10-70,0 1 0,0-1 0,0 1 0,0 0 0,-1-1 1,0 1-1,0 0 0,0 0 0,0 0 0,-1 0 0,1 0 0,-1 0 0,0 0 0,-1 6 0,-1 4 50,-2-1 0,0 1 1,0-1-1,-1 0 1,-1 0-1,0-1 0,-9 13 1,9-14-50,-3 5 31,0-1 1,-1 0-1,-1 0 1,-1-1 0,0-1-1,-1 0 1,0 0-1,-29 20 1,-36 26 520,99-69-99,23-3-402,51-7 0,-74 17-54,-1 1-1,0 1 1,1 1-1,-1 1 0,24 3 1,18 6 382,-61-10-402,1 0 0,0 0 0,0 0 0,0-1 1,-1 1-1,1 0 0,0-1 0,0 1 0,-1-1 0,1 0 0,0 0 0,-1 1 1,1-1-1,-1 0 0,1 0 0,1-3 0,22-19-1624,-22 19-343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1 145 5224,'0'0'10104,"1"11"-9590,5 30-22,-6-40-470,1-1 1,-1 1-1,0-1 0,0 1 0,0-1 0,0 1 0,0-1 1,1 0-1,-1 1 0,0-1 0,0 0 0,1 1 1,-1-1-1,0 0 0,1 1 0,-1-1 0,0 0 1,1 1-1,-1-1 0,1 0 0,-1 0 0,0 1 1,1-1-1,-1 0 0,1 0 0,-1 0 0,0 0 0,1 0 1,-1 0-1,1 0 0,-1 0 0,1 0 0,-1 0 1,1 0-1,-1 0 0,1 0 0,-1 0 0,0 0 1,1 0-1,-1 0 0,2-1 0,16-8 398,-16 7-316,23-14 548,29-23-1,-34 22-113,1 2 0,35-19 0,-55 33-502,1 0-1,0 0 0,-1 1 0,1-1 1,0 0-1,0 1 0,-1-1 1,1 1-1,0 0 0,0-1 0,0 1 1,0 0-1,0 0 0,0 0 0,-1 0 1,1 1-1,0-1 0,0 0 1,0 1-1,0 0 0,-1-1 0,1 1 1,0 0-1,0 0 0,-1 0 0,1 0 1,-1 0-1,1 0 0,-1 0 1,1 0-1,-1 1 0,0-1 0,0 1 1,1-1-1,-1 1 0,0-1 0,0 1 1,-1 0-1,1-1 0,0 1 1,-1 0-1,2 2 0,1 7 52,0-1 0,0 1 0,-1 0 0,0 0 0,0 19 0,0 44 337,3 0-1,16 74 1,-19-139-363,1 0 1,0 0 0,0 0-1,0-1 1,1 1 0,1-1-1,-1 0 1,8 10 0,-10-16-34,-1 0 0,1 0 0,0 0 0,0 0 0,0 0 0,0 0 0,0-1 0,0 1 0,0-1 0,0 1 0,1-1 0,-1 0 1,1 0-1,-1 0 0,1 0 0,-1 0 0,1-1 0,0 1 0,-1-1 0,1 1 0,0-1 0,-1 0 0,1 0 0,0-1 0,-1 1 0,1 0 0,-1-1 0,1 0 1,0 1-1,-1-1 0,1 0 0,-1 0 0,4-3 0,0 1 13,0-1-1,-1-1 1,1 1 0,-1-1 0,0 0-1,-1 0 1,9-12 0,25-45 117,-28 43-95,1-2 5,-1-1 1,-1 0-1,-1-1 1,-1 1-1,0-1 0,3-30 1,6-143 482,-15 180-488,-2-1 15,1 15-65,-1 0 1,1 0 0,0 0 0,0 0-1,0 0 1,0 0 0,0 0 0,0 0-1,1 0 1,-1 0 0,0 0-1,1 0 1,0 0 0,-1 0 0,1 1-1,0-1 1,0 0 0,2-2-1,1 3-1,0 1 0,-1 0 0,1 0 0,0 0 0,0 0 0,-1 1 0,1 0 0,0 0 0,-1 0 0,6 2 0,-6-2-4,28 9 24,-1 2-1,-1 1 0,0 2 0,38 24 0,-14-12 96,-46-24-32,-2 0-187,-7-6-182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0 6728,'0'0'9322,"-4"12"-8675,-2 10-236,1 0 1,1 0-1,0 0 0,2 1 1,1-1-1,1 24 1,8 73 1074,-2-22-318,4-24 935,-10-73-2086,0-1 1,0 1-1,0 0 1,0 0-1,0 0 1,0 0-1,0 0 1,0 0-1,0 0 1,0 0-1,0 0 1,0 0-1,0 0 1,0 0-1,1 0 1,-1 0-1,0 0 1,0 0-1,0 0 1,0 0-1,0 0 1,0 0-1,0 0 1,0 0-1,0 0 1,0 0-1,0 0 1,0 0-1,1 0 0,-1 0 1,0 0-1,0 0 1,0 0-1,0 0 1,0 0-1,0 0 1,0 0-1,0 0 1,0 0-1,0 0 1,0 0-1,0 0 1,0 0-1,0 0 1,0 0-1,1 1 1,2-13 200,-1-4-326,1 0 0,4-14 0,-1 10-3003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8136,'0'0'7464,"14"2"-6880,49 4 551,104-3 0,-129-7-512,50-12 0,-50 8-124,40-3-1,-67 10-640,-1 1 365,1-1 1,-1 0-1,11-4 1,-18 4-484,0 1 0,-1-1 0,1-1 0,-1 1 0,1 0 0,-1-1 0,1 1 0,-1-1 0,3-2 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1 140 7432,'0'0'6918,"0"10"-6340,-1 14-160,2 0 1,0 0 0,7 29-1,43 142 2117,10 44 187,-61-236-2627,0-1 0,1 0 0,-1 0 0,1 0-1,0 0 1,-1 0 0,1 0 0,0 0 0,2 3 0,-3-5-77,0 1 0,1-1 1,-1 0-1,0 0 1,0 0-1,0 0 0,0 0 1,0 0-1,0 0 1,1 0-1,-1 0 0,0 0 1,0 0-1,0 0 1,0 0-1,0 0 1,1 0-1,-1 0 0,0 0 1,0 0-1,0 0 1,0 0-1,0 0 0,1-1 1,-1 1-1,0 0 1,0 0-1,0 0 0,0 0 1,0 0-1,0 0 1,0 0-1,0 0 0,1 0 1,-1-1-1,0 1 1,0 0-1,0 0 0,0 0 1,0 0-1,0 0 1,0-1-1,0 1 0,5-16 367,-3-5-242,0 0 1,-2 0-1,0 0 1,-6-36-1,4 33-49,-36-244 758,32 237-676,1 0 1,2 1-1,1-1 1,2-31-1,-1 56-145,1 0-1,1 0 1,-1 0-1,1 0 1,0 1 0,0-1-1,1 0 1,0 1-1,0-1 1,0 1-1,1 0 1,-1 0 0,6-8-1,-7 12-21,1 0 0,-1 0-1,0 0 1,1 0 0,-1 0-1,1 0 1,-1 1 0,1-1-1,-1 0 1,1 1 0,0-1-1,-1 1 1,1 0 0,0-1 0,-1 1-1,1 0 1,0 0 0,-1 0-1,1 0 1,0 1 0,-1-1-1,3 1 1,39 11 95,-40-11-95,180 71 350,-176-69-341,-2 0 3,0-1 0,0 0 0,0 0 0,0-1 0,9 2 0,-2 0 157,-6-2 23,-4-13-301,-2 5-3528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6:39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4416,'0'0'9789,"1"10"-9194,-2 122 1668,-3-61-980,-2 80 2756,6-151-3823,38-1 788,57-11 1,-57 7-748,58-3-1,-82 8-65,0 0 1,0-1-1,26-6 0,-38 7-320,1-1 0,0 0 0,0 0 0,-1 1 0,1-2 0,0 1 1,-1 0-1,1 0 0,-1-1 0,0 1 0,0-1 0,1 0 0,-1 0 0,0 0 0,0 0 0,0 0 0,-1 0 0,1 0 0,-1-1 0,1 1 0,-1-1 0,0 1 0,1-1 0,-1 1 0,0-4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3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10952,'0'0'600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8:49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7328,'0'0'13791,"10"-4"-13472,31-11-6,-33 13-141,1 0 1,-1 0-1,1 1 0,-1 0 0,1 0 0,0 1 0,-1 0 0,1 1 0,0-1 0,-1 2 0,15 3 0,14 2 214,396 18 2115,-362-22-2126,-50-1-171,1-1 0,0-1-1,0-1 1,40-6-1,-20-1 186,17-4 341,-41 5-129,-25 11-797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8:50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9440,'0'0'8325,"10"-3"-7563,-4 1-736,14-3 766,0 0 0,1 1 0,32-2 0,167-4 2104,-43 3-1537,1 0 519,-147 5-1414,-24 1-311,-1 0 0,0 1 0,0 0 0,1 0 0,-1 0 0,0 1 0,11 2 0,-3-1 389,-4 0-718,-3 2-3270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8:59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1200,'0'0'19937,"10"4"-19520,-1-1-307,-6-2-72,1 0 1,-1 0-1,1 0 0,-1 1 0,0-1 0,1 1 0,-1 0 1,0 0-1,0 0 0,0 1 0,0-1 0,-1 0 0,1 1 1,-1 0-1,1 0 0,-1 0 0,4 6 0,4 18 358,-1 2 0,-1-1-1,-2 1 1,-1 1 0,3 44 0,-2-17 301,2 50 681,-8-105-1353,1 6 154,0 0 0,-1 0 0,0 0 0,-1 0 0,0 0 0,0 0 0,-3 9 0,3 2 272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00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10544,'0'0'9679,"11"1"-8968,59 4 368,59 3 645,-57-8-1090,131 4 1070,-193-3-1519,0 0 1,-1-1-1,1 0 0,0-1 0,-1 0 0,1 0 1,-1-1-1,1 0 0,-1-1 0,12-4 0,-15 0 24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00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9848,'0'0'8034,"11"-9"-7338,41-27-17,-42 30-458,0 1 0,1 0 0,-1 1 0,1 0 0,1 0 0,-1 1 0,0 1 0,1 0 0,14-1 0,13-3 345,26-8 336,-39 8-333,0 0 1,0 2 0,36-2 0,4 3 1256,0 0-3797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0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8336,'0'0'7952,"0"15"-7274,20 335 4178,3-179-1622,-18-139-2537,-5 13 1608,-1-45-2255,-2 0 295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0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15176,'0'0'2231,"12"-6"-1776,-10 5-449,48-22 1228,70-23 1,16 20 1324,-119 23-2190,6 2 304,-1 0 1,1 1 0,35 5-1,-52-4-553,-4-2-21,1 2 0,-1-1 0,0 0 0,1 0 0,-1 1 0,0-1 0,1 1 0,-1 0 0,0 0 0,0 0 0,0 0 0,0 0 0,0 0 0,0 0 0,0 1 0,2 1 0,-3-2-101,-1-1 0,0 0 1,0 0-1,0 1 0,1-1 1,-1 0-1,0 1 0,0-1 0,0 1 1,0-1-1,0 0 0,0 1 1,0-1-1,0 0 0,0 1 0,0-1 1,0 0-1,0 1 0,0-1 1,0 0-1,0 1 0,0-1 1,0 1-1,0-1 0,0 0 0,-1 1 1,1-1-1,0 0 0,-1 1 1,-1 3-3523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02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14272,'0'0'2589,"12"-12"-2251,0-3-225,-2 3 15,1 1 0,0 0 0,1 1 0,15-11-1,-9 7 153,-10 8-1,0-1 0,1 1 0,-1 0 1,1 1-1,15-6 0,-22 10-192,1 0 0,-1 0 1,1 1-1,0-1 0,-1 1 1,1 0-1,0 0 0,-1 0 1,1 0-1,-1 0 0,1 0 1,0 1-1,-1-1 0,1 1 1,-1 0-1,1 0 0,-1 0 0,1 0 1,-1 0-1,0 1 0,1-1 1,-1 1-1,0-1 0,0 1 1,0 0-1,3 4 0,-1-2 36,0 1 0,0 0 1,-1 0-1,0 1 0,0-1 0,0 1 0,-1 0 0,1-1 0,-1 1 0,-1 0 0,1 0 0,-1 0 0,0 1 1,-1-1-1,1 12 0,-2-8 18,0 0 1,0 0-1,-1 0 1,-1 0 0,1-1-1,-2 1 1,1-1-1,-1 1 1,-6 9 0,3-5 88,-1-1 0,-1 1 1,0-1-1,-17 17 1,18-20 167,9-6 69,18-4 17,-14 0-530,100-6 514,-58 5 106,76-12 0,-109 11-4245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05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0 461 7736,'0'0'11330,"0"-11"-10885,1-14-140,1 1-1,2 0 0,0 0 0,1 0 0,2 0 0,0 1 1,11-24-1,-5 21 99,-6 11 37,16-27 1,-20 37-307,1 1 0,-1-1 0,1 1 0,0 0 0,0 1 0,0-1 0,0 1 0,1-1 0,8-4 0,-12 8-105,-1 0 1,1 0 0,-1-1 0,1 1 0,-1 0 0,1 0 0,-1-1-1,1 1 1,-1 0 0,1 0 0,0 0 0,-1 0 0,1 0 0,-1 0-1,1 0 1,0 0 0,-1 0 0,1 0 0,-1 0 0,2 0 0,-2 1 6,1 0 1,0 0 0,0 0 0,-1-1 0,1 1 0,-1 0 0,1 0-1,-1 0 1,1 0 0,-1 0 0,1 0 0,-1 0 0,0 0 0,1 2 0,23 126 760,-18-90-573,1 1-1,16 48 1,-20-81-195,1-1 1,-1 1 0,1-1 0,1 0 0,-1 0 0,1 0 0,0-1-1,0 1 1,1-1 0,9 7 0,-2-2 30,1-1 0,0-1 0,26 12-1,-37-19-43,-1 0-1,0 0 0,1-1 0,-1 1 0,1-1 1,-1 0-1,1 1 0,-1-1 0,1 0 0,-1-1 0,1 1 1,-1 0-1,1-1 0,-1 1 0,0-1 0,3-1 1,0 0 7,-1 0 1,0 0 0,0-1 0,0 0 0,0 1 0,0-1 0,6-8 0,-2 3 18,-1-1 0,0-1 0,-1 1 0,0-1 0,-1 0 0,7-16 0,4-20 116,-1 0-1,-3-1 0,-1 0 1,-3-1-1,3-48 0,-11 86-112,1 0-1,1 0 1,0 1-1,0-1 0,1 0 1,4-10-1,-6 19-40,0-1 0,0 1 1,1 0-1,-1 0 0,0-1 0,1 1 0,-1 0 0,0 0 0,1 0 0,-1 0 1,1 1-1,0-1 0,-1 0 0,1 1 0,0-1 0,-1 1 0,1-1 1,0 1-1,-1 0 0,1 0 0,0 0 0,0 0 0,-1 0 0,1 0 1,0 0-1,0 1 0,-1-1 0,4 2 0,2-1 0,1 1 0,-1 1 0,0 0 0,0 0 0,8 5 0,-4-1 24,8 3 65,-1 2 1,0 1 0,19 17 0,-37-30 7,0 0-100,1 0 0,-1 0-1,0 0 1,0 0 0,1 0-1,-1 0 1,0 0 0,0 0 0,0 0-1,1 0 1,-1 1 0,0-1 0,0 0-1,0 0 1,1 0 0,-1 0 0,0 0-1,0 1 1,0-1 0,1 0-1,-1 0 1,0 0 0,0 0 0,0 1-1,0-1 1,0 0 0,0 0 0,1 0-1,-1 1 1,0-1 0,0 0 0,0 0-1,0 1 1,0-1 0,0 0-1,0 1 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0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7432,'0'0'16785,"1"13"-16355,9 54 175,10 77 1042,-20-134-1394,1 0 0,0-1 0,1 1-1,5 15 1,-7-20-577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4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5520,'0'0'4073,"17"-7"-3508,97-40 299,-95 38-647,-1-1 0,0-1-1,-1 0 1,0-1 0,15-15-1,1-7 761,43-62 0,-45 56-236,-21 27-433,-1 2 104,0 0 0,-1-1 1,0 1-1,-1-1 0,0-1 1,-1 1-1,5-16 0,-25 53 1403,-6 26-1475,-18 71-1,31-93-241,1 1 0,2 1 0,1-1-1,0 33 1,4-54-61,0 1 1,0-1-1,1 1 0,0-1 1,0 1-1,1-1 0,0 0 0,7 13 1,-8-19-17,0 1 0,0-1 0,0 0 1,0 0-1,0 0 0,1 0 0,-1 0 1,1 0-1,0-1 0,0 0 0,0 1 1,0-1-1,0 0 0,0 0 0,1 0 1,-1-1-1,1 1 0,-1-1 0,1 0 0,0 0 1,-1 0-1,1-1 0,0 1 0,6-1 1,-1-1 8,0-1-1,1 0 1,-1 0 0,0-1 0,-1 0 0,1 0 0,0-1 0,-1-1 0,0 1 0,0-1-1,0-1 1,-1 1 0,8-9 0,14-12 97,44-56-1,-62 69-87,32-43 103,15-18 85,-49 65-178,-1 0 1,1 0-1,1 1 1,-1 1-1,16-10 1,36-26 327,-60 43-362,0-1 0,0 0 1,0 0-1,0 1 0,0-1 0,0 1 0,0-1 0,0 1 1,0-1-1,0 1 0,0 0 0,0 0 0,1-1 1,-1 1-1,0 0 0,2 0 0,-2 0-2,-1 1 0,1-1 0,-1 0 0,1 1-1,-1-1 1,1 0 0,-1 1 0,1-1 0,-1 0 0,0 1-1,1-1 1,-1 1 0,1-1 0,-1 1 0,0-1 0,0 1-1,1-1 1,-1 1 0,0-1 0,0 1 0,1-1 0,-1 1-1,0 1 1,1 4 55,-1 0 0,0 1 0,0-1 0,-2 13 0,2-14-86,-4 19 126,-9 32 1,7-34 9,1 1 0,-3 26 0,8-49-110,0 1 0,0-1 0,0 1 1,-1-1-1,1 0 0,0 1 1,0-1-1,0 1 0,0-1 1,0 1-1,0-1 0,0 1 1,0-1-1,0 1 0,0-1 1,0 1-1,0-1 0,0 1 0,1-1 1,-1 1-1,0-1 0,0 0 1,0 1-1,1-1 0,-1 1 1,0-1-1,1 0 0,-1 1 1,0-1-1,1 1 0,12-11 176,-10 6-196,44-45 168,-20 21-39,0 0 0,2 2-1,0 1 1,39-24 0,-66 48-105,0 0 0,0 0-1,0 0 1,0 1 0,0-1 0,0 1 0,0 0 0,0-1 0,0 1 0,1 0-1,-1 0 1,0 0 0,0 1 0,0-1 0,0 0 0,0 1 0,0 0 0,0-1-1,0 1 1,0 0 0,0 0 0,0 0 0,0 0 0,-1 0 0,1 0-1,0 1 1,-1-1 0,1 1 0,1 1 0,5 5 16,-1 0 1,0 1-1,0 0 1,6 11 0,5 12 35,-2 1 1,13 37 0,-15-35-10,13 20-763,-40-110-3400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06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10752,'0'0'9895,"11"1"-9196,6 1-250,0-2 0,0 0 0,23-3 0,20-5 648,5 0-168,0-3 0,84-26 0,-121 32-529,-1 0-336,-10-6-3393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07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8744,'0'0'8191,"7"12"-7311,8 19-273,-2 1-1,-1 0 0,9 37 1,-7-7 400,-5-19 529,17 48 1,-16-73-478,-3-15-301,-3-13-263,-3-1-335,0-1 1,-1 0 0,0 1 0,-4-22-1,1 0 22,-25-248 1215,27 253-1264,1 27-126,0 0 1,0 0 0,0-1 0,0 1-1,1 0 1,-1 0 0,0 0-1,1 0 1,-1 0 0,1-1-1,0 1 1,-1 0 0,1 0 0,0 0-1,-1 1 1,1-1 0,0 0-1,0 0 1,1-1 0,12-8 58,-12 8-57,0 0-1,0 1 0,-1-1 0,1 1 0,0 0 0,1-1 1,-1 1-1,0 0 0,0 0 0,0 1 0,1-1 0,-1 0 0,0 1 1,1-1-1,-1 1 0,5 0 0,5 0 17,1 0 49,0 0 1,0 1-1,22 4 1,37 13 486,-63-18-423,1 1-165,-5 1-3697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08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6632,'0'0'7184,"8"10"-6660,24 37-46,-30-43-399,0 0 0,0 1 0,-1-1 0,1 0 0,-1 0 0,0 1 0,0-1 0,-1 1 0,1-1 0,-1 1 0,0 6 0,1 9 288,-1 10 212,-1-25-389,1 1 1,0-1-1,0 0 1,0 0-1,1 0 0,2 9 1,-3-13-123,1 0 0,-1 0 0,1 0 0,-1 0 1,1 0-1,0-1 0,0 1 0,-1 0 0,1 0 0,0 0 1,0-1-1,0 1 0,0-1 0,0 1 0,0 0 0,0-1 1,0 0-1,0 1 0,0-1 0,0 0 0,0 1 0,0-1 0,0 0 1,0 0-1,1 0 0,-1 0 0,0 0 0,0 0 0,0 0 1,2-1-1,5 0-41,0-1 1,0 0 0,11-5-1,4-1 196,-1 4-23,0 1-1,35 0 1,16-2 263,-45 3-64,-27 2-534,0 0 0,0 0 0,0 0-1,0 0 1,0 0 0,0 0-1,-1 0 1,1 0 0,0 0 0,0 0-1,0 0 1,0 1 0,0-1-1,0 0 1,0 1 0,0-1 0,-1 1-1,1-1 1,0 1 0,0-1-1,-1 1 1,2 1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47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1 9536,'0'0'9209,"-10"7"-8613,-44 34 569,54-40-1039,-1 0 0,1-1-1,-1 1 1,1 0 0,0 0 0,-1-1 0,1 1-1,0 0 1,0 0 0,-1 0 0,1 0 0,0-1 0,0 1-1,0 0 1,0 0 0,0 0 0,0 0 0,0-1-1,1 1 1,-1 0 0,0 0 0,0 0 0,1-1-1,-1 1 1,0 0 0,1 0 0,-1-1 0,1 1-1,-1 0 1,1-1 0,-1 1 0,1 0 0,0-1-1,-1 1 1,1-1 0,0 1 0,-1-1 0,1 1-1,0-1 1,-1 1 0,3-1 0,21 6 371,0-2 0,1 0 0,0-2 0,30 0 0,101-12 519,-106 5-612,97-15 637,-141 19-951,14-3 623,-20 4-696,0-1 1,0 1 0,1 0 0,-1 0 0,0-1 0,0 1 0,0 0 0,1 0 0,-1-1 0,0 1 0,0 0 0,0-1 0,0 1 0,0 0 0,0-1 0,1 1 0,-1 0 0,0-1 0,0 1 0,0 0 0,0-1 0,0 1 0,0 0 0,0-1 0,0 1 0,-1 0 0,1-1 0,0 1 0,0 0 0,0-1 0,0 1 0,0 0 0,0 0-1,-1-1 1,1 1 0,0 0 0,0-1 0,0 1 0,-1 0 0,1 0 0,0 0 0,0-1 0,-1 1 0,1 0 0,0 0 0,-1 0 0,1 0 0,-1-1 0,0 0-55,0 0 0,1 0 0,-1 0 0,0-1 0,0 1 0,1 0 1,-1 0-1,1-1 0,-1 1 0,1 0 0,0-1 0,-1 1 0,1 0 0,0-1 0,0 1 0,0-1 0,0 1 0,0-2 1,2-6-2957,-2 7 1983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47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69 8536,'0'0'6312,"-8"13"-5822,1-3-384,-2 1 112,2 0 0,-1 1 0,2 0 0,0 0 0,0 1 0,1-1 0,-5 19-1,1 35 525,2 1 0,4 0-1,5 80 1,-1-80-198,-1-31 165,1 0 0,2 0 0,15 68 0,-8-84 296,-6-17-99,-6-14-345,-1-3-411,0 1-1,-1-17 1,-1-10-7,-25-82 201,15 65-51,-14-97 0,25 112-194,0 15 31,2 0 1,0 1 0,4-34 0,-1 51-95,0 1-1,1-1 1,0 1-1,0 0 1,1 0-1,0 0 1,0 0-1,1 1 1,0-1 0,0 1-1,1 0 1,0 0-1,0 0 1,10-8-1,-1 3 27,1 0 0,1 1-1,0 1 1,0 0 0,1 1 0,0 1 0,1 1-1,0 0 1,0 1 0,0 1 0,20-2-1,-34 5-48,1 2 0,0-1-1,0 0 1,-1 1 0,1 0-1,0 0 1,0 1 0,0-1-1,0 1 1,-1 0 0,1 0-1,0 1 1,-1-1 0,1 1-1,-1 0 1,0 0 0,1 1-1,4 3 1,-6-3-4,1 1-1,-1-1 1,1 1-1,-1 0 0,0 1 1,0-1-1,-1 0 1,0 1-1,1 0 1,-1-1-1,-1 1 1,1 0-1,-1 0 1,0 0-1,0 0 1,0 0-1,0 7 1,-1-3 4,0 0 1,-1-1 0,0 1 0,0 0-1,-1-1 1,0 1 0,0-1 0,-1 1-1,0-1 1,-1 0 0,1 0-1,-2-1 1,1 1 0,-1-1 0,0 0-1,0 0 1,-1 0 0,-7 6 0,3-4 16,-1 0 1,0 0 0,0-2 0,-1 1 0,0-1 0,-1-1-1,1 0 1,-1-1 0,0 0 0,-27 5 0,28-7-11,11-3-15,0 0 1,0 0-1,0 0 1,0 0-1,0 0 1,0 0-1,0 1 1,-1-1-1,1 0 1,0 1-1,0-1 1,0 1 0,0 0-1,0-1 1,-1 2-1,3-1-6,-1 0 1,1 1-1,0-1 0,-1 0 0,1 0 0,0 0 0,-1 0 1,1 0-1,0 0 0,0 0 0,0 0 0,0 0 1,0 0-1,0 0 0,1-1 0,1 2 0,1 2-1,28 20 36,-1 2-1,38 42 0,-27-11 140,-37-51-113,-2 1 1,1-1-1,-1 1 1,0 0-1,0 0 1,-1 1 0,3 9-1,2 6 278,-1-16-5157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47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1 12360,'0'0'4545,"-10"6"-4244,-1-1-210,-4 2 148,1 1 1,0 1 0,-20 15-1,27-19-70,0 1 0,1-1 0,0 2 0,0-1 0,1 0 0,0 1 0,0 0 0,0 1 0,1-1 0,0 1-1,1-1 1,-1 1 0,2 0 0,-1 0 0,-1 11 0,4-16-102,0-1 1,0 1-1,0 0 1,1 0-1,-1 0 0,1-1 1,0 1-1,-1 0 1,2-1-1,-1 1 0,0-1 1,0 1-1,1-1 1,-1 0-1,1 1 0,0-1 1,-1 0-1,1 0 1,0 0-1,4 2 0,1 2 94,0 0 0,1-1 0,0 1 0,14 6 0,-15-9-61,0 0 1,0 0-1,0 0 1,0-1-1,0 0 1,0 0-1,1-1 0,-1 0 1,1 0-1,-1-1 1,1 0-1,-1 0 0,1-1 1,-1 0-1,1 0 1,-1 0-1,0-1 1,1-1-1,-1 1 0,0-1 1,0 0-1,-1 0 1,1-1-1,9-7 1,-8 4-73,0 1 0,-1-1 0,0 0 1,0-1-1,6-10 0,1-4-3240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47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9744,'0'0'6457,"14"0"-5868,73 3 154,165 12 1957,-82-2 1000,-156-13-2959,-13 0-937,0 0 0,0 0 0,0 0-1,0 0 1,1 0 0,-1 0 0,0 0 0,0 0 0,0 1 0,0-1 0,0 0 0,2 2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47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8840,'0'0'6241,"16"2"-5864,12 1-204,155 14 973,-58-20-125,195-30 1,-242 23-739,344-65 1837,-390 67-1736,2 1-1,-1 3 1,0 0-1,1 2 0,0 2 1,52 5-1,-85-5-322,0 0 1,0 0-1,0 0 0,0 0 0,0 1 0,1-1 0,-1 0 1,0 1-1,0-1 0,0 1 0,0-1 0,0 1 0,0-1 1,-1 1-1,1 0 0,0-1 0,0 1 0,1 1 0,-2-1-48,0 0 1,1 0-1,-1 0 0,0 0 0,0 0 0,-1 0 0,1 0 0,0 0 0,0 0 0,0 0 1,-1 0-1,1 0 0,0 0 0,-1-1 0,1 1 0,-1 0 0,1 0 0,-1 0 1,1-1-1,-1 1 0,-1 1 0,-1 1-65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47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1 348 9144,'0'0'6673,"11"0"-6180,-6-1-439,-3 1-23,1-1 1,0 1-1,-1 0 0,1 0 1,0 0-1,0 0 1,-1 0-1,1 1 1,0-1-1,-1 1 0,1-1 1,-1 1-1,1 0 1,-1 0-1,1 0 0,-1 1 1,1-1-1,-1 1 1,0-1-1,0 1 0,0 0 1,0-1-1,0 1 1,0 0-1,0 1 1,-1-1-1,1 0 0,-1 0 1,3 5-1,14 31 490,-2 1 1,-1 1-1,-2 0 0,9 52 1,-18-75-234,1 8 941,-1 0 0,1 37-1,-13-89-403,1 10-712,-40-145 441,7 16-126,31 117-302,2 0 0,-6-44-1,11 59-73,1 0-1,1 0 0,0-1 1,1 1-1,0 0 0,1 0 1,6-19-1,-5 24-23,0 1-1,1 1 1,0-1-1,1 0 1,0 1-1,0 0 1,0 0-1,1 1 1,0-1-1,0 1 1,14-9-1,-11 8-5,0 1 0,0 0 0,1 1 0,0 0-1,0 0 1,1 1 0,-1 1 0,21-5 0,-25 7-13,0 1 1,0 0-1,-1 0 1,1 0-1,0 1 1,0 0 0,0 0-1,0 0 1,-1 1-1,1 0 1,-1 0-1,1 0 1,-1 1-1,0-1 1,0 1-1,0 1 1,0-1-1,0 1 1,-1-1-1,0 2 1,6 4-1,-7-5 2,0 0-1,0 0 1,0 1-1,-1-1 0,1 0 1,-1 1-1,0 0 1,-1-1-1,1 1 0,-1 0 1,1 0-1,-2 0 1,1 0-1,0 0 0,-1 0 1,0 0-1,0 0 1,-1 0-1,1 0 0,-1 0 1,0 0-1,0 0 1,-1 0-1,0-1 0,-3 8 1,0-3 10,0-1 0,0 0 0,-1 0-1,-1 0 1,1-1 0,-1 0 0,-1 0 0,1-1 0,-11 7 0,3-3 33,0-1 0,-1 0 0,0-1 1,-20 6-1,33-13-44,1 0 0,-1 0-1,1 0 1,0 0 0,-1 0 0,1 0 0,0 1 0,0-1 0,-1 1 0,-1 2 0,3-3-8,1-1 0,0 1 0,-1 0 0,1 0 0,0 0 1,0 0-1,0-1 0,0 1 0,0 0 0,-1 0 0,2 0 0,-1 0 1,0-1-1,0 1 0,0 0 0,0 0 0,0 0 0,1 0 1,-1-1-1,0 1 0,1 0 0,-1 0 0,0-1 0,1 1 1,-1 0-1,1 0 0,-1-1 0,1 1 0,0-1 0,-1 1 1,1 0-1,1 0 0,161 166 102,-99-84 210,-63-83-306,-1 1 0,1-1 0,-1 1 0,1-1 0,-1 1 0,1-1 0,-1 0 0,1 1 0,-1-1 0,1 0-1,-1 1 1,1-1 0,0 0 0,-1 0 0,1 0 0,0 0 0,-1 0 0,1 1 0,0-1 0,-1 0 0,1 0-1,-1 0 1,1-1 0,0 1 0,-1 0 0,1 0 0,0 0 0,-1 0 0,2-1 0,-1 0 41,1 0 1,0 0 0,-1-1-1,1 1 1,-1-1 0,0 1-1,1-1 1,-1 1 0,2-4-1,2-4-1319,0-1-1,6-17 1,-10 24 320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47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45 11048,'0'0'5065,"-13"-9"-4568,-43-23-18,54 31-438,0 1-1,-1-1 1,1 1 0,0-1-1,-1 1 1,1 0 0,0 0-1,-1 0 1,1 0 0,0 0 0,-1 1-1,1-1 1,0 1 0,0-1-1,-1 1 1,1 0 0,0 0 0,0 0-1,0 0 1,0 0 0,0 1-1,0-1 1,0 0 0,0 1 0,1 0-1,-1-1 1,-2 4 0,-4 2 191,4-5-108,1 1 1,0 0-1,-1 0 1,1 0 0,0 0-1,1 0 1,-1 0-1,0 1 1,-2 5 0,4-7-62,1 0 1,-1 0 0,1 0 0,0 0-1,0 1 1,0-1 0,0 0 0,0 0 0,0 0-1,0 0 1,1 1 0,-1-1 0,1 0 0,0 0-1,-1 0 1,1 0 0,0 0 0,0 0 0,0 0-1,1-1 1,1 4 0,3 4 95,0 0-1,1 0 0,0-1 1,0 0-1,10 7 1,-12-11-69,0-1 1,0 1-1,0-1 1,1-1-1,-1 1 1,1-1 0,0 0-1,-1 0 1,1 0-1,12 1 1,-6-2 117,0 0-1,0 0 1,0-1 0,0 0 0,0-1 0,23-5 0,-31 5-177,0 0 0,1-1 1,-1 1-1,0-1 0,0 0 0,0 0 1,0-1-1,-1 1 0,1-1 0,-1 0 1,1 0-1,-1 0 0,0 0 0,0 0 1,0-1-1,-1 1 0,1-1 0,-1 0 1,0 0-1,0 0 0,3-7 0,7-32-476,-8 29-2450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4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1406 5416,'0'0'4849,"14"-6"-4109,-8 3-654,9-3 102,0-1 0,0 0-1,-1-1 1,0-1-1,17-14 1,25-29 461,-2-2 1,73-97-1,71-140 951,-142 193-594,-4-2 0,54-147 0,-105 244-938,0 1 11,0 0 1,0 0 0,0-1-1,-1 1 1,1 0-1,-1-1 1,1 1-1,-1 0 1,0-1 0,0-3-1,-3 10 32,0 0 0,0 0 0,1 1 0,-1-1 1,-2 9-1,-45 108 211,-36 136 0,74-203-242,2 0 1,-5 97-1,14-145-73,1-1 0,0 0 0,0 0 0,0 0 0,1 0 0,0 1 0,2 5 0,-3-9-5,1-1 0,0 0-1,-1 1 1,1-1-1,0 0 1,0 0-1,0 0 1,0 0-1,0 0 1,0 0-1,0 0 1,0 0-1,0 0 1,0 0-1,0-1 1,1 1 0,-1 0-1,0-1 1,1 1-1,-1-1 1,0 0-1,1 1 1,-1-1-1,1 0 1,-1 0-1,0 0 1,1 0-1,-1 0 1,1 0-1,1 0 1,7-2 7,-1 1 0,0-1 1,0-1-1,0 1 0,0-2 0,0 1 0,0-1 0,-1 0 1,0-1-1,0 0 0,11-9 0,5-7 29,0-1 0,21-27 0,-27 29-21,46-58 99,82-130 0,-40 53 4,-51 80-54,4-4 83,52-93 0,-105 162-95,-1 1 0,1-1 0,-2-1 0,0 1 0,0-1 0,-1 1 0,0-1 0,-1 0 0,1-12 0,-3 23-46,1 0 0,-1-1 0,0 1 0,0 0 0,0 0-1,0-1 1,0 1 0,0 0 0,0 0 0,0-1 0,0 1 0,0 0-1,0 0 1,0-1 0,0 1 0,-1 0 0,1 0 0,0-1 0,0 1-1,0 0 1,0 0 0,0 0 0,0-1 0,-1 1 0,1 0 0,0 0-1,0 0 1,0-1 0,0 1 0,-1 0 0,1 0 0,0 0 0,0 0-1,-1 0 1,1 0 0,0-1 0,-9 7 159,-8 14-38,-23 45 71,-37 80 0,42-75-116,-81 195 101,22 9 12,37-104 57,43-123 402,26-61-567,0-1 1,-1 0-1,16-27 1,16-22-9,-27 44-50,0 0 0,2 2 1,0 0-1,1 1 1,1 0-1,42-25 1,-61 41-30,0 0 0,1 1 0,-1-1 1,1 0-1,-1 0 0,1 1 1,-1-1-1,1 0 0,-1 1 1,1 0-1,-1-1 0,1 1 0,0 0 1,-1 0-1,1 0 0,0 0 1,-1 0-1,1 0 0,0 1 0,-1-1 1,1 0-1,-1 1 0,1-1 1,-1 1-1,1 0 0,-1-1 1,1 1-1,-1 0 0,1 0 0,1 2 1,0 1-2,1 1 1,-1 0 0,0 0-1,0 0 1,-1 0 0,0 0-1,3 7 1,5 13 3,-1-7-5,1-1 0,0-1 1,16 19-1,-20-27 1,1-1-1,-1-1 1,1 1-1,0-1 1,0-1 0,1 1-1,0-1 1,14 7 0,-18-10 4,0-1 1,0 1 0,0-1 0,0 0 0,0 0 0,1 0 0,-1-1-1,0 1 1,0-1 0,0 0 0,1 0 0,-1-1 0,0 1 0,0-1-1,1 0 1,-1 0 0,0 0 0,0-1 0,0 1 0,-1-1-1,1 0 1,0 0 0,-1-1 0,1 1 0,-1-1 0,0 1 0,1-1-1,-1 0 1,-1 0 0,1-1 0,0 1 0,-1-1 0,3-4 0,1-2 10,-1 1 0,-1-1 0,0 0-1,0 0 1,-1 0 0,0-1 0,-1 1 0,0-1 0,-1 1 0,0-1 0,-1-20 0,-1 27-8,1 0 0,-1-1 0,0 1 0,0 0 0,0 0 0,-1 0 0,1 0 0,-1 0-1,0 0 1,0 0 0,0 0 0,-1 1 0,0-1 0,1 1 0,-7-5 0,8 6-3,-1 1 0,0-1 0,0 1 1,0 0-1,0 0 0,0 0 0,-1 0 0,1 1 1,0-1-1,0 1 0,-1-1 0,1 1 0,0 0 1,-1-1-1,1 1 0,0 0 0,-1 1 0,1-1 1,0 0-1,0 1 0,-1-1 0,1 1 0,0 0 1,0 0-1,0 0 0,0 0 0,0 0 0,0 0 1,-4 3-1,3-2 1,0 0 0,-1 1 0,1 0 0,0 0 0,0-1 0,0 2 0,1-1 0,-1 0 0,1 0 1,0 1-1,0 0 0,0-1 0,0 1 0,0 0 0,1 0 0,0 0 0,0 0 0,0 0 0,0 0 0,1 0 0,-1 0 0,1 0 0,0 0 1,1 6-1,0-5-4,0 0 1,1 1 0,-1-1 0,1 0 0,0 0 0,1 0-1,-1 0 1,1 0 0,0-1 0,1 1 0,-1-1 0,1 1-1,-1-1 1,1-1 0,0 1 0,1 0 0,7 4 0,7 4 11,0-1 0,1-2 0,0 0 0,26 8 0,-34-13-6,1-1-1,0 0 0,-1-1 0,1 0 1,0-1-1,0 0 0,0-1 0,21-3 1,-30 2-36,0 0 0,0 0 0,-1 0 0,1 0 0,0-1 0,0 0 1,-1 0-1,1 0 0,-1 0 0,0 0 0,1-1 0,-1 1 0,0-1 1,-1 0-1,1 0 0,0 0 0,-1 0 0,0 0 0,1-1 0,-1 1 1,-1-1-1,4-6 0,-4 7-302,-1 0-1,1 0 1,0 0-1,-1 0 1,0 0 0,0 0-1,0 0 1,0 0-1,0 0 1,-1 0 0,0-4-1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4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12960,'0'0'712,"54"67"-1584,3-27 376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47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 10448,'0'0'9657,"10"-7"-9243,35-19-14,-43 24-342,0 1 0,0 0-1,0 0 1,0 0 0,1 1 0,-1-1-1,0 0 1,1 1 0,-1 0-1,0-1 1,1 1 0,-1 0-1,0 0 1,1 0 0,-1 1 0,0-1-1,1 0 1,-1 1 0,0 0-1,1-1 1,-1 1 0,0 0-1,0 0 1,0 1 0,0-1 0,0 0-1,0 0 1,2 3 0,-2-2-3,0 1 1,0-1-1,-1 1 1,1 0-1,0 0 1,-1 0 0,0 0-1,0 0 1,0 0-1,0 0 1,0 0-1,-1 0 1,1 1-1,-1-1 1,0 0 0,0 0-1,0 1 1,0-1-1,-1 0 1,0 0-1,-1 6 1,1-2 10,-1 0 1,-1 0 0,1 0-1,-1 0 1,0 0-1,-1 0 1,0-1-1,-7 10 1,7-12-9,1-1 31,0 1 0,0-1 0,1 0 0,-1 1 0,1-1 0,-1 1 1,1 0-1,-3 7 0,5-10-69,1-1 0,-1 1 1,0 0-1,0 0 0,1-1 0,-1 1 0,0 0 1,1-1-1,-1 1 0,1-1 0,-1 1 0,1 0 1,-1-1-1,1 1 0,-1-1 0,1 1 0,-1-1 1,1 0-1,0 1 0,-1-1 0,1 0 0,0 1 1,-1-1-1,1 0 0,0 0 0,0 1 0,0-1 1,22 4 162,2-4-61,-1-1 0,0-1 0,1-1 0,-1-1 0,-1-1 0,1-2 0,28-10 0,-24 6 24,-19 7-101,0 1 0,1-1 1,0 2-1,16-3 0,-25 5-58,0-1 1,0 1-1,0 0 0,1-1 0,-1 1 0,0 0 1,0-1-1,0 0 0,0 1 0,0-1 1,0 0-1,0 1 0,0-1 0,0 0 0,0 0 1,0 0-1,0 0 0,1-2 0,3-6-3721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28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4816,'0'0'11621,"13"-2"-11211,-9 2-375,20-4 205,-1 0-1,25-8 1,-21 6 178,1 1 0,56-3 1,-13 2 39,-58 6-344,1-1-1,-1 2 1,1 0 0,-1 0 0,15 5-1,-10-3 429,-1-1 0,23 1 0,-38-3-713,12 1 627,-7 0-3446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2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14 125 4312,'0'0'13281,"4"9"-13045,11 51 226,-2 0 0,8 96 0,-8-54 158,7 18 514,-22-56 626,-7-85-1696,1-1 0,1 0 1,2 0-1,0-1 0,-3-29 1,-2-9 58,-31-176 229,38 216-285,2 1 0,0-1 0,1 1 0,1 0 0,1-1 0,5-22 0,-6 40-55,1 0-1,-1 1 1,0-1-1,1 0 1,-1 1-1,1-1 1,0 1-1,0-1 1,0 1-1,0 0 1,0 0-1,1 0 1,-1 0-1,1 0 1,-1 0-1,1 1 1,3-2-1,4-2 9,1 0-1,0 1 1,13-4 0,-15 6-16,0 0 0,0 1 1,0 1-1,0-1 1,0 1-1,0 1 1,0-1-1,0 2 1,0-1-1,0 1 1,8 3-1,-2 0-1,1 1-1,-2 1 1,1 0 0,-1 1-1,17 12 1,-28-18-1,1 1 0,-1 0 1,1 0-1,-1 0 0,0 1 0,0-1 1,0 1-1,0 0 0,-1-1 0,0 1 1,0 0-1,0 1 0,0-1 0,0 0 1,1 6-1,-2-4 4,-1 0-1,1 0 1,-1 0-1,0 1 1,0-1 0,-1 0-1,0 0 1,0 0 0,0 0-1,-4 7 1,0 1 19,-1-1 0,0 0 0,-1-1 0,-1 0 0,0 0 0,-1 0 0,0-1 0,-20 18 0,9-4 36,20-24-61,-1-1 0,1 1 1,-1-1-1,1 1 0,0 0 0,-1-1 1,1 1-1,0-1 0,0 1 1,-1 0-1,1-1 0,0 1 1,0 0-1,0 0 0,0-1 0,0 1 1,0 0-1,0-1 0,0 1 1,0 0-1,0-1 0,0 1 1,1 0-1,-1-1 0,0 1 0,0 0 1,1-1-1,-1 1 0,0 0 1,1-1-1,-1 1 0,1-1 1,-1 1-1,1-1 0,-1 1 0,1-1 1,-1 1-1,1-1 0,-1 0 1,2 1-1,17 10-30,-12-7 19,0 0 1,1 0-1,11 3 1,-3-1 5,-1 1-1,0 0 1,-1 1 0,0 1-1,0 0 1,-1 1 0,0 0-1,0 1 1,18 23 0,-26-29 7,0 0 1,-1 1-1,0 0 1,0 0-1,0 0 1,-1 1-1,0-1 1,0 1-1,-1 0 1,0-1-1,2 11 1,-3-13 2,-1 0 1,0 1-1,1-1 1,-1 0-1,0 1 1,-1-1-1,1 0 1,-1 1-1,0-1 1,0 0-1,-1 0 1,1 0-1,-1 0 1,0 0-1,0 0 1,0 0-1,0 0 1,-1-1-1,-4 6 1,0-2 5,0-1 0,0-1 0,-1 1 0,0-1 1,0 0-1,0-1 0,0 0 0,-1 0 0,0-1 1,-11 3-1,-15 2 59,-49 5 0,38-7 3,18-1-43,-40 5 76,62-9-180,0-1 0,0 0 0,0 0 0,0-1 0,0 1 0,0-1 0,1-1 0,-10-2 0,10 1-3182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28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1 6328,'0'0'7416,"-8"11"-6866,-9 10-48,-1 0-1,-41 35 0,-71 58 999,33-27-648,69-64-302,2 1-1,0 1 1,2 2-1,-24 32 1,44-54 727,11-11-4373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19:29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7528,'0'0'3660,"11"-4"-3231,31-11 27,-41 15-408,1-1 0,0 1 0,-1 0 0,1 0 0,0 0 0,-1 0-1,1 0 1,0 0 0,-1 1 0,1-1 0,0 1 0,-1-1 0,1 1 0,-1-1 0,1 1 0,-1 0 0,1 0 0,-1 0 0,1-1 0,-1 2 0,0-1-1,0 0 1,2 1 0,7 6 361,22 12 369,52 33 708,-67-40-1200,110 86 1525,-78-58-1057,-26-22-207,0 0 0,25 30-1,33 45 1186,-80-92-1662,1 0-1,0 0 0,0 0 0,0-1 0,1 1 1,-1-1-1,0 1 0,0-1 0,1 0 1,-1 0-1,1 0 0,2 0 0,-4 0-33,3 2 34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0:08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0 9424,'0'0'1504,"-2"11"-1104,-49 227 1415,-8 44-655,47-203-672,-5 130-1,15-70 59,1 211 633,5-266-807,4-1 0,22 97 0,-6-81 128,4-2-1,55 128 1,-50-153-147,3-2 0,2-2 0,78 104 0,-87-138-124,2-2-1,43 37 1,2 1 137,-48-43-188,-4-5 81,-2 1-1,0 1 1,-1 1-1,27 44 1,-45-62-183,0 1 70,-1-17-199,9-92-330,-5 47-2793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0:09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4312,'0'0'2421,"-1"10"-1785,-1 4-391,1-9-143,0 1-1,1-1 1,-1 0-1,1 0 1,1 0-1,-1 1 1,1-1-1,-1 0 0,2 0 1,1 6-1,7 23 468,2-1-1,1 0 1,1-1-1,2-1 1,29 44-1,0-9 13,-4 2-1,-2 1 1,-3 2 0,-4 2-1,30 98 1,-62-171-580,101 368 1487,-77-259-692,15 160 0,-27-112-35,-7 0 0,-7 0 0,-29 205 0,-64 105 732,61-347-768,-90 210 0,119-317-673,-2 0 0,1 0 0,-2-1 0,-14 20 0,22-32-52,0 0 0,-1 1 0,1-1 1,0 0-1,0 1 0,-1-1 0,1 0 0,0 0 1,-1 0-1,1 1 0,0-1 0,-1 0 1,1 0-1,0 0 0,-1 0 0,1 0 1,-1 0-1,1 0 0,0 0 0,-1 0 1,1 0-1,-1 0 0,1 0 0,0 0 1,-1 0-1,1 0 0,0 0 0,-1 0 1,1 0-1,0 0 0,-1 0 0,1-1 0,-1 1 1,1 0-1,0 0 0,0 0 0,-1-1 1,1 1-1,0 0 0,-1 0 0,1-1 1,0 1-1,0 0 0,0-1 0,-1 1 1,1 0-1,0-1 0,0 1 0,0 0 1,0-1-1,-1 0 0,-5-17-2532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0:51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4216,'0'0'8994,"12"-5"-8564,37-16 2,-42 19-289,1-1 0,0 1 0,0 1 1,0-1-1,0 1 0,0 1 0,0-1 1,13 2-1,13 0 169,373-19 2040,-357 16-1868,0-2 1,74-16-1,-111 19-211,0 0 0,18 0 0,-15 1 144,-17 1-468,1-1 1,-1 1-1,1-1 1,0 0-1,0 1 0,-1-1 1,1 1-1,0-1 1,0 0-1,-1 1 0,1-1 1,0 1-1,0-1 1,0 1-1,0-1 0,0 1 1,0-1-1,0 1 1,0-1-1,0 1 0,0-1 1,0 1-1,0-1 1,0 1-1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0:52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6520,'0'0'3224,"4"13"-2711,77 199 1320,29 92 1551,-106-289-3110,-1-5 50,0 0 0,-1 0 1,0 0-1,0 16 0,2-18 401,-5-8-93,1 0-575,-9-15 793,-4-13-586,1 0 0,-11-42 0,-1-2-18,19 59-179,1-1-1,1 0 0,0 1 0,0-2 0,2 1 1,0 0-1,0 0 0,3-28 0,5 2 160,19-71 0,-19 87-178,-5 16-16,2-1 0,-1 1 0,1 0 0,0 1 0,1-1 0,0 0 0,0 1 0,1 0 0,0 1 0,7-8 0,0 3 41,0 0 0,1 0 0,0 1 0,20-10-1,-26 16-35,0 1 0,1 0 0,0 0-1,-1 0 1,1 2 0,0-1-1,0 1 1,1 0 0,-1 1 0,0 0-1,11 1 1,-15-1-14,-1 1 0,1-1-1,0 1 1,0 1 0,0-1-1,-1 1 1,1-1 0,0 1-1,-1 0 1,0 1 0,1-1-1,-1 1 1,0 0 0,0 0-1,-1 0 1,1 1 0,-1-1 0,1 1-1,-1 0 1,0 0 0,-1 0-1,4 5 1,-2 2 5,0 1 1,0-1-1,-1 1 1,0 0-1,-1 0 1,0 0-1,-1 0 1,-1 0-1,0 0 1,0 0-1,-1 0 1,-1 0-1,0 0 1,-5 16-1,2-14 34,0 1 0,-1-1-1,-1 0 1,0 0-1,-1-1 1,-1 0 0,0-1-1,0 1 1,-2-2 0,-20 20-1,-2 0 309,33-31-309,15 0 99,32 3-152,-1 2 0,0 2 1,61 18-1,-91-21-8,-5-1-2,0 0 0,0 0 0,0 1 0,-1 1-1,18 9 1,-27-13 7,1 0 0,0 0 0,0 1 0,-1-1 0,1 0 0,-1 0 1,1 1-1,-1-1 0,0 1 0,1 0 0,-1-1 0,0 1 0,0 0 0,0-1 0,0 1 0,0 0 0,-1 0 0,1 0 0,-1 0 0,1 0 0,-1 0 0,1 0 0,-1 0 0,0 0 0,0 0 1,0 0-1,0 0 0,-1 0 0,1 0 0,0 0 0,-1 0 0,0 0 0,1 0 0,-1 0 0,0 0 0,0 0 0,0-1 0,-2 4 0,-2 2 22,-1 0 1,0-1-1,0 0 0,0 0 0,-1-1 1,1 1-1,-2-1 0,1-1 0,0 1 0,-13 4 1,3-2 48,-1 0 0,0-1 0,-31 6 0,20-8 1,0 0-1,0-3 0,-46-2 1,-84-18-255,107 14-295,33 4-2760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2:4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7136,'0'0'9361,"2"15"-9000,26 162 636,12 87 1041,-38-246-1709,-2-13-205,1-1-1,-1 1 1,1-1 0,0 1 0,0-1 0,1 0 0,2 7 0,-4-11-98,0 0 0,1 0 0,-1-1 0,0 1 0,1 0 0,-1 0 0,0 0 0,1 0 1,-1-1-1,0 1 0,0 0 0,1 0 0,-1 0 0,0-1 0,0 1 0,0 0 0,1-1 0,-1 1 0,0 0 1,0 0-1,0-1 0,0 1 0,0 0 0,1-1 0,-1 1 0,0 0 0,0-1 0,0 1 0,0 0 0,0-1 1,0 1-1,0 0 0,0-1 0,0 1 0,-1-1 0,5-17 51,4-54 249,-3-99 1,3-33 145,-7 193-422,0 0 0,1 0 1,1 0-1,-1 0 0,1 0 1,1 1-1,0-1 0,1 1 0,9-16 1,-13 25-42,0 0 0,1 0 0,-1 0 1,1 0-1,-1 0 0,1 0 1,-1 0-1,1 0 0,-1 1 0,1-1 1,0 1-1,-1-1 0,1 1 0,0-1 1,-1 1-1,1 0 0,0 0 1,3 0-1,33 5 83,-30-4-74,21 6 152,0 1-1,-1 1 1,1 2 0,38 20-1,-43-17-73,7 2 406,-5-12-3889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4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403 624 5016,'0'0'1754,"-11"1"-1051,-21 4-2,1 1 0,-51 17 0,62-16-350,1 1-1,0 1 1,0 1 0,1 0 0,0 2 0,-23 18-1,33-22-183,-1 0 0,1 1-1,1 0 1,0 0 0,0 0-1,0 1 1,2 0 0,-1 0-1,1 1 1,0 0 0,1-1 0,1 2-1,-4 13 1,6-17-31,-1 0 1,1 0-1,1 0 0,0 0 1,0 1-1,0-1 0,1 0 1,0 0-1,1 0 0,3 12 1,-3-16-60,0 0 1,0 0-1,0 0 1,0 0-1,0-1 1,1 1-1,0-1 0,-1 0 1,1 0-1,1 0 1,-1 0-1,0 0 1,1-1-1,-1 1 1,1-1-1,0 0 1,0 0-1,-1 0 0,1-1 1,1 1-1,7 1 1,-5-2-15,1 0 0,-1-1 0,0 1 0,1-2 0,-1 1 0,0-1 0,1 0 0,-1 0 0,0-1 0,0 0 0,0 0 0,0-1 0,0 0 0,0 0 0,-1 0 0,1-1 0,-1 0 0,6-5 0,4-5 76,0 0 0,0-2 1,-2 1-1,0-2 0,13-18 0,-21 25-60,0 1 1,-1-1-1,0 0 1,-1 0-1,0 0 1,0-1 0,3-18-1,-5 21-4,-1 0-1,0 1 1,-1-1-1,0 1 1,0-1-1,0 0 1,-1 1-1,0-1 1,-1 1-1,0-1 1,0 1-1,-4-9 1,5 13-42,0 1 1,0 0-1,-1 0 1,1 0-1,-1-1 1,1 2-1,-1-1 0,0 0 1,1 0-1,-1 0 1,0 1-1,0-1 0,0 1 1,-1-1-1,1 1 1,0 0-1,0 0 1,-1 0-1,-2 0 0,2 0 4,-1 0 0,0 1 0,0 0 0,0 0 0,0 0 0,0 0 0,0 1 0,1-1 0,-1 1 0,0 0 0,-5 2 0,1 1 10,0-1-1,0 2 1,0-1-1,0 1 1,1 0-1,0 0 1,0 1-1,0 0 1,-11 13-1,17-17-36,0 0 0,-1 0-1,1 0 1,0 0 0,0 0-1,0 0 1,0 0-1,1 0 1,-1 1 0,0-1-1,1 0 1,0 0 0,-1 1-1,1-1 1,0 0 0,0 1-1,0-1 1,1 0 0,-1 0-1,1 1 1,-1-1-1,1 0 1,0 0 0,-1 0-1,1 0 1,0 1 0,2 1-1,-1-1 0,1 0-1,-1 1 0,1-2 1,0 1-1,0 0 0,0 0 0,0-1 1,0 0-1,0 0 0,1 0 1,-1 0-1,1 0 0,0 0 1,6 1-1,0-1 4,-1 0-1,0-1 1,0 0 0,1-1 0,-1 0-1,1 0 1,-1-1 0,0-1-1,1 1 1,-1-1 0,12-4 0,8-6 37,-1 0 0,31-19-1,-40 20 9,2 0 0,-1 1 0,1 1-1,0 1 1,33-7 0,-2 6 223,-51 9-272,0 1 1,0-1-1,-1 0 1,1 0-1,0 1 1,0-1-1,0 0 1,-1 1-1,1-1 0,0 1 1,-1-1-1,1 1 1,0-1-1,-1 1 1,1 0-1,-1-1 1,1 1-1,-1 0 1,1-1-1,-1 1 0,1 0 1,-1 0-1,0-1 1,1 1-1,-1 0 1,0 0-1,0 0 1,1 0-1,-1-1 1,0 1-1,0 2 0,1 30 132,-1-32-137,-4 41 100,-2 1-1,-2-2 1,-23 76-1,-57 116 139,72-196-201,-9 27 73,-3-2 0,-43 69 0,70-129-103,0 0 1,0 0 0,0-1 1,0 1-1,0 0 0,-1-1 0,1 1 0,0-1 1,-1 1-1,1-1 0,-1 0 0,1 0 0,-4 2 1,5-3 29,9-10 79,10-26-69,-2 0 1,23-67-1,-14 32-21,12-24 46,65-116 0,-82 175-53,1 1 0,2 1 0,1 2-1,1 0 1,2 2 0,37-32 0,100-67 28,-153 119-48,2 1 1,-1 0 0,26-12 0,-33 19-3,-1-1 1,1 1-1,0 1 1,0-1-1,0 1 1,0 0-1,0 0 1,0 1-1,0 0 1,0 0-1,0 0 1,11 3-1,-15-3 2,-1 1-1,0-1 0,0 1 0,0 0 1,1 0-1,-1-1 0,0 1 1,0 0-1,0 0 0,0 0 1,-1 0-1,1 0 0,0 0 0,0 0 1,0 1-1,-1-1 0,1 0 1,-1 0-1,1 0 0,-1 1 1,1-1-1,-1 0 0,0 1 1,0-1-1,1 0 0,-1 1 0,0 1 1,-2 39 20,-2-25-12,0-1-1,-1 1 1,0-1-1,-1 0 1,-1-1 0,-1 1-1,0-1 1,-1-1-1,-19 24 1,2-7 21,-1-1 0,-1-2 1,-35 27-1,57-51-23,0 0 1,0 0-1,0-1 1,0 0-1,-1 0 1,-7 3-1,12-5 0,-1 0 0,0-1 0,0 1 0,0 0-1,0-1 1,0 1 0,0-1 0,0 0 0,0 0-1,0 0 1,0-1 0,0 1 0,0-1-1,0 1 1,0-1 0,-4-2 0,7 2-3,0 0 0,1-1 0,-1 1 0,0 0-1,1 0 1,-1 0 0,1 0 0,-1 0 0,1 0 0,0 0 0,-1 0 0,1 0 0,0 0 0,0 0 0,0 0 0,-1 0 0,3 0 0,19-21 31,0 4-22,0 1 0,1 1 0,1 1 0,0 1 0,40-16 1,-55 27-22,0 0 0,0 0 0,0 1 0,1 0 0,-1 0 0,0 1 0,1 1 0,-1 0 0,1 0 0,15 2 0,-22-1-4,1 0 1,-1 0-1,1 0 1,-1 0-1,1 1 1,-1-1-1,0 1 1,0 0-1,1 0 1,-1 0-1,-1 0 1,1 0-1,0 1 1,-1-1-1,1 1 1,-1 0-1,0 0 1,1 0-1,-1 0 1,-1 0-1,1 0 1,0 0-1,-1 1 1,0-1-1,0 1 1,0-1-1,0 1 1,0-1-1,-1 1 1,1 4 0,0 23-29,-1 0 0,-1 0 0,-2 0 1,0 0-1,-14 50 0,5-41 7,-1-1-1,-2-1 1,-35 65 0,33-68 20,14-27 14,-1 1 0,0-1 1,0 0-1,-1 0 1,0-1-1,-1 1 0,1-1 1,-1 0-1,-1-1 1,-6 7-1,12-13-1,1 0-1,0 0 1,0 0-1,0 0 1,-1 0-1,1 0 1,0 0-1,0 0 1,0 0-1,-1 0 1,1 0-1,0-1 1,0 1-1,0 0 1,-1 0 0,1 0-1,0 0 1,0 0-1,0 0 1,0 0-1,-1 0 1,1-1-1,0 1 1,0 0-1,0 0 1,0 0-1,0 0 1,0-1-1,-1 1 1,1 0-1,0 0 1,0 0-1,0-1 1,0 1-1,0 0 1,0 0-1,0 0 1,0-1 0,0 1-1,0 0 1,0 0-1,0 0 1,0-1-1,0 1 1,0 0-1,0 0 1,0-1-1,0-13 25,4-10-3,1 0 1,2 1-1,17-44 0,38-64 51,-21 50-28,-15 27-22,2 1-1,2 1 0,40-52 1,58-45 14,-100 119-47,2 2-1,59-43 1,-77 63-7,0 1-1,24-11 1,-32 16 10,0 1 0,0-1 0,0 1 0,0 0 0,1 0 0,-1 0 0,0 1 0,0-1 0,0 1 0,1 0 0,-1 0 0,0 1 0,7 1 0,-9-2 1,-1 1 1,1 0-1,0 0 1,-1 0 0,0 1-1,1-1 1,-1 0-1,0 1 1,1-1-1,-1 1 1,0-1-1,0 1 1,0-1-1,0 1 1,0 0 0,-1-1-1,1 1 1,0 0-1,-1 0 1,0 0-1,1-1 1,-1 1-1,0 0 1,0 0-1,0 0 1,0 0 0,0 0-1,0-1 1,0 1-1,-2 3 1,0 7-9,0-1-1,-1 1 1,-6 14 0,8-25 12,-4 11-6,-1 1 1,0-1-1,-1-1 0,0 1 1,-1-1-1,0-1 1,-1 1-1,-18 15 0,-8 4 18,-48 31 0,32-25 26,47-32-25,0-1 14,-1 0 1,1 0 0,-1 0-1,1-1 1,-10 4 0,14-6-25,0 0 0,0 0 0,0 0 0,-1 0 0,1 1 0,0-1 0,0 0 1,0 0-1,0 0 0,0 0 0,0 0 0,0 0 0,0 0 0,0 0 0,0 0 1,-1 0-1,1 0 0,0 0 0,0 0 0,0 0 0,0 0 0,0 0 0,0 1 1,0-1-1,0 0 0,0 0 0,0 0 0,0 0 0,0 0 0,0 0 0,0 0 1,0 0-1,0 0 0,0 1 0,0-1 0,0 0 0,0 0 0,0 0 0,0 0 1,0 0-1,0 0 0,0 0 0,0 0 0,0 1 0,0-1 0,0 0 0,0 0 1,0 0-1,0 0 0,0 0 0,0 0 0,0 0 0,0 0 0,1 0 0,10 0 96,124-37 16,50-17-90,-155 43-35,105-35-32,-109 38-13,1 2-1,0 0 1,28-1 0,-45 5-34,-5 1-16,-10 8 14,-57 83 13,38-63 80,8-9 14,0 1 0,-13 21 0,25-34-6,0 1 0,1 0 0,0 0 0,0 0 1,0 0-1,1 0 0,0 0 0,1 1 0,-1-1 1,0 15-1,3-20-5,-1 1 0,0-1 0,1 1-1,-1-1 1,1 1 0,-1-1 0,1 0 0,0 0 0,0 1 0,0-1 0,1 0 0,-1 0 0,0 0-1,1 0 1,-1 0 0,1 0 0,0 0 0,0-1 0,-1 1 0,1-1 0,0 1 0,1-1 0,-1 0-1,0 0 1,0 1 0,0-2 0,1 1 0,-1 0 0,3 0 0,0 0 0,-1 0 1,0 0 0,0 0-1,0-1 1,1 0-1,-1 0 1,0 0-1,1 0 1,-1-1 0,0 0-1,0 0 1,0 0-1,1 0 1,-1-1-1,0 1 1,5-4 0,-1-1 2,-1 1 0,-1-1 0,1 0 0,-1-1 0,0 1 0,-1-1 0,1-1 0,-1 1 0,-1-1 0,0 1 0,0-1 0,0-1 0,-1 1 0,3-11 0,-2 4 17,-1 0-1,0 0 1,-1 0-1,-1 0 1,-1 0-1,0 0 0,-3-25 1,2 35 6,-1-1 0,1 0 1,-1 1-1,0-1 0,-1 1 0,1-1 1,-1 1-1,0 0 0,0 0 0,-1 1 1,1-1-1,-7-5 0,44 23 153,-15-6-193,0 0 0,1-2 0,0 0 0,0-1-1,0 0 1,0-2 0,1-1 0,-1 0 0,1-2 0,-1 0 0,1-1 0,-1-1 0,0-1 0,0-1 0,0 0 0,-1-2 0,28-13-1,-12-1 36,-1-1-1,-1-2 0,-1-2 0,-2-1 0,0-1 1,47-58-1,-49 44 45,-23 34-34,0 0 1,0 0-1,1 1 0,0 0 0,0 0 0,1 0 0,13-10 0,-20 17-32,0 0 0,0 0-1,1 0 1,-1 0 0,0 0-1,0 0 1,1 0 0,-1 0-1,0 0 1,0 0 0,0 0-1,1 0 1,-1 1 0,0-1-1,0 0 1,0 0 0,1 0-1,-1 0 1,0 0 0,0 1-1,0-1 1,0 0 0,1 0-1,-1 0 1,0 0 0,0 1-1,0-1 1,0 0 0,0 0-1,0 1 1,0-1 0,1 0-1,-1 0 1,0 0 0,0 1-1,0-1 1,0 0 0,0 0-1,0 1 1,0-1 0,0 0-1,2 16 22,-2 78 50,-12 110 0,11-190-68,-1 0 0,0 0 0,-1-1 0,-1 1 0,0 0 0,0-1 0,-2 0 0,0 0 0,0-1 0,-16 24 0,21-34-2,-1-1 0,1 1 0,-1-1 1,1 0-1,-1 1 0,1-1 0,-1 0 1,0 0-1,0 0 0,0 0 0,1-1 0,-1 1 1,0 0-1,0-1 0,0 1 0,0-1 1,0 0-1,0 0 0,0 1 0,0-1 0,0 0 1,0-1-1,0 1 0,0 0 0,0-1 1,0 1-1,0-1 0,0 0 0,0 1 0,0-1 1,1 0-1,-1 0 0,-2-2 0,-7-3 32,0-2 1,1 0-1,0 0 0,-9-10 0,9 9-28,3 2 5,-41-32 176,30 33-124,14 9-54,10 7-27,4-1 8,-1-1-1,1 1 0,1-1 1,0-1-1,0 0 0,0-1 1,1 0-1,0 0 0,0-1 1,17 4-1,-11-4-10,1-1 1,0 0-1,-1-2 1,1 0-1,0-1 1,31-2-1,-24-3-4,0-1 0,0-1 1,-1-1-1,0-1 0,0-2 0,40-20 0,-22 5 37,-1-1 0,63-51-1,-97 70 1,-5 4 6,0 0-1,0 1 1,1-1 0,-1 1 0,1 0 0,6-3-1,-8 5 89,-4 5-54,-7 8-16,8-11-28,-16 21 38,2 1 0,-22 46 0,31-57-33,1 1 1,0 0 0,1 0 0,0 1 0,1-1 0,1 1 0,-1 23-1,3-34-12,1 0 1,-1 0-1,0 1 0,1-1 0,0 0 0,0 0 0,0 0 0,0 0 0,1 0 0,0 0 0,0 0 0,0-1 0,0 1 0,0 0 0,1-1 0,0 0 0,-1 0 0,7 5 0,-6-6 1,0 0 0,0 0 0,0 0 0,0 0 0,1-1 1,-1 1-1,1-1 0,-1 0 0,1 0 0,0-1 0,-1 1 0,1-1 0,0 0 0,-1 0 1,1 0-1,0 0 0,-1 0 0,1-1 0,0 0 0,-1 0 0,1 0 0,3-1 0,14-7 22,-1-1 0,1-1 0,-2 0 0,32-24 0,69-66 131,-107 89-134,18-17 26,-2-1-1,-2-2 1,-1 0 0,25-41 0,75-149 56,-89 145-58,-3-1 0,24-84 0,-57 161-46,2-7 14,-1 1 0,0-1-1,0 0 1,0 0 0,-1 0 0,0 0-1,0 0 1,-1-12 0,0 19-13,0 1 1,0 0-1,0 0 1,0-1 0,-1 1-1,1 0 1,0 0-1,0-1 1,0 1-1,0 0 1,0 0-1,0-1 1,0 1 0,-1 0-1,1 0 1,0-1-1,0 1 1,0 0-1,-1 0 1,1 0 0,0 0-1,0-1 1,-1 1-1,1 0 1,0 0-1,0 0 1,-1 0-1,1 0 1,0 0 0,0 0-1,-1-1 1,1 1-1,0 0 1,0 0-1,-1 0 1,1 0 0,-12 7 59,-6 15-6,-6 14-38,1 1 0,1 1 0,2 1 0,2 1 1,2 0-1,-14 54 0,20-56-20,2 1 0,1-1 0,2 1 0,2 0 1,2 1-1,1-1 0,8 57 0,-4-69-12,-2-9-16,1-1-1,1 0 1,0 0 0,1 0-1,1-1 1,14 30-1,-13-34 17,-1-1-1,2-1 0,0 1 0,0-2 1,1 1-1,12 10 0,-16-16 13,0-1 0,0 1 0,0-1 0,0 0 0,1-1 0,-1 1 0,1-1 1,0 0-1,0-1 0,0 1 0,0-1 0,0 0 0,0-1 0,0 1 0,9-2 0,7 0-7,0-1 0,41-10-1,-56 11-65,-1-1 0,0-1 0,0 1-1,0-1 1,0 0 0,0 0 0,-1-1-1,1 0 1,-1 0 0,0 0 0,0 0 0,0-1-1,-1 0 1,5-7 0,-2 2-350,-1 0 0,-1 0 0,0-1 0,-1 0 0,0 0 0,5-23 0,-2-7-4157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2:45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7328,'0'0'9303,"3"11"-8712,2 6-168,-1 1-1,0 0 1,2 35 0,-6-22 580,2-1 0,7 49 0,-7-67-379,1-1 979,-3-11-1564,1 0 0,0 1 0,-1-1 0,1 0 0,0 0 0,0 0 0,-1 0 0,1 1 0,0-1 0,0 0 0,0-1 0,-1 1 0,1 0 0,0 0 0,0 0 0,-1 0 0,1 0 0,0-1 0,1 0 0,33-11 195,27-7-4,-37 14-132,-9 1 1,0 1 0,1 0 0,0 1 1,-1 0-1,1 2 0,0 0 0,29 4 1,-22-3 190,-23-1-296,2-4-697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2:4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7328,'0'0'11753,"14"0"-11276,240-12 2143,-202 11-2198,55 3 752,-65 3 173,-41-5-1557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2:46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10448,'0'0'4758,"13"0"-4308,-8 0-400,5 0 60,0 0 0,0-1 0,0 0 0,0 0-1,0-1 1,0-1 0,17-6 0,1-3 340,1 1 1,0 1-1,0 1 1,1 2-1,0 1 1,39-3-1,-19 2 627,-36 4-397,0 1 0,16 0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2:53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4312,'0'0'9762,"4"10"-9290,2 1-316,-3-4-63,0-1 0,0 1 1,-1-1-1,0 1 1,0 0-1,0 0 0,0 10 1,29 194 2471,-26-164-2038,4 65 1867,-9-111-2363,0-1 0,0 1 0,0 0-1,0-1 1,0 1 0,0-1 0,0 1 0,0 0-1,0-1 1,0 1 0,0-1 0,0 1-1,0-1 1,1 1 0,-1 0 0,0-1 0,0 1-1,1-1 1,-1 1 0,0-1 0,1 0-1,-1 1 1,1-1 0,0 1 0,-1-1-15,1 0 0,0-1 0,-1 1 0,1-1 0,-1 0 0,1 1 0,-1-1 0,1 1 0,-1-1 0,0 0 0,1 1 0,-1-1 0,0 0 0,1 0 0,-1 1 0,0-1 0,0 0 0,0 1 0,1-1 0,-1 0 0,0 0 0,0 0 0,0 0 0,1-6 1,9-57 197,3 0 0,30-92-1,-32 125-151,-10 24-29,1 0-1,0 0 1,1 1 0,-1-1-1,2 1 1,-1-1 0,0 1-1,1 0 1,0 1-1,1-1 1,6-7 0,-10 13-28,-1 0 0,0-1 0,1 1 0,-1 0 0,1 0 0,-1-1 1,1 1-1,-1 0 0,0 0 0,1 0 0,-1 0 0,1-1 0,-1 1 0,1 0 1,-1 0-1,1 0 0,-1 0 0,1 0 0,-1 0 0,1 0 0,-1 1 0,1-1 1,-1 0-1,1 0 0,-1 0 0,1 0 0,-1 1 0,1-1 0,-1 0 0,1 0 1,-1 1-1,0-1 0,1 0 0,-1 1 0,0-1 0,1 0 0,-1 1 1,0-1-1,1 1 0,-1 0 0,13 23 104,-9-17-78,5 16 63,-2 1 0,0-1 1,-1 1-1,4 41 0,-2-18 157,-7-35-147,0 4 193,0-16-291,-1 0 1,0 0 0,1 1-1,-1-1 1,0 0-1,1 0 1,-1 0 0,0 0-1,1 0 1,-1 0-1,1 0 1,-1 0 0,0 0-1,1 0 1,-1 0-1,1 0 1,-1 0 0,0 0-1,1 0 1,-1 0-1,0 0 1,1 0 0,-1 0-1,1-1 1,-1 1-1,0 0 1,1 0 0,-1 0-1,0-1 1,0 1 0,1 0-1,-1 0 1,0-1-1,1 1 1,-1 0 0,0-1-1,0 1 1,0 0-1,1-1 1,-1 1 0,53-46 138,-23 23-98,-2-2 0,28-33 0,-47 47-8,0 0 0,0 0 1,1 1-1,1 0 0,0 1 0,0 0 0,0 1 0,26-14 0,-36 22-32,0-1 0,0 1 0,1 0 0,-1-1 0,0 1 0,0 0 0,1 0 0,-1 0 0,0 0-1,1 0 1,-1 0 0,0 0 0,1 1 0,-1-1 0,0 0 0,0 1 0,1-1 0,-1 1 0,0-1 0,0 1 0,0 0 0,0-1 0,0 1-1,0 0 1,0 0 0,0 0 0,0 0 0,0 0 0,0 0 0,0 0 0,-1 0 0,1 0 0,0 0 0,-1 0 0,1 0 0,-1 0-1,1 3 1,3 7 26,0-1 0,-1 1 0,3 18 0,-3-13 14,25 131 567,-27-136-562,-1-7-3466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3:18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0 266 5224,'0'0'9590,"3"-11"-9270,12-33-9,-13 38-195,0 1 1,1 0 0,0-1-1,0 1 1,0 0-1,1 0 1,-1 1 0,1-1-1,0 1 1,1 0-1,-1 0 1,1 0 0,0 1-1,6-4 1,2 0 76,1 0 0,0 2 0,27-8 0,-28 9-102,-7 2-10,1 0-1,-1 1 1,1 0 0,-1 0 0,1 0 0,13 1 0,-18 0-41,1 1 0,-1-1 0,1 1 0,-1 0 0,0-1 0,1 1 1,-1 0-1,0 0 0,1 1 0,-1-1 0,0 0 0,0 1 1,0-1-1,0 1 0,0 0 0,-1 0 0,1 0 0,0 0 1,-1 0-1,1 0 0,1 4 0,7 18 199,0 0 1,-2 1-1,-1 0 0,-1 1 1,4 36-1,-4-24 238,18 58-1,-22-91-415,0-1 0,0 0 0,0 0 0,1 0 0,-1-1-1,1 1 1,0 0 0,0-1 0,0 0 0,1 0 0,5 4-1,1 2 89,-9-8-124,1 0 1,-1 0-1,1 0 1,0-1-1,-1 1 0,1 0 1,0-1-1,-1 1 1,1-1-1,0 0 0,0 1 1,-1-1-1,1 0 1,0 0-1,0 0 1,-1 0-1,1 0 0,0-1 1,0 1-1,-1-1 1,1 1-1,0-1 0,-1 1 1,1-1-1,2-1 1,2-2 30,0 1 0,0-1 0,0 0 0,-1 0 0,8-8 0,-2 0 1,-1 0 1,0 0-1,-1-1 0,-1-1 0,9-18 0,30-77 213,-34 75-176,-7 14-46,-1 1 0,-1-1 0,-1 0 0,-1 0 0,-1 0 0,0 0 0,-3-24-1,1-2 45,1 46-92,0-1 1,0 1-1,0 0 1,0-1 0,0 1-1,0-1 1,0 1-1,1 0 1,-1-1-1,0 1 1,0 0 0,0-1-1,1 1 1,-1 0-1,0-1 1,0 1 0,1 0-1,-1-1 1,0 1-1,0 0 1,1 0 0,-1-1-1,0 1 1,1 0-1,-1 0 1,0 0-1,1 0 1,-1-1 0,1 1-1,-1 0 1,0 0-1,1 0 1,-1 0 0,1 0-1,-1 0 1,0 0-1,1 0 1,13 3 15,17 15-21,-18-10 2,-1 0-1,1-2 0,0 1 1,1-1-1,-1-1 0,17 4 1,-25-9 7,0 0 1,0 1-1,0-2 1,0 1-1,0-1 1,0 1-1,0-1 0,-1-1 1,1 1-1,0-1 1,0 1-1,8-6 1,11-11-3406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3:20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6520,'0'0'10925,"6"9"-10475,3 8-121,-1 0 0,0 1 0,-2 0 0,0 0 0,6 31 0,-1 0 641,-7-37-76,-1 0 0,-1 0 1,0 0-1,0 15 0,-26-28-525,23 1-366,0-1-1,0 1 0,0 0 1,0-1-1,0 1 1,0 0-1,0 0 1,-1 0-1,1 0 0,0 0 1,0 0-1,0 0 1,0 1-1,0-1 0,0 0 1,0 0-1,0 1 1,0-1-1,-1 1 0,-15 4-15,13-4 3,1-1 0,-1 0 0,0 1 0,1 0 0,-1 0 0,1 0 0,-1 0-1,1 1 1,0-1 0,-1 1 0,1 0 0,-5 4 0,-11 3-71,18-8 77,-1-1 1,1 0-1,-1 1 0,1 0 1,0-1-1,-1 1 1,1 0-1,0-1 1,0 1-1,0 0 1,0 0-1,-1 0 1,1 0-1,0 0 1,1 0-1,-1 0 1,0 1-1,0-1 1,-1 2-1,-2 4 4,4-7 0,-1 0 0,1 1 0,0-1 1,0 0-1,-1 1 0,1-1 0,0 1 0,0-1 0,0 0 0,-1 1 0,1-1 0,0 1 0,0-1 0,0 1 0,0-1 0,0 0 1,0 1-1,0-1 0,0 1 0,0-1 0,0 1 0,0-1 0,0 1 0,0-1 0,1 0 0,-1 1 0,0-1 0,0 1 0,0-1 0,1 0 1,-1 1-1,0-1 0,0 0 0,1 1 0,-1 0 0,1-1 37,22-7 13,131-14-6,-109 15-42,-23 4 10,29-8 0,32-8 443,-63 13-179,-19 5-287,-1-1 0,1 1 0,-1 0 0,1-1 0,0 1 0,-1-1 0,1 1 0,-1-1 0,0 1 0,1-1 0,-1 1 0,1-1 0,-1 1 0,0-1 0,1 1 0,-1-1 0,0 0 0,0 1 0,0-1 0,1 0 0,-1 1 0,0-1 0,0 0 0,0 1 1,0-2-1,0 2-300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3:21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3912,'0'0'9560,"10"2"-9055,-6-1-458,9 3 321,1-2-1,-1 0 1,0 0 0,20-1-1,50-6 846,509-38 2178,-446 30-2489,192 7 0,388 12 710,-655-14-1418,-1-2 1,74-22-1,-16 3 479,-117 26-528,4 1 49,-15 5-282,-6 4-220,-3 2-3039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3:24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115 135 3712,'0'0'7912,"10"-11"-7624,28-36-2,-37 46-240,0 0 0,0-1 0,0 1 0,-1 0 0,1-1 0,0 1 0,0 0 0,-1-1 0,1 1 0,0-1 0,-1 1 0,0-1 0,1 0 0,-1 1 0,0-1 0,0 1 0,0-1 0,0 0 0,0 1 0,0-1 0,0 1 0,-1-1 0,1 1 0,-1-1 0,1 1 0,-1-1 0,1 1 0,-1-1 0,0 1 0,0-1 0,-1-1 0,-1-3 344,2 5-327,0-1 1,1 1-1,-1 0 1,0-1 0,0 1-1,0 0 1,0 0 0,0 0-1,0 0 1,0 0-1,0 0 1,-1 0 0,1 0-1,0 0 1,-1 0-1,1 0 1,0 1 0,-1-1-1,1 1 1,-1-1 0,1 1-1,-3-1 1,1 1 15,0 0 1,0 0-1,0 1 0,0-1 1,1 1-1,-1 0 0,0 0 1,1 0-1,-1 0 1,0 0-1,-3 2 0,-6 5 230,0 1-1,1 0 1,-18 19-1,28-27-280,-2 2 27,-1 1 1,1 0-1,1 0 1,-1 1-1,1-1 1,-1 1-1,1-1 1,0 1-1,1-1 1,-1 1-1,1 0 1,0 0-1,0 0 1,1 0 0,-1 0-1,1 0 1,0 0-1,1 0 1,-1 0-1,1 0 1,0 0-1,1 5 1,3 7 112,1 0 1,0-1-1,2 1 1,15 26 0,-21-39-105,1 1-1,0-1 1,0 0 0,1-1 0,-1 1-1,1 0 1,0-1 0,0 0 0,0 0 0,0 0-1,0 0 1,1-1 0,6 3 0,-9-4-26,1 0 1,0 0-1,0-1 1,0 1-1,0-1 1,-1 1-1,1-1 1,0 0-1,0 0 1,0 0-1,0-1 1,0 1-1,0-1 1,0 1-1,-1-1 1,1 0 0,0 0-1,0 0 1,-1 0-1,1-1 1,-1 1-1,1-1 1,-1 0-1,4-3 1,6-6 44,-1 0 1,0-1 0,-1 0 0,0-1 0,-1 0-1,-1 0 1,0-1 0,-1 0 0,0-1-1,-1 1 1,8-31 0,-12 40-37,-1-1-1,0 1 1,-1-1 0,1 1 0,-1-1-1,0 1 1,-1-1 0,1 1 0,-1-1-1,0 1 1,-1-1 0,1 1 0,-1 0-1,0-1 1,-5-8 0,6 12 4,0-1-1,0 0 1,1 0 0,-1 0-1,0 0 1,1 0 0,0 0-1,0-3 1,0 5 242,3 9-158,4 5-77,0 1-1,-1 0 1,-1 1 0,0-1 0,-1 1-1,3 21 1,6 96 193,-10-94-177,6 52 423,26 111 0,-17-81 261,-12-82-464,-3-27-434,-6-10-342,-4-17-4044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3:25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77 5920,'0'0'7254,"-11"-11"-6812,-34-33-9,42 41-308,0 1-1,0 0 1,-1 0-1,1 0 1,-1 0 0,1 0-1,-1 1 1,0 0 0,1-1-1,-1 2 1,0-1 0,0 0-1,0 1 1,0-1 0,0 1-1,0 0 1,0 0-1,0 1 1,-6 1 0,-8-1 358,9 3 72,3-2-2873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3:27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4912,'0'0'11505,"3"11"-11012,50 202 1664,-42-124-1394,-6-40 26,3-1 0,22 84 0,-24-117 76,-7-29-85,-1-7-768,-3-46 169,-27-221 703,30 274-852,-11-80 249,13 83-215,-1 1 0,2-1 0,-1 0 1,1 0-1,1 1 0,5-18 0,-6 25-50,0 1 0,1 0 0,-1 0 0,1 0 0,0 0 0,0 0 0,-1 0 0,1 0 0,0 0 0,1 1 0,-1-1 0,0 1 0,0 0 0,1-1 0,-1 1-1,5-1 1,41-11 145,-38 11-138,0 1-1,1 1 1,-1 0-1,0 1 0,1 0 1,-1 0-1,17 5 1,67 27 135,-90-32-148,0 0 1,-1 0-1,1 1 1,0 0 0,-1-1-1,1 2 1,-1-1-1,0 0 1,0 1 0,0-1-1,0 1 1,0 0-1,0 0 1,-1 0 0,1 0-1,-1 0 1,0 1-1,0-1 1,0 1 0,0-1-1,1 8 1,-3-10-7,0 1 0,0 0 1,0-1-1,0 1 0,0 0 0,-1 0 0,1-1 1,-1 1-1,1-1 0,-1 1 0,0 0 1,1-1-1,-1 1 0,0-1 0,-2 3 1,-19 20 51,17-19-39,-15 15 90,-1-1 1,-1 0-1,-1-2 0,-47 27 0,63-39-27,0-1 0,1 1 0,-1 1 0,-8 8 0,14-13-70,1-1 0,0 1 0,-1-1 1,1 1-1,0-1 0,-1 1 0,1 0 0,0-1 0,0 1 0,-1-1 0,1 1 0,0 0 1,0-1-1,0 1 0,0 0 0,0-1 0,0 1 0,0 0 0,0-1 0,0 1 0,0-1 0,0 1 1,1 0-1,-1-1 0,0 1 0,0 0 0,1-1 0,-1 1 0,0-1 0,1 1 0,15 19 62,-9-13-48,-1 0-23,1 0-1,0-1 1,0 0-1,0 0 1,1-1-1,0 0 1,0 0-1,16 6 1,8 5-22,70 38-46,39 22-90,-138-73 155,0-1 0,1 1 0,-1 0-1,0 0 1,0 0 0,-1 0 0,1 1-1,-1-1 1,3 5 0,-4-7 4,-1-1 1,1 1-1,-1 0 1,0 0-1,1 0 1,-1 0-1,1 0 1,-1 0-1,0 0 1,0 0-1,0 0 1,0 0-1,1 0 1,-1 0-1,-1 0 1,1 0-1,0 0 1,0 0-1,0 0 1,0 0-1,-1 0 0,1 0 1,0-1-1,-1 1 1,1 0-1,-1 0 1,1 0-1,-1 0 1,1 0-1,-1-1 1,0 1-1,1 0 1,-1 0-1,0-1 1,0 1-1,1-1 1,-1 1-1,0-1 1,0 1-1,0-1 1,0 1-1,0-1 1,0 0-1,-1 1 1,-17 3 38,1 0-1,-1-1 1,-28 0 0,12-1 9,-141 8 167,122-11 12,4 1-786,18 3-3622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4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12456,'0'0'118,"10"2"8,45 8 244,80 2 1,24 3 198,11 25 148,-19-3 522,-139-35-832,-1 0 0,24-1 0,-37-4-2417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3:28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6632,'0'0'6713,"11"11"-6272,-1-2-338,-1 1-1,0 0 0,-1 0 1,0 1-1,-1 0 0,0 0 1,0 1-1,8 23 1,22 84 933,-5 2-1,22 168 1,-42-190 585,-3 138 0,-5-242-4097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3:29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5824,'0'0'4902,"7"16"-4402,1 1-349,-1 0-1,0 0 0,-2 1 0,0 0 1,-1 1-1,3 26 0,-3 168 1236,2 35 253,-3-210-1120,2 0 0,2 0 0,2-1 0,17 51 0,-24-84-449,0 3 141,1 1 0,0-1 1,0 0-1,1-1 1,0 1-1,6 8 0,-10-15-198,0 0-1,1 0 0,-1 0 0,0 1 1,1-1-1,-1 0 0,0 0 0,1 0 1,-1 0-1,0 0 0,1 0 0,-1 0 0,0 0 1,1 0-1,-1 0 0,0 0 0,1 0 1,-1 0-1,0 0 0,1 0 0,-1 0 1,0 0-1,1 0 0,-1 0 0,0-1 1,1 1-1,-1 0 0,0 0 0,1 0 0,-1-1 1,0 1-1,0 0 0,1 0 0,-1-1 1,0 1-1,0 0 0,1-1 0,7-10-1574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4:53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4816,'0'0'10720,"15"-2"-10479,284-22 964,-225 19-618,132 10-1,-196-5-432,1 0 0,18-3 0,7 0 502,-35 3-643,-1 0 0,0 1 0,1-1 0,-1 0 1,0 0-1,1 0 0,-1 0 0,1 0 0,-1 0 1,0 0-1,1 0 0,-1 0 0,0 0 0,1 0 0,-1-1 1,0 1-1,1 0 0,-1 0 0,0 0 0,1 0 1,-1 0-1,0-1 0,1 1 0,-1 0 0,0 0 0,0-1 1,1 1-1,-1 0 0,0 0 0,0-1 0,1 1 0,-1 0 1,0-1-1,0 1 0,0 0 0,0-1 0,0 1 1,1 0-1,-1-1 0,0 1 0,0 0 0,0-1 0,0 1 1,0 0-1,0-1 0,0 1 0,0 0 0,0-1 1,0 1-1,0-1 0,-1 1 0,1 0 0,0-1 0,0 1 1,0 0-1,0-1 0,0 1 0,-1 0 0,1 0 1,-1-1-1,1 1-45,0 0 1,0 0 0,0 0-1,0 0 1,0 0 0,0 0-1,0 0 1,0 0-1,0 0 1,0 0 0,0 0-1,-1 0 1,1 0 0,0 0-1,0 0 1,0 0-1,0 0 1,0 0 0,0 0-1,0 0 1,0 0 0,0 0-1,0 0 1,0 0 0,0 0-1,-1 0 1,1 0-1,0 0 1,0 0 0,0 0-1,0 0 1,0 0 0,0 0-1,0 0 1,0 0 0,0 0-1,0 1 1,0-1-1,0 0 1,0 0 0,0 0-1,0 0 1,0 0 0,0 0-1,0 0 1,0 0 0,0 0-1,0 0 1,0 0-1,0 0 1,0 1 0,0-1-1,0 0 1,0 0 0,0 0-1,0 0 1,0 0-1,0 0 1,0 0 0,0 0-1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4:53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0 199 6928,'0'0'6670,"6"-11"-6212,18-35-16,-22 43-362,1-1 0,-1 1-1,1 0 1,0-1-1,0 1 1,0 1 0,1-1-1,-1 0 1,1 1 0,-1 0-1,8-4 1,3-2 154,13-7 58,1 1 0,0 2 0,1 0 0,0 2 0,1 1 0,0 2 1,60-8-1,-67 14-129,0 1-1,1 0 1,24 5 0,-9-1 82,81 9 1087,-97-8-791,-19-2-2750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4:55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4720,'0'0'12297,"11"-4"-12060,225-56 1244,-184 49-1154,49-6 265,-69 13-414,-18 2-1,1 0 0,0 1 1,-1 0-1,25 3 0,-39-2-158,1 0 0,-1 0 0,0 0 0,0 0-1,1 0 1,-1 0 0,0 0 0,1 0 0,-1 0 0,0 0 0,1 0 0,-1 0-1,0 0 1,0 0 0,1 0 0,-1 0 0,0 0 0,1 1 0,-1-1 0,0 0-1,0 0 1,1 0 0,-1 0 0,0 1 0,0-1 0,0 0 0,1 0 0,-1 1 0,0-1-1,0 0 1,0 0 0,0 1 0,0-1 0,1 0 0,-1 1 0,-7 6 9,1-3-2564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4:56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5720,'0'0'11466,"11"13"-11086,-2-1-287,-2-5-34,-1 0 0,0 1 0,0-1 0,-1 1 1,0 1-1,-1-1 0,0 1 0,0 0 0,4 16 0,24 139 1226,-12-52-317,-19-108-871,0 0-1,0 0 1,-1 0 0,0 0-1,0 1 1,0-1-1,0 0 1,0 0-1,-1 0 1,0 0-1,-2 7 1,-1-11-43,0 1-1,0-1 1,0 0 0,0 0 0,1 0-1,-1 0 1,-6-2 0,-7 0-3593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4:56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7136,'0'0'10694,"9"-10"-10405,28-29-6,-35 37-241,-1 0 1,1 0-1,0 1 0,0-1 0,0 1 1,0-1-1,0 1 0,0 0 0,0 0 0,0 0 1,1 0-1,-1 0 0,0 0 0,0 1 1,1-1-1,-1 1 0,1-1 0,-1 1 1,4 0-1,5-1 114,16-2 93,0 2 0,0 0-1,44 6 1,-22-2 14,209 3 1381,-226-1-1999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5:02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5320,'0'0'6721,"6"-10"-6332,0-4-254,-3 6-25,1 1 0,0 0 0,0 0 0,8-10-1,-12 16-54,0 1 0,0-1 0,1 0 0,-1 1 0,0-1 0,1 0 0,-1 1 0,1-1-1,-1 1 1,1-1 0,-1 1 0,1-1 0,-1 1 0,1-1 0,-1 1 0,1-1 0,0 1 0,-1 0 0,1-1-1,0 1 1,-1 0 0,1 0 0,0 0 0,0-1 0,-1 1 0,1 0 0,0 0 0,-1 0 0,1 0 0,0 0 0,0 0-1,-1 0 1,1 1 0,0-1 0,-1 0 0,1 0 0,1 1 0,0 1 25,0 0 0,-1 0 0,1 1 0,0-1 0,-1 0 0,1 1 0,-1 0 0,2 4 0,6 19 159,-1 0-1,-2 0 1,0 1 0,2 37 0,-2-17-47,-3-31-120,4 34 462,3 81 0,-12-58 388,2-72-874,3-26 238,18-57-128,-3 11-58,-18 70-99,9-45 127,18-53-1,-23 87-94,0 0 1,1 0-1,0 1 0,1 0 1,0 0-1,1 1 0,0 0 0,1 0 1,15-16-1,-22 25-27,0 1 0,0-1 0,-1 0 0,1 1 0,0-1 0,0 1 0,0-1 0,0 1-1,0-1 1,0 1 0,0 0 0,0-1 0,0 1 0,0 0 0,0 0 0,0 0 0,0 0 0,0-1 0,0 2 0,0-1 0,0 0 0,0 0 0,0 0 0,1 1 0,-1-1 3,1 1 0,0 0 0,-1 0 1,1 1-1,-1-1 0,1 0 0,-1 0 1,1 1-1,-1-1 0,0 1 0,2 2 1,2 6 16,0-1 0,0 1 0,5 16 0,-10-26-26,14 49 184,13 78 0,-27-127-180,0 1-1,0-1 1,1 0 0,-1 1-1,0-1 1,0 0 0,1 0 0,-1 0-1,0 1 1,1-1 0,-1 0-1,0 0 1,1 0 0,-1 0-1,0 1 1,1-1 0,-1 0-1,0 0 1,1 0 0,-1 0-1,1 0 1,-1 0 0,0 0 0,1 0-1,-1 0 1,0 0 0,1 0-1,-1-1 1,1 1 0,-1 0-1,0 0 1,1 0 0,-1 0-1,0 0 1,0-1 0,1 1-1,-1 0 1,0 0 0,1-1 0,-1 1-1,0 0 1,0 0 0,1-1-1,-1 1 1,0 0 0,0-1-1,13-15 34,-1-1 0,10-19 0,3-3 0,-9 13-9,2 1-1,1 1 1,1 1-1,1 1 0,1 1 1,33-25-1,-51 43-19,-1 0 0,1 1 0,0 0 0,0 0-1,0 0 1,0 0 0,7-1 0,-9 3-9,0 0 0,-1 0 0,1-1 1,0 1-1,0 1 0,0-1 0,0 0 0,0 0 0,0 1 1,-1-1-1,1 1 0,0 0 0,0-1 0,-1 1 1,1 0-1,0 0 0,-1 0 0,1 0 0,-1 0 0,3 3 1,12 12 4,0 1 0,-1 0 1,-1 1-1,-1 1 1,17 31-1,42 107 371,-53-112-114,-17-41-179,-1 0 0,1 0 0,-1 0 0,0 0 0,-1 0 0,1 0 0,-1 8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5:04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1 414 6224,'0'0'6226,"4"-11"-5896,5-16 44,2 0 0,0 1 0,2 0 0,19-28 0,2 5 145,-29 40-410,1-1-1,0 1 0,0 0 0,1 1 0,0 0 0,1 0 1,0 0-1,0 1 0,0 0 0,1 1 0,15-9 1,-14 10 6,-8 3-71,1 0 1,0 1-1,-1 0 0,1-1 1,0 1-1,0 0 0,0 0 1,0 1-1,0-1 0,0 1 1,0-1-1,4 1 0,-6 1-21,0 0-1,0 0 0,0 0 0,-1 0 0,1 0 0,0 0 0,-1 0 0,1 0 0,-1 0 1,1 0-1,-1 1 0,1-1 0,-1 0 0,0 0 0,1 2 0,3 21 144,3 82 205,-3-30-123,0-33-24,14 66 0,-14-91-158,2-1 1,-1 0-1,2 1 0,0-2 0,2 1 1,11 18-1,-17-31-26,-1-1 0,1 1 1,-1-1-1,1 1 0,0-1 0,1 0 0,-1-1 1,0 1-1,1 0 0,0-1 0,6 4 0,-9-6-16,1 1-1,0-1 1,0 0 0,-1 0-1,1 1 1,0-1-1,0 0 1,0-1-1,-1 1 1,1 0 0,0 0-1,0-1 1,-1 1-1,1-1 1,0 0-1,-1 1 1,1-1 0,-1 0-1,1 0 1,-1 0-1,1 0 1,-1 0-1,1 0 1,-1 0 0,0-1-1,0 1 1,0 0-1,0-1 1,2-2-1,8-12 80,-1 0 0,0 0 0,-1-1-1,-1 0 1,-1-1 0,9-33 0,-6 7 141,8-80 0,-15 86-106,3 0 0,1 0 0,1 0 0,27-70 0,-34 106-130,0 1 0,-1-1 0,1 0 0,0 1 0,0-1 1,0 1-1,0 0 0,0-1 0,0 1 0,1 0 0,-1-1 0,0 1 1,1 0-1,-1 0 0,1 0 0,-1 0 0,1 1 0,-1-1 0,1 0 1,0 1-1,-1-1 0,3 0 0,0 1 3,-1 0 1,0 0-1,1 0 1,-1 0-1,0 1 1,0-1-1,0 1 1,1 0-1,-1 0 1,0 0-1,4 3 1,4 2 13,0 0 1,-1 1-1,1 1 1,-1 0 0,10 11-1,1 1 26,47 52 148,-61-68-75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5:0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11888,'0'0'5097,"3"11"-4669,39 228 1629,-19-50-41,-23-173-1401,0 2-2967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4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10848,'0'0'320,"93"-2"-528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5:06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7024,'0'0'10347,"10"-5"-9956,27-11 193,0 2-1,57-13 1,-40 17-156,1 2 0,-1 3 1,78 2-1,-119 4-262,-1 0 1,18 6-1,-20-5 83,1 1-1,-1-2 1,13 1-1,-23-2-248,0 0-1,1 0 0,-1 0 1,0 1-1,0-1 1,0 0-1,0 0 0,1 0 1,-1 0-1,0 0 0,0 0 1,0 0-1,0 0 0,0 0 1,0 1-1,1-1 1,-1 0-1,0 0 0,0 0 1,0 0-1,0 0 0,0 1 1,0-1-1,0 0 1,0 0-1,0 0 0,0 0 1,0 1-1,0-1 0,0 0 1,0 0-1,0 0 0,0 0 1,0 1-1,0-1 1,0 0-1,0 0 0,0 0 1,0 0-1,0 1 0,0-1 1,0 0-1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5:07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7024,'0'0'6592,"8"-12"-6210,-1-2-248,-4 8-76,-1 1 0,2-1-1,-1 1 1,0 0 0,1 0 0,0 0-1,0 0 1,1 1 0,-1-1-1,1 1 1,8-5 0,-5 3 167,1 1 0,0 0 0,1 0 0,-1 1 0,1 0 1,16-4-1,-22 7-164,-1 1 0,0-1 0,1 1 0,-1 0 0,1 0 0,-1 0 1,0 0-1,1 1 0,-1-1 0,0 1 0,1 0 0,-1 0 0,0 0 0,0 0 1,0 1-1,0-1 0,0 1 0,0 0 0,0 0 0,0 0 0,-1 0 0,1 1 1,-1-1-1,3 3 0,0 2 15,0 0 1,-1 1-1,0-1 1,0 1-1,0 0 1,-1 0-1,0 0 1,-1 0-1,0 0 1,0 1-1,-1-1 1,0 1-1,0-1 1,-1 1-1,0 0 0,-1-1 1,-1 10-1,-3 8 98,0-1 0,-2 1 0,-1-1 0,-15 33 0,18-49-133,-2 13 445,7-22-474,0 1 1,0-1-1,0 1 0,0-1 0,0 1 0,1-1 0,-1 1 0,0-1 0,1 1 0,-1-1 0,0 1 0,1-1 1,-1 1-1,0-1 0,1 0 0,-1 1 0,1-1 0,-1 0 0,1 1 0,-1-1 0,1 0 0,-1 0 1,1 1-1,-1-1 0,1 0 0,-1 0 0,1 0 0,-1 0 0,1 0 0,-1 0 0,1 0 0,-1 0 0,1 0 1,0 0-1,-1 0 0,1 0 0,-1 0 0,2 0 0,24-2 253,0-1-1,27-5 1,-22 2-10,-19 4-404,15-1 945,-26 4-960,0-1 0,0 0 1,1 1-1,-1-1 0,0 1 0,0-1 0,0 1 0,1 0 0,-1 0 1,0-1-1,0 1 0,0 0 0,0 0 0,0 0 0,-1 0 0,1 0 1,1 3-1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5:14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1 304 6632,'0'0'9152,"10"-3"-9008,157-40 851,85-3-252,-194 38-640,25-1 137,122 3 0,-200 6-231,95 8 226,-19-1-1,-46-6-168,-1 1 31,-1-1 1,0-2 0,51-7-1,11-5 106,153-2 0,-244 15-201,50-4 54,79-17-1,-49 7-36,-4-4 26,-57 12-27,1 1 0,-1 1 0,40-3 0,94-5 89,14 2 26,-46-2-102,-14 2 123,43-4 60,-109 9-129,7-4 62,-37 6-56,0 0 0,28-1 0,-35 3-32,-1 1 0,1-1 0,-1-1 0,8-2 0,-8 2 17,-7 3-74,0-1 0,0 0 0,0 0 0,0 0 1,0 0-1,0 0 0,0 1 0,0-1 0,0 0 1,0 0-1,0 0 0,0 0 0,0 0 0,0 1 0,0-1 1,0 0-1,0 0 0,0 0 0,0 0 0,0 0 1,0 1-1,0-1 0,0 0 0,0 0 0,0 0 0,0 0 1,0 0-1,0 1 0,0-1 0,0 0 0,0 0 0,1 0 1,-1 0-1,0 0 0,0 0 0,0 1 0,0-1 1,0 0-1,0 0 0,1 0 0,-1 0 0,0 0 0,0 0 1,0 0-1,0 0 0,0 0 0,1 0 0,-1 0 1,0 0-1,0 0 0,0 0 0,0 0 0,1 0 0,-1 0 1,0 0-1,0 0 0,0 0 0,0 0 0,0 0 1,1 0-1,-1 0 0,0 0 0,-9 11 50,-48 34-173,37-31-2454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5:19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81 4216,'0'0'9202,"-10"-4"-8930,-32-11-17,37 14-213,1 0 0,0 1 1,0-1-1,-1 1 0,1 0 0,0 0 1,-1 1-1,1-1 0,0 1 1,0 0-1,-1 0 0,1 1 0,0-1 1,0 1-1,0 0 0,-3 2 0,-13 5 191,15-7-155,0 0 1,0 0 0,1 1 0,-1-1 0,1 1-1,0 0 1,0 0 0,0 0 0,0 1 0,0 0 0,1 0-1,-1 0 1,1 0 0,0 0 0,0 0 0,1 1 0,-3 5-1,2-3 5,1 0-1,0 0 1,0 0-1,1 1 1,0-1 0,1 0-1,-1 0 1,1 1-1,1-1 1,-1 0-1,4 13 1,-3-13-44,1-1 0,0 1 0,0-1-1,1 0 1,-1 0 0,1 0 0,1 0 0,-1-1 0,1 1 0,0-1 0,0 0 0,1 0 0,0 0-1,-1 0 1,2-1 0,-1 0 0,0 0 0,9 4 0,-9-6-13,0 1-1,0-1 1,0-1 0,1 1-1,-1-1 1,1 0 0,-1 0-1,1 0 1,0-1-1,-1 0 1,1 0 0,-1 0-1,1-1 1,0 0 0,-1 0-1,1 0 1,-1-1 0,0 0-1,1 0 1,-1 0 0,0-1-1,6-3 1,0-1 37,-1-2 0,1 1 0,-1-1 0,-1 0 0,1-1 0,-2 0 0,1-1 0,-1 0-1,9-17 1,-7 12 62,0 0-1,-1-1 0,-1 1 0,-1-2 1,9-28-1,-15 40-89,0 0 0,0 0 0,-1-1 1,0 1-1,0 0 0,0 0 0,-1 0 0,0 0 1,0 0-1,0 0 0,-1 0 0,0 1 0,0-1 0,-5-8 1,7 13-35,0 1 0,0-1 0,-1 1 0,1-1 0,0 1 0,0 0 0,-1-1 0,1 1 0,0 0 0,-1-1 0,1 1 0,0 0 0,-1-1 0,1 1 0,-1 0 0,1 0 0,-1-1 0,1 1 0,0 0 1,-1 0-1,1 0 0,-1 0 0,1 0 0,-1 0 0,1 0 0,-1 0 0,1 0 0,-1 0 0,1 0 0,-1 0 0,1 0 0,-1 0 0,0 1 1,0 0 1,0-1-1,0 1 0,0 0 0,1 0 1,-1 0-1,0 0 0,1 0 0,-1 0 1,1 0-1,-1 0 0,1 0 1,-1 1-1,-9 40 39,10-40-39,-3 23 58,1 0 0,1 0 0,1 0 0,5 41-1,26 99 324,-13-80-158,2 3-6,-10-50 54,-1 1-1,-3 1 1,3 54-1,-10-87-209,0 0-1,-1 0 1,0 0-1,0 0 1,-1 0 0,1-1-1,-2 1 1,-4 7 0,1 0-176,7-14 30,0-16-3892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5:23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4816,'0'0'9384,"5"14"-8900,1 5-328,21 71 552,25 131 1298,-16-78-606,-34-105-798,-2-30-187,0-1 0,0 1 0,3 12-1,-15-33-23,5-8-271,0 0 0,0-1 0,-5-43 0,3 2 39,-4-45 190,10 65-227,1 29-97,1 0-1,0 1 1,1-1-1,0 0 0,1 0 1,1 0-1,0 1 1,1-1-1,7-22 1,-7 30-24,0-1 0,0 1 0,0-1 0,1 1 1,0 1-1,7-10 0,-8 13-1,0-1 1,1 1-1,-1-1 1,1 1-1,-1 0 1,1 0-1,0 1 1,0-1-1,0 1 1,-1 0-1,2 0 1,5-1-1,-3 1 1,1 0-1,0 1 0,-1 0 0,1 0 0,-1 1 1,1 0-1,-1 0 0,1 1 0,-1 0 0,0 0 1,1 1-1,-1 0 0,-1 0 0,1 1 0,0 0 1,-1 0-1,0 0 0,0 1 0,0 0 0,0 0 1,-1 0-1,0 1 0,0 0 0,0 0 0,7 13 1,-9-13 7,0 0 1,0 0-1,0 0 1,-1 0-1,0 1 1,0-1 0,-1 1-1,0 0 1,0-1-1,0 10 1,-1-11-2,-1-1 0,0 0 0,1 1 0,-2-1 0,1 1 0,0-1 0,-1 0 0,0 0 0,0 0 0,0 0 0,-1 0 0,1 0 0,-1-1 0,0 1 0,0-1 0,-5 5 0,-64 48 213,71-55-213,0-1 0,0 0 1,1 1-1,-1-1 0,0 0 0,0 1 0,0-1 1,0 0-1,0 0 0,0 0 0,0 0 0,1 0 1,-1 0-1,0 0 0,-1 0 0,1 0-1,1-1-1,0 1 1,-1 0-1,1 0 1,-1 0-1,1 0 1,0 0-1,-1 0 1,1 0-1,0 0 1,-1 0-1,1 0 1,0 0-1,-1 0 1,1 0-1,-1 0 1,1 0-1,0 0 1,-1 0-1,1 1 1,0-1-1,-1 0 1,1 0-1,0 0 1,-1 1-1,1-1 1,0 0-1,0 0 1,-1 1-1,1-1 1,0 0-1,0 0 1,-1 1-1,1 0 1,-2 1 95,2-1-99,0-1 1,0 0-1,0 0 0,0 0 0,-1 0 0,1 0 0,0 1 0,0-1 0,0 0 0,0 0 0,0 0 1,0 1-1,-1-1 0,1 0 0,0 0 0,0 0 0,0 1 0,0-1 0,0 0 0,0 0 0,0 1 0,0-1 1,0 0-1,0 0 0,0 0 0,0 1 0,0-1 0,0 0 0,0 0 0,1 0 0,-1 1 0,0-1 1,0 0-1,0 0 0,0 0 0,0 1 0,0-1 0,0 0 0,1 0 0,-1 0 0,0 0 0,0 1 1,0-1-1,0 0 0,1 0 0,-1 0 0,0 0 0,0 0 0,0 0 0,1 0 0,-1 0 0,0 0 1,1 1-1,78 33 43,-30-11-51,-39-19-15,0 0 1,0 1-1,-1 0 1,0 0-1,15 12 1,-3 1 44,0 1 0,-2 1 0,29 38 0,-47-56-25,1 0 0,-1 1 0,1-1 0,-1 1 0,0-1 0,0 1 0,0-1 0,0 1 0,-1 0 0,1 0 0,-1-1 0,1 1 0,-1 0 0,0 0 0,0 0 0,0-1 1,-1 1-1,1 0 0,-1 3 0,-1-2 6,0 0 0,0 0 0,0 0 0,0-1 0,0 1 0,-1-1 1,0 0-1,1 0 0,-1 1 0,0-2 0,-6 5 0,-5 3 35,0-2-1,0 0 1,-1 0-1,0-1 1,-22 6 0,29-10-13,-21 6 108,-32 7-1,52-14-93,1-1 0,-1 0 0,0 0 0,0-1 0,0 0 0,0 0 0,0-1 0,-11-3 0,-7-2 98,19 5-88,0 0-1,0-1 1,0-1-1,-9-3 1,16 5-54,0 0 1,0 0 0,0 0-1,0 0 1,0 0-1,0 0 1,0 0-1,0 0 1,1 0-1,-1-1 1,0 1-1,0-2 1,-1-3-3353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5:26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5520,'0'0'11801,"2"-10"-11579,5-32-6,-6 40-179,0 0 0,0 0 0,0 0 0,0 0-1,1 0 1,-1 0 0,1 1 0,-1-1 0,1 0-1,0 1 1,0-1 0,0 1 0,0 0 0,0 0-1,0-1 1,0 1 0,0 0 0,4-1 0,-1 0 62,-2 1-56,0 0 0,0 1-1,0-1 1,0 1 0,0-1 0,0 1-1,0 0 1,0 0 0,0 0 0,0 0-1,0 1 1,0-1 0,0 1 0,0 0-1,0 0 1,3 1 0,0 1 19,0-1 0,-1 1 0,1 0 1,-1 1-1,0-1 0,0 1 0,5 5 0,-9-6-45,1-1-1,0 1 1,-1-1 0,1 1 0,-1 0-1,0 0 1,0 0 0,0 0-1,-1 0 1,1 0 0,-1 0-1,1 0 1,-1 5 0,-2 42 100,2-49-115,-1 11 41,0 1 0,-1-1 0,0 1 0,-1-1 0,-1 0 0,0 0 0,0-1 0,-11 21 0,12-27-32,0 0 21,-1 1-1,1-1 1,-1 1 0,0-1-1,0 0 1,-1-1-1,-5 6 1,5-5 113,4-4-131,1-1-1,0 1 1,-1-1-1,1 1 1,0-1-1,-1 1 1,1-1-1,-1 0 1,1 1-1,-1-1 1,1 0-1,-1 0 1,1 1-1,-1-1 1,0 0-1,1 0 1,-1 0-1,1 0 1,-1 1-1,1-1 1,-1 0-1,0 0 1,0 0-1,-11 8 431,57-15-118,-39 6-300,0 0 0,0-1 1,-1 2-1,1-1 0,0 1 1,0 0-1,0 0 0,0 0 0,0 1 1,11 3-1,8 5 244,33 19 0,-37-17-35,-16-9-190,2 2-3157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5:33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3408,'0'0'9722,"6"14"-9450,-2-5-219,1 3 12,0 0-1,-1 0 1,0 0 0,-1 0-1,-1 0 1,2 16 0,4 92 645,19 183 441,-10-146-620,3 16 95,-8-62-133,-3-21 94,-6-30 80,-3-59-639,0-1 0,0 1 1,0-1-1,0 1 0,0-1 0,0 1 1,0-1-1,0 1 0,0-1 1,0 1-1,0-1 0,0 1 1,-1-1-1,1 1 0,0-1 0,0 1 1,-1-1-1,1 0 0,0 1 1,0-1-1,-1 1 0,-8-4-2576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5:39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2808,'0'0'6740,"7"13"-6439,0-1-211,-3-5-42,0 0 0,-1 1-1,0-1 1,0 0 0,-1 1 0,1 0 0,-2-1-1,1 1 1,0 9 0,25 224 1546,-12-124-1052,33 232 1233,-40-281-1379,8 45 432,-7-64-26,-2 1 0,-3 0 0,-1 61 1,2-105-3098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11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84 145 5624,'0'0'8538,"-2"16"-8268,-11 112 250,18 114 542,1-103-510,6 91 713,-5-179-489,-7-51-762,0 0-1,0-1 0,0 1 0,1 0 0,-1 0 0,0 0 0,0 0 0,0 0 0,1 0 1,-1 0-1,0 0 0,0 0 0,0 0 0,0-1 0,1 1 0,-1 0 0,0 0 1,0 0-1,0 0 0,0 0 0,0-1 0,1 1 0,-1 0 0,0 0 0,0 0 0,0-1 1,0 1-1,0 0 0,0 0 0,0 0 0,0-1 0,0 1 0,0 0 0,0 0 1,0 0-1,0-1 0,0 1 0,0 0 0,0 0 0,0-1 0,0 1 0,0 0 0,-10-125 420,7 63-319,-42-492 983,44 544-1059,1-1-1,1 1 1,0-1-1,0 1 1,1-1-1,0 1 1,1 0-1,0 0 1,1 0-1,0 0 1,1 1-1,8-15 1,-10 20-23,-1 0 1,1 0 0,0 0-1,0 0 1,1 1 0,-1-1 0,1 1-1,0 0 1,0 0 0,0 0-1,0 0 1,0 1 0,1 0-1,-1 0 1,1 0 0,0 0 0,-1 1-1,1 0 1,0 0 0,0 0-1,0 1 1,-1-1 0,1 1-1,0 0 1,0 0 0,0 1 0,0 0-1,8 2 1,-7-1-8,-1 0 0,1 1 0,-1 0 0,1 0 0,-1 0 0,0 1 0,-1 0 0,1 0 0,0 0-1,-1 0 1,0 1 0,0 0 0,-1 0 0,1 0 0,-1 0 0,0 0 0,0 1 0,-1-1 0,1 1 0,-1 0 0,1 6 0,0-2 1,-1 0 0,0 0 1,0 1-1,-1-1 0,-1 0 1,1 1-1,-2-1 0,1 1 1,-2-1-1,1 0 0,-6 17 1,2-13 3,-2-1 1,0 1 0,-1-1-1,0 0 1,-1 0 0,0-1-1,-1-1 1,0 1 0,-1-2-1,0 1 1,-18 11 0,-15 7 91,35-26-75,2 1 43,18-3-7,0 1-60,0 0 0,1 1-1,-1 0 1,-1 1 0,1 0-1,0 0 1,17 11 0,-1-1-1,-18-11-4,0 2-1,0-1 1,0 1-1,-1 0 1,0 1 0,0 0-1,0 0 1,0 1 0,-1 0-1,0 0 1,-1 0-1,0 1 1,0 0 0,9 18-1,1 6 17,-1 2-1,10 34 1,-21-57-12,-1 1 0,-1-1 0,0 1 0,0 0 0,-1-1 0,0 1 0,-1 0 0,-1 0 1,0 0-1,-3 14 0,2-20 4,0-1 1,0 0-1,0 1 1,0-1 0,-1 0-1,0 0 1,0 0-1,-1 0 1,1-1 0,-1 0-1,0 1 1,0-1-1,-1 0 1,1-1 0,-1 1-1,0-1 1,0 0-1,0 0 1,0-1 0,0 1-1,0-1 1,-12 3-1,-2-1 40,-1 0-1,0-2 0,0 0 1,0-1-1,-21-2 0,14-1 15,0-1 0,0-1-1,1-2 1,-40-13 0,63 18-70,0 1 0,1-1 1,-1 0-1,0-1 0,0 1 1,1 0-1,-1-1 1,1 0-1,0 0 0,-1 1 1,-1-4-1,3 4-7,0 0 0,1-1 0,-1 1 1,1 0-1,-1 0 0,1-1 0,0 1 0,-1-1 0,1 1 0,0 0 1,0-1-1,0 1 0,0 0 0,0-1 0,0 1 0,1-1 0,-1 1 1,0 0-1,1-1 0,-1 1 0,1 0 0,-1 0 0,1-1 0,0 1 1,0-2-1,11-16-3049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11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6328,'0'0'5562,"11"-9"-5012,2-2-368,-6 5-79,-1 0-1,1 1 1,1 0 0,-1 0 0,1 0 0,0 1 0,0 0 0,9-2 0,17-5 386,1 3 1,0 0-1,0 2 1,0 2-1,1 1 1,44 3-1,-18 4 158,-37-2-321,-1 0 0,1-2 0,27-3 0,-21-6 298,-27 7-987,0 1 0,0-1 0,0 1 0,0 0 0,0 0 1,6 0-1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4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134 247 7528,'0'0'649,"13"-2"-214,-2 0-314,-2 0-23,-1 1 0,1-1 0,-1-1 0,0 1 0,0-1 0,0-1-1,0 0 1,9-6 0,-4 2 122,-1 0 75,-1 1-1,0-2 0,18-17 0,-26 23-208,-1 1 0,0-1-1,0 0 1,0 0 0,0 1-1,-1-1 1,1 0 0,-1-1-1,1 1 1,-1 0 0,0 0-1,-1 0 1,1-1-1,0 1 1,-1-1 0,0 1-1,0 0 1,0-1 0,0 1-1,0-1 1,-2-3 0,2 3-16,-1 0 0,-1 0 0,1 0 0,-1 0 0,1 0 0,-1 0 1,0 1-1,0-1 0,-1 0 0,1 1 0,-1 0 0,0 0 0,0-1 0,0 2 1,0-1-1,0 0 0,-1 1 0,1-1 0,-1 1 0,1 0 0,-1 0 0,-8-2 1,5 2 13,0 1 0,0 0 0,0 0 0,-1 1 0,1-1 0,-1 2 0,1-1 0,0 1 0,0 0 0,-1 1 0,1-1 0,-10 5 0,6-2 11,0 1-1,0 0 1,1 0 0,0 1 0,0 1 0,1-1 0,-1 2-1,1-1 1,1 1 0,0 0 0,-14 19 0,17-20-32,0 0 0,1 1 1,0-1-1,0 1 1,1 0-1,0 0 1,0 1-1,1-1 0,0 1 1,1-1-1,0 1 1,0-1-1,0 1 1,1 0-1,1-1 0,2 16 1,-1-15 1,1-1 1,-1 1 0,2-1-1,-1 0 1,1 0 0,1 0-1,-1-1 1,1 0 0,1 0-1,-1 0 1,1 0-1,0-1 1,1 0 0,11 9-1,-7-7 26,-1-1 0,1-1 0,0 1 0,1-2 0,0 0 0,-1 0 0,2-1 0,-1-1 0,21 4 0,-11-5 25,0-1-1,0-1 1,0-1-1,0-2 0,27-5 1,111-34 328,-81 20-293,74-20-311,-103 29-2278,-32 8-10715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14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463 1 6016,'0'0'5358,"-7"12"-4876,-18 32 88,-35 47 0,-110 110 761,13-17 160,146-170-1286,5-8 61,1 1 0,0 0 0,-7 13 0,8-13-1763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14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9848,'0'0'1458,"12"9"-1083,144 122 512,-79-59-412,68 68 1119,-36-19 1171,-106-118-2853,9 10 1093,-12-13-1067,1 1 0,-1-1 0,0 0 1,0 1-1,1-1 0,-1 0 0,0 0 0,1 1 0,-1-1 1,0 0-1,1 0 0,-1 0 0,0 1 0,1-1 0,-1 0 1,0 0-1,1 0 0,-1 0 0,1 0 0,-1 0 0,0 0 1,1 0-1,-1 0 0,1 0 0,-1 0 0,0 0 0,1 0 1,-1 0-1,1 0 0,0-1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15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1 436 11488,'0'0'321,"2"10"2,80 489 2362,-74-416-1081,-8-80-987,-3-6-309,-2-10-16,-20-99 271,6-1-1,4-1 1,0-145 0,16 237-513,0-1 1,2 1 0,0-1-1,2 1 1,0 0 0,1 0-1,1 1 1,2 0 0,0 0-1,1 1 1,1 0 0,0 1-1,2 0 1,0 1 0,1 0-1,1 1 1,22-19 0,-34 33-43,0 0 1,1 0-1,-1 0 1,1 1 0,-1 0-1,1-1 1,0 2-1,0-1 1,0 0 0,0 1-1,0-1 1,1 1-1,-1 1 1,0-1 0,0 0-1,1 1 1,-1 0-1,0 0 1,1 0-1,-1 1 1,0-1 0,1 1-1,-1 0 1,0 0-1,0 1 1,0-1 0,0 1-1,0 0 1,0 0-1,0 0 1,-1 0 0,1 1-1,4 4 1,1 1 8,-1 0 0,0 0 0,-1 1 0,0 0 1,0 0-1,-1 1 0,0-1 0,-1 2 0,0-1 0,0 0 1,-1 1-1,3 13 0,-6-16-8,1 0 1,-1-1-1,-1 1 1,1 0-1,-2-1 1,1 1 0,-1 0-1,0 0 1,0-1-1,-1 1 1,0-1-1,0 1 1,-1-1-1,0 0 1,0 0-1,-1 0 1,0-1-1,-9 12 1,1-2 15,-2-2 0,0 1 0,0-2 1,-2 0-1,1-1 0,-28 16 0,31-21-5,-1 0 0,0-1 0,0 0 0,0-2 1,-1 1-1,0-2 0,0 0 0,0 0 0,-27 1 0,40-5-18,1 1 0,-1 0 1,1 0-1,-1 0 0,1 0 1,-1 0-1,1 0 0,-1 0 0,1 0 1,-1 0-1,1 0 0,-1 0 0,1 1 1,-1-1-1,1 0 0,-1 0 0,1 0 1,0 1-1,-1-1 0,1 0 0,-1 0 1,1 1-1,-1-1 0,1 0 0,0 1 1,-1-1-1,1 1 0,0-1 0,-1 0 1,1 1-1,0-1 0,0 1 0,0-1 1,-1 1-1,1-1 0,0 1 0,0-1 1,0 1-1,0-1 0,0 1 0,0-1 1,0 1-1,0-1 0,0 1 0,0-1 1,0 1-1,0-1 0,0 1 0,0-1 1,0 1-1,0-1 0,1 1 0,-1-1 1,0 1-1,18 28 53,-17-28-57,30 37 38,1-2 0,48 40-1,-1 1 41,-72-70-63,7 9 69,1-1 0,1-1-1,0 0 1,28 18-1,-43-31-81,18 6 192,-19-7-188,1 0 0,-1 0 1,1 0-1,-1 0 0,0 0 0,1 0 1,-1-1-1,1 1 0,-1 0 1,0 0-1,1-1 0,-1 1 0,0 0 1,1 0-1,-1-1 0,0 1 0,1 0 1,-1-1-1,0 1 0,0 0 1,1-1-1,-1 1 0,0 0 0,0-1 1,0 1-1,1-1 0,-1 1 0,0-1 1,0 1-1,0 0 0,0-1 1,0 1-1,0-1 0,0 1 0,0-1 1,0 1-1,0 0 0,0-1 0,0 1 1,-1-1-1,5-6-368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16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0 8240,'0'0'3674,"-11"3"-3122,-15 5-92,0 2 0,1 0 0,0 1 0,-45 29 0,63-35-351,-2 1 121,1 0 0,-1 1 1,1-1-1,1 1 1,-1 1-1,-7 9 0,13-14-160,1 0 0,-1-1 0,1 1 0,0 0 0,0 0 0,0 0-1,0 0 1,1 0 0,-1 0 0,1 0 0,-1 0 0,1 0-1,0 1 1,0-1 0,1 0 0,-1 0 0,1 0 0,-1 0 0,1 0-1,0 0 1,0 0 0,0 0 0,1-1 0,-1 1 0,4 5-1,1 2 67,1 1-1,1-2 0,0 1 0,0-1 0,1 0 0,0 0 1,0-1-1,1-1 0,0 1 0,13 6 0,-16-10-56,0-1 1,0 0-1,0 0 0,1 0 0,0-1 0,-1 0 0,1 0 1,0-1-1,0 0 0,0 0 0,0-1 0,0 0 1,0-1-1,0 0 0,0 0 0,0 0 0,8-4 0,-4 2 81,0-2 0,0 0 0,0 0 0,-1-1 0,1 0 0,-1-1 0,19-16 0,-20 6-209,-7 7-2755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16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5824,'0'0'3814,"17"-4"-3175,208-37 1285,89 24 412,-20-4-2257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17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7136,'0'0'5064,"12"-4"-4703,1 0-223,-7 1-71,0 1 1,0 0-1,0 1 0,0-1 0,0 1 1,0 0-1,0 1 0,1 0 0,6 0 1,874 8 3209,94-74-2309,-247-3-454,-240 55-110,-144 10 96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18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55 395 7328,'0'0'2945,"4"11"-2401,9 28-53,-2 0 1,-2 0-1,4 46 0,-12-79-420,5 34 894,-3 0 0,-1 77 0,-2-116-903,0 0 1,0 0-1,0 0 1,0 1-1,-1-1 1,1 0 0,0 0-1,0 0 1,-1 0-1,1 0 1,-1 0-1,1 0 1,-1 0 0,1 0-1,-2 1 1,2-2-33,0 0 0,-1 0 0,1 0 0,0 0 0,-1 0 0,1 0 1,0 0-1,-1 0 0,1 0 0,0 0 0,-1 0 0,1 0 0,-1 0 0,1 0 1,0 0-1,0 0 0,-1 0 0,1 0 0,0 0 0,-1 0 0,1-1 0,0 1 1,-1 0-1,1 0 0,0 0 0,0-1 0,-1 1 0,1 0 0,0 0 0,-1-1 1,-18-29 627,5 1-499,1 0 0,2-2-1,1 1 1,2-1 0,1 0 0,-4-36 0,6 11 72,2-1-1,8-92 1,-4 131-183,2 1 0,0-1 0,0 1 0,2 0 0,0 0 0,1 0 0,14-26 0,-15 34-23,1 0 0,-1 0 0,2 1 0,-1-1 0,1 1 0,1 1 0,-1-1 0,1 1 1,1 1-1,-1 0 0,1 0 0,0 0 0,0 1 0,12-4 0,-15 7-10,1 0 1,0 0-1,-1 1 1,1 0-1,0 0 1,0 1-1,0 0 1,0 0-1,-1 0 1,1 1-1,0 0 1,0 0-1,-1 1 0,1 0 1,7 4-1,-6-3 9,0 0-1,0 1 0,-1 1 0,0-1 1,0 1-1,0 0 0,-1 1 0,1 0 1,-1 0-1,-1 0 0,9 12 0,-11-13-7,0 0-1,-1 1 1,0-1-1,0 0 0,-1 1 1,1 0-1,-1-1 1,0 1-1,-1 0 0,1 0 1,-1-1-1,0 1 1,-1 0-1,-1 9 0,0-5 2,0 0-1,-1-1 1,0 1-1,0 0 1,-1-1-1,0 0 1,-9 13-1,4-10 11,0 0 0,-1-1-1,-1 0 1,1 0 0,-2-1 0,0-1-1,-18 12 1,3-5 28,0-1 1,-46 18-1,71-33-52,0 1-1,1-1 1,-1 1-1,0 0 1,0 0 0,1 0-1,-1 0 1,1 0-1,-1 1 1,1-1-1,-1 0 1,1 1 0,0-1-1,-1 1 1,1-1-1,0 1 1,-1 1 0,2-1-4,0-1 0,-1 1 0,1-1 0,0 1 0,0-1 0,0 1 0,0-1 0,1 1 0,-1-1 0,0 1 0,1-1 0,-1 1 0,1-1 0,-1 1 0,1-1 0,-1 0 0,1 1 0,0-1 0,0 0 0,0 0 0,0 0 0,2 2 0,8 9-8,0 0 0,1-1 0,1 0-1,23 16 1,63 29 19,-24-14 67,94 76 637,-167-116-672,0 0 1,0-1 0,0 1-1,0-1 1,0 0 0,0 1-1,0-1 1,0 0 0,0 0-1,1-1 1,-1 1 0,0 0-1,1-1 1,4 1 0,-4-25-267,3 10 40,4-7-3052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19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 7832,'0'0'1152,"-12"0"-648,-1 0-296,-1 0 0,1 1 0,0 0 0,0 1 0,0 1 0,0 0 0,-16 6 0,12-2 181,-1 1 1,2 1 0,-1 0 0,1 1 0,-17 14-1,30-21-297,-1 0-1,1 0 0,1 0 0,-1 0 0,0 0 0,1 0 0,-1 1 1,1 0-1,0-1 0,0 1 0,1 0 0,-1 0 0,1 0 0,0 0 1,0 0-1,0 0 0,0 0 0,1 0 0,0 0 0,0 0 1,0 0-1,0 1 0,0-1 0,1 0 0,0 0 0,0 0 0,0 0 1,0 0-1,4 7 0,-2-5 6,1 0 0,-1 0-1,1 0 1,0-1 0,1 0 0,-1 1 0,1-2 0,0 1 0,0 0 0,0-1-1,10 5 1,-6-3 45,0-2 0,1 1 0,0-1-1,0-1 1,0 0 0,0 0 0,13 1 0,-12-2 18,0-1 0,0 0 0,0-1 1,0-1-1,0 1 0,0-2 1,0 1-1,0-2 0,0 1 0,-1-1 1,1-1-1,-1 0 0,0-1 0,0 0 1,13-8-1,-11 1-137,-1 1 0,-1-1-1,0-1 1,-1 0 0,0 0 0,13-28-1,-7 15-2332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20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7136,'0'0'3496,"11"-12"-2848,37-40 0,-46 49-510,1 0 0,0 0 0,1 0-1,-1 0 1,0 1 0,1-1 0,0 1 0,-1 0 0,1 0 0,0 0 0,0 0 0,0 1 0,1 0 0,-1-1 0,0 1 0,8 0 0,-10 1-84,0 0 0,-1 1 0,1-1 1,0 1-1,-1-1 0,1 1 0,0-1 0,-1 1 0,1 0 1,-1 0-1,1 0 0,-1 0 0,0 0 0,1 0 1,-1 0-1,0 0 0,0 1 0,0-1 0,0 1 0,0-1 1,0 0-1,0 1 0,0-1 0,-1 1 0,1 0 0,0-1 1,0 4-1,1 3 74,0 0-1,0 0 1,-1 0 0,0 14 0,-1-4 24,-1-1 0,-1 1 1,0-1-1,-2 1 0,0-1 0,-1 0 1,0-1-1,-1 1 0,-14 25 0,8-17 147,10-19-154,0 0 1,-1 0-1,0 0 0,-5 7 1,8-13-134,0 0 0,0 0 0,0-1 0,0 1 0,1 0 0,-1 0 1,0 0-1,0 0 0,0 0 0,1 0 0,-1 0 0,0 0 0,0 0 0,0 0 1,1 0-1,-1 0 0,0 0 0,0 0 0,0 0 0,1 0 0,-1 0 0,0 0 0,0 0 1,0 1-1,0-1 0,1 0 0,-1 0 0,0 0 0,0 0 0,0 0 0,0 0 0,1 0 1,-1 1-1,0-1 0,0 0 0,0 0 0,0 0 0,0 0 0,0 1 0,0-1 1,0 0-1,0 0 0,1 0 0,-1 1 0,0-1 0,0 0 0,0 0 0,0 0 0,0 1 1,0-1-1,0 0 0,0 0 0,0 0 0,0 0 0,0 1 0,-1-1 0,1 0 1,0 0-1,0 0 0,0 1 0,0-1 0,0 0 0,0 0 0,0 0 0,-1 1 0,20-5 151,-19 4-149,90-31 510,-68 22-452,1 1 1,0 0 0,0 2 0,1 1-1,0 1 1,30-2 0,-34 6-2728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29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5416,'0'0'10713,"12"-5"-10401,95-37 701,-105 42-993,4-3 98,1 0 0,0 1 0,0 0 0,0 0-1,0 1 1,0 0 0,0 0 0,0 1 0,0-1 0,1 2-1,-1-1 1,11 3 0,-3 1 160,-10-3-181,0 1-1,-1-1 1,1 1 0,-1 0 0,1 0 0,-1 0 0,7 5 0,-10-6-80,0 0 1,0 0 0,0 1 0,0-1-1,0 0 1,-1 0 0,1 1-1,0-1 1,-1 1 0,1-1-1,-1 0 1,0 1 0,1-1 0,-1 1-1,0-1 1,0 1 0,0-1-1,0 1 1,0-1 0,0 1-1,-1-1 1,1 1 0,0-1 0,-1 1-1,1-1 1,-1 0 0,1 1-1,-1-1 1,0 0 0,-1 3-1,-10 18 161,0 0 0,-1-1-1,-22 28 1,19-31-85,-1-1-1,-27 21 1,41-36-86,-10 13 26,12-14-27,0 1 1,0 0 0,-1-1-1,1 1 1,0-1 0,-1 1 0,1-1-1,-1 1 1,0-1 0,1 0 0,-1 0-1,0 0 1,0 0 0,1 0 0,-1 0-1,-4 0 1,5 1 5,1-2-5,1 0-1,-1 0 0,0 0 0,0 0 0,0 0 1,0 0-1,0 0 0,0 0 0,0 0 0,1 0 1,-1 0-1,0 0 0,0 0 0,0 0 0,0 0 1,0 0-1,0 0 0,0 0 0,0 0 1,0 0-1,0 1 0,1-1 0,-1 0 0,0 0 1,0 0-1,0 0 0,0 0 0,0 0 0,0 0 1,0 0-1,0 1 0,0-1 0,0 0 0,0 0 1,0 0-1,0 0 0,0 0 0,0 0 1,0 0-1,0 1 0,0-1 0,0 0 0,0 0 1,0 0-1,0 0 0,0 0 0,0 0 0,0 0 1,0 0-1,0 1 0,0-1 0,-1 0 0,1 0 1,0 0-1,0 0 0,0 0 0,0 0 1,0 0-1,0 0 0,0 0 0,-1 0 0,128-9 453,1 0 168,-117 9-508,0-1 1,0 0-1,18-5 1,-6-1-3276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5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1109 5520,'0'0'2890,"-10"-6"-2291,2 1-446,4 3-91,0-1 0,1 1 1,-1-1-1,0 1 0,-1 0 1,1 1-1,0-1 1,0 1-1,-1 0 0,1 0 1,-1 0-1,1 0 1,-1 1-1,1 0 0,-7 0 1,-3 3 115,0 0 0,1 1 0,-1 0 0,1 1-1,0 1 1,0 0 0,0 1 0,1 0 0,0 0 0,-18 17 0,23-18-98,0 0 0,0 1 0,1 0 0,-1 1 0,2-1 0,-1 1 0,1 0 0,1 1 0,-1-1 0,1 1 0,1 0 0,-1 0 0,2 0 0,-1 0 0,1 0 0,-1 17 0,2-24-63,1 0 0,0 0 0,0 0 1,0 0-1,0 0 0,0 0 0,1 0 0,-1 0 0,1 0 1,-1 0-1,1 0 0,0 0 0,-1 0 0,1 0 0,0 0 1,0-1-1,0 1 0,1 0 0,-1-1 0,0 1 1,0-1-1,1 1 0,-1-1 0,1 0 0,0 0 0,-1 0 1,1 0-1,0 0 0,0 0 0,-1 0 0,1 0 0,0 0 1,0-1-1,0 1 0,0-1 0,0 0 0,0 1 0,0-1 1,0 0-1,2 0 0,4-1 30,0 0 0,0 0-1,0 0 1,0-1 0,0 0 0,0 0 0,-1-1-1,13-6 1,21-16 130,-1-1 0,-1-3-1,-1-1 1,-2-1 0,-1-2 0,40-49 0,-52 52-60,0-1 0,-3-1 1,0 0-1,29-70 0,-21 32 87,27-111-1,-47 146-99,-1 1 1,-1-1-1,-3-1 1,0-68-1,-3 103-94,0 0 0,0 0 0,0 0-1,0 0 1,0 0 0,-1 0-1,1 0 1,0 0 0,-1 0-1,1 0 1,0 0 0,-1 0-1,1 0 1,-1 0 0,1 0-1,-1 1 1,0-1 0,1 0-1,-1 0 1,0 1 0,0-1 0,0 0-1,1 1 1,-1-1 0,0 1-1,0-1 1,0 1 0,0-1-1,0 1 1,0 0 0,0-1-1,0 1 1,-2 0 0,1 0 5,0 0 0,-1 0 1,1 0-1,0 1 0,-1-1 0,1 1 1,0-1-1,0 1 0,0 0 1,-1 0-1,1 0 0,0 0 1,0 0-1,-2 2 0,-6 6 25,0 0-1,1 1 1,0 0-1,0 0 1,1 1-1,-8 15 0,1-1 45,-20 52 0,20-30 74,2 2 0,-13 87-1,18-87-54,3-14-10,2 1-1,1-1 0,1 1 1,2 0-1,2-1 1,1 1-1,2-1 1,16 56-1,-18-78-35,0 1-1,1-1 1,1-1-1,10 19 1,-14-28-32,1 1 0,-1 0 0,1-1 1,0 0-1,0 1 0,0-1 0,0 0 0,0 0 1,1-1-1,-1 1 0,1-1 0,0 0 0,0 0 0,0 0 1,0 0-1,0 0 0,8 1 0,4-2 28,-1 0-1,0-1 1,0-1-1,1 0 1,-1-1-1,0 0 1,0-2-1,15-4 1,-1-2 31,0-2-1,-1 0 1,27-18 0,-25 11 84,-1-1 0,-1-2 0,50-48 0,-68 57-81,-1 1 285,-7 14-177,-4 7-52,-16 65 105,10-48-189,2-1 0,0 1 0,2 0 0,-1 29 0,5-50-33,0-1 0,0 0 0,0 1 0,1-1 0,0 0 0,0 0 1,0 1-1,0-1 0,1 0 0,-1 0 0,1 0 0,0 0 0,5 6 0,-6-8-10,1-1 1,0 0-1,-1 1 0,1-1 0,0 0 0,0 0 1,0 0-1,-1 0 0,1 0 0,0-1 1,0 1-1,0-1 0,0 1 0,0-1 1,1 0-1,-1 1 0,0-1 0,0 0 0,0 0 1,0-1-1,0 1 0,0 0 0,0-1 1,0 1-1,0-1 0,0 0 0,0 0 0,0 0 1,3-1-1,17-12 60,0 0 0,-1 0 0,0-2 0,-1-1 0,31-34 0,4-2 77,45-48 156,-40 39-18,-49 52-187,-9 9-88,-1 0 0,0 1 1,0-1-1,0 0 1,0 0-1,0 0 0,0-1 1,0 1-1,0 0 0,0 0 1,1-3-1,-2 4-8,1 0-1,-1 0 0,0 0 0,1 0 1,-1 0-1,1 0 0,-1 1 1,1-1-1,-1 0 0,0 0 1,1 0-1,-1 1 0,0-1 0,1 0 1,-1 0-1,0 1 0,1-1 1,-1 0-1,0 1 0,1-1 1,-1 0-1,0 1 0,0-1 1,1 0-1,-1 1 0,0-1 0,0 1 1,0-1-1,10 16 56,-5-4-38,-2 0 0,1 1 0,2 23 0,-4-21-13,0-1 0,1 0-1,6 16 1,-2-11-4,-3-7-4,1-1 0,0 1 0,8 14 0,-11-24-3,0 1 0,0 0-1,0-1 1,0 1-1,0-1 1,0 0-1,1 0 1,-1 0 0,1 0-1,0 0 1,-1 0-1,1-1 1,0 1 0,0-1-1,0 0 1,0 0-1,0 0 1,4 1 0,11-1 10,0 0 1,1-1 0,-1-1 0,0-1 0,0 0-1,0-1 1,0-1 0,-1-1 0,0-1 0,1 0-1,27-15 1,-21 8 16,0-1 1,0-2-1,-1 0 0,-1-1 1,-1-1-1,0-1 0,17-23 1,-32 36-19,20-27 38,-25 31-43,0 0 0,0 0 1,0 0-1,0 0 0,0 0 0,0 0 0,0 0 0,-1 0 1,1 0-1,-1 0 0,0 0 0,1-1 0,-1 1 1,0 0-1,-1-4 0,1 5-2,0 1 0,0-1-1,-1 1 1,1-1 0,-1 1 0,1-1 0,0 1 0,-1-1 0,1 1 0,-1-1-1,1 1 1,-1-1 0,1 1 0,-1 0 0,0-1 0,1 1 0,-1 0 0,1-1-1,-1 1 1,0 0 0,1 0 0,-1 0 0,0-1 0,1 1 0,-1 0 0,0 0-1,1 0 1,-1 0 0,0 0 0,1 0 0,-1 0 0,1 1 0,-1-1 0,0 0-1,1 0 1,-2 1 0,-27 10 17,25-9-14,-10 5-2,0 0 0,1 1 0,0 1 0,1 0 0,-1 1 0,2 0 0,0 1 0,0 0 0,1 1 0,0 0 0,1 1 0,0 0 0,1 0 0,1 0 0,0 1 0,-8 25 0,13-37-1,2 1 0,-1 0 0,0-1 0,0 1 1,1 0-1,0 0 0,-1-1 0,1 1 0,0 0 0,1 0 1,-1 0-1,0-1 0,1 1 0,-1 0 0,3 4 0,-2-5-1,1 0 0,0 1 0,-1-1 0,1 0 0,0-1-1,0 1 1,0 0 0,1-1 0,-1 1 0,0-1 0,0 1 0,1-1 0,-1 0-1,1 0 1,0 0 0,-1-1 0,3 2 0,21 4 5,0-2 0,0 0 0,0-1 0,44-2-1,105-15 8,-102 3-20,-2-4-1,70-25 1,57-12 8,-181 49 2,0 0 0,29 0 0,-75 26 17,12-13-24,-23 16 35,0 1 0,-43 39 0,81-64-23,-1 0 0,1 0-1,0 0 1,1 0 0,-1 1 0,0-1-1,1 0 1,-3 4 0,4-5-7,0-1 0,0 0-1,0 1 1,0-1 0,0 0 0,0 1 0,0-1 0,0 0-1,0 1 1,0-1 0,0 0 0,0 1 0,0-1 0,0 0-1,0 1 1,0-1 0,1 0 0,-1 1 0,0-1 0,0 0 0,0 1-1,0-1 1,1 0 0,-1 0 0,0 1 0,0-1 0,1 0-1,15 5 25,-8-5-23,1 0 0,-1-1 0,0 0 0,0 0 0,0-1 0,0 0 1,9-4-1,55-26-2,-32 13-1,24-10-7,-1-3 0,-1-3 0,82-62 1,-103 65 10,-2-1 1,-1-3-1,-2-1 1,-2-1-1,43-62 1,-8-7 29,-5-3 1,93-217-1,-144 294-21,17-66-1,-27 84-2,0 0-1,-1 0 0,-1 0 0,0 0 0,-1 0 1,-1 0-1,-3-18 0,4 30-6,-1 0 0,1 0 0,-1 1 0,0-1 0,0 0 0,0 1 0,0-1 0,0 1 0,-1-1 0,1 1 0,-1 0 0,1 0 0,-1-1 0,0 1 0,0 0 0,0 0 0,-2-1 0,1 2 2,1 0-1,-1 0 1,1 0-1,-1 0 1,1 0 0,-1 1-1,1 0 1,-1-1-1,0 1 1,1 0 0,-1 0-1,1 0 1,-1 1-1,0-1 1,1 1 0,-1-1-1,1 1 1,-5 2-1,-1 0 1,1 0 0,-1 1 0,1 1 0,0-1 0,0 1 0,1 0 0,-1 1 0,1-1-1,0 1 1,-5 7 0,-8 12-8,-22 36 0,39-58 2,-30 50-31,3 1-1,-35 92 1,-20 126-104,73-217 114,2-1 1,3 1-1,2 0 0,3 61 1,1-102 18,1 0 1,1-1 0,0 1-1,0-1 1,1 1-1,1-1 1,0 0 0,1 0-1,7 12 1,-10-21 5,1 1 0,0-1 0,0 1 0,0-1 0,1 0 0,-1 0 0,1 0 0,0-1 0,0 1-1,0-1 1,0 0 0,1 0 0,-1-1 0,1 1 0,0-1 0,0 0 0,0 0 0,0-1 0,0 0 0,0 1 0,0-1 0,1-1 0,-1 1 0,0-1 0,0 0 0,8-1 0,14-4 31,-1-1 0,0-1 0,1-1 0,-2-1 1,47-25-1,51-17 169,-117 49-189,-3 1-4,0-1-1,0 1 1,0 0 0,0 1-1,1-1 1,-1 1-1,0-1 1,0 1 0,1 0-1,3 0 1,-7 0-8,0 1 0,0-1 0,0 0 0,1 1 1,-1-1-1,0 0 0,0 1 0,0-1 0,0 0 0,0 1 1,0-1-1,0 0 0,1 1 0,-1-1 0,0 0 0,0 1 0,0-1 1,0 0-1,0 1 0,-1-1 0,1 0 0,0 1 0,0-1 1,0 0-1,0 1 0,0-1 0,0 0 0,-1 1 0,1-1 0,0 0 1,0 1-1,0-1 0,-1 0 0,1 1 0,-9 13 30,8-12-26,-10 14 16,1 0 1,1 1-1,-11 26 0,18-38-15,0 1-1,0 0 1,0 0-1,1 0 1,0 0-1,0 0 1,0 0-1,1 0 1,0 0-1,0 0 1,0 0-1,1 1 1,0-1-1,1 0 1,1 6-1,-2-10-4,0 0 0,0 0 0,0 0 0,1 0 0,-1 0 0,1 0 0,-1-1 0,1 1 0,0 0 0,-1-1 0,1 1 0,0-1-1,0 0 1,0 0 0,0 1 0,0-1 0,1-1 0,-1 1 0,3 1 0,4 0 2,0-1 0,0 1-1,15-1 1,-18-1-2,14 0 1,-1-1 0,1 0-1,-1-2 1,0 0-1,0-1 1,0-1-1,32-13 1,-13 1 7,-2-1 0,59-39 0,-89 53 7,-1 0 0,1 0 0,-1 0 0,0-1 0,0 0 0,0 1 0,5-10 0,-10 14-14,0 1 0,0-1-1,0 0 1,0 0 0,0 1-1,0-1 1,0 0 0,-1 0-1,1 1 1,0-1 0,0 0-1,0 0 1,0 0 0,-1 1-1,1-1 1,0 0 0,0 0-1,-1 0 1,1 0 0,0 0 0,0 1-1,-1-1 1,1 0 0,0 0-1,0 0 1,-1 0 0,1 0-1,0 0 1,0 0 0,-1 0-1,1 0 1,0 0 0,0 0-1,-1 0 1,1 0 0,0 0-1,-1 0 1,1 0 0,0-1 0,0 1-1,0 0 1,-1 0 0,1 0-1,0 0 1,0 0 0,-1-1-1,1 1 1,0 0 0,0 0-1,0 0 1,-1-1 0,1 1-1,0 0 1,0 0 0,0 0 0,0-1-1,0 1 1,0 0 0,0 0-1,-1-1 1,1 1 0,0 0-1,0-1 1,0 1 0,0 0-1,0 0 1,0-1 0,-17 24 35,13-18-38,1-1 1,-1 1-1,1 0 0,0 1 1,0-1-1,0 0 1,1 1-1,-1 0 1,2-1-1,-4 13 0,4-12-4,-1 26-21,2-31 24,0 1-1,1-1 1,-1 0-1,0 0 1,0 0 0,1 0-1,-1 1 1,1-1-1,-1 0 1,1 0 0,-1 0-1,1 0 1,0 0 0,-1 0-1,1 0 1,0 0-1,0-1 1,0 1 0,0 0-1,0 0 1,0-1 0,0 1-1,0 0 1,1 0-1,7 2 1,-1 0-1,1 0 0,0-1 0,0 0 0,0-1 1,0 0-1,0 0 0,1-1 0,-1 0 0,0-1 1,0 0-1,0 0 0,15-5 0,-19 5 2,9-3 0,0-1 0,24-12 0,-35 16 0,0-1 0,0 0 0,0 0 0,0-1 0,0 1 0,0 0 0,0-1 0,-1 0 0,1 1 0,-1-1 0,0 0 0,0 0 0,0-1 0,0 1 0,-1 0 0,3-6 0,-4 6 2,1 0-1,-1 0 1,0 1-1,0-1 0,-1 0 1,1 0-1,-1 1 1,1-1-1,-1 0 1,0 1-1,0-1 1,0 1-1,0-1 1,0 1-1,-1-1 1,1 1-1,-3-3 1,-1-2 7,-2-1 0,1 1 0,-12-11 0,0 6 11,1 1 0,-1 0 0,-1 1 0,0 1 0,0 1 0,-29-8 0,23 8 22,-3 0 4,23 8-31,1-1 1,0 0 0,0 0-1,0-1 1,0 1 0,0-1-1,0 1 1,0-1 0,1-1-1,-1 1 1,-5-5 0,8 7 8,1-1-25,0 1 1,1 0-1,-1-1 1,0 1-1,0 0 1,0-1-1,0 1 1,1 0-1,-1-1 1,0 1-1,0 0 1,1 0-1,-1-1 1,0 1-1,0 0 1,1 0-1,-1-1 1,0 1-1,1 0 1,-1 0-1,0 0 1,1 0-1,-1 0 1,0-1-1,1 1 1,-1 0-1,0 0 1,1 0-1,37-8-24,0 1 1,0 2-1,47-1 0,-55 7-1,1 1-1,-1 2 0,-1 1 1,1 1-1,-1 2 0,29 11 1,-55-18 21,0 0 1,0 0 0,0 0-1,-1 1 1,1-1 0,-1 1-1,1 0 1,-1 0-1,0 0 1,1 0 0,-1 0-1,0 0 1,0 1 0,-1-1-1,1 1 1,0-1-1,-1 1 1,0 0 0,1 0-1,-1-1 1,0 1 0,0 0-1,-1 0 1,1 0-1,-1 0 1,1 0 0,-1 0-1,0 0 1,0 0 0,0 0-1,-2 6 1,-9 62-39,2-16 24,8-55 20,1 1 0,0-1 0,0 1 0,0 0 0,-1-1 0,1 1 0,0 0 0,0-1 0,0 1 0,0 0 0,0-1 0,0 1 0,1 0 0,-1-1 0,0 1-1,0 0 1,0-1 0,1 1 0,-1 0 0,1 0 0,16-7 41,170-98 71,-153 87-96,3-1 55,59-21 0,-94 38-66,0 0-1,-1 1 0,1-1 0,0 1 0,0-1 0,0 1 1,0 0-1,0 0 0,0 0 0,0 0 0,0 0 0,-1 0 1,1 0-1,0 1 0,0-1 0,0 1 0,0-1 0,3 2 1,-3 0 3,-1 0 1,1 0 0,0 0-1,0 0 1,-1 1 0,1-1-1,-1 0 1,0 1 0,1-1-1,-1 1 1,-1 0 0,2 4-1,11 34 72,-3-7-9,1-1 0,18 38 1,-27-68-64,0 1 0,0 0 0,0-1 0,1 0 0,-1 1 0,1-1 0,0 0 0,-1 0 0,2-1 0,-1 1 0,0-1 0,0 1 1,1-1-1,-1 0 0,1 0 0,0 0 0,0-1 0,-1 1 0,1-1 0,0 0 0,0 0 0,0-1 0,0 1 0,1-1 0,-1 0 0,0 0 0,0 0 0,0 0 1,0-1-1,6-1 0,6-2 15,-1-1 1,1-1-1,-1 0 0,0-1 1,-1-1-1,18-12 1,69-51 127,95-86 0,-98 76 44,-86 71-124,0 0 0,0 1 0,1 1 0,25-12 0,-38 20-66,1 0 1,-1 0 0,1-1-1,0 1 1,-1 0 0,1 0-1,0 0 1,-1 0-1,1 0 1,0 0 0,-1 0-1,1 0 1,0 0 0,-1 0-1,1 0 1,0 0 0,-1 0-1,1 1 1,-1-1-1,1 0 1,0 0 0,-1 1-1,1-1 1,-1 0 0,1 1-1,-1-1 1,1 1 0,-1-1-1,1 0 1,-1 1-1,1-1 1,-1 1 0,0 0-1,1-1 1,-1 1 0,0-1-1,1 1 1,-1-1 0,0 1-1,0 0 1,0-1-1,1 1 1,-1 0 0,0-1-1,0 1 1,0 0 0,0-1-1,0 1 1,0 0 0,-1 0-1,-1 43 66,2-41-66,-5 23 7,-1 0 0,-1 0 0,0-1 0,-3 0 0,-15 31 0,0-7 14,-52 71 1,75-117-25,-9 13 8,0-1 1,-1 0 0,-16 14 0,25-26-8,0 0 1,0 0-1,0-1 1,-1 1-1,1-1 0,-1 0 1,0 0-1,1 0 1,-1 0-1,0-1 1,0 1-1,0-1 0,0 0 1,0 0-1,-1-1 1,1 1-1,0-1 0,0 0 1,0 0-1,-7-1 1,9 0-2,0 1 1,0-1-1,0 0 1,1 0 0,-1 0-1,0 0 1,0 0-1,0 0 1,1 0-1,-1-1 1,1 1-1,-1 0 1,1-1 0,0 1-1,-1-1 1,1 0-1,0 1 1,0-1-1,0 0 1,0 0 0,-1-2-1,2 2 0,0 1 0,-1-1 0,1 1 1,0-1-1,0 1 0,0 0 0,0-1 0,0 1 0,0-1 0,0 1 0,0-1 0,1 1 0,-1-1 1,0 1-1,1 0 0,0-1 0,-1 1 0,1 0 0,0-1 0,-1 1 0,1 0 0,0 0 1,0 0-1,0-1 0,0 1 0,0 0 0,0 0 0,0 1 0,1-1 0,1-1 0,12-7 3,1 1 0,0 1 1,1 1-1,-1 0 0,1 1 0,35-6 0,-1 6-133,54 0 1,-66 4 8,-33 1 72,-3 0 1,-1 0 0,1 0-1,-1 0 1,1 0-1,0 0 1,-1-1 0,1 0-1,-1 1 1,5-3-1,-11 1-186,0 0 0,0 0 0,0 0 0,0 1-1,0 0 1,-6-2 0,-154-31-1887,109 21-1606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9:47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0 258 4312,'0'0'11809,"6"-11"-11425,45-92 649,-42 89-772,1 0 0,0 1 1,1 0-1,1 1 0,0 0 0,15-11 0,-19 18-117,0 0-1,0 0 1,1 0-1,0 1 1,0 0-1,0 1 1,0 0-1,1 0 1,-1 1-1,11-1 1,-18 3-121,-1 0 1,1 0-1,0 1 1,0-1 0,-1 1-1,1-1 1,0 1-1,-1 0 1,1 0 0,-1-1-1,1 1 1,-1 0-1,1 0 1,-1 0 0,0 1-1,1-1 1,-1 0-1,0 1 1,0-1 0,0 0-1,0 1 1,0-1-1,0 1 1,1 3 0,3 4 80,-1 1 0,5 17 0,-3-4 18,-1 1-1,-2-1 1,0 1-1,-1-1 0,-2 1 1,-2 33-1,-3-15 71,-1 0 0,-22 72 0,19-88-64,-1-1 0,-1 0 0,-1-1 0,-1 0 0,-30 41 0,42-64-111,0 0 0,0 0 0,0 0 0,0 0 0,0 0 0,0 0 0,0 0 0,-1 0 1,1-1-1,0 1 0,0 0 0,-1-1 0,1 1 0,0-1 0,-1 1 0,1-1 0,-1 0 1,1 1-1,0-1 0,-1 0 0,1 0 0,-1 0 0,1 0 0,-1 0 0,1-1 0,0 1 1,-1 0-1,1-1 0,-3 0 0,37-16 136,8 2 19,0 3 0,1 1 0,0 2 0,1 2 0,80-3 0,-81 7 177,-26 0-3880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9:49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0 268 4720,'0'0'7601,"1"-10"-7100,0 1-299,0 0 0,1-1 0,0 1 0,1 0-1,-1 0 1,2 1 0,-1-1 0,1 0 0,1 1-1,6-10 1,7-4 394,2 0 0,0 1-1,24-19 1,-37 34-306,1 1 0,1-1 0,-1 1-1,1 1 1,0-1 0,0 2 0,0-1 0,16-3 0,-24 7-254,1 0-1,-1 0 1,0 0 0,1 0-1,-1 0 1,0 0-1,0 1 1,1-1 0,-1 0-1,0 1 1,0-1 0,0 1-1,1-1 1,-1 1-1,0 0 1,0-1 0,0 1-1,0 0 1,0 0 0,0 0-1,-1 0 1,1 0-1,0 0 1,0 0 0,-1 0-1,1 0 1,0 0 0,-1 0-1,1 1 1,-1-1 0,0 0-1,1 2 1,1 2 28,-1-1 0,0 1 0,0 0 1,0 0-1,0 0 0,-1 0 0,0 5 0,-2 26 120,-3 1-1,-1-1 1,-2 0 0,-1 0-1,-24 58 1,13-44-16,9-23-44,0 0 1,-22 35-1,26-49-71,0 0 1,-8 24-1,-4 9 132,19-46-180,0 0 0,0 1-1,-1-1 1,1 1-1,0-1 1,0 0 0,0 1-1,-1-1 1,1 1 0,0-1-1,0 0 1,0 1 0,0-1-1,0 1 1,0-1-1,0 0 1,0 1 0,0-1-1,0 1 1,0-1 0,0 1-1,0-1 1,0 0 0,1 1-1,-1-1 1,0 1-1,0-1 1,0 0 0,1 1-1,-1-1 1,0 0 0,0 1-1,1-1 1,-1 0-1,0 1 1,1-1 0,-1 0-1,0 0 1,1 1 0,-1-1-1,0 0 1,1 0 0,-1 0-1,1 1 1,-1-1-1,0 0 1,1 0 0,-1 0-1,1 0 1,-1 0 0,1 0-1,-1 0 1,1 0 0,29-2 109,-23 2-101,85-12 630,130-34 0,-178 40-20,-8 2-4084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26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5016,'0'0'14190,"13"-4"-13893,80-21 241,-13-1 2,-58 18-367,0 1 0,0 1 0,45-7 0,-60 12-142,58-5 383,97 4-1,-110 7-208,30 1 489,-82-6-469,0-5-3673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27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7136,'0'0'7736,"10"-9"-7223,-3 3-420,8-7 357,0 1 1,0 1-1,32-18 0,-36 24-193,0 1 0,1 0 0,0 1 0,-1 1 0,19-3 0,62 1 712,-40 3-582,71 0 404,-73 2-316,0-3-1,64-9 0,-87 8-30,3-2-3404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31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4512,'0'0'8862,"2"-11"-8482,7-47 326,-5 48 1893,3 12-1480,5 19-752,11 53 443,24 152 1,0 1 344,-44-215-1024,-1-1 0,-1 1 0,0 0 0,-1 19 0,-1-11 110,1-20-231,0 0-1,0 0 1,0 0 0,0 1 0,0-1 0,0 0 0,0 0 0,-1 0-1,1 1 1,0-1 0,0 0 0,0 0 0,0 0 0,-1 0 0,1 1-1,0-1 1,0 0 0,0 0 0,-1 0 0,1 0 0,0 0 0,0 0 0,0 0-1,-1 0 1,1 0 0,0 0 0,0 0 0,-1 0 0,1 0 0,0 0-1,0 0 1,0 0 0,-1 0 0,1 0 0,0 0 0,0 0 0,-1 0-1,1 0 1,0 0 0,0 0 0,0 0 0,-1 0 0,1-1 0,0 1 0,0 0-1,-1 0 1,1-1-32,-1 1 1,1 0-1,-1 0 0,1-1 0,-1 1 0,1 0 0,-1-1 1,1 1-1,-1-1 0,1 1 0,-1 0 0,1-1 0,0 1 1,-1-1-1,1 1 0,0-1 0,-1 0 0,1 1 0,0-1 0,0 1 1,0-1-1,-1 0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31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8032,'0'0'5430,"12"-2"-4811,35-10 244,59-22-1,-67 21-379,1 2 0,1 1 0,0 3 1,0 1-1,69-1 0,-105 6-389,1 1-1,-1 0 1,1 0 0,-1 0 0,1 1-1,-1 0 1,0 0 0,1 0 0,-1 1 0,0 0-1,0 0 1,0 0 0,0 0 0,0 1-1,-1 0 1,1 0 0,6 6 0,5 4 504,-10-8 159,-16-11-226,-6-9-291,6 6-3353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32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8640,'0'0'9045,"12"-1"-8580,240-8 1688,-216 9-1817,1 2-1,-1 2 1,48 10-1,-78-13-283,2 0 69,1 0 0,0 0 1,-1-1-1,1 0 0,13-2 0,3-4-2730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3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5920,'0'0'8449,"1"10"-7922,21 229 2312,-7-152-789,-12-84-1155,2-9-477,3-15-151,17-72 194,-12 42-122,23-60-1,-34 107-298,0 0-1,1 0 0,-1 0 0,1 0 0,-1 1 1,1-1-1,0 0 0,1 1 0,4-4 1,-7 6-30,0 0 0,-1 1 0,1-1 0,0 0 0,0 1 1,0-1-1,0 1 0,0-1 0,0 1 0,0 0 0,0-1 1,0 1-1,0 0 0,0 0 0,0 0 0,0 0 0,0 0 0,0 0 1,0 0-1,0 0 0,1 0 0,-1 0 0,0 1 0,0-1 1,0 0-1,0 1 0,0-1 0,0 0 0,0 1 0,-1 0 0,1-1 1,0 1-1,0-1 0,0 1 0,0 0 0,-1 0 0,1-1 1,0 1-1,-1 0 0,1 0 0,-1 0 0,1 0 0,-1 0 1,1 2-1,6 13 79,-1 1 1,0 0 0,5 33 0,-8-36-49,1 23 70,-3-30-53,-1 1 1,1 0-1,1-1 0,-1 1 1,1-1-1,3 8 1,-5-15-49,1 1 0,-1-1 0,0 1 1,1-1-1,-1 0 0,0 1 1,1-1-1,-1 0 0,0 1 1,1-1-1,-1 0 0,1 1 0,-1-1 1,1 0-1,-1 0 0,1 1 1,-1-1-1,0 0 0,1 0 1,-1 0-1,1 0 0,0 0 0,-1 0 1,1 0-1,-1 0 0,1 0 1,-1 0-1,1 0 0,-1 0 1,1 0-1,-1 0 0,1 0 0,-1-1 1,1 1-1,-1 0 0,0 0 1,1 0-1,-1-1 0,1 1 1,-1 0-1,1-1 0,-1 1 0,0 0 1,1-1-1,-1 1 0,0-1 1,1 0-1,18-21 93,-19 22-103,28-40 107,-10 13 10,2 0 1,28-30 0,-44 53-105,0 0 0,1 0-1,0 1 1,0 0 0,0-1 0,0 2 0,0-1 0,0 0 0,1 1-1,0 0 1,-1 1 0,1-1 0,0 1 0,0 0 0,-1 0-1,1 1 1,0 0 0,0 0 0,0 0 0,0 1 0,0 0 0,0 0-1,-1 0 1,1 1 0,0 0 0,-1 0 0,1 0 0,-1 1-1,0-1 1,0 1 0,0 1 0,5 3 0,3 6 29,-1 1 0,-1 0-1,0 0 1,16 29 0,27 69 334,-35-69-149,-17-40-202,0 1 21,-1-1 0,1 1 0,-1 0 0,0-1 0,1 1 0,-1 5 0,1-7 52,3-5-112,5-10-173,-4 0-3286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34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1 284 7832,'0'0'6910,"5"-10"-6278,-1 1-462,-2 3-79,0 1 0,1 0-1,0-1 1,0 1 0,0 0 0,1 0 0,-1 1 0,1-1 0,1 1 0,3-4-1,12-9 514,1 1-1,41-23 0,-55 35-481,0 0-1,0 1 0,0 0 0,0 1 0,1 0 0,-1 0 0,1 0 0,0 1 0,-1 0 1,1 1-1,0-1 0,0 2 0,-1-1 0,10 2 0,-13-1-70,0 0-1,0 1 1,0-1 0,-1 1-1,1-1 1,-1 1 0,1 0 0,-1 0-1,0 1 1,0-1 0,0 1-1,0 0 1,0-1 0,0 1-1,-1 1 1,1-1 0,-1 0-1,0 0 1,0 1 0,0 0 0,1 5-1,2 6 79,-1 0 0,0 0 0,-1 1-1,1 18 1,1 4 120,-1-10-96,1 1 164,10 39 1,-12-60-250,0 0 1,0 0-1,1 0 0,0 0 1,0-1-1,1 1 1,0-1-1,0 0 1,7 7-1,-7-9-19,0 1 30,0-1 1,1 0 0,0 0 0,0 0 0,0-1-1,12 7 1,-16-11-60,0 1 0,0 0 0,0-1 0,0 1 0,0-1 0,0 0 0,0 0 0,0 0 0,0 0 0,0 0-1,1 0 1,-1-1 0,0 1 0,0-1 0,0 1 0,0-1 0,0 0 0,0 0 0,0 0 0,-1 0 0,1 0 0,0 0 0,0 0 0,-1-1 0,1 1 0,-1 0-1,1-1 1,-1 0 0,3-2 0,2-5 28,1-1 0,-1 1-1,0-1 1,-1 0 0,0-1-1,-1 1 1,0-1 0,5-20-1,-1-9 79,3-46-1,-8 58-46,3-51 85,-5 48-65,2 0 0,1 1 0,11-44 0,-14 72-94,-1 1 1,1-1-1,-1 0 1,1 1-1,0-1 1,0 1-1,0-1 1,0 1-1,0-1 1,0 1-1,0 0 1,0 0-1,0-1 1,1 1-1,-1 0 1,0 0-1,1 0 1,-1 0-1,1 1 1,-1-1-1,1 0 0,0 1 1,-1-1-1,1 0 1,0 1-1,-1 0 1,1 0-1,0-1 1,0 1-1,-1 0 1,1 0-1,0 0 1,-1 1-1,1-1 1,0 0-1,0 1 1,-1-1-1,3 1 1,8 4 1,0-1-1,-1 1 1,1 1 0,13 9 0,-1-2 38,-15-8-9,0 0-1,0 0 0,-1 0 1,1 1-1,11 11 0,-5-8 103,-9-7-3784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35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9440,'0'0'6616,"8"13"-6113,25 43 3,-29-50-390,-1 1-1,0 0 1,0 0 0,-1 0-1,0 1 1,0-1 0,-1 0 0,1 8-1,2 12 301,9 58 1831,-13-73-1602,-1-8-727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5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13056,'0'0'3112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35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9744,'0'0'1374,"20"-11"1348,168-48 1040,-170 55-3271,1 1 0,25 0 0,-31 2-133,-6-1-321,-1 1 1,1-1-1,-1 0 0,0 0 1,1-1-1,9-5 1,-10 5-1651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36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8432,'0'0'5670,"3"-10"-5147,12-32-8,-15 41-485,1 0 0,-1-1 1,1 1-1,-1 0 0,1 0 1,0 0-1,-1 0 0,1 0 1,0 0-1,0 0 0,0 1 1,0-1-1,0 0 0,0 0 1,0 1-1,0-1 0,0 0 1,0 1-1,0-1 0,1 1 1,-1 0-1,0-1 0,0 1 1,0 0-1,1 0 0,-1 0 1,0-1-1,0 1 0,1 1 1,-1-1-1,0 0 0,0 0 1,1 0-1,-1 1 1,0-1-1,0 0 0,0 1 1,0-1-1,0 1 0,2 0 1,2 2 107,0 0 1,0 1 0,0-1 0,0 1 0,8 8 0,-6-4 7,-1-1 0,1 1 0,-2 0 0,1 1 0,-1 0 1,0-1-1,-1 1 0,0 1 0,0-1 0,-1 1 0,0-1 0,-1 1 0,0 0 1,0 0-1,0 15 0,-3-11-28,0-1 1,0 0 0,-1 0-1,-1 0 1,0 0-1,-1 0 1,0-1 0,-1 1-1,-1-1 1,1 0-1,-11 13 1,4-7 83,8-13-113,0 1 0,0-1 0,0 1 0,1-1 1,0 1-1,0 0 0,1 0 0,0 0 0,-3 12 0,5-18-77,1 1 0,-1-1-1,0 0 1,1 0 0,-1 1-1,1-1 1,-1 0 0,0 0-1,1 0 1,-1 0 0,1 0-1,-1 0 1,1 0 0,-1 0-1,1 0 1,-1 0 0,0 0-1,1 0 1,-1 0 0,1 0-1,-1 0 1,1 0 0,-1 0-1,0 0 1,1-1 0,-1 1-1,1 0 1,-1 0 0,1-1-1,15-5 105,62-21 366,-32 13-228,-28 9-87,0 0 1,25-3 0,-12 5-3138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3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0 202 3912,'0'0'7928,"11"-6"-7426,33-18-3,-37 21-241,-1 0-1,1 0 1,0 1 0,0 0-1,0 0 1,0 1 0,0 0 0,0 0-1,11 1 1,-3 1 96,1 1 1,25 7-1,8 0 148,237 14 1049,-136-13-1090,-20-4-8,189-16-1,129-38 210,-138-8-286,-61 9-75,-155 31-164,161-18 336,-187 32-70,-47 1-2965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13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5016,'0'0'9928,"3"13"-9539,24 203 1396,12 141 792,-37-343-2387,1 1-1,0-1 1,1 0 0,1 0-1,7 15 1,-10-19-47,-2-10-137,0 0 0,0 0 1,0 1-1,0-1 0,0 0 1,0 0-1,0 1 0,0-1 1,0 0-1,0 0 0,0 1 0,0-1 1,1 0-1,-1 0 0,0 1 1,0-1-1,0 0 0,0 0 1,0 0-1,0 1 0,1-1 1,-1 0-1,0 0 0,0 0 1,0 1-1,0-1 0,1 0 1,-1 0-1,0 0 0,0 0 1,1 0-1,-1 0 0,0 1 0,0-1 1,0 0-1,1 0 0,-1 0 1,0 0-1,0 0 0,1 0 1,-1 0-1,1 0 0,-7-28 246,-45-319 682,50 332-895,-23-220 734,23 228-753,1 0-1,0 0 1,1 1 0,0-1 0,0 0 0,0 1 0,1-1 0,0 1 0,0-1 0,1 1 0,-1 0 0,1 0 0,1 0 0,-1 1 0,1-1-1,0 1 1,0-1 0,1 1 0,-1 1 0,1-1 0,0 1 0,1-1 0,-1 2 0,1-1 0,0 0 0,0 1 0,0 0 0,0 1-1,0-1 1,0 1 0,1 0 0,-1 1 0,1 0 0,0 0 0,11 0 0,-6 1-14,0 0 0,0 2 0,1-1 0,-1 1 0,0 1-1,-1 0 1,1 1 0,0 1 0,-1-1 0,0 2 0,0-1 0,-1 2 0,1-1 0,-1 1 0,10 10 0,-14-12-2,-1 0 0,0 1 0,-1-1 0,1 1 0,-1 0 0,0 0 0,-1 0 0,1 1 1,-1-1-1,0 1 0,3 12 0,-5-13-3,0 0 0,-1 0 1,1 0-1,-1 0 0,-1 0 0,1 0 1,-1-1-1,0 1 0,0 0 0,0 0 1,-1-1-1,0 1 0,0-1 1,-1 1-1,0-1 0,-3 6 0,0-3-3,0 0 1,0-1-1,-1 0 0,0 0 0,0 0 1,-1-1-1,1 0 0,-1-1 0,-1 1 0,-11 4 1,2-1-7,-1-1 1,0-1-1,0-1 0,-21 4 1,11-5-30,17-4-35,-1 2 1,1 0-1,-1 0 1,-15 7-1,28-10 68,-1 0-1,0 1 1,0-1-1,0 1 1,1-1-1,-1 1 1,0 0 0,1-1-1,-1 1 1,0 0-1,1-1 1,-1 1-1,1 0 1,-1 0-1,1 0 1,-1-1-1,1 1 1,0 0-1,0 0 1,-1 0 0,1 0-1,0 0 1,0 0-1,0 0 1,0 0-1,0-1 1,0 1-1,0 0 1,0 0-1,0 0 1,0 0-1,0 0 1,1 0 0,-1 0-1,0 0 1,1-1-1,-1 1 1,1 0-1,-1 0 1,1 0-1,-1-1 1,1 1-1,-1 0 1,1-1-1,0 1 1,-1 0 0,1-1-1,1 2 1,7 2 0,138 86 156,-116-68-7,0 1 0,40 39 1,-28-10 97,-11-12 112,-31-39-310,-1 0 0,1 0 0,0 0 0,-1 0 1,1 0-1,-1 0 0,0 0 0,1 1 0,-1-1 0,0 0 0,1 0 0,-1 2 0,-1 1-323,-3-9-2891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14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0 7328,'0'0'6466,"-12"9"-5907,-1-1-400,-83 59 1394,85-58-1209,1 0 0,1 1 0,-1 1 0,2 0 1,-1 0-1,1 0 0,1 1 0,-8 17 0,15-28-298,-1 0 0,1 1 0,-1-1 0,1 0 0,0 0 0,0 1 0,0-1 0,0 0-1,0 0 1,0 1 0,0-1 0,0 0 0,0 1 0,1-1 0,-1 0 0,0 0 0,1 0 0,-1 1 0,1-1 0,-1 0 0,1 0 0,0 0 0,0 0-1,-1 0 1,1 0 0,0 0 0,0 0 0,0 0 0,0 0 0,0-1 0,0 1 0,0 0 0,0-1 0,0 1 0,3 0 0,4 3 156,0 0 0,1-1 1,17 4-1,-17-5-90,10 2 54,-1-1 1,1-1 0,0 0 0,0-2-1,0 0 1,0-1 0,0-1 0,0 0 0,0-2-1,-1 0 1,1-1 0,28-13 0,-23 4-396,-16 9-2550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15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6424,'0'0'8852,"9"14"-8152,2 4-466,3 5 341,31 39 1,100 102 2497,-124-142-2533,1-1-1,1-1 1,40 26 0,-46-35-90,0-1 0,1-1 1,36 14-1,-53-23-436,0 0-1,0-1 1,0 1 0,0 0 0,-1 0-1,1 0 1,0 0 0,0-1 0,0 1-1,0 0 1,-1-1 0,1 1 0,0-1-1,0 1 1,-1-1 0,1 1 0,0-1-1,-1 0 1,1 1 0,-1-1 0,1 0 0,-1 1-1,1-1 1,-1 0 0,1 0 0,-1 1-1,0-1 1,1 0 0,-1 0 0,0 0-1,0 1 1,1-2 0,7-29-2752,-7 28 1701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1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684 1 8536,'0'0'1617,"-12"8"-1178,-177 141 1521,-31 49 962,220-198-2916,-36 37 1147,-45 62 1,16-18 930,59-75-1826,0-1 0,0 1 0,0-1 0,-9 5 0,-20 16 635,28-22-835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17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10 6520,'0'0'8422,"0"17"-7907,0 1-364,1 97 703,14 24 652,4 55 747,-12-144-1520,-5-36-390,0-1-1,1 18 1,3 21 545,0-19-340,-6-32-89,0-12-223,-12-130 49,6 102-239,-33-171 292,35 196-314,1-1 1,0-1-1,1 1 0,0-23 1,3 31-14,-1 1 0,1-1 0,0 1 0,0-1 1,1 1-1,0-1 0,0 1 0,0 0 1,1 0-1,0 0 0,0 1 0,0-1 0,6-5 1,1-4 5,-7 11-9,0 0 1,0 0 0,1 0-1,-1 0 1,1 1 0,0-1-1,0 1 1,0 0 0,5-3 0,4-1 11,-1 1 1,1 1-1,0 0 1,0 0 0,1 1-1,-1 1 1,1 1-1,0 0 1,0 0 0,0 1-1,0 1 1,0 0-1,0 1 1,0 1 0,-1 0-1,1 1 1,0 0-1,-1 1 1,21 10 0,-31-13-10,1 1 0,-1-1 0,0 1 0,0 1 0,0-1 0,0 0 0,0 1 0,-1-1 0,1 1 1,-1 0-1,1-1 0,-1 1 0,0 1 0,0-1 0,-1 0 0,1 0 0,1 4 0,-2-2 4,0 0-1,0 0 0,0 0 1,-1 0-1,0 0 0,0 0 1,0 0-1,0 0 0,-1 0 1,0 0-1,-2 7 0,-1 0 22,-1 0-1,0 0 0,-1 0 0,0-1 0,-1 1 0,0-2 0,0 1 0,-19 18 1,14-17 11,-1-1 0,0-1 1,-1 0-1,0-1 1,-1-1-1,1 0 0,-2 0 1,-20 6-1,-45 16 383,81-30-423,-1 1 0,1-1 1,0 0-1,0 0 1,-1 0-1,1 1 0,0-1 1,0 0-1,-1 0 1,1 0-1,0 0 0,-1 0 1,1 0-1,0 0 1,-1 0-1,1 0 1,0 0-1,-1 0 0,1 0 1,0 0-1,-1 0 1,1 0-1,0 0 0,0 0 1,-1 0-1,1 0 1,0 0-1,-1 0 0,1 0 1,0-1-1,-1 1 1,1-1-6,1 1 1,-1 0 0,0-1-1,0 1 1,1-1-1,-1 1 1,0 0 0,1-1-1,-1 1 1,1 0-1,-1 0 1,0-1 0,1 1-1,-1 0 1,1 0 0,-1-1-1,1 1 1,-1 0-1,0 0 1,1 0 0,-1 0-1,1 0 1,-1 0 0,2 0-1,21-6-16,0 2-1,0 1 1,1 0-1,0 2 1,-1 1-1,1 1 1,45 7-1,-57-5 1,0 0 0,0 1 0,0 0 0,-1 1 0,1 0 0,-1 1 0,14 9 0,-18-10 12,-1 1 1,1-1-1,-1 1 1,0 0 0,-1 1-1,1-1 1,-2 1-1,1 0 1,0 0 0,-1 1-1,5 13 1,-8-18 9,0 1-1,0-1 1,0 1 0,0-1-1,-1 0 1,0 1 0,1-1-1,-1 1 1,-1-1 0,1 1 0,0-1-1,-1 1 1,0-1 0,0 1-1,0-1 1,0 0 0,0 0-1,-1 1 1,1-1 0,-1 0-1,0 0 1,0 0 0,0-1 0,0 1-1,0 0 1,-1-1 0,1 0-1,-1 1 1,0-1 0,-4 3-1,-7 4 33,-1-1 0,1-1-1,-1 0 1,-1 0-1,-17 4 1,-102 22 151,3-2 4,114-25-450,-73 20 594,33-14-4657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17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7632,'0'0'6528,"11"3"-5896,41 5 69,0-1 0,73-2 0,62 7 837,98 34 1566,-266-43-2772,1 0-95,-13-3-2805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19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6128,'0'0'10406,"9"11"-10109,27 33-10,-33-42-242,-1 0 1,0 0-1,1 0 0,-1 0 1,1 0-1,-1 0 0,1-1 1,0 1-1,0-1 0,0 0 1,0 0-1,0 0 0,0 0 0,0 0 1,0-1-1,0 0 0,0 1 1,0-1-1,7-1 0,5 2 124,29 3 255,0-2 0,0-2 1,68-9-1,-90 5-328,0-1 0,22-8 0,22-4 53,31-1 37,50-10 110,-114 21-139,65-3 0,-13 1 1,-65 6-117,1 0-2,0 0 1,1 1 0,34 2 0,-12 1 11,-1-2 0,69-9 0,44-3-8,116 1 103,-202 11-47,73 3 114,-93 2-202,114 8-23,-107-10 50,95-9 0,-127 4-22,210-18 248,-89 12-98,-76 3 85,83 4 0,-81 12-20,-52-6-114,0-1 1,27 1 0,-20-3 76,28 5 0,26 1 463,-81-6-651,0-1 0,0 0 0,1 0 0,-1 0-1,0 0 1,0 0 0,0 0 0,1 0 0,-1 0 0,0 0 0,0 0-1,1 0 1,-1 0 0,0 0 0,0 0 0,1 0 0,-1 0-1,0 0 1,0 0 0,0-1 0,1 1 0,-1 0 0,0 0 0,0 0-1,0 0 1,1 0 0,-1 0 0,0-1 0,0 1 0,0 0 0,0 0-1,0 0 1,1 0 0,-1-1 0,0 1 0,0 0 0,0 0-1,0-1 1,0 1 0,0 0 0,0 0 0,0 0 0,0-1 0,0 1-1,0 0 1,0 0 0,0-1 0,0 1 0,0 0 0,0 0-1,0-1 1,0 1 0,0 0 0,0 0 0,0 0 0,0-1 0,-9-11-1204,7 9-988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5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9040,'0'0'104,"-14"3"16,-45 8 64,32-3 120,27-8-295,-1 0 0,1 0 1,0 0-1,0 1 0,0-1 1,0 0-1,-1 0 1,1 0-1,0 0 0,0 0 1,0 1-1,0-1 0,0 0 1,0 0-1,0 0 1,0 0-1,-1 1 0,1-1 1,0 0-1,0 0 1,0 0-1,0 1 0,0-1 1,0 0-1,0 0 0,0 0 1,0 1-1,0-1 1,0 0-1,0 0 0,0 1 1,0-1-1,1 0 0,-1 0 1,0 0-1,0 0 1,0 1-1,0-1 0,0 0 1,0 0-1,0 0 0,1 0 1,-1 1-1,0-1 1,0 0-1,0 0 0,0 0 1,1 0-1,-1 0 0,0 0 1,0 1-1,6 2 117,1 0 0,-1-1 0,1 1 0,8 1 0,-8-2-155,223 53 1224,-181-48-788,0-1 0,94-3 0,131-40 1525,-244 32-1640,-14 2-550,0-1 0,0-1 0,22-9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21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5320,'0'0'5601,"4"16"-4998,53 250 2353,-45-195-2134,34 146 2435,-29-126 137,-119-510-2420,101 407-947,-1-1-1,2 1 0,0-1 0,0 1 1,1 0-1,1-1 0,0 1 1,0 0-1,1 0 0,1 0 0,0 1 1,1-1-1,9-17 0,-8 20 10,0 1 1,0-1-1,1 1 0,1 0 0,-1 1 0,1 0 1,0 0-1,1 1 0,-1 0 0,2 0 0,-1 1 0,0 0 1,1 0-1,18-5 0,-23 8-11,1 1 0,0-1 1,0 1-1,0 0 0,0 0 0,0 1 1,0 0-1,0 0 0,0 0 0,0 1 1,-1 0-1,1 0 0,0 1 0,0-1 0,-1 1 1,1 0-1,0 1 0,-1-1 0,0 1 1,0 0-1,0 1 0,0-1 0,0 1 1,-1 0-1,1 0 0,-1 0 0,6 8 1,-8-8-10,1 0 1,-1 0-1,0 1 1,0-1-1,0 0 1,0 1 0,-1-1-1,1 1 1,-1 0-1,-1-1 1,1 1-1,-1 0 1,1 0 0,-1-1-1,-1 1 1,1 0-1,-2 7 1,1-6-2,-1 0 1,0 0 0,-1-1-1,1 1 1,-1 0 0,0-1-1,0 0 1,-1 1 0,0-1-1,1 0 1,-2-1 0,1 1-1,-6 4 1,-4 3 18,0-1 1,-1 0-1,-1 0 0,0-2 1,0 0-1,-1 0 0,-34 10 1,7-1 6,-8 3-52,52-21 10,0 0-1,0 0 0,-1 0 1,1 0-1,0 1 1,0-1-1,0 0 0,0 0 1,-1 1-1,1-1 1,0 0-1,0 0 0,0 1 1,0-1-1,0 0 1,0 0-1,0 1 1,-1-1-1,1 0 0,0 0 1,0 1-1,0-1 1,0 0-1,0 1 0,0-1 1,0 0-1,1 0 1,-1 1-1,0-1 0,0 0 1,0 1-1,0-1 1,0 0-1,0 0 0,0 1 1,1-1-1,-1 0 1,0 0-1,0 0 0,0 1 1,0-1-1,1 0 1,-1 0-1,10 13-33,-10-12 31,38 42 137,2-3-1,1-1 1,2-2 0,64 42 0,-72-60 68,-29-16-156,0 0 1,0 1 0,0-1 0,0 1-1,-1 0 1,1 0 0,7 10 0,-9-10-18,-1 1 11,1 0 1,-1-1-1,2 1 0,-1-1 0,0 0 0,1 0 1,0 0-1,-1-1 0,1 1 0,6 2 1,-10-6-57,0 0 0,0 0 0,-1 0 0,1 0 0,0 0 0,0 0 1,0 0-1,-1 0 0,1 0 0,0-1 0,0 1 0,-1 0 1,1 0-1,0-1 0,-1 1 0,1-1 0,0 1 0,-1 0 0,1-1 1,0 1-1,-1-1 0,1 0 0,-1 1 0,1-1 0,-1 1 1,1-2-1,4-6-3720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21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 6224,'0'0'5182,"-10"2"-4770,-4 1-208,0 1-1,0 0 0,0 1 1,1 1-1,-17 10 0,18-9 158,0 1-1,1 0 1,-16 14 0,23-17-177,0-1 1,1 0-1,-1 1 1,1 0 0,0-1-1,0 1 1,1 0-1,0 1 1,0-1-1,0 0 1,-2 7-1,4-10-123,1 0-1,-1-1 1,0 1-1,0 0 0,1-1 1,-1 1-1,0 0 0,1-1 1,0 1-1,-1-1 0,1 1 1,0-1-1,0 1 0,0-1 1,0 0-1,0 1 1,0-1-1,0 0 0,0 0 1,1 0-1,-1 0 0,0 0 1,3 2-1,1 0 41,-1 0-1,1-1 1,0 1 0,-1-1-1,1 0 1,7 2 0,3-2 100,1-1 0,-1 0 0,0-1 1,1 0-1,-1-2 0,1 0 0,-1 0 1,0-1-1,0-1 0,0-1 0,-1 0 0,16-8 1,-24 10-110,0 0 0,-1-1 1,0 0-1,0 0 0,0 0 1,0 0-1,5-7 0,3-9-3150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50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7632,'0'0'7830,"4"11"-7364,31 79 816,46 180 1,-74-208-795,-6-45-267,1-1 0,0 0 0,6 19 0,-4-18 61,-4-14-191,0-1 0,0 0-1,1 0 1,-1 0 0,1 0-1,0 0 1,-1 0 0,3 4-1,-4-3 409,1 3 43,-3-12-99,-1-7-362,-1 1-1,-1 0 0,0 0 1,-9-12-1,9 15-47,-6-11 23,1 0 0,1-1 0,-14-38 0,22 54-43,-2-9 44,-1 1-1,2-1 0,0 0 0,-2-21 1,3 5 104,1 22-70,0 1 0,1-1 0,0 1-1,0-1 1,1 1 0,-1 0 0,2-1-1,-1 1 1,4-10 0,-2 10-50,1 0 0,0 1 0,0 0 0,0 0 0,1 0 1,0 0-1,0 1 0,0 0 0,1 0 0,-1 0 0,1 0 0,1 1 0,-1 0 0,0 1 0,1-1 1,8-2-1,3-1 16,0 1 0,0 1 1,0 0-1,1 2 0,24-3 1,-22 6 18,0 1 0,-1 0 0,0 2 0,1 0 1,33 10-1,-51-12-62,0 0 1,0 1 0,1-1-1,-1 0 1,0 1-1,-1 0 1,1 0 0,0 0-1,0 0 1,-1 0-1,1 0 1,-1 1 0,0-1-1,1 1 1,-1 0-1,0 0 1,-1 0 0,1 0-1,-1 0 1,1 0-1,-1 0 1,0 0 0,0 0-1,0 1 1,0-1-1,-1 0 1,1 1 0,-1-1-1,0 1 1,0-1-1,0 0 1,-1 1 0,1-1-1,-1 1 1,0-1-1,0 0 1,0 0 0,0 1-1,-3 5 1,-3 3 3,0 1-1,0-1 1,-1 0 0,-1-1 0,0 0 0,0 0-1,-1-1 1,-1 0 0,0 0 0,0-1-1,-24 14 1,-20 12 206,55-35-220,0 0 0,0 0 0,-1 1 0,1-1 0,0 0-1,0 0 1,0 0 0,0 0 0,-1 0 0,1 0 0,0 1 0,0-1-1,0 0 1,0 0 0,0 0 0,-1 1 0,1-1 0,0 0 0,0 0 0,0 0-1,0 1 1,0-1 0,0 0 0,0 0 0,0 0 0,0 1 0,0-1 0,0 0-1,0 0 1,0 1 0,0-1 0,0 0 0,0 0 0,0 1 0,0-1-1,0 0 0,1 0 0,-1 0 1,0 1-1,1-1 0,-1 0 0,0 0 1,0 0-1,1 0 0,-1 0 0,0 0 1,1 0-1,-1 0 0,0 0 1,1 0-1,-1 0 0,0 0 0,0 0 1,1 0-1,-1 0 0,0 0 0,1 0 1,-1 0-1,0 0 0,1 0 0,-1-1 1,0 1-1,0 0 0,1 0 1,3-1 0,0 0 1,-1 1 0,1-1 0,0 1 0,0 0 0,0 0 0,0 0 0,0 1 0,0 0 0,-1-1 0,1 1 0,6 3 0,1-1 0,34 7-5,99 28-24,-138-36 16,1 0-1,-1 0 1,0 1 0,0 0 0,0 0 0,-1 1-1,1-1 1,8 9 0,-13-11 7,0 0 0,0 0 0,0 0 0,0 1 0,0-1 0,0 0 0,0 1 0,-1-1 0,1 1 0,0-1 0,-1 1 0,1-1 0,-1 1 0,0-1 0,1 1 0,-1 0 0,0-1 0,0 1 0,0-1-1,0 1 1,0 0 0,-1-1 0,1 1 0,0-1 0,-1 1 0,1 0 0,-1-1 0,0 1 0,1-1 0,-1 0 0,0 1 0,0-1 0,0 0 0,0 1 0,0-1 0,0 0 0,0 0 0,0 0 0,-1 0 0,-1 1 0,-9 9 11,-1-2 0,1 0 0,-2 0 1,1-1-1,-1-1 0,-21 9 0,-95 25 72,88-29-37,11-5 35,-33 4 0,37-7-12,-52 14-1,105-44-1593,-18 17-1496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51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8640,'0'0'5038,"10"2"-4339,-5-1-642,18 3 627,32 9 0,-47-10-527,-1-1-1,1 1 1,-1 1-1,0-1 1,0 1-1,0 0 1,-1 1-1,1 0 1,6 6-1,-2 1 82,-4-6-53,-1 0 0,-1 0 0,1 1 0,-1 0 0,8 13 0,-12-17-135,0-1 0,0 1 0,0 0 0,-1 0 0,1-1 0,-1 1 0,1 0 0,-1 0 0,0 0 0,0 0 0,0 0 0,-1-1 0,1 1 0,-1 0 0,1 0 0,-1 0 0,0-1 0,0 1 0,0 0 0,-1-1 0,1 1 0,-3 2 0,-1 4 114,-1-1 1,-1 0-1,1-1 0,-1 1 1,-14 10-1,21-18-129,-1 1-1,0-1 1,0 0 0,1 1-1,-1-1 1,1 1-1,-1-1 1,0 1-1,1 0 1,-1-1 0,1 1-1,-1-1 1,1 1-1,0 0 1,-1 0-1,1-1 1,-1 1-1,1 0 1,0 0 0,0-1-1,0 1 1,-1 0-1,1 0 1,0-1-1,0 1 1,0 0-1,0 1 1,1-1 7,0 0 0,-1 0-1,1 0 1,0 0 0,0 0-1,0-1 1,0 1 0,0 0 0,-1-1-1,1 1 1,0 0 0,1-1 0,-1 1-1,0-1 1,0 0 0,1 1 0,8 2 113,0-1 1,0 0 0,10 0-1,45 0 219,-41-2-149,1 1 0,36 7 1,-28-2-370,-22-5-2662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59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21967,'0'0'0,"79"-8"-312,-25 6 168,1-2 64,-1 2 0,-5-4 168,-7 0 8,-4-1 0,-2 7 0,-1 7 8,-9-1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41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5120,'0'0'5494,"2"10"-5123,15 84 369,12 62 449,6 16 441,-29-138-1206,-1-11-155,-3-19-119,-1 1 0,0-1 0,0 1 0,0 0 1,-1-1-1,1 1 0,-1 0 0,0-1 0,0 1 0,-1 0 1,0-1-1,0 1 0,0 0 0,0-1 0,-3 6 0,-2 3 81,0 0-1,-4 19 0,8-28-191,1 1 1,0 0 0,0-1-1,0 1 1,1 0-1,0 0 1,0 0-1,0-1 1,0 1-1,3 9 1,-3-13-73,0-1 0,0 0 1,0 0-1,1 1 0,-1-1 0,0 0 1,0 1-1,0-1 0,1 0 0,-1 0 1,0 1-1,0-1 0,0 0 1,1 0-1,-1 0 0,0 1 0,1-1 1,-1 0-1,0 0 0,0 0 0,1 0 1,-1 0-1,0 0 0,1 1 1,-1-1-1,0 0 0,1 0 0,-1 0 1,0 0-1,1 0 0,-1 0 0,0 0 1,1-1-1,-1 1 0,0 0 0,1 0 1,-1 0-1,0 0 0,1 0 1,-1 0-1,0-1 0,0 1 0,1 0 1,-1 0-1,0 0 0,0-1 0,1 1 1,-1 0-1,0 0 0,0-1 1,1 1-1,-1 0 0,0-1 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42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51 5624,'0'0'5162,"-14"1"-4508,9-1-588,-2 0 26,0 1 0,-1-1-1,1 2 1,0-1 0,0 1-1,0 0 1,0 0 0,0 1 0,0 0-1,1 0 1,-1 1 0,-9 6-1,-57 54 1126,63-54-920,0 1 0,1 0 0,0 0 0,-12 21 0,20-30-243,0-1 1,0 1-1,0 0 1,1-1-1,-1 1 1,0 0-1,1 0 1,0-1-1,-1 1 1,1 0-1,0 0 1,0 0 0,0 0-1,0-1 1,0 1-1,0 0 1,0 0-1,1 0 1,-1 0-1,1-1 1,-1 1-1,1 0 1,0 0-1,-1-1 1,1 1 0,0-1-1,0 1 1,0-1-1,1 1 1,-1-1-1,0 1 1,0-1-1,1 0 1,-1 0-1,1 0 1,-1 0-1,1 0 1,1 1-1,2 0 16,-1 0-1,1 0 1,-1 0-1,1-1 0,0 0 1,0 0-1,-1 0 1,1 0-1,0-1 1,0 0-1,0 0 0,0 0 1,5-2-1,-2 0-3,-1 0-1,0 0 1,-1-1-1,1 0 1,0 0 0,-1-1-1,0 1 1,0-1-1,0-1 1,0 1 0,-1-1-1,1 0 1,-1-1-1,7-9 1,1-4 65,0-2 0,-2 1 0,11-26 0,-8 14 24,-7 17-2,-2 1 0,0-1 0,-1-1 0,3-15 0,-7 31-148,0 0-1,0 0 1,0 0-1,0 0 1,0 0 0,0 0-1,0 0 1,0 0-1,1 0 1,-1 0-1,0 0 1,0 0 0,0 0-1,0 0 1,0 0-1,0 0 1,0 0 0,1 0-1,-1 0 1,0 0-1,0 0 1,0 0 0,0 0-1,0 0 1,0 0-1,0 0 1,0 0-1,0 0 1,1 0 0,-1 0-1,0 0 1,0 0-1,0-1 1,0 1 0,0 0-1,0 0 1,0 0-1,0 0 1,0 0 0,0 0-1,0 0 1,0 0-1,0 0 1,0-1-1,1 1 1,-1 0 0,0 0-1,0 0 1,0 0-1,0 0 1,0 0 0,0 0-1,0 0 1,0-1-1,0 1 1,-1 0 0,3 12 141,-4 4-85,1 1 0,1-1 0,2 25 0,1 18 48,-1 17 175,18 121-1,-1-26 429,-13-79-61,-7-87-720,-1-7-27,-1-7-3147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7:43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7632,'0'0'5096,"9"12"-4640,-2-1-341,1 0 1,-1 0-1,-1 1 1,0-1-1,-1 2 1,0-1-1,5 22 1,36 264 2052,-8-42-213,-17-109-232,-15-123-799,-6-23-771,3-6-77,-1 1-2764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34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5224,'0'0'8678,"10"-6"-8198,49-28 391,-30 23 447,3-2-576,-27 11-647,-1 0 1,0 0 0,0 1 0,1 0-1,-1 0 1,1 0 0,-1 0-1,1 1 1,-1 0 0,7 0-1,9-1 118,-6 1-43,-1 0 0,18 2 0,-18-1 6,0 0-1,27-2 1,109-11 1026,-133 13-972,1 0 0,0 1 0,-1 1 1,1 1-1,19 6 0,-29-7-54,0 1 0,-1 0 1,1 1-1,-1 0 0,9 7 0,-15-11 4,0-1-264,-1 1 0,0-1 1,1 1-1,-1 0 0,0-1 0,1 1 0,-1 0 0,1-1 0,-1 1 0,1 0 0,-1 0 1,1 0-1,0-1 0,-1 1 0,1 0 0,-1 1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35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6224,'0'0'5154,"10"-8"-4692,29-23 4,-38 30-349,0 0 0,0 0 1,1 0-1,-1 0 0,0 1 0,1-1 0,-1 0 0,0 1 0,1-1 0,-1 1 0,1 0 0,-1-1 0,1 1 0,-1 0 1,1 0-1,-1 0 0,1 0 0,-1 0 0,1 0 0,-1 0 0,1 1 0,-1-1 0,1 0 0,-1 1 0,1-1 0,1 2 1,9 1 1312,2-3-862,-1 0 0,1 1-1,0 0 1,25 7 0,-33-7-477,1 0 0,-1 0-1,1 0 1,-1-1 0,14-1 0,14 1 96,15 4 92,1-2 0,0-3 0,-1-1 0,74-14 1,-93 14-79,-25 2-125,-1 0 0,1 0 0,-1 0 0,0-1 0,1 0 0,-1 1 0,1-1 0,-1-1 0,0 1 0,0-1 0,0 1 0,0-1 0,8-5 0,-8 3 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6:5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13672,'0'0'672,"60"7"-512,-30-11-408,7 4 0,13 4-328,4-15 8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40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5416,'0'0'11063,"10"13"-10771,-9-12-283,15 20 178,-1 2 1,-1-1-1,14 33 0,33 106 1579,-53-129-1135,-4-14 5,-3-7-111,-1-21-106,1-1-380,2 1 0,0 0-1,0 0 1,6-13 0,7-21 54,-10 20-44,3-13 67,17-41 1,-22 68-73,1 0-1,0-1 1,0 2 0,1-1 0,0 1-1,1-1 1,0 2 0,13-13 0,-18 19-19,0 1 1,0-1 0,0 0-1,1 1 1,-1-1-1,0 1 1,1 0 0,-1 0-1,1 0 1,0 0-1,-1 0 1,1 1 0,0-1-1,0 1 1,-1 0 0,1-1-1,0 1 1,0 0-1,-1 1 1,6 0 0,-5 0-3,1 0 1,-1 1-1,1-1 1,-1 1-1,0 0 1,0 0-1,0 0 1,0 0-1,0 0 1,0 1 0,-1-1-1,1 1 1,-1 0-1,1 0 1,2 5-1,6 11 109,0 2 0,-2-1 0,0 1 0,-1 0-1,-1 1 1,4 27 0,-11-47-75,1 0 0,-1 0 1,1 1-1,-1-1 0,1 0 0,0 0 1,0 0-1,0 0 0,0-1 0,0 1 0,0 0 1,2 2-1,-1 0 125,0-5-34,3-3-83,-2 0-30,0 0 1,0-1 0,0 1 0,-1-1-1,1 1 1,2-11 0,3-2 27,-2 5-24,5-10 110,25-39-1,-31 55-118,-1 0-1,1 0 1,1 0 0,-1 1 0,1 0 0,0 0 0,0 0-1,1 1 1,-1 0 0,10-4 0,-15 7-26,1 1 0,0-1 1,0 1-1,0 0 0,0 0 0,0 0 1,-1 0-1,1 0 0,0 0 0,0 1 1,0-1-1,0 1 0,-1-1 0,1 1 1,0-1-1,0 1 0,-1 0 0,1 0 1,0 0-1,1 1 0,1 1-9,1 1 0,-1-1 0,0 1 0,0 0 0,6 8 0,-3-3 9,-1 2 1,0-1-1,0 1 1,-1 0-1,-1 0 1,0 0-1,3 16 1,11 87 142,-8-38 124,-3-47-157,-4-19 11,-1 0 1,0 0-1,0 13 0,-4-19 283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42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1 359 6328,'0'0'9201,"12"-12"-8800,94-90 719,-90 88-824,-12 10-172,1-1-1,0 1 0,0 0 0,0 1 1,1-1-1,-1 1 0,13-5 1,9-5 424,-20 10-315,0-1 0,1 1-1,-1 0 1,1 1 0,0-1 0,8 0-1,-15 3-190,1 0 1,0 0-1,0 0 0,0 0 0,-1 0 0,1 1 1,0-1-1,0 0 0,-1 1 0,1 0 0,0-1 0,-1 1 1,1 0-1,-1 0 0,1 0 0,-1 0 0,1 0 0,-1 0 1,1 0-1,-1 1 0,0-1 0,0 0 0,0 1 0,0-1 1,0 1-1,0-1 0,0 1 0,0 0 0,-1-1 0,1 1 1,0 0-1,0 2 0,54 193 1178,-54-189-1179,2 6 38,1 0 0,-1 0 0,2 0-1,0 0 1,1-1 0,0 0 0,9 14 0,-13-25-65,1 0 0,-1 1-1,0-1 1,1 0 0,-1 0 0,1-1 0,-1 1 0,1-1-1,0 1 1,0-1 0,0 0 0,0 0 0,0 0-1,0 0 1,0-1 0,0 1 0,0-1 0,0 0 0,1 0-1,-1 0 1,0 0 0,0 0 0,0-1 0,0 1 0,0-1-1,0 0 1,0 0 0,0 0 0,0 0 0,0-1-1,0 1 1,-1-1 0,1 0 0,-1 1 0,1-1 0,-1-1-1,4-3 1,2-2 7,-1-1 0,0 0-1,-1 0 1,0 0 0,0-1-1,-1 0 1,5-12 0,20-74 115,-24 74-98,-3 4-5,0 0 0,-2 0 0,0 0 0,-1-1 0,0 1 0,-2 0 0,-5-26 0,3 14 73,-1-36-1,6 64-94,0-1 1,0 1-1,0-1 1,0 1-1,0 0 1,0-1-1,0 1 1,1 0-1,-1 0 0,1 0 1,0 0-1,0 0 1,-1 0-1,1 0 1,0 1-1,1-1 1,-1 1-1,0-1 1,0 1-1,1 0 1,-1 0-1,0 0 0,1 0 1,-1 0-1,1 1 1,3-1-1,18-2 53,-18 1-50,0 1 0,-1 1-1,1-1 1,0 1 0,0 0-1,-1 1 1,1-1 0,0 1-1,0 0 1,-1 0 0,7 3-1,-11-4-13,10 4 100,-1 1 0,1 0 0,11 7 0,-18-14-58,-4 2-46,0-1 0,1 1 0,-1 0-1,0-1 1,0 1 0,1 0 0,-1 0 0,0-1 0,1 1 0,-1 0-1,0 0 1,1 0 0,-1 0 0,0-1 0,1 1 0,-1 0-1,1 0 1,-1 0 0,0 0 0,1 0 0,-1 0 0,1 0 0,-1 0-1,0 0 1,1 0 0,-1 0 0,1 0 0,-1 0 0,0 0 0,1 0-1,-1 1 1,0-1 0,1 0 0,-1 0 0,0 0 0,1 1-1,-1-1 1,1 0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43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6328,'0'0'8954,"1"13"-8356,2 37-43,15 147 3035,-10-121-1570,-8-58-841,-2-6-34,-1-16-1301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43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8744,'0'0'5938,"10"-5"-5400,4-3-238,1 0 0,0 2 0,0 0 1,29-7-1,1 4 261,159-25 1462,-166 31-1323,0-1 0,-1-3 0,72-20 0,-106 25-555,1 1 1,-1 1 0,1-1-1,0 1 1,0-1-1,6 1 1,-8 0-79,-8-5 232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44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4616,'0'0'10662,"10"-4"-10139,-5 2-478,4-2 122,1 1 1,0 0-1,0 0 0,10-1 0,-17 4-93,0-1 0,0 1 0,0 0 0,0 0 0,-1 0 0,1 1 0,0-1 0,0 0 0,0 1 0,-1 0 0,1 0 0,0 0 0,-1 0 0,1 0 0,-1 0 0,1 1 0,-1-1 0,1 1 0,-1 0 0,0-1 0,0 1-1,3 4 1,-2-3 6,-1 1-1,0 0 0,0 0 0,0 0 1,-1 0-1,1 1 0,-1-1 0,0 0 0,0 1 1,-1-1-1,1 1 0,-1-1 0,0 0 0,0 1 1,0-1-1,-1 1 0,0-1 0,-1 6 1,0-3-18,0 0 1,0-1 0,-1 1 0,0-1 0,0 0-1,0 0 1,-1 0 0,0-1 0,0 1-1,-1-1 1,-6 7 0,-10 8 155,15-14-90,0 0-1,0 0 0,0 0 0,-10 5 1,16-11-113,-1 0 1,1 0 0,-1 1-1,1-1 1,-1 0-1,1 0 1,-1 1 0,1-1-1,-1 1 1,1-1 0,-1 0-1,1 1 1,-1-1 0,1 1-1,0-1 1,-1 1-1,1-1 1,0 1 0,0-1-1,-1 1 1,1 0 0,0-1-1,0 1 1,-1 0 0,2 0 2,-1-1 0,0 0 0,1 1 0,-1-1 0,1 1 0,-1-1 0,0 0 0,1 1 0,-1-1 1,1 0-1,-1 1 0,1-1 0,-1 0 0,1 0 0,-1 1 0,1-1 0,-1 0 0,1 0 1,1 0-1,30 3 378,37-1 54,-15 2 128,-15-15 171,-33 10-607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47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0 283 3408,'0'0'14170,"10"-1"-14005,0 1-112,-4 0-16,0 0 0,0-1 0,-1 1 0,1-1 0,0 0 0,-1 0 0,1-1 0,-1 0 0,10-4 0,4-3 71,1 0 0,0 1-1,1 1 1,22-4 0,-2 0-11,47-13 140,0 5-1,98-9 0,-26 4 76,-92 12-57,133-6 1,-114 18-85,155-4 205,-154-7-281,90-22 1,-47 7 17,-75 19-14,109 1 0,-164 6-99,39 1 160,79 13 0,-103-13-2,-7-1 52,-16 5-3154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4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28 3712,'0'0'12482,"-11"-4"-12154,-36-11 4,43 13-237,0 1-1,-1 0 1,1 1-1,-1-1 1,1 1-1,-1 0 1,1 0-1,-1 0 1,1 1-1,-1-1 1,1 1-1,-5 2 1,-9 0 196,9 0-213,1-1-1,0 1 1,0 0-1,0 1 1,0 0 0,1 0-1,0 1 1,-1 0-1,1 0 1,1 1 0,-1 0-1,1 0 1,0 0-1,1 1 1,-1 0 0,1 0-1,1 0 1,-1 1-1,-5 14 1,7-13-36,0 0 0,1 1 0,1-1 0,-1 1-1,1-1 1,1 1 0,0-1 0,0 1 0,1 0 0,0-1 0,5 17 0,-5-23-28,1 1 1,0-1 0,-1 0 0,1 0-1,1 1 1,-1-1 0,0 0-1,1-1 1,0 1 0,-1 0 0,1-1-1,0 0 1,0 1 0,1-1-1,-1-1 1,0 1 0,1 0 0,-1-1-1,1 1 1,3 0 0,0 0 7,-1 0 1,0-1-1,0 1 0,1-1 1,-1-1-1,1 1 1,-1-1-1,0 0 1,1-1-1,12-2 1,-11 0 7,0 0 1,0-1-1,0 0 1,0 0-1,-1-1 1,1 0-1,-1-1 1,0 0-1,7-8 1,-5 5 18,-1-1 0,0 0 0,0 0 0,-1-1 1,10-21-1,-12 22-7,-1 0 0,-1 0 0,0-1 0,0 1 0,-1-1 0,-1 0 0,1 0 0,-2 0 1,1 0-1,-2 0 0,1 0 0,-2 0 0,-3-17 0,4 27-16,1 0 0,0-1-1,-1 1 1,1 0 0,-1 0 0,1 0 0,-1 0 0,0 0-1,1 0 1,-1 0 0,0 0 0,0 1 0,0-1 0,0 0-1,-1-1 1,-3 4 172,4 11-30,43 321 614,15-20 250,-43-251-317,-12-59-414,-2-5-59,-1-9-76,-6-55-3451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03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17311,'0'0'3736,"1"10"-3572,22 270 984,5-22 307,-32-202-420,-7-67-531,3 3-4014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0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8744,'0'0'6652,"15"-5"-6119,102-33 512,243-71 1894,-291 93-2467,-45 11-69,35-11 0,-58 15-366,0 1 0,0-1-1,1 1 1,-1-1 0,0 1 0,0-1-1,1 1 1,-1 0 0,0-1-1,1 1 1,-1 0 0,0 0 0,1 0-1,-1 0 1,0 0 0,1 0-1,-1 1 1,0-1 0,0 0 0,1 1-1,-1-1 1,0 1 0,0-1-1,1 1 1,-1 0 0,0-1 0,1 2-1,-14 17-663,8-14-1998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04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7432,'0'0'6874,"6"-10"-6179,20-34-55,-23 39-480,1 1 0,-1 0 1,1 0-1,0 0 0,0 1 0,0-1 1,0 1-1,1 0 0,-1 0 0,7-3 0,6-3 291,-9 4-189,0 0-1,0 1 1,1 0-1,-1 1 1,1 0 0,0 0-1,0 1 1,0 0-1,1 1 1,17-1-1,-24 2-217,0 0 0,0 0 0,0 0 0,0 0 0,-1 1 0,1-1-1,0 1 1,0 0 0,-1 0 0,1 0 0,-1 0 0,1 0 0,-1 1 0,1-1-1,-1 1 1,0 0 0,1 0 0,-1-1 0,0 1 0,0 1 0,-1-1-1,1 0 1,0 0 0,-1 1 0,1-1 0,-1 1 0,0-1 0,0 1 0,0-1-1,0 1 1,0 0 0,0 0 0,-1-1 0,0 1 0,1 0 0,-1 0 0,0 0-1,0 0 1,0-1 0,-1 4 0,-1 11 34,-1 0 0,0-1 0,-1 1 0,-1-1 0,-1 0 0,0 0 0,-1-1 0,-16 27 0,-5 1 274,-51 62 1,67-89 58,20-18-63,11-5-298,94-32 253,-57 18-95,64-14 0,-111 34-179,0-1 1,-1 0 0,0-1-1,1 1 1,-1-2 0,0 1 0,0-1-1,-1 0 1,1-1 0,-1 0-1,0 0 1,0 0 0,7-9 0,44-42-255,-36 37-3082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345 133 3312,'0'0'5617,"-6"-11"-5306,-3-5-175,5 8-3,-1 0 1,1-1-1,1 0 0,0 1 0,-4-15 1,-10-18 4154,16 43-3986,-7 23 79,0 0 0,-5 43 1,1-8-118,-101 330 1147,66-223-804,34-110-122,-41 107 0,51-157-295,0 0 0,0 0 0,1 0 0,0 1 0,0-1 0,1 1 0,-1 13 0,2-21-14,3 6 677,12-28-283,36-48-927,-38 50-2217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15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43 170 4216,'0'0'6908,"-6"11"-6479,-27 49 412,30-49 570,2-8 164,2-8-637,2-1-764,0 1 1,0 0-1,0-1 0,0 1 0,1 0 1,0 1-1,0-1 0,0 0 0,1 1 1,-1 0-1,1 0 0,0 1 0,0-1 1,1 1-1,7-4 0,-11 7-137,-1 0 1,0 0-1,0 0 1,0 0-1,0 0 0,1 0 1,-1 0-1,0 0 0,0 0 1,0 1-1,0-1 0,1 0 1,-1 1-1,0-1 1,0 1-1,0 0 0,0-1 1,0 1-1,0 0 0,0-1 1,0 1-1,1 2 0,18 19 336,-10-8-208,-1 0 0,-1 0-1,0 1 1,8 22 0,17 68 397,-14-43-181,-14-46-272,6 18 249,27 60 1,-34-86-287,1 1 0,0-1 0,1 0 0,-1 0 0,1 0 0,1-1-1,0 0 1,0 0 0,0-1 0,0 0 0,16 10 0,-19-15-49,-1 1 0,0-1-1,1 0 1,-1 1 0,1-2 0,-1 1 0,1 0-1,0-1 1,-1 1 0,1-1 0,0 0 0,-1 0 0,1-1-1,0 1 1,4-2 0,-2 0 2,0 0-1,0 0 1,0-1 0,0 0 0,-1 0 0,1-1-1,-1 1 1,7-7 0,-3 2 2,0-2 0,0 1 0,-1-1 0,0 0 0,0-1 0,-2 0 0,1 0 0,6-16 0,-7 10-3,-1 0 0,0 0 0,-2 0 0,0-1 0,0 0 1,-1-27-1,-13-108 177,4 87-74,7 58-109,0-1 0,0 0 0,1 0 0,0 0 0,1 1 0,0-1 0,0 0 0,1 1 0,0 0 0,0-1-1,1 1 1,0 0 0,1 1 0,-1-1 0,2 1 0,8-11 0,-8 12-6,0 1 1,1-1-1,0 1 0,0 0 0,0 1 0,0 0 0,1 0 0,-1 0 1,1 1-1,0 0 0,0 1 0,0-1 0,0 2 0,1-1 1,-1 1-1,0 0 0,1 1 0,12 1 0,-2 1 136,-1 0-1,1 1 1,-1 1-1,0 1 0,0 1 1,-1 0-1,23 13 1,-19 0-48,-14-12-3800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1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3912,'0'0'7381,"2"10"-6738,7 26 129,1 0 0,1 0 0,3-1 0,0-1 0,3 0 1,36 57-1,-30-55-13,-14-19-83,1-2-1,1 1 1,22 23-1,-33-38-641,0-1 0,1 0 0,-1 0 0,1 1 0,-1-1 0,0 0 0,1 0 0,-1 1 0,1-1 0,-1 0 0,1 0 0,-1 0 0,1 0 0,-1 0 0,1 0 0,-1 0 0,1 0 0,-1 0 0,1 0-1,-1 0 1,1 0 0,-1 0 0,0 0 0,1 0 0,-1-1 0,1 1 0,-1 0 0,1 0 0,-1 0 0,0-1 0,1 1 0,-1 0 0,1-1 0,-1 1 0,0 0 0,1-1 0,-1 1 0,0 0 0,0-1 0,1 1 0,-1-1 0,0 1 0,0 0 0,1-1 0,-1 1 0,0-2 0,13-28 151,-8 19-62,11-26 24,-12 27-120,0 0 0,0 1 0,1-1 0,1 1-1,8-12 1,52-70 73,-65 90-96,0 0 0,-1 0 0,1 0 0,0 0 0,-1 0 0,1 0 0,0 0-1,-1 0 1,0-1 0,1 1 0,-1 0 0,0 0 0,1 0 0,-1-1 0,0 1 0,0 0-1,0 0 1,0-1 0,0 1 0,0 0 0,0-1 0,-1 0 0,0 0-1,0 0 0,0 0 1,0-1-1,0 1 0,-1 1 0,1-1 1,-1 0-1,1 0 0,-1 0 0,0 1 1,-1-2-1,-6-3 0,1 0-1,-1 1 1,0 0-1,-12-5 1,6 4 7,0 1 0,0 0 1,0 1-1,-1 0 1,1 1-1,-1 1 1,0 1-1,0 0 0,0 1 1,1 0-1,-1 2 1,0 0-1,0 0 0,1 2 1,-27 8-1,12-2 28,24-9-49,1 0 1,-1 1-1,1 0 1,-1 0-1,1 0 1,0 1-1,-7 4 1,12-7 6,-1 0 0,1 0 0,0 1 0,0-1 0,0 0 0,0 0 0,0 0 0,-1 0 1,1 0-1,0 0 0,0 0 0,0 0 0,0 1 0,0-1 0,0 0 0,0 0 0,0 0 1,0 0-1,-1 0 0,1 0 0,0 1 0,0-1 0,0 0 0,0 0 0,0 0 0,0 0 1,0 1-1,0-1 0,0 0 0,0 0 0,0 0 0,0 0 0,0 0 0,0 1 0,0-1 0,0 0 1,1 0-1,-1 0 0,0 0 0,0 0 0,0 1 0,0-1 0,0 0 0,0 0 0,0 0 1,0 0-1,0 0 0,1 0 0,-1 0 0,0 1 0,0-1 0,0 0 0,0 0 0,0 0 1,1 0-1,-1 0 0,9 3-1734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17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81 6824,'0'0'8276,"8"11"-7642,-8-10-630,12 15 353,-2 0 0,-1 1 0,0 0-1,10 28 1,-10-18 598,-2 1 0,7 51 0,-8-45 505,-6-33-1246,-4-14 363,-8-64-286,6 61-258,1-1 1,0 0-1,2 0 1,0-1 0,1 1-1,1-1 1,0 1-1,1-1 1,3-17 0,-2 30-18,0 0 0,1 0 0,-1 1 1,1-1-1,0 1 0,1-1 0,-1 1 1,1 0-1,-1 0 0,1 0 1,0 0-1,1 0 0,-1 1 0,1-1 1,0 1-1,0 0 0,0 0 0,0 0 1,0 1-1,0 0 0,1-1 0,5-1 1,-6 3-2,-1 0 0,1 0 0,-1 0 0,1 1 0,-1-1 0,1 1 0,-1 0 0,1 0 0,0 0 0,-1 0 0,1 1 0,-1 0 0,1-1 0,-1 1 0,1 1 0,-1-1 0,0 0 0,1 1 0,-1-1 0,0 1 0,0 0 0,0 0 0,0 1 0,-1-1 0,1 0 0,0 1 0,-1 0 0,0-1 0,0 1 0,0 0 0,2 4 0,-1-2 19,0 1 0,-1 0-1,0 0 1,0 0-1,-1 0 1,0 1 0,0-1-1,0 0 1,0 0-1,-1 1 1,0-1 0,-1 0-1,0 1 1,-2 11 0,0-9 41,1 1 0,-1-1 1,-1 1-1,0-1 0,0 0 1,-1 0-1,0-1 1,-12 16-1,11-14 115,16-14-122,7-2-134,-10 5 42,0 0-1,1 0 1,-1 0 0,0 1-1,1 1 1,-1-1 0,14 3 0,-18-2 17,0-1 0,-1 1 0,1 0 0,-1 0 0,1 0 0,-1 0 0,1 0 0,-1 1 1,0-1-1,1 1 0,-1-1 0,0 1 0,0 0 0,0 0 0,0 0 0,-1 0 0,1 0 0,0 0 1,-1 1-1,1-1 0,-1 1 0,0-1 0,0 1 0,1 4 0,-2-5 12,0 0-1,0 1 0,0-1 1,-1 1-1,1-1 0,-1 0 1,0 1-1,1-1 0,-1 0 1,0 0-1,0 0 0,-1 1 1,1-1-1,0 0 1,-1-1-1,-2 4 0,-29 29 106,24-26-78,-1-1 0,1 0 0,-1-1 0,0 0 0,-1 0 0,1-1 0,-18 6 0,-1-1-241,-94 27 992,108-33-1313,1-1-1,-1-1 0,0 0 0,0-1 1,0-1-1,-17-2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18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6016,'0'0'14665,"13"11"-14200,-1-1-332,-8-6-84,0 1 0,1-1 0,-1 0 0,1-1 0,0 1 0,0-1 0,1 0 0,-1 0 0,1-1 0,-1 0 0,1 0 0,0 0 0,0 0 0,0-1 0,10 1 0,76 1 950,112-10 0,8-18-99,37-8 107,-214 28-848,-22 3 76,0 0-1,22-8 1,-31 9-434,-1 0 1,0 0-1,0-1 1,0 0-1,0 1 1,0-1 0,-1 0-1,1 0 1,0-1-1,-1 1 1,0 0-1,0-1 1,1 0-1,-1 1 1,2-5-1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20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4616,'0'0'8480,"-1"10"-8052,-6 142 1364,15 183 1,-5-269-1453,72 622 1906,0-159-1031,-24-148-442,-22-143-315,2 9 56,29 353 1373,-60-476-1403,-1-57-119,0-55-251,0-11-96,1 0-1,0 0 1,0 0 0,-1 0 0,1 0 0,0-1 0,0 1-1,0 0 1,0 0 0,0 0 0,1 0 0,-1 0-1,0 0 1,0 0 0,1 1 0,3-5 25,5-10-3253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26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0 559 4912,'0'0'5585,"11"-3"-5185,15-3 158,37-4 0,-60 10-526,19-3 466,-1 1 1,0 1-1,0 1 0,24 3 1,42 14 1381,-60-11-1454,0-1-1,0 0 0,1-2 0,53-2 0,-23-4-86,-35 3-205,-1-1 1,1-2-1,29-6 0,16-9 6,1 3 0,1 2 0,0 4-1,72 0 1,70-2 29,-121 4-98,-54 3-25,43-10 0,-45 6-2,46-3-1,-8 6-33,-28 0 29,0 3 1,-1 1-1,73 8 1,-44 1-25,146-3 0,-140-5 11,-6-1 8,66 1 42,-17 3-82,215-25-1,-152 13-84,-73 6 47,-81 2 20,-1 1 0,1 1-1,46 9 1,-28-3-5,1-2 0,-1-2 0,71-4 1,151-26-108,-142 11 162,-21 6 20,-14 2 4,126-28-1,-154 20-7,5-2 4,86-11 1,25 8 23,5 4-34,-109 9 34,44-2 4,-20 7 20,66 2-33,-9 1-42,258 18-105,-152-7-86,-182-7 165,-50-2 4,0-1 0,37-3 0,63-5 8,-28 2 9,-33 4 8,-51 2-30,1-1 0,23-4 1,13-6 2,96-10-12,-112 15-18,75-19 0,-79 14 49,1 2-1,63-5 1,120-13 84,-147 15-45,78-3 0,-96 12-35,-6 0-47,0 1 0,95 13 0,-66-2-16,93 1 0,-49-5-37,-100-5 71,1 0 0,0-2 1,35-5-1,-35 3 20,0 1 1,45 3-1,-39 1 57,36-4 0,-2-2-36,-1 4 0,67 7-1,101 5-66,-39-12 60,74 1-51,-41-2-98,-171 0 95,99-14-1,-25 1 57,108-16 108,-47 4 31,-139 25-68,0 1 0,0 2 0,100 19 0,-90-12 29,47 3 75,-86-9-163,40-1 0,-2 0-44,89 1-97,-55 1 82,62 7-93,36 4-49,-112-11 97,-26 0 12,27 3-151,1-5-1,118-9 0,-147 3 34,-42 4 125,0 0 0,0-1 0,0 0-1,0-1 1,0 0 0,18-7 0,104-38-156,-90 33 238,5 0 21,0 3 0,1 3 0,62-5 0,89-2 84,-185 15-127,-1 0-1,1 0 1,-1 2-1,1-1 1,15 6 0,-21-5-4,0 0 0,0 1 1,-1 1-1,1 0 1,-1 0-1,0 0 1,0 1-1,14 12 0,-19-14-2,0 0-1,0 0 1,-1 1 0,1-1-1,-1 1 1,0-1-1,0 1 1,-1 0-1,1 0 1,-1 0-1,0 0 1,0 0-1,0 0 1,0 1-1,-1-1 1,1 0 0,-1 0-1,0 0 1,-1 1-1,-1 7 1,-1 7 12,-2 1-1,-1-1 1,-9 22 0,9-26 2,-11 31 19,1 0 0,3 0 0,2 1 0,-10 81 0,4 277 94,9-170-106,18 146 1,0-183-20,-6-35-6,22 306 1,-2-234 75,4 32-22,-7-69-16,-4-28 53,-13-129-78,-2-19-36,1-1-1,0 0 0,2 0 1,0 0-1,9 20 0,-14-40 11,1-1-1,-1 1 0,0 0 1,1-1-1,-1 1 0,0 0 0,0 0 1,1-1-1,-1 1 0,0 0 1,0 0-1,0-1 0,0 1 1,0 0-1,0 0 0,0-1 0,0 1 1,-1 1-1,-10 1-288,-11-1 170,-40 7-2,46-8 115,0 1-1,-24 6 1,17-2-11,-1-1 0,0-1 0,-45 1-1,-72-8-30,82-1-15,-62 6 0,-139 25-204,-193 9-113,284-27 299,-83-2-4,-131-34-130,-216-1-268,531 30 448,-384 29-209,328-20 253,78-8 3,-80 14 0,51-4-7,-132 7 0,105-13-48,-421 30 9,347-21 95,-33 1-15,45-10-13,-190-3 42,97-11 9,-52-7 65,236 8-108,67 6-28,-703-41 312,367 24-132,-120-1 92,-1 1 130,31 7-17,248 8-177,-20 1 29,46 5-85,-232 14 292,18 27 206,268-34-486,-20 3 24,-14 6-42,-105 19 185,-71 21 54,-11 3-44,308-59-330,-405 83 331,244-56-109,-35 6 106,-160 10 322,324-44-501,-95-7 1,79 0-55,-250-17 384,158 10-331,0-6 1,-163-40-1,291 50-174,1 0 0,0-3 0,1 0-1,-31-16 1,44 18-22,0-1 0,0 0-1,1-1 1,0-1-1,0 0 1,1 0 0,1-2-1,-19-24 1,-13-34-3386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29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534 237 5520,'0'0'6265,"-1"-12"-5736,0 4-426,1 3-48,0 0 0,-1 0 1,0 0-1,0 0 0,0 0 0,0 0 0,-1 1 1,0-1-1,0 0 0,0 1 0,0 0 0,-1-1 1,0 1-1,-4-5 0,-7-5 128,1 1 0,-2 0 0,0 1 0,0 1 1,-1 0-1,0 2 0,-1-1 0,0 2 0,0 0 0,-1 2 0,0-1 0,0 2 1,-1 1-1,0 0 0,1 1 0,-1 1 0,0 1 0,0 0 0,0 2 0,0 0 1,0 1-1,-23 6 0,37-7-92,0 0 0,0 1 1,1-1-1,-1 1 0,0 1 1,1-1-1,-1 1 0,1-1 1,-1 1-1,1 0 0,0 1 0,-5 5 1,7-6-26,0 0-1,0 0 1,0 0 0,0 0 0,1 1-1,-1-1 1,1 1 0,0-1 0,0 1 0,0-1-1,0 1 1,1 0 0,0-1 0,0 1-1,0 0 1,0-1 0,0 1 0,1 0 0,0 3-1,3 10 71,1 0 0,0 0 0,1-1-1,1 1 1,0-2 0,17 28-1,-4-15 85,1 0 0,38 37 0,-46-51-124,1 1 0,-2 1 0,0 0 0,-1 0 0,15 29 0,-24-40-63,1-1 0,-1 1 0,1 0 0,-1 0 0,-1 0 0,1 0 0,-1 0 0,0 0-1,0 0 1,0 1 0,-1-1 0,0 0 0,0 0 0,0 1 0,0-1 0,-1 0 0,0 1 0,-2 5 0,-5 10 110,0 0 0,-2 0 0,-20 32 0,-7 15 337,34-62-436,-1 1-1,1-1 1,-1 0-1,-1 0 0,1-1 1,-10 10-1,14-15-70,0 0 0,0 0-1,0 0 1,0 0 0,-1 0 0,1 0-1,0 0 1,0 0 0,0 0 0,-1 1-1,1-1 1,0 0 0,0 0 0,0 0-1,-1 0 1,1 0 0,0 0 0,0 0-1,0 0 1,-1-1 0,1 1 0,0 0-1,0 0 1,0 0 0,0 0 0,-1 0-1,1 0 1,0 0 0,0 0 0,0 0-1,0-1 1,-1 1 0,1 0 0,0 0-1,0 0 1,0 0 0,0 0 0,0-1-1,0 1 1,-1 0 0,1 0-1,0 0 1,0 0 0,0-1 0,0 1-1,0 0 1,0 0 0,0 0 0,0-1-1,0 1 1,0 0 0,0-1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30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9144,'0'0'940,"1"-13"-640,0 3-201,-2 7-66,1 0 1,0-1 0,0 1 0,1 0-1,-1-1 1,1 1 0,-1 0 0,1-1-1,0 1 1,1 0 0,-1 0 0,0 0-1,1 0 1,0 0 0,-1 0-1,1 0 1,0 1 0,1-1 0,-1 1-1,0-1 1,4-1 0,10-8 250,1 1 0,0 1 0,1 1 0,0 0 0,0 2 1,1 0-1,0 1 0,0 0 0,1 2 0,0 0 0,-1 2 0,34-1 0,145 9 1537,-75 0-441,-77 1-758,-36-5-115,-1 0 0,1-1 0,10 0 0,-15 1 435,-7 0 76,2-1-1051,-1-1 1,1 0 0,-1 0 0,1 0 0,-1 1-1,1-1 1,-1 0 0,1 0 0,0 1 0,-1-1-1,1 0 1,0 1 0,-1-1 0,1 0-1,0 1 1,-1-1 0,1 1 0,0-1 0,0 0-1,-1 2 1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31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225 164 10040,'0'0'1916,"-14"13"-1639,-116 105 822,113-104-704,6-6-78,1 1 0,-17 18-1,25-25-207,1 0 0,-1-1 0,1 1-1,0 0 1,-1 0 0,1 0 0,0 0-1,0 0 1,0 0 0,1 1 0,-1-1-1,0 0 1,1 0 0,0 0 0,-1 1-1,1-1 1,0 0 0,0 1 0,0-1-1,0 0 1,1 0 0,-1 1 0,1 1-1,1-1-8,-1-1-1,1 0 0,0 1 0,0-1 0,0 0 0,0 0 0,0 0 0,0 0 0,0-1 0,1 1 0,-1 0 0,1-1 0,-1 0 0,1 0 0,0 0 0,-1 0 0,1 0 0,0 0 0,0 0 0,0-1 0,5 1 0,-1-1 24,-1 1-1,1-1 1,0 0-1,0 0 1,0-1-1,0 0 1,0-1-1,8-2 1,-9 2-42,0-1 0,0 0 0,0 0 1,0 0-1,-1-1 0,1 0 0,-1 0 0,0-1 1,0 1-1,0-1 0,-1 0 0,0 0 1,0-1-1,0 1 0,0-1 0,-1 0 0,0 0 1,0 0-1,3-13 0,-4 10 2,0-1 0,0 0 0,-1 1 0,0-1 0,-1 0 0,0 0 0,-1 1-1,0-1 1,0 0 0,-1 1 0,-1-1 0,1 1 0,-5-10 0,4 12-9,2 2 5,-1 0 0,0 1 0,0-1 0,0 1 0,0 0 0,-1 0 0,0 0 0,0 0-1,0 0 1,0 1 0,-4-5 0,6 8-72,1 0 0,0 0 0,0 0 0,0 0-1,0 0 1,-1 0 0,1 0 0,0 0 0,0 0 0,0 0-1,0 0 1,0-1 0,-1 1 0,1 0 0,0 0 0,0 0 0,0 0-1,0 0 1,0-1 0,0 1 0,0 0 0,-1 0 0,1 0-1,0 0 1,0-1 0,0 1 0,0 0 0,0 0 0,0 0-1,0 0 1,0-1 0,0 1 0,0 0 0,0 0 0,0 0-1,0-1 1,0 1 0,0 0 0,0 0 0,0 0 0,0 0-1,0-1 1,1 1 0,-1 0 0,0 0 0,0 0 0,0 0-1,0 0 1,0-1 0,0 1 0,0 0 0,1 0 0,-1 0 0,0 0-1,0 0 1,0 0 0,0 0 0,1-1 0,-1 1 0,14-3 162,-8 1-117,25-7 31,171-45 77,-182 49-93,0 0-1,0-1 1,0 0 0,33-18-1,-52 24-34,1-1-1,0 1 0,0 0 1,0-1-1,0 1 0,0 0 1,0 0-1,0 1 0,0-1 1,0 0-1,0 1 1,0-1-1,0 1 0,-1-1 1,1 1-1,2 1 0,25 16 308,-22-12-283,-2 0 1,1 1-1,-1 0 0,0 0 0,0 0 0,0 1 0,3 8 1,20 61 279,-7-16-2,-7-20-97,-11-31-155,0 1 0,1-1 0,1 0 0,-1 0 0,1 0-1,1 0 1,7 8 0,-13-17-67,1 0 0,0-1 0,0 1 0,0 0 0,0-1 1,0 1-1,0-1 0,0 1 0,0-1 0,0 1 0,0-1 0,0 0 0,0 1 0,0-1 0,0 0 0,0 0 0,0 0 0,0 0 0,1 0 1,-1 0-1,0 0 0,0 0 0,0-1 0,2 1 0,28-14 30,-26 11-58,41-25-212,-23 11-3377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34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405 804 6224,'0'0'8146,"-10"-4"-7590,-5-1-298,0 1 1,0 0-1,-1 1 0,1 0 0,-1 1 0,0 1 1,0 1-1,1 0 0,-1 1 0,0 0 1,-27 7-1,31-3-12,1-1 0,-1 1 0,1 1 0,0 0 0,0 1 0,0 0 0,1 0 1,0 1-1,1 0 0,0 1 0,0 0 0,1 1 0,-11 14 0,16-18-153,-1 0 0,1 0 0,0 1 0,0-1 0,1 1 0,-1-1 0,1 1 0,1 0 0,0 0 0,0-1 0,0 1 0,1 0 0,-1 0 0,2 0 0,-1 0 0,1 0 0,0 0 0,1 0 0,-1 0 0,1-1 1,1 1-1,-1-1 0,1 1 0,0-1 0,8 11 0,-4-7-32,1 0 0,0-1 0,1 0 0,0 0 1,0-1-1,1 0 0,0 0 0,1-2 1,-1 1-1,1-1 0,0 0 0,1-1 0,14 4 1,-10-4-22,1-1 1,-1 0 0,1-2 0,0 0 0,0 0 0,0-2-1,0 0 1,0-1 0,21-4 0,-21 1-5,0 0 0,26-12 0,2-1 32,-32 13-45,0-1 1,0-1-1,0 0 1,-1-1-1,0 0 1,0-1-1,-1 0 1,17-15-1,-21 16-5,0-1-1,-1 1 1,0-1-1,0 0 1,0-1-1,-1 1 1,0-1-1,-1 0 1,0-1-1,0 1 1,-1 0-1,3-17 1,-4 8 12,-1 0 1,0-21 0,-1 22 45,-6 72 133,6-54-206,1 22 49,0 1-1,8 30 0,-8-47-34,1 0-1,0-1 0,0 0 1,0 1-1,1-1 1,0 0-1,0 0 1,1-1-1,0 1 1,0-1-1,0 1 1,1-1-1,5 5 1,-7-8-11,0 0 0,1-1 0,-1 1 0,0-1 0,0 0 1,1 1-1,-1-2 0,0 1 0,1 0 0,-1-1 0,1 1 0,-1-1 1,1 0-1,0 0 0,-1 0 0,1-1 0,-1 1 0,0-1 0,1 0 0,-1 0 1,6-2-1,-2 0-4,0 0 1,-1 0 0,1-1 0,-1 0 0,1 0-1,-1 0 1,0-1 0,0 0 0,5-5 0,2-6 14,0 0 0,-1-1 1,0 0-1,16-36 0,-22 38 95,7-30-1,19 78 21,41 32-68,-62-57-57,0 0 1,1 0-1,-1-2 1,2 1 0,15 5-1,-21-10-2,0 0 0,0-1 0,1 0-1,-1 0 1,0-1 0,0 0 0,1 0-1,-1-1 1,0 0 0,0 0 0,0-1-1,0 0 1,8-3 0,0 0 4,-1-2-1,0 1 1,-1-2 0,1 0-1,11-9 1,-14 8-5,1-1 1,-2 1 0,1-2-1,-2 1 1,1-1-1,-1-1 1,-1 0 0,9-17-1,-12 20 2,-1 0 0,-1 0-1,0 0 1,0-1 0,-1 1-1,0-1 1,0 0 0,-1 1 0,0-1-1,-1 0 1,0 0 0,-1 0-1,-2-9 1,3 15 7,0 0 1,-1 1-1,0-1 0,0 0 1,0 1-1,0-1 0,0 1 0,-1-1 1,1 1-1,-1 0 0,0 0 0,0 0 1,-1 0-1,1 0 0,0 0 1,-1 0-1,0 1 0,0-1 0,0 1 1,0 0-1,-6-3 0,9 4-11,0 1 0,-1 0-1,1 0 1,0 0 0,-1 0-1,1 0 1,0 0 0,-1 0 0,1-1-1,0 1 1,-1 0 0,1 0-1,0 0 1,0-1 0,-1 1 0,1 0-1,0-1 1,0 1 0,-1 0-1,1 0 1,0-1 0,0 1 0,0 0-1,0-1 1,-1 1 0,1 0-1,0-1 1,0 1 0,0 0 0,0-1-1,0 1 1,0-1 0,0 1-1,0 0 1,0-1 0,0 1 0,0 0-1,0-1 1,1 0-3,-1 1 1,1-1-1,-1 1 0,1 0 1,0-1-1,-1 1 0,1-1 1,0 1-1,-1 0 0,1 0 1,0-1-1,-1 1 0,1 0 1,0 0-1,-1 0 0,1 0 1,0 0-1,0 0 0,0 0 0,7 1-8,0 1 0,0 0 0,0 1 0,0-1 0,-1 2 0,1-1-1,-1 1 1,0 0 0,0 0 0,9 8 0,0-1 5,-11-7 4,1 0 0,-1 0-1,0 1 1,-1-1 0,1 1-1,-1 0 1,0 1 0,0-1-1,0 1 1,3 6 0,1 8 43,13 36 1,0 3 151,11-6 33,-26-44-189,-4-7-23,-1 0 0,1 0 0,0 0 1,-1 0-1,1 0 0,0 0 0,0-1 0,0 1 1,0-1-1,1 1 0,-1-1 0,0 0 0,1 0 0,-1 0 1,0 0-1,1 0 0,3 0 0,-2-1-6,1 1 0,-1-1 1,1 0-1,-1-1 0,1 1 0,-1-1 0,1 0 0,-1 0 0,6-2 1,0-1-4,0 0 1,0-1-1,0 0 1,-1-1-1,0 0 1,0-1 0,10-9-1,-7 4 4,-1 0-1,-1 0 0,0-1 1,-1-1-1,0 0 1,-1 0-1,9-21 1,-8 11-13,-1 0 1,-1-1 0,8-49 0,-15 49-27,0 15 75,7 30-18,4 16 0,22 49 0,-26-70 3,1-1 1,0 0-1,1 0 1,0-1 0,23 24-1,-17-15 17,-10-15-26,-1-1 0,1 0-1,0 1 1,7 5 0,-11-11-16,0 0-1,0 0 1,0-1-1,0 1 1,0 0-1,0 0 1,0-1-1,0 1 1,0-1-1,0 1 1,1-1-1,-1 0 0,0 1 1,0-1-1,1 0 1,-1 0-1,0 0 1,1 0-1,-1 0 1,0 0-1,0 0 1,1 0-1,-1 0 1,0-1-1,1 1 1,-1 0-1,0-1 1,0 1-1,0-1 1,2-1-1,-1 1-1,0-1 0,0 0 0,-1 0 0,1 1-1,-1-1 1,1 0 0,-1 0 0,0 0 0,0-1 0,0 1 0,0 0-1,0 0 1,0-1 0,1-3 0,3-38 8,-4 34-10,2-21-35,-2 0-1,-5-60 0,8 39-309,-4 52 339,0-1-1,0 1 0,0 0 0,0 0 0,0-1 0,0 1 1,0 0-1,0 0 0,1-1 0,-1 1 0,0 0 1,0 0-1,0-1 0,1 1 0,-1 0 0,0 0 0,0 0 1,1 0-1,-1-1 0,0 1 0,0 0 0,1 0 0,-1 0 1,0 0-1,0 0 0,1 0 0,-1 0 0,0 0 0,1 0 1,-1 0-1,0 0 0,0 0 0,1 0 0,-1 0 1,0 0-1,1 0 0,-1 0 0,0 0 0,0 0 0,1 0 1,-1 0-1,0 0 0,1 1 0,-1-1 0,19 7-20,-12-4 8,7 2 2,-2 0-1,1 1 0,-1 0 1,20 13-1,-23-12 17,1-1-1,-1-1 1,1 0-1,0 0 1,0-1-1,1 0 1,0 0-1,11 1 0,-13-4 8,4 1 2,0 0-1,0-1 1,-1-1-1,14-1 1,-22 1-8,0-1 0,0 0 0,0 0 1,0 0-1,0-1 0,0 1 1,-1-1-1,1 0 0,-1 0 1,1 0-1,-1 0 0,0-1 1,0 0-1,0 1 0,0-1 0,5-6 1,-5 5 2,-1 1-1,1-1 1,-1 1 0,0-1-1,0 0 1,0 0 0,0 0 0,-1 0-1,1 0 1,-1 0 0,0-1-1,0 1 1,-1 0 0,0-1 0,1 1-1,-1 0 1,-1-1 0,1 1 0,-1 0-1,1-1 1,-1 1 0,0 0-1,-1 0 1,1 0 0,-1 0 0,0 0-1,0 0 1,0 0 0,0 0 0,-1 1-1,1-1 1,-1 1 0,0 0-1,0 0 1,-1 0 0,1 0 0,0 0-1,-1 1 1,0 0 0,1-1 0,-1 1-1,0 0 1,-5-1 0,7 2 3,0 1 1,-1-1-1,1 0 0,-1 1 1,1-1-1,-1 1 1,1 0-1,-1 0 1,1 0-1,-1 0 0,1 0 1,-1 1-1,1-1 1,-1 1-1,1 0 0,-1-1 1,1 1-1,-3 2 1,1-1 8,0 1 1,0-1-1,1 1 1,0 0-1,-1 0 1,1 1-1,0-1 1,0 0-1,-4 8 0,3-4 9,1 0-1,-1-1 1,1 1-1,0 1 1,1-1-1,0 0 1,0 1-1,1-1 1,0 1-1,0-1 1,0 1-1,1 9 1,2-9-11,0 1 1,0-1 0,0 0 0,1-1-1,0 1 1,0 0 0,1-1 0,0 0-1,0 0 1,1 0 0,0 0-1,0-1 1,1 0 0,0 0 0,0 0-1,0-1 1,0 0 0,1 0-1,14 8 1,-10-8-7,0 0 0,0-1 0,0 0 0,0-1 0,1 0 0,-1 0 0,1-1 0,-1-1 0,1 0 0,0-1 0,0 0 0,0-1 0,19-3 0,-1-2-13,0-1-1,-1-2 1,0-1-1,0-1 0,-1-1 1,32-20-1,-35 18-18,-20 11 8,1 1 0,-1-1 0,0 0 1,-1 0-1,1-1 0,-1 0 0,1 1 1,-1-1-1,6-8 0,-11 9 17,-6 5 12,-11 7 11,-11 7 13,-58 33 27,79-43-55,0 0 1,0 0 0,1 1-1,0 0 1,0 0-1,0 0 1,-9 15-1,15-20-11,0 0-1,0-1 1,1 1 0,-1 0-1,0 0 1,1 0-1,-1 0 1,1 0-1,0 0 1,0 0-1,0 0 1,0 1 0,0-1-1,0 0 1,1 0-1,-1 0 1,0 0-1,1 0 1,0 0-1,-1-1 1,1 1-1,0 0 1,0 0 0,0 0-1,0-1 1,1 1-1,-1 0 1,0-1-1,1 1 1,-1-1-1,1 0 1,-1 1-1,1-1 1,0 0 0,2 2-1,1 0-16,1 0 1,-1 0-1,1 0 1,0 0-1,-1-1 1,1 0-1,0 0 0,0-1 1,1 1-1,10 0 1,-10-3-5,1 1 0,-1-1 0,1-1 0,-1 1 0,0-1 0,0 0 0,0-1-1,0 0 1,0 0 0,0 0 0,-1-1 0,1 0 0,-1 0 0,0-1 0,0 0 0,-1 0 0,7-8 0,1-1-39,-1-2 0,-1 0-1,-1 0 1,0-1 0,13-31 0,-14 24 25,-1-1 1,-1-1 0,-1 1 0,-1-1-1,-1 0 1,-1-1 0,-2 1-1,0 0 1,-6-43 0,-1 19-2,-3 2-1,-2-1 1,-2 2 0,-23-57 0,23 74 6,0 0 0,-22-31 0,33 58 29,1 0 0,-1 1 1,0-1-1,0 1 0,0 0 0,-1-1 0,1 1 0,0 0 0,-1 0 0,0 1 0,1-1 0,-1 0 0,0 1 0,0 0 0,-5-2 0,7 2 0,0 1 1,0 0 0,0 0-1,0 0 1,-1 0 0,1 0-1,0 0 1,0 0 0,0 1-1,0-1 1,0 0-1,0 1 1,0-1 0,0 1-1,0-1 1,0 1 0,0-1-1,-2 2 1,2-1 0,-1 1 0,1 0-1,-1-1 1,1 1 0,0 0 0,0 0-1,0 0 1,0 0 0,0 0 0,0 0 0,0 0-1,0 4 1,-4 15 7,2-1 0,0 1 0,1 0 0,1 0 0,1 0 0,2 22 0,3-11 12,1 0-1,1 0 0,14 37 1,55 139 171,-25-74-63,-48-126-386,5 13 355,9 38 0,-14-25-4202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4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10344,'0'0'616,"99"6"-96,-15-2 0,19-4 104,12-4 8,8 2 16,-8-2 8,-12-2 40,-17-4 16,-5-5-177,-8 3 9,-1-6-288,-7-8 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95 6328,'0'0'1902,"-12"5"-1452,-6 4-203,1-1 0,1 2 0,-1 0 1,1 1-1,1 1 0,-17 16 0,21-16 10,0 1-1,1 0 1,0 0 0,1 1-1,-9 19 1,16-28-159,0-1 0,0 1-1,0 0 1,1 0 0,-1 0 0,1 1 0,0-1 0,1 0 0,-1 0 0,1 0 0,0 1 0,1-1 0,-1 0 0,1 0 0,0 1 0,0-1 0,1 0-1,-1 0 1,1 0 0,4 6 0,-4-6-29,1-1 0,0 1 0,-1-1 1,2 0-1,-1 0 0,0 0 0,1 0 0,0-1 0,0 0 0,0 1 0,0-1 0,0-1 0,1 1 0,0-1 0,-1 1 0,1-2 1,0 1-1,0 0 0,0-1 0,0 0 0,0 0 0,0 0 0,0-1 0,0 1 0,8-2 0,-7 1 7,0 0 0,-1-1 0,1 0-1,-1 0 1,1 0 0,-1 0 0,1-1 0,-1 0-1,0 0 1,9-6 0,-7 3 21,-1-1 1,0 1-1,0-1 1,0 0-1,-1 0 1,8-13-1,-8 11-8,0 0-1,0 0 0,-1 0 1,0-1-1,0 0 0,-1 0 1,0 0-1,-1 0 0,0-1 1,1-9-1,-3 14-46,1 1 0,-1-1 0,-1 0 0,1 1 0,-1-1 0,0 1 0,0-1-1,0 1 1,0-1 0,-1 1 0,0 0 0,0 0 0,0-1 0,0 1 0,-1 1 0,1-1 0,-1 0 0,0 1-1,0-1 1,-1 1 0,1 0 0,-8-5 0,-30-14 315,11 7-97,25 14-193,-11-5 285,14 3-195,9 1-101,3 1-17,1-1 1,-1-1-1,11-4 0,12-3 16,33-8 29,85-20 147,-139 36-180,-1 1 0,1 0 0,0 1 0,21 2 0,-27-1-17,0 0-1,0 0 1,-1 0-1,1 1 1,-1 0-1,1 0 1,-1 0-1,0 1 1,1-1-1,-1 1 1,6 6-1,-8-6 1,-1 0 0,0 1-1,0-1 1,0 1 0,0 0 0,-1 0-1,0-1 1,0 1 0,0 0-1,0 0 1,0 0 0,-1 0-1,1 8 1,1 8 69,-1-12-50,0 0-1,0 1 1,0-1 0,-1 0 0,-1 1-1,0-1 1,0 0 0,0 0 0,-1 0-1,0 0 1,0 0 0,-1 0 0,0 0-1,-1-1 1,-6 12 0,6-13 77,6-5 51,10-13 33,9-17-136,1 1-1,2 0 0,0 2 1,45-36-1,-57 52-54,-8 6-6,0 1 1,0-1-1,1 1 0,-1 0 1,9-4-1,-12 7-14,0-1 0,0 1 0,1 0 0,-1-1 0,0 1 0,0 0 0,1 0 0,-1 0 0,0 0 0,0 0 0,1 0 0,-1 0 0,0 0 0,0 1 0,1-1 0,-1 0 0,0 1 0,0-1 0,0 1 0,0-1 0,1 1 0,-1 0 0,0-1 0,0 1 0,0 0 0,0 0 0,-1 0 0,1 0 0,1 1 0,0 1 4,-1-1 0,1 1 0,-1 0 0,0-1 0,0 1 0,0 0 0,-1 0 0,1 0 0,-1 0-1,1 0 1,-1 4 0,-1 35 21,1-39-25,-1 11 10,1-1 1,0 0-1,1 0 1,1 0 0,0 0-1,0 0 1,1-1 0,7 18-1,-9-29-11,1 6 20,1 0 1,0 0 0,0-1-1,9 12 1,-10-15-16,0-1 1,0 0 0,0 0 0,1 0-1,-1-1 1,1 1 0,-1 0 0,1-1 0,0 0-1,0 1 1,-1-1 0,1 0 0,0-1-1,0 1 1,3 0 0,-1-1-1,-1 0-1,1 0 1,-1 0 0,0 0 0,1-1-1,-1 0 1,0 0 0,1 0-1,-1 0 1,5-3 0,2-1 17,0 0-1,15-11 1,-13 6 8,0 0 0,-1-1-1,0 0 1,19-24 0,34-56 123,-32 41-61,56-84 338,-89 133-426,0 1-1,0 0 1,0 0-1,0 0 1,0-1-1,0 1 1,0 0-1,1 0 1,-1 0-1,0-1 1,0 1-1,0 0 1,0 0-1,0 0 1,1 0-1,-1-1 1,0 1-1,0 0 1,0 0-1,1 0 1,-1 0-1,0 0 1,0 0-1,1 0 1,-1 0-1,0-1 1,0 1-1,0 0 1,1 0-1,-1 0 1,0 0-1,0 0 1,1 0-1,-1 0 1,0 0-1,0 1 1,1-1-1,-1 0 1,0 0-1,0 0 1,1 0-1,4 12 78,0 18-27,-5 5-15,-1 1 1,-2-1 0,-1-1 0,-1 1 0,-3-1 0,0 0 0,-2 0 0,-21 44 0,30-73-28,-1-1 0,-1 0 1,1 0-1,-1 0 0,1-1 1,-6 7-1,7-9-10,0-1 1,1 1-1,-1-1 1,0 1-1,0-1 0,1 1 1,-1-1-1,0 1 1,0-1-1,0 0 0,0 1 1,1-1-1,-1 0 0,0 0 1,0 1-1,0-1 1,0 0-1,0 0 0,0 0 1,0 0-1,0 0 1,1-1-1,-1 1 0,0 0 1,0 0-1,0-1 0,0 1 1,0 0-1,1-1 1,-1 1-1,0-1 0,0 1 1,1-1-1,-1 1 1,0-1-1,0 1 0,1-1 1,-1 0-1,1 1 0,-2-2 1,-2-3 25,1 0 0,-1 0 1,1 0-1,0 0 0,-3-8 0,0-1 50,5 13-72,1 1-1,0 0 1,-1-1-1,1 1 1,0-1-1,-1 1 1,1-1-1,0 1 1,0-1-1,0 1 1,-1-1-1,1 1 1,0-1-1,0 1 1,0-1-1,0 1 1,0-1-1,0 1 1,0-1-1,0 0 1,0 1-1,0-1 1,1 0-1,9 6 68,18 21-42,17 30 23,-35-41-23,1-1 0,0 0 0,1-1 0,1 0 0,0-1 0,1 0 0,27 17 0,-38-27-26,0-1 0,1 0 0,-1 0 0,0 0 0,0 0 0,1-1-1,-1 1 1,0-1 0,1 0 0,-1 0 0,0 0 0,1 0 0,-1-1 0,0 0 0,0 1-1,1-1 1,-1 0 0,0 0 0,0-1 0,3-1 0,7-4-6,0-1-1,-1 0 1,16-14-1,-6 5-11,66-56-516,-62 49-2596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35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8240,'0'0'8697,"-4"18"-7909,-5 27-240,2 0 1,2 1 0,2 56-1,7-5 978,26 159-1,0-92 1014,-26-153-1519,-3-14-358,-5-25-165,-4-6-360,-49-174 424,38 146-333,3-1 0,-11-77 0,26 133-204,0-1 0,1 1 0,0-1 0,0 1 0,1-1 0,0 1 0,0-1 0,1 1 0,-1 0 0,2-1 0,-1 1 0,1 0 0,0 0 0,1 1 0,-1-1 0,1 1 0,1-1 0,-1 1 0,1 1 1,7-8-1,-5 7-4,1 0 1,0 0 0,0 1-1,1 0 1,0 0 0,0 1-1,0 0 1,0 0 0,0 1 0,1 1-1,-1-1 1,1 2 0,0-1-1,0 1 1,12 1 0,-3 0 6,1 1 0,0 1 0,-1 1 0,1 1 0,24 8 1,-35-9-4,0 0 0,0 1 0,0 0 1,0 1-1,-1 0 0,0 0 1,0 0-1,0 1 0,-1 1 1,1-1-1,-2 1 0,12 14 0,-16-17-8,0 0-1,0 0 0,0 0 1,0 0-1,-1 1 0,1-1 1,-1 1-1,0-1 0,-1 1 1,1-1-1,-1 1 0,0 0 1,0-1-1,0 1 0,-1-1 1,0 1-1,1-1 0,-2 1 1,1-1-1,0 1 0,-1-1 1,0 0-1,-5 8 0,0 1 25,-2 0-1,1-1 1,-2 0 0,0 0-1,-21 18 1,19-19 8,0-1 0,-1 0 0,-1 0 0,0-1 0,0-1 1,0 0-1,-1-2 0,-21 8 0,33-13-48,0 0 1,0 0-1,0 0 0,0 1 0,0-1 1,0 1-1,1-1 0,-1 1 0,-4 4 1,8-5-16,0 0 1,0-1 0,-1 1-1,1 0 1,0-1 0,0 1-1,0-1 1,0 1-1,0-1 1,0 1 0,0-1-1,0 0 1,1 1 0,-1-1-1,0 0 1,1 0 0,8 3-60,38 12-97,-2 1-1,0 3 0,-1 2 0,65 41 1,-95-52 117,-5-4-12,0 1-1,-1 0 1,0 1-1,0 0 1,11 12 0,-19-18 60,1 0 1,-1 0-1,1 0 1,-1 0 0,0 0-1,0 1 1,0-1-1,0 0 1,0 1 0,-1-1-1,1 1 1,-1-1-1,1 1 1,-1-1-1,0 1 1,0-1 0,0 1-1,0-1 1,-1 1-1,1-1 1,-1 1 0,1-1-1,-1 1 1,0-1-1,0 0 1,0 1 0,0-1-1,0 0 1,-1 0-1,1 0 1,-4 3-1,-6 8 18,-1 0-1,0-1 0,-1-1 1,0 0-1,-26 15 0,6-7 31,-53 22-1,27-19 31,-1-3 0,-69 12 0,105-26-47,-20 3 35,-1-3-1,0-1 0,-66-4 1,105 0-75,-25-3-159,30 3 158,1 0 0,-1 0 0,1 0 0,-1-1 0,1 1 0,-1 0 0,1 0 0,-1 0 0,1-1 0,0 1 0,-1 0 0,1-1 0,-1 1 0,1 0 0,0-1 0,-1 1 0,1-1 0,0 1 0,-1 0-1,1-1 1,0 1 0,0-1 0,-1 1 0,1-1 0,0 1 0,0-1 0,0 1 0,0-1 0,0 1 0,-1-1 0,1 1 0,0-1 0,0 1 0,0-1 0,0 1 0,1-1 0,-1 1 0,0-1 0,0 1 0,0-1-1,0 1 1,0-1 0,1 1 0,-1-1 0,0 1 0,1-1 0,-1 1 0,1-1 0,28-44-1675,-21 34-1176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36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65 5720,'0'0'8441,"-10"5"-7610,-31 12-19,78-29 3560,36-7-3117,-4 2-461,-40 9-432,-4 0 80,-1 1 0,1 2 0,0 0 0,34-1 0,-26 10 208,-22 0-3728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53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249 992 3616,'0'0'4912,"-10"-5"-4147,-34-13-8,40 17-635,-1 1-1,1-1 1,0 1-1,0 0 1,0 0-1,0 0 0,0 1 1,0 0-1,0 0 1,0 0-1,0 0 1,0 0-1,0 1 0,0 0 1,1-1-1,-5 4 1,-11 4 604,11-6-388,-1 0 1,1 1-1,0 1 1,0-1-1,0 2 0,0-1 1,1 1-1,-10 9 1,15-13-239,0 1 1,-1-1 0,1 1 0,1 0 0,-1 0-1,0 0 1,1 0 0,-1 0 0,1 0-1,0 0 1,0 1 0,0-1 0,0 0-1,1 0 1,-1 1 0,1-1 0,0 1 0,0-1-1,0 0 1,1 1 0,-1-1 0,1 0-1,0 1 1,0-1 0,0 0 0,2 5-1,1 0-17,1-1-1,0 1 1,1-1 0,-1-1-1,2 1 1,-1-1-1,0 0 1,1 0-1,0-1 1,1 0-1,-1 0 1,1 0-1,0-1 1,0-1-1,9 4 1,-5-2-8,0-1 0,-1-1 0,1 0 0,0-1 0,0 0 0,1 0 1,-1-2-1,0 1 0,1-2 0,18-2 0,-16 0 20,0-2 0,-1 1 0,0-2 0,0 0 0,16-10 0,-22 12-44,-1-1 1,1 0-1,-1 0 0,0-1 0,-1 0 0,1 0 0,-1-1 0,0 1 0,9-16 0,-13 16-12,0-1-1,0 0 0,0 0 1,-1 0-1,0-1 0,0 1 0,-1 0 1,0 0-1,0-1 0,0 1 1,-1 0-1,-1 0 0,1 0 0,-1 0 1,0 0-1,0 0 0,-5-8 1,2 7-12,0 1 0,0-1 1,0 1-1,-1 1 0,0-1 1,-1 1-1,1 0 0,-1 0 1,0 1-1,-1 0 0,1 0 1,-1 1-1,-11-5 0,6 4 25,-1 0 0,0 0 0,0 1 0,0 1 0,0 0 0,0 1 0,-22-1 0,27 4-11,-1-1 0,1 1-1,-11 3 1,20-4-40,-1 0 0,1 0 0,0 0-1,0 0 1,0 0 0,0 0 0,-1 0 0,1 0 0,0 1 0,0-1 0,0 0-1,0 0 1,0 0 0,-1 0 0,1 0 0,0 0 0,0 0 0,0 0-1,0 1 1,0-1 0,0 0 0,-1 0 0,1 0 0,0 0 0,0 0 0,0 1-1,0-1 1,0 0 0,0 0 0,0 0 0,0 0 0,0 1 0,0-1 0,0 0-1,0 0 1,0 0 0,0 0 0,0 1 0,0-1 0,0 0 0,0 0-1,0 0 1,0 0 0,0 1 0,0-1 0,0 0 0,0 0 0,0 0 0,1 0-1,-1 0 1,0 1 0,0-1 0,0 0 0,0 0 0,0 0 0,0 0-1,1 0 1,-1 0 0,0 1 0,12 6 6,18 0-25,1 0 0,0-2 1,52 2-1,-67-7 11,0 0 0,0-1-1,0-1 1,0-1 0,0 0 0,0-1 0,-1-1-1,1 0 1,15-8 0,-2-2-9,73-34-39,-84 41 67,0-1-1,17-12 0,-3 2 39,-30 17-39,1 1-1,0 0 1,-1-1-1,1 1 1,0 0 0,0 1-1,0-1 1,-1 0-1,1 1 1,4-1-1,-6 1-3,0 0-1,0 1 1,0-1 0,0 0-1,0 0 1,0 1-1,0-1 1,0 1 0,0-1-1,0 1 1,0 0-1,0-1 1,0 1-1,0 0 1,0-1 0,-1 1-1,1 0 1,0 0-1,-1 0 1,1 0-1,0 0 1,-1 0 0,1 0-1,-1 0 1,1 0-1,-1 0 1,0 0-1,1 2 1,5 22 65,5 34 0,-4-13-23,6 45 55,2 114-1,-7-56 4,-4-64 7,-11 115 1,6-187-75,-1-1 1,0 1-1,0-1 1,-1 0-1,-1 0 1,0 0-1,-8 16 1,4-19 149,2-12-26,-1-19 37,5 17-188,-9-42 80,2-2 1,2 1-1,2-1 0,2 0 1,3 0-1,1 1 0,3-1 1,16-80-1,-12 90 6,23-64-1,-25 88-73,0 0 0,2 1-1,-1 0 1,2 1 0,0 0-1,0 0 1,15-14 0,-16 18-6,3-3 23,0 1-1,24-18 1,-31 26-41,1 0 1,-1 1 0,1-1 0,0 1 0,0 0 0,0 0-1,0 1 1,1 0 0,-1 0 0,0 0 0,0 0 0,7 1-1,-6 0-2,1 0 0,-1 1 0,0 0 0,0 1 0,0-1 0,0 1 0,0 0 0,0 1 0,0-1 0,-1 1 0,1 0 0,-1 1 0,0-1 0,0 1 0,0 0 0,4 5 0,-6-7 0,-1 1 1,1 0-1,-1 0 1,0 0-1,0 0 1,-1 0-1,1 0 1,0 0-1,-1 1 1,0-1-1,0 1 1,0-1-1,0 1 1,-1-1-1,1 1 0,-1-1 1,0 1-1,0-1 1,0 1-1,0 0 1,-1-1-1,0 1 1,1-1-1,-1 1 1,0-1-1,-1 0 1,1 1-1,-1-1 1,-2 4-1,1-2 9,0 0 0,-1-1-1,0 1 1,0-1 0,0 0-1,0 0 1,-1 0 0,1 0-1,-1-1 1,0 0 0,0 0-1,-1 0 1,1 0 0,-10 2-1,-2 0 27,-1-1 1,1 0-1,-26 1 0,28-2 104,19 1-44,25 3-72,99-3-108,-27-2-7,-94-1 85,0 0-1,0 0 1,0 0 0,0 1-1,-1 0 1,1 1 0,-1-1-1,1 1 1,-1 1 0,0-1-1,0 1 1,0 0 0,0 0-1,-1 1 1,0-1 0,0 1-1,0 0 1,0 1 0,4 6 0,4 10-9,-1-1 0,-1 2 1,-1-1-1,8 26 0,-8-22 4,-1 2 6,0 0 0,-2 1 0,-1 0 0,-2 0 0,0 1 0,-2-1-1,-2 1 1,-5 58 0,2-71 7,-1-1 0,0 0 0,-10 22 0,0-1 4,14-36 0,0 0-1,0 0 0,-1 0 1,1 0-1,0 0 1,-1 0-1,1 0 0,-1 0 1,1 0-1,-1 0 1,0-1-1,1 1 1,-1 0-1,0 0 0,0-1 1,1 1-1,-1 0 1,-2 0-1,3-1 1,-1 0 1,1 0-1,-1 0 1,0 0 0,1 0-1,-1 0 1,0 0-1,1 0 1,-1 0-1,0 0 1,1 0-1,-1-1 1,1 1-1,-1 0 1,0 0-1,1-1 1,-1 1-1,1-1 1,-1 1-1,1 0 1,-1-2-1,-3-1 11,1-1 0,0 0 0,1 0 0,-1 0 0,1 0 0,-4-7 1,-4-17 23,1-1 0,1 1 0,1-2 0,2 1 0,1 0 0,1-1 0,2 0 0,3-41 0,7-32 129,24-104 0,-32 199-164,26-114 73,-21 105-66,0-1 0,1 1 0,0 0 0,17-27 0,-22 41-8,0 0-1,0 0 0,0 0 0,1 0 0,-1 1 0,1-1 0,0 1 0,0-1 0,0 1 0,0 0 0,0 0 0,0 0 0,1 1 0,-1-1 0,1 1 0,-1 0 1,1 0-1,3-1 0,-2 2-2,1-1 1,-1 1-1,0 1 1,1-1-1,-1 1 1,0 0-1,0 0 1,0 0 0,1 1-1,-1 0 1,7 3-1,-1 2 3,0-1-1,0 1 1,-1 1 0,0 0-1,0 0 1,-1 1 0,0 0-1,0 1 1,13 19-1,-18-22 4,0 0-1,0 1 0,-1 0 0,1 0 1,-2 0-1,1 0 0,-1 0 0,0 1 1,-1-1-1,0 1 0,0 12 1,-1-17-3,-1-1 0,1 1 0,-1-1 1,1 1-1,-1-1 0,0 1 1,0-1-1,-1 0 0,1 0 1,-1 1-1,0-1 0,1 0 0,-1 0 1,-1-1-1,1 1 0,0 0 1,-1-1-1,1 1 0,-1-1 1,0 0-1,0 0 0,0 0 0,0 0 1,0 0-1,0-1 0,0 1 1,-1-1-1,1 0 0,0 0 1,-5 1-1,-1-1 19,0 0 1,0 0 0,0-1-1,0 0 1,0 0-1,0-1 1,0 0 0,0-1-1,0 0 1,-16-5-1,18 4 9,0 0-1,0 0 0,0-1 0,0 0 1,1 0-1,0 0 0,0-1 0,0 0 1,0 0-1,1-1 0,-1 0 0,2 0 1,-6-7-1,9 12-28,1 1 0,0-1 1,0 1-1,-1-1 0,1 1 0,0-1 1,0 1-1,0-1 0,0 1 1,0-1-1,0 1 0,0-1 0,0 1 1,0-1-1,0 1 0,0-1 1,0 1-1,0-1 0,0 1 0,0-1 1,1 1-1,-1-1 0,0 1 0,0-1 1,0 1-1,1 0 0,-1-1 1,0 1-1,1-1 0,-1 1 0,0 0 1,1-1-1,-1 1 0,1 0 0,-1-1 1,0 1-1,1 0 0,-1-1 1,1 1-1,-1 0 0,1 0 0,-1 0 1,1 0-1,27-7 12,85-7-83,120 2 0,-188 9-5,0-1 0,0-2 0,64-17 0,-104 21 46,1 1 1,-1-1-1,0 0 1,0 0-1,7-4 0,-10 3 35,-2 3 33,-8 16 75,6-12-105,1 1 0,0-1 1,0 1-1,0-1 0,0 1 1,1 0-1,0-1 0,0 1 0,0 0 1,1-1-1,0 1 0,-1-1 1,1 1-1,1-1 0,-1 1 0,1-1 1,3 6-1,0 2 2,1-1 1,0 0-1,1-1 1,0 0-1,11 12 1,-12-15-13,0-1 0,1 1 0,-1-1 0,2-1 0,-1 0 0,0 0 0,1 0 0,0-1 0,0 0 0,0 0 0,17 4 0,-23-8-1,0 0 0,-1 1 0,1-1 1,0 0-1,0 0 0,0 0 0,0-1 0,0 1 1,-1 0-1,1-1 0,0 1 0,0-1 0,0 0 1,-1 1-1,1-1 0,0 0 0,-1 0 1,1 0-1,-1 0 0,1-1 0,-1 1 0,0 0 1,1 0-1,-1-1 0,0 1 0,0-1 0,0 1 1,0-1-1,0 0 0,0 1 0,-1-1 0,2-2 1,0-1-2,-1 0 0,1 0-1,-1-1 1,0 1 0,-1 0 0,1 0 0,-1-1 0,0 1 0,-2-11 0,0 5 6,0 0 0,-1-1 0,-1 1-1,0 0 1,0 0 0,-1 1 0,0-1 0,-1 1 0,0 1-1,-1-1 1,0 1 0,-1 0 0,1 0 0,-2 1 0,1 0-1,-1 0 1,0 1 0,-1 1 0,0-1 0,0 1-1,0 1 1,-22-8 0,27 11-2,-23-6 12,26 8-14,1 0 1,0 0-1,0-1 0,0 1 1,0 0-1,0 0 1,-1 1-1,1-1 0,0 0 1,0 0-1,0 0 1,0 1-1,0-1 1,0 1-1,0-1 0,0 1 1,0-1-1,0 1 1,-1 0-1,1 0 0,1 0 0,0 0 0,0 0 0,0 0 0,0 0 0,0 0 0,0 0 0,0 0 0,0 0 0,0-1 0,1 1 0,-1 0 0,0 0 0,1 0 0,-1 0 0,0 0 0,1-1 0,-1 1 0,1 0 0,-1 0 0,1-1 0,0 1 0,-1 0 0,1-1 0,0 1 0,-1-1 0,1 1 0,0-1 0,0 1 0,27 22 0,-10-11 0,0-2 0,0 0 0,0-1 0,2 0 0,26 7 0,-32-12 0,0-1 0,0 0 0,0-1 0,0-1 0,0 0 0,1-1 0,-1 0 0,27-5 0,-30 2 7,-1 1 1,1-2-1,-1 1 0,0-2 1,0 1-1,-1-1 0,1-1 1,-1 1-1,0-2 0,-1 1 1,0-1-1,0 0 0,14-17 1,-2-2 26,-2-2 1,0 0 0,15-35-1,-16 31-24,-16 30-14,1-2 21,-1 1 0,1-1 0,0 1-1,0 0 1,1 0 0,-1 0 0,5-5 0,-6 8-13,-1 0 0,1-1 0,-1 1 0,1 0 0,0-1 0,-1 1 0,1 0 0,-1 0 0,1 0 0,0 0 0,-1-1 0,1 1 0,-1 0 0,1 0 0,0 0 0,-1 0 0,1 1 0,0-1 0,-1 0 0,2 0 0,-1 1-4,1 0 1,-1-1-1,1 1 1,-1 0-1,0 0 1,1 0-1,-1 1 0,0-1 1,0 0-1,2 3 1,11 14-5,-1 0 0,0 1 0,17 40-1,-25-49 4,-1 1 0,0 0-1,0 0 1,-2 1-1,1-1 1,-1 1-1,-1-1 1,0 1 0,-1 16-1,0-24 5,-1 0-1,1 0 1,-1-1 0,1 1-1,-1-1 1,0 1 0,0 0-1,-1-1 1,1 0 0,-1 1-1,0-1 1,1 0-1,-2 0 1,1 0 0,0 0-1,-1 0 1,1 0 0,-1-1-1,0 1 1,1-1 0,-1 0-1,-1 0 1,1 0 0,0 0-1,0 0 1,-1-1-1,-5 3 1,1-3 4,1 0 1,0 0-1,-1 0 0,1-1 0,-1 0 0,1-1 1,0 0-1,-1 0 0,1 0 0,0-1 1,-1 0-1,-11-5 0,-73-41 97,53 26-60,-18-16 31,49 33-109,16 7-2,25 9-22,-28-9 48,157 49-200,-149-49 201,0 0 1,0 0-1,0-1 0,0-1 1,0-1-1,0 1 1,0-2-1,0 0 0,0-1 1,0 0-1,-1 0 1,1-2-1,21-10 0,-6 1 59,-1-2-1,-1-1 1,-1-1-1,38-34 0,-31 14 52,-29 33-85,0-1 0,1 1-1,0 0 1,0 1 0,1-1-1,-1 1 1,1-1 0,0 2-1,0-1 1,6-3 0,-10 6-6,0 1 1,0 0-1,0-1 0,-1 0 1,1 1-1,0-1 1,0 1-1,-1-1 1,1 0-1,0 1 0,-1-1 1,1 0-1,0 0 1,-1 0-1,1-1 0,-4 16 165,2 0-169,0-1 0,1 1 0,0-1 0,1 1 0,1-1 0,0 1 0,1-1 0,0 0 0,1 0 0,0 0 0,1-1 0,1 1 0,0-1-1,12 19 1,-13-25 2,-1 0-1,1-1 0,0 1 0,0-1 0,1 0 0,0-1 1,-1 1-1,1-1 0,1 0 0,-1-1 0,1 1 0,-1-1 1,1-1-1,0 1 0,0-1 0,0 0 0,0-1 1,1 0-1,-1 0 0,0 0 0,1-1 0,-1 0 0,0-1 1,1 1-1,-1-1 0,0-1 0,0 0 0,14-4 0,-10 1 3,0-1-1,-1 0 1,0 0-1,0-1 1,0 0-1,-1 0 1,0-1-1,-1-1 0,14-15 1,-6 2 2,0-1 1,-2-1-1,14-29 0,-3-4-8,-2-1-1,-3-1 1,-3 0-1,17-106 1,-24 103-33,-3 0 1,-3-1 0,-7-101-1,2 156 20,0-1-1,-1 1 0,0 0 0,0 0 1,-1 0-1,0 0 0,0 0 0,-9-13 0,10 18 9,1 1-2,0 0 0,0-1 0,-1 1 0,0 0 0,1 0 0,-1-1 0,-4-2 0,6 5 3,0 0-1,0 0 1,-1-1 0,1 1-1,0 0 1,-1 0 0,1 0-1,0 0 1,0 0-1,-1 0 1,1 0 0,0 0-1,-1 0 1,1 0 0,0 0-1,-1 0 1,1 0-1,0 0 1,0 0 0,-1 0-1,1 0 1,0 0 0,-1 1-1,1-1 1,0 0-1,0 0 1,-1 0 0,1 0-1,0 1 1,-9 15-5,2 8 0,2 0 0,0 0 0,1 1 0,2 0-1,0 28 1,12 131-45,-3-92 36,-1-18-22,21 97-1,-24-157 45,1-1-1,1 0 1,0-1-1,0 1 1,1-1-1,1 0 1,0 0-1,1-1 1,0 0-1,1 0 1,0-1-1,1 0 1,16 14-1,-22-22 11,-1-1-1,1 1 1,-1 0-1,1-1 1,0 0-1,-1 0 1,1 0-1,0 0 1,0-1-1,0 1 1,0-1-1,0 0 1,0 0-1,7-2 1,5 0 39,0-1 0,17-6 0,-22 6-16,0-1 0,0-1 1,-1 0-1,1 0 0,-1-1 1,0 0-1,9-8 0,5-1 102,-21 14-119,0 0-1,0 0 1,-1-1-1,1 1 0,-1-1 1,1 0-1,-1 0 1,0 0-1,3-2 1,-3 2 15,0 0 0,1 0 0,-1 0 0,0 1 0,1-1 0,0 1 0,-1-1 0,1 1 0,0 0 1,-1 0-1,1 1 0,0-1 0,0 0 0,0 1 0,0 0 0,0 0 0,0-1 0,-1 2 0,1-1 0,0 0 0,4 1 1,12 0 57,-18-1-95,0 0 1,0 0-1,0-1 1,1 1-1,-1-1 1,0 1-1,0-1 1,0 1-1,0-1 0,0 1 1,0-1-1,0 0 1,0 0-1,0 1 1,0-1-1,0 0 1,0 0-1,-1 0 0,1 0 1,0 0-1,-1 0 1,1 0-1,-1 0 1,1 0-1,-1-1 1,1 1-1,-1 0 0,0 0 1,1 0-1,-1-1 1,0 1-1,0 0 1,0 0-1,0 0 1,0-1-1,-1 0 0,1-5-10,0 0-1,-1 0 0,0 1 0,0-1 0,-4-10 0,1 7 0,0 1 0,-1-1-1,-1 1 1,0 0-1,0 0 1,0 1-1,-1 0 1,-1 0 0,1 0-1,-1 1 1,-1 1-1,1-1 1,-1 1 0,-12-6-1,16 9-6,-1 0-1,1 0 1,-1 0-1,0 1 1,0 0-1,-1 0 1,1 1-1,0-1 1,0 1-1,-1 1 1,1-1 0,-1 1-1,1 1 1,0-1-1,-1 1 1,1 0-1,0 0 1,-1 1-1,1-1 1,0 1-1,0 1 1,0-1-1,1 1 1,-1 0-1,-6 5 1,8-4 5,1-1 0,-1 1 0,1 0 0,0-1 0,0 2 0,1-1 0,-1 0-1,1 0 1,0 1 0,0-1 0,0 1 0,1 0 0,-1 0 0,1-1 0,0 1 0,1 0 0,-1 0 0,1 0 0,0 0 0,0 0 0,1 0 0,0 6-1,1-1 6,0 1 0,1-1 0,0 1-1,0-1 1,1 0 0,0 0 0,1-1-1,0 1 1,8 10 0,0-4 2,1-1 0,0 0 0,1-1 0,1-1 0,22 15 0,-10-9 2,1-2 1,44 20 0,-58-31 37,1 0 1,0-2-1,0 1 1,0-2-1,1 0 1,-1-1-1,1 0 1,-1-2-1,1 0 1,0-1 0,-1 0-1,1-1 1,-1-1-1,19-6 1,-6 4 80,-29 5-126,1 0 1,-1 0-1,0 0 0,0-1 0,0 1 1,1 0-1,-1 0 0,0-1 1,0 1-1,0 0 0,0 0 0,0 0 1,0-1-1,1 1 0,-1 0 0,0-1 1,0 1-1,0 0 0,0 0 1,0-1-1,0 1 0,0 0 0,0-1 1,0 1-1,0 0 0,0 0 1,0-1-1,0 1 0,-1 0 0,1 0 1,0-1-1,0 1 0,0 0 0,0 0 1,0-1-1,0 1 0,-1 0 1,1 0-1,0-1 0,0 1 0,0 0 1,-1 0-1,1 0 0,0 0 1,0-1-1,-1 1 0,1 0 0,0 0 1,0 0-1,-1 0 0,1 0 0,0 0 1,-14-11-642,4 7-74,0 0-1,-1 0 1,1 1-1,-15-3 1,18 5-1428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53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13672,'0'0'1793,"17"0"-1306,25-1-247,185 4 1295,-50 2-269,-135-6-713,1-2 0,48-10-1,-85 12-581,-1 0 260,-8-3-2934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54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14368,'0'0'1048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0:55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307 969 5320,'0'0'6937,"13"-4"-6365,-4 1-455,-4 2-53,0-1-1,0 1 0,0-1 0,0 0 1,0-1-1,0 1 0,0-1 0,-1 0 1,0 0-1,1-1 0,-1 1 0,0-1 1,-1 0-1,1 0 0,5-8 0,7-16 343,-2 0-1,-1 0 0,15-47 1,17-97 880,-34 127-971,90-439 2566,-100 479-2811,2-20 205,-3 24-239,1 1 0,-1-1 0,0 0 0,0 0 1,-1 0-1,1 0 0,0 0 0,0 0 0,0 0 0,-1 0 0,1 0 1,0 1-1,-1-1 0,1 0 0,-1 0 0,1 0 0,-1 1 1,1-1-1,-1 0 0,0 0 0,0 1-22,1 0 0,0 0 0,0 0-1,-1 0 1,1 0 0,0 0 0,-1 0 0,1 1 0,0-1 0,0 0-1,-1 0 1,1 0 0,0 0 0,0 1 0,-1-1 0,1 0 0,0 0-1,0 1 1,0-1 0,-1 0 0,1 0 0,0 1 0,0-1 0,0 0-1,0 1 1,0-1 0,0 1 0,-2 2 65,-12 19 71,2 1 0,1 0 0,-14 39 1,-14 78 78,31-108-163,-70 307 372,-46 163 76,96-420-367,-4-1 0,-4-2 1,-3-1-1,-3-2 0,-81 110 1,112-172-27,10-13-36,2-4 2,17-26 70,41-54 62,127-135 0,-136 163-134,46-53 84,196-201 390,-192 214-146,-111 99-147,-11 12-154,12-5-60,1 2 1,0-1-1,1 1 1,-11 23 0,15-28-30,2-4-11,0 0 0,1 0-1,0 0 1,0 0 0,0 0 0,0 1-1,1-1 1,0 0 0,0 0 0,0 1 0,0-1-1,0 0 1,1 0 0,0 1 0,0-1-1,0 0 1,0 0 0,1 0 0,0 0-1,0 0 1,0 0 0,4 5 0,-2-3 5,0-1 1,0 1 0,1-1 0,0 0 0,0 0 0,0 0-1,1-1 1,-1 0 0,1 0 0,0 0 0,0-1-1,1 0 1,6 3 0,-9-5-11,-1-1 0,1 1 0,-1-1 0,1 0 0,-1 0 0,1 0 0,-1 0 0,1-1 0,-1 1 0,1-1 0,-1 0 0,1 0 0,-1 0 0,0 0 0,1-1 0,-1 1 0,0-1 0,0 0 0,0 0 0,0 0 0,-1-1 0,1 1 0,-1 0-1,1-1 1,2-4 0,0 1 8,0 0 0,-1 0 0,0-1 0,0 0 0,0 0 0,-1 0 0,0 0 0,0 0 0,-1-1 0,2-11-1,-2 4 26,-1 0-1,0-1 0,-1 1 0,-5-29 0,4 35-10,-2-1 1,1 1-1,-1 0 1,0 0-1,-1 1 0,0-1 1,0 1-1,-1 0 0,-6-9 1,7 12 7,-14-20 61,18 24-84,-1 0-1,0-1 0,1 1 1,-1 0-1,1-1 1,-1 1-1,1-1 0,-1 1 1,1 0-1,0-1 0,0 1 1,0-1-1,0 1 0,0-1 1,0 1-1,1-3 0,-1 3-9,1 1-1,-1-1 0,1 0 0,0 1 1,-1-1-1,1 1 0,0-1 0,0 1 1,0-1-1,-1 1 0,1 0 0,0-1 1,0 1-1,0 0 0,0 0 0,1-1 0,3 0 8,20-9 5,0 2 0,1 1 1,-1 0-1,2 2 0,46-3 0,-63 8-6,0 0 0,0 0 0,0 1 0,-1 0-1,1 1 1,0 0 0,-1 1 0,1 0 0,-1 0-1,0 1 1,0 0 0,0 0 0,0 1 0,-1 1 0,0-1-1,0 1 1,0 1 0,13 13 0,-4 4 69,0-1 1,-2 2 0,19 40 0,-18-33 17,-11-24-48,-1 0 1,1 0-1,1 0 1,-1-1-1,9 8 1,-12-12-33,1-1 1,0 1-1,0-1 1,0 0 0,0 0-1,0 0 1,1 0-1,-1 0 1,1-1 0,-1 1-1,1-1 1,-1 0-1,1 0 1,0-1 0,-1 1-1,5-1 1,7-1-16,0 0 0,-1-2 0,1 0 0,-1 0-1,0-2 1,15-5 0,11-9-3920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1:00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1435 6728,'0'0'5286,"-11"7"-4834,-3 3-247,3-2 217,-2 0 0,-21 11 0,34-19-381,0-1 1,1 1 0,-1 0-1,0 0 1,1 0-1,-1 0 1,1 0-1,-1 0 1,0 0-1,1 0 1,-1 0-1,0 0 1,1 0-1,-1 1 1,0-1-1,1 0 1,-1 0-1,1 0 1,-1 0 0,0 1-1,1-1 1,-1 0-1,0 0 1,0 0-1,1 1 1,-1-1-1,0 0 1,0 1-1,1-1 1,-1 0-1,0 0 1,0 1-1,0-1 1,1 1-1,-1-1 1,0 0 0,0 1-1,0-1 1,0 0-1,0 1 1,0-1-1,0 0 1,0 1-1,0-1 1,0 1-1,0-1 1,0 0-1,0 1 1,0-1-1,0 0 1,0 1 0,0-1-1,-1 0 1,1 1-1,0-1 1,0 0-1,0 1 1,-1-1-1,1 0 1,0 1-1,0-1 1,-1 0-1,1 0 1,0 1-1,-1-1 1,1 0-1,29-3 383,-2 0-93,-1-1-1,33-10 1,-51 12-252,-1-1-1,1 0 0,-1 0 0,1-1 0,-1 0 1,-1 0-1,1-1 0,0 0 0,-1 0 1,0 0-1,10-13 0,-13 16-36,-1-1 0,0-1 1,1 1-1,-1 0 0,0 0 0,-1-1 0,1 1 1,0-1-1,-1 0 0,0 1 0,0-1 0,0 0 0,-1 0 1,1 0-1,-1 1 0,0-1 0,0 0 0,0 0 0,0 0 1,-1 0-1,0 0 0,1 1 0,-1-1 0,-1 0 1,1 1-1,0-1 0,-1 1 0,0-1 0,0 1 0,0-1 1,0 1-1,-1 0 0,1 0 0,-1 0 0,0 1 1,1-1-1,-1 1 0,-1-1 0,1 1 0,-7-4 0,4 3 9,-1 0-1,0 0 0,1 0 1,-1 1-1,-1-1 0,1 2 1,0-1-1,0 1 0,-13 0 1,15 1-22,0 0 0,1 0 1,-1 0-1,1 1 0,-1 0 1,1 0-1,-1 0 1,1 1-1,0-1 0,-1 1 1,1 0-1,0 0 0,0 1 1,0-1-1,1 1 1,-5 3-1,7-4-17,-1-1-1,1 0 1,0 1-1,0-1 1,0 1 0,0 0-1,0-1 1,1 1-1,-1-1 1,0 1-1,1 0 1,-1 0 0,1 0-1,0-1 1,-1 1-1,1 0 1,0 0 0,0 3-1,1-2 4,-1 1 0,1 0 0,0-1 0,1 1 0,-1 0 0,0-1 0,1 1 0,3 4 0,3 3 22,0 0 0,0-1 1,19 17-1,-10-11 8,1-1 1,0-1-1,1-1 0,0 0 1,1-2-1,0 0 0,1-1 1,0-1-1,23 6 0,-32-12-13,1 0-1,0 0 1,0-2-1,0 1 0,0-2 1,0 1-1,0-2 1,0 0-1,0 0 0,0-2 1,0 1-1,0-2 1,-1 1-1,0-2 0,1 0 1,-2 0-1,18-11 1,-4-1 8,-1-1 1,-1-1 0,0-1 0,22-26 0,71-102 129,-92 112-129,-2-1-1,-2-1 1,-1-1-1,-2-1 1,-1-1-1,17-76 1,-19 45-10,-3 0 0,-3-1 0,-2-89 0,-5 99-26,0 19 0,-4-51 0,1 81-6,0 0 1,-1 0 0,0 1-1,-1-1 1,0 1 0,-2 0 0,-11-22-1,17 33-1,-1 1-1,0-1 0,0 0 0,0 1 1,0 0-1,0-1 0,-1 1 0,1 0 1,0-1-1,0 1 0,-1 0 0,1 0 1,-3-1-1,3 2 2,0 0-1,0 0 1,-1 0 0,1 0 0,0 0-1,0 0 1,0 0 0,0 0 0,0 1 0,0-1-1,0 0 1,0 1 0,0-1 0,0 1-1,0 0 1,0-1 0,0 1 0,1-1-1,-1 1 1,0 0 0,0 0 0,1 0 0,-2 1-1,-11 12-2,0 1-1,1 1 1,1 0-1,1 1 1,0 0-1,1 1 1,-10 26-1,8-12 14,1-1 1,2 1-1,-7 56 1,7 3 52,4 0 0,5 1 0,20 156 0,-19-233-47,2 1 0,0-1 0,0 0 0,2 0 1,-1-1-1,10 16 0,53 78 111,-60-96-113,-4-7 6,1 1 0,0-1 0,0 0-1,0 0 1,0 0 0,1 0 0,0-1 0,0 0 0,0-1 0,0 1 0,1-1-1,-1 0 1,1-1 0,0 0 0,0 0 0,0 0 0,0-1 0,0 0 0,0 0-1,11-1 1,-4 0 11,0-1 0,-1 0-1,1-1 1,-1-1 0,1 0-1,-1-1 1,0-1 0,0 0 0,22-12-1,-21 8-2,-1 0-1,18-16 1,4-4 13,-31 26-41,0-1 0,1 0 0,-2 0-1,1 0 1,0 0 0,-1-1 0,0 1 0,0-1-1,0 0 1,-1 0 0,1 0 0,-1 0 0,0 0-1,-1-1 1,1 1 0,0-8 0,-2 10-4,1-1 1,-1 0 0,0 0-1,0 0 1,0 1-1,-1-1 1,1 0-1,-1 0 1,0 1 0,0-1-1,0 0 1,-1 1-1,1-1 1,-1 1 0,0 0-1,0-1 1,0 1-1,0 0 1,0 0 0,-1 0-1,1 1 1,-1-1-1,0 0 1,-4-2 0,5 4 1,0 0 0,0-1 1,0 1-1,-1 0 0,1 0 1,0 0-1,-1 1 0,1-1 1,0 1-1,-1-1 0,1 1 1,-1 0-1,1-1 0,-1 1 1,1 1-1,-1-1 0,1 0 1,-1 1-1,1-1 1,-1 1-1,1 0 0,0-1 1,-1 1-1,1 1 0,0-1 1,0 0-1,0 0 0,0 1 1,0-1-1,0 1 0,-3 3 1,0 0 5,1-1 0,0 2 0,0-1 0,1 0 0,-1 1-1,1-1 1,0 1 0,1 0 0,0 0 0,0 0 0,-2 8 0,3-2 10,0 0 0,1 0-1,1 0 1,0 0 0,0 0-1,1 0 1,1 0 0,0-1-1,0 1 1,2-1 0,-1 0-1,1 0 1,1 0 0,0 0-1,11 14 1,-14-21-5,0 0 0,1 0 0,0 0 0,0-1 1,0 1-1,0-1 0,0 0 0,1 0 0,-1-1 0,1 1 0,0-1 0,0 0 1,0 0-1,0-1 0,0 1 0,0-1 0,0 0 0,0 0 0,1-1 1,6 0-1,3-1 14,-1 0 1,0-2 0,0 1-1,0-2 1,0 0 0,17-8-1,-10 4 1,13-5 11,0-2 0,39-22 1,-33 12-3,-13 7-19,1 1 0,0 2 0,1 1 0,48-17 0,-63 27-69,-9 3 36,1 0 0,-1 0 1,1-1-1,-1 0 0,0-1 0,9-4 0,-11 0 4,-19 5 8,8 1 13,-1 1 0,1 0 0,-1 0 0,1 1 0,-1 0 0,1 0 0,0 1 0,0 0 0,-1 1 0,1 0 0,1 0 0,-1 1 0,0 0-1,1 0 1,0 1 0,0-1 0,0 2 0,1-1 0,-1 1 0,1 0 0,1 0 0,-1 1 0,-8 13 0,12-17-4,1 0-1,0 0 1,0 0-1,0 0 1,0 0 0,0 0-1,1 0 1,0 0 0,-1 0-1,1 0 1,0 1 0,1-1-1,-1 0 1,0 0 0,2 5-1,0-2 0,0 0 0,1 0-1,-1-1 1,1 1 0,0-1-1,1 0 1,6 9 0,-4-7 3,1 1 0,1-1 0,-1 0 0,1-1 1,0 0-1,1 0 0,-1 0 0,1-1 1,15 6-1,-15-8 1,-1 0 0,1-1-1,0 0 1,0-1 0,0 1 0,0-2 0,0 1 0,1-1 0,-1-1-1,0 1 1,0-2 0,0 1 0,0-1 0,0-1 0,0 1-1,-1-2 1,1 1 0,-1-1 0,0 0 0,0-1 0,0 0 0,-1 0-1,0-1 1,0 0 0,0 0 0,9-11 0,12-12-3,-2-2 0,-1-1 0,-2 0 0,-1-2 0,-2-1-1,-1 0 1,-1-1 0,-3-1 0,12-39 0,72-357 55,-86 350-40,-4-1 1,-4 0-1,-7-105 1,1 181-11,-4-39 33,5 44-33,-1 1-1,1 0 1,-1 0-1,1 0 1,-1 0-1,0 0 1,0 0-1,0 0 0,0 0 1,0 1-1,0-1 1,-1 0-1,1 1 1,0-1-1,-1 0 1,1 1-1,-4-2 1,5 3-3,-1 0 1,0-1 0,0 1-1,0 0 1,0 1-1,0-1 1,0 0 0,1 0-1,-1 0 1,0 0 0,0 1-1,0-1 1,0 0 0,1 1-1,-1-1 1,0 1 0,0-1-1,1 1 1,-1-1 0,0 1-1,1-1 1,-1 1 0,1 0-1,-2 1 1,-15 19 17,8-4-7,0 0 0,0 1 0,2 0 1,0 1-1,-7 35 0,5-7 12,-4 60 0,6 19 64,5 0 0,17 142 1,25-14 9,-32-211-64,-6-31-21,1 0 1,0 0 0,5 12 0,-7-21-8,0 0-1,0-1 1,1 1-1,-1 0 1,1-1-1,0 1 1,0-1-1,0 1 1,0-1-1,0 0 1,0 0-1,1 0 1,-1 0-1,1 0 1,-1-1-1,1 1 1,5 2-1,-5-4 5,0 1-1,0-1 1,0 0 0,0 0-1,1 0 1,-1 0 0,0 0-1,0-1 1,0 1 0,0-1-1,0 0 1,0 0-1,0 0 1,5-3 0,42-26 113,-43 26-106,15-10 26,-1-1 0,0-1-1,-2 0 1,0-1 0,0-2 0,-2 0 0,0 0 0,18-29 0,-24 30 1,-1 3 18,-1 0 0,10-22 0,-18 34-41,1-1 0,-1 1-1,0-1 1,0 1-1,0-1 1,0 1 0,-1-1-1,0 0 1,1 1-1,-1-1 1,0 0 0,-1 1-1,1-1 1,-1 0-1,0 1 1,1-1 0,-3-4-1,1 6 14,0 0 0,0 0 1,0 1-1,-1-1 0,1 0 0,0 1 0,-1 0 0,1-1 0,-1 1 1,1 0-1,-1 0 0,0 1 0,1-1 0,-1 1 0,0-1 0,0 1 1,1 0-1,-6 0 0,8 0-32,-1 1 0,1-1 0,0 0 1,0 1-1,0-1 0,-1 1 0,1-1 0,0 0 1,0 1-1,0-1 0,0 1 0,0-1 0,0 1 1,0-1-1,-1 1 0,1-1 0,1 0 0,-1 1 1,0-1-1,0 1 0,0-1 0,0 1 0,0-1 1,0 1-1,0-1 0,1 0 0,-1 1 0,0-1 1,0 1-1,1-1 0,-1 0 0,0 1 0,1-1 1,14 19-30,-9-11 20,-2-3 1,4 6-13,0 0 1,-1 0-1,0 1 1,-1 0-1,0 0 1,-1 0-1,-1 1 1,1 0-1,1 13 1,-2 12-18,-2-19 9,0 0 0,1 1-1,1-1 1,1 0 0,8 19-1,-12-36 22,-1-1-1,1 1 0,0 0 0,0-1 0,0 1 0,0-1 1,1 1-1,-1-1 0,0 0 0,0 0 0,1 1 0,-1-1 1,1 0-1,-1 0 0,1 0 0,0-1 0,-1 1 0,4 1 1,-1-1-1,-1-1 0,1 1 0,0-1 0,-1 0 0,1 0 0,0 0 0,-1 0 1,1-1-1,3 0 0,8-4-3,0 0 1,0 0-1,20-12 1,-26 12 4,14-8 0,0-1-1,-2-1 0,31-26 1,-18 13 1,35-37 14,-56 53-7,-70 75 193,52-57-194,0 1 0,0-1 0,1 1 0,0 1 0,0-1 0,1 1 0,-1-1 0,2 1 0,-4 11 0,6-17-2,0-1-1,0 1 1,0-1 0,0 0 0,0 1 0,0-1 0,0 0-1,0 1 1,1-1 0,-1 0 0,0 1 0,1-1 0,-1 0 0,1 1-1,-1-1 1,1 0 0,0 0 0,0 0 0,-1 1 0,1-1-1,0 0 1,0 0 0,1 1 0,0-1 1,0 0 0,0 0 0,0 0 0,0 0 0,0-1 0,0 1 0,0 0 0,0-1 0,1 1-1,-1-1 1,0 0 0,0 0 0,4 0 0,-2 0 4,0-1-1,0 1 1,0-1 0,0 0-1,0 0 1,0 0-1,-1 0 1,1-1-1,0 0 1,-1 1 0,1-1-1,-1-1 1,1 1-1,-1 0 1,0-1 0,5-5-1,-3 1 4,-1-1 0,0-1 1,0 1-1,-1-1 0,0 1 0,0-1 0,-1 0 0,0 0 0,0 0 1,-1-1-1,-1 1 0,1 0 0,-2-15 0,0 16-3,0 1-1,0-1 1,0 1 0,-1-1 0,0 1-1,-1 0 1,0 0 0,0 0-1,0 0 1,-1 1 0,0-1 0,0 1-1,-1 0 1,1 0 0,-1 0-1,-1 1 1,-5-6 0,-1 0 54,12 11-60,0 0 0,0 0 0,-1-1-1,1 1 1,0 0 0,0 0 0,0 0 0,0 0-1,0 0 1,0 0 0,0 0 0,-1 0 0,1 0-1,0 0 1,0-1 0,0 1 0,0 0 0,0 0-1,0 0 1,0 0 0,0 0 0,0 0 0,0-1-1,0 1 1,0 0 0,0 0 0,0 0 0,0 0-1,0 0 1,0-1 0,0 1 0,0 0 0,0 0 0,0 0-1,0 0 1,0 0 0,0-1 0,0 1 0,0 0-1,0 0 1,0 0 0,0 0 0,0 0 0,0 0-1,0-1 1,0 1 0,1 0 0,-1 0 0,0 0-1,0 0 1,0 0 0,0 0 0,0 0 0,0 0-1,1 0 1,-1 0 0,0 0 0,0-1 0,0 1-1,0 0 1,0 0 0,1 0 0,2 0-6,19 0-14,0 0 0,0 2 0,0 0 0,27 7 0,-32-5 4,-2 0-18,-1 1 0,17 6 1,-26-8 23,-1-1 0,1 1 0,0 0 0,-1 0 1,1 1-1,-1-1 0,0 1 0,0 0 0,5 7 0,-6-6 13,0 0-1,0 1 1,0-1 0,0 0-1,-1 1 1,0 0-1,0-1 1,0 1-1,-1 0 1,0 0-1,0 0 1,0 0-1,-1 0 1,0 0-1,-1 9 1,-2 4 64,-1 0 1,-1-1 0,-10 28-1,7-22 69,11-26-99,1 0 0,0 0 0,-1 0 0,1 0 0,-1 0 0,1-1 0,4-5 0,32-39-5,75-78-58,-99 115 20,-15 10 5,-1 0 0,0 0-1,1 0 1,-1 0 0,1 0 0,-1 0-1,1 0 1,-1 0 0,0 0 0,1 0 0,-1 0-1,1 0 1,-1 0 0,1 0 0,-1 0 0,0 1-1,1-1 1,-1 0 0,1 0 0,-1 1-1,0-1 1,1 0 0,-1 1 0,2 1-1,-1 1 0,1-1 1,-1 1-1,0 0 0,0-1 0,0 1 1,0 0-1,0 4 0,1 0 1,8 46 0,-9-41 0,1 1 0,0-1 0,1 0 0,0 0 0,11 22 0,-13-32 1,0-1 1,0 1-1,0-1 0,0 0 1,0 0-1,0 1 1,1-1-1,-1 0 0,1 0 1,-1 0-1,1 0 0,-1 0 1,1-1-1,-1 1 0,1 0 1,0-1-1,-1 1 0,1-1 1,0 0-1,0 1 0,-1-1 1,1 0-1,0 0 0,0 0 1,-1 0-1,5-1 0,-2 0 4,1 0-1,-1 0 0,0-1 0,1 1 1,-1-1-1,0 0 0,0 0 0,0 0 1,6-5-1,4-5 1,-1-1 1,0-1-1,-1 0 0,0-1 1,-1 0-1,-1 0 1,8-18-1,5-12 1,21-63 1,-28 61-6,-10 27-1,1-1 0,20-37 0,-27 57 1,1 0 0,-1 0 0,1 0 0,0 0 0,-1 0 0,1 0 0,0 0 0,-1 0 0,1 1 0,0-1 0,0 0 0,-1 1 0,1-1 0,0 0 0,0 1 0,0-1 0,0 1 0,0 0 0,1-1 0,-1 1 1,0 0 0,0 0 0,-1 0 1,1 1-1,0-1 0,-1 0 0,1 0 0,-1 1 0,1-1 0,0 0 0,-1 1 0,1-1 1,-1 0-1,1 1 0,-1-1 0,1 1 0,-1-1 0,1 1 0,-1 0 0,1-1 0,0 2 1,2 5 15,0-1 0,0 1 0,0 0 0,2 10 1,-4-12-14,6 23 28,0 1 1,-2 1-1,-2-1 1,0 1-1,-2-1 1,-2 1-1,-7 58 1,7-83-19,-1 0 0,1 0 1,-1-1-1,0 1 1,0-1-1,0 1 0,-1-1 1,0 0-1,0 0 1,0 0-1,0 0 0,0-1 1,-1 1-1,-7 5 0,9-8-5,0 0-1,1 0 1,-1 0-1,0 0 0,0 0 1,0 0-1,0 0 0,0-1 1,0 1-1,0-1 0,0 1 1,0-1-1,0 0 1,0 0-1,0 0 0,-1 0 1,1 0-1,0-1 0,0 1 1,0 0-1,0-1 1,0 0-1,0 1 0,0-1 1,0 0-1,1 0 0,-1 0 1,0 0-1,0-1 0,1 1 1,-1 0-1,1-1 1,-1 1-1,1-1 0,-1 1 1,-1-4-1,0 1 2,0 0 0,0 0 0,1 0 0,-1-1-1,1 1 1,-2-6 0,4 9-10,0 0-1,-1 0 1,1 0 0,0 0-1,0 0 1,0 0-1,0 0 1,0-1 0,0 1-1,0 0 1,1 0-1,-1 0 1,0 0 0,0 0-1,1 0 1,-1 0-1,1 0 1,-1 0 0,1 0-1,0 0 1,-1 0-1,1 0 1,0 0 0,-1 0-1,1 0 1,0 1-1,0-1 1,0 0 0,0 1-1,0-1 1,0 0-1,2 0 1,7-4-7,0 1 0,0 1 0,0-1 0,1 2-1,-1-1 1,1 1 0,17 0 0,80 3-17,-56 1 16,-29-1-104,1-2 0,-1 0 0,1-1 0,-1-2 0,45-12 0,-120-9-2528,-2 10-1510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1:00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1 186 10752,'0'0'384,"109"20"-144,-39-16 632,21-8 8,18-10 104,12-13 0,-5 3-32,-7 4 7,-4-6-143,-14 2 8,-7 4-232,-11 3 16,-25 1-352,-15-2 8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1:02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484 1404 4616,'0'0'4142,"-6"11"-3651,-19 32 5,24-42-312,0 0 0,0 0 0,1 0 0,-1 1-1,0-1 1,0 0 0,0 0 0,0-1 0,0 1 0,0 0 0,-3 1 0,4-2-144,0 0 0,-1 1 1,1-1-1,0 0 0,0 0 0,-1 0 1,1 0-1,0 0 0,-1 0 1,1-1-1,0 1 0,0 0 1,-1 0-1,1 0 0,0 0 1,0 0-1,-1 0 0,1 0 1,0-1-1,0 1 0,-1 0 0,1 0 1,0 0-1,0 0 0,0-1 1,-1 1-1,1 0 0,0 0 1,0-1-1,0 1 0,0 0 1,-1-1-1,-4-25 1013,5 23-972,0 2-62,-27-175 2161,19 143-1795,2 0-1,2-1 0,-2-36 1,-1-48 964,-32-163 0,-5-63 1026,38 274-1918,-2-55 619,8 115-940,0 0-1,1 0 1,1 0 0,-1 1-1,7-19 1,-7 24-97,0 1 0,1 0 1,-1-1-1,1 1 0,0 0 1,0 0-1,0 0 0,0 0 0,1 0 1,-1 0-1,1 1 0,0-1 0,0 1 1,0 0-1,0-1 0,0 1 1,0 1-1,6-3 0,7-2 80,-9 3-83,0 0 0,-1 1-1,1 0 1,1 0 0,-1 1-1,0 0 1,0 0 0,14 0-1,-6 3-16,-1 0-1,0 0 1,0 1 0,0 1-1,0 0 1,-1 1 0,0 1-1,0 0 1,0 0-1,0 1 1,13 11 0,-17-11-10,-1 0 1,0 1-1,0 0 0,-1 0 1,0 1-1,0 0 1,-1 0-1,0 1 1,-1-1-1,0 1 1,0 0-1,-1 1 0,-1-1 1,1 1-1,1 11 1,-3-10-2,-1 1 0,0-1 1,-1 0-1,0 0 0,-1 0 1,0 0-1,-1 0 0,-1 0 0,1 0 1,-2 0-1,0-1 0,0 1 1,-1-1-1,0 0 0,-1 0 0,-1-1 1,1 0-1,-1 0 0,-17 17 0,3-6 25,-2-1 0,0-1 0,-1-1-1,-1-1 1,-1-1 0,-52 24-1,60-30-2,1 0 0,0 1-1,-20 17 1,17-11 37,-27 15 1,24-16 27,1 1 1,0 1-1,1 1 1,-29 36-1,39-43-44,-1 2 11,0 0 1,1 1 0,1 1-1,0-1 1,-11 26-1,17-33-32,1 1-1,0 0 0,0-1 1,1 1-1,0 0 0,0 0 1,1 1-1,1-1 1,-1 0-1,1 0 0,1 0 1,2 17-1,1-15-10,-1 0 0,1 0 0,1 0 0,0-1 1,0 1-1,1-1 0,0-1 0,1 1 0,0-1 0,1 0 0,0-1 0,12 11 0,-15-14-14,1-1 0,0 1 0,0-1 0,0-1 0,1 1 0,-1-1 0,1 0 0,0-1 0,0 1 0,0-1 0,0-1 0,0 1 0,0-1 0,1-1 0,-1 1 0,0-1 0,1 0 0,-1-1 0,0 0 0,12-3 0,-5-1-3,0 0 0,0-2 0,0 0 0,0 0 0,-1-1-1,-1-1 1,1 0 0,-1-1 0,18-20 0,4-7 25,45-65 1,-39 40-3,-26 38 15,29-36 0,-42 58-36,0 1 0,1 0 0,-1 0 0,0 0 0,0 0 0,0 0 0,1 1 0,-1-1 0,0 0 0,1 1 0,-1-1 0,1 0 0,-1 1 0,1 0 0,-1-1 0,1 1 0,-1 0-1,1 0 1,-1 0 0,1 0 0,-1 0 0,1 0 0,-1 0 0,1 1 0,-1-1 0,1 0 0,-1 1 0,1-1 0,-1 1 0,1 0 0,-1-1 0,0 1 0,1 0 0,-1 0 0,0 0 0,0 0 0,0 0 0,1 1 0,7 6 7,-2 0-1,1 0 1,-1 0 0,6 11 0,-8-12-5,98 126 356,-96-124-341,4 5 480,-11-13-749,-8-7-755,-3-3-3047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1:05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20 750 4416,'0'0'3497,"-3"12"-2986,0-4-398,-9 42 339,11-46-343,1 0 0,-1 1 0,1-1 0,0 0 0,0 0 1,1 1-1,-1-1 0,1 0 0,0 0 0,0 0 0,0 0 1,3 5-1,-3-6-1,1 0 0,-1-1 1,1 1-1,0 0 0,0-1 0,0 1 1,0-1-1,0 0 0,0 1 1,1-1-1,-1 0 0,1-1 0,-1 1 1,6 2-1,-5-3-29,0 0 0,0-1 0,-1 0 0,1 1 0,0-1 0,0 0 0,-1-1 0,1 1 0,0 0 0,0-1 0,-1 1 0,1-1 0,0 0 0,-1 0 0,1 0 0,-1-1 0,6-2 0,6-5 92,0-1-1,0 0 0,-1-1 1,0-1-1,-1 0 0,-1 0 1,0-1-1,16-24 0,-3-3 317,39-83 0,-46 83-165,-2-1 1,-2-1 0,-2 0-1,9-64 1,-13 56 24,14-81 1446,-22 120-801,1 11-971,0 0 0,-1 0 1,1 0-1,0 0 0,-1 0 0,1 1 0,0-1 0,0 0 0,-1 0 1,1 0-1,0 0 0,0 1 0,-1-1 0,1 0 0,0 0 1,0 0-1,0 1 0,-1-1 0,1 0 0,0 0 0,0 1 0,0-1 1,0 0-1,0 1 0,0-1 0,-1 0 0,1 1 0,0-1 0,0 0 1,0 0-1,0 1 0,0-1 0,0 0 0,0 1 0,0-1 1,1 1-1,-11 35 179,1 0 1,3 1 0,1 0 0,1 0 0,2 0-1,2 0 1,1 1 0,3-1 0,12 65 0,-14-93-153,1-1 1,-1 1 0,1-1 0,1 0 0,-1 0-1,2 0 1,-1 0 0,6 7 0,-8-13-27,1 1-1,-1-1 1,0 0 0,0 0 0,1 0 0,0 0 0,-1 0-1,1-1 1,0 1 0,0-1 0,0 0 0,0 1 0,0-1-1,0-1 1,0 1 0,0 0 0,0-1 0,0 0-1,0 1 1,0-1 0,1 0 0,-1-1 0,0 1 0,0-1-1,5-1 1,5-2 15,0 0 1,-1-2-1,0 1 0,0-2 0,0 1 1,-1-2-1,0 1 0,19-19 0,-7 5 25,-2-2-1,32-43 0,-20 19 42,-3-1-1,24-54 1,-52 99-84,0-1 0,-1 0 0,1 0 1,-1 0-1,0 0 0,1-8 0,-2 12-15,0 0 0,0-1-1,0 1 1,0 0 0,0-1-1,0 1 1,0 0 0,0-1-1,0 1 1,0 0 0,0-1-1,0 1 1,0 0 0,-1 0 0,1-1-1,0 1 1,0 0 0,0 0-1,-1-1 1,1 1 0,0 0-1,0 0 1,0-1 0,-1 1 0,1 0-1,0 0 1,0 0 0,-1 0-1,1-1 1,0 1 0,-1 0-1,1 0 1,-2 0 2,1 0 0,-1 0 0,1 1-1,0-1 1,-1 0 0,1 1 0,0-1 0,0 1 0,-1-1-1,1 1 1,0 0 0,-2 1 0,-3 2 7,0 1 0,0 0 0,1 1 0,0-1 0,0 1 0,0 0 0,1 0 0,-7 12 0,-25 58 53,33-70-62,-3 8 13,1 1 0,0 0 0,1 0 0,1 0 0,-3 27 0,5-37-9,1 0 0,0 0 1,0 0-1,0 0 0,0 0 1,1 0-1,0 0 0,0 0 1,0 0-1,1 0 0,-1 0 1,1 0-1,1-1 0,-1 1 1,0-1-1,1 0 0,0 1 1,0-1-1,1 0 0,-1-1 1,8 8-1,-7-10-2,0 1 0,0 0 1,-1-1-1,1 0 0,0 0 0,1 0 1,-1 0-1,0-1 0,0 1 0,0-1 1,0 0-1,0-1 0,0 1 1,1-1-1,-1 1 0,0-1 0,0 0 1,0-1-1,-1 1 0,1-1 0,4-2 1,7-3 12,0-1-1,-1-1 1,26-20 0,-30 22-6,-1-1-1,-1 0 1,1-1-1,-1 0 1,-1 0-1,1-1 1,6-13-1,-12 19-5,1-1 0,-1 0-1,0 0 1,0 0 0,-1-1-1,0 1 1,0 0 0,0-1-1,0 1 1,-1-1 0,0 1-1,0 0 1,-1-1 0,1 1-1,-1-1 1,0 1 0,-1 0-1,-2-7 1,1 4 4,-1 0-1,0 1 1,-1-1 0,1 1 0,-1 0-1,-1 1 1,1-1 0,-1 1 0,0 0 0,-1 1-1,1-1 1,-1 1 0,-11-6 0,3 3 43,0 1 0,0 0 0,-1 2 0,1-1 0,-1 2 0,-18-3 0,33 7-54,-3-1 30,1 0-1,-1 0 0,0 1 1,0-1-1,-1 1 0,1 0 1,0 1-1,0-1 0,0 1 1,-4 0-1,2-3 93,12-3-2,45-6-99,66-7 0,-91 15-20,0 1 0,0 2-1,50 5 1,-63-4-9,0 2 1,-1 0-1,1 0 0,-1 1 0,1 1 0,-1 0 1,-1 1-1,1 0 0,18 14 0,-27-17 14,1 0-1,-1 0 0,0 1 1,0-1-1,-1 1 0,1 0 1,-1 0-1,0 0 1,0 0-1,0 0 0,-1 0 1,1 1-1,-1-1 1,0 1-1,0-1 0,0 9 1,0-4 19,-1-1 1,0 1 0,-1-1 0,0 1 0,0-1 0,-1 0-1,0 1 1,-3 7 0,-13 32 582,37-68-505,17-25 0,-3 3-73,-21 28-24,48-51 29,-53 58-33,1 1 1,0 0 0,0 0 0,1 1 0,-1 0-1,18-8 1,-25 13-3,0 0 0,0 1 0,-1-1 0,1 0 0,0 0 0,-1 0 0,1 0 0,0 1 0,-1-1 0,1 0 0,0 1 0,-1-1 0,1 1 0,-1-1 0,1 0-1,-1 1 1,1-1 0,-1 1 0,1-1 0,-1 1 0,1 0 0,-1-1 0,0 1 0,1-1 0,-1 1 0,0 0 0,0-1 0,1 1 0,-1 0 0,0-1 0,0 2 0,9 27 4,-8-25-2,10 40 48,25 62 0,-35-103-45,0 0 0,0 0 0,1-1 0,-1 1-1,1-1 1,-1 1 0,1-1 0,0 0-1,0 1 1,0-1 0,0 0 0,0 0 0,0 0-1,1-1 1,-1 1 0,0 0 0,1-1-1,0 0 1,-1 1 0,1-1 0,0 0 0,0-1-1,-1 1 1,1 0 0,0-1 0,0 1-1,0-1 1,0 0 0,0 0 0,0 0-1,0-1 1,-1 1 0,1-1 0,0 1 0,0-1-1,0 0 1,0 0 0,-1 0 0,1 0-1,-1-1 1,1 1 0,3-3 0,9-8 15,1 0 0,-2-1 1,0 0-1,0-1 0,-1-1 0,-1 0 1,11-17-1,64-124 114,-54 91-52,-9 15-15,-18 34-29,1 0 0,1 1 0,1 0 0,12-17-1,-21 32-32,0 0-1,0 0 0,0 0 1,0-1-1,0 1 0,0 0 0,1 0 1,-1 0-1,0 0 0,0-1 0,0 1 1,0 0-1,1 0 0,-1 0 1,0 0-1,0 0 0,0 0 0,1-1 1,-1 1-1,0 0 0,0 0 0,0 0 1,1 0-1,-1 0 0,0 0 0,0 0 1,1 0-1,-1 0 0,0 0 1,0 0-1,1 0 0,-1 0 0,0 0 1,0 1-1,0-1 0,1 0 1,4 9 71,-1 13-19,-4-21-54,4 51 71,-1 0 1,-5 57-1,0-84-42,-2 1 1,0-1-1,-1 0 0,-1-1 1,-2 0-1,-15 35 0,20-53-14,0 0-1,0-1 0,-1 0 1,0 1-1,0-1 0,0-1 1,0 1-1,-1-1 0,0 0 0,0 0 1,-9 6-1,12-9-7,-1 0-1,1 0 1,0 0 0,0 0 0,-1 0-1,1-1 1,-1 1 0,1-1-1,-1 1 1,1-1 0,-1 0-1,1 0 1,-1 0 0,1 0 0,0-1-1,-1 1 1,1-1 0,-1 1-1,1-1 1,0 0 0,-1 0-1,1 0 1,0 0 0,0 0-1,0-1 1,0 1 0,0-1 0,0 1-1,0-1 1,0 0 0,1 0-1,-1 0 1,-1-2 0,-9-10 27,-29-41 31,37 50-52,0-2 0,1 1 0,-1 0 0,1-1 0,1 1 0,0-1 0,-3-9 0,5 16-12,0-1-1,0 1 1,0-1 0,1 1 0,-1-1-1,0 1 1,0-1 0,0 1-1,0-1 1,0 1 0,1-1 0,-1 1-1,0-1 1,0 1 0,1-1-1,-1 1 1,0-1 0,1 1-1,-1 0 1,1-1 0,-1 1 0,1-1-1,-1 1 1,0 0 0,1 0-1,-1-1 1,1 1 0,-1 0 0,1 0-1,-1-1 1,1 1 0,0 0-1,-1 0 1,1 0 0,-1 0-1,1 0 1,-1 0 0,1 0 0,-1 0-1,1 0 1,0 0 0,29 3 31,-26-2-29,210 39 229,-172-32-190,-21-4-13,0 0-1,1-2 1,30 1 0,48-7 100,-99 4-137,0 0 0,-1 0 0,1 0 0,0 0 0,0 0 0,-1 0 0,1 0 0,0 0 0,0 0 0,-1 0 1,1 0-1,0-1 0,0 1 0,-1 0 0,1 0 0,0-1 0,-1 1 0,1-1 0,0 1 0,-1 0 0,1-1 0,-1 1 0,1-1 0,0 0 0,-1 1 0,1-1 0,-1 1 0,0-1 0,1 0 0,-1 1 0,0-1 1,1 0-1,-1 1 0,0-1 0,1 0 0,-1 0 0,0 1 0,0-1 0,0 0 0,0 0 0,0 0 0,0 1 0,0-1 0,0 0 0,0 0 0,0 1 0,-1-1 0,1 0 0,0 0 0,0 1 0,-1-1 0,1 0 1,0 1-1,-1-1 0,1 0 0,-2 0 0,-1-5-959,0 1 0,-1 0 0,0 0 0,-5-5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339 685 5320,'0'0'4704,"-12"2"-4338,1-1-270,0 1 10,0-1-1,0 1 0,0 1 1,0 0-1,-14 6 0,7 0 76,1 0 1,0 0-1,1 2 0,0 0 0,1 1 0,0 0 0,1 2 1,0-1-1,1 2 0,1 0 0,0 0 0,1 1 0,1 0 1,0 1-1,-11 27 0,20-41-138,0 1 0,1-1 1,-1 0-1,0 0 0,1 1 0,0-1 1,0 1-1,0-1 0,0 0 0,1 1 0,-1-1 1,1 0-1,0 1 0,-1-1 0,2 0 1,-1 0-1,0 0 0,1 0 0,-1 0 0,1 0 1,0 0-1,0 0 0,0-1 0,0 1 1,1-1-1,-1 1 0,1-1 0,-1 0 1,1 0-1,0 0 0,0 0 0,0-1 0,0 1 1,0-1-1,0 0 0,0 1 0,0-1 1,1-1-1,-1 1 0,0-1 0,1 1 0,-1-1 1,1 0-1,2 0 0,1-1 37,0 1-1,-1-1 1,1 0-1,-1-1 1,0 0-1,1 0 1,-1 0-1,0-1 1,0 0-1,0 0 1,-1 0-1,1-1 1,-1 0-1,7-6 1,-4 2 14,-1 0 1,1-1-1,-2 0 0,1 0 1,-1-1-1,-1 0 1,8-17-1,-5 4 67,-1 1-1,-1-2 0,-1 1 1,-1 0-1,1-33 1,-5 50-39,1-1 1,-1 1 0,-1 0-1,1-1 1,-4-11 0,4 18-116,0 0 0,0 0 0,0 0 0,0 0 0,0 0 0,0 0 0,0 0 0,0 1 0,0-1 0,0 0 0,0 0 0,0 0 0,-1 0 0,1 0 0,0 0 0,0 0 0,0 0 0,0 0 0,0 0 0,0 0 0,0 0 0,0 0 0,0 0 0,0 0 0,-1 0 0,1 0 0,0 0 0,0 0 0,0 0 0,0 0 0,0 0 0,0 0 0,0 0 0,0 0 0,0 0 0,0 0 0,-1 0 0,1 0 0,0 0 1,0 0-1,0 0 0,0 0 0,0 0 0,0 0 0,0 0 0,0 0 0,0 0 0,0 0 0,0 0 0,-1 0 0,1-1 0,0 1 0,-1 11 151,6 21 77,1-1 0,2 1 1,1-1-1,1 0 0,2-1 0,16 29 0,-27-56-192,0-1 0,1 1 0,-1-1 0,1 0 0,0 1 0,-1-1 0,1 0 0,0 0 0,0 0 0,1 0 0,-1-1 0,0 1 0,1-1 0,-1 1 0,1-1 0,-1 0 1,1 0-1,-1 0 0,1 0 0,5 1 0,-4-2-5,-1 0 1,1 0 0,0-1-1,-1 1 1,1-1 0,-1 0-1,1 0 1,-1 0 0,0 0-1,0-1 1,1 1 0,-1-1-1,0 0 1,0 0 0,0 0-1,5-5 1,14-15 206,39-49 0,-45 49-110,2 2 0,0-1 0,31-24-1,-35 35-51,-8 5-26,0 1 0,-1 0-1,1-1 1,-1 0-1,0 0 1,0-1 0,4-6-1,-9 12-50,1 0-1,-1-1 1,0 1-1,0 0 1,0 0-1,0 0 1,0 0-1,0-1 1,0 1-1,1 0 1,-1 0-1,0 0 1,0 0-1,0 0 1,0 0-1,1 0 1,-1-1-1,0 1 1,0 0-1,0 0 1,0 0-1,1 0 1,-1 0-1,0 0 1,0 0-1,0 0 1,1 0 0,-1 0-1,0 0 1,0 0-1,0 0 1,0 0-1,1 0 1,-1 0-1,0 0 1,0 0-1,0 0 1,1 0-1,-1 1 1,0-1-1,0 0 1,0 0-1,1 0 1,6 10 138,3 15 3,-8-2-61,0 0 1,-1 0 0,-1 0-1,-1-1 1,-7 39 0,6-52-21,1-4 122,12-12-8,132-119 200,-134 120-355,-4 1 12,1 0 0,0 1 1,0 0-1,0 0 1,0 1-1,9-4 0,-14 7-28,1-1 0,-1 1-1,1 0 1,0 0 0,-1 0-1,1 0 1,0 0 0,-1 0-1,1 0 1,0 0 0,-1 0-1,1 1 1,-1-1 0,1 1-1,0-1 1,-1 1 0,1 0-1,-1 0 1,0 0 0,1-1-1,-1 1 1,0 0 0,1 1-1,-1-1 1,0 0 0,0 0-1,0 0 1,0 1-1,0-1 1,0 1 0,0-1-1,0 2 1,4 7 3,0 0 0,-1 0-1,-1 0 1,3 12 0,-3-12 4,-1-1 1,2 1 0,-1-1-1,1 1 1,10 14 0,-13-23-16,0 1 1,0-1-1,0 0 1,1 0-1,-1 0 1,1 0-1,-1 0 1,0-1-1,1 1 1,-1 0-1,1-1 1,0 1 0,-1-1-1,1 1 1,0-1-1,-1 0 1,1 0-1,0 0 1,-1 0-1,4 0 1,37-7 17,-38 6-18,17-5 11,-1-2 0,1 0 0,-1-1 0,-1-2 1,0 0-1,18-13 0,36-20 5,-48 28-4,1-1-1,27-24 0,-24 18 15,-10 10 18,-14 13-6,-11 10 11,-13 11-17,-1 0 0,-31 26 1,31-30-13,0 1 1,1 1 0,-23 31-1,12-2 13,27-44-30,1 0-1,1 0 0,-1 0 1,0 0-1,1 1 0,0-1 1,0 1-1,0-1 0,1 0 1,-1 9-1,1-11-1,1-1-1,-1 1 0,0-1 1,1 0-1,-1 1 1,0-1-1,1 1 0,0-1 1,-1 0-1,1 0 1,0 1-1,0-1 0,-1 0 1,1 0-1,0 0 1,0 0-1,0 0 0,1 0 1,-1 0-1,0 0 1,0-1-1,0 1 0,1 0 1,-1-1-1,0 1 1,1-1-1,-1 1 0,0-1 1,1 1-1,-1-1 1,1 0-1,-1 0 0,0 0 1,1 0-1,-1 0 1,1 0-1,-1 0 0,2-1 1,4 0-1,-1 0 1,0 0-1,0-1 1,0 0-1,0 0 1,0-1-1,8-4 1,0-3 4,1 0 1,-2-2-1,1 1 1,-1-1-1,-1-1 1,-1 0 0,18-26-1,-10 9 1,-2 0 1,-1-1-1,13-35 0,-11 17 7,-2 0 0,-2-2-1,-3 0 1,9-82 0,-17 90-3,-2 0-1,-1 0 1,-2 0-1,-3 1 1,-18-84-1,19 110-6,4 13-2,-1-1-1,0 0 1,0 0 0,0 0 0,0 1 0,-1-1 0,1 0 0,-1 1 0,-2-4 0,3 6-2,1 1 1,-1 0-1,1-1 0,0 1 1,-1 0-1,1 0 0,-1-1 1,1 1-1,0 0 0,-1 0 1,1 0-1,-1 0 1,1-1-1,-1 1 0,1 0 1,-1 0-1,1 0 0,-1 0 1,1 0-1,-1 0 1,1 0-1,0 0 0,-1 1 1,1-1-1,-1 0 0,1 0 1,-1 0-1,1 0 1,-1 1-1,1-1 0,0 0 1,-1 0-1,1 1 0,0-1 1,-1 0-1,1 1 0,-1 0 1,-10 15 2,5 1-3,2 1 0,0-1 0,0 1 0,2 0 0,-1 36 0,1-17 0,1-19 0,-5 61-2,3 0 0,11 122 1,48 118-105,-55-312 101,1 0 0,0 0 0,0 0 0,4 8-1,-5-13 2,0-1-1,0 1 0,-1-1 0,1 1 1,0-1-1,0 0 0,1 1 0,-1-1 0,0 0 1,0 0-1,1 0 0,-1 0 0,0 0 1,1 0-1,-1 0 0,1 0 0,-1-1 1,1 1-1,0 0 0,-1-1 0,1 1 0,0-1 1,-1 0-1,4 1 0,-1-2 1,1 1 0,-1-1 0,1 0 0,-1 0 0,1 0 0,-1-1 0,0 0 0,0 0 0,0 0 0,0 0 0,0 0 0,0-1 0,3-3 0,2-1-1265,0-1-1,13-16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1:05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88 17079,'0'0'5096,"-66"-35"-4488,58 23-184,-3 0 16,9 0-240,-8-4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54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45 5416,'0'0'10249,"1"13"-9673,6 66 192,9 90 1014,7 38 86,-10-75-462,-7-55-144,-12-43 188,-4-54-852,-8-29-366,3-1-1,3-1 0,-11-82 1,20 112-165,2-1 1,1 1 0,0 0 0,2-1 0,0 1 0,2 0 0,0 0 0,1 0 0,1 0-1,1 1 1,16-32 0,-17 43-41,0-1 0,0 1-1,1 1 1,1-1 0,-1 2-1,1-1 1,1 1 0,-1 0-1,1 0 1,0 1 0,1 0-1,-1 1 1,12-5 0,15-4 44,0 2 0,54-11 0,-63 16-37,-23 6-27,1 0-1,-1 0 1,1 1-1,-1-1 0,1 1 1,-1 0-1,1 0 0,-1 0 1,1 1-1,-1 0 1,1-1-1,-1 2 0,0-1 1,1 0-1,-1 1 0,0 0 1,0 0-1,0 0 1,0 1-1,0-1 0,-1 1 1,1 0-1,-1 0 0,0 0 1,0 0-1,0 1 1,0-1-1,0 1 0,-1 0 1,1-1-1,-1 1 0,0 1 1,0-1-1,-1 0 1,1 0-1,-1 1 0,0-1 1,0 0-1,-1 1 0,1 4 1,-1-1 3,0-1 0,0 1 1,-1-1-1,-1 0 0,1 1 1,-1-1-1,0 0 0,-1 0 0,1 0 1,-1 0-1,-1 0 0,1-1 1,-1 1-1,-1-1 0,1 0 0,-1 0 1,0-1-1,0 1 0,-9 6 1,-9 5 13,-1 0 0,0-2 0,-48 22 0,48-25-22,6-3-2,0-1 0,-1-1 1,-32 9-1,46-15-11,-1 1-1,1-1 0,0 1 1,-10 5-1,14-6 9,0-1 1,-1 1-1,1 0 0,0 0 1,0-1-1,0 1 0,0 0 1,0 0-1,0 0 0,0 0 0,0 1 1,1-1-1,-1 0 0,0 0 1,1 0-1,-1 1 0,0-1 1,1 0-1,0 1 0,-1-1 1,1 0-1,0 3 0,0 3-8,1 0-1,1 0 0,0 0 1,0 0-1,0 0 0,1 0 1,0-1-1,0 1 1,0-1-1,6 8 0,9 19-28,-4-4 20,1-1 0,1 0 0,1-1 0,2-1 0,22 26 0,-22-32 16,-9-9 4,0-1-1,0 1 0,1-2 1,1 1-1,0-2 1,20 13-1,-24-17 73,1 1-1,0-1 1,0 0-1,0-1 0,0 0 1,0-1-1,1 0 1,-1 0-1,14 0 1,-22-2-56,0 0 0,0 0 0,0 0 0,0 0 0,0 0 0,0 0 0,0 0-1,0 0 1,0 0 0,0-1 0,-1 1 0,1 0 0,0-1 0,0 1 0,0-1 0,0 1 0,0-1 0,0 1 0,1-2 0,0-17-352,-2 12 38,3-9-414,-2 9-2957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54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4 6520,'0'0'6805,"-9"-1"-6153,2 0-474,0 0 0,0 1 0,0 0 0,0 0 1,0 0-1,0 1 0,0 0 0,0 0 0,0 1 0,1 0 0,-1 0 0,1 1 1,-1-1-1,-7 6 0,-6 5 440,14-10-476,1 0 0,0 0 0,1 0-1,-1 1 1,1-1 0,-1 1 0,1 1 0,0-1-1,0 0 1,1 1 0,-6 9 0,-1 5 294,4-9-200,1 0 1,0 0 0,0 1 0,1 0-1,1 0 1,-1 0 0,2 0 0,-3 22-1,5-30-169,1 1 0,-1-1-1,1 1 1,0-1-1,1 1 1,-1-1 0,0 0-1,1 1 1,0-1 0,-1 0-1,1 0 1,1 0-1,-1 0 1,0 0 0,1-1-1,-1 1 1,1-1-1,0 0 1,0 0 0,0 0-1,0 0 1,0 0 0,6 2-1,4 2 89,1-1 0,-1 0 1,1-1-1,23 4 0,-27-6-77,0-2 0,0 1 0,1-1 0,-1-1 0,0 0 0,0 0 0,13-4 0,67-25 725,-89 30-782,0 0 1,0 0 0,0 0 0,-1 0 0,1 0-1,0-1 1,0 1 0,-1 0 0,1-1-1,0 1 1,0-1 0,-1 1 0,1-1 0,-1 1-1,1-1 1,0 1 0,-1-1 0,1 1 0,-1-1-1,1 0 1,-1 1 0,1-1 0,0-1 0,-1-9-3603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55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5120,'0'0'9008,"8"12"-8263,20 26 294,60 64 0,-45-63-248,1-2-1,2-2 1,2-1-1,77 39 0,-110-64-364,7 6 197,-21-15-523,0 1 0,0-1 0,0 1 0,0-1 0,0 0 1,0 1-1,0-1 0,0 0 0,0 0 0,0 0 0,0 1 0,0-1 0,0 0 0,0-1 0,0 1 0,0 0 0,0 0 0,1-1 0,5-31-154,-5-29-3451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5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1 10544,'0'0'1113,"-14"10"-845,-96 76 336,72-56-189,2 2-1,0 1 1,-36 46 0,-137 144 3366,191-209-3103,14-11-424,1-1 0,0 1 1,0-1-1,0 1 0,0 0 0,0 0 0,-3 5 1,3-5 157,10-9-447,2-1-2674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57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66 181 8744,'0'0'4738,"6"11"-4039,-5-9-659,5 9 151,-1 0 0,0 0 1,0 1-1,-1 0 0,0 0 0,2 15 1,8 185 2250,-3-28-87,-10-167-2041,-1-11-115,0-1 1,1 0 0,-1 0 0,1 1 0,1-1 0,2 8 0,-6-3 563,2-10-739,0 0 0,0 0 0,-1 0 0,1 0 0,0 1-1,0-1 1,0 0 0,-1 0 0,1 1 0,0-1-1,0 0 1,0 0 0,0 1 0,0-1 0,0 0 0,0 0-1,0 1 1,0-1 0,0 0 0,0 1 0,-1-1-1,2 0 1,-1 0 0,0 1 0,0-1 0,0 0 0,0 1-1,0-1 1,0 0 0,0 0 0,0 1 0,0-1 0,0 0-1,1 0 1,-1 1 0,0-1 0,0 0 0,0 0-1,0 0 1,1 1 0,-1-1 0,0 0 0,0 0 0,1 0-1,-1 0 1,0 1 0,0-1 0,1 0 0,-1 0-1,0 0 1,0 0 0,1 0 0,-1 0 0,0 0 0,1 0-1,-1 0 1,2-9 242,-1 0-1,0 0 0,-1 0 1,0-13-1,-47-390 570,43 383-786,2-1 0,1 0 1,1 0-1,2 1 0,5-32 1,-6 58-44,0-1 0,0 1 1,0-1-1,1 1 0,-1-1 1,1 1-1,0 0 1,0 0-1,0 0 0,0 0 1,0 0-1,1 0 1,0 1-1,-1-1 0,1 1 1,0 0-1,0 0 0,0 0 1,0 0-1,4-1 1,7-3 5,-1 0 0,1 2 0,23-6 0,-27 9-11,0-1-1,0 2 1,0-1-1,0 2 1,0-1-1,0 1 1,0 1-1,0-1 1,-1 2-1,15 4 1,-4 1-15,0 0 1,0 2 0,33 21-1,-48-28 14,-1 0 0,0 0 0,-1 0 0,1 1 0,0-1-1,-1 1 1,0 0 0,0 0 0,0 0 0,0 0 0,3 9 0,-4-9 1,-1-1 1,0 1 0,-1-1 0,1 1-1,-1 0 1,1-1 0,-1 1-1,0 0 1,0 0 0,-1-1 0,1 1-1,-1 0 1,0-1 0,0 1-1,0-1 1,0 1 0,-3 5 0,-5 8 14,-1 0 0,-1-1 0,0 0 1,-1-1-1,-15 16 0,-76 63 100,85-78-95,-34 30 139,52-46-157,-1 0 0,1 0-1,0 0 1,-1 0 0,1 1 0,0-1-1,-1 0 1,1 0 0,0 0 0,-1 1-1,1-1 1,0 0 0,0 0 0,-1 1-1,1-1 1,0 0 0,0 0 0,0 1-1,-1-1 1,1 0 0,0 1 0,0-1-1,0 0 1,0 1 0,0-1 0,0 0-1,-1 1 1,1-1 0,0 0 0,0 1-1,0-1 1,0 0 0,0 1 0,0-1-1,0 0 1,1 1 0,-1-1 0,0 1-1,0-1 1,0 0 0,0 1 0,0-1-1,0 0 1,1 0 0,-1 1 0,0-1-1,0 0 1,1 1 0,-1-1 0,0 0-1,0 0 1,1 1 0,-1-1 0,1 0-1,24 9 25,-10-4-18,12 3-15,39 9 0,-42-12-19,-1 1 0,0 1 1,23 10-1,-10-2-22,-18-7-10,29 14-1,-43-19 46,1 0 0,-1 0 0,0 0-1,0 0 1,0 0 0,-1 1 0,1 0 0,-1 0 0,0 0-1,0 0 1,3 5 0,-5-7 10,-1 0 0,1 1 0,-1-1 0,0 0 0,1 0 0,-1 0 0,0 0 0,0 0 0,-1 0 0,1 1 0,0-1 0,-1 0 0,1 0 0,-1 0 0,0 0-1,1 0 1,-1 0 0,0 0 0,0 0 0,-1-1 0,1 1 0,0 0 0,-1-1 0,-1 3 0,-6 6 9,-1 0 0,-17 14 1,21-19-11,-15 11 17,0-1-1,-1-1 1,0-1 0,-35 15-1,-102 30 143,105-41-35,-1-1 0,-75 10 0,128-26-131,0 1 1,1-1 0,-1 0-1,0 0 1,0 0-1,0 0 1,0 0-1,0 0 1,1-1-1,-1 1 1,0-1 0,0 1-1,0-1 1,1 1-1,-1-1 1,0 0-1,1 0 1,-3-2-1,3 2-180,0 0-1,1 0 0,-1 0 0,0 0 0,1 0 1,-1 0-1,1 0 0,0-1 0,-1 1 0,1 0 1,0 0-1,0 0 0,-1-1 0,1 1 0,0 0 1,1 0-1,-1-1 0,0 1 0,0 0 0,0 0 1,1 0-1,-1-2 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8:58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6632,'0'0'15838,"13"-5"-15670,-2 2-131,4-2 19,1 1-1,0 0 0,0 1 0,21-1 0,26 2 132,95-8 194,-111 7-210,0 1-1,0 3 0,60 8 0,-74-5 39,-26-4-27,0 0 1,0 0 0,0 0 0,0-1 0,13-2 0,-40-5 180,7 5-3794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9:00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5320,'0'0'4346,"12"-2"-3574,22-2 0,1 1 0,0 2 0,39 3 0,-25 3-43,5 2 188,1-2 0,87-5 0,48-20 487,-119 10-3369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9:01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0 427 5824,'0'0'5053,"10"1"-4610,74 5 965,-60-5-726,-18 0-464,0 0 1,1-1-1,-1 0 0,0 0 0,11-2 1,316-62 4012,-239 48-3386,-50 8-500,0 2 0,49-1 0,323-14 905,-196 15-802,-84 5-234,320-43 264,-328 28-394,360-75 248,-325 56-247,-101 22-46,18-4 26,150-14 0,114 7 50,-193 17-67,35-3 89,-123 6-68,-45 4-12,-1-1-1,1 0 0,0-2 1,23-6-1,-59 12-3277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9:03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1 240 7024,'0'0'9533,"7"12"-8937,4 7-307,0 1 1,-1-1 0,11 35-1,34 160 1877,-7-24 28,-42-174-1901,-5-13-183,1 0 0,-1 1 0,0-1 1,0 1-1,0-1 0,0 7 0,-1-8-32,0-1-1,0 0 1,0 1-1,1-1 1,-1 0 0,0 0-1,1 1 1,-1-1-1,1 0 1,-1 0-1,1 0 1,-1 0-1,1 0 1,0 0 0,0 0-1,-1 0 1,2 1-1,-1-1 323,-5-13-324,1-7-82,-1 0 1,-11-33-1,-1-3-17,-3-25-44,4 22-49,-14-116 0,28 156 97,0-1 0,1 1-1,1 0 1,1 0-1,0-1 1,2 1 0,0 1-1,1-1 1,0 1 0,15-30-1,-16 39 16,1 1-1,0 0 1,0 1-1,0-1 1,1 1-1,0 0 1,0 1-1,12-10 1,5 1-2,32-17 0,-42 24 4,-4 3 4,0 0 0,0 1 0,0 0 0,1 1 0,-1 0 0,1 1 0,-1 0 0,1 0 0,0 1 1,-1 0-1,1 0 0,-1 1 0,1 1 0,-1 0 0,1 0 0,16 7 0,-20-7 0,1 0-1,-1 1 1,-1 0-1,1 0 0,0 0 1,-1 1-1,0 0 1,1 0-1,-1 1 1,-1-1-1,1 1 1,-1 0-1,0 0 1,0 1-1,0-1 0,-1 1 1,0-1-1,0 1 1,0 0-1,-1 1 1,0-1-1,0 0 1,-1 1-1,1-1 0,-1 11 1,-1-7-10,0 1 1,-1-1-1,-1 0 1,0 1-1,0-1 1,-1 0-1,-1 0 1,1-1 0,-1 1-1,-1-1 1,0 0-1,0 0 1,-1 0-1,0-1 1,-1 0-1,1 0 1,-2 0-1,1-1 1,-1 0-1,0-1 1,0 0-1,-1 0 1,0 0-1,0-1 1,-18 7-1,-37 13-382,64-25 372,-1 0 0,0 0 0,1 0 0,-1 1 0,1-1 0,-1 0 0,1 0 0,-1 0 0,1 0 0,-1 1 0,1-1 0,-1 0 1,1 1-1,-1-1 0,1 0 0,-1 1 0,1-1 0,-1 0 0,1 1 0,0-1 0,-1 1 0,1-1 0,0 1 0,-1-1 0,1 1 1,0-1-1,0 1 0,-1-1 0,1 1 0,0-1 0,0 1 0,0-1 0,0 1 0,0 0 0,0-1 0,0 2 0,15 18-334,-10-14 354,38 41-189,49 56 58,-73-78 163,28 28 0,-38-45 8,0 0-1,0-1 1,1 0-1,0 0 1,0-1-1,15 7 1,-7-5 69,-13-5-12,1 0 0,-1-1 0,1 1 0,0-1 0,0-1 1,-1 1-1,9 0 0,-12-4-164,1 0-1,-1 0 1,0 0 0,0-1 0,-1 1-1,1-1 1,0 1 0,-1-1-1,2-4 1,0 2-2446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1249 5416,'0'0'5608,"14"9"-5106,48 26 26,-56-32-404,0 0-1,0-1 1,1 0-1,-1 0 1,1-1-1,0 0 1,-1 0-1,1 0 1,0-1-1,0 0 0,12-2 1,-15 2-34,2-1 9,0 0 0,-1 0 0,1-1 0,-1 0 0,1 0 0,-1 0 0,0-1 0,0 0 0,0 0 0,0 0 0,0 0 0,-1-1 0,1 0 0,-1 0 0,0 0-1,0 0 1,-1-1 0,1 1 0,-1-1 0,0 0 0,0 0 0,-1 0 0,1-1 0,-1 1 0,0-1 0,-1 1 0,1-1 0,-1 1 0,0-1 0,-1 0 0,1 0 0,-1 0 0,0 1 0,-1-1 0,1 0 0,-3-9-1,2 12-62,1 0 0,-1 0 0,0 0-1,0 0 1,-1 0 0,1 1 0,0-1-1,-1 0 1,0 1 0,0-1 0,1 0-1,-2 1 1,1 0 0,0 0 0,0 0-1,-1 0 1,1 0 0,-1 0 0,1 0-1,-1 1 1,0-1 0,0 1 0,0 0-1,0 0 1,0 0 0,0 0 0,0 0-1,0 1 1,0 0 0,0-1 0,0 1 0,-1 0-1,1 0 1,0 1 0,0-1 0,0 1-1,0-1 1,0 1 0,0 0 0,0 0-1,0 1 1,-4 1 0,-5 4 26,0-1 0,1 1 0,0 1 1,0 0-1,1 1 0,0 0 0,0 0 1,1 1-1,0 1 0,1-1 0,-14 24 0,18-27-38,0 0-1,1 0 0,0 1 0,0-1 0,0 1 0,1 0 0,0 0 0,1 0 0,0 0 0,0 0 0,0 0 1,1 0-1,1 0 0,-1 0 0,1 0 0,0 0 0,1 0 0,0 0 0,0 0 0,1-1 0,5 11 0,-3-10 9,0 0 1,1-1-1,0 1 0,1-1 0,-1 0 0,1-1 0,13 10 0,58 33 233,-72-45-234,1-1 0,-1 0 0,1 0 0,0 0 0,0-1 0,0 0 0,0-1 0,0 1 0,0-1 0,1-1 0,-1 1 0,0-1 0,1-1 0,8-1 1,-7 0 2,0 0 0,0-1 0,0 0 0,-1-1 0,1 0 0,-1 0 0,0-1 0,0 0 0,0 0 0,12-12 0,22-24 128,-2-3 1,34-48-1,-53 66-105,22-32 40,-3-1 0,-3-2-1,-2-2 1,52-131 0,-53 97 51,-5 0 0,33-195 0,-57 257-108,4-17 38,-3 0 0,-2 0 0,-2-53 0,-2 99-58,-1 1 0,0 0 0,0 0 0,0 0 0,0 0 0,-1 0 1,-4-8-1,6 11-15,-1 1 1,0 0-1,1 0 1,-1 0 0,0 1-1,0-1 1,1 0 0,-1 0-1,0 0 1,0 0-1,0 1 1,0-1 0,0 1-1,0-1 1,0 0-1,0 1 1,-1 0 0,1-1-1,0 1 1,0 0-1,0-1 1,0 1 0,-1 0-1,1 0 1,0 0-1,0 0 1,0 0 0,-1 0-1,1 0 1,0 1 0,0-1-1,0 0 1,0 1-1,0-1 1,0 1 0,-1-1-1,1 1 1,0-1-1,-1 2 1,-7 5 16,1 1 0,0-1 0,0 1 0,0 1 0,1-1 0,1 1 0,-1 1 0,-8 17 0,-1-1 11,-6 12-3,3 0 1,0 0-1,3 2 1,1 0-1,2 1 1,2 1-1,-8 54 1,4 21 30,1 167 0,16-227-19,2 0 1,3 0-1,2 0 0,24 81 0,-30-126-9,1-1-1,1 1 1,-1-1-1,2 1 1,0-1-1,0-1 1,1 1 0,13 14-1,-15-19 4,1 0 1,-1-1-1,1 0 0,0 0 0,1 0 0,-1-1 0,1 0 1,0 0-1,0-1 0,0 0 0,0 0 0,1-1 1,-1 0-1,13 2 0,-6-2 19,-1-2 0,0 0 0,1 0-1,-1-1 1,1-1 0,-1 0 0,0-1 0,20-6 0,-14 1 9,-1 0 1,0 0-1,0-2 0,-1 0 1,17-14-1,-22 15-18,-1 0 1,0-1-1,0-1 0,12-15 1,-19 21-27,-1 0 0,1 0 0,-1 0 0,0-1 0,0 1 0,-1-1 0,0 0 0,0 0 0,0 0 0,0 0 0,-1 0 0,1-11 0,-2 13-12,-1 1 0,1 0 0,-1-1 1,1 1-1,-1-1 0,0 1 0,0 0 0,-1-1 0,1 1 1,-1 0-1,0 0 0,1 0 0,-1 0 0,-1 0 0,1 1 1,0-1-1,-1 1 0,1-1 0,-1 1 0,0 0 1,1 0-1,-1 0 0,0 0 0,-1 1 0,1-1 0,-6-1 1,4 1 0,0 0 1,0 1 0,0 0 0,0 0 0,0 0 0,0 1 0,-1-1 0,1 1 0,0 1-1,-1-1 1,1 1 0,0 0 0,0 0 0,0 0 0,0 1 0,0 0 0,-6 2-1,6-2-4,0 1-1,0 0 1,0 0-1,0 0 0,1 0 1,-1 1-1,1 0 0,0 0 1,0 0-1,0 0 0,0 1 1,1 0-1,0-1 0,0 1 1,-4 9-1,4-5-3,1-1-1,0 1 1,0 0 0,1 0-1,0 0 1,1 0 0,-1 0 0,2 0-1,-1 0 1,2 0 0,-1 0 0,1-1-1,0 1 1,1 0 0,0-1-1,5 11 1,-3-8-3,1-1 0,0 0 0,0 0-1,1-1 1,1 0 0,-1 0 0,2 0 0,-1-1 0,1 0-1,0-1 1,1 0 0,12 7 0,-16-11-3,0-1 1,1 0-1,-1 0 1,1-1-1,-1 1 0,1-1 1,0-1-1,0 1 1,-1-1-1,1-1 0,0 1 1,-1-1-1,1 0 1,0-1-1,7-2 1,15-5-12,56-26 1,-71 29 15,22-12-3,49-34 0,-50 30-23,55-28 1,-71 42 26,3-1-5,-1-1-1,1-1 0,-2-1 1,21-16-1,-35 25 1,0-1-1,0 1 1,0 0-1,0 0 0,1 0 1,-1 1-1,1 0 1,-1 0-1,1 1 1,0 0-1,7 0 1,13-5 32,-35 8-2,0 0 1,0 0 0,0 0-1,-14 8 1,22-10-24,-21 8 18,0 2 0,1 0 0,0 1 0,1 1 0,0 1 1,1 0-1,-27 27 0,41-36-16,1-1 0,1 1 0,-1 0 1,0 0-1,1 0 0,0 0 0,0 0 0,0 0 1,0 1-1,1-1 0,0 1 0,0-1 0,0 1 1,0 0-1,1-1 0,-1 1 0,2 8 0,-1-9-3,1 0 0,0 0 1,0 0-1,1 0 0,-1 0 0,1-1 0,0 1 0,0-1 0,0 1 0,0-1 0,0 0 0,1 1 0,-1-1 1,1-1-1,0 1 0,0 0 0,0-1 0,1 1 0,-1-1 0,7 3 0,-2-1-5,0-1 0,0 0 0,1-1 0,-1 0 0,1 0 0,0-1 0,-1 0 0,1-1 0,0 0 0,0 0 0,10-2 0,-6 0-6,0 0-1,0-1 1,0 0-1,0-1 1,0-1-1,20-10 1,3-9-8,0-1 1,-2-2-1,39-39 1,-50 45 10,15-17 3,-2-1 1,-2-2 0,-1-1 0,-3-2-1,-1-1 1,31-65 0,-6-9-3,55-177 0,-93 237 5,14-99 0,-24 118 0,-5 33 0,1 0 0,-1 0 0,-1 0 0,0 0 0,0 0 0,0 0 0,-1 0 0,-1-8 0,2 15 0,0-1 0,0 1 0,0 0 0,0-1 0,-1 1 0,1-1 0,0 1 0,0 0 0,0-1 0,0 1 0,-1 0 0,1 0 0,0-1 0,0 1 0,-1 0 0,1-1 0,0 1 0,0 0 0,-1 0 0,1 0 0,0-1 0,-1 1 0,1 0 0,0 0 0,-1 0 0,1 0 0,0-1 0,-1 1 0,1 0 0,-1 0 0,-12 6 0,-11 15 0,5 2-7,1 0-1,1 1 1,1 1-1,-16 33 1,-40 114-53,-2 101-47,51-175 62,9-39-7,-10 104 1,22-135 41,2 0 0,0 0 0,2 0 0,1 0 1,1-1-1,8 29 0,-11-52 10,0-1-1,1 1 1,-1-1 0,1 0-1,-1 1 1,1-1 0,0 0-1,1 0 1,-1 0 0,0 0-1,1-1 1,-1 1 0,1-1-1,0 1 1,0-1 0,0 0-1,0 0 1,0 0 0,1-1-1,-1 1 1,7 1 0,-5-2-1,0 1 1,0-2 0,0 1 0,1-1-1,-1 1 1,0-2 0,1 1 0,-1 0 0,0-1-1,0 0 1,0 0 0,0-1 0,0 1-1,7-4 1,14-7 28,-1-2 0,0 0 0,-1-2 0,-1 0 0,-1-2-1,0 0 1,-1-1 0,-1-2 0,-1 0 0,30-43 0,-34 34 39,-12 23-39,0 1 1,0 0-1,1 0 0,0 0 1,0 1-1,6-8 0,-10 13-25,1 0 0,-1 0 0,0-1 0,0 1 0,0 0-1,0 0 1,1 0 0,-1 0 0,0 0 0,0 0 0,0 0 0,0 0-1,1 0 1,-1 0 0,0 0 0,0 0 0,0 0 0,0 0 0,1 0 0,-1 0-1,0 0 1,0 0 0,0 1 0,0-1 0,1 0 0,-1 0 0,0 0 0,0 0-1,0 0 1,0 0 0,0 0 0,0 0 0,1 1 0,-1-1 0,0 0 0,0 0-1,0 0 1,0 0 0,0 0 0,0 1 0,0-1 0,0 0 0,0 0-1,0 0 1,0 0 0,0 1 0,0-1 0,0 0 0,6 17 67,0 21-21,-3-6-11,-1-1-1,-4 40 0,2-57-20,0 0-1,0 0 1,1 0 0,1 0-1,0 0 1,1-1 0,7 22-1,-9-34-14,1 1 0,-1 0 0,1 0 0,-1-1 0,1 1 0,0-1 0,-1 1-1,1-1 1,0 0 0,0 0 0,0 0 0,0 0 0,0 0 0,0 0 0,1 0-1,-1-1 1,0 1 0,0-1 0,0 0 0,1 1 0,-1-1 0,0 0 0,1 0-1,3-1 1,3 1 1,-1-1-1,1 0 1,0-1-1,0 0 0,10-4 1,22-12 27,-1-3 0,-1-1 0,59-45 0,-77 49 1,-1-1 0,-1-1 0,-1-1 0,24-34 1,-34 45-6,-1-2 274,-20 29-152,5-5-124,1 1 0,0-1 0,1 1 0,0 0 0,1 1 0,1-1-1,0 1 1,-4 27 0,9-38-17,-1 0-1,0 0 1,1 0-1,0 0 1,0 0 0,0 0-1,0 0 1,0 0-1,1-1 1,-1 1-1,1 0 1,0-1 0,-1 1-1,1-1 1,0 0-1,1 1 1,-1-1 0,4 3-1,-4-4-4,0 1 0,-1-1 0,1 1 0,0-1 0,0 0 1,1 1-1,-1-1 0,0 0 0,0 0 0,1-1 0,-1 1 0,0 0 0,1-1 0,-1 0 0,1 1 0,-1-1 0,0 0 0,1 0 0,-1 0 0,1-1 1,-1 1-1,0 0 0,4-2 0,-2 0-1,0 0 0,0 0 0,-1-1 1,1 1-1,-1-1 0,0 0 0,0 0 0,0 0 1,0 0-1,0-1 0,-1 1 0,3-6 0,-3 7 4,-1-1-1,0 0 1,0 0-1,0 1 1,0-1-1,-1 0 1,1 0-1,-1 0 1,0 0-1,0 0 1,0 0-1,0 0 1,-1 0-1,1 0 1,-1 0-1,1 0 1,-1 0-1,0 0 1,-2-3-1,0-2 12,-1 1 0,0-1 0,0 0 0,-1 1 0,0 0 0,0 0 0,-1 0 0,0 1 0,0 0 0,0 0 0,-1 0 0,0 1 0,-12-7 0,4 2 45,13 8-46,1 1 0,-1 0 0,0-1 0,0 1 0,0 0 0,0 0 0,0 0 0,0 0-1,0 1 1,-3-2 0,15-2-22,-1-1-1,1 2 1,0-1-1,0 1 1,18-2-1,-14 2 5,28-4-27,0 3-1,0 1 0,0 1 1,44 6-1,-83-4 27,0 0-1,0 0 0,0 1 1,0-1-1,-1 1 1,1 0-1,0 0 1,0 0-1,-1 0 1,1 0-1,-1 1 1,1-1-1,-1 1 0,1-1 1,-1 1-1,0 0 1,0 0-1,0 0 1,0 0-1,0 0 1,0 1-1,2 4 1,-2-2-1,0 0 1,0 0 0,-1 0 0,0 0-1,0 0 1,-1 0 0,1 0-1,-1 0 1,0 0 0,0 0 0,-1 1-1,-1 5 1,1-1 9,-1 0 1,0 0-1,-1-1 0,0 1 1,-1-1-1,0 0 0,0 0 1,-1 0-1,0-1 0,-1 1 1,-7 8-1,60-72 566,-25 28-543,0 0 1,37-31-1,-49 50-16,1 0-1,0 0 1,0 1-1,1 0 1,12-4-1,-22 10-10,-1 1-1,0 0 1,0 0-1,0 0 1,0 0-1,0 1 1,0-1-1,0 0 1,0 0-1,0 1 1,0-1-1,0 0 1,0 1-1,0-1 1,0 1-1,0-1 1,0 1-1,0 0 1,0-1-1,-1 1 1,1 0-1,0 0 1,0-1-1,-1 1 1,1 0-1,0 0 1,-1 0-1,1 0 1,0 2-1,15 30-35,-1 27 13,-12-45 4,0 0 1,2 0-1,11 29 1,-13-40 15,-1 1 1,1-1 0,0 0 0,0 0 0,0 0 0,0 0 0,1 0 0,0-1-1,0 1 1,0-1 0,0 0 0,0-1 0,0 1 0,1-1 0,0 1 0,7 1-1,-7-3 5,-1 0-1,1 0 0,0-1 0,0 1 0,0-1 0,-1-1 0,1 1 0,0-1 1,0 1-1,0-1 0,-1-1 0,1 1 0,-1-1 0,8-3 0,2-2 22,-1 0-1,0-1 0,16-13 1,3-5 68,-2-1 0,44-51 0,40-71 224,-108 141-275,13-17 64,-18 24-90,-1 0 1,1 1-1,0-1 0,0 0 0,0 0 0,0 1 0,0-1 0,0 0 0,0 1 0,0-1 1,0 1-1,0-1 0,0 1 0,0 0 0,0-1 0,0 1 0,0 0 0,0 0 1,1 0-1,1 0 0,-3 0-7,1 1 0,0-1-1,-1 1 1,1 0 0,-1-1 0,1 1 0,-1-1 0,1 1 0,-1 0 0,0 0 0,1-1 0,-1 1 0,0 0 0,1 0 0,-1-1-1,0 1 1,0 0 0,0 0 0,0 0 0,0-1 0,0 2 0,2 20 43,-3 7-9,-1 1 1,-2-1-1,0 0 0,-2-1 0,-1 1 1,-22 52-1,25-73-15,0 0-1,-1 0 0,0 0 1,0 0-1,-1-1 1,0 0-1,-1-1 1,1 1-1,-1-1 1,0 0-1,-1-1 1,1 0-1,-13 7 1,19-12-14,-1 0 1,1 0-1,0 1 1,-1-1-1,1 0 1,0 0-1,-1 0 1,1-1-1,0 1 1,0 0-1,-1 0 1,1-1-1,0 1 1,0-1-1,-1 1 1,1-1-1,0 1 1,0-1-1,0 0 0,0 0 1,0 1-1,0-1 1,0 0-1,0 0 1,0 0-1,0 0 1,0 0-1,1 0 1,-1 0-1,0-1 1,1 1-1,-1 0 1,1 0-1,-1-1 1,1 1-1,0 0 1,-1 0-1,1-1 1,0 1-1,0 0 1,0-1-1,0 1 1,0 0-1,0-1 1,1 1-1,-1 0 1,0 0-1,0-1 1,1 1-1,0-2 1,3-2-7,-1-1 1,2 1-1,-1 0 1,0 0-1,1 0 0,0 0 1,0 1-1,1 0 1,-1 0-1,1 0 1,0 1-1,-1 0 1,2 0-1,-1 0 1,0 1-1,1 0 1,-1 0-1,1 1 1,7-1-1,16-3-21,0 2-1,0 1 1,1 1-1,-1 2 1,57 8-1,-82-8-9,-1-1 1,1 1-1,0-1 0,0-1 0,0 1 0,0-1 0,7-1 0,18-2-777,-30 5 734,0-1-1,0 0 1,0 0-1,0 0 0,0 0 1,1 0-1,-1 0 1,0 0-1,0 0 0,0 0 1,0 0-1,0 0 1,1 0-1,-1 0 0,0 0 1,0-1-1,0 1 1,0 0-1,0 0 0,1 0 1,-1 0-1,0 0 1,0 0-1,0 0 0,0 0 1,0 0-1,0 0 1,0-1-1,1 1 0,-1 0 1,0 0-1,0 0 1,0 0-1,0 0 0,0 0 1,0-1-1,0 1 1,0 0-1,0 0 0,0 0 1,0 0-1,0 0 1,0-1-1,0 1 0,0 0 1,0 0-1,0 0 1,0 0-1,0-1 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9:04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 8432,'0'0'6936,"-10"1"-6408,3-1-438,0 0 32,0 1 1,0 0-1,1 0 0,-1 0 0,0 1 0,0 0 0,1 0 1,-1 0-1,1 1 0,-12 7 0,-4 6 433,18-14-437,0 1 1,-1 0-1,1 0 0,0 0 1,0 1-1,1-1 0,-1 1 1,1 0-1,0 0 1,0 0-1,0 1 0,0-1 1,-1 5-1,1-2-44,2-4 10,0 0-1,0 1 1,0-1 0,0 0-1,0 1 1,1-1 0,-1 5-1,1-7-48,1 1 0,-1-1 0,0 1-1,1-1 1,-1 0 0,1 0 0,-1 1-1,1-1 1,0 0 0,0 0 0,-1 0-1,1 1 1,0-1 0,0 0 0,0 0-1,0-1 1,0 1 0,0 0 0,1 0-1,-1 0 1,0-1 0,2 2 0,7 2 70,0-1 0,-1 0 1,1-1-1,1 0 0,-1 0 1,0-1-1,0-1 0,1 1 0,19-3 1,23 1 213,-44 1-252,0 0 0,0-1 1,0 0-1,0-1 0,0 0 1,-1 0-1,14-6 0,23-6 123,-43 14-193,0-1 0,0 0 0,-1 0 1,1 1-1,0-1 0,-1-1 1,1 1-1,-1 0 0,1 0 0,-1 0 1,1-1-1,-1 1 0,0-1 1,0 1-1,0-1 0,0 0 0,0 1 1,1-4-1,13-35-159,-13 32 118,7-22-2948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29:05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4816,'0'0'14530,"11"-6"-14195,65-41 281,-68 42-502,1 1-1,0 0 1,-1 1 0,2 0 0,-1 0-1,15-2 1,-12 3 57,1-1 0,21-9 0,-32 11-146,0 0 1,-1 0-1,1 0 0,0 1 0,0-1 1,-1 0-1,1 1 0,0-1 1,0 1-1,0 0 0,0 0 1,0 0-1,0 0 0,0 0 0,-1 0 1,1 0-1,0 0 0,0 1 1,0-1-1,0 1 0,0-1 0,-1 1 1,1 0-1,0 0 0,0 0 1,-1 0-1,1 0 0,-1 0 0,1 0 1,-1 0-1,1 1 0,1 1 1,-3-1-12,1-1 1,-1 0-1,0 1 1,0-1-1,1 0 1,-1 1-1,0-1 1,0 0-1,-1 1 1,1-1-1,0 0 1,0 1-1,-1-1 1,1 0-1,0 0 0,-1 2 1,-11 26 76,9-23-62,-8 14 42,0 1 0,-2-2 0,-1 0 0,0 0 0,-22 20 0,2 1 163,34-39-225,-1 0 0,1-1-1,0 1 1,0 0-1,0 0 1,0 0 0,0-1-1,0 1 1,1 0 0,-1 0-1,0-1 1,0 1-1,0 0 1,1-1 0,-1 1-1,0 0 1,1 0 0,-1-1-1,1 1 1,-1-1-1,1 1 1,-1 0 0,1-1-1,-1 1 1,1-1 0,0 1-1,0 0 1,22 17 80,-13-13-11,-1 0-1,1-1 1,0 0 0,0 0-1,0-1 1,1 0 0,-1-1-1,1 0 1,17 0 0,-24-2-184,0 0 1,0 0-1,0-1 1,0 1-1,0-1 1,0 0-1,0 0 0,-1 0 1,1-1-1,0 1 1,-1-1-1,1 0 1,-1 0-1,1 0 1,-1 0-1,0-1 1,0 0-1,0 1 0,0-1 1,-1 0-1,1 0 1,-1 0-1,0-1 1,0 1-1,0-1 1,0 1-1,0-1 1,1-6-1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6:03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11 4816,'0'0'8001,"0"11"-7756,0 3-164,-1 4 227,3 37 1,9 110 999,-7-92-902,-3-53-311,-1 7 190,2 0 0,1 0 0,1-1 0,1 0 0,1 0 0,12 31-1,-14-48-176,1 3 203,-8-22-138,-114-353-89,105 335-83,9 21 11,0 1 1,1-1 0,0 0 0,0 0 0,0 0 0,-1-7 0,2 3 39,0-1-1,1 1 1,1 0-1,-1 0 1,4-13-1,-4 21-37,1 0-1,0 0 0,0 1 1,0-1-1,0 0 0,0 1 0,1-1 1,-1 0-1,1 1 0,-1 0 1,1-1-1,0 1 0,0 0 0,0 0 1,0 0-1,1 0 0,-1 0 0,0 1 1,1-1-1,-1 1 0,1-1 1,0 1-1,-1 0 0,1 0 0,5-1 1,9-2 16,1 1 1,-1 1 0,22-1-1,-33 3-16,1 0 0,-1 1-1,0 0 1,1 0 0,-1 1-1,0 0 1,0 0 0,0 0-1,0 0 1,0 1-1,-1 0 1,9 6 0,-8-5 3,0 0 1,-1 1 0,0-1-1,0 1 1,0 0 0,0 1 0,5 8-1,-8-10-8,0-1 0,-1 1 0,0-1 0,0 1 0,0 0 0,0 0 0,0-1 0,-1 1 0,0 0 0,1 0-1,-2 0 1,1 0 0,0-1 0,-1 1 0,0 0 0,0 4 0,-3 1 8,1 1 1,-1-1-1,0 1 0,-1-1 1,0 0-1,0 0 0,-1-1 1,0 0-1,-1 0 0,0 0 1,0-1-1,-11 9 0,-4 1 71,0-1-1,-1-1 0,-38 18 1,59-32-52,-8 3 85,10-4-118,0 0-1,0 0 1,1 0 0,-1 0-1,0 0 1,0 0 0,0 0-1,0 0 1,0 1-1,0-1 1,0 0 0,0 0-1,0 0 1,0 0 0,0 0-1,0 0 1,0 0 0,0 0-1,0 0 1,0 0-1,0 0 1,0 0 0,0 1-1,0-1 1,0 0 0,0 0-1,0 0 1,0 0-1,0 0 1,0 0 0,0 0-1,0 0 1,0 0 0,0 0-1,0 0 1,0 0 0,0 1-1,0-1 1,0 0-1,0 0 1,17-8 133,1 4-125,1 0 0,1 2-1,-1 0 1,0 1 0,0 1 0,1 1-1,-1 0 1,0 1 0,0 2 0,0 0 0,27 9-1,35 14-78,-77-25 67,0 0 1,1 0-1,-1 0 0,0 1 0,0 0 0,0 0 0,0 0 0,-1 0 0,1 0 0,-1 1 1,0 0-1,0 0 0,0 0 0,0 0 0,-1 0 0,1 0 0,-1 1 0,0-1 0,-1 1 1,1-1-1,-1 1 0,0 0 0,0 0 0,0 0 0,-1-1 0,0 1 0,0 0 0,0 0 1,-1 5-1,-2-1 16,0 0 0,-1 0 0,0 0 0,-1-1 1,1 0-1,-2 0 0,1 0 0,-1 0 0,0-1 1,-1 0-1,0 0 0,0-1 0,0 1 0,-10 4 1,-5 5 46,-2-3 0,0 0 0,-1-1 0,0-1 0,-36 10 0,-13 7 170,-28 3 202,109-48-1944,17-26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6:05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4416,'0'0'12297,"10"-6"-12028,-2 1-203,1-1 106,1 0 0,1 1-1,-1-1 1,1 2-1,12-4 1,-21 7-129,-1 1 1,0 0-1,0 0 0,0 0 1,1 0-1,-1 0 0,0 0 1,0 0-1,0 0 0,1 0 1,-1 0-1,0 1 0,0-1 1,0 0-1,0 1 0,0-1 1,0 1-1,0 0 0,0-1 1,0 1-1,0 0 0,0-1 1,0 1-1,0 0 0,0 0 1,0 0-1,-1 0 0,1 0 1,0 0-1,-1 0 0,2 2 1,0 2 16,-1 0 1,1 0-1,-1 0 1,0 0 0,0 0-1,0 7 1,-1-5-14,-1-1 0,1 0 0,-1 0 1,0 1-1,-1-1 0,1 0 0,-1 0 0,0 0 1,-6 10-1,-31 51 261,30-54-259,7-10-36,0 0-1,-1 0 1,1-1-1,-1 1 1,1-1-1,-1 1 1,0-1-1,0 0 1,0 0-1,0-1 1,-5 3-1,-15 10 61,23-14-73,0 0 1,0 0-1,0 0 0,0 0 1,0 0-1,0 0 1,0 0-1,0 0 1,0 0-1,1 0 0,-1 0 1,0 0-1,0 0 1,0 0-1,0 0 1,0 0-1,0 0 0,0 0 1,0 0-1,0 0 1,0 0-1,0 0 0,0 0 1,0 0-1,0 0 1,0 0-1,0 1 1,0-1-1,1 0 0,-1 0 1,0 0-1,0 0 1,0 0-1,0 0 1,0 0-1,0 0 0,0 0 1,0 0-1,0 0 1,0 0-1,0 1 1,0-1-1,0 0 0,0 0 1,0 0-1,0 0 1,-1 0-1,1 0 1,0 0-1,0 0 0,0 0 1,0 0-1,0 0 1,0 0-1,0 0 1,0 1-1,0-1 0,0 0 1,0 0-1,13-1 3,16-5 7,-12 1 43,0 0 0,0 0-1,0 2 1,0 0 0,0 1-1,1 1 1,29 2 0,-42 0 1,1-1 0,0 0 1,-1 0-1,1 0 0,-1 0 0,1-1 1,0 0-1,-1 0 0,1-1 1,5-2-1,-10 4-129,-1 0-1,1 0 1,-1-1-1,1 1 1,-1 0-1,0-1 1,1 1-1,-1-1 1,1 1-1,-1 0 1,0-1-1,1 1 1,-1-1-1,0 1 1,1-1 0,-1 1-1,0-1 1,0 1-1,0-1 1,0 0-1,1 1 1,-1-1-1,0 0 1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19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1 269 4616,'0'0'9464,"10"-2"-9042,1 0-296,-8 2-90,1-1-1,-1 1 1,0-1-1,1 0 1,-1 0 0,0 0-1,0 0 1,0-1-1,0 1 1,0-1 0,0 0-1,0 0 1,-1 0-1,1 0 1,-1 0 0,1-1-1,2-2 1,11-14 509,1 1-1,0 1 1,2 1 0,37-26 0,-54 41-493,0-1 0,1 1 0,-1 0 0,1 0 0,-1 0 0,1 0 0,0 0 0,-1 1 1,1-1-1,0 1 0,0-1 0,0 1 0,-1 0 0,1 0 0,0 0 0,0 1 0,-1-1 0,1 1 0,0 0 0,4 1 1,-3 0 2,0 0 1,0 0 0,0 1 0,0-1-1,0 1 1,-1 0 0,1 0 0,-1 0-1,0 0 1,0 1 0,0-1 0,2 5-1,4 6 41,-2 0 0,0 1 0,-1 0 0,0 0 0,-1 1 1,-1-1-1,5 32 0,-4 2 277,-2 62 1,-3-110-366,-1 14 123,1-1 0,1 1 0,1-1 1,4 21-1,-5-32-105,0 0 1,0 0 0,0-1-1,0 1 1,0 0-1,0-1 1,1 1 0,-1-1-1,1 0 1,-1 1-1,1-1 1,0 0-1,0 0 1,0 0 0,1 0-1,-1 0 1,0-1-1,1 1 1,-1-1 0,1 1-1,-1-1 1,1 0-1,0 0 1,-1 0 0,1 0-1,0-1 1,0 1-1,4 0 1,2-1 16,-1 0-1,1-1 1,-1 1-1,1-2 1,-1 1-1,0-1 1,0 0 0,0-1-1,0 0 1,0 0-1,13-8 1,-11 4-2,0 0 1,0-1-1,0 0 1,-1-1-1,-1 0 1,1 0 0,9-15-1,-6 5 7,0 0 0,-1-2 0,-1 1 0,-1-1 1,-1-1-1,-1 1 0,-1-1 0,5-31 0,-7 8 83,-1 1 1,-5-81 0,1 121-117,1 0 0,0-1 1,1 1-1,-1 0 0,1 0 1,0 0-1,0 0 0,0 0 1,0 0-1,1 0 0,-1 0 1,3-4-1,-3 7-13,0-1 0,0 1 0,0 0 0,1-1 0,-1 1-1,0 0 1,0 0 0,1 0 0,-1 0 0,1 0 0,-1 0 0,1 0 0,-1 0 0,1 1 0,-1-1 0,1 1 0,0-1 0,0 1 0,-1-1 0,1 1 0,0 0 0,-1 0-1,1 0 1,0 0 0,0 0 0,-1 0 0,1 0 0,0 1 0,-1-1 0,1 1 0,1 0 0,19 8-2,-1 1 0,0 0 0,0 2 1,-1 1-1,-1 0 0,22 19 0,-32-24 21,1-2 0,0 1-1,1-1 1,12 5 0,-4-2 61,-19-9-84,0 0 0,0 0 0,0 0 0,0-1 0,0 1 1,0 0-1,0 0 0,0 0 0,0 0 0,0 0 1,0 0-1,0 0 0,0 0 0,0 0 0,0 0 0,0 0 1,1 0-1,-1 0 0,0 0 0,0 0 0,0 0 0,0 0 1,0 0-1,0 0 0,0 0 0,0-1 0,0 1 1,0 0-1,0 0 0,0 0 0,0 0 0,0 0 0,1 0 1,-1 0-1,0 0 0,0 0 0,0 0 0,0 1 1,0-1-1,0 0 0,0 0 0,0 0 0,0 0 0,0 0 1,0 0-1,0 0 0,0 0 0,0 0 0,0 0 0,1 0 1,-1 0-1,0 0 0,0 0 0,0 0 0,0 0 1,0 0-1,-6-7 215,-7-5-3846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21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66 5320,'0'0'10548,"0"-10"-10240,0-44 2106,0 53-2365,0 1-1,0 0 1,0 0-1,0 0 1,0 0-1,-1 0 1,1 0-1,0 0 1,0 0-1,0 0 1,0 0-1,-1 0 1,1 0-1,0 0 1,0 0-1,0 0 1,-1 0-1,1 0 1,0 0-1,0 0 1,0 0-1,0 0 1,-1 0-1,1 0 1,0 0-1,0 0 1,0 1-1,0-1 1,0 0-1,-1 0 1,1 0-1,0 0 1,0 0-1,0 0 1,0 0-1,0 1 1,0-1-1,0 0 1,-1 0-1,1 0 1,0 0-1,0 1 1,0-1-1,0 0 1,0 0-1,0 1 1,-1 8 74,-1 1 0,2 0 0,-1-1 0,2 1 0,-1 0 0,1 0 0,5 18 0,-1 8 162,-1 111 815,-4-101-445,-4-22-20,-15-37-27,8 3-954,1-1 0,-17-22 1,18 21-2410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21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5320,'0'0'10985,"15"3"-10504,21 3-51,0-2-1,0-1 1,44-3 0,4-1 289,-60 2-307,0-1 0,-1-1 0,44-8-1,-53 8-337,9-5 1166,-23 6-1311,1 0 0,-1 0-1,0-1 1,1 1 0,-1-1 0,0 1 0,1 0 0,-1-1-1,0 1 1,0-1 0,1 1 0,-1 0 0,0-1-1,0 1 1,0-1 0,0 1 0,1-1 0,-1 1 0,0-1-1,0 1 1,0-1 0,0 1 0,0-1 0,0 1-1,0-1 1,-1 1 0,1-1 0,0 1 0,0-1 0,0 1-1,0-1 1,-1 1 0,1-1 0,0 1 0,0 0-1,-1-1 1,1 1 0,0-1 0,-1 1 0,1 0 0,-1-1-1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2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6224,'0'0'4960,"7"-10"-4340,24-31-15,-28 38-506,0 0-1,-1 1 1,1-1 0,0 1-1,1 0 1,-1-1 0,0 1 0,1 1-1,-1-1 1,1 0 0,-1 1-1,1 0 1,4-1 0,4-2 236,-7 2-163,1 0-1,-1 1 0,1 0 1,0 0-1,-1 0 1,1 0-1,0 1 0,0 0 1,9 1-1,-12 0-77,0-1-1,1 1 1,-1 0 0,0 0-1,0 1 1,0-1-1,0 1 1,0-1-1,0 1 1,0 0 0,0 0-1,-1 0 1,1 0-1,-1 1 1,0-1 0,1 1-1,1 3 1,-3-4-52,0 1 0,0-1-1,0 0 1,-1 0 0,1 1 0,-1-1 0,1 0 0,-1 1 0,0-1 0,0 0 0,0 1 0,0-1-1,0 0 1,-1 0 0,1 1 0,-1-1 0,0 0 0,1 0 0,-1 1 0,-2 2 0,-1 3 70,0 0 1,-1 0 0,-11 13-1,1-3 151,-2-1 0,-22 17 0,10-8 46,28-24-268,-1-1 0,0 1 0,1 0 1,-1 0-1,1 1 0,-1-1 0,1 0 0,0 0 1,0 1-1,0-1 0,-1 3 0,2-4-17,0 0 0,0 0 0,0 0 0,-1 0 0,1 0 0,0 0 0,0 0 0,0 0 0,1 0 0,-1 0 0,0 0 0,0 0 0,0 0 0,1 0 0,-1 0 0,0 0 0,1 0 0,-1 0 0,1 0 0,-1-1 0,1 1 0,0 0 0,-1 0 0,1 0 0,0-1 0,0 1 0,-1 0 0,1-1 0,1 2 0,17 8 198,-6-1 110,1-1 1,29 11-1,-39-18-276,0 1 0,1-1-1,-1 0 1,0 0 0,1-1 0,-1 1 0,1-1 0,-1 0-1,1 0 1,-1-1 0,0 1 0,1-1 0,-1 0 0,1 0-1,5-3 1,-8 3-118,1 0-1,-1 1 1,1-1 0,-1 0-1,1 1 1,-1 0 0,1-1-1,2 1 1,4 1-2809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28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1226 6128,'0'0'1554,"10"-7"-854,13-10 31,-1 0 0,-1-2 0,33-37 0,46-98 1771,-69 101-1175,49-61-1,-64 93-1003,-8 10-88,1 0 1,0 1-1,10-10 0,-16 18-172,0-1 1,0 1-1,1 0 0,-1 0 0,1 0 0,-1 0 0,1 0 0,0 1 0,0 0 0,-1-1 0,1 2 0,0-1 0,0 0 0,7 0 0,-8 2-29,-1-1 0,1 1 1,-1 0-1,1-1 0,-1 1 0,0 0 0,1 0 0,-1 1 0,0-1 0,0 0 0,0 1 0,0-1 0,0 1 0,0 0 0,0 0 0,-1-1 0,3 5 0,26 38 229,-27-38-216,10 17 129,-1 1-1,13 34 0,-22-49-89,0 1 0,0 0-1,-1 0 1,-1-1 0,1 1-1,-2 0 1,1 0-1,-1 0 1,-3 17 0,3-24-46,-1 0 0,1 0 1,-1 0-1,0 0 0,0 0 1,0 0-1,-1 0 0,1 0 1,-1 0-1,0-1 0,1 1 1,-1-1-1,0 1 0,0-1 1,-1 0-1,1 1 0,0-1 1,-6 3-1,4-3-12,0 0 0,0-1 0,-1 1 0,1-1 0,0 0-1,-1 0 1,1-1 0,-1 1 0,1-1 0,0 0 0,-1 0 0,-4-1 0,-7-2 9,0-1 1,1 0-1,0-1 1,-1 0 0,2-1-1,-18-10 1,-15-13 42,36 21-65,-1 1 0,1 0 0,-1 1 0,0 0 0,-22-7 0,25 12 20,9 1-33,-1 0 0,1 0 0,-1 0 0,1 0 0,-1 0 0,1 0 0,-1 0 0,1 0 1,-1 0-1,1 0 0,-1 0 0,1-1 0,-1 1 0,1 0 0,-1 0 0,1-1 1,0 1-1,-1 0 0,1 0 0,-1-1 0,1 1 0,0 0 0,-1-1 0,1 1 1,-1-1-1,5 4 3,-1 0 0,1 0 0,0 0 1,0 0-1,0 0 0,0-1 1,0 0-1,1 0 0,8 3 0,-12-5-3,17 6 10,1 0-1,0-1 1,0-2-1,1 0 0,-1 0 1,1-2-1,21-1 1,-17-1-1,0-2 0,0 0 0,0-1 1,0-2-1,32-11 0,-38 9 12,-1 0 0,0-1-1,-1-1 1,0 0 0,19-17 0,-4 1 44,40-47 1,-50 47-33,-1 0 1,-1-1-1,-2-1 1,-1-1-1,-1-1 1,-1 0-1,16-52 1,-8 0 77,22-148 1,-37 175-79,0-77 0,-15 177-35,2-15 0,-21 292 202,10-72-36,12-206 10,-20 79 0,20-101-54,4-17-73,0-1 1,1 1 0,-2-1 0,1 0 0,-1 1 0,1-1 0,-1 0 0,0 0 0,0 0-1,-1 0 1,-3 4 0,-12 24 408,21-39-397,0-1 1,0 1 0,0-1 0,1-12-1,-1 7-47,1 0-1,7-20 1,-6 21-2,21-37-3,-24 45-13,0 1-1,0 0 0,0 0 0,1 1 1,-1-1-1,1 0 0,0 1 1,-1-1-1,1 1 0,0 0 0,0 0 1,4-2-1,-6 4 4,1 0 1,-1 0-1,0-1 0,0 1 1,1 0-1,-1 0 1,0 0-1,1 1 0,-1-1 1,0 0-1,0 0 1,0 1-1,1-1 0,-1 1 1,0-1-1,0 1 1,0-1-1,0 1 0,0 0 1,0-1-1,0 1 1,0 0-1,0 0 0,0 0 1,0 0-1,0 0 1,-1 0-1,1 0 0,0 0 1,-1 0-1,1 0 1,-1 0-1,2 2 0,2 6-3,-1 0 0,1 1-1,2 10 1,-5-15 3,3 12 4,2 5 12,0-1 0,1 0 0,1-1 0,12 23 0,-18-40-14,0 0 1,0-1 0,1 1 0,-1-1 0,0 0 0,1 0 0,-1 0 0,1 0 0,0 0 0,0 0 0,0-1 0,0 1 0,0-1 0,0 0 0,0 0 0,0 0 0,0 0-1,1 0 1,-1-1 0,0 0 0,1 0 0,-1 1 0,6-2 0,-1 0 4,0 0 0,0-1 0,0 1 0,0-2 1,0 1-1,-1-1 0,1 0 0,11-7 0,4-7-14,0 0 0,-1-2 1,-1-1-1,0-1 0,33-45 0,-62 97-58,-5 38 0,13-63 71,-1-1-1,2 1 1,-1-1-1,1 1 1,-1-1 0,2 1-1,-1-1 1,0 0-1,1 0 1,0 1-1,1-1 1,4 8 0,-6-11-4,0-1 0,0 1 1,0-1-1,1 1 1,-1-1-1,0 1 0,1-1 1,-1 0-1,1 0 1,0 0-1,-1 0 1,1 0-1,0 0 0,0 0 1,-1 0-1,1-1 1,0 1-1,0-1 0,0 1 1,0-1-1,0 0 1,0 0-1,0 0 1,0 0-1,0 0 0,0 0 1,0 0-1,0-1 1,-1 1-1,1-1 1,0 1-1,0-1 0,0 0 1,0 0-1,-1 0 1,1 0-1,0 0 0,2-2 1,-2 1-6,1 0-1,-1 0 1,0 0 0,1 0-1,-1-1 1,-1 1 0,1-1 0,0 1-1,0-1 1,-1 0 0,0 0-1,1 0 1,-1 1 0,0-1-1,0 0 1,-1 0 0,1 0 0,-1-1-1,1 1 1,-1-5 0,0-1-12,-1 0 0,0-1-1,-1 1 1,1 0 0,-7-15 0,6 19 0,-1 0-1,0 0 1,0 0-1,-1 0 0,1 0 1,-1 1-1,0 0 1,0 0-1,-1 0 1,-8-6-1,4 2-1,-1 5 7,10 3 11,-1 0-1,1 0 1,-1 0 0,1 0 0,0 0-1,-1 0 1,1 0 0,-1 0-1,1 0 1,0 0 0,-1 0-1,1-1 1,-1 1 0,1 0 0,0 0-1,-1 0 1,1-1 0,0 1-1,-1 0 1,1 0 0,0-1-1,0 1 1,-1 0 0,1-1 0,0 1-1,0 0 1,-1-1 0,1 1-1,0 0 1,0-1 0,0 1-1,0-1 1,-1 1 0,65 0-25,-40-3 28,1-1 0,-1-1 0,0-1 1,0-1-1,-1-1 0,28-13 0,-50 20 1,0 1 0,0-1 0,0 0 0,0 1 0,0-1-1,0 1 1,0 0 0,0-1 0,1 1 0,-1 0 0,0 0 0,0-1-1,0 1 1,0 0 0,1 0 0,-1 1 0,0-1 0,0 0 0,2 1-1,-2-1 1,0 1 0,0-1 0,0 1 0,-1 0 0,1 0 0,0-1 0,0 1 0,-1 0 0,1 0 0,-1 0 0,1 0 0,-1-1 0,1 1 0,-1 0 0,1 0 0,-1 0 0,0 0 0,1 2 0,0 6 24,0 0 0,-1 0 0,0 0 1,-1 13-1,0-3 24,0-6 5,0 19 110,1-30-151,0-1-1,0 0 1,0 1 0,0-1 0,1 0 0,-1 0 0,0 1 0,0-1 0,1 0 0,-1 0 0,1 1 0,0-1 0,-1 0 0,1 0-1,0 0 1,-1 0 0,2 1 0,1-2 10,0-1 1,0 0-1,-1 1 0,1-1 1,0-1-1,-1 1 0,1 0 0,0 0 1,2-3-1,33-22 103,37-24 37,-74 50-166,1 0 0,0-1 1,-1 1-1,1 0 1,0 0-1,-1 0 1,1 0-1,0 0 1,-1 1-1,1-1 0,0 0 1,-1 1-1,1-1 1,0 1-1,-1 0 1,1-1-1,-1 1 1,1 0-1,-1 0 1,0 0-1,1 0 0,-1 0 1,0 0-1,3 3 1,29 32 6,-33-36-7,1 1 0,0-1 1,0 1-1,0-1 0,1 1 1,-1-1-1,0 1 0,0-1 0,1 0 1,-1 0-1,0 0 0,1 0 0,-1 0 1,0 0-1,0 0 0,1 0 0,-1 0 1,0 0-1,1-1 0,-1 1 1,1-1-1,29-10 19,-21 6-18,0-1 0,1-1-1,-2 0 1,1 0-1,-1-1 1,0 0-1,-1-1 1,0 0-1,0 0 1,8-15 0,4-7-17,-2-1 0,16-39 0,-19 34-29,-2 0 0,-1 0 1,-2-1-1,-2-1 0,6-66 0,-13 98 28,-1-1 0,1 0 0,-2 0 0,1 0 0,-1 0-1,0 0 1,-1 1 0,0-1 0,-5-13 0,7 21 16,0 0 0,0 0 0,0 0 0,0 0 0,0-1 0,0 1 0,0 0 0,0 0-1,-1 0 1,1 0 0,0 0 0,0 0 0,0-1 0,0 1 0,0 0 0,-1 0 0,1 0 0,0 0 0,0 0 0,0 0-1,0 0 1,0 0 0,-1 0 0,1 0 0,0 0 0,0 0 0,0 0 0,-1 0 0,1 0 0,0 0 0,0 0 0,0 0-1,0 0 1,-1 0 0,1 0 0,0 0 0,0 0 0,0 0 0,0 0 0,-1 0 0,1 0 0,-8 9-17,-4 11 3,6-4 11,0 2 0,1-1 1,1 0-1,0 1 1,2 0-1,0 0 0,1 0 1,1 0-1,0 0 1,4 20-1,3 9 27,2-1 1,24 75-1,-31-115-19,0 0 0,0 0 0,1 0 0,0-1 0,0 1 0,0-1 0,1 1 0,0-1 0,0 0 0,0 0 0,9 7 0,-9-9-2,0 0-1,1-1 0,-1 1 1,1-1-1,-1 0 1,1-1-1,0 1 1,0-1-1,-1 0 0,1 0 1,0-1-1,0 1 1,0-1-1,0 0 0,9-1 1,9-3 7,-1-2 0,1 0 0,-1-1 0,0-2 1,32-16-1,-2 1-23,-16 7 7,-23 10-1,0 1 0,19-6 1,-60 46 5,3-5 3,4-6-1,2 1 1,0 0 0,-15 28 0,25-38 14,7-11-5,0 0 0,0 0-1,0 0 1,1 0 0,-1 0-1,1 0 1,0 0 0,-1 1-1,2-1 1,-1 0 0,0 1-1,1-1 1,-1 6 0,1-8-7,0-1-1,0 0 1,0 1 0,0-1 0,0 1 0,0-1-1,0 0 1,1 1 0,-1-1 0,0 0 0,0 1-1,0-1 1,1 1 0,-1-1 0,0 0 0,0 0-1,1 1 1,-1-1 0,0 0 0,0 1 0,1-1 0,-1 0-1,0 0 1,1 0 0,-1 1 0,0-1 0,1 0-1,-1 0 1,1 0 0,-1 0 0,1 1 0,14-5 44,12-15 1,-8-1-44,-2-1 0,0-1 0,-2-1 0,0 0 0,-1-1-1,-2-1 1,15-39 0,-9 11-50,-2-1 0,15-93 1,-29 134 38,3-12-29,0-29 0,-5 48 31,0-1 0,0 0 0,-1 0 0,0 0-1,0 1 1,-1-1 0,1 0 0,-1 1 0,-4-8 0,6 14 6,0 0 0,-1 0 0,1 0 0,0-1-1,-1 1 1,1 0 0,0 0 0,0 0 0,-1 0 0,1 0-1,0 0 1,-1 0 0,1 0 0,0 0 0,-1 0 0,1 0-1,0 0 1,-1 0 0,1 0 0,0 0 0,-1 0 0,1 1-1,0-1 1,-1 0 0,1 0 0,0 0 0,0 0 0,-1 1-1,1-1 1,0 0 0,0 0 0,-1 1 0,1-1 0,0 0-1,0 1 1,-12 9 41,6-2-30,1 0-1,0 0 1,1 1-1,0 0 1,0-1-1,0 1 1,1 0-1,1 1 1,0-1-1,-2 17 1,1 1 37,1 1 0,3 42 0,1-44 5,1-1 1,1 1 0,15 45 0,-15-58-63,1 1 0,1-1 0,0 0 1,1-1-1,0 1 0,1-1 0,0-1 1,15 17-1,-15-22-3528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3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6424,'0'0'6009,"1"14"-5181,14 166 975,-4-9-579,16 151 626,-24-288-1383,-2 53 0,-1-47 286,2-31 346,1-23-698,5-29-176,-7 27-157,2-1 1,0 1-1,1 0 1,1 0-1,0 0 0,2 0 1,-1 1-1,2 0 0,0 0 1,1 1-1,0 0 1,1 1-1,14-15 0,-23 26-51,1 0-1,0 1 0,-1 0 1,1-1-1,0 1 0,-1 0 1,1 0-1,0 0 0,0 0 1,0 0-1,0 0 0,0 1 0,0-1 1,0 1-1,0-1 0,1 1 1,-1 0-1,0 0 0,0 0 1,0 0-1,0 0 0,0 0 1,1 1-1,-1-1 0,3 1 1,-2 1 4,1 0 0,0 0 1,0 0-1,-1 1 0,0-1 0,1 1 1,-1 0-1,0-1 0,0 2 1,0-1-1,-1 0 0,5 6 1,-4-3-2,0 1 1,-1-1 0,1 0 0,-1 1 0,-1-1-1,1 1 1,-1-1 0,0 1 0,0 0 0,-1 7-1,0 4 57,-1 0 0,-5 28-1,4-35-41,-1 0 0,-1 0-1,1-1 1,-2 1 0,0-1 0,-9 16-1,10-20-7,0 0 0,0-1-1,0 0 1,0 1-1,-1-2 1,0 1 0,0 0-1,-1-1 1,1 0 0,-1 0-1,-10 5 1,13-8-6,0 0 0,-1-1 0,1 1 0,0-1 0,0 1 0,0-1 0,-1 0 0,1 0 1,0-1-1,0 1 0,0-1 0,-1 1 0,1-1 0,0 0 0,0 0 0,0 0 0,-3-3 0,1 2 25,1 0 0,0-1-1,0 0 1,0 0 0,0 0 0,1 0 0,-1 0-1,1-1 1,0 0 0,-4-6 0,7 10-41,-1-1 1,1 0 0,0 0-1,0 0 1,0 0 0,0 0 0,0 0-1,0 0 1,0 1 0,0-1-1,0 0 1,0 0 0,1 0 0,-1 0-1,0 0 1,0 0 0,1 1-1,-1-1 1,1 0 0,-1 0-1,1 1 1,-1-1 0,1 0 0,-1 0-1,1 1 1,0-1 0,-1 1-1,1-1 1,0 1 0,1-2 0,29-18 32,-26 16-28,71-33 69,-53 27-36,0-1-1,25-16 1,23-13 82,-51 30-68,0-1 0,26-19 0,-24 14 10,20-18 107,-13 10 47,-28 23-206,0 0 0,0 0 1,0 0-1,0 1 0,0-1 0,0 0 0,0 1 0,1-1 0,-1 0 0,0 1 1,0-1-1,2 1 0,-2-1-10,0 1 1,1 0-1,-1-1 0,0 1 1,0 0-1,0-1 0,0 0 1,0 1-1,0-1 0,0 0 1,0 1-1,0-1 1,0 0-1,0 0 0,-1 0 1,1 0-1,0 0 0,-1 0 1,1 0-1,0-1 1,2-4 1,-2-1 0,1 1 1,-1 0-1,0-1 0,0 1 1,0-1-1,-1 1 0,-1-10 1,1 12-7,0 1 1,-1-1-1,0 0 1,0 1-1,0-1 1,0 1-1,-1-1 1,1 1-1,-1 0 1,0 0-1,0-1 1,0 1-1,-1 0 1,1 1-1,0-1 1,-5-3 0,6 5-4,0 1 1,0-1 0,0 1-1,0 0 1,0-1 0,0 1 0,0 0-1,-1-1 1,1 1 0,0 0 0,0 0-1,0 0 1,0 0 0,-1 0 0,1 0-1,0 1 1,0-1 0,0 0 0,0 1-1,0-1 1,0 0 0,-1 1 0,1-1-1,0 1 1,0 0 0,0-1-1,1 1 1,-1 0 0,-2 1 0,-27 29-43,27-27 44,-1 2 0,0-1-1,1 1 1,0 0-1,0 0 1,0 0-1,1 1 1,0-1-1,0 0 1,0 1-1,1 0 1,0-1-1,0 1 1,1 0 0,1 13-1,-1-12 8,1 1-1,0-1 1,1 1-1,0-1 0,0 0 1,1 1-1,0-1 1,1-1-1,-1 1 1,1 0-1,7 9 1,-5-10 5,0 0 0,0-1 0,0 0 0,0 0 0,1 0 0,0-1 0,0 0 0,1 0 0,0-1 0,-1 0 0,1-1 0,1 1 0,-1-1 0,0-1 0,1 0 0,-1 0 0,1 0 0,0-1 0,0-1 0,-1 1 0,1-1 0,0-1 0,0 0 0,-1 0 0,1 0 0,0-1 0,-1-1 0,1 0 0,-1 0 0,0 0 0,0-1 0,14-9 0,-21 12-20,0 1 1,0-1-1,0 0 0,0 0 1,0 0-1,0 1 1,0-1-1,0 0 1,-1 0-1,1 0 0,0 0 1,-1 0-1,1-1 1,-1 1-1,1 0 0,-1 0 1,0 0-1,1 0 1,-1-1-1,0 1 0,0 0 1,0 0-1,0-1 1,0 1-1,0 0 1,0 0-1,0 0 0,0-1 1,-1 1-1,1 0 1,0 0-1,-1-2 0,-11-11-3962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6728,'0'0'1857,"20"-3"-1192,78-8 225,106 2 0,-108 12 335,169 28 0,-244-26-889,0 1 0,-1 1 0,0 1 1,36 18-1,-50-22-204,5 0 115,-9-4-287,-1 0 0,0 1 0,0-1 0,0 0 0,1 1 0,-1-1 0,0 1 0,0-1 0,0 1 0,0-1 0,0 1 0,0 0 0,0 0 0,0-1 0,0 1 0,0 0 0,0 2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31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523 1 6328,'0'0'4753,"-15"16"-4069,2-3-524,-95 96 963,55-60-342,-187 190 2923,222-219-3110,-2-1-1,-24 19 1,43-37-547,0-1 0,0 1 1,1 0-1,-1-1 0,0 1 0,0 0 0,1-1 0,-1 1 1,1 0-1,-1 0 0,0-1 0,1 1 0,0 0 1,-1 0-1,1 0 0,-1 0 0,1 0 0,0 0 0,0 0 1,-1 0-1,1 0 0,0 0 0,0 0 0,0 0 0,0 0 1,0 0-1,1 1 0,-1-1 0,1 0 0,0 0 0,0 0 1,0 0-1,-1 0 0,1 0 0,0 0 0,0 0 0,0 0 0,1 0 1,-1-1-1,0 1 0,0 0 0,0-1 0,0 1 0,1-1 1,-1 1-1,0-1 0,3 1 0,78 13 636,-58-11-532,-1 1 0,-1 0 0,1 2 1,37 15-1,48 40 497,-36-19-67,-67-39-509,1 0 1,-1 0 0,0 0-1,-1 1 1,1 0-1,0 0 1,-1 0-1,0 1 1,0-1 0,-1 1-1,1 0 1,-1 0-1,3 5 1,-6-9-70,0-1 1,0 1-1,0-1 0,0 1 0,0-1 1,0 0-1,0 1 0,0-1 1,0 1-1,0-1 0,0 1 1,-1-1-1,1 1 0,0-1 0,0 0 1,0 1-1,-1-1 0,1 1 1,0-1-1,-1 0 0,1 1 1,0-1-1,-1 0 0,1 1 1,0-1-1,-1 0 0,1 0 0,0 1 1,-1-1-1,1 0 0,-1 0 1,1 0-1,-1 0 0,1 1 1,0-1-1,-1 0 0,1 0 0,-1 0 1,1 0-1,-1 0 0,-1 0-53,0 0-1,0 1 0,1-1 0,-1 0 0,0 0 0,0 0 0,1-1 0,-1 1 0,-3-1 1,-3-3-3290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32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1 252 5624,'0'0'7266,"3"-11"-6702,-1 3-440,1 0 0,0 0 0,0 1 0,0-1 0,1 1 0,0 0 0,0 0 0,1 0 0,0 0 0,0 1 0,1 0 0,7-7 0,-5 7 112,1 1 0,-1 0 0,1 0 0,0 1 0,0 0-1,1 0 1,-1 1 0,1 1 0,-1-1 0,18 0 0,-26 3-187,1 0 0,-1 0-1,0 1 1,0-1 0,0 0 0,0 1 0,0-1 0,1 1-1,-1 0 1,0-1 0,0 1 0,-1 0 0,1-1 0,0 1 0,0 0-1,0 0 1,0 0 0,-1 0 0,1 0 0,0 0 0,-1 0 0,1 0-1,-1 0 1,1 2 0,9 30 556,-10-32-579,12 66 633,-10-49-416,0-1 0,1 1 1,1-1-1,1 0 0,0-1 0,2 1 1,10 21-1,-11-26-56,-2-5-86,-1 0 1,1 0-1,7 10 1,-10-16-76,0 0 1,-1-1-1,1 1 0,0 0 1,0 0-1,-1 0 1,1 0-1,0-1 1,0 1-1,0 0 0,0-1 1,0 1-1,0-1 1,0 1-1,0-1 1,0 0-1,0 1 1,0-1-1,0 0 0,1 0 1,-1 0-1,0 0 1,0 1-1,0-2 1,0 1-1,0 0 0,0 0 1,1 0-1,-1 0 1,0-1-1,1 0 1,5-2 66,0-1 1,-1-1-1,1 0 1,-1 1-1,0-2 1,-1 1 0,11-13-1,-1-2 179,14-26-1,-13 19 19,18-22 458,-32 44-503,-2 4-232,1-1 0,-1 1 0,1 0 0,-1 0 0,1 0 1,0 0-1,0 0 0,-1-1 0,1 1 0,0 1 0,0-1 0,0 0 0,0 0 0,1-1 0,1 0 4,-1-1-1,0 1 0,0-1 1,-1 0-1,1 0 0,0 0 1,-1 0-1,0 0 1,2-5-1,4-8 36,1-1-5,-1-2 0,0 1 0,-1-1-1,4-25 1,-7 30-30,7-6 130,-9 18-135,0 1 0,0 0 1,0-1-1,-1 1 1,1 0-1,0-1 1,-1 1-1,1-1 1,-1 1-1,1-1 0,-1-3 1,1 5-7,-1 0-1,1 0 1,-1 0-1,1 0 1,-1 0 0,1 0-1,-1 0 1,1 0 0,-1 0-1,1 0 1,0 0 0,-1 0-1,1 0 1,-1 0 0,1 0-1,-1 0 1,1 1 0,-1-1-1,0 0 1,1 0 0,-1 1-1,1-1 1,-1 0 0,1 1-1,-1-1 1,0 0 0,1 1 0,8 12 81,-5-6-34,1 1 0,0-2-1,0 1 1,1 0 0,-1-1-1,1 0 1,1 0 0,-1-1-1,15 9 1,-21-14-52,1 0 0,-1 0-1,1 0 1,-1 0 0,1 0 0,-1 0 0,1 0-1,-1 0 1,1 0 0,-1 0 0,1 0-1,-1 0 1,1-1 0,-1 1 0,0 0 0,1 0-1,-1-1 1,1 1 0,-1 0 0,1 0-1,-1-1 1,0 1 0,1 0 0,-1-1 0,0 1-1,1-1 1,-1 1 0,0 0 0,0-1-1,1 1 1,-1-1 0,0 1 0,0-1 0,0 1-1,0-1 1,0 1 0,0-1 0,1 1-1,-1-1 1,0 1 0,0-1 0,0 1 0,-1-1-1,1 1 1,0-1 0,0 1 0,0-1-1,-1-9-1193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3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7136,'0'0'8154,"-1"12"-7388,-5 26 697,3 0 1,1 54 0,5-80-958,-3-10-440,1-1 1,-1 0-1,0 0 0,1 1 1,-1-1-1,0 0 0,0 1 1,0-1-1,0 0 0,0 1 0,0-1 1,0 0-1,-1 1 0,1-1 1,-1 2-1,1-3-47,0 1-1,-1-1 1,1 0 0,0 0-1,0 0 1,0 1-1,0-1 1,0 0 0,0 0-1,0 1 1,0-1 0,0 0-1,0 0 1,0 0 0,0 1-1,0-1 1,0 0-1,0 0 1,0 1 0,0-1-1,0 0 1,0 0 0,0 0-1,0 1 1,0-1 0,1 0-1,-1 0 1,0 0-1,0 1 1,0-1 0,0 0-1,0 0 1,1 0 0,-1 0-1,0 0 1,0 1 0,0-1-1,1 0 1,-1 0-1,0 0 1,0 0 0,0 0-1,1 0 1,-1 0 0,0 0-1,0 0 1,0 0 0,1 0-1,-1 0 1,0 0-1,0 0 1,1 0 0,-1 0-1,0 0 1,0 0 0,0 0-1,1 0 1,-1 0 0,0 0-1,0 0 1,0 0-1,1 0 1,-1-1 0,0 1-1,13-3-3370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34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7232,'0'0'3240,"13"3"-1527,0 0-1328,1 0 0,0-1 1,0 0-1,23-1 0,-3 0 37,16 2 190,78 4 744,-107-8-907,-1 0 1,0-1 0,0-1 0,24-6 0,-44 9-456,0 0-1,0 0 1,0 0 0,1 0-1,-1 0 1,0 0-1,0 0 1,0 0 0,0 0-1,1-1 1,-1 1 0,0 0-1,0 0 1,0 0-1,0 0 1,0 0 0,0 0-1,1 0 1,-1-1-1,0 1 1,0 0 0,0 0-1,0 0 1,0 0 0,0-1-1,0 1 1,0 0-1,0 0 1,0 0 0,0 0-1,0-1 1,0 1 0,0 0-1,0 0 1,0 0-1,0 0 1,0-1 0,0 1-1,0 0 1,0 0-1,0 0 1,0 0 0,0-1-1,0 1 1,0 0 0,0 0-1,0 0 1,0 0-1,-1-1 1,1 1 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34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4216,'0'0'10656,"10"10"-10110,33 32-6,-16-21 206,-25-21-699,-1 1-1,0-1 1,0 1 0,0 0 0,1 0 0,-1 0 0,0 0-1,0-1 1,0 1 0,0 1 0,-1-1 0,1 0-1,0 0 1,0 0 0,-1 0 0,1 0 0,0 1 0,-1-1-1,0 0 1,1 1 0,-1-1 0,0 0 0,1 1 0,-1-1-1,0 1 1,0-1 0,0 0 0,0 1 0,0-1-1,-1 0 1,1 2 0,-1 2 59,0 0 0,0-1 0,-1 1 0,1 0 1,-1-1-1,0 0 0,0 1 0,0-1 0,-1 0 0,0 0 0,1 0 0,-1-1 0,-1 1 0,-5 4 1,-15 22 589,18-23-538,-2 3 297,8-9-441,0-1 0,0 1 0,0-1-1,0 0 1,0 1 0,0-1 0,0 1-1,0-1 1,0 0 0,0 1 0,0-1-1,1 0 1,-1 1 0,0-1 0,0 0-1,0 1 1,1-1 0,-1 0 0,0 1-1,0-1 1,1 0 0,-1 0 0,0 1-1,1-1 1,-1 0 0,0 0 0,1 1-1,-1-1 1,0 0 0,1 0 0,-1 0-1,0 0 1,1 0 0,0 0 0,7 2 121,0-1 1,0-1-1,0 1 0,0-1 1,0-1-1,12-2 1,18-8 88,-22 5-3440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3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7736,'0'0'3473,"12"9"-2602,-7-5-752,9 6 190,0 0 0,0-1 0,0-1 0,32 12 0,-24-12 61,29 8 585,0 3 1,-1 1 0,78 46 0,-124-64-856,-1 0-1,1 1 1,-1-1 0,0 1-1,0 0 1,0 0 0,0 0 0,0 1-1,-1-1 1,1 1 0,-1-1 0,0 1-1,0 0 1,0-1 0,-1 1 0,1 0-1,-1 0 1,0 1 0,0-1 0,0 7-1,-1-5 4,0 1 0,-1-1 0,0 0 0,0 1 0,-1-1 0,0 0-1,0 0 1,0 0 0,-1 0 0,0 0 0,0-1 0,-8 11 0,-7 7 98,-1-1 0,-23 21 0,-11 12 68,22-21-130,5-6 44,2 0 0,-39 60 0,46-60-355,-41 76 1220,50-86-2562,-11 36 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37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152 572 5016,'0'0'3320,"-2"9"-2720,-5 31-40,7-40-538,-1 0 0,1 0 0,0 0 0,0 0 0,0 1 0,0-1 0,0 0 0,0 0 0,0 0 0,0 0 0,0 1 0,0-1 0,0 0 0,0 0 0,0 0 0,0 0 0,0 1 0,0-1 0,0 0 0,0 0 0,0 0 0,0 0 0,0 1 0,0-1 0,0 0 0,1 0 0,-1 0 0,0 0 0,0 0 0,0 1 0,0-1 0,0 0 0,0 0 1,0 0-1,1 0 0,-1 0 0,0 0 0,0 0 0,0 1 0,0-1 0,0 0 0,1 0 0,-1 0 0,8-5 355,8-13-156,-15 18-176,29-42 237,-2 0 0,-1-2 1,25-57-1,-26 49-38,67-141 760,-21 69 387,-71 118-223,-7 13-800,-11 17-231,-78 142 427,35-55-298,-225 429 970,279-529-1141,1 0 0,0 1-1,1-1 1,0 1 0,1 0-1,0 0 1,1 0 0,-1 16-1,3-27-85,0-1-1,0 0 1,0 0-1,0 1 1,0-1-1,0 0 1,0 0-1,0 1 1,0-1-1,0 0 1,0 0-1,0 1 0,0-1 1,0 0-1,0 0 1,1 1-1,-1-1 1,0 0-1,0 0 1,0 0-1,0 1 1,0-1-1,1 0 1,-1 0-1,0 0 1,0 1-1,0-1 0,1 0 1,-1 0-1,0 0 1,0 0-1,1 0 1,-1 0-1,0 0 1,0 0-1,1 1 1,-1-1-1,0 0 1,0 0-1,1 0 1,-1 0-1,0 0 0,0 0 1,1 0-1,-1 0 1,0-1-1,0 1 1,1 0-1,-1 0 1,0 0-1,0 0 1,1 0-1,-1 0 1,15-9 124,-13 7-105,33-23 179,49-49 0,-30 25-86,63-57 99,146-116 354,-258 219-504,0 0 0,-1-1 0,1 1 0,-1-1 0,0-1-1,0 1 1,6-10 0,-9 14 33,-8 13 254,2-2-311,-1 0-1,1 0 1,1 1-1,0-1 1,1 1-1,-3 22 1,5-28-7,0 0 0,1 0 0,0 0 0,0 0 1,1 0-1,0 0 0,0 0 0,0 0 0,0 0 0,1 0 1,0 0-1,1-1 0,-1 1 0,1-1 0,6 10 0,-8-14-26,0 1 0,0-1 0,1 1 0,-1-1 0,0 0 0,1 0 0,-1 0 0,1 1 0,-1-1 0,1-1 0,0 1 0,-1 0 0,1 0 0,0-1 0,0 1 0,0-1 0,-1 1 0,1-1 0,0 0 0,4 1 0,-3-2 2,0 1 0,0-1-1,0 0 1,1 0 0,-1 0 0,0 0 0,0 0 0,-1-1-1,1 0 1,0 1 0,3-4 0,1 0 9,0-1 0,-1 0 0,0 0 0,-1-1 0,1 0 0,-1 0 0,0 0 0,6-12 0,-7 9 1,-1 0 0,1 0-1,-2 0 1,1 0 0,-1 0 0,-1 0 0,0-1 0,0 1-1,-1 0 1,-1-13 0,0 16 1,0 0 0,-1 0 0,0 1 0,0-1-1,0 0 1,-1 1 0,0-1 0,0 1 0,-1 0 0,1 0 0,-1 0 0,-1 1 0,1-1 0,-1 1-1,0 0 1,-6-5 0,10 10-22,1 0-1,-1-1 0,1 1 1,-1 0-1,0-1 1,1 1-1,-1-1 1,1 1-1,-1 0 0,1-1 1,0 1-1,-1-1 1,1 1-1,0-1 1,-1 0-1,1 1 0,0-1 1,-1 1-1,1-1 1,0 0-1,0 1 0,0-1 1,-1 1-1,1-1 1,0 0-1,0 1 1,0-1-1,0 0 0,0 1 1,0-1-1,1 0 1,-1 1-1,0-1 0,0 0 1,0 1-1,1-1 1,-1 1-1,0-1 1,0 0-1,1 1 0,-1-1 1,1 1-1,-1-1 1,0 1-1,1-1 0,-1 1 1,1 0-1,-1-1 1,1 1-1,-1-1 1,1 1-1,0 0 0,-1 0 1,2-1-1,2-1 4,1 0 1,-1 1-1,1-1 0,-1 1 0,1 0 0,0 0 0,-1 1 1,1-1-1,0 1 0,0 0 0,-1 0 0,6 2 0,16-2 14,-7-1-14,0 1 1,0 1-1,0 1 1,-1 0-1,1 1 1,23 8-1,-33-8 0,0 0 0,0 1 0,0 0 0,0 0 0,-1 1 0,0 0 0,0 1-1,0 0 1,-1 0 0,0 1 0,0 0 0,0 0 0,-1 0 0,7 12 0,67 138 458,-76-146-377,-3-10-73,0 0 1,-1 0 0,1 0-1,0 0 1,-1 1 0,1-1-1,0 0 1,0 0-1,0-1 1,0 1 0,0 0-1,0 0 1,1 0-1,-1-1 1,0 1 0,0 0-1,0-1 1,1 1-1,-1-1 1,2 1 0,0-1 3,0 1-1,0-1 1,0 0 0,0 0 0,1 0 0,-1-1 0,0 1-1,4-2 1,2 0-11,0-1-1,-1-1 0,1 0 1,-1 0-1,9-5 0,14-16-3313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41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1149 5120,'0'0'3880,"15"2"-3432,-6-1-350,-3 0-45,-1 0 0,0 0 0,1-1 0,-1 0 1,0 0-1,1 0 0,-1 0 0,0-1 0,0 0 0,1 0 0,-1-1 1,0 1-1,0-1 0,0 0 0,0 0 0,-1-1 0,7-3 0,10-10 269,-1-1 1,-1-1-1,-1-1 0,20-24 0,57-90 886,-38 49-539,-18 26-83,-3-2-1,-3-1 1,-2-1 0,36-108-1,-61 149-131,-8 25 177,-16 39-165,0 10-290,2 0 1,2 1-1,2 1 1,-4 57-1,15-104-149,-1 121 456,3-115-374,1 0 0,0 0 1,0 0-1,2 0 0,-1-1 1,2 0-1,6 15 0,-10-26-80,0-1 0,-1 0 0,1 1 0,0-1 0,0 0 0,0 0 0,0 0-1,0 0 1,0 0 0,0 0 0,0 0 0,0 0 0,0 0 0,1 0 0,-1-1 0,0 1-1,1 0 1,-1-1 0,0 1 0,1-1 0,2 1 0,-2-1 2,1 0-1,0 0 1,-1 0 0,1-1-1,0 1 1,-1-1 0,1 1-1,0-1 1,-1 0 0,1 0-1,2-2 1,6-3 33,-1-1-1,1 0 1,-1-1-1,10-9 1,5-9 12,-1 0 0,-1-1 0,-1-2 1,-1 0-1,-2-1 0,-1-1 1,-2-1-1,21-54 0,-1-18 254,33-161 0,-58 217-95,-3-1 0,6-93-1,-14 141-221,0 0-1,0 1 1,0-1 0,0 0-1,0 1 1,0-1-1,0 0 1,0 1-1,0-1 1,0 0 0,0 1-1,0-1 1,-1 1-1,1-1 1,0 0-1,-1 1 1,1-1 0,0 1-1,-1-1 1,1 1-1,0-1 1,-1 1-1,0-1 1,0 0-6,1 1 1,-1 0-1,1 0 1,-1 1-1,1-1 1,-1 0-1,1 0 1,-1 0-1,0 0 1,1 0-1,-1 1 0,1-1 1,-1 0-1,1 0 1,-1 1-1,1-1 1,0 0-1,-1 1 1,1-1-1,-1 1 1,-22 27 115,15-12-94,0 1 0,2 0 0,0 0 1,0 0-1,-3 23 0,-2 3 22,-64 320 418,42-187-239,23-120-135,-10 42 179,13-70 230,11-32-478,-1 0 0,-1 0-1,1 0 1,-1 0-1,1 0 1,2-7 0,3-7 10,16-29 36,31-55 18,-47 89-89,1 0 1,0 1-1,1 0 1,1 1-1,18-16 1,-28 26-5,0 0 0,0 0 0,1 0 0,-1 0-1,0 0 1,1 0 0,-1 1 0,1-1 0,-1 0 0,1 1 0,-1-1 0,1 1 0,0 0 0,-1-1 0,1 1 0,0 0 0,-1 0 0,1 0 0,0 0-1,-1 0 1,1 1 0,-1-1 0,1 0 0,0 1 0,-1-1 0,1 1 0,-1 0 0,1-1 0,-1 1 0,1 0 0,-1 0 0,0 0 0,1 0-1,0 2 1,5 4-2,-1 0 0,0 0 0,-1 1 0,0-1 0,5 11-1,-1-3 0,7 10 2,22 26 0,-31-43 4,0 0-1,0-1 1,0 0 0,1 0 0,0 0 0,1-1-1,9 5 1,-16-10 1,1 0 1,0 0-1,0 0 0,0 0 1,1 0-1,-1 0 0,0-1 1,0 0-1,0 1 0,0-1 0,1 0 1,-1-1-1,0 1 0,0 0 1,6-3-1,-3 1 4,-1 0 0,0 0 1,0-1-1,0 0 0,0 0 0,0 0 1,-1-1-1,7-5 0,-2-1 7,0 0 0,0 0 0,-1-1 0,-1-1 0,1 1 0,9-23 0,-14 27-1,-1-1 0,1 1 0,-1-1 0,1-9 0,-3 14-8,1 0 1,-1 1-1,0-1 1,0 0-1,0 0 1,0 1-1,-1-1 1,1 0-1,-1 0 1,1 1-1,-1-1 1,0 0-1,0 1 1,0-1-1,-3-3 1,3 5-4,1 1 0,-1-1 1,1 1-1,-1-1 0,1 1 0,-1 0 1,1-1-1,-1 1 0,0 0 0,1-1 1,-1 1-1,0 0 0,1 0 0,-1 0 0,0-1 1,1 1-1,-1 0 0,0 0 0,1 0 1,-1 0-1,0 0 0,1 0 0,-1 1 1,0-1-1,1 0 0,-1 0 0,0 0 1,1 1-1,-1-1 0,0 0 0,1 1 1,-1-1-1,1 0 0,-1 1 0,1-1 1,-1 1-1,1-1 0,-1 1 0,0 0 1,-19 22 6,15-16-7,1 1 0,-1-1 0,1 0 0,1 1 0,-1 0 0,2 0 0,-1 0 0,-2 12 0,5-18 0,0 1 0,-1 0 0,1-1 0,0 1 0,1 0 0,-1 0 0,0-1 0,1 1 0,0 0 0,-1-1 0,1 1 0,0-1 0,0 1 0,1-1 0,-1 1 0,0-1 0,1 0 0,0 1 0,-1-1 0,1 0 0,0 0 0,0 0 0,0-1 0,0 1 0,1 0 0,-1-1 0,0 1 0,1-1 0,-1 0 0,4 1 0,3 2 0,0-2 0,0 1 0,0-1 0,1 0 0,-1-1 0,1 0 0,-1-1 0,1 0 0,-1 0 0,1-1 0,0-1 0,-1 1 0,0-1 0,1-1 0,-1 0 0,0 0 0,11-6 0,8-5 0,-1-1 0,-1-1 0,0-1 0,24-22 0,8-14 4,-51 44 149,-8 25-26,6 19-71,-3-14-4,1 0 1,9 30-1,-9-44-39,-1-1 0,1 0 0,-1 0 0,2 0 0,-1 0 0,1 0 0,0-1 0,0 0 0,0 1 0,1-1 0,-1-1 0,8 6-1,-10-8-4,1 0 0,-1-1-1,1 1 1,-1-1-1,1 0 1,0 1 0,0-1-1,0 0 1,0-1-1,-1 1 1,1 0-1,0-1 1,0 0 0,0 1-1,0-1 1,0-1-1,0 1 1,0 0 0,0-1-1,0 1 1,0-1-1,0 0 1,0 0-1,0 0 1,0 0 0,-1-1-1,1 1 1,-1-1-1,1 1 1,-1-1 0,4-3-1,5-6 24,0 0-1,0-1 1,-1 0 0,15-24 0,-12 18-2,24-29 38,-24 31-37,0 0 0,18-31 0,-30 44-24,0 1-1,0 0 1,0 0 0,0 0-1,0 0 1,0 0 0,1 0-1,-1 0 1,1 1 0,-1-1-1,1 0 1,-1 1-1,1-1 1,0 1 0,0 0-1,0 0 1,0-1 0,0 1-1,0 0 1,0 1 0,5-2-1,-5 5 7,1 1 0,-1-1 0,0 1 1,0 0-1,0 0 0,0 0 0,1 5 0,-3-7-6,3 9 24,0 0 0,-1 1 1,-1-1-1,0 1 0,0-1 1,-1 1-1,-1-1 0,0 1 1,-1 0-1,-4 17 0,6-29-24,0 1-1,0-1 1,0 0 0,0 0-1,0 0 1,0 0 0,-1 1-1,1-1 1,0 0 0,0 0-1,0 0 1,0 0 0,0 1-1,0-1 1,0 0 0,0 0 0,0 0-1,0 0 1,0 1 0,1-1-1,-1 0 1,0 0 0,0 0-1,0 0 1,0 0 0,0 1-1,0-1 1,0 0 0,0 0-1,0 0 1,0 0 0,1 0-1,-1 0 1,0 1 0,0-1-1,0 0 1,0 0 0,0 0-1,1 0 1,-1 0 0,0 0-1,0 0 1,0 0 0,1 0-1,9-3 122,15-14-52,-22 15-60,5-4 0,28-20 49,65-35 1,-100 60-64,0 1-1,0-1 1,-1 1-1,1-1 1,0 1-1,0 0 1,0-1-1,0 1 1,0 0-1,0 0 1,0 0-1,0 0 1,0 0-1,0 0 1,0 0-1,-1 0 1,1 0-1,0 0 1,0 0-1,0 0 1,0 1-1,0-1 1,0 0-1,0 1 1,0-1-1,0 1 1,-1-1-1,2 2 1,-1-1-1,1 1 0,-1 0 0,0-1 1,0 1-1,0 0 0,-1 0 0,1 0 0,0 0 0,-1 0 1,1 0-1,-1 0 0,1 3 0,-1 3 8,1 0-1,-1 0 1,-1-1 0,0 1-1,0 0 1,-2 9 0,-2-7 7,4-8-12,0-1-1,0 0 1,1 1 0,-1 0-1,0-1 1,1 1 0,-1-1 0,1 1-1,-1 0 1,1-1 0,0 1-1,0 0 1,0-1 0,0 1 0,0 0-1,0-1 1,1 4 0,28-36 67,79-98-55,-106 127-27,0-1-1,0 1 0,0 0 1,0 0-1,1 0 1,-1 0-1,1 0 1,-1 1-1,1-1 1,2-1-1,-4 3 7,-1 0-1,1 0 1,-1 0 0,1 0-1,-1 0 1,1 0-1,-1 0 1,1 0 0,-1 0-1,1 0 1,-1 0 0,1 0-1,-1 1 1,1-1-1,-1 0 1,1 0 0,-1 1-1,1-1 1,-1 0 0,0 0-1,1 1 1,0 0-1,8 16-71,-5-2 16,4 30-1,-6-30 46,1 1-1,5 15 1,-7-30 18,-1 1-1,1-1 1,-1 0 0,1 0-1,0 0 1,0 0 0,-1 0-1,1 0 1,0 0 0,0 0-1,0 0 1,0 0 0,0 0-1,0 0 1,0-1 0,0 1-1,1 0 1,-1-1 0,2 1-1,0 0 2,1 0 0,0 0-1,0 0 1,-1-1-1,1 0 1,7 0-1,5-1 2,-1-2 1,23-5-1,-31 6-4,20-7 13,0-1 0,0-1-1,-1-2 1,40-24 0,-44 24-23,17-7 1,-53 31 30,0 2 1,1-1 0,0 2-1,1 0 1,-18 27 0,-10 28 100,35-53-61,5-16-58,0 0-1,0 0 1,0 0 0,0 0 0,0 0 0,0 0-1,0 0 1,0 1 0,0-1 0,0 0 0,1 0-1,-1 0 1,0 0 0,0 0 0,0 0 0,0 0-1,0 0 1,0 0 0,0 1 0,0-1 0,1 0-1,-1 0 1,0 0 0,0 0 0,0 0 0,0 0-1,0 0 1,0 0 0,0 0 0,1 0 0,-1 0-1,0 0 1,0 0 0,0 0 0,0 0 0,0 0-1,0 0 1,1 0 0,-1 0 0,0 0 0,0 0-1,0 0 1,0 0 0,0 0 0,0-1 0,0 1-1,1 0 1,-1 0 0,0 0 0,0 0 0,0 0-1,3-2 10,0 0-1,0-1 0,-1 1 1,1 0-1,-1-1 0,4-5 0,139-199-99,-132 227-68,-6-3 156,1-1 0,0 1 0,1-1 0,1-1 0,1 0 0,0 0 0,15 15 0,-22-26 8,0 0 0,0-1 0,0 1 0,0-1 0,1 0 0,-1 0 0,1 0 0,0-1 0,0 1 0,0-1 0,0 0 0,0-1 0,1 1 0,-1-1 0,0 0 0,1-1 0,-1 1 0,1-1 0,-1 0 0,1 0 1,-1-1-1,0 0 0,1 0 0,-1 0 0,0 0 0,1-1 0,-1 0 0,9-4 0,3-4 16,-1-1 0,0 0 0,0-2 0,-1 1-1,-1-2 1,0 0 0,-1 0 0,0-1 0,-1-1 0,-1 0 0,9-19 0,1-4 8,-2-2-1,-2 0 1,22-77-1,-28 68-23,-1 0 0,-3-1 1,-1 0-1,-4-93 0,-2 140-6,0 0-7,0-1 0,-1 0 0,1 0 0,-1 0 0,0 1 0,-2-6 0,2 9 4,1 0 0,-1 0 0,1 0 0,-1 0 0,0 0 0,1 0-1,-1 0 1,0 0 0,0 1 0,0-1 0,0 0 0,1 1 0,-1-1 0,0 1-1,0-1 1,0 1 0,0-1 0,0 1 0,-1 0 0,1-1 0,0 1 0,0 0-1,0 0 1,0 0 0,0 0 0,0 0 0,0 0 0,0 0 0,-1 0 0,0 1-1,-1-1 2,0 1 0,0 0 0,0 0-1,0 0 1,0 1 0,0-1 0,1 1-1,-1-1 1,0 1 0,1 0 0,0 0-1,-1 0 1,1 0 0,-2 4 0,-4 3-4,2 0 1,-10 17-1,3-3 8,2 0 0,1 1 0,1 1 0,0 0 0,2 0 0,2 1-1,0-1 1,1 1 0,2 0 0,0 1 0,2-1 0,1 0 0,7 44-1,-2-36 21,14 63 45,-17-86-49,1-1 0,0 1 0,0-1 0,1 0-1,0-1 1,12 17 0,-13-22-18,0 0 0,0-1 1,0 1-1,1-1 0,0 0 0,-1 0 0,1 0 0,6 2 1,-5-3-391,0 1 1,0 1 0,0-1 0,6 6 0,-10-7-38,-1-1 0,0 0 1,1 1-1,-1 0 0,0-1 1,0 1-1,0 0 0,0-1 0,0 1 1,1 4-1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41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10952,'0'0'0,"121"0"24,-18 4 32,24-2 384,2 2 8,0 2 128,-2-4 8,-2-4-136,-15-4 0,1 0-40,-20-6 8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45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253 216 4216,'0'0'5106,"-12"5"-4595,-11 4-148,0 2 0,1 1 1,0 1-1,-28 22 0,43-29-241,-5 4 275,-1 0 0,2 1 0,-1 1 0,2 0 0,-19 26 0,27-36-317,1 0 1,1 1 0,-1-1-1,0 0 1,1 1-1,-1-1 1,1 1 0,-1-1-1,1 1 1,0-1-1,0 1 1,0-1-1,1 1 1,-1-1 0,0 0-1,1 1 1,0-1-1,0 1 1,-1-1-1,1 0 1,1 0 0,-1 0-1,0 1 1,0-1-1,3 3 1,-1-3 5,-1 1-1,1 0 1,-1 0-1,1-1 1,0 1 0,0-1-1,0 0 1,0 0 0,0 0-1,1-1 1,-1 1-1,1-1 1,-1 1 0,1-1-1,-1 0 1,7 0-1,-3 0-2,1-1-1,-1 0 0,1 0 0,-1 0 0,0-1 0,1-1 0,-1 1 0,0-1 0,0 0 0,0-1 0,0 1 0,0-2 1,0 1-1,-1-1 0,1 0 0,-1 0 0,0 0 0,-1-1 0,1 0 0,-1 0 0,0-1 0,8-9 0,-2-2 48,-1 0 0,0-1 0,-1 0 0,-1 0 0,0-1 0,-2 0 0,0 0 0,6-39 0,-12 43 62,0 10 133,3 13 4,12 38-90,-12-31-163,2 0 0,0-1-1,0 0 1,11 19 0,-13-30-53,-1 1 1,1-1-1,-1 1 1,1-1-1,0 0 1,0 0-1,0 0 1,1 0 0,-1-1-1,1 1 1,-1-1-1,1 0 1,0 0-1,0-1 1,0 1-1,0-1 1,0 1 0,0-1-1,1-1 1,4 2-1,-2-2 5,0 0-1,-1-1 0,1 1 1,-1-1-1,1 0 0,-1-1 1,1 1-1,-1-1 0,0-1 1,0 1-1,0-1 0,0 0 1,0 0-1,0-1 0,-1 0 1,0 0-1,0 0 0,0-1 1,8-9-1,5-8 49,-1-1 0,-1-1 1,18-35-1,-7 12 112,-21 38-142,-2 3-3,0 1 0,-1 0 0,0-1 0,0 0 0,-1 0 0,1 0 0,-1 0 0,2-10 1,-1 7 323,3 14-199,5 20-100,-9-18-25,8 15 20,6 28 0,-13-36-12,1-1-1,1 1 1,0-1-1,1 0 1,1 0 0,15 23-1,-21-35-41,0 0 1,0 0-1,0-1 0,0 1 0,0 0 0,0-1 0,0 1 0,0 0 1,0-1-1,0 0 0,0 1 0,1-1 0,-1 0 0,0 1 1,0-1-1,0 0 0,1 0 0,-1 0 0,0 0 0,0 0 0,0 0 1,1 0-1,-1-1 0,0 1 0,0 0 0,0-1 0,1 1 1,-1-1-1,0 1 0,0-1 0,0 0 0,0 1 0,0-1 0,1-1 1,3-1 11,-1-1 1,1 0 0,-1 0 0,0 0 0,0 0 0,3-5 0,9-17 39,16-33 1,6-12 37,-13 17-23,-25 54-74,0 0 0,1-1 0,-1 1 0,0-1 0,0 1 0,1 0 1,-1-1-1,1 1 0,-1 0 0,0-1 0,1 1 0,-1 0 0,1-1 0,-1 1 0,0 0 0,1 0 0,-1 0 0,1-1 0,-1 1 0,1 0 0,-1 0 0,1 0 0,-1 0 0,1 0 0,-1 0 0,1 0 0,-1 0 1,1 0-1,-1 0 0,1 0 0,-1 0 0,1 1 0,-1-1 0,1 0 0,-1 0 0,1 0 0,-1 1 0,1-1 0,-1 0 0,1 1 0,18 14 40,-18-14-44,21 18 13,2-1 0,0-1 0,1-1 0,0-1-1,1-1 1,1-1 0,50 16 0,-70-27-2,0 0 0,1-1 0,-1 0 0,1 0 0,-1-1 0,1 0 0,-1 0 0,0-1 0,13-2 0,-16 2-1,0 0-1,1 0 1,-1 0-1,0-1 1,-1 1-1,1-1 1,0 0-1,0 0 1,-1 0-1,1-1 1,-1 0 0,0 1-1,0-1 1,0 0-1,0 0 1,0-1-1,0 1 1,2-5-1,-2 3 4,-1-1 0,0 1 0,0-1 0,0 0-1,-1 0 1,1 1 0,-1-1 0,-1 0 0,1 0 0,-1 0 0,0 0-1,0 0 1,-1 0 0,0 0 0,0 0 0,0 0 0,-1 1 0,0-1-1,0 0 1,0 1 0,-1-1 0,1 1 0,-1 0 0,-1 0-1,1 0 1,-1 1 0,0-1 0,-7-6 0,10 9-8,0 1 1,-1 0 0,1 0-1,0 0 1,-1 0-1,1 1 1,-1-1-1,1 0 1,-1 1 0,1-1-1,-1 0 1,0 1-1,1 0 1,-1-1-1,1 1 1,-1 0 0,0 0-1,1 0 1,-1 0-1,-2 1 1,0 0 1,1-1 0,0 2 0,1-1 0,-1 0 1,0 1-1,0-1 0,1 1 0,-1 0 0,0 0 0,-2 2 1,-1 3 3,0-1 0,0 1 1,1 0-1,0 0 0,0 1 1,-7 15-1,8-14-4,1 1 0,0 0 0,1 0 0,0 1 0,0-1 0,1 0 1,1 1-1,-1-1 0,2 1 0,-1-1 0,2 1 0,4 17 0,-5-22-2,1 1 1,0-1-1,0 0 1,1 0-1,0 0 0,0-1 1,1 1-1,-1-1 1,1 1-1,0-1 1,1 0-1,-1-1 1,1 1-1,0-1 0,0 0 1,0 0-1,0-1 1,1 1-1,0-1 1,0 0-1,10 3 1,-6-3-1,1-1 0,-1 0 0,0-1 0,1 0 0,0-1 0,-1 0 0,1 0 0,-1-1 0,1-1 0,-1 0 0,0 0 0,0-1 0,0 0 0,0-1 0,0 0 0,0 0 0,-1-1 0,0-1 0,0 1 0,-1-1 0,1-1 0,-1 0 0,-1 0 0,1 0 1,-1-1-1,0 0 0,-1-1 0,0 0 0,0 1 0,-1-2 0,7-15 0,-2 3-5,-7 18 12,-1 0 0,0-1 1,0 1-1,-1-1 0,1 1 0,-1-1 0,0 1 0,0-1 1,1-7-1,1 3 91,-3 13-82,0 0-1,0 1 1,0-1-1,1 0 1,-1 0-1,3 9 0,3 3-11,0 0 0,0 0-1,2-1 1,0 1 0,1-2-1,0 1 1,1-1 0,1-1-1,0 0 1,1 0 0,0-1-1,1-1 1,18 13 0,-24-20-6,-1-1 1,1 1-1,-1-2 1,1 1-1,0-1 0,0 0 1,0 0-1,1-1 1,-1 0-1,12 0 1,4-1 21,46-5 0,-42-1-12,-1-1-1,0-1 1,-1-1-1,0-1 1,-1-2-1,28-16 1,-43 24-6,-1-1 0,0 1 0,-1-1 0,1-1 0,-1 1 0,0-1 0,0-1 0,-1 1 0,0-1 0,0 0 0,-1-1 0,1 1 0,4-11 0,-10 17-3,1 0 0,0 0 0,-1-1 0,0 1 0,1-1 0,-1 1-1,0 0 1,1-1 0,-1 1 0,0-1 0,0 1 0,0-1 0,0 1-1,-1-1 1,1 1 0,0 0 0,-1-1 0,1 1 0,0-1 0,-1 1-1,0 0 1,1 0 0,-1-1 0,0 1 0,0 0 0,0 0 0,1 0-1,-1 0 1,0 0 0,-1 0 0,1 0 0,0 0 0,0 0 0,0 0-1,0 0 1,-3 0 0,0-1 5,0 1 1,1 0-1,-1 0 0,0 0 0,0 0 0,0 1 0,1 0 1,-1 0-1,0 0 0,0 0 0,0 0 0,0 1 1,-4 0-1,-3 3 10,1-1 0,-1 1 1,1 1-1,0 0 0,0 1 1,0 0-1,1 0 0,0 1 1,0 0-1,1 0 0,-10 12 1,12-12-12,0 0 1,1 0-1,0 1 1,0 0 0,1 0-1,0 0 1,0 0-1,1 0 1,0 1-1,1 0 1,-1 0 0,2-1-1,-1 1 1,1 14-1,0-18-3,1 0-1,0-1 1,1 1-1,-1 0 1,1-1-1,0 1 1,0 0-1,0-1 0,1 0 1,-1 1-1,1-1 1,0 0-1,0 0 1,1 0-1,-1 0 1,1 0-1,5 5 0,-7-8-1,0-1 0,0 1 0,1-1 0,-1 0-1,0 1 1,1-1 0,-1 0 0,0 0 0,1 0-1,-1 0 1,0 0 0,1 0 0,-1 0 0,1 0-1,-1-1 1,0 1 0,0 0 0,1-1 0,-1 1-1,0-1 1,0 0 0,1 1 0,1-2 0,28-21 33,-14 7-23,0-1 0,-1-1 1,-1-1-1,0 0 0,-2-1 0,0 0 1,-2-1-1,19-44 0,-28 73-4,1-1-1,0 1 1,1-1 0,0 0-1,5 9 1,-5-11-1,-1 0 0,1-1 1,0 1-1,0-1 0,0 0 0,0 0 0,1 0 0,-1 0 1,1-1-1,0 1 0,0-1 0,10 4 0,-7-5 2,-1 0 0,1 0 0,0-1 0,-1 0 0,1 0 0,0-1 0,0 0 0,0 0 0,12-3 0,3-1-6,-1-1-1,-1-1 1,1-1-1,-1-1 1,0 0 0,33-21-1,-15 5-20,0-2 0,43-39-1,-80 62 14,0 0 0,0 1 0,0-1 0,0 0 0,-1 0 0,1 0 0,-1 0 0,0 0 0,0 0 0,0-1 0,0 1 0,0 0 0,-1-1 0,0 1 0,1 0 0,-1-1 0,-1-4 0,1 7 4,0 0-1,-1 0 0,1 0 0,0 0 0,-1 1 1,1-1-1,-1 0 0,1 0 0,-1 1 0,1-1 0,-1 0 1,1 1-1,-1-1 0,0 0 0,1 1 0,-1-1 0,0 1 1,0-1-1,1 1 0,-1 0 0,0-1 0,0 1 0,0 0 1,1-1-1,-1 1 0,-1 0 0,0-1 3,0 1-1,0 0 1,0 0-1,0-1 1,1 1 0,-1 1-1,0-1 1,0 0-1,0 0 1,0 1 0,-3 0-1,-5 5-6,-1 1 0,1-1-1,1 2 1,0 0 0,0 0 0,-14 16-1,10-11 0,0 2-1,1 0 0,0 1 0,1 1-1,0 0 1,2 0 0,0 1 0,1 0 0,1 1-1,0 0 1,2 0 0,0 0 0,1 1-1,1-1 1,-1 28 0,4-44 7,0 0 1,0 0 0,0-1-1,1 1 1,-1 0 0,1 0-1,0-1 1,0 1 0,-1-1-1,2 1 1,-1-1 0,0 1-1,0-1 1,1 1 0,0-1-1,-1 0 1,1 0 0,0 0-1,0 0 1,0 0 0,0 0-1,0 0 1,4 1-1,-3-2 2,-1 0-1,0 0 0,0-1 0,1 1 1,-1-1-1,0 0 0,1 1 0,-1-1 1,0 0-1,1 0 0,-1-1 0,1 1 0,-1 0 1,0-1-1,0 0 0,1 1 0,-1-1 1,0 0-1,0 0 0,0 0 0,0-1 1,0 1-1,0 0 0,0-1 0,0 1 0,0-1 1,-1 0-1,3-2 0,6-7 13,0-1-1,-1 0 1,-1 0 0,0-1-1,0 0 1,-1-1 0,-1 0-1,0 0 1,-1 0 0,-1-1-1,0 1 1,-1-1 0,-1 0-1,0 0 1,0-21 0,-3 42 12,1 0-1,-1-1 1,-1 1 0,-3 10 0,-1 5-9,4-11-8,-10 45-1,-3-1-1,-1-1 1,-37 80 0,-38 64 3,83-179 24,-1 0 0,-1 0 0,0-1-1,-1 0 1,-1-1 0,-1 0 0,0-1 0,-1 0-1,-30 25 1,42-38-16,-1-1 0,1 1 0,0 0-1,-1-1 1,1 1 0,-1-1 0,1 0 0,-1 0 0,1 0-1,-1 0 1,0-1 0,0 1 0,1-1 0,-1 1 0,0-1-1,-5 0 1,5-1-7,1 1-1,-1-1 1,1 0-1,0 0 1,-1 0-1,1 0 0,0 0 1,0-1-1,0 1 1,0-1-1,0 1 1,0-1-1,0 0 1,0 0-1,-2-2 1,0-3-2,0 1 1,1 0 0,-1-1 0,1 0-1,0 0 1,1 0 0,0 0 0,0 0-1,0-1 1,1 1 0,0-10 0,0 10-14,2 0 1,-1 0 0,0 1-1,1-1 1,1 0 0,-1 1-1,1-1 1,0 1-1,0 0 1,1-1 0,0 1-1,0 0 1,0 1 0,1-1-1,0 0 1,0 1 0,0 0-1,1 0 1,0 0 0,0 1-1,6-5 1,15-13-27,1 2-1,0 1 1,2 1 0,0 1 0,1 2-1,55-21 1,-18 14 56,0-4 1,101-54-1,-114 48 48,95-71 1,-137 92-50,0 0 1,-1-1-1,-1-1 1,0 1 0,0-2-1,-2 1 1,1-1-1,-2 0 1,0-1-1,-1 0 1,7-23-1,-12 34-11,0 1-1,0-1 0,0 1 0,-1-1 0,0 1 0,0-1 1,0 1-1,0-1 0,0 1 0,0-1 0,-1 1 0,0-1 1,0 1-1,0-1 0,0 1 0,0 0 0,-1-1 0,0 1 1,1 0-1,-1 0 0,0 0 0,0 0 0,-1 1 0,1-1 0,-1 1 1,1-1-1,-1 1 0,0 0 0,0 0 0,0 0 0,0 0 1,0 0-1,0 1 0,0-1 0,-1 1 0,1 0 0,0 0 1,-1 1-1,1-1 0,-5 0 0,4 1 10,-1-1 1,1 1-1,0 0 1,-1 1-1,1-1 0,0 1 1,0 0-1,-1 0 0,1 0 1,0 1-1,0-1 1,0 1-1,0 0 0,1 0 1,-1 0-1,0 1 0,1-1 1,0 1-1,-1 0 1,1 0-1,0 0 0,1 0 1,-1 1-1,0-1 0,1 1 1,0-1-1,0 1 1,0 0-1,0 0 0,1 0 1,-3 7-1,4-7-1,-1 0 0,0 0 0,1 0 0,-1 0 0,1 0 0,0 0 0,1 0 0,-1-1 0,1 1-1,0 0 1,-1 0 0,2 0 0,-1 0 0,0-1 0,1 1 0,0 0 0,0-1 0,2 4 0,3 3 23,0-1 1,0 1-1,0-2 0,1 1 1,10 7-1,-7-8-2,0 0 0,1 0-1,1-1 1,-1 0 0,1-1 0,0-1-1,0 0 1,1-1 0,-1 0 0,1-1 0,25 2-1,-18-3-19,0-1-1,0-1 0,1-1 0,-1-1 0,0-1 0,0-1 1,27-9-1,-38 9-44,1 0 1,-1-1 0,0 0-1,0-1 1,-1 0-1,0-1 1,0 0 0,0-1-1,-1 1 1,0-1 0,-1-1-1,0 0 1,0 0 0,-1 0-1,0-1 1,6-11-1,-7 10-884,-1 0 0,0 0 0,0 0 0,4-23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2208,'0'0'8938,"16"3"-8454,62 13 21,140 24 1210,-67-11-416,-6-1 773,-125-28-1187,-12-3-763,-8 3-167,0 0 1,0 0-1,0 0 0,0-1 0,0 1 0,1 0 0,-1 0 1,0 0-1,0 0 0,0 0 0,0-1 0,0 1 0,0 0 0,0 0 1,0 0-1,0 0 0,0 0 0,0-1 0,0 1 0,0 0 1,0 0-1,0 0 0,0 0 0,0 0 0,0 0 0,0-1 1,0 1-1,0 0 0,0 0 0,0 0 0,-1 0 0,1 0 0,0-1 1,0 1-1,0 0 0,0 0 0,0 0 0,0 0 0,0 0 1,0 0-1,-1 0 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34 5416,'0'0'10249,"1"10"-9673,4 49 192,8 68 1014,3 29 86,-6-56-462,-5-42-144,-9-32 188,-4-41-852,-5-22-366,1-1-1,3 0 0,-8-62 1,15 84-165,1-1 1,1 1 0,0 0 0,1 0 0,1 0 0,1 0 0,0 0 0,1 0 0,0 1-1,2 0 1,11-25 0,-13 33-41,1 0 0,-1 1-1,2-1 1,-1 1 0,1 0-1,0 0 1,0 1 0,1-1-1,0 1 1,-1 1 0,2-1-1,-1 1 1,9-3 0,11-3 44,0 0 0,41-7 0,-48 12-37,-17 4-27,0 0-1,1 1 1,-1-1-1,1 1 0,-1 0 1,0 0-1,1 0 0,-1 0 1,1 0-1,-1 1 1,0 0-1,1-1 0,-1 1 1,0 1-1,0-1 0,0 0 1,0 1-1,0-1 1,0 1-1,0 0 0,0 0 1,0 0-1,-1 1 0,1-1 1,-1 0-1,0 1 1,0 0-1,0 0 0,0-1 1,0 1-1,-1 0 0,1 0 1,-1 1-1,1-1 1,-1 0-1,0 0 0,-1 1 1,1-1-1,-1 0 0,1 4 1,-1-1 3,0 0 0,0-1 1,-1 1-1,0-1 0,0 1 1,-1-1-1,1 1 0,-1-1 0,0 0 1,0 0-1,-1 1 0,0-2 1,0 1-1,0 0 0,0-1 0,-1 1 1,0-1-1,0 0 0,-6 6 1,-8 3 13,1-1 0,-2-1 0,-35 17 0,36-19-22,5-2-2,-1-1 0,0 0 1,-25 5-1,35-10-11,0 0-1,0 1 0,0-1 1,-7 4-1,10-4 9,0-1 1,0 1-1,0-1 0,0 1 1,1 0-1,-1-1 0,0 1 1,0 0-1,1 0 0,-1-1 0,0 1 1,1 0-1,-1 0 0,1 0 1,-1 0-1,1 0 0,-1 0 1,1 0-1,0 0 0,0 0 1,-1 0-1,1 2 0,1 2-8,0 0-1,0 1 0,0-1 1,0 0-1,1 0 0,0 0 1,0 0-1,1 0 1,-1 0-1,5 5 0,7 15-28,-4-3 20,1-1 0,1 0 0,1 0 0,1-2 0,18 20 0,-18-24 16,-7-6 4,1-1-1,0-1 0,0 1 1,1-1-1,0-1 1,15 10-1,-18-13 73,1 0-1,-1 1 1,1-2-1,0 1 0,0-1 1,0 0-1,0-1 1,0 0-1,10 1 1,-16-2-56,0 0 0,-1 0 0,1 0 0,0 0 0,0 0 0,-1 0 0,1 0-1,0 0 1,0 0 0,-1 0 0,1-1 0,0 1 0,-1 0 0,1 0 0,0-1 0,-1 1 0,1-1 0,0 1 0,0-1 0,1-13-352,-2 8 38,2-6-414,-1 7-2957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3 6520,'0'0'6805,"-7"-1"-6153,2 1-474,0-1 0,-1 1 0,1 0 0,0 0 1,0 0-1,-1 0 0,1 1 0,0 0 0,0 0 0,0 1 0,0 0 0,0 0 1,0 0-1,-5 3 0,-6 5 440,12-8-476,0 0 0,1 1 0,-1-1-1,1 1 1,-1 0 0,1 0 0,0 0 0,0 0-1,0 1 1,0-1 0,-3 8 0,-2 3 294,4-7-200,0 1 1,0 0 0,0 0 0,1 0-1,1 0 1,-1 0 0,1 1 0,-1 16-1,3-23-169,0 1 0,1 0-1,0-1 1,-1 1-1,1 0 1,0-1 0,0 1-1,0-1 1,1 0 0,-1 1-1,1-1 1,-1 0-1,1 0 1,0 0 0,0 0-1,0 0 1,0 0-1,0 0 1,0-1 0,0 1-1,1-1 1,-1 1 0,5 1-1,3 1 89,0 0 0,0 0 1,0-1-1,18 3 0,-20-5-77,0 0 0,-1-1 0,1 0 0,0-1 0,-1 1 0,1-1 0,9-3 0,51-18 725,-67 22-782,-1 0 1,1-1 0,0 1 0,-1 0 0,1 0-1,-1 0 1,1 0 0,0-1 0,-1 1-1,1 0 1,-1-1 0,1 1 0,-1 0 0,1-1-1,-1 1 1,1-1 0,-1 1 0,0-1 0,1 1-1,-1-1 1,0 1 0,1-1 0,-1 0 0,1-7-3603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5120,'0'0'9008,"6"9"-8263,15 20 294,45 48 0,-33-48-248,0-1-1,2-2 1,1-1-1,58 31 0,-83-49-364,6 4 197,-16-11-523,0 0 0,-1 1 0,1-1 0,0 0 0,0 1 1,-1-1-1,1 0 0,0 0 0,0 0 0,-1 0 0,1 0 0,0 0 0,0 0 0,-1 0 0,1 0 0,0 0 0,0 0 0,0 0 0,4-25-154,-3-21-3451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1 10544,'0'0'1113,"-11"8"-845,-71 56 336,53-41-189,1 1-1,2 1 1,-29 34 0,-103 109 3366,145-157-3103,10-9-424,1 0 0,-1 0 1,1 0-1,0 0 0,0 0 0,0 0 0,-3 4 1,3-3 157,7-8-447,2-1-2674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50 136 8744,'0'0'4738,"4"8"-4039,-3-6-659,3 6 151,1 1 0,-2-1 1,1 1-1,-1 0 0,0 0 0,1 12 1,7 138 2250,-3-20-87,-7-126-2041,-1-9-115,0 0 1,1 0 0,-1 0 0,1 0 0,0 0 0,2 6 0,-4-3 563,1-7-739,-1 0 0,1 0 0,0 1 0,0-1 0,0 0-1,0 0 1,-1 0 0,1 0 0,0 1 0,0-1-1,0 0 1,0 0 0,0 0 0,0 1 0,0-1 0,0 0-1,0 0 1,0 0 0,0 1 0,0-1 0,0 0-1,0 0 1,0 0 0,0 1 0,0-1 0,0 0 0,0 0-1,0 0 1,0 1 0,0-1 0,0 0 0,0 0 0,0 0-1,0 1 1,1-1 0,-1 0 0,0 0 0,0 0-1,0 0 1,0 1 0,0-1 0,1 0 0,-1 0 0,0 0-1,0 0 1,0 0 0,1 0 0,-1 0 0,0 1-1,0-1 1,0 0 0,1 0 0,-1 0 0,0 0 0,0 0-1,1 0 1,0-7 242,0 0-1,0 0 0,-1 1 1,-1-11-1,-34-293 570,32 287-786,2 1 0,0-1 1,1 1-1,1 0 0,5-24 1,-6 43-44,1 1 0,0-1 1,0 0-1,0 1 0,0-1 1,0 1-1,1-1 1,-1 1-1,1 0 0,-1 0 1,1 0-1,0-1 1,0 2-1,0-1 0,0 0 1,1 0-1,-1 1 0,0-1 1,1 1-1,2-2 1,5-1 5,0 0 0,1 0 0,16-3 0,-19 6-11,-1 0-1,1 0 1,-1 1-1,1 0 1,-1 1-1,1 0 1,-1 0-1,1 0 1,-1 1-1,11 4 1,-3-1-15,0 2 1,0 0 0,25 16-1,-36-21 14,-1 1 0,0-1 0,0 0 0,-1 1 0,1 0-1,0 0 1,-1 0 0,0 0 0,0 0 0,0 0 0,3 7 0,-4-8 1,0 1 1,0 0 0,-1-1 0,1 1-1,-1 0 1,1 0 0,-1-1-1,0 1 1,-1 0 0,1 0 0,0 0-1,-1-1 1,1 1 0,-1 0-1,0-1 1,0 1 0,-2 4 0,-4 6 14,0-1 0,-1 1 0,-1-1 1,0-1-1,-11 12 0,-58 49 100,64-61-95,-25 24 139,39-35-157,0 0 0,0 0-1,-1 0 1,1 0 0,0 0 0,0 1-1,-1-1 1,1 0 0,0 0 0,0 0-1,0 0 1,-1 0 0,1 1 0,0-1-1,0 0 1,0 0 0,0 1 0,-1-1-1,1 0 1,0 0 0,0 0 0,0 1-1,0-1 1,0 0 0,0 0 0,0 1-1,0-1 1,-1 0 0,1 1 0,0-1-1,0 0 1,0 0 0,0 1 0,0-1-1,1 0 1,-1 0 0,0 1 0,0-1-1,0 0 1,0 0 0,0 1 0,0-1-1,0 0 1,0 0 0,1 1 0,-1-1-1,0 0 1,0 0 0,0 0 0,0 1-1,1-1 1,-1 0 0,0 0 0,1 0-1,18 7 25,-8-4-18,9 4-15,30 6 0,-32-9-19,0 0 0,-1 1 1,17 8-1,-6-1-22,-14-7-10,21 12-1,-32-15 46,0 0 0,0 0 0,1 1-1,-1-1 1,-1 1 0,1 0 0,0 0 0,-1-1 0,1 2-1,-1-1 1,2 4 0,-3-6 10,-1 1 0,0-1 0,1 1 0,-1 0 0,0-1 0,0 1 0,0-1 0,0 1 0,0 0 0,0-1 0,-1 1 0,1-1 0,0 1 0,-1-1 0,1 1-1,-1-1 1,0 1 0,1-1 0,-1 1 0,0-1 0,0 0 0,0 1 0,0-1 0,-2 2 0,-4 4 9,0 1 0,-13 10 1,15-14-11,-11 8 17,1-1-1,-2-1 1,0 0 0,-26 11-1,-76 23 143,78-31-35,-1-1 0,-56 8 0,97-20-131,0 0 1,-1 0 0,1 0-1,0 0 1,-1 0-1,1 0 1,-1 0-1,1 0 1,-1 0-1,1 0 1,0-1 0,-1 1-1,1-1 1,0 1-1,-1-1 1,1 0-1,0 1 1,-2-2-1,2 1-180,1 0-1,-1 0 0,1 1 0,0-1 0,-1 0 1,1 0-1,-1 0 0,1 0 0,0 0 0,0 1 1,0-1-1,-1 0 0,1 0 0,0 0 0,0 0 1,0 0-1,0 0 0,1 0 0,-1 0 0,0 0 1,0 0-1,1-1 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6632,'0'0'15838,"10"-3"-15670,-2 0-131,4 0 19,-1-1-1,1 2 0,0-1 0,16 0 0,20 2 132,71-7 194,-84 6-210,1 1-1,-1 1 0,46 7 0,-57-4 39,-18-3-27,-1 0 1,0 0 0,1 0 0,-1 0 0,10-3 0,-30-3 180,5 3-3794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5320,'0'0'4346,"9"-2"-3574,17-1 0,0 1 0,0 1 0,30 3 0,-19 2-43,4 1 188,0-2 0,66-3 0,37-14 487,-91 6-3369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0 322 5824,'0'0'5053,"8"1"-4610,55 3 965,-45-3-726,-13 0-464,-1-1 1,1 0-1,0 1 0,-1-2 0,9 0 1,238-48 4012,-180 38-3386,-38 5-500,0 1 0,38 0 0,242-11 905,-147 11-802,-64 5-234,242-34 264,-248 22-394,272-56 248,-245 42-247,-76 16-46,13-3 26,113-11 0,87 6 50,-147 13-67,28-2 89,-94 4-68,-33 3-12,-1-1-1,0 0 0,1-1 1,17-5-1,-44 9-3277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0 181 7024,'0'0'9533,"6"9"-8937,3 5-307,-1 1 1,-1 0 0,9 25-1,26 122 1877,-6-19 28,-32-131-1901,-3-10-183,0 1 0,0-1 0,0 1 1,0 0-1,-1-1 0,1 6 0,-1-7-32,0 0-1,0 0 1,0 0-1,1 0 1,-1 0 0,0 0-1,0-1 1,1 1-1,-1 0 1,1 0-1,-1 0 1,0 0-1,1 0 1,0-1 0,-1 1-1,1 0 1,0 0-1,0 0 323,-5-10-324,2-6-82,-1 1 1,-8-25-1,-1-3-17,-2-18-44,2 16-49,-9-87 0,20 117 97,0 1 0,1-1-1,1 0 1,0 0-1,1 1 1,1-1 0,0 1-1,0 0 1,2-1 0,10-21-1,-12 30 16,0-1-1,1 1 1,0 0-1,0 0 1,0 0-1,0 1 1,1 0-1,9-7 1,3 0-2,24-12 0,-30 17 4,-5 3 4,1 1 0,0-1 0,0 1 0,0 1 0,0-1 0,0 1 0,0 0 0,0 1 0,1-1 1,-1 2-1,0-1 0,0 1 0,1 0 0,-1 0 0,0 1 0,13 4 0,-15-4 0,-1 0-1,1 0 1,-1 0-1,0 1 0,1-1 1,-1 1-1,0 0 1,0 0-1,-1 0 1,1 1-1,-1 0 1,0-1-1,1 1 1,-2 0-1,1 0 0,0 1 1,-1-1-1,0 0 1,0 1-1,0 0 1,0-1-1,-1 1 1,0 0-1,0 0 0,0 8 1,-1-6-10,0 1 1,-1 0-1,0 0 1,-1-1-1,0 1 1,0 0-1,0-1 1,-1 0 0,0 0-1,-1 1 1,1-2-1,-1 1 1,-1 0-1,1-1 1,-1 0-1,0 0 1,-1 0-1,1-1 1,-1 0-1,0 0 1,-1 0-1,1-1 1,-1 0-1,0 0 1,-13 5-1,-28 10-382,47-19 372,1 0 0,0 1 0,-1-1 0,1 0 0,-1 0 0,1 0 0,-1 0 0,1 0 0,0 0 0,-1 1 0,1-1 0,0 0 1,-1 0-1,1 0 0,-1 1 0,1-1 0,0 0 0,-1 1 0,1-1 0,0 0 0,0 1 0,-1-1 0,1 0 0,0 1 0,0-1 1,0 0-1,-1 1 0,1-1 0,0 1 0,0-1 0,0 0 0,0 1 0,0-1 0,0 1 0,0-1 0,0 1 0,11 15-334,-7-12 354,29 31-189,35 44 58,-53-61 163,21 22 0,-30-34 8,1 0-1,0-1 1,0 1-1,1-1 1,-1-1-1,13 6 1,-7-4 69,-9-4-12,0 1 0,0-2 0,0 1 0,1 0 0,-1-1 1,1 0-1,5 1 0,-8-3-164,-1-1-1,1 0 1,-1 1 0,1-1 0,-1 0-1,0 0 1,1 0 0,-1 0-1,1-4 1,0 3-2446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0 8432,'0'0'6936,"-7"1"-6408,2 0-438,0-1 32,-1 0 1,1 1-1,0-1 0,0 1 0,0 1 0,0-1 0,0 1 1,0 0-1,0 0 0,-8 5 0,-4 5 433,14-10-437,0 0 1,-1 0-1,1 1 0,0-1 1,0 1-1,1 0 0,-1-1 1,1 1-1,-1 0 1,1 0-1,0 1 0,0-1 1,-2 4-1,2-2-44,1-2 10,1-1-1,-1 0 1,0 1 0,0-1-1,1 1 1,0-1 0,-1 5-1,1-6-48,0 0 0,1 0 0,-1 0-1,0 0 1,1 0 0,-1 0 0,1 0-1,-1-1 1,1 1 0,-1 0 0,1 0-1,-1 0 1,1 0 0,0 0 0,0-1-1,-1 1 1,1 0 0,0-1 0,0 1-1,0-1 1,0 1 0,1 0 0,5 2 70,1-1 0,-1 0 1,1 0-1,-1 0 0,1-1 1,0 0-1,0-1 0,-1 0 0,16-1 1,18 1 213,-35 0-252,1-1 0,0 1 1,-1-1-1,1-1 0,0 1 1,-1-1-1,10-4 0,19-4 123,-34 10-193,0-1 0,1 1 0,-1-1 1,0 0-1,0 0 0,1 1 1,-1-1-1,0 0 0,0 0 0,0 0 1,0 0-1,0 0 0,0 0 1,0-1-1,0 1 0,0 0 0,-1 0 1,2-3-1,9-26-159,-10 24 118,6-17-2948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6896,'0'0'1440,"11"-5"-982,16-6-6,1 2 0,0 0-1,57-9 1,-37 14 136,1 1 0,-1 3 0,1 1 0,-1 3 0,51 11 0,-42-2-27,21 5 305,1-3 1,83 5-1,-89-18-2723,-58-1-9151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4816,'0'0'14530,"8"-4"-14195,49-32 281,-50 33-502,-1 0-1,1 0 1,0 0 0,-1 1 0,1 0-1,12-2 1,-10 2 57,0 0 0,17-7 0,-24 8-146,-1 1 1,0-1-1,0 0 0,1 1 0,-1-1 1,0 1-1,1-1 0,-1 1 1,1 0-1,-1 0 0,1-1 1,-1 1-1,0 0 0,1 0 0,-1 1 1,1-1-1,-1 0 0,1 0 1,-1 1-1,0-1 0,1 0 0,-1 1 1,0 0-1,1-1 0,-1 1 1,0 0-1,0-1 0,0 1 0,1 0 1,-1 0-1,0 0 0,1 2 1,-1-2-12,-1 0 1,0 0-1,0 0 1,0 0-1,0 0 1,0 0-1,1 0 1,-2 0-1,1 0 1,0 0-1,0 0 1,0 0-1,0 0 1,-1 0-1,1 0 0,-1 1 1,-7 20 76,6-18-62,-7 12 42,0-1 0,0 0 0,-1-1 0,-1 0 0,-16 16 0,1 0 163,26-30-225,0 1 0,0 0-1,-1-1 1,1 1-1,0-1 1,0 1 0,1-1-1,-1 1 1,0 0 0,0-1-1,0 1 1,0-1-1,0 1 1,1-1 0,-1 1-1,0-1 1,0 1 0,1-1-1,-1 1 1,0-1-1,1 1 1,-1-1 0,1 1-1,-1-1 1,0 0 0,1 1-1,0 0 1,17 12 80,-11-9-11,0 0-1,0-1 1,1 0 0,-1 0-1,1-1 1,0 0 0,0 0-1,0-1 1,13 1 0,-18-2-184,0 0 1,0 0-1,0-1 1,0 1-1,0-1 1,0 1-1,0-1 0,0 0 1,0 0-1,-1 0 1,1-1-1,0 1 1,-1-1-1,1 1 1,-1-1-1,0 0 1,1 0-1,-1 0 0,0 0 1,0 0-1,0-1 1,0 1-1,-1 0 1,1-1-1,-1 0 1,1 1-1,-1-1 1,2-4-1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5224,'0'0'8678,"8"-4"-8198,36-22 391,-22 18 447,2-2-576,-21 8-647,1 1 1,-1 0 0,0-1 0,0 2-1,1-1 1,-1 0 0,1 1-1,-1-1 1,0 1 0,6 1-1,5-2 118,-3 1-43,-1 0 0,13 1 0,-13 0 6,0 0-1,20-2 1,82-8 1026,-99 10-972,-1 0 0,1 0 0,-1 1 1,1 1-1,14 5 0,-22-6-54,0 1 0,0 0 1,0 1-1,0-1 0,6 7 0,-11-10 4,0 1-264,-1-1 0,1 1 1,-1-1-1,1 0 0,-1 1 0,1-1 0,-1 1 0,1 0 0,0-1 0,-1 1 0,1-1 1,0 1-1,0 0 0,-1-1 0,1 1 0,0 0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6224,'0'0'5154,"7"-6"-4692,23-17 4,-30 22-349,1 0 0,0 0 1,0 1-1,0-1 0,0 1 0,0-1 0,0 1 0,0-1 0,0 1 0,1 0 0,-1-1 0,0 1 0,0 0 0,0 0 1,0 0-1,0 0 0,0 0 0,1 0 0,-1 0 0,0 0 0,0 0 0,0 1 0,0-1 0,0 0 0,0 1 0,2 0 1,6 1 1312,1-2-862,1 0 0,-1 1-1,0 0 1,20 4 0,-25-4-477,-1 0 0,1 0-1,0-1 1,0 0 0,10 0 0,11 0 96,11 3 92,0-2 0,1-1 0,-1-2 0,55-10 1,-69 10-79,-19 2-125,-1 1 0,0-2 0,1 1 0,-1 0 0,0-1 0,1 1 0,-1-1 0,0 0 0,0 0 0,0 0 0,0-1 0,0 1 0,6-4 0,-5 2 61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5416,'0'0'11063,"7"10"-10771,-6-10-283,11 17 178,-1-1 1,0 2-1,10 22 0,25 82 1579,-40-98-1135,-3-10 5,-2-6-111,-2-16-106,3 1-380,0-1 0,0 0-1,0 0 1,5-8 0,5-18 54,-7 16-44,2-10 67,12-30 1,-16 50-73,1 0-1,-1 0 1,2 1 0,-1 0 0,1 0-1,0 0 1,0 0 0,10-8 0,-14 13-19,1 1 1,0 0 0,-1-1-1,1 1 1,0 0-1,0 0 1,0 0 0,0 1-1,0-1 1,-1 0-1,2 1 1,-1-1 0,0 1-1,0 0 1,0-1 0,0 1-1,0 0 1,0 0-1,0 1 1,4-1 0,-4 1-3,1 0 1,0 0-1,-1 0 1,1 1-1,-1-1 1,0 0-1,1 1 1,-1 0-1,0-1 1,0 1 0,0 0-1,0 0 1,0 0-1,0 1 1,2 3-1,4 9 109,0 0 0,-1 0 0,0 1 0,-1 0-1,-1 0 1,3 21 0,-7-35-75,-1 0 0,0-1 1,1 1-1,-1-1 0,1 1 0,-1-1 1,1 1-1,0-1 0,-1 1 0,1-1 0,0 0 1,1 2-1,0 0 125,-1-3-34,3-3-83,-2 0-30,1-1 1,-1 1 0,0 0 0,0-1-1,0 1 1,2-8 0,2-2 27,-1 4-24,3-8 110,19-29-1,-24 42-118,1-1-1,0 1 1,0-1 0,0 1 0,0 0 0,1 1 0,-1-1-1,1 1 1,0 0 0,7-3 0,-11 5-26,0 1 0,1 0 1,-1 0-1,1 0 0,-1 0 0,0 0 1,1 0-1,-1 0 0,1 0 0,-1 0 1,0 0-1,1 1 0,-1-1 0,0 1 1,1-1-1,-1 1 0,0-1 0,1 1 1,-1 0-1,1 1 0,2 0-9,-1 0 0,0 1 0,0 0 0,0 0 0,5 6 0,-3-2 9,0 1 1,-1 0-1,0 0 1,0 0-1,-1 0 1,0 1-1,3 11 1,7 66 142,-5-28 124,-3-37-157,-3-13 11,0-1 1,-1 1-1,1 9 0,-4-14 283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1 271 6328,'0'0'9201,"9"-10"-8800,71-66 719,-69 65-824,-7 8-172,0 0-1,-1-1 0,1 1 0,0 1 1,0-1-1,0 1 0,10-4 1,6-4 424,-14 7-315,-1 1 0,1-1-1,-1 1 1,1 0 0,0 1 0,6-2-1,-11 3-190,0 0 1,1 0-1,-1 0 0,1 0 0,-1 0 0,0 1 1,1-1-1,-1 0 0,0 1 0,0-1 0,1 1 0,-1-1 1,0 1-1,0 0 0,0-1 0,0 1 0,1 0 0,-1 0 1,0 0-1,0 0 0,-1 0 0,1 0 0,0 0 0,0 0 1,0 0-1,-1 0 0,1 0 0,0 1 0,-1-1 0,0 0 1,1 0-1,0 3 0,40 144 1178,-39-142-1179,0 5 38,0 0 0,1-1 0,0 1-1,1-1 1,1 0 0,-1 0 0,8 10 0,-11-18-65,1-1 0,0 1-1,0 0 1,-1-1 0,1 0 0,0 1 0,0-1 0,0 0-1,0 0 1,1 0 0,-1 0 0,0 0 0,0-1-1,1 1 1,-1-1 0,0 1 0,1-1 0,-1 0 0,0 0-1,1 0 1,-1 0 0,1 0 0,-1-1 0,0 1 0,0-1-1,1 1 1,-1-1 0,0 0 0,0 0 0,0 0-1,1 0 1,-1 0 0,0-1 0,-1 1 0,1-1 0,0 1-1,3-4 1,1-1 7,-1-1 0,0 1-1,0-1 1,-1 0 0,1-1-1,-1 1 1,3-10 0,15-55 115,-17 55-98,-3 4-5,0-1 0,0 0 0,-2 1 0,0-1 0,0 0 0,-1 0 0,-4-19 0,1 11 73,1-28-1,3 48-94,1 0 1,0 0-1,-1 1 1,1-1-1,0 0 1,0 0-1,0 1 1,0-1-1,0 0 0,0 1 1,1-1-1,-1 1 1,0 0-1,1-1 1,-1 1-1,1 0 1,0 0-1,-1 0 1,1 0-1,0 0 1,0 0-1,-1 0 0,1 1 1,0-1-1,0 1 1,3-1-1,13-1 53,-14 1-50,1 0 0,-1 1-1,0-1 1,1 1 0,-1 0-1,0 0 1,1 1 0,-1-1-1,0 1 1,1 0 0,4 2-1,-9-3-13,8 3 100,0 1 0,0-1 0,9 6 0,-14-10-58,-3 1-46,0 0 0,0-1 0,0 1-1,1 0 1,-1 0 0,0 0 0,0-1 0,1 1 0,-1 0 0,0 0-1,0 0 1,1 0 0,-1-1 0,0 1 0,1 0 0,-1 0-1,0 0 1,0 0 0,1 0 0,-1 0 0,0 0 0,1 0 0,-1 0-1,0 0 1,0 0 0,1 0 0,-1 0 0,0 0 0,1 0 0,-1 0-1,0 1 1,0-1 0,1 0 0,-1 0 0,0 0 0,0 0-1,1 1 1,-1-1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6328,'0'0'8954,"0"9"-8356,3 29-43,10 110 3035,-7-90-1570,-6-45-841,-1-3-34,-1-13-1301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8744,'0'0'5938,"8"-5"-5400,3-1-238,0 1 0,0 0 0,1 1 1,21-6-1,1 3 261,119-18 1462,-124 22-1323,0 0 0,-1-2 0,54-16 0,-80 20-555,1 1 1,0-1 0,0 1-1,-1-1 1,1 1-1,5 0 1,-7 0-79,-5-4 232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4616,'0'0'10662,"7"-3"-10139,-3 2-478,3-2 122,0 0 1,1 1-1,-1 0 0,9-1 0,-14 3-93,0-1 0,0 1 0,0 0 0,1 0 0,-1 0 0,0 0 0,0 1 0,0-1 0,0 1 0,0-1 0,0 1 0,0-1 0,0 1 0,0 0 0,0 0 0,0 0 0,0 0 0,-1 1 0,1-1 0,0 0 0,-1 1-1,3 2 1,-2-1 6,0 0-1,-1 0 0,1 0 0,-1 0 1,0 0-1,0 0 0,0 0 0,0 0 0,0 1 1,-1-1-1,0 0 0,1 1 0,-1-1 0,0 0 1,-1 1-1,1-1 0,-1 0 0,0 5 1,-1-3-18,1 0 1,-1 0 0,0 0 0,0 0 0,-1-1-1,1 1 1,-1-1 0,0 0 0,0 0-1,-1 0 1,-4 5 0,-8 7 155,12-12-90,-1 1-1,1-1 0,-1 0 0,-7 5 1,12-9-113,-1 0 1,1 0 0,0 0-1,-1 1 1,1-1-1,-1 0 1,1 0 0,0 1-1,-1-1 1,1 0 0,0 0-1,-1 1 1,1-1 0,0 1-1,-1-1 1,1 0-1,0 1 1,0-1 0,0 0-1,-1 1 1,1-1 0,0 1-1,0-1 1,0 1 0,0 0 2,0-1 0,0 0 0,1 1 0,-1-1 0,0 0 0,1 1 0,-1-1 0,0 0 0,1 0 1,-1 1-1,0-1 0,1 0 0,-1 0 0,1 0 0,-1 0 0,0 1 0,1-1 0,-1 0 1,1 0-1,24 2 378,27 0 54,-11 0 128,-12-9 171,-25 5-607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0 213 3408,'0'0'14170,"8"0"-14005,-1-1-112,-2 1-16,-1 0 0,0 0 0,1 0 0,-1-1 0,0 0 0,1 0 0,-1 0 0,0 0 0,6-4 0,5-2 71,0 0 0,1 2-1,-1-1 1,17-2 0,0-1-11,34-8 140,0 2-1,74-6 0,-19 3 76,-70 9-57,100-5 1,-85 15-85,116-5 205,-115-4-281,67-17 1,-35 5 17,-57 15-14,83 1 0,-125 4-99,30 1 160,60 9 0,-78-9-2,-5-1 52,-12 4-3154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21 3712,'0'0'12482,"-9"-3"-12154,-26-8 4,32 10-237,0 0-1,-1 0 1,1 1-1,0-1 1,-1 1-1,1 0 1,0 0-1,-1 0 1,1 0-1,-1 1 1,1 0-1,-4 0 1,-6 2 196,6-1-213,1 0-1,0 0 1,0 1-1,0-1 1,0 1 0,1 1-1,-1-1 1,1 1-1,-1 0 1,1 0 0,1 0-1,-1 1 1,0 0-1,1 0 1,0 0 0,0 0-1,1 1 1,0 0-1,-5 10 1,5-9-36,2 0 0,-1 0 0,1 0 0,0 1-1,0-1 1,1 0 0,0 0 0,0 1 0,1-1 0,0 0 0,3 12 0,-3-16-28,0-1 1,0 1 0,1-1 0,-1 1-1,1-1 1,0 1 0,-1-1-1,1 0 1,0 0 0,0 0 0,1 0-1,-1-1 1,0 1 0,1 0-1,-1-1 1,1 0 0,-1 1 0,1-1-1,0 0 1,2 0 0,0 1 7,0-1 1,-1 0-1,1 0 0,0 0 1,0 0-1,0-1 1,-1 0-1,1 0 1,0 0-1,9-2 1,-7-1 7,-1 1 1,0-1-1,0 0 1,0-1-1,-1 1 1,1-1-1,-1 0 1,0-1-1,6-5 1,-4 3 18,-1-1 0,0 1 0,0-1 0,-1 0 1,8-16-1,-9 16-7,-1 1 0,-1-1 0,1 0 0,-2 0 0,1 0 0,-1 0 0,0-1 0,0 1 1,-1 0-1,0 0 0,-1-1 0,0 1 0,-3-13 0,4 20-16,-1 0 0,1 0-1,0 0 1,-1 0 0,1 1 0,0-1 0,-1 0 0,1 0-1,-1 1 1,1-1 0,-1 0 0,0 1 0,1-1 0,-1 0-1,-1 0 1,-2 2 172,3 9-30,33 242 614,11-15 250,-32-189-317,-10-46-414,0-3-59,-2-6-76,-5-42-3451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450 632 5824,'0'0'6150,"-10"5"-5674,-38 25 108,-45 37-1,30-19-170,22-17 58,-55 51 0,85-71-360,0 1 0,1 0-1,1 0 1,0 0 0,0 2 0,2-1 0,-1 1 0,2 0 0,-7 19 0,12-30-78,0 0 0,0 0 1,0 1-1,1-1 0,-1 0 0,1 1 1,0-1-1,0 0 0,0 0 0,0 1 1,1-1-1,-1 0 0,1 1 0,0-1 1,0 0-1,0 0 0,0 0 0,1 0 1,1 3-1,-1-3-4,1-1 0,-1 1 0,1-1 1,-1 0-1,1 0 0,0 0 0,-1 0 1,1-1-1,0 1 0,0-1 0,1 0 0,-1 1 1,0-2-1,0 1 0,0 0 0,1-1 0,-1 1 1,0-1-1,5 0 0,6 0 31,0-1-1,0-1 0,-1 0 1,1-1-1,-1 0 1,1-1-1,-1-1 1,0 0-1,-1-1 1,1 0-1,-1-1 0,0 0 1,18-15-1,3-6 74,-2 0-1,-1-2 0,31-40 0,-38 41-55,-2-1-1,-1-1 1,-2-1-1,-1 0 0,-1-2 1,-2 0-1,10-36 1,-3-7 89,-3-2 0,8-86 0,-25 159-156,10-112 237,-11 102-190,0 0 0,-1 0 1,-1 0-1,-1 0 0,-5-21 0,5 27-32,2 6 11,0 0 0,0 0 1,-1 0-1,1 0 0,-1 0 0,0 1 0,-4-8 0,5 11-27,1-1 0,-1 1 0,0-1 0,1 1 0,-1 0 0,1-1 0,-1 1 0,0 0 0,1-1 0,-1 1 0,0 0 0,1-1 1,-1 1-1,0 0 0,0 0 0,1 0 0,-1 0 0,0 0 0,-1 0 0,0 0 3,0 1 0,1-1 1,-1 1-1,0 0 0,0 0 0,0-1 1,1 1-1,-1 0 0,1 1 1,-1-1-1,-1 1 0,-5 6 23,0 0-1,1 0 0,-1 1 0,2 0 0,-1 1 0,1-1 0,-6 15 1,0 2 47,-15 48 0,17-35 3,1 0-1,-7 76 1,8 81 115,8-194-198,-1 50 56,3 1 1,11 69 0,-9-96-34,2-1 1,1-1-1,1 1 1,0-1-1,2 0 1,24 40-1,-29-55-8,1-1-1,0 0 0,1 0 1,0-1-1,0 1 0,0-2 1,1 1-1,0-1 0,1 0 1,-1-1-1,1 0 0,0 0 1,0-1-1,1 0 0,-1-1 1,1 1-1,0-2 0,0 0 0,0 0 1,0-1-1,0 0 0,0 0 1,0-1-1,0-1 0,0 0 1,0 0-1,0-1 0,0 0 1,0-1-1,0 0 0,-1 0 1,1-1-1,-1-1 0,0 1 1,0-2-1,9-6 0,-1-2 53,0 0 0,-2 0-1,0-2 1,-1 0 0,0-1 0,-1 0-1,-1-1 1,-1 0 0,0-1 0,8-20-1,-18 37-44,0-1-1,0 0 1,-1 0 0,1 1-1,-1-1 1,1 0-1,-1 0 1,0 0-1,0 0 1,0 0 0,0 1-1,0-1 1,-1 0-1,1 0 1,-1 0-1,0 1 1,0-1-1,0 0 1,0 1 0,0-1-1,-1 1 1,1-1-1,-1 1 1,0-1-1,0 1 1,0 0 0,-3-3-1,1 2 47,0 0-1,-1 0 0,1 1 1,-1-1-1,0 1 1,0 0-1,0 0 1,0 1-1,0-1 0,0 1 1,0 0-1,0 0 1,-11 1-1,216 8 397,-186-9-452,-1 2 1,1-1 0,-1 2 0,1 0 0,-1 0-1,0 1 1,0 1 0,0 0 0,19 10 0,-28-12-12,0 1 1,0 0 0,-1 0 0,1 0 0,-1 0 0,0 0 0,0 1 0,0 0 0,0-1 0,-1 1-1,1 0 1,-1 0 0,0 1 0,0-1 0,-1 0 0,1 1 0,-1-1 0,1 9 0,1 7 14,-1 0 0,-1 41 1,-1-38 10,-1-18-20,2-1-1,-1 1 1,0 0 0,1-1-1,0 1 1,0 0-1,1-1 1,-1 1 0,1-1-1,0 0 1,4 8-1,-5-10-4,1-1-1,-1 1 1,1 0-1,0 0 1,0-1-1,0 1 1,0-1-1,0 1 1,0-1-1,0 0 1,0 0-1,0 0 1,1 0-1,-1 0 1,0-1-1,1 1 1,-1-1-1,1 1 1,-1-1-1,1 0 1,-1 0-1,0 0 1,1 0-1,2-1 1,3 0 0,0-1-1,0 0 1,0 0 0,0-1-1,0 0 1,0-1 0,-1 1 0,0-2-1,10-6 1,6-7 25,29-28-1,-8 6-5,52-37 207,-87 68-202,-9 8-10,1-1 0,0 1 0,0 0 1,0 0-1,0 0 0,0 0 0,0 1 0,0-1 1,0 0-1,0 0 0,2 0 0,-2 1-12,0 0 0,-1 0 0,1 1 0,0-1 0,-1 0 0,1 1 0,-1-1 0,1 1 0,-1-1 0,1 1 0,-1-1 0,1 1 0,-1-1 0,1 1 1,-1-1-1,0 1 0,1-1 0,-1 1 0,0 0 0,1-1 0,-1 1 0,0 0 0,0-1 0,0 1 0,1 0 0,-1-1 0,0 1 0,0 0 0,0-1 0,0 2 0,9 41 53,10 31-19,-19-72-40,1 0 1,-1 0-1,1 0 1,0 0-1,0 0 1,0 0-1,0-1 1,0 1-1,0 0 1,0-1-1,1 1 1,-1-1-1,0 1 1,1-1-1,-1 0 1,1 1-1,0-1 1,-1 0-1,1 0 1,0 0-1,0 0 1,0-1-1,0 1 1,0 0-1,0-1 1,0 1-1,0-1 1,0 0-1,0 0 1,0 0-1,0 0 1,3 0-1,1-1 1,-1-1-1,0 0 1,1 1-1,-1-2 1,0 1 0,0-1-1,0 0 1,0 0-1,0 0 1,7-7-1,4-5 13,-1-1 1,-1 0-1,22-32 0,34-66 74,-43 69-40,10-26 60,-3-1 0,39-125 0,-66 174-65,4-29 0,5-17 117,-88 329 301,19-59-398,19-83-31,-128 394 74,98-367-81,60-138-21,2-7-3,7-12 0,73-104-51,4 4 0,6 4 0,138-133 0,-152 169 3,71-88 0,-121 129 49,-1-2 0,-1 0 0,-1-2 0,-3 0 0,28-73-1,-20 43 23,-19 51 13,-1-1 0,0-1 0,-1 1 1,0-1-1,-1 0 0,-1 0 0,1-25 0,-4 41-32,0 0 0,0 1 1,0-1-1,0 0 0,0 0 0,0 0 0,0 0 0,-1 0 0,1 0 0,0 0 0,0 0 0,0 0 0,0 0 0,0 0 0,0 0 0,0 0 0,0 0 0,0 0 0,0 0 0,-1 0 0,1 0 0,0 0 0,0 0 0,0-1 0,0 1 0,0 0 0,0 0 0,0 0 0,0 0 0,0 0 0,0 0 0,0 0 0,0 0 0,0 0 0,-1 0 0,1 0 0,0 0 0,0 0 0,0 0 0,0-1 0,0 1 0,0 0 0,0 0 0,0 0 0,0 0 0,0 0 0,0 0 0,0 0 0,0 0 0,0 0 0,0 0 0,0-1 0,0 1 0,0 0 0,0 0 0,0 0 0,0 0 0,0 0 0,0 0 1,0 0-1,0 0 0,0 0 0,1 0 0,-1 0 0,0-1 0,-6 11 101,-6 17-28,12-27-75,-7 19 40,-9 18 37,2 1 0,-13 56-1,-18 173 142,15-78-121,25-160-87,1 1 0,1 0 0,2 0 0,1 0 0,1 1 0,7 38 0,-7-66-5,5 24 38,-6-26-50,0 0 0,0 0 1,1 0-1,-1 0 0,0 0 1,1 0-1,-1 0 0,0 0 1,1 0-1,-1-1 1,1 1-1,-1 0 0,1 0 1,0 0-1,-1-1 0,1 1 1,0 0-1,0-1 0,1 2 1,-1-3-52,0-1-1,0 1 1,0 0 0,0 0 0,0-1 0,0 1-1,-1 0 1,1-1 0,0 1 0,-1-1-1,1 1 1,0-4 0,1 0-91,7-24-747,0 0 0,-2-1 0,-2 0 0,4-45 0,-8 61-789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17311,'0'0'3736,"0"8"-3572,18 202 984,3-15 307,-24-153-420,-5-50-531,2 2-4014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1 146 8744,'0'0'6652,"11"-3"-6119,77-26 512,183-54 1894,-218 71-2467,-35 9-69,26-9 0,-43 11-366,0 1 0,0-1-1,0 1 1,0 0 0,-1-1 0,1 1-1,0 0 1,0-1 0,0 1-1,0 0 1,0 0 0,0 0 0,0 0-1,0 0 1,0 0 0,0 0-1,0 1 1,0-1 0,0 0 0,0 0-1,0 1 1,0-1 0,0 1-1,0-1 1,0 0 0,0 1 0,0 0-1,-10 14-663,6-12-1998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7432,'0'0'6874,"4"-8"-6179,16-26-55,-18 31-480,1 0 0,-1 0 1,1 0-1,0 0 0,0 0 0,0 1 1,1-1-1,-1 1 0,0 0 0,6-3 0,3-2 291,-6 3-189,0 1-1,1 0 1,-1 0-1,1 0 1,-1 1 0,1 0-1,0 1 1,0-1-1,0 1 1,14 0-1,-19 0-217,0 1 0,0 1 0,0-1 0,0 0 0,0 0 0,0 1-1,1-1 1,-1 1 0,0 0 0,0 0 0,-1-1 0,1 1 0,0 0 0,0 1-1,0-1 1,0 0 0,-1 0 0,1 1 0,-1-1 0,1 1 0,-1 0-1,0-1 1,1 1 0,-1 0 0,0 0 0,0 0 0,0 0 0,0-1 0,-1 1-1,1 1 1,0-1 0,-1 0 0,0 0 0,1 0 0,-1 0 0,0 0 0,0 0-1,0 0 1,0 1 0,-1 1 0,0 9 34,-1-1 0,-1 1 0,0-1 0,-1 0 0,0 0 0,-1 0 0,0 0 0,-12 19 0,-4 2 274,-39 46 1,51-67 58,15-14-63,8-3-298,72-24 253,-44 13-95,49-10 0,-85 25-179,1-1 1,-1 1 0,0-1-1,0 0 1,1-1 0,-1 1 0,-1-1-1,1 0 1,0-1 0,-1 1-1,1-1 1,-1-1 0,6-5 0,32-32-255,-26 28-3082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33 128 4216,'0'0'6908,"-5"8"-6479,-20 37 412,22-36 570,3-7 164,1-5-637,1-2-764,0 1 1,0 0-1,1 0 0,-1 0 0,1 1 1,0-1-1,0 0 0,0 1 0,1 0 1,-1 0-1,1 0 0,0 0 0,-1 1 1,1-1-1,7-2 0,-10 5-137,0 0 1,-1 0-1,1 0 1,0 0-1,0 0 0,0 0 1,0 0-1,0 0 0,0 0 1,0 0-1,-1 1 0,1-1 1,0 0-1,0 1 1,0-1-1,0 1 0,-1-1 1,1 1-1,0-1 0,-1 1 1,1-1-1,1 2 0,13 15 336,-8-6-208,0-1 0,-1 1-1,0 0 1,6 17 0,14 51 397,-13-32-181,-9-35-272,4 13 249,21 46 1,-25-64-287,-1-1 0,1 0 0,0 0 0,0 0 0,1 0 0,0 0-1,0-1 1,0 0 0,1 0 0,-1-1 0,13 8 0,-16-11-49,1 0 0,-1 0-1,1 0 1,-1 0 0,1 0 0,0-1 0,-1 1-1,1-1 1,0 0 0,0 1 0,0-1 0,-1-1 0,1 1-1,0 0 1,3-2 0,-1 1 2,-1-1-1,1 1 1,-1-1 0,0-1 0,1 1 0,-1-1-1,0 1 1,5-5 0,-2 0 2,0 0 0,-1 0 0,0-1 0,0 1 0,0-1 0,-1-1 0,0 1 0,5-12 0,-6 7-3,0 0 0,0 0 0,-1 0 0,-1 0 0,0 0 1,-1-22-1,-9-80 177,3 66-74,5 42-109,0 0 0,0 1 0,0-1 0,1 0 0,1 1 0,-1-1 0,1 1 0,0-1 0,0 1 0,1 0-1,0 0 1,0 0 0,0 0 0,1 1 0,-1-1 0,9-7 0,-8 8-6,1 1 1,0 0-1,0 0 0,0 0 0,0 1 0,1 0 0,-1 0 0,1 0 1,0 1-1,0 0 0,0 0 0,0 0 0,0 1 0,1 0 1,-1 0-1,0 0 0,1 1 0,9 1 0,-2 0 136,0 1-1,0 0 1,-1 1-1,1 1 0,-1 0 1,0 1-1,18 9 1,-15 1-48,-12-10-3800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3912,'0'0'7381,"1"8"-6738,6 20 129,0-1 0,2 0 0,1-1 0,1 0 0,2-1 1,27 44-1,-23-42-13,-10-14-83,1-1-1,0-1 1,16 19-1,-23-30-641,-1 0 0,0 1 0,0-1 0,1 0 0,-1 0 0,0 0 0,1 0 0,-1 1 0,0-1 0,1 0 0,-1 0 0,0 0 0,1 0 0,-1 0 0,1 0 0,-1 0 0,0 0 0,1 0 0,-1 0-1,0 0 1,1 0 0,-1 0 0,0 0 0,1 0 0,-1-1 0,0 1 0,1 0 0,-1 0 0,0 0 0,1 0 0,-1-1 0,0 1 0,1 0 0,-1 0 0,0-1 0,0 1 0,1 0 0,-1 0 0,0-1 0,0 1 0,0 0 0,0-1 0,1 1 0,-1 0 0,0-1 0,0 0 0,10-21 151,-6 13-62,8-18 24,-10 19-120,2 0 0,-1 1 0,1 0 0,0 0-1,7-9 1,38-52 73,-48 67-96,-1 0 0,1 1 0,0-1 0,-1 0 0,1 0 0,-1 0 0,0 1-1,1-1 1,-1 0 0,0 0 0,1 0 0,-1 0 0,0 0 0,0 0 0,0 0 0,0 0-1,0 0 1,0 0 0,0 0 0,0 0 0,0 0 0,0 0 0,-1-1-1,0 0 0,0 1 1,0-1-1,1 1 0,-1-1 0,-1 1 1,1-1-1,0 1 0,0 0 0,0 0 1,-2-2-1,-3-1 0,-1 0-1,0 0 1,1 0-1,-10-3 1,5 2 7,0 1 0,-1 0 1,1 1-1,-1 0 1,0 1-1,0 1 1,0 0-1,0 0 0,0 1 1,0 0-1,0 1 1,1 1-1,-1 0 0,0 0 1,-20 8-1,10-3 28,18-6-49,-1 0 1,1 0-1,0 1 1,0-1-1,0 1 1,0 0-1,-5 3 1,9-5 6,0 1 0,0-1 0,0 0 0,-1 0 0,1 0 0,0 0 0,0 0 0,0 0 1,0 0-1,0 0 0,0 0 0,0 0 0,0 0 0,0 0 0,0 1 0,0-1 0,-1 0 1,1 0-1,0 0 0,0 0 0,0 0 0,0 0 0,0 0 0,0 1 0,0-1 0,0 0 1,0 0-1,0 0 0,0 0 0,0 0 0,0 0 0,0 0 0,0 1 0,0-1 0,0 0 0,0 0 1,0 0-1,0 0 0,1 0 0,-1 0 0,0 0 0,0 1 0,0-1 0,0 0 0,0 0 1,0 0-1,0 0 0,0 0 0,0 0 0,0 0 0,0 0 0,1 0 0,-1 0 0,0 0 1,0 0-1,0 1 0,7 1-1734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61 6824,'0'0'8276,"6"9"-7642,-6-9-630,8 12 353,0 0 0,0 1 0,-2 0-1,8 21 1,-7-14 598,-2 1 0,6 39 0,-7-34 505,-4-26-1246,-2-10 363,-8-48-286,6 46-258,0-1 1,1 1-1,0-1 1,1 0 0,0-1-1,1 1 1,1 0-1,0 0 1,2-14 0,-1 23-18,0 1 0,0-1 0,0 1 1,0-1-1,1 1 0,0-1 0,0 1 1,-1 0-1,2 0 0,-1 0 1,0 0-1,1 0 0,-1 1 0,1-1 1,0 1-1,0-1 0,0 1 0,0 0 1,0 0-1,1 0 0,-1 1 0,5-2 1,-6 2-2,1 0 0,0 0 0,-1 1 0,1-1 0,0 1 0,-1 0 0,1 0 0,0 0 0,-1 0 0,1 0 0,0 0 0,-1 1 0,1 0 0,0-1 0,-1 1 0,1 0 0,-1 0 0,1 0 0,-1 1 0,1-1 0,-1 0 0,0 1 0,0 0 0,0-1 0,0 1 0,0 0 0,0 0 0,0 0 0,-1 1 0,1-1 0,1 3 0,-1-1 19,0 0 0,-1 1-1,1-1 1,-1 1-1,0 0 1,0-1 0,0 1-1,0 0 1,-1-1-1,0 1 1,0 0 0,0 0-1,-1-1 1,-2 10 0,2-7 41,-2 1 0,1-1 1,-1 0-1,0 0 0,0-1 1,0 1-1,-1-1 1,-9 12-1,8-10 115,13-11-122,5-1-134,-8 3 42,1 0-1,-1 0 1,1 1 0,-1 0-1,1 0 1,0 0 0,9 3 0,-13-3 17,0 0 0,0 1 0,0 0 0,0-1 0,0 1 0,0 0 0,0 0 0,0 0 1,-1 0-1,1 0 0,0 1 0,-1-1 0,1 0 0,-1 1 0,1-1 0,-1 1 0,0-1 0,0 1 1,0 0-1,0 0 0,0-1 0,0 1 0,0 0 0,1 4 0,-2-5 12,0 1-1,0 0 0,-1 0 1,1 0-1,0-1 0,-1 1 1,1 0-1,-1 0 0,0-1 1,1 1-1,-1 0 0,0-1 1,0 1-1,0-1 1,0 1-1,-2 1 0,-23 23 106,20-20-78,-1-1 0,-1 0 0,1 0 0,-1 0 0,0-1 0,0 0 0,-12 4 0,-2-1-241,-71 21 992,82-25-1313,0-1-1,0 0 0,-1-1 0,1 0 1,0-1-1,-13-1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2:26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6016,'0'0'14665,"10"8"-14200,-1 0-332,-6-4-84,0-1 0,0 0 0,1 0 0,0 0 0,-1-1 0,1 0 0,0 1 0,0-1 0,1 0 0,-1-1 0,0 1 0,0-1 0,1 0 0,-1 0 0,9 1 0,56 0 950,85-7 0,6-14-99,27-6 107,-160 21-848,-17 3 76,-1-1-1,18-5 1,-25 6-434,1 0 1,-1 0-1,0 0 1,1 0-1,-1 0 1,0-1 0,0 1-1,0-1 1,0 0-1,0 1 1,-1-1-1,1 0 1,0 0-1,-1 0 1,3-4-1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7736,'0'0'10439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26 6128,'0'0'6680,"-9"-1"-6086,-26-2-22,18 7 4616,173-21-3461,-124 13-1493,0 1 0,1 2 0,-1 1 0,0 1 0,0 2 0,56 12 0,-31-3 192,-36-9-117,0 1-1,27 9 1,-45-11-201,0-1-1,0 1 1,-1 0 0,1 0-1,-1 0 1,3 3-1,-3-2-2620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6928,'0'0'9989,"11"-2"-9491,27-1 188,1 0 0,68 6 0,13 14 605,-2 0 98,-84-12-912,13 1 788,-38-4-1007,-8-2-265,0 0-1,-1 1 1,1-1 0,0 0-1,-1 0 1,1 0 0,0 0-1,0 0 1,-1 0 0,1 0-1,0 0 1,0 0 0,-1 0-1,1 0 1,0 0 0,-1-1 0,1 1-1,0 0 1,0-1 0,-1 1-1,1 0 1,0-1 0,10-6-3112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12160,'0'0'969,"8"11"-721,-6-8-227,6 7 33,-1 0 0,2-1 0,-1 0 0,1 0-1,1-1 1,0 0 0,10 6 0,16 4 243,1-2 1,1-2 0,0-1-1,1-1 1,75 10-1,-94-20 52,34 0 0,-36-2 100,-21-7-2340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9240,'0'0'10274,"-2"10"-9901,-3 18 32,2 1 0,1 0 0,1 0 0,3 31-1,2 60 585,-5-79-374,3 1 0,9 57 1,-9-88 301,0-20-232,-1-2-688,10-128 529,7-46 162,-18 182-672,0 0 16,0-1-1,1 1 1,0-1 0,-1 1-1,1-1 1,0 1 0,1-1-1,-1 1 1,0 0 0,1 0-1,0-1 1,0 1 0,0 0-1,0 1 1,4-5 0,-6 7-21,1-1 0,0 0 0,0 0 0,0 1 0,0-1 1,0 1-1,0-1 0,-1 0 0,1 1 0,1 0 0,-1-1 0,0 1 1,0 0-1,0-1 0,0 1 0,2 0 0,-2 1-2,1-1 0,-1 1 1,0 0-1,1-1 0,-1 1 0,0 0 0,0 0 0,0 0 0,0 0 1,0 0-1,0 0 0,0 0 0,2 3 0,7 11 44,-1 0 1,0 0-1,-1 1 0,10 30 1,-11-26 54,-2 0 0,0 1 0,-2-1 1,0 1-1,-1 0 0,-1 27 0,-2-40 17,1-6 335,4-10-197,13-37-66,19-42 4,-30 76-180,0 0 0,1 1 0,0-1 0,1 1 0,16-15 0,-20 20-8,3-2-13,0 1 0,1-1 0,0 1 0,0 0 1,11-6-1,-17 11-1,0 0 0,0 1 0,0-1 0,0 0 0,0 1 0,0-1 0,0 1 0,0 0 0,0 0 0,0-1 0,0 1 0,0 1 0,0-1 0,0 0 0,0 0 0,0 1 0,0-1 0,0 1 0,0 0 0,0-1 0,0 1 0,0 0 0,0 0 0,-1 0 0,1 0 0,0 1 0,-1-1 0,1 0 0,-1 1 0,1-1 0,-1 1 0,1 1 0,3 4 16,0 0 0,-1 0-1,0 0 1,-1 1 0,0 0 0,0-1-1,0 1 1,-1 0 0,0 0-1,1 10 1,0 12 149,-2 44-1,0-21 152,4 13 483,-1-63-384,0-1-1448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405 1 8640,'0'0'9746,"-4"11"-9354,2-5-334,-1 7 68,-1 0 1,-1 0-1,-1-1 0,1 1 0,-9 11 0,-95 124 1511,-6 9 119,75-88-956,25-40-273,-2-1 1,-27 35 0,42-61-433,0 1 0,0-1 1,0 1-1,0 0 0,0 0 1,1 0-1,-1 0 1,1 0-1,0 0 0,0 0 1,0 0-1,0 0 0,0 1 1,1-1-1,0 0 0,0 6 1,1-8-47,0 1 1,1-1 0,-1 0-1,1 1 1,-1-1 0,1 0-1,0 0 1,-1 0 0,1 0-1,0 0 1,0-1 0,0 1-1,-1-1 1,1 1 0,0-1-1,3 1 1,120 25 689,-109-21-657,1 0 0,-1 2-1,-1 0 1,1 1 0,19 13-1,3 8 175,-1 1 0,33 38 0,-5-6 183,-64-61-432,2 2 32,1 0 0,0 1 0,0-1 0,0-1 0,0 1 0,0 0 1,7 2-1,-11-5-45,1-1 0,-1 1 0,1 0 0,-1 0 0,0-1 0,1 1 0,-1 0 0,0-1 0,0 1 0,1 0 0,-1-1 1,0 1-1,0 0 0,1-1 0,-1 1 0,0-1 0,0 1 0,0 0 0,0-1 0,0 1 0,1-1 0,-1 1 0,0 0 0,0-1 0,0 1 0,0-1 1,0 1-1,-1-1 0,1 1 0,0 0 0,0-1 0,0 1 0,0-1 0,-1-13-3835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0 123 9040,'0'0'15474,"11"-7"-15210,36-21-16,-44 26-197,0 0 1,-1 1-1,1-1 0,0 1 1,1 0-1,-1 0 1,0 0-1,0 0 0,0 1 1,1-1-1,-1 1 0,0 0 1,1 0-1,-1 0 0,5 1 1,-3-1 42,-3 1-53,0-1 1,0 1-1,0 0 0,-1 0 1,1 0-1,0 0 1,0 0-1,0 0 1,-1 0-1,1 0 0,-1 1 1,3 2-1,17 21 472,-20-24-467,1 4 6,0 0 0,0 0 0,0 0 0,-1 1 0,0-1-1,0 0 1,0 0 0,-1 1 0,0 9 0,0-10-18,0 55 297,-1-31 28,5 50-1,-2-71-273,0 0-1,1 0 0,0 0 0,0-1 1,1 0-1,0 1 0,0-1 0,1-1 1,0 1-1,11 11 0,-13-16-59,-1-1 0,0 1 1,1-1-1,-1 0 0,1 1 0,-1-1 0,1 0 0,0-1 1,-1 1-1,1 0 0,0-1 0,0 0 0,0 1 0,-1-1 1,1 0-1,4-1 0,-2 1 0,-1-1-1,1 0 1,0 0-1,-1-1 1,1 1 0,-1-1-1,1 0 1,6-3-1,-7 1-12,1 0-1,-1 0 0,0 0 0,0 0 1,0-1-1,-1 1 0,0-1 0,0 0 0,0 0 1,0 0-1,-1-1 0,0 1 0,0-1 1,0 1-1,0-1 0,0-6 0,1-7 11,-1-1 0,0 0 0,-2-26 0,1-12 28,0 31 6,-2-29-1,0 51-24,1-1 0,0 0-1,0 1 1,0-1-1,3-11 1,-2 14-17,0 1 1,0-1 0,0 1 0,0-1-1,0 0 1,1 1 0,-1 0-1,1-1 1,-1 1 0,1 0 0,0 0-1,0 0 1,4-3 0,-5 4-10,4-3 11,0 0 1,0 1 0,1-1 0,7-2 0,-12 5-15,1 0 1,0 0 0,0 1-1,0-1 1,0 1 0,0 0 0,0 0-1,0 0 1,1 0 0,-1 0-1,0 0 1,0 0 0,0 0-1,0 1 1,0-1 0,0 1-1,3 1 1,6 4 57,-1 1-1,0 0 1,-1 0 0,0 0-1,0 2 1,13 14-1,-13-7-99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9536,'0'0'8425,"1"8"-7952,17 214 2691,-18-210-2837,0-10-237,0 0 0,0-1 0,0 1 0,0 0 1,0 0-1,1 0 0,-1-1 0,1 1 0,-1 0 0,1 0 0,1 1 0,-4 3 520,2-6-591,0 0 0,0 0 0,0 0 0,0 1 0,-1-1 0,1 0 0,0 0 0,0 0 0,0 0-1,0 0 1,0 1 0,0-1 0,0 0 0,0 0 0,-1 0 0,1 1 0,0-1 0,0 0 0,0 0 0,0 0 0,0 0 0,0 1-1,0-1 1,0 0 0,0 0 0,0 0 0,0 1 0,0-1 0,0 0 0,0 0 0,1 0 0,-1 1 0,0-1 0,0 0 0,0 0-1,0 0 1,0 0 0,0 1 0,0-1 0,0 0 0,1 0 0,-1 0 0,0 0 0,0 0 0,0 0 0,0 1 0,1-1 0,-1 0-1,0 0 1,0 0 0,0 0 0,0 0 0,1 0 0,-1 0 0,0 0 0,0 0 0,0 0 0,1 0 0,-1 0 0,0 0 0,0 0-1,0 0 1,1 0 0,-1 0 61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11048,'0'0'5574,"4"12"-4917,-2-8-596,3 7 116,-1 1 0,0-1-1,-1 1 1,0 0 0,-1 0-1,2 18 1,-4-21 3,-1 68 983,0-66-742,0-1 0,0 1 0,-1-1 0,-1 1 0,-3 10 0,7-20 514,3-5-562,6-8-161,-2-3-3129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9240,'0'0'12345,"10"-6"-12067,30-19-7,-35 22-176,0 1 0,0-1-1,0 1 1,0 1 0,0-1 0,6-1-1,-9 3-55,-1 0 0,1 0 0,-1-1 0,1 1 0,0 0 0,-1 0 0,1 0 0,0 1 0,-1-1 0,1 0-1,0 1 1,-1-1 0,1 1 0,-1-1 0,1 1 0,-1 0 0,2 1 0,-2-1-8,1 0 0,-1 0 0,0 1-1,0-1 1,-1 1 0,1-1 0,0 1 0,0-1 0,-1 1 0,1-1 0,-1 1-1,1 0 1,-1-1 0,0 1 0,1 0 0,-1-1 0,0 1 0,0 0 0,0-1 0,-1 1-1,1 0 1,0-1 0,-1 1 0,1 0 0,-1-1 0,1 1 0,-2 1 0,-2 7 12,0-1 0,-1 0-1,-7 11 1,7-13 13,-4 8 5,4-6 6,0 0-1,-1-1 0,0 1 1,-13 13-1,18-21-49,1-1-1,-1 0 1,1 1 0,-1-1-1,1 1 1,0-1 0,-1 1-1,1-1 1,0 1 0,0-1-1,-1 1 1,1 0-1,0-1 1,0 1 0,0-1-1,0 1 1,0-1 0,0 1-1,0 0 1,0-1 0,0 1-1,0-1 1,0 1-1,0 0 1,0 0 0,11 18 233,26 17 57,-29-30-194,9 12 146,-14-15-172,0 1-1,0-1 1,1 1 0,0-1-1,-1 0 1,7 3-1,-10-6-107,0 0 0,0 0-1,0 0 1,0-1 0,1 1-1,-1 0 1,0 0 0,0 0 0,0 0-1,0 0 1,1 0 0,-1-1-1,0 1 1,0 0 0,0 0 0,0 0-1,0 0 1,0-1 0,0 1-1,0 0 1,0 0 0,1 0 0,-1-1-1,0 1 1,0 0 0,0 0-1,0 0 1,0-1 0,0 1 0,0 0-1,0 0 1,0 0 0,0 0-1,-1-1 1,1 1 0,0 0 0,0 0-1,0 0 1,0-1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9144,'0'0'14181,"0"9"-13875,-3 28-3,3-34-242,0 1 1,1-1 0,-1 1-1,1-1 1,0 1-1,0-1 1,0 1-1,0-1 1,0 0-1,1 0 1,0 1 0,-1-1-1,1 0 1,0 0-1,0-1 1,1 1-1,-1 0 1,1-1-1,3 3 1,4 6 87,33 33 376,1-3 0,91 65-1,-41-34 34,-87-67-381,0 0 0,-1 1 0,0 0 0,0 0 1,-1 0-1,7 10 0,-12-14-144,0-1 0,1 0 0,-1 1 0,0-1 0,-1 0 0,1 1 0,0-1 0,0 0 0,-1 1 0,1-1 0,0 0 0,-1 0 0,1 1 0,-1-1 0,-1 2 0,-3 12-101,-14 15-142,-7 1 273,-31 27 0,8-9 2,-146 157 382,149-147-78,46-59-476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 8744,'0'0'9874,"10"4"-9643,-5-2-179,2 2 74,1-1 0,0 0 0,0-1 0,0 0 0,0 0 0,15 1 0,-20-3-4,-1 0 0,1 0 0,0 1 0,-1 0 0,1-1 0,-1 1 0,1 0 0,-1 0 0,1 0 0,-1 1 0,0-1-1,4 3 1,-3-2-56,0-1-4,1 0 0,-1 0 0,0 0 0,1 0 0,-1-1 0,1 1 0,-1-1 0,1 0 0,-1 0 0,0 0-1,1-1 1,4 0 0,-3 0 11,1 1-1,-1 0 0,1 0 0,6 0 1,-5 1-19,0-1 1,-1 0 0,1 0 0,-1-1-1,1 1 1,-1-1 0,10-4-1,-8 3 3,-1 1 0,0-1 0,1 1 0,-1 1 0,1-1 0,7 1 0,3 1 113,36-2-1,-43 1-123,18-3 47,-13 2-20,-1 0 0,1 1 0,29 3 0,-20-1 21,1 0 1,0-2-1,43-4 0,17-1 44,-57 4-84,-16 0-9,0 1 0,15 1 0,-15 0 1,1-1-1,19-2 1,5 0 45,-16 2-47,6 0 8,29 3 0,-45-2-28,0-1 1,20-2-1,3 0 3,-9 3 20,-6-1-14,0 0 1,36-6 0,-33 3-25,26 0-1,-19 1 5,39 3-13,-23 1 26,41 8 70,-2-6-74,-62-2 16,15-2 12,11-5-37,83-12 24,-114 14-24,-13 1-3,1 1-1,-1-1 0,1 2 0,-1-1 0,1 0 1,0 1-1,0 0 0,-1 1 0,9 0 1,-12 0-7,1-1 0,-1 0 0,0 1 0,1-1 0,-1-1 0,1 1 0,-1 0 0,0 0 0,4-2 0,-4 2 4,1-1-1,-1 1 0,1-1 0,-1 1 1,0 0-1,1 0 0,-1 0 0,1 0 1,3 1-1,-4 0-2,1-1 1,-1 0-1,0 1 1,1-1-1,-1 0 1,1 0-1,-1-1 1,1 1-1,-1 0 1,0-1-1,1 0 1,2 0-1,-3 0 1,0 0-1,0 0 1,0 1-1,1-1 1,-1 1-1,0 0 0,0 0 1,1 0-1,-1 0 1,0 0-1,5 1 1,-4-1 12,0 1-1,0-1 1,0 0-1,0 0 1,0 0 0,0 0-1,6-2 1,10 0 46,125-4 254,-122 4-253,-18 1-45,0 0 0,0 0-1,0 1 1,0 0 0,0 0 0,0 0 0,0 1 0,0-1-1,6 2 1,-9-2-10,-1 1 0,1-1 0,0 0 1,0 0-1,0 0 0,0 0 0,0 0 0,0 0 0,0 0 0,0 0 0,0-1 0,0 1 0,1-1 1,-1 1-5,-1 0-1,1 0 1,0-1 0,-1 1 0,1 0 0,-1 0 0,1 0 0,0 0 0,-1 0 0,1 0 0,-1 0 0,1 0 0,0 0 0,-1 0 0,1 0 0,-1 0 0,1 0 0,0 1 0,-1-1 0,1 0 0,-1 0 0,1 1 0,0-1 0,14 3 224,-1-1-117,-10-1-89,0 0-1,0 0 0,0-1 1,0 0-1,0 0 1,0 0-1,7-1 0,3 0 34,7 3 44,-16-2-70,-1 1 1,1-1 0,-1 0-1,9-1 1,1 1 33,-13 1-59,1-1-1,-1 0 1,0 0-1,1 0 1,-1 0 0,1 0-1,-1 0 1,0 0-1,1 0 1,-1 0-1,1-1 1,-1 1-1,0 0 1,1-1 0,-1 0-1,0 1 1,0-1-1,3-1 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 1 8936,'0'0'9167,"-8"1"-8851,-9 2-45,1 0 0,0 2 0,0 0 0,-17 7 0,19-4 74,0 1 0,0 0 0,0 1 0,2 0 0,-21 21-1,26-24-191,1 0 0,0 0 0,1 1 0,0 0 0,0 0 0,1 0 0,-1 1-1,2-1 1,-1 1 0,1 0 0,-2 13 0,5-19-100,0 0 1,0-1-1,0 1 0,0-1 1,1 1-1,-1 0 1,1-1-1,0 1 0,0-1 1,0 0-1,0 1 0,0-1 1,0 0-1,0 1 0,1-1 1,0 0-1,-1 0 1,1 0-1,0 0 0,0-1 1,4 4-1,-2-2 11,0 0 0,0 0 1,1 0-1,0 0 0,-1-1 0,1 0 0,0 0 1,0 0-1,8 1 0,-1-1 31,0-1 0,0 0 0,0-1 0,-1-1 1,1 1-1,0-2 0,0 0 0,20-6 0,-26 6-55,-1 0-1,1 0 1,-1-1-1,0 0 1,0 0-1,0 0 1,0 0-1,-1-1 1,1 0-1,-1 0 1,0 0-1,0-1 1,0 1-1,-1-1 1,0 0-1,0 0 1,0 0-1,0 0 1,3-10 0,-4 9 11,-1 0 1,0 0-1,0-1 1,0 1 0,0 0-1,-1-1 1,0 1-1,-1 0 1,1-1 0,-1 1-1,-1 0 1,1-1-1,-1 1 1,0 0 0,0 0-1,-4-6 1,-3 4 140,8 8-175,0-1 0,1 1-1,-1 0 1,1 0 0,-1-1-1,1 1 1,-1 0-1,1-1 1,0 1 0,-1-1-1,1 1 1,-1-1 0,1 1-1,0 0 1,-1-1 0,1 1-1,0-1 1,-1 0 0,1 1-1,0-1 1,0 1 0,0-1-1,-1 0 1,1 0 44,0 0 92,1 2-99,1 2-8,-4-5-15,1 1 24,1 4 57,-4 13-66,1-1 0,1 0 0,0 1 1,0 26-1,1-11 0,-8 270 340,5-148-136,9 1 48,-1-67-77,1-45 21,-5-39-193,0-1-1,1 1 1,0-1 0,-1 1 0,1-1 0,0 1 0,0-1 0,0 0 0,1 0 0,-1 1 0,1-1 0,-1 0-1,4 3 1,-5-5-41,0 0-1,1 0 0,-1 0 1,1-1-1,-1 1 0,0 0 1,1 0-1,-1 0 0,1 0 1,-1 0-1,0 0 0,1-1 1,-1 1-1,0 0 0,1 0 1,-1 0-1,0-1 0,1 1 0,-1 0 1,0-1-1,0 1 0,1 0 1,-1-1-1,0 1 0,0 0 1,1-1-1,-1 1 0,0 0 1,0-1-1,0 0 0,6-13-46,-4-2-364,-1-1 0,-1 0 0,0 1 0,-4-22 0,3 23-2401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71 8744,'0'0'9497,"0"10"-9017,-4 58 311,3-1 0,3 1 1,17 104-1,-17-163-728,1 15 215,2-1-1,0 0 1,2 0 0,0-1 0,12 25-1,-16-41-158,-1 0-1,0 0 1,0 0-1,0 0 0,-1 0 1,2 10-1,-2-8 133,0 0-1,0-1 0,5 11 1,-1-9 418,-3-16-67,-4-19-100,2 22-591,-4-46 230,-3-1 0,-20-81-1,3 21 52,15 62-110,-16-94 364,24 139-430,1 1-1,-1-1 0,1 0 1,-1 1-1,1-1 0,0 0 1,0 0-1,1 1 0,-1-1 1,1 1-1,0-1 0,0 0 1,0 1-1,0-1 0,1 1 1,2-4-1,-1 2 4,1 0 1,0 0-1,0 1 0,1 0 0,-1 0 1,1 0-1,0 0 0,0 1 1,7-4-1,1-1-3,0 1-1,1 1 1,-1 0 0,1 0 0,17-3-1,-26 8-13,0 0 0,0 0 0,1 1 0,-1-1 0,0 1 0,0 1 0,0-1 0,0 1-1,0 0 1,1 0 0,-1 0 0,-1 1 0,1-1 0,0 1 0,0 1 0,-1-1 0,1 1 0,7 5-1,-8-5 7,0 0 0,0 0 0,0 1 0,-1-1 0,1 1 0,-1 0 0,0 0 0,0 0 0,0 1 0,-1-1 0,1 1 0,-1-1 0,0 1 0,-1 0 0,1 0 0,-1 0 0,0 0-1,0 0 1,0 0 0,-1 0 0,0 0 0,0 0 0,0 0 0,-1 7 0,-1-2 15,1 0 0,-2 0-1,1-1 1,-1 1 0,-1-1 0,0 0 0,0 0-1,-1 0 1,0 0 0,-7 9 0,0-2 43,-1-1 1,0-1 0,-1 0-1,-20 15 1,21-17 31,0 0 0,-17 22 0,13-15 48,11-14 169,16-8-182,32 2-132,-18 0-73,30 2-1,-47 0 50,1 0 0,-1 0 0,1 1 0,-1 0 0,0 0 0,0 1 0,0 0 0,8 4 0,-4-1-32,0 1-1,-1 0 1,0 1-1,15 14 1,-22-18 42,1 0 0,-1 0 0,0 0 0,-1 1 0,1-1 0,-1 1 0,0-1 0,0 1 0,0 0 0,0 0 0,-1 0 0,0 0 0,0 0 0,0 6 0,-1 0 36,-1 1-1,0-1 1,-1 0 0,0 0-1,0 1 1,-2-1-1,1-1 1,-8 16-1,9-23-3,1 1 1,-1-1-1,0 0 0,0 0 1,0 0-1,-1-1 0,1 1 1,0-1-1,-1 1 0,0-1 1,0 0-1,0 0 0,0 0 0,-4 2 1,2-2 15,-1 1 0,1-2 0,-1 1 0,0-1 0,0 0 0,0 0 0,-11 0 0,1-1 29,1-2 1,0 0-1,0 0 0,0-1 0,-26-10 0,-14-11 18,42 17-88,-1 1 0,0 1 0,1 0 0,-19-4 0,8 6-24,16 2-59,0 0 0,0-1 1,1 1-1,-12-5 0,19 6 42,0 0-1,-1 0 0,1-1 0,0 1 0,0 0 0,0 0 0,-1 0 0,1 0 0,0-1 1,0 1-1,0 0 0,0 0 0,-1 0 0,1-1 0,0 1 0,0 0 0,0 0 1,0-1-1,0 1 0,0 0 0,0 0 0,0-1 0,0 1 0,0 0 0,0 0 1,0-1-1,0 1 0,0 0 0,0 0 0,0-1 0,0 1 0,0 0 0,0 0 0,0-1 1,0 1-1,0 0 0,0 0 0,1-1 0,-1 1 0,0 0 0,0 0 0,0 0 1,0-1-1,0 1 0,1 0 0,-1 0 0,0 0 0,0 0 0,1-1 0,-1 1 1,0 0-1,0 0 0,0 0 0,1 0 0,-1 0 0,1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10952,'0'0'600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0 104 9144,'0'0'10978,"12"-9"-10650,-2 1-230,1-1 66,1 0 0,0 1 0,1 0-1,18-9 1,-9 7 287,-10 4-169,24-9-1,-33 14-220,0 0 0,0 0 0,0 0 0,0 1 0,1 0 0,-1-1 0,0 1-1,0 0 1,0 1 0,1-1 0,-1 0 0,0 1 0,4 1 0,-7-2-33,1 1-1,-1-1 1,1 0 0,-1 1 0,1-1-1,-1 1 1,1-1 0,-1 1-1,0-1 1,1 1 0,-1-1 0,0 1-1,1 0 1,-1-1 0,0 1-1,0-1 1,1 1 0,-1 0 0,0-1-1,0 1 1,0 0 0,0-1-1,0 1 1,0 0 0,0-1 0,0 1-1,0 1 1,-5 22 252,3-15-185,-1 4 49,0-1 0,-1 0 0,0 0 0,0 0 0,-2 0 0,1-1 0,-1 0 0,-1 0 0,0 0 0,-16 18 0,-17 21 1438,41-50-1554,-1 0-1,1 0 1,0 1-1,-1-1 1,1 0 0,0 0-1,-1 0 1,1 0-1,0 0 1,-1 0-1,1 0 1,0 0 0,-1 0-1,1 0 1,0 0-1,-1 0 1,1-1 0,0 1-1,-1 0 1,1 0-1,1-1 1,8-4 48,1 0 0,1 1 0,-1 0 0,1 1 0,-1 1 0,1 0 1,0 0-1,0 1 0,14 0 0,9-1 100,-11-4 343,-9 2-1184,-6 3-2518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10448,'0'0'5625,"5"14"-4907,19 59 442,-3 1-1,-4 1 0,11 103 1,-24-107 44,-1-59-716,-1 0-23,-2-12-421,0 0-1,0 0 0,0 0 0,0 1 0,0-1 1,0 0-1,0 0 0,0 0 0,0 0 0,0 1 1,0-1-1,0 0 0,0 0 0,0 0 0,0 0 0,0 1 1,0-1-1,0 0 0,0 0 0,0 0 0,-1 0 1,1 1-1,0-1 0,0 0 0,0 0 0,0 0 1,0 0-1,-1 0 0,1 0 0,0 0 0,0 0 1,0 1-1,0-1 0,-1 0 0,1 0 0,0 0 1,0 0-1,0 0 0,0 0 0,-1 0 0,1 0 1,-11-24 428,2 1-378,0 0 1,-7-36 0,8 27-5,0-7 160,1-1-1,-1-78 1,5 55 57,2 52-211,1-1 0,0 1 0,1 0-1,0 0 1,1-1 0,0 1 0,1 0 0,6-16-1,-8 24-70,1-1 0,-1 1 0,1-1 0,0 1 0,0 0 0,0 0-1,1 0 1,-1 0 0,1 1 0,-1-1 0,1 0 0,0 1 0,0 0-1,0 0 1,0 0 0,0 0 0,1 0 0,-1 1 0,1-1 0,-1 1-1,1 0 1,-1 0 0,1 0 0,0 1 0,-1-1 0,1 1 0,0 0-1,0 0 1,4 0 0,0 2-6,0-1 0,-1 1 0,1 0-1,0 0 1,-1 1 0,0 0 0,0 0 0,1 1-1,-2 0 1,1 0 0,0 1 0,-1-1 0,0 1 0,0 1-1,-1-1 1,1 1 0,-1 0 0,0 1 0,-1-1 0,0 1-1,0 0 1,0 0 0,-1 0 0,0 0 0,2 9-1,-4-14-3,-1 1-1,1 0 0,-1 0 0,0 0 0,-1 0 1,1 0-1,0 0 0,-1 0 0,1-1 0,-1 1 0,0 0 1,0 0-1,0-1 0,0 1 0,-1 0 0,1-1 0,-1 1 1,0-1-1,1 0 0,-1 0 0,-3 4 0,-1-1 14,1 0 0,-1-1-1,0 1 1,0-1 0,0 0-1,-1-1 1,-8 4 0,1-2 32,-1-1 0,-17 4 0,2-2 58,30-6-118,0 1-1,0-1 1,0 0-1,-1 0 0,1 0 1,0 0-1,0 1 0,0-1 1,0 0-1,0 0 1,-1 0-1,1 1 0,0-1 1,0 0-1,0 0 0,0 0 1,0 1-1,0-1 1,0 0-1,0 0 0,0 1 1,0-1-1,0 0 0,0 0 1,0 1-1,0-1 1,0 0-1,0 0 0,0 1 1,0-1-1,0 0 0,0 0 1,0 1-1,0-1 1,0 0-1,1 0 0,-1 0 1,0 1-1,0-1 0,0 0 1,0 0-1,1 0 1,-1 1-1,0-1 0,9 11-32,-8-10 30,82 83-22,-56-59 84,-1 1 0,-1 1 0,27 39 0,-38-37 147,-12-24-130,0 0-1,0-1 0,0 1 0,1-1 1,0 0-1,6 8 0,-9-11-22,1 0 0,-1-1-1,1 1 1,0 0 0,-1-1 0,1 1-1,0-1 1,-1 1 0,1-1-1,0 1 1,-1-1 0,1 0 0,0 1-1,0-1 1,0 0 0,0 1-1,-1-2-21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10 9144,'0'0'9743,"-10"-2"-9189,-33-5 4,40 6-443,0 1 0,0 1 0,0-1 0,0 0 0,-1 1 0,1 0 0,0-1 0,0 1 0,0 1 0,0-1 0,1 0 0,-1 1 0,0-1 0,0 1 0,1 0 0,-1 0 0,1 0-1,0 0 1,0 0 0,-1 0 0,1 1 0,1-1 0,-1 1 0,0 0 0,0-1 0,1 1 0,-2 4 0,2-2 21,-1-1 0,1 1 0,0 0 1,0 0-1,1 0 0,0 0 0,0-1 0,0 1 0,0 0 0,1 0 1,-1 0-1,1 0 0,0 0 0,1-1 0,-1 1 0,1-1 0,0 1 0,0-1 1,4 6-1,-4-6-65,1 0 0,0 0 0,-1-1 0,1 1 0,1-1 0,-1 1 0,0-1 0,1 0 0,-1-1 0,1 1 0,0-1 0,0 1 0,0-1 0,0 0 0,1 0 0,-1-1 0,0 0 0,1 1 0,-1-1 0,7 0 0,6-1 124,-1 0-1,0-1 1,25-5-1,-35 5-149,0 0 0,0-1 0,0 0 0,0 0 1,-1 0-1,1-1 0,-1 0 0,1 0 0,-1 0 0,0-1 0,0 0 0,5-5 0,-9 8-44,0 0 0,0 0-1,-1 0 1,1-1-1,0 1 1,0 0 0,-1 0-1,1-1 1,0 1-1,-1 0 1,0-1-1,1 1 1,-1-1 0,0 1-1,1-1 1,-1-1-1,-3-7-3812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8336,'0'0'18727,"10"5"-18380,24 10 58,1-2 0,37 10 1,-9-10 109,-36-9-82,0 2-1,-1 1 1,33 13-1,-53-18-252,-5-2-144,-1 0-1,0 0 1,1 0 0,-1 0 0,0 0 0,1 0 0,-1 0-1,0 0 1,1 0 0,-1 0 0,0 0 0,1 0-1,-1 0 1,0 1 0,0-1 0,1 0 0,-1 0-1,0 0 1,1 1 0,-1-1 0,0 0 0,0 0-1,1 1 1,-1-1 0,0 0 0,0 0 0,0 1-1,0-1 1,1 0 0,-1 1 0,0-1 0,0 0 0,0 1-1,-5 2 376,2-3-1317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0 7936,'0'0'10886,"-12"8"-10250,3-1-490,-12 6 430,-38 34-1,30-17 437,1 2 0,1 1-1,-36 60 1,46-69-535,10-11 16,0 0 0,-10 24 1,7-14 566,-3 3 560,9-24-1192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15472,'0'0'4183,"9"8"-3869,11 9 22,-1 1 0,-1 1 0,0 0 0,15 24 0,-27-34-191,22 34 852,-2 2-1,20 49 0,-28-43-144,-13-33-217,1-1-1,12 24 0,-13-32-338,7 13 931,-12-22-1218,0 0 0,0 1 0,1-1 1,-1 0-1,0 1 0,1-1 1,-1 0-1,1 0 0,-1 1 1,0-1-1,1 0 0,-1 0 0,1 0 1,-1 0-1,0 1 0,1-1 1,-1 0-1,1 0 0,-1 0 1,1 0-1,-1 0 0,1 0 0,-1 0 1,1 0-1,-1 0 0,0-1 1,1 1-1,-1 0 0,1 0 1,-1 0-1,1 0 0,-1-1 0,0 1 1,1 0-1,-1 0 0,0-1 1,1 1-1,-1 0 0,0-1 1,1 1-1,-1 0 0,0-1 0,0 1 1,1-1-1,6-7-3859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11656,'0'0'6809,"1"12"-6177,3 34 620,22 87 1,52 142 2326,-70-246-3138,-2-10 232,-1 0 0,3 34-1,-6-43-432,-1 1 1733,-5-20-747,-28-115-336,22 78-747,-19-53 0,21 71-182,-7-32 0,-6-20-283,18 72 260,1-1 0,0 0-1,0 0 1,-1-10 0,3 17 46,0 0 0,0 0 1,0-1-1,0 1 0,0 0 0,0 0 1,1 0-1,-1-1 0,1 1 0,0 0 1,-1 0-1,1 0 0,0 0 0,0 0 1,1 0-1,-1 0 0,0 0 0,0 0 1,1 1-1,-1-1 0,1 0 0,3-1 1,1-1-4,0 1 0,1 0 0,-1 0 0,1 0 0,0 1 0,0 0 0,0 1 0,0-1 0,0 1 0,0 1 0,0 0 0,0-1 0,0 2 0,0-1 0,0 1 0,0 0 0,0 1 0,11 3 0,-5 0 0,0 0 1,-1 0 0,1 2 0,-1-1-1,0 1 1,-1 1 0,0 0 0,19 18-1,-28-23 18,1 0 0,-1-1 0,1 1 0,-1 0 0,0 1 0,0-1 0,-1 0 0,1 0-1,-1 1 1,1-1 0,-1 1 0,0-1 0,0 1 0,-1 0 0,1-1 0,-1 1 0,0 0 0,0-1-1,0 6 1,-1-1 7,-1-1-1,0 1 1,0-1-1,-1 0 0,0 0 1,0 0-1,0 0 1,-8 9-1,7-9 30,0-1 0,0 1 0,-1-1 0,0 0 0,-1-1 0,1 1 0,-1-1 0,0 0 0,0 0 0,-1-1 0,-8 5 0,9-7 334,9-4-168,14-2-104,-7 3-84,22 0-11,38 2 0,-58 0-23,0 1 1,-1 0 0,1 1-1,-1 0 1,0 1 0,21 9-1,-18-6-1,-4-2-17,0-1 1,0 2 0,17 12-1,-26-16 39,1-1 0,0 0 0,-1 0 1,0 1-1,1-1 0,-1 1 0,0-1 0,0 1 0,0-1 0,0 1 1,0 0-1,0-1 0,0 1 0,-1 0 0,1 0 0,-1 0 0,1 0 1,-1 0-1,1 0 0,-1-1 0,0 1 0,0 0 0,0 0 0,0 0 1,-1 0-1,1 0 0,0 0 0,-1 0 0,0 2 0,-2 2 19,-1 0-1,1-1 1,-1 1-1,0-1 1,0 0-1,0 0 0,-1-1 1,0 1-1,0-1 1,0 0-1,0 0 1,-1 0-1,-10 4 0,-9 3 50,1 0 0,-29 6 0,30-10-8,-158 47 705,178-53-765,-8 1 5,0 1-1,-16 0 0,26-3-8,-1 0-1,0 1 0,0-1 0,0 0 0,1 0 0,-1 0 0,0-1 0,0 1 0,0 0 1,0-1-1,1 1 0,-1-1 0,0 0 0,1 1 0,-1-1 0,0 0 0,1 0 0,-1 0 0,1 0 1,-1 0-1,1-1 0,0 1 0,-2-2 0,-2-12-4366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10752,'0'0'8735,"14"6"-8127,-7-2-517,13 5 210,0-1 1,0 0-1,33 6 0,192 33 3377,-231-45-3379,-11-2-198,0 0 0,-1 0 0,1 1 1,-1-1-1,1 1 0,-1-1 1,0 1-1,1 0 0,3 2 1,-5 1-213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8432,'0'0'13471,"10"-2"-13233,33-3-12,-39 5-173,1 0-1,-1 0 1,0 0-1,0 0 1,0 1-1,0 0 1,0 0-1,0 0 1,0 0-1,0 1 1,6 3-1,15 4 200,11-3 28,1-2 0,39-1 1,-72-3-254,37 0 168,-1-2 0,0-2 0,46-10 0,33-2 218,-45 8-178,-12 2 5,68 2 1,-89 4-178,122-3 185,-102-4-77,63-16 0,-70 14-22,98-2 0,-85 8-16,-36 1-36,1 2 0,-1 0 0,42 8 0,-26 4 79,-26-7-1,23 4 0,-5-3 89,75-1 0,-14-4-42,46-2 132,-96-2-9,80 5 0,-125-1-298,1-1 0,0-1-1,0 1 1,0-1 0,-1 0 0,1 0 0,-1-1 0,1 0 0,-1 0 0,1 0 0,7-5-1,-8 6-71,1-2 22,-5-1-3864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0 117 10248,'0'0'8358,"6"11"-7854,-3-5-434,7 12 275,-2 0-1,0 1 1,10 34-1,-11-18 326,2 0 0,1-1 0,22 48 0,-25-66-282,-1 0-1,6 26 1,5 13 549,-15-50-641,-1 1 0,1-1 0,-1 1 1,0-1-1,0 1 0,0 6 0,-16-29-28,2-8-211,0 0-1,2 0 1,0-1-1,2-1 1,1 0 0,-8-54-1,13 62-41,2-1 0,0 1 0,2-1 0,0 1 0,1 0 0,1 0 0,0 0 0,2 0 0,0 0 0,15-33 0,-15 43-10,0 1-1,0 0 0,1 0 0,0 0 0,1 1 0,0 0 0,0 0 0,16-11 0,-19 15 1,0 0 1,1 0 0,-1 1-1,1 0 1,0 0-1,0 0 1,0 0 0,-1 1-1,1 0 1,1 0-1,-1 0 1,0 0 0,0 1-1,0 0 1,0 0-1,0 0 1,1 1 0,6 1-1,-9 0 6,1-1 0,-1 1 0,0 0-1,0 0 1,0 0 0,0 0 0,-1 0 0,1 1-1,0-1 1,-1 1 0,0 0 0,0-1 0,0 1-1,0 0 1,0 0 0,0 1 0,-1-1 0,1 0-1,-1 1 1,2 6 0,0 4 36,0 1 0,0-1 0,-1 23 0,-1-29-14,-1-1 1,0 0-1,-1 0 1,0 0-1,0 0 1,-1 0 0,1 0-1,-2 0 1,1 0-1,-1 0 1,0-1-1,-6 10 1,6-11-5,-1 0-1,0 0 1,0-1 0,0 0 0,0 0 0,-1 0 0,0 0-1,0-1 1,0 1 0,0-1 0,0 0 0,-1-1 0,1 0-1,-1 1 1,-7 0 0,3-1 10,1 0-1,0-1 1,-15 0 0,24-1-51,0 2-13,1-1 1,0 1-1,0-1 1,0 1 0,0-1-1,0 0 1,0 1-1,0-1 1,0 0 0,0 0-1,3 2 1,8 10-1,138 171 407,-150-184-382,3 4 70,0 0-1,0 1 1,0-2-1,1 1 1,-1 0 0,1-1-1,0 1 1,0-1-1,0 0 1,8 4-1,-4-4 157,3 0 305,-10-3-534,-1-1 0,1 1-1,-1 0 1,1-1 0,-1 1 0,0-1 0,1 1 0,-1-1 0,1 1 0,-1-1-1,0 1 1,1-1 0,-1 1 0,0-1 0,0 0 0,1 1 0,-1-1 0,0 1-1,0-1 1,0 0 0,0 0 0,4-22-1348,-3 17-1792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5520,'0'0'4073,"17"-7"-3508,97-40 299,-95 38-647,-1-1 0,0-1-1,-1 0 1,0-1 0,15-15-1,1-7 761,43-62 0,-45 56-236,-21 27-433,-1 2 104,0 0 0,-1-1 1,0 1-1,-1-1 0,0-1 1,-1 1-1,5-16 0,-25 53 1403,-6 26-1475,-18 71-1,31-93-241,1 1 0,2 1 0,1-1-1,0 33 1,4-54-61,0 1 1,0-1-1,1 1 0,0-1 1,0 1-1,1-1 0,0 0 0,7 13 1,-8-19-17,0 1 0,0-1 0,0 0 1,0 0-1,0 0 0,1 0 0,-1 0 1,1 0-1,0-1 0,0 0 0,0 1 1,0-1-1,0 0 0,0 0 0,1 0 1,-1-1-1,1 1 0,-1-1 0,1 0 0,0 0 1,-1 0-1,1-1 0,0 1 0,6-1 1,-1-1 8,0-1-1,1 0 1,-1 0 0,0-1 0,-1 0 0,1 0 0,0-1 0,-1-1 0,0 1 0,0-1-1,0-1 1,-1 1 0,8-9 0,14-12 97,44-56-1,-62 69-87,32-43 103,15-18 85,-49 65-178,-1 0 1,1 0-1,1 1 1,-1 1-1,16-10 1,36-26 327,-60 43-362,0-1 0,0 0 1,0 0-1,0 1 0,0-1 0,0 1 0,0-1 0,0 1 1,0-1-1,0 1 0,0 0 0,0 0 0,1-1 1,-1 1-1,0 0 0,2 0 0,-2 0-2,-1 1 0,1-1 0,-1 0 0,1 1-1,-1-1 1,1 0 0,-1 1 0,1-1 0,-1 0 0,0 1-1,1-1 1,-1 1 0,1-1 0,-1 1 0,0-1 0,0 1-1,1-1 1,-1 1 0,0-1 0,0 1 0,1-1 0,-1 1-1,0 1 1,1 4 55,-1 0 0,0 1 0,0-1 0,-2 13 0,2-14-86,-4 19 126,-9 32 1,7-34 9,1 1 0,-3 26 0,8-49-110,0 1 0,0-1 0,0 1 1,-1-1-1,1 0 0,0 1 1,0-1-1,0 1 0,0-1 1,0 1-1,0-1 0,0 1 1,0-1-1,0 1 0,0-1 1,0 1-1,0-1 0,0 1 0,1-1 1,-1 1-1,0-1 0,0 0 1,0 1-1,1-1 0,-1 1 1,0-1-1,1 0 0,-1 1 1,0-1-1,1 1 0,12-11 176,-10 6-196,44-45 168,-20 21-39,0 0 0,2 2-1,0 1 1,39-24 0,-66 48-105,0 0 0,0 0-1,0 0 1,0 1 0,0-1 0,0 1 0,0 0 0,0-1 0,0 1 0,1 0-1,-1 0 1,0 0 0,0 1 0,0-1 0,0 0 0,0 1 0,0 0 0,0-1-1,0 1 1,0 0 0,0 0 0,0 0 0,0 0 0,-1 0 0,1 0-1,0 1 1,-1-1 0,1 1 0,1 1 0,5 5 16,-1 0 1,0 1-1,0 0 1,6 11 0,5 12 35,-2 1 1,13 37 0,-15-35-10,13 20-763,-40-110-3400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1 10848,'0'0'7922,"-9"1"-7514,-1 1-266,1 0-1,-1 0 1,1 1 0,0 0-1,-1 0 1,2 1 0,-18 10-1,20-9 1,1-1 0,-1 1-1,1 0 1,0 0-1,0 0 1,-6 10-1,10-14-93,0 1 0,0 0-1,0 0 1,0-1-1,0 1 1,1 0 0,-1 0-1,1 0 1,-1 0-1,1 0 1,0 0 0,-1 0-1,1 0 1,0 0-1,1 0 1,-1 0 0,0 0-1,0 0 1,1 0-1,-1 0 1,1 0 0,0 0-1,0 0 1,0 0-1,0-1 1,0 1 0,2 3-1,2 1 67,0 1 0,1-1 1,0 0-1,0 0 0,1-1 0,0 0 0,-1 0 0,2-1 0,-1 1 0,0-2 0,1 1 0,0-1 0,0 0 0,0 0 1,10 1-1,12 2 260,-1-1-1,45 2 1,-60-7-136,0 0 0,-1-1 0,1-1 0,0 0 0,-1 0 0,1-2 0,22-8 0,-35 12-206,0 0 0,0 0 0,-1-1 0,1 1 0,0 0 0,0-1 0,0 1 0,-1 0 0,1-1 0,0 1 0,0-1 0,-1 0 0,1 1 0,0-1 0,-1 0 0,1 1 0,-1-1 0,1 0 0,-1 1 0,1-1 0,-1 0 0,0 0 0,1 0 0,-1 1 0,0-1 0,1 0 0,-1 0 0,0 0 0,0 0 0,0 0 0,0 0 0,0 1 0,0-1 0,0 0 0,0 0 0,0 0 0,0 0 0,-1 0 0,1 1 0,-1-2 0,0-1-554,-1 0 0,0 0 0,0 0-1,0 1 1,-1-1 0,1 0 0,-4-2 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01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8640,'0'0'11447,"11"-7"-10929,35-24-10,-42 29-401,0 0 0,0 0 0,1 0 0,-1 1 0,0 0 0,1 0 0,-1 0 0,1 0 1,-1 1-1,1-1 0,0 1 0,-1 0 0,1 1 0,7 1 0,0-1 181,-11-1-269,5 0 145,0 1-1,1 0 1,-1 0-1,0 0 1,0 1-1,8 2 1,-13-3-116,0 0-1,1 0 1,-1 0 0,1 0 0,-1 0-1,0 0 1,0 0 0,0 1 0,0-1-1,0 0 1,0 1 0,0-1-1,0 1 1,0-1 0,0 1 0,-1-1-1,1 1 1,-1-1 0,1 1 0,-1 0-1,0-1 1,1 1 0,-1 0 0,0-1-1,0 1 1,0 0 0,0-1-1,-1 4 1,0 3 36,-1 0 0,0 1 0,0-1 0,0 0 0,-1 0 0,-1-1 0,1 1 0,-1-1 0,-6 9 0,0-3 101,0 0-1,-1 0 1,-21 18 0,19-16 193,13-15-366,0 1 0,0-1 0,0 1 0,0-1 0,0 0-1,-1 1 1,1-1 0,0 0 0,1 1 0,-1-1 0,0 1 0,0-1 0,0 0 0,0 1-1,0-1 1,0 0 0,0 1 0,0-1 0,1 0 0,-1 1 0,0-1 0,0 0-1,1 1 1,-1-1 0,0 0 0,0 0 0,1 1 0,-1-1 0,0 0 0,1 0 0,-1 1-1,0-1 1,1 0 0,-1 0 0,0 0 0,1 0 0,-1 0 0,0 1 0,1-1-1,-1 0 1,0 0 0,1 0 0,17 5 87,-1-1 0,1 0 0,0-1 0,0-1 0,35 0-1,30-7 566,-73 2-762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20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3112,'0'0'0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21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0 472 2904,'0'0'15031,"6"-10"-14703,57-86 360,-49 77-480,1 0 1,1 2-1,25-24 1,-32 33-112,30-22 345,-37 28-389,1 0 0,0 0-1,0 1 1,0-1 0,0 1 0,0 0 0,1 0-1,-1 0 1,0 0 0,5-1 0,-7 2-33,0 1 0,0-1 0,0 0 0,0 0 0,0 1 0,0-1 0,0 0 0,0 1 0,0-1 0,0 1 0,0-1 0,0 1 0,0 0 0,-1-1 1,1 1-1,0 0 0,-1-1 0,1 1 0,0 0 0,-1 0 0,1 0 0,-1 0 0,1-1 0,-1 1 0,1 2 0,8 29 187,-7-21-123,27 146 693,-26-127-631,2 0 0,0 0 0,2 0-1,16 42 1,-22-70-138,-1 0-1,1 0 1,0-1-1,0 1 1,0 0-1,1 0 1,-1-1-1,0 1 1,1 0 0,-1-1-1,1 1 1,-1-1-1,1 0 1,0 0-1,-1 1 1,1-1-1,0 0 1,0 0-1,0-1 1,0 1-1,0 0 1,0-1-1,0 1 1,0-1-1,0 0 1,0 1-1,0-1 1,1 0-1,-1 0 1,0 0-1,0-1 1,0 1-1,4-2 1,-1 1 9,1-1 1,0-1-1,-1 1 0,1-1 1,-1 0-1,0 0 1,0-1-1,0 0 0,0 0 1,7-8-1,-1-1 8,0 0 1,-1-1-1,0 0 1,-2-1-1,1 0 1,-2-1-1,0 1 0,-1-1 1,0-1-1,-1 1 1,4-33-1,31-256 290,-32 256-246,-8 46-65,1 0 0,0-1 0,0 1 0,0 0 0,1 0-1,-1 0 1,0 0 0,1 0 0,0 1 0,0-1 0,0 0 0,3-3 0,-2 5 3,0 0 0,1 1 0,-1-1 0,0 1 0,1-1 0,-1 1 0,0 0 0,0 0 0,1 0 0,4 1 0,0 0 0,2 1 9,0 1 0,0-1 0,-1 2 0,1 0 0,-1 0 1,1 0-1,-1 1 0,11 9 0,-9-8 28,-10-5-38,1 0 2,-1-1 1,1 1 0,-1 0-1,1 0 1,-1 0-1,1 0 1,-1 1 0,0-1-1,1 0 1,-1 1-1,0-1 1,1 3 0,3-3-314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22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72 9144,'0'0'4674,"5"14"-4068,62 218 1965,-30-31 371,-33-186-2290,-1-22 158,2-26-347,-5 5-380,-1-48 61,3 0 0,17-101 0,-17 166-127,1-1 1,1 1 0,0-1 0,9-17 0,-11 24-2,1 0 0,0 0 0,0 1 1,0-1-1,1 1 0,0 0 0,0 0 1,0 0-1,0 0 0,0 1 0,10-6 1,-12 8-8,-1 0 1,1 1 0,0-1-1,-1 0 1,1 1-1,0-1 1,-1 1 0,1 0-1,0 0 1,-1 0 0,1-1-1,0 2 1,0-1 0,-1 0-1,1 0 1,0 0-1,-1 1 1,1-1 0,0 1-1,-1-1 1,1 1 0,-1 0-1,1 0 1,-1 0 0,1 0-1,-1 0 1,1 0 0,-1 0-1,0 0 1,2 2-1,-1 0 16,0 0-1,0-1 0,0 1 0,-1 0 0,1 0 0,-1 0 0,0 0 0,0 1 0,0-1 0,0 0 0,0 0 0,-1 1 0,0-1 1,1 6-1,-2-2 6,1-1 0,-1 1 1,0-1-1,-1 1 0,0-1 0,0 0 1,0 1-1,-1-1 0,1 0 1,-2-1-1,-5 10 0,3-7-5,-1 0-1,-1-1 1,1 0-1,-1 0 0,-1 0 1,-11 6-1,15-10-22,-2 1-3,0 1 0,0 0-1,0 0 1,1 1 0,-8 8 0,14-14-1,0 1 0,-1-1-1,1 1 1,0-1 0,0 0 0,-1 1 0,1-1 0,0 1-1,0-1 1,0 1 0,0 0 0,0-1 0,0 1 0,0-1-1,0 1 1,0-1 0,0 1 0,0-1 0,0 1 0,0-1-1,1 1 1,-1-1 0,0 1 0,0-1 0,0 1 0,1-1-1,-1 1 1,0-1 0,1 0 0,-1 1 0,0-1-1,1 1 1,-1-1 0,1 1 0,19 12-20,-14-9 15,19 10 58,1-1 0,0-1 0,39 11 0,-1 0 385,-62-22-403,-1 0 0,1 0 0,0-1 1,0 1-1,0 0 0,0-1 0,0 0 1,0 1-1,0-1 0,0 0 0,2 0 0,2-7-51,-8-10-306,-5-4-2931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23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6224,'0'0'15913,"10"-3"-15620,17-5 133,36-3 0,-11 7 31,1 3 0,57 5-1,-14 1-3,97 7 1132,-193-12-1577,0 0 1,1 0-1,-1 0 1,0-1-1,1 1 0,-1 0 1,0 0-1,0 0 1,1 0-1,-1 0 0,0 0 1,1 0-1,-1 0 1,0-1-1,0 1 0,1 0 1,-1 0-1,0 0 1,0 0-1,0-1 1,1 1-1,-1 0 0,0 0 1,0-1-1,0 1 1,0 0-1,1 0 0,-1-1 1,0 1-1,0 0 1,0 0-1,0-1 1,0 1-1,0 0 0,0-1 1,0 1-1,0 0 1,0-1-1,0 1 0,0 0 1,0 0-1,0-1 1,0 1-1,0 0 0,0-1 1,0 1-1,0 0 1,-1 0-1,1-1 1,0 1-1,0 0 0,0 0 1,0-1-1,-1 1 1,-10-18-1647,9 16-204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3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392 161 10128,'0'0'1029,"-11"5"-714,-18 13-1,0 1 0,1 1 0,-39 36 0,40-29-97,2 2 1,1 0 0,1 2 0,1 0 0,2 2-1,-20 42 1,32-56-46,0 0-1,1 0 1,1 1-1,1 0 0,1 0 1,0 0-1,2 0 1,0 1-1,1-1 1,2 1-1,0-1 1,1 1-1,6 28 1,-5-36-57,1 0 0,0-1 0,1 1 0,1-1 0,-1 1 0,2-2 0,0 1 0,12 15 0,-16-24-82,0 1 0,0-1 1,0 0-1,1 0 0,-1 0 0,1-1 0,-1 1 0,1-1 0,0 0 1,0 0-1,0 0 0,0-1 0,1 1 0,-1-1 0,0 0 0,1 0 0,-1-1 1,0 1-1,1-1 0,-1 0 0,1 0 0,-1 0 0,1-1 0,-1 0 0,0 0 1,1 0-1,-1 0 0,0 0 0,7-4 0,-1 0 6,-1-1-1,0 1 1,0-2 0,0 1 0,0-1-1,-1 0 1,-1-1 0,1 0-1,-1 0 1,0-1 0,10-18-1,2-7 71,-2 0 0,13-38 0,-28 67-96,11-31 76,-2-1 1,-1-1-1,-1 0 0,-3 0 1,4-62-1,-9 19 122,-15-130-1,14 207-200,-1-1 0,0 0 0,0 1 0,0-1 0,0 1 0,0-1 0,-1 1-1,0 0 1,0 0 0,0 0 0,-5-7 0,5 13 12,1 0-1,-1 0 0,1 1 1,0-1-1,-1 0 1,1 1-1,0-1 1,1 0-1,-2 5 1,-6 21 16,1-1 1,2 1-1,1 1 1,1-1-1,2 0 1,0 1 0,2-1-1,1 1 1,6 27-1,2-7 67,1-2 0,3 0 0,1 0 0,32 64 0,-44-105-79,0 0 0,0-1-1,0 1 1,1-1-1,0 1 1,0-1 0,1 0-1,-1-1 1,1 1-1,0-1 1,0 0-1,9 5 1,-10-7-3,0 0-1,0 0 1,1-1 0,-1 0-1,0 0 1,1 0-1,-1 0 1,1-1 0,-1 1-1,1-1 1,0-1 0,-1 1-1,1 0 1,-1-1 0,1 0-1,-1 0 1,0-1-1,1 1 1,3-3 0,21-10 64,-1-2-1,0-1 1,42-35 0,-21 16 28,-3 4-23,0 2 0,2 2 0,80-33 0,-65 47 151,-72 17-212,-151 56 189,139-50-201,-1 2-1,1 0 1,1 2 0,0 0 0,-24 21 0,40-31-16,0 1 1,0 1-1,0-1 0,1 1 1,-1-1-1,1 1 0,0 0 1,1 0-1,-1 0 0,1 1 1,0-1-1,0 1 0,0-1 1,1 1-1,0-1 0,0 9 1,1-4-2,0 0 0,1 1 0,1-1 0,-1 0 0,2 0 0,-1 0 1,2-1-1,5 14 0,-6-14 7,1-1 0,1 1-1,-1-1 1,1 0 0,6 7 0,-9-13-4,-1 0 0,1-1 0,-1 1 1,1 0-1,0-1 0,0 0 0,-1 1 0,1-1 1,0 0-1,0 0 0,0 0 0,1 0 0,-1 0 1,0 0-1,0-1 0,0 1 0,1-1 0,-1 0 1,0 1-1,0-1 0,1 0 0,-1 0 0,0-1 1,1 1-1,-1 0 0,4-2 0,2-1 4,0-1 0,-1 0 1,0 0-1,1 0 0,-2-1 0,1 0 0,0 0 0,-1-1 0,6-7 0,5-6 28,25-39 1,-31 39-19,0 0 0,-2 0 0,0-1 0,-1-1 0,7-32 0,15-108 91,-21 103-56,-3-1 1,-3 1 0,-2 0-1,-2-1 1,-10-59 0,9 108-45,0 0 0,-1 0 0,0 1 1,-7-16-1,9 23-9,0-1 1,-1 1 0,1 0-1,0 0 1,-1 1-1,1-1 1,-1 0 0,0 0-1,0 1 1,0-1-1,-2-1 1,3 3-1,0-1 0,0 1-1,-1-1 1,1 1 0,0 0 0,0-1-1,-1 1 1,1 0 0,0 0 0,-1 0-1,1 0 1,0 0 0,0 0 0,-1 0-1,1 1 1,0-1 0,0 0 0,-1 1 0,1-1-1,0 1 1,0-1 0,-2 2 0,0 0-3,1 0 1,-1 0 0,0 1 0,1-1 0,-1 1 0,1-1 0,0 1-1,0 0 1,0 0 0,0 0 0,-2 6 0,-14 40-29,14-35 26,-4 13-7,1 2 0,2-1 0,1 1 0,-2 46 0,6-30 3,2 0-1,10 57 1,-8-83-9,0-1 1,1 1 0,1-1 0,1 0 0,1 0-1,0-1 1,1 1 0,1-2 0,0 0 0,2 0-1,24 27 1,-28-35 7,-1-1 0,1 0 1,1-1-1,-1 1 0,1-2 0,0 1 0,0-1 0,1 0 1,0-1-1,0 0 0,0-1 0,0 0 0,0-1 0,1 0 1,-1 0-1,1-1 0,-1 0 0,1-1 0,0 0 0,-1-1 0,1 0 1,-1-1-1,11-3 0,1-2 5,-2 0 0,1-2 1,-1-1-1,-1 0 0,1-1 0,18-15 1,99-89 66,-134 113-60,4-4 3,-1 1 1,0-1 0,0 0-1,-1 0 1,1-1 0,-1 1-1,-1-1 1,5-9 0,-9 16-7,0-1 0,0 1 0,0 0 1,0 0-1,0 0 0,0-1 0,0 1 0,-1 0 1,1 0-1,0 0 0,0 0 0,0 0 0,0-1 1,-1 1-1,1 0 0,0 0 0,0 0 0,0 0 1,-1 0-1,1 0 0,0 0 0,0 0 0,-1 0 0,1 0 1,0 0-1,0 0 0,0 0 0,-1 0 0,1 0 1,0 0-1,0 0 0,-1 0 0,1 0 0,0 0 1,0 0-1,0 0 0,-1 0 0,1 0 0,0 0 0,0 0 1,0 1-1,-1-1 0,1 0 0,0 0 0,0 0 1,-1 1-1,-12 4 0,-6 8 8,1 0-1,0 2 1,1 0-1,1 0 1,0 2 0,1 0-1,1 1 1,1 0-1,0 1 1,1 0-1,-13 30 1,20-36 19,0 0 0,1 1 1,-4 21-1,7-30-15,0 0 0,1 0 0,0 0 0,-1-1 0,2 1 1,-1 0-1,0 0 0,1 0 0,0-1 0,0 1 0,1 0 0,-1-1 0,5 9 1,-6-12-10,1 0 0,-1 0 0,1 0 0,0 0 0,0 0 0,-1 0 0,1-1 0,0 1 0,0 0 0,0 0 0,0-1 0,0 1 0,0-1 0,0 1 0,0-1 0,0 1 0,0-1 0,0 0 0,0 0 0,0 1 0,0-1 0,0 0 0,0 0 0,1 0 0,-1 0 0,0 0 0,0 0 0,0 0 0,0-1 0,0 1 0,0 0 0,0-1 0,0 1 0,0 0 1,0-1-1,0 0 0,0 1 0,0-1 0,0 1 0,0-1 0,1-1 0,5-4 6,0 0 1,0 0 0,-1-1-1,6-8 1,-2 3 12,2-1-11,-2-2 0,1 0 0,-2 0 0,0-1 0,-1 0 0,0 0 0,-1-1 0,5-19 0,3-22 30,9-62 1,-24 120-41,9-67 32,-3-1 0,-3 1 0,-2 0 0,-11-81 0,10 146-30,-1-12 8,-1 0 0,-5-17 0,6 28-6,1 0-1,-1 0 1,0 1-1,0-1 1,0 1-1,0-1 1,-1 1-1,1-1 1,-1 1 0,0 0-1,1 0 1,-1-1-1,0 1 1,0 1-1,0-1 1,0 0-1,-1 0 1,-4-2 0,6 4-4,0 0 0,0 0 0,0-1 0,0 1 0,0 0 0,0 0 0,-1 0 0,1 0 0,0 1 0,0-1 0,0 0 0,0 0 0,0 1 0,0-1 0,0 1 0,0-1 0,0 1 0,0-1 0,0 1 0,0 0 0,0-1 0,0 1 0,0 0 0,0 0 0,1-1 0,-1 1 0,0 0 0,1 0 0,-1 0 0,0 0 0,1 0 0,-1 0 0,1 0 0,0 0 0,-1 0 0,1 2 0,-3 6 7,0 0-1,1 1 1,-2 11 0,3-16-7,-4 32 9,1 0 0,2 1 0,1-1 0,2 0 1,2 0-1,1 0 0,2 0 0,2-1 0,22 65 0,-19-76 53,0-1 1,2 0-1,1-1 0,1-1 0,1 0 1,23 24-1,-35-41-62,1-1 1,0 0-1,0-1 1,0 1-1,1-1 1,-1 0-1,1 0 1,8 2-1,10 1-3414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3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1253 3912,'0'0'6130,"10"-4"-5764,-9 3-360,5-1 56,0 0 0,0-1-1,0 0 1,-1 0 0,1 0 0,-1-1-1,0 1 1,1-1 0,-2-1 0,1 1-1,-1-1 1,8-9 0,35-53 733,-18 28-62,39-70 0,-42 54-305,-3 0-1,-2-1 0,23-102 1,-27 69 298,11-161 1,-31 167 231,-10 97-535,6 0-363,1 1 0,0 0 0,1 0 0,-5 27 0,-7 67 80,15-89-108,-9 64 113,3 0 0,5 97 0,4-164-102,0 0 0,2 0 0,0 0 1,0 0-1,2-1 0,10 27 0,-14-39-30,1-1 0,0 0 0,0 0-1,0 0 1,0 0 0,0 0-1,1 0 1,-1-1 0,1 1-1,-1-1 1,1 0 0,0 1-1,0-1 1,0 0 0,1-1 0,-1 1-1,0-1 1,4 2 0,-2-2 2,0-1 0,-1 1 0,1-1 1,0 0-1,0 0 0,-1 0 1,1-1-1,0 1 0,-1-1 0,1-1 1,-1 1-1,7-3 0,4-3 35,0-1 0,0-1 0,0-1 0,-1 0 0,0 0 0,18-20 0,-4 1 30,-2-2 1,-1-1-1,-2 0 1,-1-2-1,31-64 1,65-193 304,-105 253-295,-2-1 0,10-59 0,-18 76-34,0 1 0,-2-1 0,-1 0 0,-1 0 0,-1 0 0,-5-26 0,7 46-53,0 1 0,0 0 1,0 0-1,-1 0 0,1-1 0,0 1 0,-1 0 0,1 0 0,-1 0 0,1 0 0,-1-1 0,0 1 0,1 0 0,-1 0 0,0 0 0,0 1 1,0-1-1,0 0 0,0 0 0,-1-1 0,1 2 2,0 0-1,0 0 1,0 0 0,0 0 0,0 0 0,0 0-1,0 0 1,1 0 0,-1 1 0,0-1 0,0 0-1,0 1 1,0-1 0,1 0 0,-1 1 0,0-1-1,0 1 1,1-1 0,-1 1 0,0-1 0,0 2-1,-5 4 25,0 1-1,1-1 1,0 1-1,-6 10 0,-12 26-14,1 0-1,3 1 0,1 1 1,2 1-1,-12 61 0,6 8 39,-6 120 0,-3-30 172,20-145-93,8-39-64,-6 23 223,6-37-90,3-13 74,0-2-228,1-6 6,0 1 0,1 0 0,0-1 0,1 1 0,1 0 0,0 0 0,0 1 0,13-24 0,0 5 42,2 1 1,26-32-1,-44 60-85,1 0 0,-1 0 0,1 0 0,0 0 0,0 0 0,0 1 0,0-1 1,0 1-1,0-1 0,0 1 0,0 0 0,0 0 0,1 0 0,-1 0 0,5-1 0,-6 2-6,1 0 0,0 0-1,-1 0 1,1 0 0,-1 1 0,1-1 0,0 0-1,-1 1 1,1 0 0,-1-1 0,1 1-1,-1 0 1,0 0 0,1 0 0,-1 0 0,0 0-1,1 0 1,-1 0 0,0 0 0,0 0-1,0 1 1,0-1 0,0 0 0,1 3 0,13 22 5,-2 1 1,19 50-1,-20-44-3,-6-18 12,1 0-1,0-1 0,1 0 1,12 18-1,-16-27-7,-1-1-1,1 1 1,0-1 0,0 0-1,1 0 1,-1 0-1,1-1 1,0 1 0,0-1-1,0 0 1,0-1 0,1 1-1,-1-1 1,1 0 0,7 1-1,-7-2 3,0-1-1,-1 0 1,1-1-1,0 1 1,-1-1-1,1 0 1,-1-1-1,1 1 0,-1-1 1,0 0-1,0 0 1,0-1-1,0 0 1,0 0-1,0 0 1,7-6-1,-6 4 6,1-1 0,-1 0-1,0 0 1,0-1 0,-1 1-1,0-1 1,0 0 0,-1-1 0,0 1-1,5-12 1,-4 3 6,0 0 1,-1 0 0,3-26-1,-7 34-9,1 0 0,-1 0-1,-1 0 1,1 0 0,-1 0-1,-1 0 1,1 0 0,-1 0 0,-4-10-1,5 17-9,1 0 0,0 0 0,-1-1 0,1 1 0,0 0 0,-1 0 0,0 0 0,1 0 0,-1 0 0,1 0 0,-1 0 0,0 1 0,0-1 0,0 0 0,0 0 0,1 0 0,-1 1 0,0-1 1,0 0-1,0 1 0,0-1 0,0 1 0,-1-1 0,1 1 0,0 0 0,0 0 0,0-1 0,0 1 0,0 0 0,0 0 0,-1 0 0,1 0 0,0 0 0,0 0 0,0 0 0,0 1 0,-1-1 0,1 0 0,0 0 0,0 1 0,0-1 0,0 1 0,0-1 0,0 1 0,-2 1 0,0 1 0,-1-1 1,1 1-1,0 0 1,0 1-1,0-1 1,0 1-1,1-1 1,-1 1 0,1 0-1,-4 7 1,4-2-2,-1 0 0,1 1 0,1-1 0,0 1 1,0-1-1,1 1 0,0-1 0,1 1 0,0-1 0,0 1 1,1-1-1,0 1 0,1-1 0,7 18 0,-7-22 0,-1 1 0,1-1 0,1 0 1,-1 1-1,1-1 0,0-1 0,0 1 0,0 0 0,1-1 0,8 7 0,-9-9 2,0 0 0,0 0 0,0 0 0,0 0 0,0-1 1,0 0-1,1 0 0,-1 0 0,0 0 0,1 0 0,-1-1 0,1 0 0,-1 0 1,0 0-1,1-1 0,5 0 0,-2-2 1,0 1 0,0-1 1,0-1-1,-1 1 0,1-1 0,10-8 1,39-33 49,-18 9 19,46-55-1,-22 20 27,-38 44-37,-12 13-7,1-1-1,16-11 1,-30 25-51,1 1 0,-1-1 0,1 1-1,-1-1 1,1 1 0,-1 0 0,1-1-1,-1 1 1,1 0 0,0 0 0,-1-1-1,1 1 1,0 0 0,-1 0 0,1 0 0,0 0-1,-1 0 1,1 0 0,0 0 0,-1 0-1,1 0 1,0 0 0,-1 0 0,1 0-1,-1 0 1,1 1 0,0-1 0,0 1 0,0 0 2,1 0 0,-1 0 1,0 0-1,0 0 0,-1 0 1,1 0-1,0 1 1,0-1-1,0 0 0,-1 1 1,1-1-1,0 2 0,1 4 18,0 0-1,-1 0 0,0 0 0,1 8 0,-2 17 92,-5 32 1,3-39 18,0-1-1,4 48 1,-2-72-131,0 1 0,0-1-1,0 1 1,0-1 0,0 0 0,0 1 0,0-1-1,1 1 1,-1-1 0,0 0 0,0 1-1,0-1 1,1 0 0,-1 1 0,0-1-1,1 0 1,-1 1 0,0-1 0,1 0 0,-1 1-1,0-1 1,1 0 0,-1 0 0,0 0-1,1 1 1,-1-1 0,1 0 0,-1 0-1,0 0 1,1 0 0,-1 0 0,1 0 0,-1 0-1,1 0 1,-1 0 0,0 0 0,1 0-1,-1 0 1,1 0 0,-1 0 0,0 0-1,1 0 1,-1-1 0,1 1 0,-1 0-1,0 0 1,1 0 0,-1-1 0,0 1 0,1 0-1,-1 0 1,0-1 0,1 1 0,20-16 88,51-62 149,-11 10-6,-60 67-232,-1 0 0,1 1-1,-1-1 1,1 0 0,0 1 0,-1-1 0,1 0-1,0 1 1,-1-1 0,1 1 0,0-1-1,0 1 1,-1-1 0,1 1 0,0-1-1,0 1 1,0 0 0,0 0 0,0-1 0,0 1-1,0 0 1,0 0 0,-1 0 0,1 0-1,0 0 1,0 0 0,0 0 0,0 0-1,0 1 1,0-1 0,0 0 0,0 0-1,0 1 1,-1-1 0,1 1 0,0-1 0,0 1-1,0-1 1,-1 1 0,1-1 0,0 1-1,-1 0 1,1-1 0,0 1 0,-1 0-1,1-1 1,-1 1 0,1 0 0,-1 0 0,1 0-1,-1 0 1,0-1 0,0 1 0,1 0-1,-1 1 1,3 7 12,0 0 0,-1 0 0,0 1 0,1 9 0,-2-15-9,5 101 333,-6-105-336,0 1 0,0-1 0,0 1 0,0-1 0,0 0 0,1 1 1,-1-1-1,0 0 0,0 1 0,0-1 0,0 0 0,0 1 0,0-1 0,1 0 0,-1 1 0,0-1 0,0 0 1,1 0-1,-1 1 0,0-1 0,0 0 0,1 0 0,-1 1 0,0-1 0,1 0 0,-1 0 0,0 0 1,1 0-1,-1 1 0,0-1 0,1 0 0,-1 0 0,0 0 0,1 0 0,-1 0 0,0 0 0,1 0 1,-1 0-1,0 0 0,1 0 0,-1 0 0,1 0 0,-1 0 0,0 0 0,1-1 0,-1 1 0,0 0 1,1 0-1,-1 0 0,0 0 0,0-1 0,1 1 0,-1 0 0,0 0 0,1-1 0,-1 1 0,0-1 1,20-16 72,-18 15-67,15-18 49,0 0-1,24-39 1,-14 19 8,-25 37-53,1-1 0,0 0 0,0 1 0,0 0 0,0 0 0,0 0 1,1 0-1,4-3 0,-7 6-13,0-1 1,0 1-1,0 0 0,0-1 1,0 1-1,0 0 1,0 0-1,0-1 0,0 1 1,0 0-1,0 0 1,0 0-1,0 1 1,0-1-1,0 0 0,1 0 1,-1 0-1,0 1 1,0-1-1,0 1 0,0-1 1,-1 1-1,1-1 1,0 1-1,0-1 1,0 1-1,0 0 0,0-1 1,-1 1-1,1 0 1,0 0-1,-1 0 0,1 0 1,0 0-1,-1 0 1,1 1-1,60 114-32,-57-108 39,1 0 0,0 0-1,1-1 1,0 0 0,0 0 0,1 0 0,-1-1-1,1 0 1,1 0 0,-1 0 0,12 5-1,9 4 61,-23-12-34,0 0 1,0 0-1,0-1 0,0 1 0,1-1 0,-1-1 1,1 1-1,0-1 0,-1 0 0,1 0 1,7 0-1,41-9 461,-51 7-476,0 0 0,0 0 0,-1 0 0,1-1 0,0 1 0,-1-1-1,1 0 1,-1 1 0,4-5 0,-6 6-261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9944,'0'0'3422,"11"-7"-3019,14-5-176,1 1 0,34-10 0,71-15 474,-34 10-236,70-20 426,61-19 467,50-18 247,-166 53-3586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3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1867 7736,'0'0'2576,"10"1"-1726,9 1-419,0-2 1,28-2-1,-37 1-291,0 0 1,0-1-1,0 0 1,0-1-1,0 0 1,-1-1-1,15-7 1,-2-4 77,0 0 0,-2-2 0,0 0 0,0-1 0,-2-1 1,-1-1-1,0 0 0,-1-1 0,-1-1 0,16-33 0,-6 5 186,-2-1-1,-2-2 0,25-102 1,-10-23 204,3-12-32,-33 165-456,-1 0 0,-1 0 0,0-30 0,-3 40-36,-2 0 0,0 0-1,-1 0 1,0 1 0,-2-1 0,-7-23-1,3 16 61,6 13-31,-2 0 1,1 0-1,-1 0 0,-6-9 0,10 18-103,0 0-1,0-1 1,-1 1 0,1-1 0,0 1 0,-1 0 0,1-1 0,0 1-1,-1 0 1,1 0 0,-1-1 0,1 1 0,-1 0 0,1 0 0,0 0-1,-1-1 1,1 1 0,-1 0 0,1 0 0,-1 0 0,1 0 0,-1 0 0,1 0-1,-1 0 1,1 0 0,-1 0 0,1 0 0,-1 0 0,1 0 0,-1 0-1,1 1 1,-1-1 0,1 0 0,0 0 0,-1 0 0,1 1 0,-1-1-1,1 0 1,0 1 0,-1-1 0,1 0 0,0 1 0,-1-1 0,1 0-1,0 1 1,-1-1 0,1 1 0,0 0 0,-15 22 252,7 5-149,2-1 0,0 1-1,1 0 1,2 0 0,1 32 0,0-37-58,-3 81 191,5 0 1,4 0-1,33 193 0,-33-278-201,1 0 0,0-1-1,1 0 1,10 20 0,-13-32-25,0-1 1,0 0-1,0 0 1,1 0 0,-1 0-1,1 0 1,0-1-1,1 1 1,-1-1-1,1 0 1,0-1-1,0 1 1,0-1-1,0 0 1,1 0 0,-1-1-1,8 3 1,-8-4-6,1 0 1,0-1-1,-1 1 1,1-2-1,0 1 1,-1 0-1,1-1 1,-1 0-1,1 0 1,-1-1-1,1 0 1,-1 0-1,8-3 1,9-7 61,35-22-1,-56 33-72,26-18 67,-1-1 0,-1-1 1,-2-1-1,0-1 0,-1-1 0,-1-1 0,-1-1 0,17-31 0,-20 23 46,-16 33-106,-1 0 0,1 0 1,-1 0-1,1 0 0,-1 0 1,0 0-1,1 0 0,-1 0 1,0-1-1,0 1 0,0 0 0,1 0 1,-1 0-1,0-1 0,-1 1 1,1 0-1,0 0 0,0 0 1,-1-1-1,1 1 0,0 0 1,-1 0-1,1 0 0,-1 0 1,0-2-1,-21 26 149,13-11-141,-1 0 0,2 1 1,0-1-1,0 2 0,1-1 0,1 1 0,0 0 1,-6 25-1,11-34-17,-1 0-1,2 0 1,-1 0 0,0 0-1,1 0 1,0 0 0,0 0 0,1 0-1,0 0 1,-1 0 0,1 0 0,1-1-1,-1 1 1,1 0 0,0 0 0,0-1-1,0 1 1,1-1 0,0 0 0,0 0-1,0 0 1,0 0 0,0 0-1,1 0 1,-1-1 0,1 0 0,0 0-1,0 0 1,1 0 0,4 2 0,-4-2-2,1 0 1,1 0 0,-1-1-1,0 0 1,0 0-1,1 0 1,0-1 0,9 1-1,-14-2 4,1 0-1,0 0 1,-1 0 0,1 0-1,0-1 1,-1 1-1,1-1 1,-1 0-1,1 0 1,-1 0-1,1 0 1,-1 0-1,0 0 1,1-1-1,-1 1 1,0-1-1,0 1 1,0-1 0,0 0-1,0 0 1,-1 0-1,1 0 1,2-5-1,0 0 9,-1-1-1,0 1 1,-1-1 0,1 0-1,-2 0 1,1 0-1,-1-1 1,0 1 0,-1 0-1,0 0 1,0-1 0,-1 1-1,0 0 1,0 0-1,-1 0 1,-5-15 0,2 8 10,-1 0 0,0 1 1,-1 0-1,0 0 0,-1 0 1,-1 1-1,-20-23 0,7 17 46,21 18-63,0 1 1,0-1 0,0 0-1,0 1 1,-1-1-1,1 1 1,0 0 0,0-1-1,0 1 1,0 0 0,-1 0-1,1-1 1,0 1-1,0 0 1,0 0 0,-1 1-1,1-1 1,0 0-1,0 0 1,-2 1 0,2-1-5,1 0 0,0 0 0,0 0 0,0 0 0,0 1 0,-1-1 0,1 0 0,0 0 0,0 0 0,0 0 1,0 0-1,-1 0 0,1 1 0,0-1 0,0 0 0,0 0 0,0 0 0,0 0 0,0 1 0,0-1 0,-1 0 1,1 0-1,0 0 0,0 1 0,0-1 0,0 0 0,0 0 0,0 0 0,0 1 0,0-1 0,0 0 0,0 0 0,0 0 1,0 1-1,0-1 0,0 0 0,1 0 0,-1 1 0,8 7 11,12 5-10,0-5-5,-1 0 0,1-1 0,0-1 0,0-1 0,0-1 0,1-1 1,-1-1-1,1 0 0,23-2 0,22-3-31,99-18 1,-14-14 15,-86 18 5,51-22 108,-138 74 67,-151 189 29,162-209-179,1 0 0,-14 28 0,21-38-13,1 1 0,0 0 0,0-1 0,0 1-1,1 0 1,0 0 0,0 0 0,1 0 0,-1 0 0,1 0-1,0 0 1,2 7 0,-2-11 0,0 0 0,1-1 0,-1 1 0,1-1 0,0 1 0,-1 0 1,1-1-1,0 1 0,0-1 0,0 0 0,0 1 0,0-1 0,0 0 0,0 1 0,0-1 0,0 0 0,1 0 0,-1 0 0,0 0 0,3 1 0,-1-1 2,-1 0-1,1 0 1,0-1 0,0 1-1,-1-1 1,1 1-1,0-1 1,0 0 0,0 0-1,0 0 1,3-1 0,0 0 2,0-1 0,0 1 1,0-1-1,0 0 1,0 0-1,0-1 1,-1 0-1,1 0 1,-1 0-1,9-7 1,-6 0 7,0 0 0,0 0 1,-1-1-1,0 0 0,-1 0 1,0 0-1,0-1 0,-2 0 1,1 0-1,-2 0 1,4-18-1,-1-5 45,-1 0 1,0-68-1,-5 91-26,0 1-1,-1-1 1,-4-23 0,5 35-29,0 0 0,0 0 1,0-1-1,0 1 0,0 0 1,0 0-1,0 0 0,0 0 1,0 0-1,0 0 0,0-1 1,0 1-1,0 0 0,0 0 1,0 0-1,0 0 0,0 0 1,0-1-1,0 1 0,-1 0 1,1 0-1,0 0 0,0 0 1,0 0-1,0 0 0,0 0 1,0-1-1,0 1 0,0 0 1,0 0-1,0 0 0,-1 0 1,1 0-1,0 0 0,0 0 1,0 0-1,0 0 0,0 0 1,0 0-1,-1 0 0,1 0 1,0 0-1,0 0 0,0 0 1,0 0-1,0 0 0,0 0 1,-1 0-1,1 0 0,0 0 1,0 0-1,0 0 0,0 0 1,0 0-1,0 0 0,-1 0 1,1 0-1,0 0 0,0 0 1,0 0-1,0 0 0,0 0 1,0 0-1,-1 1 0,-5 12 34,-4 21-15,-4 45 40,-5 110 1,4-21-13,10-132-38,-7 55 10,-26 100-1,37-185-13,-1 0-1,-1 0 1,1 0-1,-1 0 1,0-1-1,0 1 1,0-1-1,-1 0 0,0 0 1,0 0-1,0 0 1,-9 7-1,10-10-1,0 0 1,0 0-1,0-1 0,0 1 0,0-1 1,0 0-1,-1 1 0,1-1 0,0-1 1,-1 1-1,1 0 0,0-1 0,-1 0 1,1 0-1,-1 0 0,1 0 0,0-1 1,-1 1-1,1-1 0,0 0 1,-1 0-1,1 0 0,0 0 0,0 0 1,-4-3-1,0 0 4,1 1 1,-1-1 0,1-1-1,0 1 1,1-1 0,-1 0-1,-7-10 1,12 13-8,-1 1 0,1-1 0,0 0 0,-1 0 1,1 0-1,0 0 0,0 0 0,1 0 0,-1-1 0,0 1 1,1 0-1,-1 0 0,1-1 0,0 1 0,0 0 0,0 0 1,0-1-1,0 1 0,0 0 0,1 0 0,-1-1 0,1 1 1,-1 0-1,1 0 0,0 0 0,0 0 0,0 0 0,0 0 1,2-3-1,10-9 0,0-1 1,1 2-1,1 0 1,0 0-1,27-15 1,-7 2-6,247-151-92,-93 64 67,-168 99 27,0-1 0,-1-1 0,0-1 0,-1-1 1,22-27-1,-31 31 7,0 0 1,0 0-1,-1-1 1,-1-1-1,-1 1 1,0-1-1,-1-1 1,7-28-1,-11 40-4,0-6 15,0 0 0,0 0-1,0-20 1,-2 30-12,0-1-1,0 0 1,-1 1-1,1-1 0,0 1 1,-1-1-1,1 1 1,-1-1-1,1 1 1,-1-1-1,0 1 1,1 0-1,-1-1 1,0 1-1,-1-2 1,1 3-2,0-1 0,0 1 1,0-1-1,0 1 1,0-1-1,0 1 0,0 0 1,0-1-1,0 1 0,0 0 1,0 0-1,0 0 1,0 0-1,0 0 0,0 0 1,0 0-1,-1 0 0,1 0 1,0 1-1,0-1 1,0 0-1,0 1 0,0-1 1,-1 1-1,-4 2 3,1-1-1,0 1 0,0 0 1,0 0-1,1 1 0,-1 0 1,1-1-1,0 1 0,0 1 1,0-1-1,1 0 1,-1 1-1,1 0 0,0 0 1,0 0-1,1 0 0,0 1 1,0-1-1,0 0 0,0 1 1,1 0-1,0-1 1,0 1-1,0 0 0,1-1 1,0 10-1,0-8-1,1-1 0,0 1 0,0-1-1,0 0 1,0 0 0,1 1 0,0-1 0,1 0-1,-1-1 1,1 1 0,0 0 0,0-1 0,1 1-1,0-1 1,0 0 0,0 0 0,0-1 0,1 1-1,0-1 1,0 0 0,0 0 0,0-1 0,11 6-1,-8-5 3,1-1-1,0 1 1,0-2-1,0 1 0,0-1 1,0 0-1,1-1 1,-1 0-1,1-1 0,-1 0 1,0 0-1,1-1 1,-1 0-1,0-1 0,1 0 1,-1 0-1,0-1 0,0 0 1,-1-1-1,1 0 1,-1 0-1,0-1 0,9-6 1,3-4 22,0 0-1,-1-2 1,-1 0 0,0-2-1,29-39 1,-10 4 32,33-64 0,-36 51-13,-3-2-1,-3-1 0,25-95 0,33-226 145,-86 390-189,3-27 25,-5 16-7,2 12-19,0 0 1,0 0 0,0 0-1,0-1 1,0 1-1,-1 0 1,1 0-1,0 0 1,0 0-1,0-1 1,0 1-1,-1 0 1,1 0 0,0 0-1,0 0 1,0 0-1,-1 0 1,1 0-1,0 0 1,0 0-1,0 0 1,-1 0-1,1 0 1,0-1-1,0 1 1,0 1 0,-1-1-1,1 0 1,0 0-1,0 0 1,0 0-1,-1 0 1,1 0-1,0 0 1,0 0-1,0 0 1,-1 0-1,1 0 1,0 0 0,0 1-1,-3 1 0,1 1 1,0-1-1,0 1 0,0-1 1,0 1-1,0 0 0,1 0 1,-1 0-1,1 0 0,0 0 0,0 0 1,-1 5-1,-2 3-4,-15 48-15,2 2 0,3 0 0,3 1 0,2 1 0,4-1 0,1 1 0,11 125 0,-3-154 6,2-1-1,15 52 1,-15-65 3,1 0 0,1-1-1,1 0 1,1 0 0,16 22 0,-25-38 9,1-1-1,0 0 1,-1 0 0,1 0-1,0-1 1,0 1 0,0 0 0,0-1-1,0 1 1,0-1 0,1 0 0,-1 0-1,0 1 1,1-2 0,-1 1 0,1 0-1,-1 0 1,5 0 0,-3-1 3,0 0 0,-1-1 0,1 1 0,0-1 0,0 1 0,0-1 0,-1 0 0,1-1 0,0 1 0,-1-1 1,5-2-1,3-2 11,-1-1 0,0-1 0,0 0 0,-1 0 0,0-1 0,12-15 0,7-17 9,-1 0 1,-2-2-1,-2-1 1,-2-1-1,-1-1 1,17-66-1,9-57 37,41-305-1,-83 445-47,-1 0 0,-1-1-1,-2 0 1,-1 1 0,-7-44-1,8 73-9,0 0-1,0-1 0,0 1 0,0 0 1,0 0-1,0-1 0,0 1 0,0 0 1,0-1-1,0 1 0,0 0 0,0 0 1,0-1-1,0 1 0,0 0 0,0 0 1,-1-1-1,1 1 0,0 0 0,0 0 0,0-1 1,-1 1-1,1 0 0,0 0 0,0 0 1,0-1-1,-1 1 0,1 0 0,0 0 1,0 0-1,-1 0 0,1 0 0,0-1 1,0 1-1,-1 0 0,-6 9 0,-4 24-15,10-29 12,-14 62-46,3 1 0,-6 112 0,11-99 27,-11 141-27,-20 189 22,32-372 39,2-15 42,-1 36 0,6-40 89,2-29 26,2-12-116,29-138 379,-34 159-427,0 0 1,0 0-1,0 0 0,1 0 0,-1 0 1,0 0-1,0 0 0,1 0 0,-1 1 1,1-1-1,-1 0 0,0 0 0,1 0 1,0 1-1,-1-1 0,1 0 0,-1 0 1,1 1-1,0-1 0,0 0 1,-1 1-1,1-1 0,0 1 0,0-1 1,0 1-1,0 0 0,-1-1 0,1 1 1,0 0-1,0-1 0,0 1 0,0 0 1,0 0-1,0 0 0,0 0 0,0 0 1,0 0-1,0 0 0,1 0 0,1 1 1,-1 1 0,0-1-1,0 0 1,0 0 0,0 1-1,0-1 1,0 1-1,-1 0 1,1 0 0,0 0-1,-1-1 1,1 1 0,-1 1-1,2 2 1,24 50 42,-15-28-58,1-1 0,1 0 0,2-1 0,18 23 0,-29-41 14,1-1 0,0 0 0,0 0 0,1-1 0,-1 0 0,1 0 0,0 0 0,1-1 0,-1 0 0,1-1 0,-1 1-1,1-1 1,0-1 0,1 0 0,-1 0 0,0 0 0,1-1 0,14 0 0,-16-1 3,1-1-1,0 1 0,-1-2 1,1 1-1,0-1 1,-1 0-1,0-1 1,1 1-1,-1-2 0,0 1 1,8-6-1,-5 2 2,-1 0-1,0 0 0,-1-1 0,0 0 1,0-1-1,-1 0 0,8-10 1,-5 2 15,-1 1 0,0-2 0,-1 1 0,-1-1 0,0 0 1,-2-1-1,0 1 0,4-36 0,-8 52-18,-1 1 0,0-1 0,1 1-1,-1-1 1,0 0 0,0 1 0,0-1 0,-1 1 0,1-1 0,0 1-1,0-1 1,-1 1 0,1-1 0,-1 1 0,0-1 0,1 1-1,-1-1 1,0 1 0,0 0 0,0-1 0,0 1 0,0 0-1,0 0 1,0 0 0,-2-2 0,1 2-2,1 1 1,-1 0-1,1 0 0,-1-1 0,0 1 1,1 0-1,-1 0 0,1 0 1,-1 1-1,0-1 0,1 0 0,-1 1 1,1-1-1,-1 0 0,1 1 1,-1 0-1,1-1 0,-1 1 0,1 0 1,0 0-1,-1 0 0,1 0 0,0 0 1,-2 2-1,-3 3-2,-1 2-1,1-1 1,0 1-1,1 0 1,0 0-1,0 0 1,1 1-1,0-1 1,0 1 0,1 0-1,0 1 1,1-1-1,0 0 1,0 1-1,1-1 1,0 1-1,2 17 1,-1-18-6,1-1 0,0 1 0,0-1 0,1 1 0,1-1 0,-1 0-1,1 0 1,1 0 0,4 9 0,-6-12 5,2-1 0,-1 1 0,1 0 0,-1-1 0,1 0 0,1 0 0,-1 0 0,0 0 0,1-1 0,0 1 0,0-1 0,0 0 0,0-1 0,7 3 0,-7-3 1,1-1 1,0 0 0,0 0-1,0-1 1,0 1 0,0-1-1,0-1 1,0 1 0,-1-1-1,1 0 1,0 0 0,0-1-1,0 0 1,-1 0 0,1 0-1,7-5 1,8-4 11,-1-2 1,34-26-1,21-28 36,-51 43-6,2 2 1,41-30 0,-65 51-41,0 0 1,0 0-1,0 1 1,1-1-1,-1 0 1,0 1-1,0-1 1,0 1-1,0 0 1,1 0-1,-1 0 1,0 0-1,0 0 1,1 0-1,-1 1 1,0-1-1,0 1 1,0-1-1,0 1 1,0 0-1,0 0 1,0 0-1,0 0 1,0 0-1,0 1 1,0-1-1,1 2 1,7 5 22,-1 1 1,0 0-1,13 16 0,-15-16-4,10 11 49,0-1 0,0-1 0,2-1 0,0-1-1,25 16 1,67 39 404,-89-50-1380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5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362 271 7832,'0'0'3334,"-14"-1"-2640,3 0-562,4-1-51,-1 1 0,0 1 1,1-1-1,-1 1 0,0 1 0,1-1 0,-1 1 0,1 1 0,-1-1 0,1 1 0,-14 6 0,6 0 38,1 1 0,0 1 0,1 0 0,0 1 0,1 1 0,0 0 0,1 0 0,0 1 0,-16 25 0,12-14 67,1 2 0,1-1 1,1 2-1,-16 50 0,26-70-124,0 0 0,1 0-1,-1 0 1,2 1 0,-1-1-1,1 0 1,1 12 0,-1-16-35,1-1 1,-1 1-1,1 0 0,0 0 1,0 0-1,0-1 1,0 1-1,1 0 1,-1-1-1,1 1 1,0-1-1,-1 0 0,1 1 1,0-1-1,0 0 1,1 0-1,-1 0 1,0-1-1,1 1 1,-1 0-1,4 1 1,2 0 31,0 0 1,0-1-1,0 0 1,0 0-1,1-1 1,-1 0-1,0 0 1,1-1-1,-1 0 1,1 0-1,-1-1 1,1 0-1,-1-1 1,0 0-1,13-4 1,-3-1 100,0 0 1,-1-1 0,0-1-1,0 0 1,28-22-1,-34 22-55,-2 0 0,1-1 0,-1 0 0,-1 0-1,0-1 1,0 0 0,-1 0 0,-1-1 0,0 0-1,0 0 1,5-20 0,-5 15 49,-2 0 0,-1 0 0,0 0 0,-1-1-1,0 1 1,-2 0 0,0-1 0,-3-24 0,3 41-122,-1-1 0,1 1 0,0 0 0,0-1 0,0 1 0,-1 0 0,1-1 0,-1 1 0,1 0 0,-1 0 0,1-1 0,-1 1 0,0 0 0,1 0 0,-1 0 0,0 0 0,0 0 0,0 0 0,0 0 0,0 0 0,0 1 0,-2-2 0,2 2-12,-1 0-1,1 0 0,0 0 1,0 0-1,0 0 0,-1 1 1,1-1-1,0 1 1,0-1-1,0 1 0,0-1 1,0 1-1,-1 0 0,1-1 1,0 1-1,1 0 0,-1 0 1,0 0-1,0-1 0,0 1 1,0 0-1,1 0 0,-1 0 1,0 1-1,1-1 0,-1 2 1,-10 15 51,1 0 0,1 2 0,1-1 0,0 1 0,2 0 0,-7 30 0,-11 132 173,20-140-191,-19 221 199,-4 51-18,-26-6 100,49-292-304,3-11-11,0 1-1,0 0 1,0-1 0,-1 1-1,0-1 1,0 0-1,-1 0 1,0 0 0,-5 8-1,8-12-13,-1-1-1,0 1 0,0-1 1,1 1-1,-1-1 0,0 1 1,0-1-1,1 0 0,-1 1 1,0-1-1,0 0 0,0 0 1,0 0-1,0 0 1,1 1-1,-1-1 0,0 0 1,0 0-1,0-1 0,0 1 1,0 0-1,0 0 0,1 0 1,-1-1-1,0 1 0,0 0 1,0-1-1,0 1 0,1 0 1,-1-1-1,0 1 0,1-1 1,-1 0-1,0 1 1,1-1-1,-1 1 0,0-1 1,1 0-1,-1 0 0,0 0 1,-25-36 101,22 30-77,-11-17 19,2-1-1,0 0 1,2 0 0,1-1 0,1-1 0,1 0 0,2 0 0,0 0 0,2-1 0,1 0 0,1-35 0,2 42-41,1 0 1,1 0-1,1-1 1,1 1-1,1 1 1,1-1 0,0 1-1,2 0 1,0 0-1,2 1 1,0 1-1,1-1 1,0 1-1,2 1 1,19-22 0,-12 20-11,1 1-1,0 1 1,1 1 0,1 1 0,28-14 0,130-53-69,-138 64 60,-5 3 3,-8 3 5,0-1 0,-1-1 0,38-25 0,66-71 1,-50 40 23,-63 52 51,31-35 0,-12 11 218,-33 40 58,-4 10-226,-4 19-114,1-21 32,-10 76 26,3-28-24,-2 106 0,10-154-39,0 0 1,1 0-1,0 1 1,0-1-1,0 0 0,4 8 1,-5-12-1,1-1 0,0 0 1,-1 1-1,1-1 0,0 0 0,0 1 0,0-1 1,0 0-1,0 0 0,0 0 0,0 1 1,0-1-1,1-1 0,-1 1 0,0 0 1,1 0-1,-1 0 0,0-1 0,1 1 1,-1 0-1,1-1 0,-1 0 0,1 1 0,-1-1 1,1 0-1,0 0 0,-1 0 0,1 0 1,2 0-1,2-1 8,1 0 0,-1-1 1,1 0-1,-1 0 0,0 0 1,0-1-1,0 1 0,0-2 0,8-5 1,4-4 23,23-25 0,-21 19 8,7-9 25,-2-1 0,-1 0 1,-1-2-1,-1-1 0,31-64 0,-46 82-29,-6 10-24,0 2 0,1-1 1,-1 0-1,1 0 0,0 0 0,-1 1 0,1-1 0,0 1 0,1-1 1,-1 1-1,3-3 0,-9 36 79,-4-1-49,-5 50 0,12-70-31,0 0 1,1-1-1,1 1 1,-1-1-1,1 1 1,1 0-1,0-1 1,0 1-1,6 14 1,-6-21-8,-1 1 1,1-1-1,0 0 0,1 1 1,-1-1-1,0 0 0,1 0 1,0-1-1,0 1 0,0 0 1,0-1-1,0 0 1,0 0-1,0 0 0,1 0 1,-1 0-1,1-1 0,0 1 1,-1-1-1,1 0 0,0 0 1,0 0-1,0-1 1,0 0-1,-1 1 0,1-1 1,0 0-1,0-1 0,0 1 1,6-2-1,2-1 23,-1 0 0,0 0 1,0-1-1,-1-1 0,1 0 0,-1 0 1,0-1-1,0 0 0,11-10 0,88-90 252,-26 22-7,-82 83-275,17-12 104,-18 12-101,0 1 0,1 0 0,-1 0 0,0 0 0,1 0 1,-1 0-1,0 0 0,1 0 0,-1 0 0,0 0 0,1 0 0,-1 0 0,0 0 0,1 0 1,-1 0-1,0 0 0,0 0 0,1 0 0,-1 0 0,0 1 0,1-1 0,-1 0 1,0 0-1,1 0 0,-1 1 0,0-1 0,0 0 0,0 0 0,1 0 0,-1 1 0,0-1 1,0 0-1,0 0 0,1 1 0,-1-1 0,0 0 0,0 1 0,0-1 0,0 0 0,0 1 1,0-1-1,1 0 0,-1 1 0,0-1 0,0 0 0,0 1 0,0-1 0,0 0 1,-1 1-1,1-1 0,0 0 0,0 1 0,0-1 0,0 0 0,0 0 0,0 1 0,-1 28 39,1-9-27,0 1 0,1-1-1,1 1 1,8 36 0,-9-51-9,1-1-1,-1 1 1,1-1 0,1 0 0,-1 1-1,1-1 1,0 0 0,0-1 0,6 8 0,-7-10-2,1 0-1,0 0 1,0 0 0,-1 0 0,1-1 0,0 1 0,1-1 0,-1 0 0,0 0 0,0 0 0,1 0 0,-1 0 0,0-1 0,1 0 0,-1 1 0,0-1 0,1-1 0,3 1 0,11-2 2,-1-1 1,0 0-1,0-1 0,0-1 1,20-8-1,80-43 8,-67 31-4,23-12-7,92-61-1,-109 61 3,-119 86 26,33-27-8,0 1 0,1 2 0,1 1 0,-28 34 0,53-56-22,0 1 0,0 0 0,0-1 0,1 1 0,-3 8 0,4-10 0,0-1 0,1 0 0,-1 0 0,1 1 0,0-1 0,0 0 0,-1 1 0,1-1 0,1 0 0,-1 1 0,0-1 0,0 0 0,1 1 0,0-1 0,1 3 0,-2-4 0,1 0 0,-1-1 0,1 1 0,0-1 0,0 1 0,-1 0 0,1-1 0,0 0 0,0 1 0,0-1 0,-1 1 0,1-1 0,0 0 0,0 0 0,0 0 0,0 1 0,0-1 0,0 0 0,0 0 0,-1 0 0,1 0 0,0 0 0,0-1 0,0 1 0,0 0 0,0 0 0,1-1 0,27-9 0,-28 10 0,9-5 0,0-1 0,0 0 0,-1 0 0,1-1 0,-2 0 0,1-1 0,-1 0 0,11-12 0,52-78 0,-48 62-37,-2 0 0,-1-1 0,23-63 0,-35 76 15,-1 0-1,-1 0 1,-1 0 0,-1-1-1,-1 0 1,-1 0 0,-3-35-1,1 59 18,1 0 0,-1 0 0,0 0 0,-1 0 0,1 0 0,0 0 0,0 0 0,0 0 0,0 0 0,-1 0 0,1 0-1,0 0 1,-1 0 0,1 0 0,-1 0 0,1 0 0,-1 0 0,0 1 0,1-1 0,-1 0 0,0 0 0,0 1 0,0-2-1,0 2 1,0 0-1,0 0 1,0 0 0,0 0-1,0 0 1,0 0-1,0 1 1,0-1-1,0 0 1,1 0-1,-1 1 1,0-1-1,0 0 1,0 1-1,0-1 1,1 1-1,-1-1 1,0 1-1,1 0 1,-2 0 0,-4 5-20,0 0 1,1 0 0,-1 1 0,-5 9 0,1 2 5,1 1-1,1-1 0,0 1 1,1 1-1,1-1 0,1 1 1,1 1-1,1-1 0,1 0 1,0 35-1,2-27 9,2 1-1,1-1 1,2-1 0,0 1-1,2 0 1,1-1 0,15 33-1,-20-53 12,0-1-1,0 1 1,1-1-1,0 0 1,0 0-1,1 0 0,0 0 1,0-1-1,0 1 1,1-1-1,-1-1 1,10 7-1,-10-8 6,1-1-1,-1 0 1,0 0 0,1 0 0,-1 0 0,1-1-1,-1 0 1,1 0 0,0 0 0,-1-1-1,1 0 1,0 0 0,0-1 0,-1 1-1,1-1 1,9-3 0,2-2 53,1-1-1,-1-1 1,-1 0 0,1-1 0,-1-1 0,-1-1 0,0 0-1,0-1 1,-1 0 0,13-16 0,-25 26-59,11-10 147,-9 12-47,-5 9-30,-4 9-1,2-1 0,0 1-1,1 0 1,1 35 0,1-50-54,0 1 1,1-1-1,-1 0 0,1 1 1,-1-1-1,1 0 1,0 0-1,1 0 1,-1 0-1,0 0 1,1 0-1,0 0 0,-1 0 1,1 0-1,4 4 1,-4-6-4,0 0 0,0 0 1,-1 0-1,1 0 0,0 0 0,0 0 1,0-1-1,0 1 0,0 0 1,0-1-1,1 0 0,-1 1 1,0-1-1,0 0 0,0 0 0,0-1 1,0 1-1,0 0 0,0 0 1,1-1-1,-1 0 0,0 1 1,0-1-1,-1 0 0,1 0 0,2-1 1,25-14 99,40-27-1,-45 26 26,0 1-1,41-18 1,-61 32-110,0 1 0,0-1 0,1 1 1,-1 0-1,9-1 0,-12 2-23,0 0 1,0 0-1,-1 0 0,1 0 0,0 0 1,0 0-1,0 0 0,-1 0 0,1 0 1,0 1-1,0-1 0,0 0 0,-1 0 1,1 1-1,0-1 0,0 1 0,-1-1 1,1 1-1,0-1 0,-1 1 0,1-1 1,-1 1-1,1 0 0,-1-1 0,1 1 1,-1 0-1,1-1 0,-1 1 0,0 0 1,1 0-1,-1-1 0,0 1 0,1 0 1,-1 0-1,0 0 0,0-1 0,0 1 1,0 2-1,-1 43 79,0-33-55,1 1 0,1 16 1,-1-30-28,0 0 0,0 1 1,0-1-1,0 0 0,0 1 1,0-1-1,0 0 1,0 1-1,1-1 0,-1 0 1,0 1-1,0-1 0,0 0 1,0 0-1,1 1 0,-1-1 1,0 0-1,0 1 0,1-1 1,-1 0-1,0 0 0,0 0 1,1 1-1,-1-1 0,0 0 1,1 0-1,-1 0 1,0 0-1,1 0 0,-1 0 1,1 1-1,13-4 16,16-14 17,-27 15-28,148-94 108,-150 95-112,0 1-1,0-1 0,0 1 0,1-1 1,-1 1-1,0-1 0,0 1 0,0 0 1,1 0-1,-1 0 0,0 0 0,0 0 0,1 0 1,-1 0-1,0 0 0,0 0 0,1 0 1,-1 1-1,0-1 0,0 0 0,0 1 1,1-1-1,-1 1 0,0 0 0,0-1 1,0 1-1,0 0 0,0 0 0,0-1 0,0 1 1,0 0-1,0 1 0,5 5-1,-1 0 0,0 0-1,-1 1 1,4 7 0,7 12-2,-11-23 1,-1-1 0,1 1 0,0-1 0,0 1 0,0-1 0,0 0-1,1-1 1,-1 1 0,1-1 0,0 0 0,0 0 0,0 0 0,-1-1 0,2 1 0,-1-1 0,0 0 0,0-1 0,0 1 0,0-1-1,0 0 1,1-1 0,-1 1 0,6-2 0,12-3-13,-1 0 1,1-2-1,36-15 0,-57 21 15,33-15-9,-2 0 0,0-2 1,45-34-1,-50 26 12,-58 76 69,14-27-95,2 1-1,0 0 1,-13 33 0,21-41 6,1 0 0,0 0-1,1 1 1,1-1 0,0 1 0,0 28-1,3-44 13,0 0-1,0 0 1,0 1-1,0-1 1,0 0-1,0 0 1,1 0-1,-1 1 1,0-1-1,1 0 1,-1 0-1,1 0 1,-1 0-1,2 2 1,-2-3 3,1 1 0,-1-1 0,0 0 1,1 1-1,-1-1 0,1 0 0,-1 0 0,0 0 1,1 0-1,-1 1 0,1-1 0,-1 0 0,1 0 1,-1 0-1,1 0 0,-1 0 0,1 0 0,-1 0 1,1 0-1,-1 0 0,0 0 0,1 0 0,-1-1 1,1 1-1,0 0 0,2-2-1,1 0 1,-1 0 0,0-1-1,1 1 1,-1-1-1,-1 1 1,6-6-1,25-35 71,-2-1 0,-1-1 0,23-49 0,-46 83-24,-7 11-43,0 0 0,0 0-1,0 0 1,0 0 0,0 0-1,0 0 1,0 0-1,0 0 1,0 0 0,0 0-1,1 0 1,-1 0-1,0-1 1,0 1 0,0 0-1,0 0 1,0 0 0,0 0-1,0 0 1,0 0-1,0 0 1,0 0 0,0 0-1,0 0 1,1 0 0,-1 0-1,0 0 1,0 0-1,0 0 1,0 0 0,0 0-1,0 0 1,0 0-1,0 0 1,0 0 0,0 0-1,0 1 1,1-1 0,-1 0-1,0 0 1,0 0-1,0 0 1,0 0 0,0 0-1,0 0 1,0 0 0,0 0-1,0 0 1,0 0-1,0 0 1,0 0 0,0 0-1,0 0 1,0 1-1,0-1 1,0 0 0,0 0-1,0 0 1,-2 25 23,-17 64-40,-44 122-1,-54 79-63,88-229 46,-2-1 0,-3-2 0,-71 94 0,89-133 18,-1 0 1,-31 27-1,43-42 13,-1 1 0,0-1 0,0 0 0,0 0 0,-1 0 1,1-1-1,-1 0 0,0 0 0,0-1 0,0 0 0,0 0 0,0-1 0,-10 1 0,13-2 2,0 0-1,0 0 1,0-1-1,0 0 1,0 0-1,0 0 1,0 0-1,1 0 1,-1-1-1,0 0 1,1 1-1,-1-2 1,1 1-1,-6-5 1,4 2 0,0 1-1,1-2 1,0 1 0,0 0 0,0-1 0,1 0 0,0 0 0,-4-7 0,1-4-1,1-1 0,0 1 0,1-1 0,1 0 0,-2-29 0,4 24-11,2 0 0,0 1 1,1-1-1,1 1 0,1 0 0,1 0 1,15-40-1,-13 46 1,0 0-1,1 1 1,1 0 0,0 0 0,1 1 0,0 0 0,1 1 0,1 0-1,0 1 1,27-21 0,-14 17-215,0 2 1,0 0-1,2 2 0,47-16 1,-63 24-3713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12960,'0'0'712,"54"67"-1584,3-27 376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3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12456,'0'0'342,"23"-12"10,2-1-253,306-139 1148,-254 127-727,101-18 1,83 0 752,-185 33-150,130 2-1,-198 8-1004,-1 0-1,1 0 1,0 1-1,11 3 1,-17-4-106,-1 1 0,0-1 0,0 0 1,1 1-1,-1-1 0,0 1 0,0-1 1,1 1-1,-1 0 0,0-1 0,0 1 1,0 0-1,0 0 0,0 0 0,0 0 1,0 0-1,0 0 0,-1 0 0,1 0 1,0 0-1,0 1 0,-1-1 0,1 0 1,-1 0-1,1 1 0,-1-1 0,0 0 1,1 1-1,-1-1 0,0 0 0,0 1 1,0-1-1,0 0 0,0 3 0,-5 14-2498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3:3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8536,'0'0'264,"67"0"-288,5-4 0,37-8 848,18-12 8,16-16 184,18 1 8,7-7-88,-11 2-8,-30 14-80,-18-5-8,-1 3-201,-13-12 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1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1038 4912,'0'0'5485,"11"1"-5146,34 2-6,-43-3-314,-1 0 0,0 0-1,1-1 1,-1 1 0,0 0 0,1 0 0,-1-1 0,0 1-1,1-1 1,-1 1 0,0-1 0,0 1 0,1-1 0,-1 0-1,0 0 1,0 1 0,0-1 0,0 0 0,0 0 0,0 0-1,0 0 1,0-1 0,-1 1 0,1 0 0,0 0 0,-1 0-1,1-1 1,0-1 0,3-4 68,22-39 392,-1 0 0,-3-1-1,31-95 1,-7-49 331,-19 74-221,20-110 589,-40 184-757,-3 0-1,-2-64 0,-4 104-97,-3 8-180,-4 10-39,-10 39 18,2 1 0,3 1-1,-10 85 1,6 174 304,18-285-311,2-1 0,9 52-1,-8-68-56,0 0 0,1-1 0,0 1 0,1-1 1,1 0-1,-1-1 0,2 1 0,11 15 0,-17-25-45,1 0-1,0-1 1,0 1 0,0-1 0,0 1 0,0-1-1,0 0 1,0 1 0,0-1 0,1 0 0,-1 0-1,0-1 1,1 1 0,-1 0 0,0-1 0,1 0-1,-1 1 1,1-1 0,-1 0 0,1 0 0,-1 0 0,1-1-1,-1 1 1,0-1 0,1 1 0,-1-1 0,0 0-1,1 0 1,-1 0 0,3-1 0,6-4 41,-1 0 0,0 0 0,0-1 1,17-14-1,8-9 72,-12 12 59,-1-2 0,38-41 0,-51 49 122,-13 19-56,-12 23-92,13-20-134,0 1 0,1 0-1,1 0 1,-1 0 0,2 0-1,0 0 1,0 0 0,1 0-1,3 13 1,-4-22-14,1 0 1,-1 1-1,1-1 0,0 0 0,0 0 1,1 1-1,-1-1 0,0 0 1,0 0-1,1-1 0,0 1 0,-1 0 1,1 0-1,0-1 0,0 1 1,0-1-1,0 1 0,0-1 1,0 0-1,0 0 0,0 0 0,0 0 1,1 0-1,-1-1 0,0 1 1,1 0-1,-1-1 0,0 0 0,4 0 1,-2 0 0,0 0-1,-1 0 1,1-1 0,-1 1 0,1-1-1,-1 0 1,1 0 0,-1-1 0,0 1 0,1-1-1,-1 1 1,0-1 0,0 0 0,0 0 0,0 0-1,-1-1 1,1 1 0,3-5 0,-1 0 14,-1 0 1,0 0-1,0-1 0,-1 1 1,0-1-1,0 0 1,-1 0-1,0 0 1,0 0-1,-1 0 1,0 0-1,0 0 1,-1 0-1,0 0 0,-1-1 1,0 1-1,0 0 1,-3-10-1,2 15 0,0 0 0,0-1-1,0 1 1,-1 0 0,1 0-1,-1 0 1,0 0-1,0 1 1,0-1 0,0 1-1,0-1 1,-1 1 0,1 0-1,-1 1 1,1-1 0,-1 1-1,0-1 1,1 1 0,-1 0-1,-7-1 1,11 2 3,0 0-28,0 0 1,-1 0-1,1 0 0,0-1 1,0 1-1,0 0 0,0 0 0,0 0 1,0 0-1,0 0 0,0 0 1,0-1-1,0 1 0,0 0 0,0 0 1,0 0-1,0 0 0,0 0 1,0 0-1,0 0 0,1-1 1,-1 1-1,0 0 0,0 0 0,0 0 1,0 0-1,0 0 0,0 0 1,0 0-1,0 0 0,0-1 0,0 1 1,0 0-1,1 0 0,-1 0 1,0 0-1,0 0 0,0 0 0,0 0 1,0 0-1,0 0 0,0 0 1,1 0-1,-1 0 0,0 0 1,0 0-1,0 0 0,0 0 0,0 0 1,0 0-1,1 0 0,-1 0 1,0 0-1,0 0 0,0 0 0,0 0 1,0 0-1,0 0 0,0 0 1,1 0-1,286 0 1058,-287 0-1108,1 0 1,-1 0 0,0 0 0,0 0-1,0 0 1,0 0 0,0 0 0,0 0-1,0 0 1,0 0 0,1 0 0,-1 0-1,0 0 1,0 0 0,0-1 0,0 1 0,0 0-1,0 0 1,0 0 0,0 0 0,0 0-1,0 0 1,0 0 0,0 0 0,0-1-1,0 1 1,1 0 0,-1 0 0,0 0-1,0 0 1,0 0 0,0 0 0,0 0-1,0-1 1,0 1 0,-1 0 0,1 0 0,0 0-1,0 0 1,0 0 0,0 0 0,0 0-1,0-1 1,0 1 0,0 0 0,0 0-1,0 0 1,0 0 0,0 0 0,0 0-1,0 0 1,0 0 0,-1 0 0,1-1-1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1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8640,'0'0'182,"11"-4"-7,245-55 1873,15 18 157,-176 35-1131,-71 6-1226,0-2-1,0 0 1,41-10-1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1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284 662 5720,'0'0'2804,"-10"1"-2407,-2 1-237,-1 0 0,1 1 0,0 1 0,0 0 0,0 0 0,0 1 0,1 1 0,0 0 0,0 0 0,0 1 0,-14 13 0,12-7 99,0 0-1,2 0 1,0 1-1,0 1 1,2-1-1,-1 2 1,2-1-1,0 2 1,1-1-1,-9 33 1,15-44-181,0-1 1,1 0-1,-1 0 0,1 0 1,0 0-1,1 1 1,-1-1-1,1 0 0,0 0 1,0 0-1,0 0 1,0 0-1,1 0 0,-1 0 1,1 0-1,0-1 1,0 1-1,1-1 0,-1 1 1,4 3-1,-4-5-36,1 0 0,-1 0 0,0 0-1,1-1 1,0 1 0,-1-1 0,1 0 0,0 1-1,-1-1 1,1 0 0,0 0 0,0-1 0,0 1-1,0-1 1,0 1 0,0-1 0,0 0 0,0 0-1,0 0 1,0-1 0,0 1 0,0-1 0,0 0-1,0 1 1,0-1 0,-1-1 0,1 1 0,4-3-1,2 0 14,-1-2-1,1 1 1,-2-2-1,1 1 1,0-1-1,-1 0 0,0 0 1,-1-1-1,0 1 1,0-2-1,-1 1 1,0-1-1,0 0 0,4-12 1,1-5 155,-2-1 0,-1 0 0,7-51-1,-11 56 94,-2 15-69,-3 17 36,0 15-143,1 0 0,3 43 0,1-1-20,-18 201 274,8-217-240,-2 0-1,-3-1 0,-21 59 1,32-104-89,-1 0 0,-1 0 1,1 0-1,-1-1 0,0 1 0,0 0 1,-4 5-1,6-10-35,0 1 0,0 0 0,0 0 0,0 0 0,0-1 0,0 1 0,0-1 0,0 1 0,0 0 0,0-1 0,0 0 0,-1 1 0,1-1 0,0 0 0,0 0 0,0 1 0,-1-1 0,1 0 0,0 0 0,0 0 1,0 0-1,-1-1 0,1 1 0,0 0 0,0 0 0,0-1 0,0 1 0,-1-1 0,1 1 0,0-1 0,0 1 0,0-1 0,0 0 0,0 0 0,0 1 0,1-1 0,-3-1 0,0-2 20,-1 0 1,1 0-1,0-1 0,-1 1 1,2-1-1,-1 1 0,1-1 1,-1 0-1,1 0 0,1 0 0,-1 0 1,-1-7-1,-1-12 126,-2-35 0,3 24-15,2 26-124,1 0 0,0 1 1,1-1-1,0 0 1,0 0-1,0 0 1,1 1-1,1-1 0,0 1 1,0-1-1,0 1 1,1 0-1,0 0 1,1 0-1,0 1 0,0 0 1,0 0-1,1 0 1,9-8-1,0 2-11,1 0 0,0 0 0,1 1 1,0 1-1,1 1 0,1 1 0,24-10 0,-13 8 1,22-9 18,69-37 0,-107 49-3,0 0 0,-1-1 0,0-1 1,0 0-1,-1-1 0,-1 0 1,0 0-1,0-2 0,14-20 1,-19 23 4,-1 0 1,0 0 0,5-16 0,-8 22-24,-1 1 1,0 0 0,-1-1-1,1 1 1,-1-1 0,1 1 0,-1-1-1,0 1 1,0-1 0,-1 1 0,1-1-1,-1 1 1,1-1 0,-1 1 0,-2-4-1,3 6-5,-1 0-1,0 1 1,1-1-1,-1 0 0,0 1 1,1-1-1,-1 1 1,0-1-1,0 1 1,0 0-1,1-1 0,-1 1 1,0 0-1,0-1 1,0 1-1,0 0 1,0 0-1,0 0 0,0 0 1,1 0-1,-1 0 1,0 0-1,0 0 1,0 0-1,0 0 1,0 0-1,0 1 0,0-1 1,1 0-1,-1 1 1,0-1-1,0 1 1,0-1-1,1 1 0,-1-1 1,-1 2-1,-27 18 61,25-16-59,1 0 0,0-1 0,-1 1 0,1 0 0,0 0 0,1 1 0,-1-1 0,1 1 0,0-1 0,0 1 0,0 0 0,1 0 0,0-1 0,0 1 0,0 0 0,0 0 0,1 0 0,0 1 0,0-1 0,0 0 0,0 0 0,2 5 0,-1-4 2,1 0 0,0 1-1,0-1 1,0 0-1,1-1 1,-1 1 0,2 0-1,-1-1 1,0 0-1,1 1 1,0-1-1,0-1 1,1 1 0,-1-1-1,1 1 1,0-1-1,6 3 1,-6-4 5,-1-1 0,0-1 1,1 1-1,0-1 0,-1 1 0,1-1 1,0-1-1,-1 1 0,1-1 0,0 0 0,0 0 1,0 0-1,-1 0 0,1-1 0,0 0 1,-1 0-1,10-3 0,-5 0 1,1 0 0,0 0 0,-1-1 1,0-1-1,0 1 0,0-2 0,8-7 0,7-9 25,0-1 0,-2-2 0,-1 0 0,22-37-1,61-122 129,-74 129-109,-14 22-4,0 0 0,-3 0 0,0-2 0,-3 1 0,-1-2 0,-1 1 0,-2-1 0,2-55 1,-8 79 1,0 0 0,-1 1 1,0-1-1,-6-22 0,7 33-50,0 1 1,0 0-1,-1 0 0,1 0 0,0 0 0,-1 0 1,1 0-1,-1-1 0,0 1 0,1 0 0,-1 0 0,0 1 1,1-1-1,-1 0 0,-1-1 0,1 2-3,1 0-1,-1-1 1,1 1 0,-1 0-1,1 0 1,-1 0-1,1-1 1,-1 1 0,1 0-1,-1 0 1,0 0 0,1 0-1,-1 0 1,1 0-1,-1 0 1,1 0 0,-1 1-1,0-1 1,1 0-1,-1 0 1,1 0 0,-1 1-1,-2 0 5,1 1 0,0 0-1,0-1 1,0 1-1,0 0 1,0 0 0,0 0-1,0 0 1,1 0-1,-1 1 1,-2 4 0,-8 23 34,1 0 1,2 1 0,0 1 0,2-1 0,2 1 0,-3 62 0,7-32 63,4 0 0,14 95 0,44 119 370,-47-227-80,26 61 0,-39-105-379,-2-7-29,-6-12-468,-9-19-4906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1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11256,'0'0'752,"85"-23"-504,-21 11 144,25 0-8,8 4 64,7 0 0,1 6 40,-4-4 0,-14-4 24,-9 2 16,-15-2-64,-5 2-1,-14 2-87,-7 0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2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1256 4120,'0'0'4441,"12"-4"-4034,1 0-277,0 0 0,0-1 0,-1-1 0,1 0 0,-1-1 0,-1 0 0,14-10 0,-9 1 23,-1 1 1,-1-2-1,0 0 1,-1-1-1,-1 0 1,13-27-1,50-127 690,-52 114-560,11-25 221,-3-1 1,-4-2 0,20-112-1,-41 158-354,16-114 385,-19 126-317,-2-1 0,-1 0-1,-4-36 1,-1 44 98,5 21-304,0 0 0,0 0 0,0 1 1,0-1-1,-1 0 0,1 0 0,0 1 0,0-1 0,0 0 0,0 0 0,0 0 0,-1 1 0,1-1 1,0 0-1,0 0 0,0 0 0,-1 0 0,1 1 0,0-1 0,0 0 0,-1 0 0,1 0 0,0 0 1,0 0-1,-1 0 0,1 0 0,0 0 0,0 0 0,-1 0 0,1 0 0,0 0 0,0 0 0,-1 0 0,1 0 1,0 0-1,0 0 0,-1 0 0,1 0 0,0 0 0,0 0 0,-1-1 0,1 1 0,0 0 0,0 0 1,0 0-1,-1 0 0,1 0 0,0-1 0,0 1 0,0 0 0,0 0 0,-1 0 0,1-1 0,0 1 1,0 0-1,0 0 0,0-1 0,0 1 0,0 0 0,0 0 0,0-1 0,-1 1 0,1 0 0,0 0 0,0-1 1,0 1-1,0 0 0,-8 17 152,0 0-1,1 1 1,-8 35 0,-7 60 141,14-67-167,-10 91 363,6 0 0,7 185 0,5-283-314,2-1 0,1 0 0,2 0 0,21 73 0,-26-109-175,0-1 1,0 0 0,1 0 0,-1 1-1,1-1 1,-1 0 0,1 0-1,0 0 1,-1 0 0,1 0 0,0 0-1,0 0 1,-1 0 0,1 0-1,0 0 1,0 0 0,0 0-1,0-1 1,0 1 0,1 0 0,-1-1-1,0 1 1,0-1 0,0 1-1,0-1 1,1 1 0,-1-1 0,0 0-1,0 0 1,1 0 0,-1 0-1,0 0 1,1 0 0,-1 0 0,0 0-1,0 0 1,1 0 0,-1-1-1,0 1 1,0-1 0,3 0-1,2-2 15,0 0 0,0-1-1,-1 0 1,1 0-1,-1 0 1,9-9 0,12-16 97,39-57 0,-28 36-6,-20 26-36,-2-2-1,13-26 0,-14 25 68,29-44 0,-41 69-127,0-1 1,0 0-1,0 1 1,0-1-1,1 1 1,-1 0-1,1 0 1,0 0-1,0 0 1,0 0 0,0 1-1,0-1 1,0 1-1,0 0 1,0 0-1,0 0 1,7-1-1,-7 2-13,0 0 0,0 0 0,0 1 0,0-1 0,0 1 0,0-1 0,0 1 0,0 0 0,0 1 0,0-1 0,0 0 0,-1 1 0,1-1 0,-1 1 0,1 0 0,-1 0 0,1 0 0,-1 0 0,3 4 0,25 24 39,-30-30-24,-4 2-4,1 1 0,-1 0 0,1 0 1,-1 0-1,1 0 0,-3 4 0,-11 10 3,-49 38 58,-40 36 25,92-77-76,1 0 0,0 1 0,1 0 0,1 1 0,-10 20 0,19-33-26,1-1-1,0 1 1,0-1 0,0 1 0,0 0 0,0 0 0,1-1 0,-1 1 0,1 0 0,0 0 0,0-1 0,0 1-1,0 0 1,0 0 0,1 0 0,-1 0 0,1-1 0,0 1 0,-1 0 0,1-1 0,1 1 0,-1-1 0,0 1-1,1-1 1,-1 1 0,1-1 0,-1 0 0,1 0 0,0 0 0,0 0 0,0 0 0,1 0 0,-1 0 0,3 1-1,2 1 7,-1 0-1,1 0 0,0-1 0,0 0 0,0 0 0,1-1 1,-1 1-1,0-2 0,1 1 0,0-1 0,8 0 0,-8-1 11,1 0-1,-1-1 1,0 0 0,0 0-1,0-1 1,0 0-1,0-1 1,-1 1 0,1-1-1,-1-1 1,1 0-1,-1 0 1,0 0-1,-1-1 1,1 0 0,-1 0-1,0 0 1,0-1-1,-1 0 1,1 0 0,8-14-1,-8 9 26,-1 0 0,0 0 0,0 0 0,-1-1-1,0 1 1,-1-1 0,-1 0 0,0 0 0,0 0 0,-1 0 0,-1 0 0,0-1 0,-1 1-1,-2-13 1,3 19-31,-3-10 42,0 0-1,-5-16 0,7 29-40,0-1 0,-1 1 0,1 0 0,0 0-1,-1 0 1,0-1 0,1 2 0,-1-1 0,-1 0-1,1 0 1,0 1 0,-1-1 0,1 1 0,-1 0 0,0-1-1,-4-1 1,6 3-5,-1 0-1,0 0 0,1 1 1,-1-1-1,0 1 1,0-1-1,1 1 0,-1 0 1,0 0-1,0-1 1,0 1-1,1 0 0,-1 1 1,-2-1-1,3 0-7,1 1-1,-1-1 1,0 0 0,1 1-1,-1-1 1,1 0 0,-1 1-1,1-1 1,-1 1 0,1-1-1,-1 1 1,1-1-1,-1 1 1,1-1 0,-1 1-1,1-1 1,0 1 0,-1 0-1,1-1 1,0 1 0,0 0-1,0-1 1,-1 1 0,1 1-1,0 1-4,0-1 0,0 1 0,1 0 0,-1-1 0,1 1 0,-1 0 0,1-1 0,0 1 0,0-1-1,0 1 1,0-1 0,1 0 0,-1 1 0,1-1 0,-1 0 0,1 0 0,3 3 0,0-1 1,0 1 0,0-1-1,1 0 1,-1 0 0,1-1 0,0 1 0,1-1 0,-1-1-1,0 1 1,1-1 0,0 0 0,-1-1 0,1 1 0,0-1-1,0-1 1,10 1 0,-6-2-4,0 0 1,1 0-1,-1-1 1,0-1-1,0 0 0,-1 0 1,1-1-1,-1 0 0,14-8 1,10-8 3,0-1 0,-1-1 0,-2-2 0,42-40 0,-56 46 13,0-1 0,-2 0 0,0-1 0,0-1 0,-2 0 0,-1-1 0,-1 0 0,11-30 0,-10 15 35,-2-1 0,-2 0 0,-1 0 0,-2-1 0,-2 1 0,-1-1 0,-2 0 0,-7-53 1,6 85-27,0 1-1,-1-1 1,0 0 0,0 1 0,0-1 0,-1 1 0,-6-12 0,8 17-16,0 0 0,1 0 0,-1 0 0,0 0 0,0 0 1,0 0-1,0 0 0,0 0 0,0 0 0,0 0 0,-1 0 0,1 1 0,0-1 0,0 0 0,-1 1 0,1-1 0,0 1 0,-1 0 0,1-1 0,0 1 1,-1 0-1,1 0 0,0 0 0,-1 0 0,1 0 0,-1 0 0,1 0 0,0 0 0,-1 1 0,1-1 0,0 0 0,-1 1 0,1-1 0,0 1 1,-1 0-1,1-1 0,0 1 0,0 0 0,0 0 0,0-1 0,0 1 0,0 0 0,0 0 0,-1 2 0,-6 5 9,0 1-1,1-1 0,0 1 1,1 1-1,0-1 1,0 1-1,1 0 1,1 1-1,-7 17 0,2 2 3,2 1 0,-5 39 1,6-19 8,3 0 0,1 0 0,3 0 0,2 0 1,19 96-1,-9-78 20,-5-24 29,17 55 1,-21-87-28,1-1 0,0 1 0,0-1 0,2 0 0,-1-1 0,2 1 0,-1-1 0,18 17 0,-25-27-32,1 0 0,0 0 0,0 0-1,0 0 1,0 0 0,0-1 0,0 1-1,0 0 1,0-1 0,0 1 0,1-1 0,-1 1-1,0-1 1,0 0 0,0 0 0,1 1 0,-1-1-1,0 0 1,0 0 0,1 0 0,1 0 0,-1-1 1,0 0 1,0 1 0,0-1-1,0 0 1,0 0 0,-1 0-1,1-1 1,0 1 0,-1 0-1,1-1 1,-1 1 0,2-3 0,4-5 39,0-1 1,-1 0-1,9-20 1,-10 21-25,18-40 84,-4 10 23,41-66 0,-57 101-138,1-1 0,0 1 0,0 0 0,0 0 0,0 0 0,0 1 0,1-1-1,0 1 1,-1 0 0,1 1 0,1-1 0,-1 1 0,0 0 0,0 0 0,1 0 0,-1 1 0,1 0 0,0 0-1,-1 0 1,1 1 0,0 0 0,10 1 0,-2 1-2,0 0-1,-1 1 1,0 0-1,0 2 1,0-1-1,0 2 1,-1-1 0,16 11-1,-9-8 11,-9-5-2,-10-3-6,1 0 0,-1 0 0,0 0 0,0 0 0,0 0 0,0 0 0,0 0 0,0 0 0,0 0 0,0 0 0,0 0 0,1 0 1,-1 0-1,0 0 0,0 0 0,0 0 0,0 0 0,0 0 0,0 0 0,0 0 0,0 0 0,0 0 0,1 0 0,-1 0 0,0 0 0,0 0 1,0 0-1,0-1 0,0 1 0,0 0 0,0 0 0,0 0 0,0 0 0,0 0 0,0 0 0,0 0 0,0 0 0,1 0 0,-1 0 0,0 0 1,0-1-1,0 1 0,0 0 0,0 0 0,0 0 0,0 0 0,0 0 0,0 0 0,0 0 0,0 0 0,0-1 0,0 1 0,0 0 0,0 0 0,-2-1 6,0-1 0,0 1 0,0-1 0,-1 1 0,1 0 0,0 0 0,0 0 0,-1 0 0,1 0 0,0 1 0,-1-1 0,1 1 0,-1-1 0,-3 1 0,2-1 2,-1 1 2,0-1 0,1 1 0,-1 0 0,1 1 0,-1-1-1,0 1 1,1 0 0,-1 0 0,1 0 0,0 0 0,-1 1 0,1 0 0,0 0 0,-7 4 0,-4 4 34,0 1 1,-18 17-1,11-9-6,15-13-23,0 0 0,0 1 0,1-1-1,-1 2 1,2-1 0,-9 13 0,13-18-13,0 0-1,-1 1 1,1-1 0,0 0-1,0 1 1,1-1 0,-1 1-1,0-1 1,1 1 0,-1-1-1,1 1 1,0 0 0,0-1-1,0 1 1,0-1-1,1 1 1,-1-1 0,1 1-1,-1-1 1,1 1 0,0-1-1,0 1 1,0-1 0,0 0-1,0 1 1,1-1-1,-1 0 1,3 2 0,-3-3-2,0 0 1,0 0-1,0 0 1,0 0-1,0 0 1,1 0-1,-1-1 1,0 1-1,1-1 1,-1 1-1,0-1 0,1 1 1,-1-1-1,1 0 1,-1 1-1,1-1 1,-1 0-1,1 0 1,-1 0-1,0 0 1,1-1-1,-1 1 1,1 0-1,-1 0 1,1-1-1,-1 1 1,0-1-1,1 0 0,1 0 1,1-1-1,-1-1 1,1 1-1,-1 0 0,1-1 1,-1 0-1,0 0 0,0 0 0,0 0 1,3-4-1,14-25 39,-2-1 0,17-38 0,-35 71-36,4-10 23,0 1 1,1 0-1,0 0 1,7-8-1,-3 53 63,-6-26-84,0-1 0,0 1 0,1 0-1,0-1 1,0 0 0,1 0-1,0 0 1,1 0 0,0-1 0,0 0-1,1 0 1,12 11 0,-15-16-3,1 1 1,-1-1 0,1 0 0,-1 0 0,1 0-1,0 0 1,0-1 0,0 0 0,0 0-1,1 0 1,-1-1 0,0 0 0,1 0 0,-1 0-1,1-1 1,-1 1 0,1-1 0,-1-1-1,1 1 1,-1-1 0,1 0 0,-1 0-1,0 0 1,1-1 0,4-2 0,4-4-1,0 0 1,0 0 0,-1-1-1,-1-1 1,0 0 0,0-1-1,12-14 1,0-3 6,40-62-1,-40 50 5,-2-1-1,-2-1 0,-1-1 0,-3-1 1,-1 0-1,-3-1 0,-1 0 0,-3 0 1,-1-2-1,1-62 0,-8 103-8,0-2 14,0-1-1,0 1 0,-1 0 0,0-1 1,-4-12-1,5 20-16,0 1 0,0-1 0,-1 1 0,1 0 0,0-1 0,0 1 0,0-1 0,-1 1 0,1 0 0,0-1 0,-1 1 0,1 0 0,0 0 0,-1-1 0,1 1 0,0 0 0,-1 0 0,1-1 0,0 1-1,-1 0 1,1 0 0,-1 0 0,1 0 0,-1-1 0,1 1 0,0 0 0,-1 0 0,1 0 0,-1 0 0,1 0 0,-1 0 0,1 0 0,0 0 0,-1 1 0,1-1 0,-1 0 0,1 0 0,-1 0 0,1 0 0,0 0 0,-1 1 0,1-1 0,0 0 0,-1 0 0,1 1 0,0-1 0,-1 1 0,-15 14 19,9-5-6,1 0 1,0 0-1,1 0 0,0 1 1,0 0-1,1 0 0,1 0 1,-5 23-1,3 5 32,-1 50 0,5-66-23,2 0-1,1 0 1,1-1-1,0 1 0,2-1 1,10 31-1,-9-35-7,1-1-1,1 0 0,0 0 0,1-1 0,1 0 0,1-1 0,0 0 0,17 17 0,-24-28-29,0 0-1,-1-1 1,2 0-1,-1 1 1,0-1-1,1-1 1,-1 1 0,1-1-1,0 0 1,0 0-1,7 2 1,-9-3-568,1-1 0,-1 0 1,0 1-1,0-1 1,0-1-1,1 1 0,2-1 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2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10152,'0'0'850,"12"0"-492,179-5 1001,-31-2-181,-152 7-1122,42-1 899,82 11 1,-130-10-890,23 3 468,-24-3-492,0 0 0,0 1 0,0-1 0,-1 0-1,1 0 1,0-1 0,0 1 0,0 0-1,0 0 1,0 0 0,-1 0 0,1-1-1,0 1 1,0 0 0,0-1 0,-1 1 0,1-1-1,0 1 1,-1-1 0,1 1 0,1-2-1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2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5920,'0'0'3080,"12"-3"-2476,275-93 2039,3-2-665,-140 59-3237,-137 35-7995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2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364 795 3616,'0'0'5849,"-13"2"-5489,10-1-327,-15 2 123,1 0-1,0 1 0,1 1 0,-23 9 0,18-4 108,1 1 0,0 1-1,0 1 1,2 0-1,-34 31 1,43-34-92,0-1-1,0 1 1,1 1 0,1 0-1,0 0 1,0 0 0,1 1 0,1-1-1,0 2 1,0-1 0,-5 25-1,9-34-107,1 0 0,-1 0-1,1 0 1,0 0 0,-1 0-1,1 0 1,1 0 0,-1 1-1,0-1 1,1 0 0,0 0-1,-1-1 1,1 1 0,0 0-1,1 0 1,-1 0 0,0-1-1,1 1 1,0 0 0,-1-1-1,1 1 1,0-1 0,0 0-1,1 0 1,-1 0 0,0 0-1,1 0 1,-1 0 0,1-1-1,-1 1 1,1-1 0,0 0-1,0 1 1,0-1 0,0-1-1,0 1 1,0 0 0,0-1-1,3 1 1,3 0 5,-1 0 0,0-1 0,1 0 0,-1 0 0,1-1 0,-1 0 0,0-1 0,0 1-1,1-2 1,-1 1 0,8-4 0,-6 0-6,0 1 0,0-1 1,0-1-1,-1 0 0,0 0 0,0-1 0,9-10 0,4-8 74,-2-1 0,-1-1 1,-1 0-1,22-50 0,-22 40 29,-2 0 1,-1-2-1,-2 1 0,-2-2 1,11-73-1,1-304 883,-23 408-996,0 0 0,-1 0 1,0 0-1,0 0 0,-6-16 0,7 25-48,0 1-1,0 0 0,0 0 1,0-1-1,0 1 0,0 0 1,0 0-1,0-1 0,0 1 0,0 0 1,0 0-1,0-1 0,0 1 1,0 0-1,-1 0 0,1-1 1,0 1-1,0 0 0,0 0 1,0 0-1,-1 0 0,1-1 0,0 1 1,0 0-1,0 0 0,-1 0 1,1 0-1,0 0 0,0 0 1,-1-1-1,1 1 0,0 0 1,0 0-1,-1 0 0,1 0 0,0 0 1,0 0-1,-1 0 0,1 0 1,0 0-1,0 0 0,-1 0 1,1 0-1,0 0 0,0 0 1,-1 1-1,1-1 0,0 0 0,0 0 1,-1 0-1,1 0 0,0 0 1,0 1-1,-9 14 86,-1 14-54,1 0 1,2 1-1,0 0 0,-2 47 0,4 127 138,5-162-126,1-7 6,1-1 0,2 0-1,15 66 1,-13-81-7,-1 0 0,2-1 1,1 0-1,0 0 0,1-1 0,1 0 1,0 0-1,18 20 0,-25-33-24,1 0 1,0-1-1,1 1 0,-1-1 1,0 0-1,1 0 0,0-1 1,0 1-1,0-1 1,0 0-1,0 0 0,0-1 1,0 1-1,0-1 0,1 0 1,-1-1-1,1 1 0,-1-1 1,0 0-1,1-1 0,-1 1 1,1-1-1,-1 0 1,0 0-1,0-1 0,9-3 1,-1 0 22,0-1 1,0 0 0,0-2 0,-1 1 0,0-1 0,-1-1-1,0 0 1,19-20 0,-16 14 26,-2 0-1,1-1 1,15-26-1,-24 34-45,-1 0 0,1 0 1,-1 0-1,-1 0 0,0 0 0,0-1 0,0 1 0,-1-1 0,0 1 0,-1-16 0,0 20-7,-1-1 0,1 1 0,-1 0 0,1-1 0,-1 1 0,-1 0 0,1 0 0,-1 0 0,1 0-1,-1 0 1,-3-5 0,4 8-6,-1 0 0,1 0 0,0-1 0,0 1 0,-1 0 0,1 0 0,-1 0 0,1 0-1,-1 1 1,1-1 0,-1 0 0,0 1 0,1-1 0,-1 1 0,0-1 0,1 1 0,-1 0 0,0 0-1,1 0 1,-1 0 0,0 0 0,0 0 0,1 0 0,-1 1 0,0-1 0,1 0 0,-1 1 0,0 0 0,1-1-1,-1 1 1,-1 1 0,3-2-6,-1 0-1,1 0 1,0 0 0,-1 0-1,1 0 1,0 0-1,0 0 1,-1 1 0,1-1-1,0 0 1,0 0-1,-1 0 1,1 0 0,0 1-1,0-1 1,-1 0-1,1 0 1,0 0 0,0 1-1,0-1 1,-1 0-1,1 0 1,0 1 0,0-1-1,0 0 1,0 1-1,0-1 1,0 0-1,0 0 1,-1 1 0,1-1-1,0 0 1,0 1-1,0-1 1,0 0 0,0 1-1,0-1 1,1 0-1,-1 0 1,0 1 0,0-1-1,0 1 1,14 10 81,23 4-57,2-7 4,52 5 0,3 0 22,-56-7-66,-25-4 13,1 0 0,0 0 0,-1 2 0,26 9 0,-35-11 0,0 0-1,0 0 1,-1 0 0,1 1-1,-1-1 1,0 1 0,0 0 0,0 0-1,0 0 1,0 1 0,-1-1-1,1 1 1,-1-1 0,0 1 0,0 0-1,0 0 1,-1 0 0,1 0-1,-1 0 1,1 8 0,0 1 18,-1 1-1,-1 21 1,-1-26-7,1-1 0,-1 1 0,2-1 0,-1 1 0,2-1 0,-1 1 0,1-1 0,0 0 0,4 10 0,-2-9 7,-2-5-9,-1 0 0,1-1-1,0 1 1,0-1-1,0 0 1,1 0 0,4 5-1,-6-7-9,0 0 1,0-1-1,0 1 0,0 0 0,1-1 1,-1 0-1,0 1 0,0-1 0,1 0 0,-1 1 1,0-1-1,1 0 0,-1 0 0,0 0 1,0 0-1,1 0 0,-1-1 0,0 1 1,1 0-1,-1 0 0,0-1 0,0 1 0,1-1 1,-1 1-1,0-1 0,0 0 0,0 1 1,2-3-1,17-11 30,-2-1 0,1-1 0,-2-1 0,0 0 0,23-32-1,2-2 23,-33 40-43,13-15 5,-21 25-14,0 0 0,0 0-1,0 0 1,1 0 0,-1 0-1,0 1 1,0-1 0,0 0-1,0 1 1,1-1 0,-1 1-1,0-1 1,1 1 0,-1-1-1,0 1 1,1 0 0,-1 0-1,3 0 1,-3 0-1,-1 1 1,1-1-1,0 1 1,-1-1-1,1 1 0,-1-1 1,1 1-1,-1 0 1,1-1-1,-1 1 0,0 0 1,1-1-1,-1 1 1,0 0-1,1 0 0,-1-1 1,0 1-1,0 0 1,0 1-1,4 21 14,-3-16-7,2 15 9,-2-13-15,0-1 0,1 0 0,-1 1 0,6 13 0,-5-19 0,-1-1-1,1 1 1,0 0-1,-1-1 1,1 1-1,0-1 1,0 0 0,1 0-1,-1 0 1,0 0-1,1 0 1,-1 0-1,1 0 1,0-1-1,-1 1 1,1-1-1,3 1 1,-1 0 2,-1-1 1,1 0-1,-1 0 1,1 0-1,-1-1 0,1 1 1,-1-1-1,1 0 1,0-1-1,-1 1 0,1-1 1,8-2-1,-6 1 3,0-1 0,0 0 0,0-1 0,0 0-1,0 0 1,-1 0 0,7-6 0,1-3 7,0-1 1,-1 0-1,-1-1 0,0 0 1,13-24-1,2-9 27,-3 0 1,-2-2-1,26-89 0,25-161 228,-61 248-206,-9 36-35,0 8-9,-1 0 0,-1 0 0,0 0 0,0 0 0,0 0 0,-1-13 0,-3 22 9,-2 9-17,-3 18 3,-72 359 144,43-191-102,4-17 17,-27 120 71,37-208-63,-42 112 1,64-202-79,0 1-1,0-1 1,0 1-1,0-1 1,0 1 0,0-1-1,0 0 1,0 1-1,-1-1 1,1 0-1,0 0 1,-1 0 0,1 0-1,-1 0 1,-2 1-1,4-2-1,-1 0 0,1 0 0,0 0 0,-1 1-1,1-1 1,-1 0 0,1 0 0,-1 0 0,1 0 0,-1 0-1,1 0 1,-1 0 0,1 0 0,-1 0 0,1-1-1,-1 1 1,1 0 0,0 0 0,-1 0 0,1 0 0,-1-1-1,0 1 1,1-1 1,-1 0 1,1 0-1,-1 1 0,1-1 0,-1 0 0,1 0 0,-1 0 1,1 1-1,0-1 0,0 0 0,-1 0 0,1 0 0,0 0 1,0 0-1,0 0 0,0 0 0,0-1 0,1-5 3,0 0 0,0-1-1,0 1 1,1-1 0,1 1 0,-1 0-1,1 0 1,0 0 0,0 1 0,1-1-1,0 1 1,0-1 0,10-10 0,7-6-29,1 1 0,27-20 1,-19 16-3,74-66-34,229-213-11,-297 267 86,-1-1 0,-3-2 0,-1-2-1,-2 0 1,-2-2 0,-1-1 0,-3-1 0,-2-1 0,-2-1 0,-2-1 0,-3 0 0,-2-1 0,9-74-1,-19 111 19,-1 0 0,0 0 0,-1 0 0,-1 1 0,0-1 0,-7-26 0,8 40-32,0-1 0,0 1 1,0 0-1,0-1 0,0 1 1,0 0-1,0 0 0,0-1 1,0 1-1,0 0 0,-1 0 1,1 0-1,0-1 0,0 1 1,0 0-1,0 0 0,-1 0 1,1-1-1,0 1 0,0 0 0,0 0 1,-1 0-1,1 0 0,0-1 1,0 1-1,-1 0 0,1 0 1,0 0-1,0 0 0,-1 0 1,1 0-1,0 0 0,0 0 1,-1 0-1,1 0 0,0 0 1,0 0-1,-1 0 0,1 0 0,0 0 1,0 0-1,-1 0 0,1 0 1,0 0-1,0 1 0,-1-1 1,1 0-1,0 0 0,0 0 1,-1 0-1,1 0 0,0 1 1,0-1-1,-12 12 62,6-3-44,1 0-1,-1 0 1,2 1 0,-1 0-1,1-1 1,1 2 0,0-1-1,-3 15 1,1 13 19,-2 38 0,5-52-15,-5 98 202,4 0 1,21 191 0,-10-238-62,12 67 94,-19-120-745,-3-20-1091,-2-12-2733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403 624 5016,'0'0'1754,"-11"1"-1051,-21 4-2,1 1 0,-51 17 0,62-16-350,1 1-1,0 1 1,0 1 0,1 0 0,0 2 0,-23 18-1,33-22-183,-1 0 0,1 1-1,1 0 1,0 0 0,0 0-1,0 1 1,2 0 0,-1 0-1,1 1 1,0 0 0,1-1 0,1 2-1,-4 13 1,6-17-31,-1 0 1,1 0-1,1 0 0,0 0 1,0 1-1,0-1 0,1 0 1,0 0-1,1 0 0,3 12 1,-3-16-60,0 0 1,0 0-1,0 0 1,0 0-1,0-1 1,1 1-1,0-1 0,-1 0 1,1 0-1,1 0 1,-1 0-1,0 0 1,1-1-1,-1 1 1,1-1-1,0 0 1,0 0-1,-1 0 0,1-1 1,1 1-1,7 1 1,-5-2-15,1 0 0,-1-1 0,0 1 0,1-2 0,-1 1 0,0-1 0,1 0 0,-1 0 0,0-1 0,0 0 0,0 0 0,0-1 0,0 0 0,0 0 0,-1 0 0,1-1 0,-1 0 0,6-5 0,4-5 76,0 0 0,0-2 1,-2 1-1,0-2 0,13-18 0,-21 25-60,0 1 1,-1-1-1,0 0 1,-1 0-1,0 0 1,0-1 0,3-18-1,-5 21-4,-1 0-1,0 1 1,-1-1-1,0 1 1,0-1-1,0 0 1,-1 1-1,0-1 1,-1 1-1,0-1 1,0 1-1,-4-9 1,5 13-42,0 1 1,0 0-1,-1 0 1,1 0-1,-1-1 1,1 2-1,-1-1 0,0 0 1,1 0-1,-1 0 1,0 1-1,0-1 0,0 1 1,-1-1-1,1 1 1,0 0-1,0 0 1,-1 0-1,-2 0 0,2 0 4,-1 0 0,0 1 0,0 0 0,0 0 0,0 0 0,0 0 0,0 1 0,1-1 0,-1 1 0,0 0 0,-5 2 0,1 1 10,0-1-1,0 2 1,0-1-1,0 1 1,1 0-1,0 0 1,0 1-1,0 0 1,-11 13-1,17-17-36,0 0 0,-1 0-1,1 0 1,0 0 0,0 0-1,0 0 1,0 0-1,1 0 1,-1 1 0,0-1-1,1 0 1,0 0 0,-1 1-1,1-1 1,0 0 0,0 1-1,0-1 1,1 0 0,-1 0-1,1 1 1,-1-1-1,1 0 1,0 0 0,-1 0-1,1 0 1,0 1 0,2 1-1,-1-1 0,1 0-1,-1 1 0,1-2 1,0 1-1,0 0 0,0 0 0,0-1 1,0 0-1,0 0 0,1 0 1,-1 0-1,1 0 0,0 0 1,6 1-1,0-1 4,-1 0-1,0-1 1,0 0 0,1-1 0,-1 0-1,1 0 1,-1-1 0,0-1-1,1 1 1,-1-1 0,12-4 0,8-6 37,-1 0 0,31-19-1,-40 20 9,2 0 0,-1 1 0,1 1-1,0 1 1,33-7 0,-2 6 223,-51 9-272,0 1 1,0-1-1,-1 0 1,1 0-1,0 1 1,0-1-1,0 0 1,-1 1-1,1-1 0,0 1 1,-1-1-1,1 1 1,0-1-1,-1 1 1,1 0-1,-1-1 1,1 1-1,-1 0 1,1-1-1,-1 1 0,1 0 1,-1 0-1,0-1 1,1 1-1,-1 0 1,0 0-1,0 0 1,1 0-1,-1-1 1,0 1-1,0 2 0,1 30 132,-1-32-137,-4 41 100,-2 1-1,-2-2 1,-23 76-1,-57 116 139,72-196-201,-9 27 73,-3-2 0,-43 69 0,70-129-103,0 0 1,0 0 0,0-1 1,0 1-1,0 0 0,-1-1 0,1 1 0,0-1 1,-1 1-1,1-1 0,-1 0 0,1 0 0,-4 2 1,5-3 29,9-10 79,10-26-69,-2 0 1,23-67-1,-14 32-21,12-24 46,65-116 0,-82 175-53,1 1 0,2 1 0,1 2-1,1 0 1,2 2 0,37-32 0,100-67 28,-153 119-48,2 1 1,-1 0 0,26-12 0,-33 19-3,-1-1 1,1 1-1,0 1 1,0-1-1,0 1 1,0 0-1,0 0 1,0 1-1,0 0 1,0 0-1,0 0 1,11 3-1,-15-3 2,-1 1-1,0-1 0,0 1 0,0 0 1,1 0-1,-1-1 0,0 1 1,0 0-1,0 0 0,0 0 1,-1 0-1,1 0 0,0 0 0,0 0 1,0 1-1,-1-1 0,1 0 1,-1 0-1,1 0 0,-1 1 1,1-1-1,-1 0 0,0 1 1,0-1-1,1 0 0,-1 1 0,0 1 1,-2 39 20,-2-25-12,0-1-1,-1 1 1,0-1-1,-1 0 1,-1-1 0,-1 1-1,0-1 1,-1-1-1,-19 24 1,2-7 21,-1-1 0,-1-2 1,-35 27-1,57-51-23,0 0 1,0 0-1,0-1 1,0 0-1,-1 0 1,-7 3-1,12-5 0,-1 0 0,0-1 0,0 1 0,0 0-1,0-1 1,0 1 0,0-1 0,0 0 0,0 0-1,0 0 1,0-1 0,0 1 0,0-1-1,0 1 1,0-1 0,-4-2 0,7 2-3,0 0 0,1-1 0,-1 1 0,0 0-1,1 0 1,-1 0 0,1 0 0,-1 0 0,1 0 0,0 0 0,-1 0 0,1 0 0,0 0 0,0 0 0,0 0 0,-1 0 0,3 0 0,19-21 31,0 4-22,0 1 0,1 1 0,1 1 0,0 1 0,40-16 1,-55 27-22,0 0 0,0 0 0,0 1 0,1 0 0,-1 0 0,0 1 0,1 1 0,-1 0 0,1 0 0,15 2 0,-22-1-4,1 0 1,-1 0-1,1 0 1,-1 0-1,1 1 1,-1-1-1,0 1 1,0 0-1,1 0 1,-1 0-1,-1 0 1,1 0-1,0 1 1,-1-1-1,1 1 1,-1 0-1,0 0 1,1 0-1,-1 0 1,-1 0-1,1 0 1,0 0-1,-1 1 1,0-1-1,0 1 1,0-1-1,0 1 1,0-1-1,-1 1 1,1 4 0,0 23-29,-1 0 0,-1 0 0,-2 0 1,0 0-1,-14 50 0,5-41 7,-1-1-1,-2-1 1,-35 65 0,33-68 20,14-27 14,-1 1 0,0-1 1,0 0-1,-1 0 1,0-1-1,-1 1 0,1-1 1,-1 0-1,-1-1 1,-6 7-1,12-13-1,1 0-1,0 0 1,0 0-1,0 0 1,-1 0-1,1 0 1,0 0-1,0 0 1,0 0-1,-1 0 1,1 0-1,0-1 1,0 1-1,0 0 1,-1 0 0,1 0-1,0 0 1,0 0-1,0 0 1,0 0-1,-1 0 1,1-1-1,0 1 1,0 0-1,0 0 1,0 0-1,0 0 1,0-1-1,-1 1 1,1 0-1,0 0 1,0 0-1,0-1 1,0 1-1,0 0 1,0 0-1,0 0 1,0-1 0,0 1-1,0 0 1,0 0-1,0 0 1,0-1-1,0 1 1,0 0-1,0 0 1,0-1-1,0-13 25,4-10-3,1 0 1,2 1-1,17-44 0,38-64 51,-21 50-28,-15 27-22,2 1-1,2 1 0,40-52 1,58-45 14,-100 119-47,2 2-1,59-43 1,-77 63-7,0 1-1,24-11 1,-32 16 10,0 1 0,0-1 0,0 1 0,0 0 0,1 0 0,-1 0 0,0 1 0,0-1 0,0 1 0,1 0 0,-1 0 0,0 1 0,7 1 0,-9-2 1,-1 1 1,1 0-1,0 0 1,-1 0 0,0 1-1,1-1 1,-1 0-1,0 1 1,1-1-1,-1 1 1,0-1-1,0 1 1,0-1-1,0 1 1,0 0 0,-1-1-1,1 1 1,0 0-1,-1 0 1,0 0-1,1-1 1,-1 1-1,0 0 1,0 0-1,0 0 1,0 0 0,0 0-1,0-1 1,0 1-1,-2 3 1,0 7-9,0-1-1,-1 1 1,-6 14 0,8-25 12,-4 11-6,-1 1 1,0-1-1,-1-1 0,0 1 1,-1-1-1,0-1 1,-1 1-1,-18 15 0,-8 4 18,-48 31 0,32-25 26,47-32-25,0-1 14,-1 0 1,1 0 0,-1 0-1,1-1 1,-10 4 0,14-6-25,0 0 0,0 0 0,0 0 0,-1 0 0,1 1 0,0-1 0,0 0 1,0 0-1,0 0 0,0 0 0,0 0 0,0 0 0,0 0 0,0 0 0,0 0 1,-1 0-1,1 0 0,0 0 0,0 0 0,0 0 0,0 0 0,0 0 0,0 1 1,0-1-1,0 0 0,0 0 0,0 0 0,0 0 0,0 0 0,0 0 0,0 0 1,0 0-1,0 0 0,0 1 0,0-1 0,0 0 0,0 0 0,0 0 0,0 0 1,0 0-1,0 0 0,0 0 0,0 0 0,0 1 0,0-1 0,0 0 0,0 0 1,0 0-1,0 0 0,0 0 0,0 0 0,0 0 0,0 0 0,1 0 0,10 0 96,124-37 16,50-17-90,-155 43-35,105-35-32,-109 38-13,1 2-1,0 0 1,28-1 0,-45 5-34,-5 1-16,-10 8 14,-57 83 13,38-63 80,8-9 14,0 1 0,-13 21 0,25-34-6,0 1 0,1 0 0,0 0 0,0 0 1,0 0-1,1 0 0,0 0 0,1 1 0,-1-1 1,0 15-1,3-20-5,-1 1 0,0-1 0,1 1-1,-1-1 1,1 1 0,-1-1 0,1 0 0,0 0 0,0 1 0,0-1 0,1 0 0,-1 0 0,0 0-1,1 0 1,-1 0 0,1 0 0,0 0 0,0-1 0,-1 1 0,1-1 0,0 1 0,1-1 0,-1 0-1,0 0 1,0 1 0,0-2 0,1 1 0,-1 0 0,3 0 0,0 0 0,-1 0 1,0 0 0,0 0-1,0-1 1,1 0-1,-1 0 1,0 0-1,1 0 1,-1-1 0,0 0-1,0 0 1,0 0-1,1 0 1,-1-1-1,0 1 1,5-4 0,-1-1 2,-1 1 0,-1-1 0,1 0 0,-1-1 0,0 1 0,-1-1 0,1-1 0,-1 1 0,-1-1 0,0 1 0,0-1 0,0-1 0,-1 1 0,3-11 0,-2 4 17,-1 0-1,0 0 1,-1 0-1,-1 0 1,-1 0-1,0 0 0,-3-25 1,2 35 6,-1-1 0,1 0 1,-1 1-1,0-1 0,-1 1 0,1-1 1,-1 1-1,0 0 0,0 0 0,-1 1 1,1-1-1,-7-5 0,44 23 153,-15-6-193,0 0 0,1-2 0,0 0 0,0-1-1,0 0 1,0-2 0,1-1 0,-1 0 0,1-2 0,-1 0 0,1-1 0,-1-1 0,0-1 0,0-1 0,0 0 0,-1-2 0,28-13-1,-12-1 36,-1-1-1,-1-2 0,-1-2 0,-2-1 0,0-1 1,47-58-1,-49 44 45,-23 34-34,0 0 1,0 0-1,1 1 0,0 0 0,0 0 0,1 0 0,13-10 0,-20 17-32,0 0 0,0 0-1,1 0 1,-1 0 0,0 0-1,0 0 1,1 0 0,-1 0-1,0 0 1,0 0 0,0 0-1,1 0 1,-1 1 0,0-1-1,0 0 1,0 0 0,1 0-1,-1 0 1,0 0 0,0 1-1,0-1 1,0 0 0,1 0-1,-1 0 1,0 0 0,0 1-1,0-1 1,0 0 0,0 0-1,0 1 1,0-1 0,1 0-1,-1 0 1,0 0 0,0 1-1,0-1 1,0 0 0,0 0-1,0 1 1,0-1 0,0 0-1,2 16 22,-2 78 50,-12 110 0,11-190-68,-1 0 0,0 0 0,-1-1 0,-1 1 0,0 0 0,0-1 0,-2 0 0,0 0 0,0-1 0,-16 24 0,21-34-2,-1-1 0,1 1 0,-1-1 1,1 0-1,-1 1 0,1-1 0,-1 0 1,0 0-1,0 0 0,0 0 0,1-1 0,-1 1 1,0 0-1,0-1 0,0 1 0,0-1 1,0 0-1,0 0 0,0 1 0,0-1 0,0 0 1,0-1-1,0 1 0,0 0 0,0-1 1,0 1-1,0-1 0,0 0 0,0 1 0,0-1 1,1 0-1,-1 0 0,-2-2 0,-7-3 32,0-2 1,1 0-1,0 0 0,-9-10 0,9 9-28,3 2 5,-41-32 176,30 33-124,14 9-54,10 7-27,4-1 8,-1-1-1,1 1 0,1-1 1,0-1-1,0 0 0,0-1 1,1 0-1,0 0 0,0-1 1,17 4-1,-11-4-10,1-1 1,0 0-1,-1-2 1,1 0-1,0-1 1,31-2-1,-24-3-4,0-1 0,0-1 1,-1-1-1,0-1 0,0-2 0,40-20 0,-22 5 37,-1-1 0,63-51-1,-97 70 1,-5 4 6,0 0-1,0 1 1,1-1 0,-1 1 0,1 0 0,6-3-1,-8 5 89,-4 5-54,-7 8-16,8-11-28,-16 21 38,2 1 0,-22 46 0,31-57-33,1 1 1,0 0 0,1 0 0,0 1 0,1-1 0,1 1 0,-1 23-1,3-34-12,1 0 1,-1 0-1,0 1 0,1-1 0,0 0 0,0 0 0,0 0 0,0 0 0,1 0 0,0 0 0,0 0 0,0-1 0,0 1 0,0 0 0,1-1 0,0 0 0,-1 0 0,7 5 0,-6-6 1,0 0 0,0 0 0,0 0 0,0 0 0,1-1 1,-1 1-1,1-1 0,-1 0 0,1 0 0,0-1 0,-1 1 0,1-1 0,0 0 0,-1 0 1,1 0-1,0 0 0,-1 0 0,1-1 0,0 0 0,-1 0 0,1 0 0,3-1 0,14-7 22,-1-1 0,1-1 0,-2 0 0,32-24 0,69-66 131,-107 89-134,18-17 26,-2-1-1,-2-2 1,-1 0 0,25-41 0,75-149 56,-89 145-58,-3-1 0,24-84 0,-57 161-46,2-7 14,-1 1 0,0-1-1,0 0 1,0 0 0,-1 0 0,0 0-1,0 0 1,-1-12 0,0 19-13,0 1 1,0 0-1,0 0 1,0-1 0,-1 1-1,1 0 1,0 0-1,0-1 1,0 1-1,0 0 1,0 0-1,0-1 1,0 1 0,-1 0-1,1 0 1,0-1-1,0 1 1,0 0-1,-1 0 1,1 0 0,0 0-1,0-1 1,-1 1-1,1 0 1,0 0-1,0 0 1,-1 0-1,1 0 1,0 0 0,0 0-1,-1-1 1,1 1-1,0 0 1,0 0-1,-1 0 1,1 0 0,-12 7 59,-6 15-6,-6 14-38,1 1 0,1 1 0,2 1 0,2 1 1,2 0-1,-14 54 0,20-56-20,2 1 0,1-1 0,2 1 0,2 0 1,2 1-1,1-1 0,8 57 0,-4-69-12,-2-9-16,1-1-1,1 0 1,0 0 0,1 0-1,1-1 1,14 30-1,-13-34 17,-1-1-1,2-1 0,0 1 0,0-2 1,1 1-1,12 10 0,-16-16 13,0-1 0,0 1 0,0-1 0,0 0 0,1-1 0,-1 1 0,1-1 1,0 0-1,0-1 0,0 1 0,0-1 0,0 0 0,0-1 0,0 1 0,9-2 0,7 0-7,0-1 0,41-10-1,-56 11-65,-1-1 0,0-1 0,0 1-1,0-1 1,0 0 0,0 0 0,-1-1-1,1 0 1,-1 0 0,0 0 0,0 0 0,0-1-1,-1 0 1,5-7 0,-2 2-350,-1 0 0,-1 0 0,0-1 0,-1 0 0,0 0 0,5-23 0,-2-7-4157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2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12360,'0'0'992,"11"-2"-720,84-7 251,0 4 0,121 8 0,-48 9 765,-132-13-2871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2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10448,'0'0'1944,"109"-52"-2168,-22 28 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2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0 512 4216,'0'0'440,"12"-10"-15,38-41 1251,75-101 0,67-114 3672,-183 256-4921,-7 9-349,-1 0 0,0 0 1,0 0-1,0 0 0,0 0 0,-1 0 0,1-1 0,0 1 1,0 0-1,-1 0 0,1-1 0,0 1 0,-1 0 0,0-1 1,1 1-1,-1-2 0,0 3 211,-3 7 238,-3 14-330,2 1 0,0 0 1,2 0-1,0 1 0,1-1 1,2 0-1,0 1 0,8 37 1,-6-41-67,1-2 1,1 1-1,7 18 0,-9-27-52,1-1 0,1 0-1,-1 0 1,1 0 0,1 0-1,-1-1 1,13 12-1,-17-18-59,1 0-1,0 0 0,0 1 0,-1-2 0,1 1 0,0 0 0,0 0 1,0-1-1,0 1 0,0-1 0,0 1 0,0-1 0,0 0 0,0 0 1,0 0-1,0 0 0,0 0 0,0 0 0,0-1 0,0 1 0,-1 0 1,1-1-1,0 0 0,0 1 0,0-1 0,0 0 0,-1 0 0,4-2 1,6-5 60,0 1 1,0-2-1,12-11 1,-9 8 14,9-10 53,-1-2 0,-1 0 0,23-33 0,-24 29 162,1 1-1,39-38 0,-60 65-285,1-1-1,0 0 1,-1 1-1,1-1 1,0 1 0,-1-1-1,1 0 1,0 1-1,-1 0 1,1-1-1,0 1 1,0-1-1,0 1 1,0 0-1,-1 0 1,1-1-1,0 1 1,0 0-1,0 0 1,0 0 0,2 0-1,-3 1-7,1-1 0,-1 0 0,1 1 0,-1-1 1,1 1-1,-1-1 0,1 1 0,-1 0 0,1-1 0,-1 1 0,0-1 0,1 1 0,-1 0 0,0-1 0,0 1 1,1 0-1,-1-1 0,0 1 0,0 0 0,0 1 0,1 6 61,-1 1 0,0-1-1,-2 13 1,1-17-46,-5 46 218,2-25 96,-1 36 0,5-61-339,0 0 1,0 0 0,0 0-1,0 0 1,0 0 0,0 1-1,0-1 1,0 0 0,0 0-1,0 0 1,0 0 0,0 0-1,0 0 1,0 0 0,0 0-1,0 1 1,0-1 0,0 0-1,0 0 1,0 0 0,0 0-1,0 0 1,0 0 0,0 0-1,1 0 1,-1 0 0,0 0-1,0 0 1,0 0 0,0 0-1,0 1 1,0-1 0,0 0-1,0 0 1,1 0 0,-1 0-1,0 0 1,0 0 0,0 0-1,0 0 1,0 0 0,0 0-1,0 0 1,0 0 0,1 0-1,-1 0 1,0 0 0,0-1 0,0 1-1,0 0 1,0 0 0,0 0-1,0 0 1,0 0 0,1 0-1,8-6 157,11-13-17,-19 17-117,42-48 223,-35 39-187,1 0 0,0 1 0,0 0 0,1 0 0,0 1 0,1 0 1,21-13-1,-30 21-53,0 0 1,1 0 0,-1 0 0,1 1 0,-1-1-1,1 1 1,-1-1 0,1 1 0,-1 0 0,1 0-1,-1 0 1,1 1 0,-1-1 0,1 0-1,-1 1 1,0 0 0,1-1 0,-1 1 0,1 0-1,-1 0 1,0 0 0,0 1 0,0-1 0,0 0-1,0 1 1,0 0 0,3 2 0,4 5 7,-1 1 0,0 0 0,0 0 0,7 13 0,-8-11 2,3 6 9,-1 0 0,-1 1 0,0 0 0,-2 1 0,0 0 1,4 22-1,17 58-286,-27-100 231,0 0 0,0 1 0,1-1 0,-1 1 1,0-1-1,0 1 0,1-1 0,-1 1 0,0-1 0,0 0 1,1 1-1,-1-1 0,0 0 0,1 1 0,-1-1 0,1 0 0,-1 1 1,0-1-1,1 0 0,-1 0 0,1 1 0,4-1-3535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2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12760,'0'0'896,"68"-61"-1000,-20 45-280,1 10 8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3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341 799 4008,'0'0'3089,"-13"-3"-2566,5 2-417,-2-2 16,1 2 0,0-1 0,-1 1 0,0 1 0,1 0-1,-1 0 1,-13 3 0,8 0 121,1 1 0,0 1 1,-1 0-1,2 0 0,-1 2 0,1 0 0,0 0 1,0 1-1,1 1 0,-12 10 0,17-13-67,1-1-1,1 1 1,-1 1 0,1-1-1,0 1 1,0 0 0,1 0-1,0 0 1,0 0-1,1 1 1,-1-1 0,2 1-1,-1 0 1,1 0 0,1 0-1,-1 1 1,1-1 0,1 0-1,0 13 1,0-16-76,1 1-1,1-1 1,-1 1-1,1-1 1,0 0 0,0 0-1,0 0 1,1 0 0,0 0-1,0-1 1,0 1 0,0-1-1,1 0 1,0 0 0,-1 0-1,2 0 1,-1-1 0,0 1-1,1-1 1,-1 0 0,8 3-1,1 0 43,0 0-1,0-1 1,1-1-1,0 0 1,0 0-1,28 2 0,-29-5-59,-1 0-1,1-1 0,0 0 0,0-1 1,0 0-1,-1-1 0,1-1 0,-1 0 1,1-1-1,-1 0 0,0 0 0,0-2 1,-1 1-1,18-13 0,2-4 126,-2-1 1,-1-2-1,43-48 0,61-94 505,-121 152-601,-1 0 0,-1-1-1,-1 0 1,0 0 0,-1-1-1,7-24 1,-13 32 78,-4 13-18,-7 14-40,2 8-74,1 1-1,1 0 1,1 0 0,2 1 0,-1 31 0,3-42-7,1 0-1,1 0 1,4 22 0,-5-35-24,1 0-1,0 0 1,0 0 0,0 0 0,0 1 0,1-1 0,-1-1 0,1 1 0,0 0 0,1 0 0,-1-1 0,1 1 0,-1-1 0,1 0 0,0 0 0,0 0 0,0 0 0,6 4 0,-6-6-7,0 0-1,0-1 1,-1 1-1,1-1 1,0 1-1,0-1 1,0 0-1,0 0 1,-1-1 0,1 1-1,0 0 1,0-1-1,0 0 1,-1 0-1,1 0 1,0 0-1,-1 0 1,1 0 0,-1 0-1,1-1 1,-1 0-1,0 1 1,0-1-1,3-3 1,6-5 26,0 0 1,-1 0-1,11-16 0,7-11 66,27-50 0,-43 67-41,-1-2 1,-2 1-1,0-2 0,7-27 1,-13 39 63,-5 23-9,-2 10-76,3-6-27,-1-1 0,2 1 0,0-1 1,1 1-1,4 25 0,-3-33-4,0 0-1,0 0 1,1-1-1,0 1 0,1 0 1,0-1-1,0 0 1,0 0-1,1 0 0,0 0 1,0-1-1,11 10 1,-13-13-4,1-1 1,-1 0-1,1 0 1,-1 0-1,1 0 1,0-1 0,0 0-1,0 1 1,0-1-1,0-1 1,0 1 0,0-1-1,0 1 1,0-1-1,0 0 1,0 0-1,0-1 1,0 1 0,0-1-1,0 0 1,0 0-1,0-1 1,0 1-1,6-4 1,-2 2 20,-1-1 1,1-1-1,-1 1 0,1-1 1,-1 0-1,-1-1 0,1 0 1,-1 0-1,0 0 1,10-15-1,-1-4 72,0 0 1,-2-1 0,-1-1-1,-1 0 1,10-40-1,-18 57-69,-2 8-24,-1 0 0,1 0 0,-1 0 0,1 0 0,-1 1 0,0-1 0,0 0 0,0 0 0,0 0 0,0 0 0,0 0 0,0 0 0,0 0 0,-1 0 0,1 1 0,-1-1 0,0 0 0,1 0 0,-1 1 0,-1-3 0,2 4-12,0 0-1,0 0 1,0-1-1,0 1 1,0 0-1,0 0 1,0 0-1,0-1 1,0 1-1,0 0 1,0 0 0,0 0-1,0-1 1,0 1-1,0 0 1,1 0-1,-1 0 1,0 0-1,0-1 1,0 1-1,0 0 1,0 0-1,0 0 1,1 0-1,-1 0 1,0 0-1,0-1 1,0 1 0,0 0-1,0 0 1,1 0-1,-1 0 1,0 0-1,0 0 1,0 0-1,1 0 1,-1 0-1,0 0 1,0 0-1,0 0 1,1 0-1,-1 0 1,0 0-1,0 0 1,0 0 0,1 0-1,-1 0 1,0 0-1,21 2-16,-16-2 4,0 1 0,0 1 0,0-1-1,0 1 1,0 0 0,5 2 0,-3 1-9,-1 1 0,0 0 0,-1 0 1,1 0-1,-1 0 0,0 1 1,5 11-1,23 55-69,-14-30 40,-12-27 18,-1-2 18,0 0 0,1-1 0,1 0 0,15 21 0,-21-31 16,1 0-1,-1-1 0,1 1 0,0-1 0,0 0 0,0 1 0,0-1 1,0-1-1,0 1 0,0 0 0,1-1 0,-1 1 0,1-1 1,-1 0-1,1 0 0,-1-1 0,1 1 0,0-1 0,-1 0 0,1 0 1,0 0-1,-1 0 0,1 0 0,6-3 0,1 0 3,-1-1-1,1 0 1,-1 0-1,0-2 0,-1 1 1,1-1-1,-1 0 1,0-1-1,9-9 1,-1 0 13,-1-1-1,0-1 1,16-25 0,-18 22 45,-1-1 0,-1-1 0,16-41 0,-27 45 30,-5 16-27,-4 11-33,3-1-27,2 0 0,-1 0 0,1 1-1,0 0 1,1 0 0,-1-1 0,2 1-1,-1 1 1,1-1 0,0 12 0,1-9 7,0 0 0,1-1 0,0 1 0,1 0 0,0-1 0,1 0 0,6 17 0,-7-20 9,1-1 0,0 0 0,0 0-1,0-1 1,1 1 0,-1-1 0,9 10 0,-10-14-13,0 0 0,0 0 0,0 1 0,0-1 0,0 0 0,0-1 0,0 1 0,0 0 1,0-1-1,0 1 0,0-1 0,0 1 0,0-1 0,1 0 0,-1 0 0,0 0 0,0 0 1,0-1-1,0 1 0,1-1 0,-1 1 0,0-1 0,0 1 0,0-1 0,0 0 1,0 0-1,0 0 0,2-2 0,2-1 6,0 0 0,1-1 1,-2 0-1,1 0 0,0 0 0,-1-1 1,0 0-1,0 0 0,3-7 1,36-65 112,-35 61-105,22-50 73,-15 32-10,21-35 0,-36 69-83,0-1 0,0 1 0,0 0 0,0 0 0,0 1 0,0-1 0,0 0 0,0 0 0,1 0 0,-1 1 0,0-1 0,0 1 0,1-1 0,-1 1 0,0-1 0,1 1 0,-1 0 0,0-1 0,1 1 0,-1 0 0,1 0 0,-1 0 0,0 0 0,1 0 0,-1 1 0,0-1 0,1 0 0,-1 1 0,0-1 0,1 1 0,1 0 0,6 3-14,1 0-1,-1 1 1,12 8 0,-2-2 13,31 20-13,-37-23 8,0 0 0,0-1-1,24 10 1,-26-13 3,6 2 0,-1-1 0,27 5 0,-37-9 0,-1 0 0,1-1 0,0 0 0,0 0 0,0-1 0,-1 1 0,1-1 0,0-1 0,-1 1 0,1-1 0,7-3 0,-6 2 7,-1 0 0,1-1 0,-1 0 0,0 0 0,0 0 0,-1-1 0,1 0 0,-1 0 0,0-1 0,-1 1 0,7-10 0,-8 10-1,0 0 0,-1 0 0,0 0 0,0 0-1,0 0 1,-1 0 0,0 0 0,0-1 0,0 1-1,0-1 1,-1 1 0,0 0 0,0-1-1,0 1 1,-1-1 0,-1-5 0,2 10-4,-1-1-1,1 1 1,0 0 0,-1-1-1,1 1 1,-1 0 0,1 0-1,-1 0 1,0-1 0,1 1 0,-1 0-1,0 0 1,0 0 0,0 0-1,0 0 1,0 0 0,0 0-1,0 0 1,0 1 0,0-1 0,0 0-1,-1 1 1,1-1 0,0 1-1,0-1 1,-1 1 0,1-1-1,0 1 1,-1 0 0,1 0 0,0 0-1,-1 0 1,1 0 0,0 0-1,-1 0 1,1 0 0,0 0-1,-1 1 1,1-1 0,0 0 0,0 1-1,-1-1 1,-1 2 0,-4 1-5,0 0 1,1 1 0,-1-1-1,1 2 1,0-1 0,-9 9-1,9-7 3,1 0 1,-1 0-1,1 0 0,1 1 0,-1 0 0,1 0 0,0 0 0,1 1 0,0-1 0,0 1 0,0 0 0,1 0 0,1 0 0,-2 12 0,2-15 2,1-1 0,0 1 0,0-1-1,1 1 1,-1-1 0,1 0 0,0 1 0,0-1 0,0 0 0,1 0 0,0 1 0,0-1-1,0-1 1,0 1 0,0 0 0,1 0 0,0-1 0,-1 1 0,1-1 0,1 0 0,-1 0-1,0 0 1,1 0 0,-1-1 0,1 1 0,0-1 0,7 3 0,1-1 4,0 0 0,1-1 1,-1 0-1,0-1 0,1 0 0,0-1 0,-1-1 1,1 0-1,-1-1 0,1 0 0,0-1 1,-1 0-1,16-5 0,18-8 2,0-2 0,47-24 1,-58 25-5,56-29 96,-91 45-100,0 0 1,0 0-1,0 0 1,0 0-1,0 0 1,0 0 0,0 0-1,0 0 1,0 1-1,0-1 1,0 0-1,0 0 1,0 0-1,0 0 1,0 0-1,0 0 1,0 0-1,0 0 1,0 0 0,0 0-1,0 0 1,1 0-1,-1 0 1,0 0-1,0 0 1,0 0-1,0 1 1,0-1-1,0 0 1,0 0-1,0 0 1,0 0 0,0 0-1,0 0 1,0 0-1,0 0 1,0 0-1,0 0 1,1 0-1,-1 0 1,0 0-1,0 0 1,0 0-1,0 0 1,0 0-1,0 0 1,0 0 0,0 0-1,0 0 1,0 0-1,0 0 1,0 0-1,0 0 1,0 0-1,1-1 1,-1 1-1,0 0 1,0 0-1,0 0 1,0 0 0,0 0-1,0 0 1,-6 8 22,-9 9 6,0-3-17,0 0 0,1 2 0,1-1 0,-20 32 0,30-42-9,0 0 0,1 0 0,0 0 0,0 0 0,1 1 0,-1-1 0,1 0 0,0 1 0,0-1 0,1 7 0,0-9-2,0 1-1,1 0 1,0 0 0,0 0 0,0-1 0,0 1 0,0 0-1,1-1 1,-1 1 0,1-1 0,0 0 0,0 1 0,1-1 0,-1 0-1,1 0 1,2 2 0,-3-3-1,0-1 0,-1 1 0,1-1 0,0 0 0,0 0 0,0 0 0,0 0 0,1 0 0,-1 0 0,0 0 0,0 0 0,0-1 0,1 0 0,-1 1 0,0-1 0,1 0 0,-1 0 0,0 0 0,1 0 0,-1 0 0,0-1 0,0 1 0,1-1 0,-1 0 0,0 1 0,0-1 0,0 0 0,4-3 0,0 1 0,0-1 0,-1 0 0,1 0 0,-1 0 0,0 0 0,-1-1 0,1 0 0,-1 0 0,4-6 0,5-11-5,-1 0 0,-1-1 0,-1 0 0,-1-1 0,-1 0 0,-2 0 0,6-35 0,-3-5-19,0-107 0,-10 87 11,-3 1 0,-15-83 0,18 158 13,-8-32-1,9 38 1,-1 0 0,1 1 0,-1-1 0,1 1 1,-1-1-1,0 1 0,0-1 0,0 1 0,0-1 0,0 1 1,0 0-1,0-1 0,0 1 0,0 0 0,-1 0 0,1 0 0,0 0 1,-3-2-1,3 3 1,0 0-1,0 0 1,1 0 0,-1 0-1,0 0 1,1 0 0,-1 0 0,0 0-1,0 0 1,1 1 0,-1-1 0,0 0-1,1 0 1,-1 1 0,0-1-1,1 0 1,-1 1 0,0-1 0,1 1-1,-1-1 1,1 0 0,-1 1-1,1 0 1,-1-1 0,1 1 0,-1 0-1,-11 20 34,5-3 13,1 0 0,1 0 0,0 1 0,1-1 0,1 1 0,1 0-1,1 0 1,2 36 0,2-16 56,2 0 0,2-1 0,14 50-1,-8-47 56,2 0 0,35 69 0,-38-87-61,2 0 0,1-1 0,1-1 0,0 0 0,34 31 0,-43-45-141,1-1 0,0 0 0,0-1 0,1 1 0,-1-1 0,1-1 0,0 0-1,18 5 1,-20-7-1010,-1-1 0,1 1-1,14-1 1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3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7528,'0'0'4193,"6"10"-3320,11 23-507,-2 0 0,-1 1 0,-2 1 0,-1-1-1,-2 2 1,-1 0 0,4 54 0,5 300 3118,-28-420-2496,-10-79-212,-12-180 0,30 240-649,0 15 14,2 0-1,4-61 0,-1 84-91,-1 1 0,2 0 1,-1 0-1,2-1 0,-1 2 1,1-1-1,1 0 0,-1 1 1,2 0-1,-1 0 0,1 0 1,1 1-1,9-11 0,-11 14-7,0 0-1,0 1 1,1 0-1,-1-1 0,1 2 1,0-1-1,0 1 1,0 0-1,1 0 0,-1 0 1,1 1-1,6-1 1,-9 2-14,1 1 1,-1-1 0,0 1 0,1 1 0,-1-1 0,1 1-1,-1-1 1,0 1 0,0 0 0,0 1 0,1-1 0,-1 1 0,0 0-1,-1 0 1,1 0 0,0 0 0,0 1 0,-1-1 0,0 1-1,4 4 1,-2-2 4,-1-1 0,0 1 0,-1 0 0,1 0 0,-1 0 0,0 0 1,0 1-1,-1-1 0,1 1 0,-1 0 0,1 6 0,-1-1 17,0-1-1,-1 1 1,0 0 0,-1 0 0,-1 19 0,-2-7 34,-2 0 0,0-1-1,-1 1 1,-1-1 0,-12 25 0,-7 1 105,20-39-128,1 0-1,0 0 1,0 1-1,0-1 1,1 1-1,1 0 1,0 0-1,0 1 1,-1 18 0,4-25-43,0-1 0,1 1 0,0-1 0,0 1 0,0-1 0,0 1 0,0-1 1,1 0-1,-1 0 0,1 0 0,0 1 0,0-2 0,0 1 0,4 4 0,4 4 23,1-1-1,14 11 0,-10-9 1,4 2-5,0-1-1,37 19 1,-30-18-3,28 20 0,-47-28-19,1 0-1,-1 0 1,-1 0 0,1 1 0,-1 0 0,0 0 0,9 16 0,-14-21-12,0 0 0,-1 1 0,1-1 1,0 0-1,-1 1 0,1-1 0,-1 1 0,0-1 1,0 1-1,0-1 0,0 1 0,0-1 0,-1 1 1,1-1-1,-1 1 0,1-1 0,-1 1 0,0-1 1,0 0-1,0 0 0,0 1 0,-1-1 0,1 0 1,0 0-1,-1 0 0,0 0 0,1 0 0,-3 1 1,-5 6 9,-1 0 0,1-1 1,-1 0-1,-12 6 0,3-2 32,-1-2-1,0 0 1,0-1-1,-1-1 1,0-1-1,0-1 1,-37 6-1,43-10-13,0 0-1,0-1 0,0-1 1,0-1-1,0 0 0,0-1 1,0 0-1,1-1 0,-1-1 1,1 0-1,0-1 0,-17-9 0,10 0 88,20 13-249,1 1 0,-1-1 0,1 1 0,0-1-1,0 1 1,-1-1 0,1 1 0,0-1 0,0 1 0,0-1 0,0 1-1,-1-1 1,1 0 0,0 1 0,0-1 0,0 1 0,0-1 0,0 0-1,0 1 1,1-1 0,-1 1 0,0-1 0,0 1 0,0-1 0,0 1-1,1-1 1,-1 0 0,0 1 0,1-1 0,0 0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3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6424,'0'0'7136,"17"4"-6452,-4 0-526,6 0 90,0 0 0,0 0 0,0-2 0,22 0 0,163-2 5143,-199-1-4939,0 0-3283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3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1135 10152,'0'0'1166,"13"-7"-791,9-4-185,-1-1 0,0-1 0,-1-1 0,-1-1 0,26-26 0,-18 9 205,-1-1 0,-2-1 1,-1-1-1,36-76 0,43-164 1381,-82 207-895,-3 0 0,13-119 1,-37 202 81,-5 21-804,-83 344 618,52-201-531,10-43-77,-41 157 300,46-200-210,-44 97 0,67-177-232,-8 18 93,-1-1-1,-2 0 1,-30 44-1,35-62-5,11-12-111,0 1 0,0-1 1,0 0-1,0 0 0,0 0 1,0 0-1,0 0 0,0 0 1,0 0-1,0 0 0,-1 0 1,1 0-1,0 0 0,0 0 0,0 1 1,0-1-1,0 0 0,0 0 1,0 0-1,0 0 0,0 0 1,-1 0-1,1 0 0,0 0 1,0 0-1,0 0 0,0 0 1,0 0-1,0 0 0,0 0 1,0 0-1,0 0 0,-1 0 1,1 0-1,0 0 0,0 0 1,0 0-1,0 0 0,0 0 1,0-1-1,0 1 0,0 0 1,0 0-1,0 0 0,-1 0 1,1 0-1,0 0 0,0 0 1,0 0-1,0 0 0,0 0 0,0 0 1,0 0-1,0-1 0,0 1 1,0-2 19,1 0 0,-1-1 0,1 1 0,0 0 1,0-1-1,0 1 0,0 0 0,2-4 0,44-73 147,70-92 0,-18 52-114,30-41-26,-76 98-19,61-59 0,-43 48 37,-10 1 16,8-7 256,-69 79-314,0 0-1,1 0 1,-1 0-1,0 0 1,0 0-1,0-1 1,0 1-1,0 0 1,0 0-1,0 0 1,1 0-1,-1 0 1,0 0-1,0 0 0,0 0 1,0 0-1,0 0 1,0 0-1,0 0 1,0-1-1,0 1 1,1 0-1,-1 0 1,0 0-1,0 0 1,0 0-1,0 0 1,0 0-1,0-1 1,0 1-1,0 0 1,0 0-1,0 0 1,0 0-1,0 0 1,0 0-1,0-1 1,0 1-1,0 0 1,0 0-1,0 0 1,0 0-1,0 0 0,0 0 1,0-1-1,0 1 1,0 0-1,-1 0 1,1 0-1,0 0 1,0 0-1,0 0 1,0 0-1,0 0 1,0 0-1,0-1 1,0 1-1,0 0 1,-1 0-1,1 0 4,-1 1-1,1-1 0,-1 0 1,1 1-1,-1-1 1,1 0-1,0 1 0,-1-1 1,1 0-1,0 1 1,-1-1-1,1 1 0,0-1 1,-1 1-1,1-1 1,0 1-1,0-1 0,0 1 1,-1-1-1,1 2 1,-14 38 194,6-20-89,0 1 0,2 1 1,1-1-1,-4 29 1,8-44-85,1 0 0,0 1 1,0-1-1,1 0 1,-1 0-1,1 0 1,1 1-1,-1-1 1,1 0-1,0-1 1,1 1-1,-1 0 1,1-1-1,0 1 0,0-1 1,1 0-1,0 0 1,0 0-1,0 0 1,5 4-1,-4-5-3,-1-1-1,1 0 0,0 0 1,0 0-1,0 0 1,0-1-1,0 1 0,1-1 1,-1-1-1,1 1 1,-1-1-1,1 0 0,0 0 1,-1-1-1,1 1 1,0-1-1,-1-1 0,1 1 1,0-1-1,-1 0 0,1 0 1,6-2-1,1-2 37,1 0-1,-1-1 1,0-1-1,0 0 0,0 0 1,-1-1-1,16-14 1,-23 18-41,10-9 82,25-26 0,-37 36-82,0-2 0,1 1 0,-1 0 1,-1-1-1,1 1 0,-1-1 0,1 0 0,-1 0 0,-1 0 0,1 0 1,1-9-1,-3 13-20,1 0 0,-1 0 0,0 0 0,0 0 0,0 0 0,0 0 1,1 0-1,-1 0 0,-1 0 0,1 0 0,0 0 0,0 1 0,0-1 0,0 0 0,-1 0 1,1 0-1,0 0 0,-1 0 0,1 0 0,-1 0 0,1 0 0,-1 1 0,1-1 0,-1 0 1,0 0-1,1 1 0,-1-1 0,0 0 0,0 1 0,1-1 0,-1 1 0,0-1 0,0 1 1,0-1-1,0 1 0,0 0 0,0-1 0,0 1 0,1 0 0,-1 0 0,0-1 0,0 1 0,0 0 1,0 0-1,0 0 0,0 0 0,0 1 0,0-1 0,0 0 0,-1 1 0,-3 0-16,0 0 0,0 1 0,0-1-1,0 1 1,0 1 0,1-1-1,-8 6 1,8-6 4,0 1-1,0 1 1,1-1 0,0 0-1,-1 1 1,1 0 0,1 0-1,-1 0 1,0 0-1,1 0 1,0 0 0,0 1-1,0-1 1,1 1 0,-1 0-1,0 7 1,2-9 5,-1 1 1,2-1-1,-1 0 0,0 1 1,1-1-1,-1 0 0,1 1 1,0-1-1,0 0 1,0 0-1,1 0 0,-1 0 1,1 0-1,0 0 0,-1 0 1,1-1-1,1 1 1,-1 0-1,0-1 0,0 0 1,1 1-1,0-1 0,-1 0 1,7 3-1,-3-2 2,0 0 0,0-1 0,1 0-1,-1 0 1,1 0 0,-1-1 0,1 0 0,0 0-1,0 0 1,-1-1 0,1 0 0,0-1 0,0 1-1,-1-1 1,1-1 0,0 1 0,7-4 0,7-2 1,0-1 1,-1-1 0,0-1-1,18-12 1,-20 10 1,-1 0 0,-1-1 0,0-1 0,-1-1 0,-1 0 0,0 0 0,20-31 1,-14 15-3,-2-1 1,-1-1 0,19-54 0,-12 14-43,-3 0 1,-3-2-1,-3-1 0,8-146 0,-22 213 21,-1-1 0,0 1 0,-1-1 0,0 1 0,0-1-1,-1 1 1,0 0 0,-1 0 0,-5-13 0,8 21 15,-1 0 1,1 0 0,0 1 0,-1-1 0,1 0 0,-1 1 0,1-1 0,-1 0-1,1 1 1,-1-1 0,0 0 0,1 1 0,-1-1 0,0 1 0,1-1 0,-1 1-1,0 0 1,0-1 0,1 1 0,-1 0 0,0-1 0,0 1 0,0 0 0,0 0 0,1 0-1,-1 0 1,-1 0 0,0 0 0,0 0 1,0 1-1,0 0 0,1-1 1,-1 1-1,0 0 0,0 0 1,1 0-1,-1 0 0,1 0 0,-3 2 1,-4 5-6,1-1 0,1 1 1,-10 13-1,0 5 4,1 1 0,2 0 1,0 1-1,2 1 0,1 0 0,2 0 0,0 1 1,-5 57-1,9-47 7,2-1-1,2 1 1,1-1 0,3 1 0,1-1-1,14 57 1,-15-82 9,1 1 0,0-1-1,1 0 1,1-1 0,0 0 0,15 22-1,-19-31-1,0 1 0,1-1-1,0 0 1,-1 0 0,1-1-1,1 1 1,-1-1 0,0 0-1,1 0 1,0 0 0,-1 0-1,1-1 1,0 0 0,1 0-1,-1-1 1,0 1 0,0-1-1,1 0 1,-1 0 0,1-1-1,6 0 1,32-5 39,-1-2-1,0-3 1,43-14 0,-13 3-1,-65 19-43,-5 1 1,-1 0-1,1 0 0,0 1 1,0-1-1,0 1 0,0-1 1,4 1-1,-7 0-1,1 0 0,-1 1 0,0-1 0,0 0 1,0 0-1,1 0 0,-1 0 0,0 0 0,0 0 0,0 0 0,0 1 0,0-1 1,1 0-1,-1 0 0,0 0 0,0 0 0,0 1 0,0-1 0,0 0 0,0 0 0,0 0 1,0 1-1,0-1 0,0 0 0,0 0 0,0 0 0,0 1 0,0-1 0,0 0 0,0 0 1,0 0-1,0 0 0,0 1 0,0-1 0,0 0 0,0 0 0,0 1 0,-9 15 2,-4 2 8,1 0 0,0 1 0,2 1 0,0 0 0,1 0-1,1 1 1,1 0 0,1 0 0,-6 35 0,12-54-9,0 1 1,-1-1-1,1 0 1,0 0-1,0 0 0,1 0 1,-1 0-1,0 0 1,1 0-1,-1 0 0,1 0 1,0 0-1,-1 0 1,1 0-1,0 0 1,0-1-1,0 1 0,0 0 1,1 0-1,-1-1 1,0 1-1,1-1 0,-1 1 1,4 1-1,-3-2 1,0 0 0,0 0-1,1-1 1,-1 1 0,1 0-1,-1-1 1,0 0 0,1 1-1,-1-1 1,1 0 0,-1 0-1,1-1 1,-1 1 0,0 0-1,1-1 1,-1 0 0,1 1-1,-1-1 1,0 0 0,5-3-1,5-3 9,0-1-1,-1 0 1,0-1-1,0 0 1,0-1-1,-1 0 1,-1-1-1,0 0 0,0 0 1,-1-1-1,-1 0 1,0-1-1,8-19 1,3-12 21,-2-2 0,17-77 0,-11 19 17,-5-2 0,5-129 0,-22 227-40,0 0 0,0 0 0,-1 0 0,1 0 0,-4-13 0,3 20-6,1 0 0,0 1 0,0-1 1,-1 0-1,1 0 0,-1 0 1,1 1-1,0-1 0,-1 0 0,0 1 1,1-1-1,-1 0 0,1 1 1,-1-1-1,0 1 0,1-1 1,-1 0-1,0 1 0,0 0 0,1-1 1,-1 1-1,0-1 0,0 1 1,0 0-1,-1 0 2,0 0 0,0 0 0,1 1 0,-1-1 0,0 1 0,0 0 1,1-1-1,-1 1 0,1 0 0,-1 0 0,1 0 0,-1 0 0,1 0 0,-1 0 0,1 0 0,0 0 0,-2 2 0,-8 9 25,1 1-1,0-1 0,0 2 1,2-1-1,-1 1 0,-8 21 0,-32 96 142,21-45-43,5 2 0,3 0-1,-15 181 1,30-213-165,1 0-638,3-20-3391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3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15072,'0'0'536,"65"-45"-960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4:4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0 467 7088,'0'0'6616,"13"-10"-6274,4-1-219,-10 6-53,0 0 1,0 0-1,0-1 0,0 0 1,-1 0-1,0-1 0,9-11 1,-1 1 418,27-24 1,-6 7 96,-26 24-434,1 1 0,0 1-1,1 0 1,-1 1 0,1 0 0,1 0 0,0 1 0,-1 1 0,2 0 0,-1 0 0,25-4-1,-35 8-109,-1 2-1,1-1 0,0 0 0,0 0 0,0 0 0,-1 1 0,1-1 1,0 1-1,-1-1 0,1 1 0,0 0 0,-1 0 0,1 0 0,-1 0 1,1 0-1,-1 0 0,1 0 0,-1 0 0,0 1 0,3 2 0,19 28 407,-11-3-178,-2 0 0,0 0 0,9 53 0,-1-6 121,-3-26 130,39 83 1,-49-122-429,1-1 1,0 0-1,1 0 0,0 0 1,1-1-1,16 16 1,-21-22-55,1 0 0,0 1 0,0-1 1,0 0-1,0-1 0,0 1 0,1-1 1,-1 0-1,1 0 0,0 0 1,-1-1-1,1 1 0,0-1 0,0 0 1,0-1-1,0 1 0,0-1 0,8-1 1,-10 0-20,0 0 1,0 0 0,0 0-1,-1 0 1,1-1-1,0 0 1,-1 1 0,1-1-1,-1 0 1,0 0 0,1-1-1,-1 1 1,0 0 0,2-4-1,2-3 35,0 0 0,8-18 0,-4 2 18,-1 0 0,-1-1-1,8-48 1,2-81 143,-18 24-37,-1 92-81,1 0 0,7-57 0,-6 91-83,0 0-1,0 0 1,1 0-1,0 1 0,-1-1 1,2 1-1,-1-1 1,0 1-1,1 0 0,0 0 1,0 0-1,0 0 1,1 0-1,-1 1 1,1-1-1,0 1 0,0 0 1,0 0-1,0 1 1,0-1-1,1 1 1,-1 0-1,6-2 0,8-2 32,1 1 0,0 1 1,0 1-1,29-2 0,-40 5-29,88-7 670,165 9 0,-244-2-158,-8 0-3824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12456,'0'0'118,"10"2"8,45 8 244,80 2 1,24 3 198,11 25 148,-19-3 522,-139-35-832,-1 0 0,24-1 0,-37-4-2417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5:0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4416,'0'0'10921,"5"10"-10590,18 30-13,-23-39-300,1 0-1,0 0 1,-1 0 0,1 0-1,0 0 1,0 0 0,0-1-1,0 1 1,0 0 0,0-1-1,0 1 1,0-1-1,0 1 1,0-1 0,0 1-1,1-1 1,-1 0 0,0 0-1,0 1 1,0-1 0,1 0-1,-1 0 1,0 0-1,0 0 1,0 0 0,0-1-1,2 1 1,6-1 87,145 8 824,-63-4 14,178 28-1,-115-5-11,-130-24-759,-1-1 1,1-1-1,-1-1 0,38-7 0,-58 8-147,0-1-1,1 0 1,-1-1-1,0 1 1,0 0-1,0-1 1,0 0-1,0 1 1,0-1-1,0 0 1,-1-1-1,1 1 1,-1 0-1,1-1 1,-1 0-1,0 1 1,0-1-1,0 0 1,0 0-1,-1 0 1,3-5-1,-1-2-508,1-1-1,-2 0 0,1 0 0,1-18 1,-4 25-13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5:0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6928,'0'0'2486,"1"12"-1930,20 186 1714,5 38 451,-4-56-513,-23-138-1079,1-42-1111,0 0-1,0 0 1,0 0 0,-1 0-1,1 0 1,0 0 0,0 0-1,0 0 1,0-1 0,0 1-1,0 0 1,0 0 0,0 0-1,0 0 1,0 0 0,-1 0-1,1 0 1,0 0 0,0 0-1,0 0 1,0 0 0,0 0-1,0 0 1,0 0 0,0 0-1,0 1 1,-1-1 0,1 0-1,0 0 1,0 0 0,0 0-1,0 0 1,0 0 0,0 0-1,0 0 1,0 0 0,0 0-1,0 0 1,0 0 0,0 0-1,0 0 1,0 0 0,0 1-1,-1-1 1,1 0 0,0 0-1,0 0 1,0 0 0,0 0-1,0 0 1,0 0 0,0 0-1,0 1 1,-5-26 379,-2-28-176,-15-157 436,21 193-577,1 0-1,1 0 0,0 1 0,2-1 0,5-23 0,-6 33-44,1-1 0,-1 1-1,1-1 1,1 1 0,-1 0-1,1 0 1,0 0-1,1 1 1,0 0 0,0 0-1,0 0 1,1 0 0,9-7-1,-7 7-5,0 1 0,0 0-1,0 1 1,0-1-1,1 2 1,0-1 0,9-2-1,-14 6-15,0-1 0,0 0 0,0 1 0,0 0 0,0 0 0,-1 0 0,1 1 0,0-1 0,0 1 0,0 0 0,0 0 0,-1 1 0,1-1 0,0 0 0,-1 1-1,1 0 1,-1 0 0,0 0 0,6 5 0,-4-2 3,-1-1-1,1 1 0,-1 0 0,0 0 1,-1 0-1,1 0 0,-1 1 1,0 0-1,-1-1 0,1 1 0,-1 0 1,0 0-1,0 0 0,-1 1 1,0-1-1,0 0 0,-1 1 0,1-1 1,-1 0-1,-1 1 0,1-1 1,-1 0-1,-2 8 0,1-5 12,0 0-1,-1-1 0,0 1 1,0-1-1,-1 0 1,0 0-1,-1 0 0,1 0 1,-2 0-1,1-1 1,-1 0-1,0-1 0,0 1 1,-1-1-1,-13 10 1,18-15-1,0 0 1,0 1 0,0-1-1,0 1 1,0-1-1,1 1 1,-1 0 0,1 0-1,-1-1 1,1 1 0,-3 4-1,4-5-18,0 0 0,0 0 0,-1 0 1,1 0-1,0 0 0,0 0 0,0 0 0,0 0 0,0 0 0,1 0 0,-1 0 0,0 0 1,0 0-1,1 0 0,-1 0 0,0 0 0,1 0 0,-1-1 0,1 1 0,-1 0 0,1 0 0,-1 0 1,1-1-1,0 1 0,-1 0 0,1-1 0,0 1 0,0 0 0,1 0 0,20 15 47,28 14 0,15 11 43,-25-6-5,-30-26-23,0 0-1,0 0 1,1-1 0,0-1-1,21 11 1,-32-18-69,1 0 0,-1 0 0,0 0 0,1 0 0,-1 0 0,0 0 0,1 0 0,-1 0 0,0 0 0,1 0-1,-1-1 1,0 1 0,0 0 0,1 0 0,-1 0 0,0-1 0,0 1 0,1 0 0,-1 0 0,0-1 0,0 1 0,0 0 0,1-1 0,-1 1 0,0 0 0,0-1 0,0 1 0,0 0 0,0 0 0,0-1 0,1 1 0,-1-1 0,4-14-63,-4 14 55,4-21-3059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5:0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5920,'0'0'8592,"1"14"-8023,0-1-427,9 83 836,22 131 2055,-23-146-1980,-7-52-385,2 0 0,0-1 0,12 37 0,-15-59-517,0-1 0,0 0 0,-1 1-1,1-1 1,-1 1 0,0-1 0,0 1 0,-1-1-1,0 1 1,-2 7 0,3-13-154,0 0 0,0 1 0,0-1 0,-1 0 1,1 0-1,0 0 0,0 0 0,0 0 0,-1 0 0,1 0 0,0 1 0,0-1 1,0 0-1,-1 0 0,1 0 0,0 0 0,0 0 0,0 0 0,-1 0 0,1 0 1,0 0-1,0 0 0,0 0 0,-1 0 0,1-1 0,0 1 0,0 0 0,0 0 1,-1 0-1,1 0 0,0 0 0,0 0 0,0 0 0,0 0 0,-1-1 0,1 1 1,0 0-1,0 0 0,0 0 0,0 0 0,0-1 0,0 1 0,-1 0 1,1 0-1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5:0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7832,'0'0'6921,"13"3"-6281,35 6 207,0-2 1,84 0-1,-15-4 473,83-3 1354,-143 2-1067,-15 1-3514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5:0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6016,'0'0'7496,"11"-12"-7111,4-4-249,-3 3 8,-1-1 1,0 1-1,11-20 0,-17 25 13,1 0-1,0 1 1,0-1-1,1 1 0,0 0 1,0 1-1,1 0 1,-1 0-1,1 1 1,1 0-1,14-7 0,-22 11-114,1 1-1,-1-1 0,1 1 0,-1-1 0,1 1 0,0 0 0,-1 0 0,1 0 0,-1 0 0,1 0 0,-1 0 0,1 0 0,-1 1 0,1-1 1,-1 0-1,1 1 0,-1-1 0,1 1 0,1 1 0,0 0 9,0 0 1,0 0-1,-1 0 1,1 0-1,-1 1 0,0-1 1,0 1-1,3 5 1,1 1 43,-1 1 0,0 1 0,-1-1 0,4 15 0,5 27 253,6 64 1,-15-80-155,1 1 0,3-1 0,0 0 1,22 52-1,-26-79-98,0 0 0,1-1 0,0 0 1,0 0-1,1 0 0,0 0 0,0-1 0,1 0 0,10 9 0,-14-14-56,0 0-1,0-1 0,0 1 0,0 0 1,0-1-1,0 0 0,0 0 0,0 0 1,1 0-1,-1 0 0,0-1 0,1 1 0,-1-1 1,0 0-1,1 0 0,-1 0 0,0 0 1,1-1-1,-1 1 0,0-1 0,1 0 1,-1 0-1,0 0 0,0-1 0,0 1 1,0-1-1,0 1 0,0-1 0,4-3 1,2-3 33,0-1 0,-1 1 0,0-1 0,0-1 0,-1 0 0,0 0 0,0 0 0,-1-1 0,-1 0 0,9-22 0,0-11 227,14-68 1,-24 95-242,59-219 677,-62 231-720,0 1 0,1-1 0,0 1 0,0 0 0,0-1 1,1 1-1,-1 0 0,1 0 0,0 0 0,0 1 0,0-1 0,1 1 1,-1 0-1,1 0 0,0 0 0,0 0 0,0 1 0,6-4 1,-3 4 7,-1 0 1,1 0 0,-1 0 0,1 1 0,0 0 0,0 1 0,0-1 0,-1 1 0,1 0 0,0 1-1,0 0 1,10 2 0,32 10 107,-1 2 0,65 29 1,-107-41-84,0 0 1,1 1-1,-2 0 1,1 0-1,8 8 1,-12-10-29,0-1 0,0 1 1,-1 0-1,1 0 0,0 0 1,-1 0-1,1 0 0,-1 0 1,0 1-1,0-1 0,0 0 1,0 1-1,0-1 0,0 0 1,-1 1-1,1-1 0,-1 1 1,0 4-1,-6 26-810,4-26-1713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5:1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6728,'0'0'5148,"10"12"-4640,-1-2-387,5 6 175,-1 1-1,22 35 1,49 74 1389,-25-40-320,-44-64-958,30 54 1151,-32-62-1045,-12-13-434,0 0 0,0 0-1,0 0 1,0 0 0,0 0 0,0 0 0,0 0-1,-1 0 1,1 0 0,0 1 0,-1-1-1,1 0 1,-1 0 0,1 1 0,-1-1-1,1 0 1,-1 1 0,0 1 0,18-27 1050,-17 24-1121,7-17 156,0 0 1,2 1-1,0 0 0,14-16 0,24-29 114,-33 41-199,0 1 1,1 0-1,19-16 0,-12 10-7,-19 20-62,1 0 1,-1 0-1,1 0 1,0 1-1,9-7 1,-14 11-13,1-1 1,-1 1-1,0 0 1,0 0 0,1 0-1,-1 0 1,0 0-1,1 0 1,-1-1 0,0 1-1,0 0 1,1 0-1,-1 0 1,0-1 0,0 1-1,0 0 1,1 0-1,-1-1 1,0 1 0,0 0-1,0 0 1,0-1-1,0 1 1,0 0 0,1-1-1,-1 1 1,0 0-1,0-1 1,0 1 0,0 0-1,0 0 1,0-1-1,0 1 1,0-1-1,-10-4-40,-18 1 15,-60-1 26,-172-33-1,228 32 2,-139-20 66,161 23-50,9 3-19,1 0 0,-1-1-1,1 1 1,-1-1 0,0 1-1,1 0 1,-1 0 0,1-1-1,-1 1 1,0 0 0,1 0-1,-1 0 1,0 0 0,1 0-1,-1 0 1,0 0 0,1 0-1,-1 0 1,0 0 0,1 0-1,-1 0 1,0 0 0,1 1-1,-1-1 1,0 0 0,1 0-1,-1 1 1,1-1 0,-1 1-1,0-1 1,1 0 0,-1 1-1,1-1 1,-1 1 0,1-1-1,-1 2 1,1-2-106,1 1 1,0 0-1,-1 0 1,1-1-1,-1 1 1,1 0-1,0-1 1,0 1-1,-1 0 0,1-1 1,0 1-1,0-1 1,0 0-1,0 1 1,-1-1-1,1 0 0,2 1 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5:1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5824,'0'0'4524,"1"12"-3914,1 7-429,1 31 1537,21 99 1,-20-132-964,3 30 0,-5-34-285,-1 0 1,2 0 0,-1 0 0,6 13-1,-14-96 2140,-5-36-1957,10 91-557,1 0-1,1 0 1,0 0-1,1 0 1,4-16-1,-4 24-55,1-1 0,0 1 1,1 0-1,-1 0 0,1 0 0,1 1 0,-1-1 0,8-7 0,6-5 100,24-19 0,-26 25-93,-12 10-18,1 0-1,-1 0 1,1 0 0,0 1-1,0 0 1,0 0-1,0 0 1,0 1-1,1-1 1,-1 1-1,0 0 1,1 1-1,-1 0 1,1-1 0,-1 2-1,1-1 1,7 2-1,-11-2-10,1 1 0,-1-1 0,1 1-1,-1-1 1,1 1 0,-1 0 0,1 0 0,-1 0 0,0 1-1,1-1 1,-1 0 0,0 1 0,0 0 0,0-1-1,0 1 1,-1 0 0,1 0 0,0 0 0,-1 0-1,1 0 1,-1 0 0,0 1 0,1-1 0,-1 0-1,0 1 1,-1-1 0,1 1 0,0-1 0,-1 1-1,1-1 1,-1 1 0,0-1 0,0 1 0,0 0-1,0-1 1,0 1 0,-1 3 0,-1 0 15,0 1 0,0-1 1,-1 1-1,0-1 0,0 0 1,0 0-1,0-1 0,-1 1 0,-5 5 1,-42 43 172,-28 11 279,79-64-480,0-1 0,0 0 0,-1 0 1,1 0-1,0 0 0,0 1 0,0-1 0,0 0 1,0 0-1,0 0 0,0 1 0,0-1 0,0 0 0,0 0 1,0 1-1,0-1 0,0 0 0,0 0 0,0 0 1,0 1-1,0-1 0,0 0 0,0 0 0,0 1 0,0-1 1,0 0-1,0 0 0,0 0 0,0 1 0,0-1 1,1 0-1,-1 0 0,0 0 0,0 0 0,0 1 0,0-1 1,1 0-1,-1 0 0,0 0 0,0 0 0,0 0 1,1 1-1,-1-1 0,0 0 0,0 0 0,0 0 0,1 0 1,-1 0-1,0 0 0,0 0 0,0 0 0,1 0 1,-1 0-1,15 5 51,19 1 0,5 0-4,0 3 0,0 0 0,52 22 0,-85-28-46,-1 0-1,1 0 1,-1 1-1,0-1 1,0 1 0,0 0-1,-1 1 1,9 9 0,-12-12-3,1 0 0,-1-1 0,0 1 0,1 1 0,-1-1 0,0 0 0,0 0 0,0 0 1,0 0-1,-1 1 0,1-1 0,-1 0 0,1 1 0,-1-1 0,0 1 0,0-1 0,0 0 1,0 1-1,0-1 0,0 0 0,-1 1 0,1-1 0,-1 0 0,0 1 0,0-1 0,-2 4 1,-1 0 9,0-1 1,-1 0-1,0 1 1,0-2 0,-1 1-1,1-1 1,-1 0 0,0 0-1,0 0 1,-1-1 0,1 0-1,-1 0 1,1-1-1,-1 1 1,0-1 0,0-1-1,0 0 1,-14 1 0,2 0 22,-1-2 1,0 0-1,1-2 1,-1 0 0,-33-8-1,31 4 6,-1-1 1,-38-17-1,54 21-96,0-1 1,0 0-1,1 0 1,-1 0-1,1-1 1,0 1-1,1-2 1,-1 1-1,1-1 1,0 1-1,0-1 0,-6-12 1,3-9-769,7 18-2159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5:1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7024,'0'0'9274,"11"-4"-8721,7-4-196,1 2 0,-1 0 0,1 1 0,0 1 0,29-3 0,-5 8 359,72 10 0,-5 1 76,-33-7-285,82 2 480,-51-7-303,41-3 155,-115-3-451,10-1-3439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5:1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5520,'0'0'11706,"17"-7"-11286,18-8-23,0 1 1,75-17-1,210-14 2502,-184 43-1169,-76 3-460,-54 0-1151,-7 0-48,-8 2-316,5-1-254,-8 6-3427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5:1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9240,'0'0'2969,"14"1"-2376,-8-1-506,25 2 557,45-3 0,-17-3 312,339-34 4032,-289 24-3879,86-15 820,-155 25-1235,-39 4-671,1-1 0,-1 1 1,1 1-1,-1-1 1,1 0-1,-1 0 1,1 1-1,-1-1 1,1 0-1,-1 1 0,1 0 1,-1-1-1,0 1 1,1 0-1,-1 0 1,0-1-1,1 1 1,-1 0-1,0 0 0,0 1 1,0-1-1,0 0 1,1 1-1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10848,'0'0'320,"93"-2"-528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5:3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4816,'0'0'10680,"0"10"-10414,3 94 789,16 79 634,-16-129-441,-5 93 0,6-184-1158,17-61-1,-3 16-61,-16 70-29,0 0 1,1 1 0,1-1 0,0 1-1,0 0 1,1 0 0,0 0 0,1 1-1,0 0 1,1 0 0,0 0-1,0 1 1,1 0 0,17-15 0,-14 13 2,-5 5 7,1 0 1,-1 1-1,1 0 0,13-8 1,-19 12-6,1 0 1,-1 0 0,1 1-1,-1-1 1,1 1 0,-1-1-1,1 1 1,-1 0 0,1 0 0,-1-1-1,1 1 1,-1 0 0,1 0-1,-1 1 1,1-1 0,0 0-1,-1 0 1,1 1 0,-1-1 0,1 1-1,-1-1 1,0 1 0,1 0-1,-1-1 1,0 1 0,1 0-1,-1 0 1,0 0 0,0 0 0,0 0-1,1 0 1,0 2 0,3 4 18,0 1 0,-1-1 1,0 1-1,0 0 1,-1 0-1,0 1 0,0-1 1,2 11-1,0 8 77,2 36 0,-5-20 2,-3-30-23,2 0 1,0 1 0,0-1 0,1-1 0,4 14-1,-6-26-72,0 1 0,0-1 0,0 0-1,0 0 1,1 0 0,-1 1 0,0-1-1,0 0 1,0 0 0,0 0 0,1 1 0,-1-1-1,0 0 1,0 0 0,0 0 0,1 0-1,-1 1 1,0-1 0,0 0 0,1 0-1,-1 0 1,0 0 0,0 0 0,1 0 0,-1 0-1,0 0 1,0 0 0,1 0 0,-1 0-1,0 0 1,1 0 0,-1 0 0,0 0-1,0 0 1,1 0 0,-1 0 0,0 0 0,0 0-1,0-1 1,1 1 0,-1 0 0,0 0-1,0 0 1,1 0 0,-1-1 0,0 1-1,0 0 1,0 0 0,0 0 0,1-1 0,-1 1-1,0 0 1,0 0 0,0 0 0,0-1-1,0 1 1,0 0 0,0 0 0,0-1-1,1 1 1,12-21 59,-12 20-50,35-63 126,3 3 0,56-69 1,-92 126-146,0 1 1,1-1 0,-1 1 0,1 0 0,-1 0 0,1 0 0,0 0-1,0 1 1,0 0 0,1-1 0,6-1 0,-8 3-5,0 1 0,0-1 0,0 1 0,0 0 0,0 0-1,0 0 1,0 0 0,0 1 0,0-1 0,0 1 0,0 0 0,0 0 0,0 0 0,0 0 0,0 0 0,-1 0 0,1 1 0,3 2 0,2 2 28,-1-1 0,1 1 0,-1 1 1,-1 0-1,1 0 0,-1 0 0,-1 0 1,1 1-1,-1 0 0,-1 0 0,1 1 1,3 11-1,1 7 148,-1 1 1,7 47-1,-4-18 85,-1-15 79,-6-28-224,0 0 0,-1 0 0,-1 0 0,1 19 0,-2-21 233,0 1-4587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5:3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7136,'0'0'6918,"11"4"-6483,33 11-3,-37-13-194,-1-1 1,1 0 0,-1 0-1,1 0 1,-1-1 0,1 0-1,-1 0 1,1 0-1,10-3 1,16-1 421,370-11 1463,-237-6-1699,-41 4-104,36-6 60,65-6 196,-198 28-429,35 4 0,0 0 286,-47-6-69,-11 1-238,-10 1-350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5:4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4 4008,'0'0'7270,"-11"0"-6883,-2-1-279,0-1 126,0 1-1,1 1 1,-1 0 0,0 1 0,-14 3 0,6 3 318,-1 1-1,-33 18 1,-4 2 385,52-25-822,1 0 0,0 1 1,0 0-1,1 0 1,-1 0-1,1 0 1,0 1-1,0 0 1,0 0-1,0 0 1,1 1-1,-7 11 1,8-12-31,1-1 0,0 1 0,0 0 0,0 0 1,1-1-1,-1 1 0,1 1 0,0-1 0,1 0 1,-1 0-1,1 0 0,0 0 0,0 0 0,1 0 1,-1 1-1,1-1 0,0 0 0,3 6 0,-2-5-34,1 0 0,1-1 0,-1 1-1,1-1 1,0 1 0,0-1 0,1 0-1,-1-1 1,1 1 0,0-1 0,0 0-1,1 0 1,-1 0 0,1-1 0,0 0-1,0 0 1,0-1 0,11 4 0,-6-3 21,1 0 0,1 0 1,-1-2-1,0 1 1,0-2-1,1 1 0,-1-2 1,0 0-1,16-3 0,-19 2-20,0-1 0,0 0 0,0-1 0,0 0-1,-1-1 1,0 1 0,0-2 0,0 1-1,0-1 1,-1 0 0,0 0 0,-1-1 0,1 0-1,8-13 1,-6 8 12,-1-1 0,0 1 0,-1-2 0,-1 1 0,0-1 0,-1 0 0,0 0-1,4-24 1,-6 19-10,0 2-8,0-1 1,0-19 0,-3 37-25,-7 2 268,6-1-268,-1-1 1,0 1 0,1-1 0,-1 1-1,1-1 1,-1 1 0,1 0 0,0 0-1,-1 0 1,1 0 0,0 0 0,-1 0-1,1 0 1,0 1 0,0-1-1,0 0 1,0 1 0,0-1 0,1 1-1,-1-1 1,0 1 0,1-1 0,-1 1-1,1-1 1,-1 1 0,1 0 0,0-1-1,-1 3 1,-1 7 28,0 1-1,1-1 0,0 14 1,-7 260 350,8-256-361,6 258 544,-6-286-583,18 194 812,-13-126-354,-4-36-614,1-38-3308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6:1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14 3616,'0'0'7486,"-2"14"-7250,1-6-195,-1 13 85,0-1 1,3 41-1,2-2 165,-3-34-78,1 1 1,1-1-1,2 0 0,0 0 1,14 42-1,-12-52-18,0 0 0,-1 1 1,-1-1-1,4 25 0,-7-31-76,0 6 229,-2-10-233,0 0 1,1 0-1,-1 0 1,1-1 0,0 1-1,1 6 1,0-7 334,-3-27-324,-19-99 208,5 43 2,10 43-91,1 0-1,0-55 1,5 80-176,0 1 1,1 0-1,0-1 1,1 1-1,0 0 1,1 0-1,0 0 1,0 0 0,1 1-1,1-1 1,-1 1-1,1 0 1,11-14-1,-13 21-44,-1 0 0,1 0 0,-1 0 1,1 1-1,0-1 0,0 1 0,0 0 0,0-1 0,0 1 0,0 1 0,0-1 0,0 0 0,0 1 1,5-1-1,-1 1 9,1-1 1,-1 2-1,1-1 1,-1 1 0,9 2-1,-7 0-18,0 1-1,0 0 0,0 1 1,-1 0-1,0 0 1,12 10-1,-18-13-10,-1 0 0,1 0 1,-1 0-1,1 1 0,-1-1 0,0 0 0,0 1 0,0-1 1,0 1-1,0-1 0,-1 1 0,1-1 0,-1 1 0,1-1 0,-1 1 1,0 0-1,0-1 0,0 1 0,0-1 0,-1 1 0,1 0 1,-1-1-1,0 1 0,1-1 0,-1 1 0,0-1 0,-2 3 1,-3 7 11,0 0 1,0-1-1,-1 0 1,-10 11-1,7-11 22,-1 0-1,0 0 1,-1-1 0,-15 11-1,16-6 78,10-14-92,1 0 0,-1 0 0,0 0-1,1 0 1,-1 0 0,0 0 0,0 0-1,0 0 1,0 0 0,0 0 0,0 0-1,0 0 1,0-1 0,0 1 0,-2 1-1,3-2 36,0 0-42,1 1-1,0 0 1,0-1-1,-1 1 1,1 0 0,0-1-1,0 1 1,0-1-1,0 0 1,0 1 0,0-1-1,0 0 1,0 1-1,0-1 1,0 0 0,0 0-1,0 0 1,0 0-1,0 0 1,0 0 0,0 0-1,2 0 1,19 3 20,-14 0-39,0-1 1,0 0-1,1 0 0,-1-1 1,1 0-1,0 0 1,-1-1-1,1 0 1,0 0-1,13-4 0,-18 4 0,0 0 0,0 1-1,0-1 1,0 1-1,0-1 1,0 1 0,0 0-1,-1 1 1,1-1-1,0 1 1,-1-1 0,1 1-1,-1 0 1,5 4-1,2 2-4,0 0 0,-1 0 0,10 13 0,-15-16 2,0 2 1,0-1-1,-1 0 0,0 1 0,0-1 0,-1 1 0,0 0 0,0 0 0,0 0 0,-1 0 0,0 0 0,0 0 1,-1 13-1,0-11 1,0-5-1,0-1-1,-1 1 1,1-1-1,-1 1 1,0-1-1,-1 0 1,1 1-1,0-1 0,-1 0 1,0 0-1,0 0 1,0 0-1,0 0 1,-4 4-1,-38 36-12,37-38 30,0 0-1,-1 0 1,0 0 0,0-1-1,0 0 1,0-1 0,-1 0-1,1 0 1,-1-1 0,0 0-1,-13 1 1,8-2 31,-1 0 0,1-1 1,0-1-1,0 0 0,0-1 0,-22-6 1,7 1 59,21 6-69,0 0 0,1-1 0,-1 0 0,1-1 0,0 0 0,-1 0 0,1 0 0,0-1 0,1 0 0,-13-9 0,19 12-36,-1 1-1,1-1 1,0 1 0,-1-1 0,1 0-1,0 1 1,0-1 0,-1 1-1,1-1 1,0 0 0,0 1 0,0-1-1,0 0 1,0 1 0,0-1-1,0 0 1,0 1 0,0-1 0,0 0-1,0 1 1,0-1 0,0 0-1,0 1 1,1-1 0,-1 0 0,0 1-1,1-1 1,-1 1 0,0-1-1,1 0 1,14-17-155,-12 14 110,14-15-2717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6:1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5120,'0'0'8838,"11"-4"-8551,9-5-180,16-6 885,72-21 1,-107 36-960,0-1 0,0 1 0,1 0 1,-1 0-1,0-1 0,0 1 0,1 0 1,-1 0-1,0 0 0,1 0 0,-1 1 0,0-1 1,1 0-1,-1 0 0,0 1 0,0-1 1,0 1-1,1-1 0,-1 1 0,0 0 0,0-1 1,0 1-1,0 0 0,0 0 0,1 1 0,-1-1-11,0 1 1,0 0-1,-1 0 0,1 0 0,-1-1 0,1 1 0,-1 0 0,0 0 0,1 0 0,-1 0 0,0 0 0,0 0 0,-1 0 0,1-1 0,-1 4 0,-1 5 7,-1-1 1,0 1-1,-1-1 0,0 0 0,-7 14 1,-58 72 319,55-81-290,13-13-41,-1 0-1,1 0 1,-1 0-1,1 1 1,0-1 0,0 0-1,-1 1 1,1-1-1,0 1 1,0-1-1,1 1 1,-1-1-1,0 1 1,0 0 0,0 1-1,2-2-1,0-1-1,0 0 1,0 1-1,-1-1 1,1 0 0,0 1-1,0-1 1,0 0-1,0 0 1,0 0 0,0 0-1,0 0 1,0 0-1,0 0 1,0 0-1,0 0 1,1-1 0,18-1 98,25-4 64,-26 4-115,-1-1 0,0 0 0,0-1 0,23-9 0,-23 5-104,29-11-2267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6:57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82 2808,'0'0'11170,"0"12"-10770,-1 31-76,1 96 790,29 157 711,-21-222-1302,2 39 864,-6-75-552,-3-34-472,-2-6-52,-3-22-73,-7-24-101,-31-175 257,34 167-306,2 1 1,3-59-1,3 98-65,1 0-1,1 1 1,1-1 0,0 1 0,1 0-1,0 0 1,2 0 0,-1 1-1,2-1 1,16-25 0,-19 33-10,1 0 0,1 1-1,-1 0 1,1 0 0,0 0 0,0 1 0,0 0 0,1 0-1,0 0 1,0 1 0,0 0 0,0 1 0,1-1 0,0 1 0,-1 1-1,1-1 1,0 2 0,0-1 0,1 1 0,-1 0 0,0 0-1,10 2 1,-4 0 16,-1 0-1,0 1 0,1 1 1,-1 1-1,0 0 0,-1 0 1,1 1-1,-1 1 0,0 0 0,0 0 1,11 9-1,-18-12-10,-1 1 0,0-1 0,0 0 0,0 1 0,0 0 0,-1 0-1,0 0 1,1 1 0,-1-1 0,-1 1 0,1-1 0,-1 1 0,0 0 0,0 0 0,0 0-1,-1 0 1,1 1 0,-1-1 0,0 0 0,-1 0 0,0 1 0,1-1 0,-2 1 0,1-1 0,-1 0-1,1 1 1,-1-1 0,-1 0 0,1 0 0,-4 8 0,-1-1 15,-1 0 0,0 0 1,-1 0-1,0-1 0,-1 0 1,0 0-1,-1-1 0,0-1 0,0 0 1,-1 0-1,-1-1 0,1 0 0,-16 7 1,-19 9 72,-1-2 1,-57 17-1,89-36-117,9-1-8,15 4 9,7 3 33,1 1-1,-1 1 0,-1 0 0,0 1 1,0 1-1,19 22 0,66 95 256,-37-44-165,-57-78-34,-5-5-40,1-1 0,-1 0 0,1 1-1,-1-1 1,1 0 0,0 0 0,0 0 0,0-1 0,0 1-1,0 0 1,1-1 0,3 3 0,5 2 270,-1 1-590,-5-12-3207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6:57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0 6728,'0'0'6096,"-13"2"-5516,-43 6-16,50-7-385,0 1 1,0 0 0,1 0-1,-1 1 1,0-1-1,1 1 1,-1 1 0,1-1-1,0 1 1,0 0 0,0 0-1,-4 5 1,-4 3 316,11-10-396,0 0-1,0 0 1,1 0-1,-1 1 0,0-1 1,1 1-1,-1-1 0,1 1 1,0 0-1,0 0 0,0-1 1,0 1-1,0 0 0,1 0 1,-1 0-1,1 0 0,0 0 1,0 0-1,0 0 0,0 0 1,0 0-1,1 0 0,-1 0 1,3 4-1,-2-3-3,0 0 0,0-1-1,1 1 1,0 0 0,0-1-1,0 1 1,0-1 0,0 1 0,1-1-1,0 0 1,-1 0 0,1 0-1,0-1 1,1 1 0,-1-1 0,0 1-1,7 2 1,8 3 109,1-2 0,1 0 1,-1-1-1,1-1 0,38 4 0,-48-7-127,1-1 1,0 0-1,0-1 0,0 0 1,0 0-1,-1-1 0,1-1 1,0 0-1,-1 0 0,0-1 1,0 0-1,15-9 0,-12 0-291,-9 8-2711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00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14736,'0'0'3706,"12"-1"-3453,79-7 303,2 4-1,100 9 0,-173-3-485,0 0-1,0 1 1,-1 1 0,1 1 0,-1 0 0,0 2 0,19 9-1,103 54 797,-139-69-847,0 0 0,-1-1 0,1 1 0,0-1 0,0 1 0,0-1 0,0 0 0,0 0 0,0 0 0,0 0 0,0 0 0,0 0 0,0-1 0,0 1 0,0-1 0,0 1 0,0-1 0,0 0 0,0 0 0,-1 0 0,4-2 0,1-1-303,0-1-1,0 0 1,-1 0 0,6-6-1,-3 2-1499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01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5720,'0'0'11926,"8"12"-11525,106 147 983,-76-110-935,3-2-1,2-2 0,75 62 1,-74-72 68,-3 2-1,60 68 1,-87-92-111,-9-9-98,-9-8 20,-15-20-3591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05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3504,'0'0'9889,"0"11"-9289,0 175 1615,4-91-1247,-3-44 84,15 99-1,-6-100-272,-1 1 1,2 75-1,-5-65 1387,-6-61-2023,0 12 160,0-9-167,0-14-59,-5-23-41,-8-35-1,-1-2-5,-13-55 38,16 81-30,-10-88-1,16 91 10,3 35-41,1 0 1,0 0-1,1 0 0,-1 0 1,1 0-1,0 0 0,1 0 1,0 0-1,0 0 0,0 0 1,1 0-1,0 0 1,4-8-1,-4 11-2,5-10 20,0 1 1,0 0-1,13-16 0,-16 24-20,0 1 0,1 0 0,-1 0 0,1 0 0,0 1 0,0-1 0,0 1-1,0 0 1,1 1 0,-1-1 0,9-2 0,-4 3 10,0-1 1,0 2-1,0-1 1,0 2-1,1-1 1,-1 1-1,0 1 1,0 0-1,0 0 0,0 1 1,0 0-1,0 1 1,-1 0-1,1 1 1,-1-1-1,1 2 1,-1 0-1,-1 0 1,1 0-1,-1 1 1,0 0-1,0 1 0,-1 0 1,1 0-1,-2 1 1,1-1-1,-1 1 1,0 1-1,-1-1 1,0 1-1,4 10 1,-7-15-5,-1-1 1,0 1 0,0 0 0,-1-1 0,1 1 0,-1 0-1,0 0 1,0-1 0,0 1 0,0 0 0,-1 0 0,1-1-1,-1 1 1,0 0 0,0-1 0,0 1 0,-1-1 0,1 1-1,-1-1 1,0 0 0,0 1 0,0-1 0,-1 0 0,-2 3-1,-6 5 29,-1 1 1,0-2-1,-1 0 0,-16 11 0,19-14-13,-4 2 53,1-1 0,-1 0 0,-1-1 0,1 0 0,-1-1 0,0-1 0,-1 0 0,1-1 0,-1-1 0,0-1 0,-29 2 0,45-4-45,19-10 34,-3 8-83,0 1 0,0 0 0,18 2 0,-20 0 10,24 1-14,-1 1 1,1 2-1,57 16 1,-74-15 20,-1 0 1,0 2 0,0 1 0,-1 0 0,0 1-1,0 1 1,29 23 0,-43-29 8,0-1-1,-1 1 1,1 0-1,-1 1 1,0-1 0,0 0-1,-1 1 1,0 0 0,0 0-1,0 0 1,0 0 0,-1 1-1,0-1 1,-1 1-1,2 6 1,-3-8 2,1 0 1,-1-1-1,-1 1 0,1 0 1,-1 0-1,1-1 1,-1 1-1,0 0 0,-1-1 1,1 1-1,-1-1 0,0 1 1,0-1-1,-1 0 0,1 0 1,-1 0-1,0 0 0,0 0 1,0-1-1,0 1 0,-7 4 1,1-2 21,-1 1-1,1-2 1,-1 1 0,0-1 0,-1-1-1,1 0 1,-19 4 0,-80 12 178,99-19-192,-126 10 184,57-6-78,71-5-138,0 2-129,-1-1 0,0-1 0,0 0 0,0 0-1,0 0 1,0-1 0,1-1 0,-17-4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134 247 7528,'0'0'649,"13"-2"-214,-2 0-314,-2 0-23,-1 1 0,1-1 0,-1-1 0,0 1 0,0-1 0,0-1-1,0 0 1,9-6 0,-4 2 122,-1 0 75,-1 1-1,0-2 0,18-17 0,-26 23-208,-1 1 0,0-1-1,0 0 1,0 0 0,0 1-1,-1-1 1,1 0 0,-1-1-1,1 1 1,-1 0 0,0 0-1,-1 0 1,1-1-1,0 1 1,-1-1 0,0 1-1,0 0 1,0-1 0,0 1-1,0-1 1,-2-3 0,2 3-16,-1 0 0,-1 0 0,1 0 0,-1 0 0,1 0 0,-1 0 1,0 1-1,0-1 0,-1 0 0,1 1 0,-1 0 0,0 0 0,0-1 0,0 2 1,0-1-1,0 0 0,-1 1 0,1-1 0,-1 1 0,1 0 0,-1 0 0,-8-2 1,5 2 13,0 1 0,0 0 0,0 0 0,-1 1 0,1-1 0,-1 2 0,1-1 0,0 1 0,0 0 0,-1 1 0,1-1 0,-10 5 0,6-2 11,0 1-1,0 0 1,1 0 0,0 1 0,0 1 0,1-1 0,-1 2-1,1-1 1,1 1 0,0 0 0,-14 19 0,17-20-32,0 0 0,1 1 1,0-1-1,0 1 1,1 0-1,0 0 1,0 1-1,1-1 0,0 1 1,1-1-1,0 1 1,0-1-1,0 1 1,1 0-1,1-1 0,2 16 1,-1-15 1,1-1 1,-1 1 0,2-1-1,-1 0 1,1 0 0,1 0-1,-1-1 1,1 0 0,1 0-1,-1 0 1,1 0-1,0-1 1,1 0 0,11 9-1,-7-7 26,-1-1 0,1-1 0,0 1 0,1-2 0,0 0 0,-1 0 0,2-1 0,-1-1 0,21 4 0,-11-5 25,0-1-1,0-1 1,0-1-1,0-2 0,27-5 1,111-34 328,-81 20-293,74-20-311,-103 29-2278,-32 8-10715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05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6928,'0'0'7846,"10"8"-7242,-5-4-529,0 1-4,0-1 1,0 0-1,0 0 1,0-1-1,1 1 1,-1-1 0,1-1-1,0 1 1,0-1-1,0 0 1,1 0-1,-1-1 1,0 1 0,9-1-1,369 14 2816,-309-11-2386,51 5 540,-92-6-43,35-2-1,-59-1-456,-6-2-759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08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4512,'0'0'9456,"12"5"-9168,36 14-11,-40-16-167,0-1 0,0 0 1,0 0-1,0-1 0,0 0 1,12-1-1,6 2 118,41 1 342,0-3 1,118-15-1,-90 6-277,14-2 90,112-6 566,-79 6-499,-17 0-227,-9 1-30,-80 5-83,0 2 0,0 1 0,42 4 0,-42 0 27,1-2 0,65-7 0,-11-1 8,-32 4-86,-37 2-12,1 0 0,0 2 0,33 3 0,-19 0 31,-1-2 1,63-5-1,-87 3-53,47-2 164,60 6-1,82 3 244,-61-2-145,5-8-33,-31-1 20,75 11 1079,-189-7-1378,0 1 0,0 0-1,0 0 1,0-1 0,0 1-1,0 0 1,0-1-1,1 1 1,-1 0 0,0-1-1,-1 1 1,1 0 0,0 0-1,0-1 1,0 1 0,0 0-1,0-1 1,0 1 0,0 0-1,0-1 1,0 1 0,-1 0-1,1 0 1,0-1-1,0 1 1,0 0 0,-1 0-1,1 0 1,0-1 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11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4312,'0'0'9180,"6"9"-8770,1 0-295,-2-1-15,0-1 0,0 1 1,-1 0-1,0 0 1,0 1-1,2 11 1,18 64 1420,16 116 0,-30-109-472,-5-26 621,-5-65-1650,0 0 1,1 1 0,-1-1-1,0 0 1,0 0 0,0 0-1,0 1 1,0-1 0,0 0-1,0 0 1,0 1 0,0-1 0,0 0-1,0 0 1,0 1 0,0-1-1,0 0 1,-1 0 0,1 1-1,0-1 1,0 0 0,0 0-1,0 0 1,0 1 0,0-1-1,0 0 1,-1 0 0,1 0-1,0 0 1,0 1 0,0-1-1,-1 0 1,1 0 0,0 0-1,0 0 1,0 0 0,-1 0-1,1 1 1,0-1 0,0 0-1,-1 0 1,-8-8 201,-8-18-186,9 3 26,0-1 0,2 0 0,-4-38 0,0 7 60,7 34-64,1 0 0,1 0 0,1 0 0,1 0 0,1 0 0,1 0 0,5-23 0,-4 36-35,-1 0 0,1 0 0,0 0-1,0 0 1,1 1 0,0-1 0,1 1 0,0 0 0,0 1 0,0-1 0,1 1 0,0 1 0,11-9 0,-7 9 5,0 0-1,1 1 1,-1 0-1,17-4 1,-11 4-1,-11 3-19,-1 0-1,0 1 0,1-1 0,-1 1 0,1 1 1,-1-1-1,1 1 0,-1 0 0,0 0 1,1 0-1,-1 1 0,0 0 0,7 3 1,-8-3-5,0 0 1,-1 0 0,1 0-1,0 0 1,-1 1 0,1-1 0,-1 1-1,0 0 1,0 0 0,0 0-1,0 0 1,-1 1 0,1-1-1,-1 1 1,0 0 0,0 0 0,2 6-1,-3-4 4,-1-1-1,0 1 0,0 0 0,-1 0 1,0-1-1,0 1 0,0-1 1,-1 1-1,1-1 0,-1 1 0,-1-1 1,1 0-1,-6 9 0,1-5 27,-1 0-1,0 0 1,0-1 0,-1-1-1,0 1 1,0-1-1,-1-1 1,0 0 0,0 0-1,0-1 1,-1 0-1,1-1 1,-1 0-1,0-1 1,-23 4 0,32-7-27,-1 0 0,1 1 0,-1-1 0,1 1 0,-1 0 0,1-1 0,0 1 0,-1 0 0,1 0 0,0 0 0,0 1 0,-1-1 0,1 1 0,0-1 0,0 1 0,1 0 0,-1-1 0,0 1 0,0 0 0,1 0 0,0 0 0,-1 0 0,-1 5 0,-6 12-99,8-18 92,0 0-1,0-1 0,0 1 0,1 0 0,-1 0 1,0 0-1,1 0 0,-1 0 0,1 0 1,-1 1-1,1-1 0,0 0 0,-1 0 0,1 0 1,0 0-1,0 0 0,0 1 0,0-1 0,0 0 1,0 0-1,0 0 0,0 0 0,0 1 1,1-1-1,-1 0 0,0 0 0,1 0 0,-1 0 1,1 0-1,-1 0 0,2 2 0,3 3-7,0 0-1,1 0 0,0-1 0,0 0 1,0 0-1,1 0 0,11 6 0,56 22 73,-11-5 71,-46-19-89,-1 1 1,0 1-1,0 0 0,-2 0 1,17 17-1,-18-16 39,-8-8-33,-1 0 0,0 0 0,0 1 0,0-1-1,6 9 1,-10-12 25,1-8-481,1 1-2642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11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 6128,'0'0'7106,"-13"5"-6619,3-1-404,-9 4 346,-1 1 1,1 0-1,-29 20 0,38-22-152,-21 19 688,30-25-887,-1 0-1,1 1 0,0-1 1,0 0-1,0 1 1,0-1-1,0 1 0,0 0 1,1-1-1,-1 1 1,1 0-1,-1-1 1,1 1-1,-1 0 0,1 0 1,0-1-1,0 1 1,0 0-1,0 2 0,1-2-6,0 0-1,0 0 0,0 0 0,0 0 0,0 0 0,0 0 0,0 0 1,1-1-1,-1 1 0,1 0 0,0-1 0,-1 1 0,1-1 0,0 0 0,0 1 1,0-1-1,0 0 0,3 1 0,39 14 500,-39-14-513,8 2 122,1 0 0,-1-1 0,1 0 1,0-1-1,0-1 0,0 0 0,25-2 1,-19-2 89,-13 2-152,0 0 0,0 0 0,0-1-1,9-3 1,-14 4-126,1 0 0,-1-1 0,1 1 0,-1-1 0,1 0 0,-1 0 0,0 0 0,0 0 0,0 0 0,0 0 0,0 0 0,-1-1 0,1 1 0,1-4 0,2-4-2925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12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6928,'0'0'5078,"12"-2"-4507,3 0-470,9-1 673,31-1 0,-49 3-577,-1 1 0,1 1 1,-1-1-1,1 1 0,-1 0 1,1 0-1,-1 0 1,0 1-1,1 0 0,-1 0 1,0 0-1,7 5 0,-10-6-133,-1 1-1,1 0 0,-1 0 1,1 0-1,-1 1 0,1-1 1,-1 0-1,0 0 0,0 1 0,0-1 1,-1 1-1,1-1 0,-1 1 1,1-1-1,-1 1 0,0-1 1,1 1-1,-2-1 0,1 1 0,0 0 1,0-1-1,-1 1 0,1-1 1,-3 5-1,1 2 47,-1 0 0,0-1 1,-1 1-1,0-1 0,-9 13 0,1-4 260,-29 28 0,41-45-356,-1 0 0,1 0 0,0 0 0,0 1 0,0-1 0,0 0 0,-1 0 0,1 0-1,0 1 1,0-1 0,0 0 0,0 0 0,0 1 0,0-1 0,0 0 0,-1 0 0,1 1-1,0-1 1,0 0 0,0 0 0,0 1 0,0-1 0,0 0 0,0 1 0,0-1 0,1 0-1,-1 0 1,0 1 0,0-1 0,0 0 0,0 0 0,0 1 0,0-1 0,0 0 0,1 0-1,-1 0 1,0 1 0,13 7 238,25 3-79,-28-8-62,120 24 780,-120-26-810,-9-1-194,-1-1-1,1 1 0,0 0 1,0 0-1,-1 0 0,1 0 1,0 0-1,-1 0 0,1 1 1,0-1-1,0 0 0,-1 0 1,1 0-1,0 1 0,-1-1 1,1 0-1,0 1 0,-1-1 1,1 1-1,-1-1 0,1 0 1,-1 1-1,2 0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13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34 6424,'0'0'6558,"2"10"-5971,2 10-332,23 138 1791,-18-73 212,37 160 0,-44-239-1725,-1 0 1,1 1-1,-2-1 0,2 9 1,-15-35-260,1-14-206,1-2-1,2 1 0,1-1 0,-4-51 1,0 2 18,4 43-67,4 28-10,1 0 0,0-1 0,1 0-1,1 1 1,0-1 0,1 0 0,4-28-1,-3 40-5,0-1 0,0 1 0,0 0 0,1 0 0,-1 0 0,1-1 0,0 2 1,0-1-1,0 0 0,0 0 0,0 0 0,0 1 0,1-1 0,0 1 0,-1 0 0,4-2 0,-1 1 10,1 0 0,-1 0 0,1 1 0,-1 0-1,1 0 1,0 1 0,0-1 0,10 0 0,-4 1 9,1 1 1,-1 0-1,0 1 0,0 0 0,0 1 1,0 0-1,0 1 0,19 7 0,-22-6 20,0 0 0,-1 0-1,1 1 1,-1 0 0,0 1-1,10 8 1,-16-12-26,0 0 0,0 0 1,-1 0-1,1 0 0,-1 0 0,1 0 0,-1 0 1,0 0-1,0 1 0,0-1 0,0 1 0,0-1 1,0 1-1,-1-1 0,1 1 0,-1-1 0,0 1 0,1-1 1,-1 1-1,-1 0 0,1-1 0,0 1 0,-1-1 1,1 1-1,-1-1 0,0 1 0,1-1 0,-3 4 1,-3 6 40,-1 0 0,-1-1 1,1 1-1,-2-1 1,0-1-1,0 0 0,-16 13 1,-79 57 554,102-79-599,-3 2 41,-9 9 271,15-7-187,10 0-98,197 47 29,-199-50-79,-1 1 1,1 0-1,-1 0 0,0 1 0,0 0 1,0 0-1,0 1 0,-1 0 0,0 1 0,0 0 1,0 0-1,-1 0 0,0 0 0,0 1 1,0 0-1,-1 1 0,5 8 0,-9-14 15,0 1 0,0-1 0,0 1 1,-1-1-1,1 1 0,-1-1 0,1 1 0,-1-1 0,0 1 0,0 0 0,0-1 0,-1 1 0,1-1 0,0 1 0,-1-1 0,0 1 1,1-1-1,-1 1 0,0-1 0,0 0 0,-1 1 0,1-1 0,0 0 0,-1 0 0,1 0 0,-1 0 0,0 0 0,0 0 1,-3 2-1,-7 7 29,-1-1 0,0-1 1,-24 14-1,21-14 3,2-1 2,-1-1 0,0 0 1,-1-1-1,1-1 0,-1 0 0,0-2 1,0 1-1,0-2 0,-1 0 1,-23-1-1,16 1 43,20-1-93,0-1 0,0 1-1,0-1 1,0 0 0,-7-1 0,-9-2-323,12 3-3487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15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6632,'0'0'10005,"10"-4"-9707,83-33 832,-88 36-1037,0 0 0,0 0 1,-1 0-1,1 0 0,0 1 1,0-1-1,0 1 0,0 1 0,0-1 1,0 1-1,0-1 0,9 4 1,-12-3-56,0 0 0,0 0 0,0 0 0,0 0 0,0 0 0,0 0 0,0 1 0,0-1 0,-1 1 0,1 0 0,0-1 0,-1 1 0,0 0 0,1 0 0,-1 0 0,0 0 0,0 0 0,0 0 0,0 0 0,0 0 0,-1 0 0,1 1 0,0-1 0,-1 0 0,0 0 1,0 1-1,1-1 0,-1 0 0,-1 1 0,1 3 0,-3 8 51,0-1 1,-1 0 0,0 0-1,-1 0 1,0 0-1,-1-1 1,0 0 0,-1 0-1,-9 12 1,15-24-89,-27 43 491,28-43-481,-1 1 1,1-1-1,-1 1 1,1-1-1,0 1 0,-1-1 1,1 1-1,0-1 1,-1 1-1,1-1 1,0 1-1,0 0 0,-1-1 1,1 1-1,0-1 1,0 1-1,0 0 0,0-1 1,0 1-1,0 0 1,0-1-1,0 1 0,0 0 1,0-1-1,0 1 1,1-1-1,-1 1 0,0 0 1,0-1-1,0 1 1,1-1-1,-1 1 1,0-1-1,1 1 0,-1-1 1,1 1-1,-1-1 1,0 1-1,1-1 0,-1 1 1,1-1-1,-1 0 1,1 1-1,0-1 0,-1 0 1,1 0-1,-1 1 1,1-1-1,-1 0 0,1 0 1,0 0-1,-1 1 1,2-1-1,37 6 336,-34-6-293,6 0 67,1 0-1,0-1 1,-1-1-1,1 0 1,-1 0-1,20-7 1,-11 2 259,-1-1 0,35-19 0,-42 20-378,6-4 386,-5 5-3812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24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581 1 3808,'0'0'8057,"0"10"-7832,0 32-19,0-32 390,-21 17 1276,-18 20-744,18-20-755,-1 6 80,-5 7 179,16-26-490,6-8-79,0 0-1,-1 0 1,0 0-1,0-1 1,0 1 0,0-2-1,-11 7 1,-5 2 140,1 1 0,0 1-1,2 1 1,-1 0 0,-28 33 0,26-24 37,1 1-1,1 0 1,1 2-1,1 0 1,-17 38-1,25-47 57,-19 31-1,9-18-80,-18 24 174,38-56-357,0-6-340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29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0 4008,'0'0'9025,"-9"11"-8684,-40 40 93,-80 89 1075,113-118-1326,2 0-1,0 0 1,1 2 0,-18 46 0,-21 103 633,47-146-635,0 0 0,2 0 0,1 0 0,1 1 0,5 48-1,31 134 867,-29-179-896,2 1 18,1 0 0,1 0 0,22 45 0,56 83 479,-45-81-256,-29-50-93,2 0 0,1-1-1,40 49 1,-39-56-35,-12-14-130,0 0-1,0 0 0,1 0 1,0 0-1,0-1 1,9 5-1,-3-2 64,-12-7-143,1-1 1,0 1-1,-1-1 0,1 0 1,0 0-1,0 0 0,0 0 1,0 0-1,2 0 1,-3-1-59,-1 0 0,1 0 0,0 0 1,-1-1-1,1 1 0,0 0 1,-1 0-1,1-1 0,0 1 1,-1 0-1,1-1 0,-1 1 1,1-1-1,0 1 0,-1-1 0,1 1 1,-1-1-1,1 1 0,-1-1 1,0 1-1,1-1 0,-1 0 1,0 1-1,1-1 0,-1 0 1,0 1-1,0-1 0,1 0 0,-1 1 1,0-1-1,0 0 0,0 1 1,0-2-1,2-28-3481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00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4816,'0'0'13934,"10"0"-13715,44-1 175,68-12-1,16-1 513,-127 13-668,-1 1 0,0 0-1,0 1 1,0 0 0,13 4 0,-22-5-213,-1 0 1,1 1 0,-1-1 0,1 0 0,-1 1-1,0-1 1,1 1 0,-1-1 0,1 1 0,-1-1-1,0 1 1,1-1 0,-1 1 0,0-1-1,0 1 1,1-1 0,-1 1 0,0-1 0,0 1-1,0 0 1,0-1 0,0 1 0,0-1 0,0 1-1,0 0 1,0-1 0,0 1 0,0 0 0,0-1-1,0 1 1,0-1 0,0 1 0,-1-1-1,1 1 1,0 0 0,-1-1 0,1 1 0,0-1-1,-1 1 1,0 0 0,1 4-3093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1109 5520,'0'0'2890,"-10"-6"-2291,2 1-446,4 3-91,0-1 0,1 1 1,-1-1-1,0 1 0,-1 0 1,1 1-1,0-1 1,0 1-1,-1 0 0,1 0 1,-1 0-1,1 0 1,-1 1-1,1 0 0,-7 0 1,-3 3 115,0 0 0,1 1 0,-1 0 0,1 1-1,0 1 1,0 0 0,0 1 0,1 0 0,0 0 0,-18 17 0,23-18-98,0 0 0,0 1 0,1 0 0,-1 1 0,2-1 0,-1 1 0,1 0 0,1 1 0,-1-1 0,1 1 0,1 0 0,-1 0 0,2 0 0,-1 0 0,1 0 0,-1 17 0,2-24-63,1 0 0,0 0 0,0 0 1,0 0-1,0 0 0,0 0 0,1 0 0,-1 0 0,1 0 1,-1 0-1,1 0 0,0 0 0,-1 0 0,1 0 0,0 0 1,0-1-1,0 1 0,1 0 0,-1-1 0,0 1 1,0-1-1,1 1 0,-1-1 0,1 0 0,0 0 0,-1 0 1,1 0-1,0 0 0,0 0 0,-1 0 0,1 0 0,0 0 1,0-1-1,0 1 0,0-1 0,0 0 0,0 1 0,0-1 1,0 0-1,2 0 0,4-1 30,0 0 0,0 0-1,0 0 1,0-1 0,0 0 0,0 0 0,-1-1-1,13-6 1,21-16 130,-1-1 0,-1-3-1,-1-1 1,-2-1 0,-1-2 0,40-49 0,-52 52-60,0-1 0,-3-1 1,0 0-1,29-70 0,-21 32 87,27-111-1,-47 146-99,-1 1 1,-1-1-1,-3-1 1,0-68-1,-3 103-94,0 0 0,0 0 0,0 0-1,0 0 1,0 0 0,-1 0-1,1 0 1,0 0 0,-1 0-1,1 0 1,0 0 0,-1 0-1,1 0 1,-1 0 0,1 0-1,-1 1 1,0-1 0,1 0-1,-1 0 1,0 1 0,0-1 0,0 0-1,1 1 1,-1-1 0,0 1-1,0-1 1,0 1 0,0-1-1,0 1 1,0 0 0,0-1-1,0 1 1,-2 0 0,1 0 5,0 0 0,-1 0 1,1 0-1,0 1 0,-1-1 0,1 1 1,0-1-1,0 1 0,0 0 1,-1 0-1,1 0 0,0 0 1,0 0-1,-2 2 0,-6 6 25,0 0-1,1 1 1,0 0-1,0 0 1,1 1-1,-8 15 0,1-1 45,-20 52 0,20-30 74,2 2 0,-13 87-1,18-87-54,3-14-10,2 1-1,1-1 0,1 1 1,2 0-1,2-1 1,1 1-1,2-1 1,16 56-1,-18-78-35,0 1-1,1-1 1,1-1-1,10 19 1,-14-28-32,1 1 0,-1 0 0,1-1 1,0 0-1,0 1 0,0-1 0,0 0 0,0 0 1,1-1-1,-1 1 0,1-1 0,0 0 0,0 0 0,0 0 1,0 0-1,0 0 0,8 1 0,4-2 28,-1 0-1,0-1 1,0-1-1,1 0 1,-1-1-1,0 0 1,0-2-1,15-4 1,-1-2 31,0-2-1,-1 0 1,27-18 0,-25 11 84,-1-1 0,-1-2 0,50-48 0,-68 57-81,-1 1 285,-7 14-177,-4 7-52,-16 65 105,10-48-189,2-1 0,0 1 0,2 0 0,-1 29 0,5-50-33,0-1 0,0 0 0,0 1 0,1-1 0,0 0 0,0 0 1,0 1-1,0-1 0,1 0 0,-1 0 0,1 0 0,0 0 0,5 6 0,-6-8-10,1-1 1,0 0-1,-1 1 0,1-1 0,0 0 0,0 0 1,0 0-1,-1 0 0,1 0 0,0-1 1,0 1-1,0-1 0,0 1 0,0-1 1,1 0-1,-1 1 0,0-1 0,0 0 0,0 0 1,0-1-1,0 1 0,0 0 0,0-1 1,0 1-1,0-1 0,0 0 0,0 0 0,0 0 1,3-1-1,17-12 60,0 0 0,-1 0 0,0-2 0,-1-1 0,31-34 0,4-2 77,45-48 156,-40 39-18,-49 52-187,-9 9-88,-1 0 0,0 1 1,0-1-1,0 0 1,0 0-1,0 0 0,0-1 1,0 1-1,0 0 0,0 0 1,1-3-1,-2 4-8,1 0-1,-1 0 0,0 0 0,1 0 1,-1 0-1,1 0 0,-1 1 1,1-1-1,-1 0 0,0 0 1,1 0-1,-1 1 0,0-1 0,1 0 1,-1 0-1,0 1 0,1-1 1,-1 0-1,0 1 0,1-1 1,-1 0-1,0 1 0,0-1 1,1 0-1,-1 1 0,0-1 0,0 1 1,0-1-1,10 16 56,-5-4-38,-2 0 0,1 1 0,2 23 0,-4-21-13,0-1 0,1 0-1,6 16 1,-2-11-4,-3-7-4,1-1 0,0 1 0,8 14 0,-11-24-3,0 1 0,0 0-1,0-1 1,0 1-1,0-1 1,0 0-1,1 0 1,-1 0 0,1 0-1,0 0 1,-1 0-1,1-1 1,0 1 0,0-1-1,0 0 1,0 0-1,0 0 1,4 1 0,11-1 10,0 0 1,1-1 0,-1-1 0,0-1 0,0 0-1,0-1 1,0-1 0,-1-1 0,0-1 0,1 0-1,27-15 1,-21 8 16,0-1 1,0-2-1,-1 0 0,-1-1 1,-1-1-1,0-1 0,17-23 1,-32 36-19,20-27 38,-25 31-43,0 0 0,0 0 1,0 0-1,0 0 0,0 0 0,0 0 0,0 0 0,-1 0 1,1 0-1,-1 0 0,0 0 0,1-1 0,-1 1 1,0 0-1,-1-4 0,1 5-2,0 1 0,0-1-1,-1 1 1,1-1 0,-1 1 0,1-1 0,0 1 0,-1-1 0,1 1 0,-1-1-1,1 1 1,-1-1 0,1 1 0,-1 0 0,0-1 0,1 1 0,-1 0 0,1-1-1,-1 1 1,0 0 0,1 0 0,-1 0 0,0-1 0,1 1 0,-1 0 0,0 0-1,1 0 1,-1 0 0,0 0 0,1 0 0,-1 0 0,1 1 0,-1-1 0,0 0-1,1 0 1,-2 1 0,-27 10 17,25-9-14,-10 5-2,0 0 0,1 1 0,0 1 0,1 0 0,-1 1 0,2 0 0,0 1 0,0 0 0,1 1 0,0 0 0,1 1 0,0 0 0,1 0 0,1 0 0,0 1 0,-8 25 0,13-37-1,2 1 0,-1 0 0,0-1 0,0 1 1,1 0-1,0 0 0,-1-1 0,1 1 0,0 0 0,1 0 1,-1 0-1,0-1 0,1 1 0,-1 0 0,3 4 0,-2-5-1,1 0 0,0 1 0,-1-1 0,1 0 0,0-1-1,0 1 1,0 0 0,1-1 0,-1 1 0,0-1 0,0 1 0,1-1 0,-1 0-1,1 0 1,0 0 0,-1-1 0,3 2 0,21 4 5,0-2 0,0 0 0,0-1 0,44-2-1,105-15 8,-102 3-20,-2-4-1,70-25 1,57-12 8,-181 49 2,0 0 0,29 0 0,-75 26 17,12-13-24,-23 16 35,0 1 0,-43 39 0,81-64-23,-1 0 0,1 0-1,0 0 1,1 0 0,-1 1 0,0-1-1,1 0 1,-3 4 0,4-5-7,0-1 0,0 0-1,0 1 1,0-1 0,0 0 0,0 1 0,0-1 0,0 0-1,0 1 1,0-1 0,0 0 0,0 1 0,0-1 0,0 0-1,0 1 1,0-1 0,1 0 0,-1 1 0,0-1 0,0 0 0,0 1-1,0-1 1,1 0 0,-1 0 0,0 1 0,0-1 0,1 0-1,15 5 25,-8-5-23,1 0 0,-1-1 0,0 0 0,0 0 0,0-1 0,0 0 1,9-4-1,55-26-2,-32 13-1,24-10-7,-1-3 0,-1-3 0,82-62 1,-103 65 10,-2-1 1,-1-3-1,-2-1 1,-2-1-1,43-62 1,-8-7 29,-5-3 1,93-217-1,-144 294-21,17-66-1,-27 84-2,0 0-1,-1 0 0,-1 0 0,0 0 0,-1 0 1,-1 0-1,-3-18 0,4 30-6,-1 0 0,1 0 0,-1 1 0,0-1 0,0 0 0,0 1 0,0-1 0,0 1 0,-1-1 0,1 1 0,-1 0 0,1 0 0,-1-1 0,0 1 0,0 0 0,0 0 0,-2-1 0,1 2 2,1 0-1,-1 0 1,1 0-1,-1 0 1,1 0 0,-1 1-1,1 0 1,-1-1-1,0 1 1,1 0 0,-1 0-1,1 0 1,-1 1-1,0-1 1,1 1 0,-1-1-1,1 1 1,-5 2-1,-1 0 1,1 0 0,-1 1 0,1 1 0,0-1 0,0 1 0,1 0 0,-1 1 0,1-1-1,0 1 1,-5 7 0,-8 12-8,-22 36 0,39-58 2,-30 50-31,3 1-1,-35 92 1,-20 126-104,73-217 114,2-1 1,3 1-1,2 0 0,3 61 1,1-102 18,1 0 1,1-1 0,0 1-1,0-1 1,1 1-1,1-1 1,0 0 0,1 0-1,7 12 1,-10-21 5,1 1 0,0-1 0,0 1 0,0-1 0,1 0 0,-1 0 0,1 0 0,0-1 0,0 1-1,0-1 1,0 0 0,1 0 0,-1-1 0,1 1 0,0-1 0,0 0 0,0 0 0,0-1 0,0 0 0,0 1 0,0-1 0,1-1 0,-1 1 0,0-1 0,0 0 0,8-1 0,14-4 31,-1-1 0,0-1 0,1-1 0,-2-1 1,47-25-1,51-17 169,-117 49-189,-3 1-4,0-1-1,0 1 1,0 0 0,0 1-1,1-1 1,-1 1-1,0-1 1,0 1 0,1 0-1,3 0 1,-7 0-8,0 1 0,0-1 0,0 0 0,1 1 1,-1-1-1,0 0 0,0 1 0,0-1 0,0 0 0,0 1 1,0-1-1,0 0 0,1 1 0,-1-1 0,0 0 0,0 1 0,0-1 1,0 0-1,0 1 0,-1-1 0,1 0 0,0 1 0,0-1 1,0 0-1,0 1 0,0-1 0,0 0 0,-1 1 0,1-1 0,0 0 1,0 1-1,0-1 0,-1 0 0,1 1 0,-9 13 30,8-12-26,-10 14 16,1 0 1,1 1-1,-11 26 0,18-38-15,0 1-1,0 0 1,0 0-1,1 0 1,0 0-1,0 0 1,0 0-1,1 0 1,0 0-1,0 0 1,0 0-1,1 1 1,0-1-1,1 0 1,1 6-1,-2-10-4,0 0 0,0 0 0,0 0 0,1 0 0,-1 0 0,1 0 0,-1-1 0,1 1 0,0 0 0,-1-1 0,1 1 0,0-1-1,0 0 1,0 0 0,0 1 0,0-1 0,1-1 0,-1 1 0,3 1 0,4 0 2,0-1 0,0 1-1,15-1 1,-18-1-2,14 0 1,-1-1 0,1 0-1,-1-2 1,0 0-1,0-1 1,0-1-1,32-13 1,-13 1 7,-2-1 0,59-39 0,-89 53 7,-1 0 0,1 0 0,-1 0 0,0-1 0,0 0 0,0 1 0,5-10 0,-10 14-14,0 1 0,0-1-1,0 0 1,0 0 0,0 1-1,0-1 1,0 0 0,-1 0-1,1 1 1,0-1 0,0 0-1,0 0 1,0 0 0,-1 1-1,1-1 1,0 0 0,0 0-1,-1 0 1,1 0 0,0 0 0,0 1-1,-1-1 1,1 0 0,0 0-1,0 0 1,-1 0 0,1 0-1,0 0 1,0 0 0,-1 0-1,1 0 1,0 0 0,0 0-1,-1 0 1,1 0 0,0 0-1,-1 0 1,1 0 0,0-1 0,0 1-1,0 0 1,-1 0 0,1 0-1,0 0 1,0 0 0,-1-1-1,1 1 1,0 0 0,0 0-1,0 0 1,-1-1 0,1 1-1,0 0 1,0 0 0,0 0 0,0-1-1,0 1 1,0 0 0,0 0-1,-1-1 1,1 1 0,0 0-1,0-1 1,0 1 0,0 0-1,0 0 1,0-1 0,-17 24 35,13-18-38,1-1 1,-1 1-1,1 0 0,0 1 1,0-1-1,0 0 1,1 1-1,-1 0 1,2-1-1,-4 13 0,4-12-4,-1 26-21,2-31 24,0 1-1,1-1 1,-1 0-1,0 0 1,0 0 0,1 0-1,-1 1 1,1-1-1,-1 0 1,1 0 0,-1 0-1,1 0 1,0 0 0,-1 0-1,1 0 1,0 0-1,0-1 1,0 1 0,0 0-1,0 0 1,0-1 0,0 1-1,0 0 1,1 0-1,7 2 1,-1 0-1,1 0 0,0-1 0,0 0 0,0-1 1,0 0-1,0 0 0,1-1 0,-1 0 0,0-1 1,0 0-1,0 0 0,15-5 0,-19 5 2,9-3 0,0-1 0,24-12 0,-35 16 0,0-1 0,0 0 0,0 0 0,0-1 0,0 1 0,0 0 0,0-1 0,-1 0 0,1 1 0,-1-1 0,0 0 0,0 0 0,0-1 0,0 1 0,-1 0 0,3-6 0,-4 6 2,1 0-1,-1 0 1,0 1-1,0-1 0,-1 0 1,1 0-1,-1 1 1,1-1-1,-1 0 1,0 1-1,0-1 1,0 1-1,0-1 1,0 1-1,-1-1 1,1 1-1,-3-3 1,-1-2 7,-2-1 0,1 1 0,-12-11 0,0 6 11,1 1 0,-1 0 0,-1 1 0,0 1 0,0 1 0,-29-8 0,23 8 22,-3 0 4,23 8-31,1-1 1,0 0 0,0 0-1,0-1 1,0 1 0,0-1-1,0 1 1,0-1 0,1-1-1,-1 1 1,-5-5 0,8 7 8,1-1-25,0 1 1,1 0-1,-1-1 1,0 1-1,0 0 1,0-1-1,0 1 1,1 0-1,-1-1 1,0 1-1,0 0 1,1 0-1,-1-1 1,0 1-1,0 0 1,1 0-1,-1-1 1,0 1-1,1 0 1,-1 0-1,0 0 1,1 0-1,-1 0 1,0-1-1,1 1 1,-1 0-1,0 0 1,1 0-1,37-8-24,0 1 1,0 2-1,47-1 0,-55 7-1,1 1-1,-1 2 0,-1 1 1,1 1-1,-1 2 0,29 11 1,-55-18 21,0 0 1,0 0 0,0 0-1,-1 1 1,1-1 0,-1 1-1,1 0 1,-1 0-1,0 0 1,1 0 0,-1 0-1,0 0 1,0 1 0,-1-1-1,1 1 1,0-1-1,-1 1 1,0 0 0,1 0-1,-1-1 1,0 1 0,0 0-1,-1 0 1,1 0-1,-1 0 1,1 0 0,-1 0-1,0 0 1,0 0 0,0 0-1,-2 6 1,-9 62-39,2-16 24,8-55 20,1 1 0,0-1 0,0 1 0,0 0 0,-1-1 0,1 1 0,0 0 0,0-1 0,0 1 0,0 0 0,0-1 0,0 1 0,1 0 0,-1-1 0,0 1-1,0 0 1,0-1 0,1 1 0,-1 0 0,1 0 0,16-7 41,170-98 71,-153 87-96,3-1 55,59-21 0,-94 38-66,0 0-1,-1 1 0,1-1 0,0 1 0,0-1 0,0 1 1,0 0-1,0 0 0,0 0 0,0 0 0,0 0 0,-1 0 1,1 0-1,0 1 0,0-1 0,0 1 0,0-1 0,3 2 1,-3 0 3,-1 0 1,1 0 0,0 0-1,0 0 1,-1 1 0,1-1-1,-1 0 1,0 1 0,1-1-1,-1 1 1,-1 0 0,2 4-1,11 34 72,-3-7-9,1-1 0,18 38 1,-27-68-64,0 1 0,0 0 0,0-1 0,1 0 0,-1 1 0,1-1 0,0 0 0,-1 0 0,2-1 0,-1 1 0,0-1 0,0 1 1,1-1-1,-1 0 0,1 0 0,0 0 0,0-1 0,-1 1 0,1-1 0,0 0 0,0 0 0,0-1 0,0 1 0,1-1 0,-1 0 0,0 0 0,0 0 0,0 0 1,0-1-1,6-1 0,6-2 15,-1-1 1,1-1-1,-1 0 0,0-1 1,-1-1-1,18-12 1,69-51 127,95-86 0,-98 76 44,-86 71-124,0 0 0,0 1 0,1 1 0,25-12 0,-38 20-66,1 0 1,-1 0 0,1-1-1,0 1 1,-1 0 0,1 0-1,0 0 1,-1 0-1,1 0 1,0 0 0,-1 0-1,1 0 1,0 0 0,-1 0-1,1 0 1,0 0 0,-1 0-1,1 1 1,-1-1-1,1 0 1,0 0 0,-1 1-1,1-1 1,-1 0 0,1 1-1,-1-1 1,1 1 0,-1-1-1,1 0 1,-1 1-1,1-1 1,-1 1 0,0 0-1,1-1 1,-1 1 0,0-1-1,1 1 1,-1-1 0,0 1-1,0 0 1,0-1-1,1 1 1,-1 0 0,0-1-1,0 1 1,0 0 0,0-1-1,0 1 1,0 0 0,-1 0-1,-1 43 66,2-41-66,-5 23 7,-1 0 0,-1 0 0,0-1 0,-3 0 0,-15 31 0,0-7 14,-52 71 1,75-117-25,-9 13 8,0-1 1,-1 0 0,-16 14 0,25-26-8,0 0 1,0 0-1,0-1 1,-1 1-1,1-1 0,-1 0 1,0 0-1,1 0 1,-1 0-1,0-1 1,0 1-1,0-1 0,0 0 1,0 0-1,-1-1 1,1 1-1,0-1 0,0 0 1,0 0-1,-7-1 1,9 0-2,0 1 1,0-1-1,0 0 1,1 0 0,-1 0-1,0 0 1,0 0-1,0 0 1,1 0-1,-1-1 1,1 1-1,-1 0 1,1-1 0,0 1-1,-1-1 1,1 0-1,0 1 1,0-1-1,0 0 1,0 0 0,-1-2-1,2 2 0,0 1 0,-1-1 0,1 1 1,0-1-1,0 1 0,0 0 0,0-1 0,0 1 0,0-1 0,0 1 0,0-1 0,1 1 0,-1-1 1,0 1-1,1 0 0,0-1 0,-1 1 0,1 0 0,0-1 0,-1 1 0,1 0 0,0 0 1,0 0-1,0-1 0,0 1 0,0 0 0,0 0 0,0 1 0,1-1 0,1-1 0,12-7 3,1 1 0,0 1 1,1 1-1,-1 0 0,1 1 0,35-6 0,-1 6-133,54 0 1,-66 4 8,-33 1 72,-3 0 1,-1 0 0,1 0-1,-1 0 1,1 0-1,0 0 1,-1-1 0,1 0-1,-1 1 1,5-3-1,-11 1-186,0 0 0,0 0 0,0 0 0,0 1-1,0 0 1,-6-2 0,-154-31-1887,109 21-1606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3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1 5120,'0'0'10172,"-4"10"-9864,1-4-258,0 2 19,0 0 0,-1 0-1,0 0 1,-1-1 0,1 0-1,-1 0 1,-11 12 0,-47 39 631,-2-3 1,-74 48 0,98-71 955,41-31-1605,0-1-1,0 1 1,0-1 0,0 1-1,0-1 1,1 0 0,-1 1-1,0-1 1,0 1 0,0-1-1,1 1 1,-1-1-1,0 1 1,0-1 0,1 0-1,-1 1 1,0-1 0,1 0-1,-1 1 1,0-1 0,1 0-1,-1 1 1,0-1 0,1 0-1,-1 0 1,1 0 0,-1 1-1,1-1 1,0 0 0,15 10-89,-15-10 80,48 23 201,60 19 0,39 18 87,16 12 319,-141-57-518,-19-12-90,1 0 1,-1-1-1,1 1 0,-1-1 0,1 1 0,7 1 0,-7-3-304,9 2 960,-10-2-1622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41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0 336 5224,'0'0'9841,"2"-11"-9406,-1 7-414,1-9 166,1-1 0,6-15 1,-7 24-88,0 0 0,0 0 0,1 0 0,-1 0 1,1 1-1,0-1 0,1 1 0,-1 0 0,1 0 1,7-7-1,16-13 446,-22 20-443,-1 0 0,1-1-1,0 2 1,0-1 0,0 1-1,0-1 1,0 1 0,1 1-1,6-3 1,-11 4-61,0 1-1,0-1 1,0 1 0,0 0-1,0-1 1,0 1 0,0 0-1,0 0 1,0 0 0,0 0-1,0 0 1,0 0 0,0 0-1,0 0 1,0 0 0,0 1-1,-1-1 1,3 1 0,-2 0-4,0 0 1,-1 0-1,1 1 1,0-1-1,0 0 1,-1 1-1,1-1 1,-1 1-1,1-1 1,-1 1-1,0-1 1,1 3-1,7 44 336,-4-20-90,9 30 0,-11-50-184,1 0 0,0 0-1,0 0 1,1 0 0,0 0 0,1-1-1,10 14 1,-14-19-84,1-1 1,-1 1-1,1-1 1,0 1-1,-1-1 1,1 0-1,0 0 0,0 1 1,0-1-1,0-1 1,0 1-1,0 0 1,0 0-1,0-1 0,0 1 1,0-1-1,0 1 1,0-1-1,0 0 1,1 0-1,-1 0 1,0 0-1,0-1 0,0 1 1,0 0-1,0-1 1,1 0-1,-1 1 1,0-1-1,0 0 0,-1 0 1,1 0-1,0 0 1,0 0-1,0-1 1,-1 1-1,3-3 0,4-2 45,-1-1 0,-1 0 0,1 0-1,-1-1 1,0 0 0,8-16-1,-4 5-13,-2 0 0,0 0 0,0-1 1,-2 0-1,-1-1 0,0 1 0,-2-1 0,0 0 0,-1-22 0,2-24 132,-4 66-175,1 0-1,-1 0 1,0 0 0,1 0 0,-1 0 0,1 0 0,-1 0 0,1 0 0,-1 1 0,1-1 0,-1 0-1,1 0 1,0 0 0,0 0 0,-1 1 0,1-1 0,0 0 0,0 1 0,0-1 0,0 1 0,0-1 0,0 1-1,0-1 1,0 1 0,0 0 0,0 0 0,0-1 0,0 1 0,0 0 0,2 0 0,1-1 3,1 1 0,-1-1 1,1 1-1,0 1 0,-1-1 0,5 1 1,13 5 0,-1 1 1,28 13-1,-17-7 4,-26-10 16,0 0 0,-1 0 1,1 1-1,-1 0 0,1 0 0,8 9 0,-13-13 54,-3 13-668,1-9-2264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42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5016,'0'0'6433,"2"13"-5797,5 38-75,14 91 2722,-14-98-785,-7-44-2491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42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7024,'0'0'3553,"1"11"-2921,7 50 213,19 115 3302,-25-163-3804,1 4 1028,1-15-1566,2-9-1361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4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46 6928,'0'0'8592,"10"-5"-8196,3-2-254,-3 1 51,1 0 1,-1 1 0,1 0-1,16-4 1,-24 8-102,1 0 0,-1 1 0,0 0 0,0-1 0,0 1 0,0 0 0,1 1 0,-1-1 0,0 1 0,0-1 0,0 1 0,0 0 0,6 2 0,-8-2-60,0 0 1,0-1-1,0 1 1,0 0-1,-1 0 1,1 0-1,0-1 1,0 1-1,0 0 1,-1 0-1,1 0 0,-1 0 1,1 0-1,0 1 1,-1-1-1,0 0 1,1 0-1,-1 0 1,0 0-1,0 1 1,1-1-1,-1 0 1,0 0-1,0 0 0,0 1 1,0-1-1,-1 0 1,1 0-1,0 0 1,0 1-1,-1-1 1,1 0-1,-1 0 1,1 0-1,-1 0 1,0 0-1,-1 2 0,-85 136 901,22-40-234,46-58 4,19-41-693,0 1 0,0-1 0,0 1 0,1-1 0,-1 0-1,0 1 1,0-1 0,0 1 0,0-1 0,0 1 0,0-1 0,1 0 0,-1 1 0,0-1 0,0 1 0,1-1-1,-1 0 1,0 1 0,0-1 0,1 0 0,-1 1 0,1-1 0,-1 0 0,0 0 0,1 1 0,-1-1 0,0 0-1,1 0 1,-1 0 0,1 1 0,-1-1 0,1 0 0,16 7 103,6 0 15,1-1-1,-1 0 1,1-2-1,1-1 1,45-1-1,-46-6 50,-16-1-3352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45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10384,'0'0'6265,"5"11"-5621,7 15-90,0-2 0,2 0-1,1 0 1,32 39 0,-25-39-204,2-1 0,0-2 1,1 0-1,1-1 0,1-1 0,1-2 1,1-1-1,37 16 0,75 25 731,-119-50-708,-15-5-234,0 0 0,0 0 0,13 6 1,-20-7-127,1 0 1,0-1 0,0 1 0,-1 0-1,1 0 1,0-1 0,-1 1 0,1 0-1,-1 0 1,1 0 0,-1 0 0,1 0-1,-1 0 1,0 0 0,0 0-1,1 0 1,-1 0 0,0 0 0,0 0-1,0 0 1,0 0 0,0 0 0,0 0-1,0 0 1,0 0 0,-1 0 0,1 0-1,0 0 1,-1 0 0,1 0 0,0 0-1,-1 0 1,1 0 0,-1-1 0,0 1-1,-1 2 1,-3 5 5,-1 1-1,-14 14 0,11-13 23,-18 20 2,-1-1-1,-38 29 1,39-36-14,1 2 0,1 0 0,-38 48 0,-52 86-129,98-143-337,11-11-3080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47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11696,'0'0'11107,"0"10"-10976,-2 57 374,-10 14-138,13-2-93,16 104 0,1 53 561,-18-220-699,-1-1 1,-1 0 0,-4 19-1,2-21 105,2-10-20,1-10-172,-3-13-318,0 1-1097,6 7-2406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48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9240,'0'0'3065,"10"-6"-2461,1-1-304,2 0 0,-1 1-1,1 1 1,0 0 0,0 1 0,18-4 0,92-9 3648,217-1 1,-322 22-3362,-11-1-2929,-5-2 1557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49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5824,'0'0'7872,"-4"11"-7212,0-1-464,2-6-114,0 1 0,0-1 0,0 1 0,1-1 0,0 1 1,0 0-1,0-1 0,0 1 0,1 0 0,0 0 0,0 0 0,1 6 1,37 317 5302,-31-269-3365,-7-58-1740,0 4 9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49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7736,'0'0'3377,"13"-6"-2857,186-63 2545,-168 62-2557,0 1 0,1 2 0,0 2 0,42 1 1,-24 4 652,99 18 0,-96-6-276,12 1 942,-59-13-1518,-5-3-302,-1 0-1,0 0 1,0 0 0,0 0-1,0 1 1,0-1 0,0 0-1,0 0 1,0 0 0,0 0-1,0 0 1,0 0 0,0 0 0,0 0-1,1 1 1,-1-1 0,0 0-1,0 0 1,0 0 0,0 0-1,0 0 1,0 0 0,0 0-1,1 0 1,-1 0 0,0 0-1,0 0 1,0 0 0,0 0 0,0 0-1,0 0 1,1 0 0,-1 0-1,0 0 1,0 0 0,0 0-1,0 0 1,0 0 0,0 0-1,1 0 1,-1 0 0,0 0-1,0 0 1,0 0 0,0 0 0,0-1-1,0 1 1,0 0 0,0 0-1,1 0 1,-1 0 0,0 0-1,0 0 1,0 0 0,0 0-1,0-1 1,0 1 0,0 0-1,0 0 1,0 0 0,0 0 0,0 0-1,0 0 1,0 0 0,0-1-1,0 0-115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13056,'0'0'3112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50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1 214 8240,'0'0'1962,"13"-14"-1451,4-7-315,0 0 101,0 1 0,26-22 0,-28 30 46,0 1 0,0 1 1,1 0-1,0 1 0,0 0 1,1 2-1,0 0 0,1 1 1,19-5-1,-32 10-220,-1 0 1,0 1 0,1-1-1,-1 1 1,0 0-1,1 0 1,-1 0 0,0 0-1,1 1 1,-1 0 0,0 0-1,0 0 1,0 0-1,1 1 1,6 3 0,-8-3-49,-1 0 0,1 0 0,-1 0 0,0 0 0,0 1 0,0-1 0,0 1 0,0-1 0,0 1 0,-1-1 0,1 1 0,-1 0 0,1 0 0,-1 0 0,0 0 0,-1 0 0,1 0 0,0 0 1,-1 0-1,0 0 0,1 1 0,-1 2 0,-1 2 21,0 0 1,0 0 0,0 0 0,-1 0-1,0 0 1,-1 0 0,0-1-1,0 1 1,0-1 0,-1 0-1,-7 10 1,-6 7 296,-38 39 1,14-17 43,25-28-113,-1-1 1,-34 27-1,45-39-211,3-4-35,0 1-1,1 0 0,-1 0 0,1 0 0,-1 0 0,1 1 0,0-1 1,0 1-1,0-1 0,0 1 0,0 0 0,1 0 0,-1 0 0,-2 6 1,5-9-68,-1 0-1,0 0 1,0 1 0,0-1 0,1 0 0,-1 0 0,0 1 0,0-1 0,1 0-1,-1 0 1,0 0 0,0 1 0,1-1 0,-1 0 0,0 0 0,1 0 0,-1 0 0,0 0-1,1 1 1,-1-1 0,0 0 0,1 0 0,-1 0 0,0 0 0,1 0 0,-1 0-1,0 0 1,1 0 0,-1 0 0,0 0 0,0-1 0,1 1 0,-1 0 0,1 0 0,16-4 124,-15 4-106,49-13 218,-1-2 0,-1-3 1,-1-1-1,0-2 1,72-45-1,-97 52 265,-14 10-1167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52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0 3912,'0'0'8678,"-8"15"-8092,-14 22-41,-3 0 1,-37 43 0,-70 48 1176,39-41-287,48-37-206,44-49-1161,-1 0-1,1 0 0,0 1 0,0-1 0,0 0 0,1 1 1,-1-1-1,0 1 0,0-1 0,1 1 0,-1-1 0,1 1 0,-1 0 1,1-1-1,0 1 0,0 0 0,0-1 0,0 1 0,0 0 1,0-1-1,0 1 0,0 0 0,1-1 0,-1 1 0,1-1 0,-1 1 1,1 0-1,-1-1 0,1 1 0,0-1 0,0 0 0,0 1 1,0-1-1,0 0 0,0 1 0,0-1 0,2 2 0,25 21 548,0 0-1,44 26 0,27 23 15,-38-24-242,-32-27-181,-1 2-1,-1 0 1,26 32 0,-37-35-108,-8-11 1,0 1 0,0-1-1,1 0 1,1-1 0,-1 0 0,1 0 0,15 9 0,-25-18-94,1 0 0,0 0 0,0 1 1,-1-1-1,1 0 0,0 0 0,-1 0 1,1 0-1,0 0 0,0 0 0,-1 0 0,1 0 1,0 0-1,-1 0 0,1 0 0,0-1 0,0 1 1,-1 0-1,1 0 0,0-1 0,-1 1 0,1 0 1,-1-1-1,1 1 0,0-1 0,-1 1 0,1-1 1,-1 1-1,1-1 0,-1 1 0,0-1 0,1 0 1,-1 1-1,1-1 0,-1 1 0,0-1 0,0 0 1,1 1-1,-1-1 0,0-1 0,8-29-1985,-7 28 338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53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0 372 5320,'0'0'8048,"14"-12"-7558,41-37-2,-44 39-169,1 1-1,0 0 0,0 1 1,17-9-1,-21 13-79,-7 3-197,0 1 0,0-1 0,0 1 0,0-1 0,0 1 0,0 0 1,0-1-1,0 1 0,0 0 0,0 0 0,0 0 0,0 0 0,1 0 0,-1 0 0,0 0 0,0 0 0,0 0 1,0 0-1,0 0 0,0 1 0,0-1 0,0 1 0,0-1 0,0 0 0,0 1 0,0 0 0,0-1 1,0 1-1,-1 0 0,1-1 0,0 1 0,0 0 0,-1 0 0,1-1 0,0 1 0,-1 0 0,1 0 0,-1 0 1,1 0-1,-1 0 0,1 0 0,-1 0 0,1 2 0,1 5 116,1 1 1,-1 0-1,0 0 0,0 10 0,-1-9-67,3 15 156,0 0 0,2 0-1,0-1 1,2 0 0,20 43-1,-26-63-198,0 0 0,1-1 0,0 1 0,-1-1-1,1 1 1,0-1 0,1 0 0,-1-1 0,1 1-1,-1 0 1,1-1 0,0 0 0,5 3 0,-6-4-16,-1 0 1,1 0-1,0-1 0,-1 1 1,1-1-1,0 1 1,0-1-1,-1 0 0,1 0 1,0 0-1,0 0 1,0-1-1,-1 1 0,1-1 1,0 1-1,0-1 1,-1 0-1,1 0 0,-1-1 1,1 1-1,-1 0 1,4-3-1,5-5 33,-1-1-1,0-1 1,0 1 0,-1-1 0,0-1-1,-1 0 1,0 0 0,-1 0-1,7-19 1,6-18 100,15-60 0,-28 86-114,17-80 141,-16 65 26,19-57 0,-27 94-210,0 0-1,1 0 1,-1 1-1,0-1 1,1 0 0,-1 1-1,1-1 1,-1 0-1,1 1 1,-1-1 0,1 1-1,-1-1 1,1 1 0,0-1-1,-1 1 1,1-1-1,0 1 1,0 0 0,-1-1-1,1 1 1,0 0-1,0 0 1,-1-1 0,1 1-1,0 0 1,0 0 0,0 0-1,-1 0 1,1 0-1,0 0 1,0 0 0,0 0-1,-1 0 1,1 1-1,0-1 1,0 0 0,-1 0-1,3 1 1,30 19 85,-24-14-66,174 104 664,-176-106-713,-3-1 93,-3 4-3259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7:5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7136,'0'0'8193,"5"14"-7574,30 113 1160,-21-68-599,-7-32-321,-1 0 0,-1 0 0,1 43 0,-3-58 390,0-8-1230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03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90 4216,'0'0'9741,"2"-10"-9370,11-34-9,-11 42-324,-1 0-1,0 1 1,0-1-1,1 1 1,-1-1 0,1 1-1,-1-1 1,1 1-1,0 0 1,-1 0-1,1-1 1,0 1 0,0 1-1,0-1 1,0 0-1,0 0 1,0 1-1,0-1 1,0 1-1,4-1 1,4-1 172,-6 0-123,-1 1 0,1-1 0,0 1-1,-1 0 1,1 1 0,0-1 0,-1 0 0,1 1 0,0 0 0,0 0 0,0 0 0,-1 0 0,1 1 0,0 0 0,0-1-1,-1 1 1,1 1 0,-1-1 0,1 0 0,-1 1 0,1 0 0,-1 0 0,0 0 0,0 0 0,0 0 0,4 4-1,-7-4-52,1 0-1,0 0 0,0 0 0,-1 0 1,1 0-1,-1 0 0,1 0 0,-1 0 0,0 0 1,0 0-1,0 0 0,0 0 0,0 0 0,-1 0 1,0 4-1,0 0 41,-1 0 0,1-1 1,-1 1-1,-4 8 0,-2 0 40,-2 0-1,1 0 1,-2-1-1,1-1 1,-2 0-1,0 0 1,0-1-1,-1 0 1,0-1-1,-1-1 1,0 0-1,-1-1 1,-30 12-1,38-16-30,-1 0 1,1 0-1,-12 10 0,-13 6 348,32-19-425,0-1 0,0 0-1,0 0 1,0 0 0,0 0-1,0 0 1,0 1 0,0-1-1,-1 0 1,1 0-1,0 0 1,0 1 0,0-1-1,0 0 1,0 0 0,0 0-1,0 0 1,0 1 0,0-1-1,0 0 1,0 0 0,0 0-1,0 1 1,0-1 0,1 0-1,-1 0 1,0 0-1,0 0 1,0 1 0,0-1-1,0 0 1,0 0 0,0 0-1,0 0 1,1 0 0,-1 1-1,0-1 1,0 0 0,0 0-1,0 0 1,1 0-1,-1 0 1,0 0 0,0 0-1,0 0 1,0 0 0,1 1-1,-1-1 1,0 0 0,0 0-1,0 0 1,0 0 0,1 0-1,-1 0 1,0 0 0,0 0-1,0 0 1,1-1-1,11 6 109,17-1 151,55 2 0,-59-6-60,0 1 0,0 2 0,35 7 1,-44-6-47,-11-3-55,0 0 1,0 0 0,0 1-1,0-1 1,-1 1 0,1 0-1,0 1 1,-1-1-1,0 1 1,0 0 0,5 3-1,-2-1-1291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04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6424,'0'0'2569,"-10"5"-2002,2-1-342,2-1 60,0 0 0,-1 0 0,1 0 0,0 1 0,1 0 0,-1 0 0,1 0 0,0 1 0,0 0 0,0 0 0,-5 7 0,10-11-202,0 0 1,-1-1-1,1 1 1,0 0-1,0 0 1,0 0-1,0-1 1,0 1-1,0 0 1,0 0-1,1 0 1,-1-1 0,0 1-1,0 0 1,1 0-1,-1-1 1,0 1-1,1 0 1,-1-1-1,0 1 1,1 0-1,0 0 1,15 17 554,-10-13-358,13 12 174,1-1 0,1-1 0,0-1 0,47 23 0,-16-8 98,151 87 1687,-96-56-177,-97-55-1746,-8-4-247,-1-1 0,0 1 0,1-1 1,-1 1-1,0 0 0,0 0 0,1 0 0,-1 0 0,0 0 0,0 0 1,0 0-1,1 1 0,-2 0-3,1-1 1,-1 1-1,1-1 1,-1 1-1,0 0 1,1-1-1,-1 1 1,0-1-1,0 1 0,0 0 1,0-1-1,-1 1 1,1-1-1,0 1 1,-1 0-1,1-1 1,-2 4-1,-17 28-52,8-16 77,-115 177 43,-15 26-14,121-190-84,15-22-34,0-1 0,0 1 0,1 0 0,0 0 0,-4 10 0,6-12 46,-1 0-477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8:0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3712,'0'0'4486,"15"14"-4036,14 13-164,-1 2-1,36 48 1,-30-31 135,-3 1 1,-1 2-1,-3 1 0,-2 1 1,20 56-1,-30-59 17,-2 0 0,-2 0 0,-3 1-1,-1 1 1,-2-1 0,-3 1 0,-2 0 0,-2-1 0,-2 1 0,-3-1 0,-20 82-1,13-79-8,-3 1-1,-2-2 0,-2-1 0,-2 0 1,-40 62-1,-15-2 137,-18 26 163,80-111-1375,2 1 0,0 0 1,-14 42-1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9:36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96 285 4216,'0'0'7594,"-1"12"-7200,-34 205 1644,24 33-160,8-111-657,7-21 888,-5-115-1771,-3-6-133,-1-11-13,-8-82 239,-2-141 0,9 91-119,0-41 23,7 150-244,2 0 0,15-73 0,-15 101-83,-1 0 0,1 1 0,1 0 0,0-1 0,0 1 0,1 0 0,-1 1 0,2-1 0,-1 1 0,1 0 0,0 1-1,1-1 1,-1 1 0,1 0 0,15-9 0,-15 11 1,0 0 0,1 0 0,-1 1 0,1 0-1,-1 1 1,1 0 0,0 0 0,0 0 0,0 1 0,0 0-1,0 1 1,0 0 0,0 0 0,0 0 0,0 1-1,0 1 1,0-1 0,7 4 0,-5-2 15,0 2 0,0-1 0,-1 1 0,0 1 0,0 0-1,0 0 1,-1 1 0,0-1 0,0 2 0,-1-1 0,0 1 0,0 1 0,-1-1 0,0 1 0,0 0 0,-1 0-1,-1 1 1,1-1 0,3 14 0,-5-12 0,0-1 0,0 1 1,-1-1-1,-1 1 0,0 0 0,0-1 0,-1 1 0,0 0 0,-1 0 0,0-1 0,-1 1 0,0 0 0,-1-1 1,0 0-1,-1 1 0,0-1 0,0 0 0,-12 17 0,12-21-6,-2 0-1,1 0 1,-1 0 0,0-1 0,0 0-1,0 0 1,-1 0 0,0-1 0,1 0-1,-2 0 1,-8 3 0,-11 3 72,-50 10 0,62-16-58,-5 1 24,-1-1 0,-20 1 0,32-4-20,1-1-1,-1-1 1,1 1-1,-1-1 1,1 0-1,0-1 1,-14-4-1,21 6-33,1 0 0,0 0 0,-1-1 0,1 1 0,0 0-1,-1 0 1,1 0 0,0 0 0,-1 0 0,1 0 0,0-1 0,-1 1-1,1 0 1,0 0 0,-1 0 0,1-1 0,0 1 0,0 0 0,-1 0-1,1-1 1,0 1 0,0 0 0,0-1 0,-1 1 0,1 0 0,0-1-1,0 1 1,0 0 0,0-1 0,0 1 0,0 0 0,0-1-1,0 1 1,0 0 0,0-1 0,0 1 0,0 0 0,0-1 0,0 1-1,0-1 1,0 0-5,1 1-1,-1-1 1,1 1-1,-1-1 1,1 1-1,0-1 1,-1 1-1,1 0 1,-1-1-1,1 1 1,0 0-1,-1-1 1,1 1-1,0 0 1,-1 0-1,1 0 1,0 0-1,0-1 1,-1 1-1,2 0 1,6 1-357,-1 0-1,0 0 1,1 1-1,7 2 1,-11-3-1174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9:40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1093 6520,'0'0'1862,"8"-13"-1430,30-53 838,42-103-1,-62 117-625,-2-1 1,8-58-1,-1 6 504,-21 97-930,3-20 1612,-3 66-1027,2 0-1,16 66 1,6 38-207,-25-119-506,0-6 85,6 29 0,-6-42-129,0 0-1,0 0 1,0 0-1,1 0 1,-1 0-1,1-1 1,0 1-1,0 0 1,0-1-1,1 0 1,-1 1 0,6 3-1,-7-6-33,0-1 0,0 1 0,0 0 0,0-1 0,1 0 0,-1 1 0,0-1 0,0 0 1,1 1-1,-1-1 0,0 0 0,1 0 0,-1 0 0,0 0 0,0-1 0,1 1 0,1-1 0,21-6 87,-7-1-17,0-1 1,-1-1-1,29-23 1,41-44 133,6-5 153,-92 82-363,0 0 1,1-1 0,-1 1 0,0-1-1,1 1 1,-1 0 0,0-1-1,1 1 1,-1 0 0,0 0-1,1-1 1,-1 1 0,1 0 0,-1 0-1,1-1 1,-1 1 0,1 0-1,-1 0 1,1 0 0,-1 0 0,1 0-1,-1 0 1,1 0 0,-1 0-1,1 0 1,0 0 0,-3 12 118,-2 4-83,-5 37 60,4-29-35,1 0 0,1 1 0,1 30 0,3-50-41,0-1-1,0 1 0,0-1 0,1 0 1,0 1-1,0-1 0,0 0 1,0 0-1,0 0 0,1 0 0,0-1 1,0 1-1,0-1 0,0 1 0,1-1 1,-1 0-1,1 0 0,0-1 1,0 1-1,0-1 0,0 0 0,6 3 1,-8-5-8,-1 0 1,1 0-1,0 1 1,-1-1-1,1 0 1,0 0-1,-1-1 1,1 1-1,0 0 1,-1 0-1,1-1 1,0 1-1,-1-1 1,1 0-1,-1 1 1,1-1-1,-1 0 1,1 0-1,-1 0 1,0 0-1,1 0 1,0-1 0,0 0 7,0 0 1,-1 1 0,1-1-1,-1 0 1,1 0 0,-1 0 0,0 0-1,1-1 1,-1 1 0,0 0-1,-1 0 1,1-1 0,0 1 0,0-4-1,-1-4 20,-1 0-1,0 1 1,-1-1-1,0 1 0,0 0 1,-1-1-1,-1 1 1,1 0-1,-1 1 1,-1-1-1,1 1 0,-2-1 1,-9-11-1,12 16-28,1 1-1,-1 0 1,0 0-1,0 0 1,0 0 0,0 0-1,0 1 1,0 0-1,-1-1 1,1 1-1,-1 1 1,0-1 0,0 0-1,0 1 1,0 0-1,1 0 1,-2 0-1,-6-1 1,11 2-5,12 0-3,11 1-17,-1-2 0,1-1 0,-1-1-1,27-6 1,-39 6 5,0 0-1,0-1 0,-1 0 1,0-1-1,0 0 1,0 0-1,0-1 1,-1 0-1,0-1 0,0 1 1,11-14-1,-4 2 9,-2 0 0,0-1 0,-2-1 0,11-21 0,33-88 19,-49 114-21,1-8 1,-2 1 0,0-1 0,-1 0 0,-1-1 0,-1 1 0,-1 0 0,-4-41 0,1 36-4,-1 1 0,-10-37 0,10 60 9,-2 10 13,-1 11 18,-2 49-36,3 1 0,4 91 0,24 135-13,-21-272 83,1 0 0,1 0 1,8 27-1,-12-48-72,1 0 1,-1 0-1,0 1 1,0-1-1,0 0 1,0 0-1,0 0 1,0 1-1,0-1 1,0 0-1,0 0 1,0 0-1,1 0 1,-1 1-1,0-1 1,0 0-1,0 0 1,0 0 0,1 0-1,-1 0 1,0 1-1,0-1 1,0 0-1,0 0 1,1 0-1,-1 0 1,0 0-1,0 0 1,0 0-1,1 0 1,-1 0-1,0 0 1,0 0-1,0 0 1,1 0-1,-1 0 1,0 0-1,0 0 1,1 0-1,-1 0 1,0 0-1,9-9 58,7-16-9,-15 23-46,64-118 218,-60 108-216,7-9 15,-11 20-22,-1 1 1,1-1-1,-1 1 1,1 0-1,0-1 0,-1 1 1,1 0-1,0 0 0,-1-1 1,1 1-1,0 0 0,-1 0 1,1 0-1,0 0 1,-1 0-1,1 0 0,0 0 1,0 0-1,-1 0 0,1 0 1,0 0-1,-1 1 1,1-1-1,0 0 0,-1 0 1,1 1-1,0-1 0,-1 0 1,1 1-1,-1-1 0,1 1 1,0 0-1,15 9 17,0 0 0,0 0 0,1-2 0,0 0 0,1-1 0,34 9 0,-22-14 12,-24-3-15,0 1 0,-1 1-1,1-1 1,-1 1 0,10 2 0,-8-2-6,-1 0 0,1 0 0,0-1 1,0 0-1,0-1 0,10-1 0,-13 0-10,0 0 0,0-1 0,0 1 0,0-1 0,3-4-1,2 0-8,3-3-3,-2-1 0,1-1 0,-2 0 1,1 0-1,-2 0 0,13-23 0,-8 10 17,-1 0-1,-1 0 1,-1-1 0,-2-1-1,0 0 1,-2 0 0,0 0-1,-2-1 1,-2 0 0,0 1-1,-3-40 1,-1 28 16,1 20-9,0-1 1,-1 1-1,-1 0 0,0 0 0,-10-26 0,13 43-10,-1 0 0,1 1 0,-1-1 0,0 0 0,1 1 1,-1-1-1,0 1 0,0-1 0,0 1 0,0 0 0,0-1 0,-1 1 0,1 0 0,0 0 1,-1 0-1,1 0 0,-1 0 0,1 0 0,-1 0 0,1 0 0,-1 1 0,-1-1 0,1 0 1,0 1-1,0 1 0,0-1 0,0 0 0,0 0 1,1 1-1,-1-1 0,0 1 0,0 0 0,0-1 0,1 1 1,-1 0-1,0 0 0,1 0 0,-1 0 0,-2 2 1,-3 4-1,0 0 1,0 1-1,0 0 1,1 0 0,-11 18-1,4-3-5,1 0-1,1 1 1,1 1-1,2 0 1,0 1-1,1-1 1,2 1-1,0 0 1,2 1-1,1-1 1,1 1-1,2-1 1,0 1-1,2-1 1,5 27-1,26 84-22,-27-117 40,0-1-1,1 0 1,1-1-1,1 0 1,12 17 0,-14-25 24,0 1 1,1-1-1,0 0 1,0 0 0,1-1-1,0-1 1,20 13-1,-25-18-22,-1-1-1,1 1 0,-1-1 0,1-1 0,0 1 0,0-1 0,0 1 0,0-2 1,0 1-1,0 0 0,0-1 0,0 0 0,0 0 0,0 0 0,0-1 1,0 0-1,0 0 0,0 0 0,0-1 0,0 1 0,-1-1 0,1 0 0,7-5 1,-5 3-2,-1 0 0,0 0 0,0 0 0,0-1 1,-1 1-1,1-2 0,-1 1 0,-1 0 1,1-1-1,-1 0 0,0 0 0,0-1 1,0 1-1,-1-1 0,0 1 0,0-1 1,-1 0-1,0 0 0,0 0 0,-1-1 1,1-9-1,-1 8 7,-1 0-1,-1 1 1,0-1 0,0 0-1,-1 1 1,0-1 0,0 1-1,-5-11 1,7 18-17,0 1 0,0 0 0,0 0 0,0-1 1,-1 1-1,1 0 0,0-1 0,0 1 0,0 0 0,0 0 0,-1-1 0,1 1 1,0 0-1,0 0 0,-1-1 0,1 1 0,0 0 0,0 0 0,-1 0 1,1-1-1,0 1 0,-1 0 0,1 0 0,0 0 0,-1 0 0,1 0 0,0 0 1,-1 0-1,1 0 0,0 0 0,-1 0 0,1 0 0,0 0 0,-1 0 1,1 0-1,0 0 0,-1 0 0,-10 11 34,-4 17-17,15-26-18,-1 0-1,1 0 1,0 0 0,0 0-1,0 1 1,0-1 0,0 0 0,1 0-1,-1 0 1,1 0 0,-1 0 0,1 0-1,0 0 1,0 0 0,0 0-1,0 0 1,0 0 0,0 0 0,0 0-1,1-1 1,-1 1 0,1 0 0,1 1-1,5 4-6,0 1 0,0-2-1,11 8 1,-14-11 1,0 0 1,0-1-1,0 0 1,1 0-1,-1 0 1,0-1-1,1 0 1,-1 0-1,1 0 1,0-1-1,-1 1 1,1-1-1,0-1 1,-1 1-1,1-1 1,-1 0-1,1 0 1,-1-1-1,11-4 1,5-3 21,0-1 1,-1 0-1,29-21 1,-25 11 8,-20 16-19,0 0 0,0 1 0,0-1 0,0 1 0,0 0 0,1 0 0,-1 1 0,1-1 0,-1 1 0,1 0 0,0 1 0,9-3 0,-13 4-1,1 1 0,-1-1 1,0 1-1,1-1 0,-1 1 0,0 0 0,0 0 0,1 0 0,-1-1 0,0 1 1,0 0-1,0 1 0,0-1 0,0 0 0,0 0 0,0 0 0,-1 0 1,2 3-1,13 25 120,-10-13-49,-1-1 0,0 1 0,3 28 0,-2-7 125,-4-33-177,-1-2 10,0 0 0,1 1 0,-1-1-1,1 0 1,-1 0 0,1-1 0,0 1 0,0 0 0,2 3 0,-3-4-25,1-1-1,0 1 1,0-1 0,-1 1-1,1-1 1,0 0 0,0 1 0,0-1-1,0 0 1,0 0 0,0 0-1,0 1 1,-1-1 0,1 0 0,0 0-1,0 0 1,0-1 0,0 1-1,0 0 1,0 0 0,0 0 0,-1-1-1,1 1 1,0 0 0,0-1-1,0 1 1,1-2 0,6-2 24,0-1 0,-1 1 0,0-2 0,0 1 0,0-1 1,8-9-1,-9 8-5,1 1 1,0 0 0,0 0-1,1 0 1,0 1 0,8-4-1,-15 8-27,0 1 0,-1-1 0,1 1 0,0 0-1,0-1 1,0 1 0,0 0 0,0 0-1,0 0 1,0 0 0,0 0 0,0 0-1,0 0 1,0 0 0,0 0 0,0 0-1,0 0 1,0 1 0,0-1 0,0 0 0,0 1-1,0-1 1,0 0 0,-1 1 0,1 0-1,0-1 1,0 1 0,0-1 0,-1 1-1,1 0 1,0 0 0,-1-1 0,1 1-1,0 0 1,-1 0 0,1 0 0,-1 0 0,0-1-1,1 1 1,-1 0 0,0 0 0,1 0-1,-1 0 1,0 0 0,0 0 0,0 0-1,0 1 1,2 9 13,-1-1 0,-1 0 0,0 19 0,-1-17 15,1-4-11,2 18 109,4-19-57,7-12-22,17-19-2,-25 19-38,1 0 0,0 0 0,0 1 0,0-1 0,0 1 0,1 1 0,0-1-1,0 1 1,0 0 0,9-2 0,-14 5-6,1 0 0,-1 0 0,0 0 0,1 1-1,-1-1 1,1 1 0,-1-1 0,0 1 0,1 0 0,-1 0 0,0 0 0,0 0 0,1 1-1,2 1 1,32 27 43,-26-20-7,-6-6-35,0 0 1,0-1-1,0 1 0,1-1 1,-1 0-1,1 0 1,-1-1-1,1 0 0,0 0 1,12 2-1,16-4-4021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9:41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90 883 4216,'0'0'6541,"7"-16"-6132,70-199 870,22-149 906,-86 317-1344,-3-1 0,-1 0 0,4-97 0,-28 206 454,-156 618 386,152-619-1554,-82 299 983,89-310-274,64-132-280,-3 13-356,3 2 0,77-77-1,-25 29 4,45-55 174,-133 156-250,-16 15-125,0 0 0,0 0 0,0 0 0,0 0 0,1 0 0,-1 0 0,0 0 0,0 0 0,0 0 0,0 0 1,0 1-1,1-1 0,-1 0 0,0 0 0,0 0 0,0 0 0,0 0 0,0 0 0,1 0 0,-1 0 0,0 0 1,0 0-1,0 1 0,0-1 0,0 0 0,0 0 0,0 0 0,0 0 0,0 0 0,1 0 0,-1 1 0,0-1 1,0 0-1,0 0 0,0 0 0,0 0 0,0 1 0,0-1 0,0 0 0,0 0 0,0 0 0,0 0 0,0 0 1,0 1-1,0-1 0,0 0 0,0 0 0,-1 0 0,1 0 0,0 0 0,0 1 0,0-1 0,0 0 0,0 0 1,-13 39 138,8-23-141,0-3 30,2 0 0,0 0 1,1 0-1,0 1 0,1-1 1,0 22-1,2-31-15,-1-1 0,0 1-1,1-1 1,-1 0 0,1 1 0,0-1 0,0 1 0,0-1-1,1 0 1,-1 0 0,1 0 0,0 0 0,0 0 0,0 0-1,0 0 1,0-1 0,1 1 0,-1-1 0,1 1-1,-1-1 1,1 0 0,0 0 0,0 0 0,0 0 0,0-1-1,1 1 1,-1-1 0,0 0 0,0 0 0,7 1 0,-8-2-4,1 1 1,-1-1 0,1 0 0,0 0 0,-1 0-1,1 0 1,-1-1 0,1 1 0,-1-1 0,1 1-1,-1-1 1,0 0 0,1 0 0,-1 0 0,0 0-1,1-1 1,2-1 0,-2 0 4,1 0 0,-1-1 0,1 1 0,-1-1 0,0 0 1,0 0-1,-1 0 0,4-8 0,0 0 21,-2-1 1,1 0-1,-1-1 1,-1 1 0,2-25-1,-4 26-9,0-1 0,-1 0 0,-1 1 0,0-1 0,0 0 0,-5-14 0,4 19 7,0 1 1,-1 0 0,0 0 0,0 1 0,-1-1 0,0 0-1,0 1 1,0 0 0,-1 0 0,0 0 0,-10-9 0,8 8 44,6 6-63,0-1-1,0 1 1,-1 0 0,1 0-1,0 0 1,-1 0 0,1 0-1,0 0 1,-1 0 0,-2 0-1,5-3 122,8-3-75,12-3-9,8 0-47,0 1 0,1 2 0,-1 0 1,1 3-1,51-3 0,-76 7-3,0 1 1,0-1-1,0 1 0,0 0 1,0 0-1,0 1 1,0-1-1,0 1 0,0 0 1,-1 1-1,1-1 0,-1 1 1,0 0-1,1 0 1,-1 0-1,5 6 0,-3-2 13,-1 1-1,1-1 0,-1 1 1,-1 0-1,0 0 0,0 1 1,-1-1-1,4 14 0,29 82 332,-30-93-272,-1 1 0,1-1 0,1 0 0,0 0 0,1-1 0,13 14 0,-21-23-74,6 5 109,1 1 0,-1-1 0,1 0 0,12 7 0,-16-12-82,0 0 0,0 1 0,1-1 0,-1 0 1,0-1-1,1 1 0,-1-1 0,0 1 0,1-1 1,-1 0-1,1 0 0,-1-1 0,7 0 0,16-3-95,23-4 351,-22-1-4399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9040,'0'0'104,"-14"3"16,-45 8 64,32-3 120,27-8-295,-1 0 0,1 0 1,0 0-1,0 1 0,0-1 1,0 0-1,-1 0 1,1 0-1,0 0 0,0 0 1,0 1-1,0-1 0,0 0 1,0 0-1,0 0 1,0 0-1,-1 1 0,1-1 1,0 0-1,0 0 1,0 0-1,0 1 0,0-1 1,0 0-1,0 0 0,0 0 1,0 1-1,0-1 1,0 0-1,0 0 0,0 1 1,0-1-1,1 0 0,-1 0 1,0 0-1,0 0 1,0 1-1,0-1 0,0 0 1,0 0-1,0 0 0,1 0 1,-1 1-1,0-1 1,0 0-1,0 0 0,0 0 1,1 0-1,-1 0 0,0 0 1,0 1-1,6 2 117,1 0 0,-1-1 0,1 1 0,8 1 0,-8-2-155,223 53 1224,-181-48-788,0-1 0,94-3 0,131-40 1525,-244 32-1640,-14 2-550,0-1 0,0-1 0,22-9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9:46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1013 4616,'0'0'4493,"13"-3"-4042,-2 1-337,-5 1-46,0 0 0,0-1 0,1 0 0,-1 0 0,0 0 0,0-1 0,-1 1-1,1-1 1,-1-1 0,1 1 0,8-9 0,0-2 167,-1 0 0,-1-1 0,0-1 0,-1 0 0,-1-1 0,0 0 0,9-23 0,42-135 1114,-40 109-909,29-110 760,-43 140-810,-1 1 1,2-74-1,-8 77-140,1 10 35,-1 0 0,-1-1 0,-1 1 0,-1 0 0,-8-34 0,11 56-272,0 0-1,0 0 1,0 0 0,0-1 0,0 1 0,0 0-1,0 0 1,0-1 0,0 1 0,0 0 0,0 0 0,0-1-1,0 1 1,0 0 0,-1 0 0,1-1 0,0 1-1,0 0 1,0 0 0,0 0 0,0 0 0,0-1 0,-1 1-1,1 0 1,0 0 0,0 0 0,0 0 0,-1-1-1,1 1 1,0 0 0,0 0 0,0 0 0,-1 0 0,1 0-1,0 0 1,0 0 0,-1 0 0,1 0 0,0 0-1,0 0 1,-1 0 0,1 0 0,0 0 0,0 0-1,-1 0 1,1 0 0,0 0 0,0 0 0,-1 0 0,1 0-1,0 0 1,0 0 0,0 0 0,-1 1 0,1-1-1,0 0 1,0 0 0,0 0 0,-1 0 0,1 0 0,0 1-1,0-1 1,0 0 0,0 0 0,-1 1 0,-8 16 354,-3 17-176,2-1-1,1 2 1,2-1 0,1 1-1,-3 62 1,8-14 130,12 108-1,-5-140-138,11 50-1,-12-80-86,1-1 1,1 1-1,1-1 0,0-1 1,13 22-1,-18-37-64,0 0 1,-1 0-1,1 0 0,1 0 0,-1-1 1,1 1-1,-1-1 0,1 0 0,0 0 1,0 0-1,0 0 0,1-1 1,-1 1-1,1-1 0,4 1 0,-2-1 1,-1-1 0,1 0 0,0 0-1,-1 0 1,1-1 0,0 0 0,0 0-1,-1-1 1,14-3 0,-3 0 21,0-2 0,-1 0 1,0-1-1,-1-1 0,1 0 0,-1-1 1,24-19-1,-17 10 56,-1-2 1,0 0-1,-2 0 0,0-2 1,27-43-1,-45 64-89,0-1 0,0 0-1,0 0 1,0 1 0,0-1 0,-1 0 0,1 0-1,-1 0 1,1 0 0,-1 1 0,0-1 0,0 0-1,1 0 1,-1 0 0,-1 0 0,1 0 0,0 0-1,0 0 1,-1-2 0,0 3-9,1 1 1,0-1-1,-1 1 0,1-1 1,0 1-1,-1 0 0,1-1 1,0 1-1,-1 0 0,1-1 1,-1 1-1,1 0 0,0-1 1,-1 1-1,1 0 0,-1 0 1,1-1-1,-1 1 0,1 0 1,-1 0-1,0 0 0,1 0 1,-1 0-1,1 0 0,-1 0 1,-1 0-1,0 0 1,1 1 0,-1-1 0,0 1-1,1-1 1,-1 1 0,0 0 0,1 0 0,-1-1-1,1 1 1,-3 2 0,-3 3 9,-1 0 1,1 0-1,1 1 1,-1 0-1,1 0 1,0 0-1,1 1 0,0 0 1,0 0-1,1 0 1,-7 17-1,9-18-10,0 0 0,1-1-1,-1 1 1,1 0 0,1 0-1,-1 0 1,1 0 0,0 0-1,1 0 1,0 0 0,0 0-1,0-1 1,1 1 0,0 0-1,0-1 1,6 12 0,-5-13-2,1 0 0,-1-1 0,1 1 0,0-1 0,0 0 0,1 0 0,-1 0 0,1-1 0,0 1 0,0-1 0,0 0 0,0-1 0,1 1 0,-1-1 0,1 0 0,0 0 0,-1-1 0,9 2 1,-10-2-2,0-1 0,0 1 1,0-1-1,0 0 1,0 0-1,0 0 1,0 0-1,1-1 0,-1 1 1,-1-1-1,1 0 1,0 0-1,0-1 1,0 1-1,0-1 0,-1 0 1,1 0-1,-1 0 1,0 0-1,1-1 1,-1 1-1,0-1 0,0 0 1,-1 0-1,1 0 1,-1 0-1,3-4 1,-2 0 6,0 1 1,0-1 0,-1 1 0,0-1 0,0 0-1,-1 0 1,0 0 0,0 0 0,-1 0 0,0 0-1,0 0 1,0 0 0,-1 0 0,0 0 0,-1 0-1,1 0 1,-6-13 0,3 12 16,0-1-1,0 1 1,-1 0 0,0 0 0,0 0 0,-1 1-1,0 0 1,-1 0 0,0 0 0,0 1-1,0 0 1,-15-10 0,20 15-21,0 1 0,1-1 0,-1 0 0,1-1 0,-1 1 0,1 0 0,-1 0 1,1-1-1,0 1 0,-1-1 0,0-1 0,2 2-8,0 1 1,0-1-1,0 1 0,0-1 1,0 1-1,0-1 0,1 1 1,-1-1-1,0 1 0,0-1 1,1 1-1,-1-1 0,0 1 1,1-1-1,-1 1 0,0 0 1,1-1-1,-1 1 0,0-1 1,1 1-1,-1 0 0,1-1 1,-1 1-1,1 0 0,-1 0 1,1 0-1,-1-1 0,1 1 1,-1 0-1,1 0 0,-1 0 1,1 0-1,0 0 1,-1 0-1,1 0 0,29-11 25,0-2 1,40-23-1,23-10 11,-19 14-54,31-13-36,-96 43 63,-1 0 0,1 0 1,16-1-1,1 0 56,-19 3-44,-1-1-1,1 2 1,0-1 0,0 1 0,-1 0-1,1 0 1,0 0 0,12 6 0,-14-6 2,-1 1 1,1 0 0,0 0 0,-1 0 0,0 1 0,1 0-1,-1 0 1,0 0 0,-1 0 0,1 0 0,0 1 0,4 6-1,-3-1 8,-1 0-1,0 1 1,-1-1-1,0 1 1,0 0-1,-1 0 1,-1 0-1,1 0 1,-1 15-1,-2 5 85,-8 57-1,-4-35-9,10-43-71,0-1 1,1 1 0,0-1-1,0 1 1,1 0 0,0 0-1,0-1 1,2 19-1,0-26-30,-1 0-1,0 1 0,0-1 0,1 0 1,-1 0-1,1 0 0,-1 0 0,1 0 1,-1 1-1,1-1 0,0 0 0,0 0 0,-1 0 1,1-1-1,0 1 0,0 0 0,0 0 1,0 0-1,0-1 0,0 1 0,0 0 0,3 0 1,-2 0-1,1-1 1,-1 1 0,1-1-1,-1 0 1,1 1 0,-1-1-1,1-1 1,-1 1 0,1 0 0,4-2-1,5-1 11,0-2 0,0 1 0,17-11 1,-24 13-8,16-10-6,0-1-1,0-1 0,-2 0 1,25-24-1,63-76 3,-78 82 18,-16 19 6,0-1-1,17-26 1,-45 142 165,14-93-182,0 1 0,0-1 0,1 1 1,1-1-1,-1 1 0,1-1 0,1 1 0,0-1 0,0 0 0,1 1 0,0-1 0,7 13 0,-7-18-10,-1 1 0,1-1 0,0 0 0,0 0 0,0 0 0,1 0 0,-1-1 0,1 0-1,0 1 1,0-1 0,0-1 0,1 1 0,-1 0 0,1-1 0,-1 0 0,1 0-1,0-1 1,0 1 0,-1-1 0,1 0 0,0 0 0,0 0 0,0-1 0,0 0 0,8-1-1,-11 1-1,0 0-1,0 0 1,0 0-1,0 0 0,-1-1 1,1 1-1,0-1 0,0 0 1,0 1-1,-1-1 1,1 0-1,0 0 0,-1 0 1,1 0-1,-1 0 1,1 0-1,-1-1 0,0 1 1,3-3-1,-3 1 0,0 1 0,1-1 0,-1 1-1,-1-1 1,1 1 0,0-1 0,-1 1 0,1-1-1,-1 0 1,0 1 0,0-1 0,0-4 0,-2-6 6,0 0 0,-1 1 1,-1-1-1,-7-18 0,11 31-5,-2-5 4,-2-9 10,-1 1 1,0 1-1,-1-1 1,-1 1 0,0 0-1,0 0 1,-14-16-1,19 27-11,0-1 0,0 1 1,1 0-1,-1 0 0,0 0 0,0 0 0,0 0 0,0 0 1,-1 0-1,1 1 0,0-1 0,0 1 0,0-1 0,0 1 1,-1 0-1,1 0 0,0 0 0,0 0 0,-1 0 0,1 1 1,-2 0-1,0-1 4,1 1 0,0 0 0,0 0 0,0 1 0,0-1 0,0 1 1,1-1-1,-1 1 0,0 0 0,1 0 0,-1 0 0,1 0 0,-4 4 0,6-5-6,-1 0 0,1 0 0,-1 0-1,1 0 1,-1 0 0,1 0 0,-1 0-1,1 0 1,0 0 0,0 0-1,0 0 1,0 0 0,0 0 0,0 1-1,0-1 1,0 0 0,0 0 0,0 0-1,0 0 1,1 0 0,-1 0-1,0 0 1,1 0 0,-1 0 0,1 0-1,-1 0 1,1 0 0,-1 0 0,2 1-1,0 0-1,1 1 1,-1-1-1,0 0 0,0 0 0,1 0 0,-1 0 0,1 0 1,5 2-1,5 1-14,-1-1 1,1-1-1,0 0 1,0 0-1,0-1 1,0-1-1,0 0 1,0-1-1,1 0 1,-1-1-1,0-1 1,0 0-1,0-1 1,0 0 0,0-1-1,-1 0 1,19-10-1,10-10-10,-2-2-1,54-45 1,-88 67 30,0 1 1,0 0 0,0 0-1,1 1 1,7-4 0,-13 7-7,1 0 0,-1-1 0,1 1 0,-1 0 0,1 0 0,-1-1 0,0 1 0,0 0 0,1 0 0,-1-1 0,0 1 0,0 0 1,0 0-1,0 0 0,0-1 0,0 1 0,0 0 0,0 0 0,0 1 0,-1 21 5,-1 0 32,1 0 1,2 0-1,0 0 0,1 0 0,1 0 0,1-1 0,1 1 0,1-1 0,14 32 0,-19-52-26,0 0-1,-1 1 1,2-1-1,-1 0 1,0 0-1,0 0 1,0 0-1,1-1 1,-1 1 0,1 0-1,0-1 1,-1 1-1,1-1 1,0 1-1,0-1 1,0 0-1,0 0 1,0 0-1,0 0 1,0 0 0,1 0-1,-1 0 1,0-1-1,0 1 1,1-1-1,-1 0 1,0 0-1,1 1 1,-1-1-1,0-1 1,1 1 0,-1 0-1,0-1 1,1 1-1,-1-1 1,0 0-1,0 1 1,0-1-1,0 0 1,0 0-1,3-3 1,9-5 32,-2 0 0,1-1 0,-1-1 1,20-23-1,-16 18-14,-2 0 22,-1 1 0,15-25 0,-17 24 2,1-1 1,19-19-1,-16 20 9,-8 8-34,1 1-1,15-13 0,-20 18-19,0 0 0,0 0 0,0 1-1,0-1 1,0 1 0,1 0 0,-1 0 0,1 0-1,-1 0 1,1 0 0,-1 1 0,6-1 0,61-5 216,-74 8-222,0 1 0,1-1 1,0 1-1,-1 0 0,1-1 1,0 1-1,0 1 0,0-1 0,1 0 1,-4 6-1,4-6-2,1-3 1,-13 18-18,0 1 0,1 0 0,-18 40 0,28-54 17,1 1 0,0-1 0,0 1-1,1 0 1,-1 0 0,1-1 0,1 1 0,-1 0 0,1 0-1,0 0 1,0 0 0,1 0 0,0 0 0,0 0-1,0 0 1,0 0 0,1-1 0,0 1 0,1 0 0,3 6-1,-4-9 4,-1-1-1,1 0 1,-1 0-1,1 0 0,0 0 1,0 0-1,0-1 1,0 1-1,0 0 0,0-1 1,0 0-1,0 1 1,1-1-1,-1 0 0,1 0 1,-1 0-1,1-1 1,-1 1-1,1-1 0,-1 1 1,1-1-1,-1 0 1,1 0-1,0 0 0,-1 0 1,1 0-1,-1-1 1,4 0-1,-1 0 3,0 0 1,0-1-1,-1 0 1,1 0-1,0 0 1,-1-1-1,1 0 1,-1 0 0,0 0-1,0 0 1,0 0-1,0-1 1,3-4-1,1-3-1,0-1 1,-1-1-1,0 1 0,-1-1 1,-1 0-1,0-1 0,-1 1 1,4-20-1,11-115 12,-18 143-15,2-74 16,-4-1 1,-2 1-1,-25-132 0,27 204-25,0 0 0,-1 1-1,0-1 1,0 0-1,-1 1 1,-6-13 0,9 19 5,-1-1 1,1 0 0,-1 0-1,0 1 1,1-1-1,-1 0 1,0 1 0,1-1-1,-1 0 1,0 1 0,1-1-1,-1 1 1,0-1-1,0 1 1,0 0 0,0-1-1,1 1 1,-1 0-1,0 0 1,0-1 0,0 1-1,0 0 1,-1 0 0,0 1-1,1-1 0,-1 1 0,0 0 0,1 0 0,-1-1 0,1 1 0,-1 0 0,1 1 0,0-1 0,-1 0 0,1 0 0,0 0 0,0 1 0,0-1 0,0 1 0,0-1 0,-1 3 0,-5 8-10,0 1 0,2 1-1,-1-1 1,2 1 0,-1 0 0,2 0 0,0 0-1,1 0 1,0 1 0,1-1 0,2 27 0,2 5-30,2 0 0,16 62 0,-14-78 4,0 0-1,2 0 0,1-1 0,1-1 0,2 0 1,27 46-1,-37-70 35,0 0 0,0 0 1,0 0-1,0 0 0,1-1 1,0 1-1,-1-1 0,1 0 0,0 0 1,0-1-1,1 1 0,-1-1 1,1 0-1,-1 0 0,1 0 1,-1 0-1,1-1 0,0 0 1,0 0-1,0 0 0,0-1 1,0 0-1,0 0 0,0 0 0,0 0 1,0-1-1,-1 0 0,1 0 1,0 0-1,0 0 0,6-4 1,11-4 9,-1-2 0,0-1 1,-1 0-1,-1-1 1,21-18-1,-34 26-1,139-113 27,-143 116-27,1 0 0,-1 0-1,1 0 1,0 0 0,0 0 0,6-2 0,-9 4-4,0 0 1,1 0-1,-1 0 1,0-1 0,0 1-1,1 0 1,-1 0-1,0 0 1,1 0-1,-1 0 1,0 0 0,0 0-1,1 0 1,-1 0-1,0 0 1,0 1-1,1-1 1,-1 0 0,0 0-1,1 0 1,-1 0-1,0 0 1,0 0-1,0 1 1,1-1 0,-1 0-1,0 0 1,1 1-1,-2 12 22,-9 19-10,-18 40 0,20-55-4,0 2 0,1-1 0,1 1 0,1 0 0,0 0 0,1 1 0,-1 28 0,5-41-8,0 0 11,0 1-1,0 0 0,1 0 0,1 7 0,-2-14-9,0 0 0,0-1 1,0 1-1,1 0 0,-1-1 0,0 1 1,0 0-1,0-1 0,1 1 0,-1 0 1,0-1-1,1 1 0,-1-1 0,1 1 1,-1-1-1,1 1 0,-1-1 0,1 1 1,-1-1-1,1 1 0,-1-1 0,1 1 0,0-1 1,-1 0-1,1 0 0,-1 1 0,1-1 1,0 0-1,-1 0 0,1 0 0,0 1 1,-1-1-1,1 0 0,0 0 0,0 0 1,-1 0-1,1 0 0,0 0 0,-1-1 1,1 1-1,0 0 0,-1 0 0,1 0 1,0-1-1,-1 1 0,1 0 0,-1-1 0,1 1 1,0 0-1,-1-1 0,1 1 0,-1-1 1,1 1-1,-1-1 0,1 0 0,4-4 3,0 0-1,0 0 0,-1 0 0,0 0 0,0 0 0,0-1 1,-1 0-1,4-8 0,18-50 12,-11 22 34,12-59 0,-25 91-31,-4 15 1,-4 16-6,6-13-22,0 0 0,0-1-1,1 1 1,0 0 0,0 0 0,0 0-1,4 13 1,-3-17 6,0-1 1,0 1-1,1-1 1,-1 1-1,1-1 1,0 1-1,0-1 1,0 0-1,1 0 1,-1 0-1,1 0 1,-1-1-1,1 1 0,0-1 1,0 1-1,0-1 1,7 3-1,-2-1 1,0 0 0,0-1 0,0-1-1,1 0 1,0 0 0,-1 0 0,1-1-1,0 0 1,-1-1 0,1 0 0,0 0-1,0-1 1,0 0 0,-1-1 0,1 0-1,-1 0 1,1-1 0,-1 0 0,0 0-1,0-1 1,0 0 0,-1 0 0,1-1-1,-1 0 1,0 0 0,0-1 0,-1 0-1,9-10 1,10-12 46,-1-2-1,-1-1 1,-2-1 0,-1-1-1,-2 0 1,20-49-1,-29 53-8,0 1-1,-2-1 0,0-1 0,-3 1 0,0-1 0,-2 0 1,-1 0-1,-1 0 0,-2 0 0,-7-37 0,9 65-31,0 1 0,0 0 0,-1-1-1,1 1 1,-1 0 0,1-1-1,-1 1 1,1 0 0,-1 0 0,1 0-1,-1-1 1,0 1 0,0 0-1,0 0 1,0 0 0,-1-1 0,1 1-1,0 1 0,0 0 1,1-1-1,-1 1 1,0 0-1,0 0 0,0 0 1,1 0-1,-1-1 1,0 1-1,0 0 0,0 1 1,1-1-1,-1 0 0,0 0 1,0 0-1,0 0 1,1 0-1,-1 1 0,-1 0 1,-1 0 2,0 1 0,0 0 0,0 1-1,0-1 1,0 0 0,1 1 0,-1 0 0,1-1 0,0 1 0,-4 6 0,-1 6 3,0 1 0,1-1 0,1 1 0,0 0 0,1 1 0,1-1 0,0 1 0,2-1 0,0 1 0,0 0 0,4 24 0,2 6 48,2 1 0,24 80 0,45 95 298,-54-161-308,-11-38 513,-3-7-1520,-3 0-3673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9:46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12864,'0'0'1256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9:47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0 165 8840,'0'0'648,"65"-12"-280,-1 0 8,37-6 600,16-4 16,12-6 16,8 4 16,-16 7-160,-10 5 0,-2 6-41,-15 0 1,1 0-256,-14 4 8,-9 2-240,-15 2 16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9:53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341 803 4720,'0'0'6456,"-12"-5"-6054,-10-4-61,-1 0-1,-27-5 0,38 11-129,1 1 0,-1 0 0,1 1 0,-1 0-1,0 1 1,1 0 0,-1 1 0,-12 2 0,18-2-88,0 1 1,0 0-1,0 0 0,0 1 1,1-1-1,-1 1 1,1 1-1,-1-1 0,1 1 1,0-1-1,0 1 1,1 1-1,-1-1 0,1 1 1,0 0-1,0 0 1,1 0-1,0 0 0,-1 1 1,2-1-1,-5 12 0,5-10-17,0 1-1,0 0 0,1 0 0,0 0 1,0 0-1,1 1 0,0-1 0,0 0 1,1 0-1,1 0 0,-1 0 0,1 0 1,0 0-1,1-1 0,0 1 0,6 11 1,-4-9-16,2-1 0,-1 0-1,1 0 1,0-1 0,1 0 0,0 0 0,0 0 0,1-1 0,0 0 0,0-1 0,1 0 0,0-1 0,0 0 0,0 0-1,0-1 1,1 0 0,20 4 0,-9-4 25,1 0 0,1-2-1,-1 0 1,0-2 0,1 0-1,-1-2 1,37-6 0,-32 1-23,1-1 1,-2-2-1,1 0 0,-1-2 1,-1-1-1,0-1 1,-1-1-1,24-19 1,-28 16 49,0 0 0,34-40 0,30-49 550,-85 107-673,1 0 0,-1-1 0,1 1 0,-1-1 0,1 1 0,-1 0-1,0-1 1,1 1 0,-1-1 0,1 1 0,-1-1 0,0 0 0,0 1 0,1-1-1,-1 1 1,0-1 0,0 1 0,0-1 0,0 0 0,1 1 0,-1-1 0,0 0 0,0 1-1,0-1 1,0 1 0,-1-1 0,1 0 0,0 1 0,0-1 0,0 0 0,-1 1-3,-1 0 0,1 0 0,0 0 0,0 1 0,0-1 0,0 0 0,0 1 0,0-1 0,0 1 0,0-1 0,0 1 0,1-1 0,-1 1 0,0 0 0,0 0 0,0-1 0,0 1 0,0 1 0,-7 7 10,0 0 1,0 1-1,1 0 1,1 0 0,0 1-1,-5 11 1,2-3 25,1 2 1,-9 32 0,16-48-44,0-1 1,0 1-1,0 0 1,1-1 0,-1 1-1,1 0 1,1-1 0,-1 1-1,0 0 1,1-1 0,0 1-1,0-1 1,1 1 0,-1-1-1,1 1 1,2 3-1,-1-3 7,1 0-1,-1-1 0,1 0 1,0 0-1,0 0 0,1 0 1,-1-1-1,1 1 1,-1-1-1,1 0 0,0-1 1,0 1-1,6 1 0,-6-2 11,1 0 0,-1 0 0,0-1 0,1 1 0,-1-1 0,1 0 0,-1-1 0,1 0 0,0 1 1,9-3-1,-12 2-17,-1-1 1,0 1 0,0-1 0,0 0 0,0 0 0,0 0 0,0 0 0,0 0 0,0 0 0,-1-1 0,1 1 0,0 0 0,-1-1 0,1 0 0,-1 1 0,1-1 0,-1 0 0,0 0 0,0 0-1,0 0 1,0 0 0,0 0 0,0 0 0,0 0 0,-1 0 0,1 0 0,-1 0 0,0 0 0,1-1 0,-1-2 0,0-6 24,-1 1 1,0-1-1,0 0 0,-1 0 1,-1 1-1,1-1 0,-2 1 1,1-1-1,-2 1 0,1 0 1,-1 1-1,-1-1 0,0 1 1,0 0-1,-1 1 0,0-1 1,0 1-1,-1 1 0,0-1 1,-13-9-1,18 16-15,0 0 0,0 0 0,0-1 0,0 2 0,0-1 0,0 0 0,-4 0 0,5 1-2,0 0 0,0-1 0,0 1 0,0 0 0,0-1 0,0 0 0,0 1 0,0-1 0,0 0 0,1 0 0,-1 0 0,-3-3 1,5 4-17,0-1 0,0 1 0,0 0 1,0-1-1,0 1 0,0 0 0,0-1 1,0 1-1,0 0 0,0 0 0,0-1 1,0 1-1,0 0 0,0-1 1,0 1-1,1 0 0,-1 0 0,0-1 1,0 1-1,0 0 0,0 0 0,1-1 1,-1 1-1,0 0 0,0 0 1,1 0-1,-1-1 0,0 1 0,0 0 1,1 0-1,-1 0 0,0 0 0,1 0 1,-1-1-1,0 1 0,0 0 0,1 0 1,-1 0-1,0 0 0,1 0 1,-1 0-1,1 0 0,23-7 2,-13 4 0,28-11-3,0 1 1,0 2 0,1 2 0,0 2 0,1 1 0,44 0 0,-81 6 3,0 0 1,0 0-1,0 0 0,-1 1 1,1-1-1,0 1 0,0 0 0,-1 0 1,1 1-1,0-1 0,-1 1 0,1-1 1,-1 1-1,4 3 0,-4-2 2,-1 0 0,1-1 0,-1 1 0,0 0 0,0 0 0,0 0 0,-1 0 0,1 1 0,-1-1 0,0 0 0,0 1 0,0-1 0,0 1 0,0-1 0,0 7 0,-1 6 41,1 0-1,-2 1 1,0-1-1,-1 0 1,-1 0-1,0-1 1,-1 1-1,-1-1 1,-8 20-1,8-20 184,12-16-35,17-24 37,-17 17-219,43-41 295,85-67 1,-131 113-282,-1 1-1,1 0 1,0-1-1,0 1 1,0 1-1,0-1 1,0 1-1,0-1 1,7 0-1,-10 2-18,1 0 0,-1 0 0,0 0 0,1 0 0,-1 0 0,1 0 0,-1 1 0,0-1 0,1 0 0,-1 1 0,0-1 0,1 1 0,-1-1 0,0 1 0,0 0 0,0 0 0,1-1 0,-1 1 0,0 0 0,0 0 0,0 0 0,0 0 0,-1 0 0,1 1 0,0-1 0,0 0 0,-1 0 0,1 0 0,0 1 0,-1-1 0,1 0 0,-1 1 0,1 1 0,4 17 27,-1 1-1,1 25 0,-4-31 8,1 0 0,1 1-1,0-1 1,0-1 0,2 1-1,7 17 1,-12-30-34,1-1-1,0 0 0,0 0 1,-1 1-1,1-1 1,0 0-1,0 0 0,0 0 1,1 0-1,-1 0 1,0 0-1,0 0 1,1 0-1,-1 0 0,0-1 1,1 1-1,-1 0 1,0-1-1,1 1 1,-1-1-1,1 0 0,-1 1 1,3-1-1,1 0 25,0 0 1,1-1-1,-1 1 0,0-1 0,6-2 0,1 0 49,-2 3 73,-9 0-129,-1 0 0,1 0 0,-1 1 0,1-1 0,-1 0 0,1 0 0,-1 0 0,0 0 1,1 0-1,-1 0 0,1 0 0,-1 0 0,1-1 0,-1 1 0,1 0 0,-1 0 0,1 0 0,-1 0 0,0-1 1,1 1-1,-1 0 0,1 0 0,-1-1 0,0 1 0,1 0 0,-1-1 0,0 1 0,1-1 0,0-1-15,1 0 0,-1 1 0,1-1 0,0 0 0,0 0-1,-1 1 1,1 0 0,0-1 0,0 1 0,3-2 0,9-6 15,-9 3-26,-1 0 1,1 0-1,-1 0 0,0-1 1,-1 1-1,5-12 1,13-22-50,-5 15 45,13-27 1,1-4 28,-18 34-13,-1 0-1,-2-1 1,0 0 0,-1 0-1,-2-1 1,5-26 0,12-151 26,-7-184 3,-19 369-21,0 18-10,1 11-12,-14 337-123,7-67 48,-23 25 102,19-226 14,-40 135 0,48-203-22,0 0 0,0 0 0,-1-1 0,-1 1 0,-17 23 0,20-31 14,-1 0 1,-1 0 0,1-1 0,-1 0-1,0 0 1,0 0 0,0-1-1,-1 0 1,0 0 0,1-1 0,-2 0-1,-13 5 1,20-8-30,1 1 0,0-1 0,-1 0 0,1 0 0,-1 1 0,0-1 0,1 0 0,-1 0 0,1 0 0,-1 0 0,1 1 0,-1-1-1,1 0 1,-1 0 0,1 0 0,-1 0 0,0-1 0,1 1 0,-1 0 0,1 0 0,-1 0 0,1 0 0,-1 0 0,1-1 0,-1 1 0,1 0 0,-1-1 0,1 1 0,-1 0 0,1-1 0,-1 1 0,1 0 0,0-1 0,-1 1 0,1-1-1,0 1 1,-1-1 0,1 0 0,0 0 0,0 0-1,0 0 0,0 0 0,0 0 1,1 0-1,-1 0 0,0 0 0,1 0 1,-1 0-1,1 0 0,-1 0 1,1 0-1,-1 0 0,1 0 0,0 0 1,-1 1-1,1-1 0,0 0 0,1 0 1,144-112-106,-15 15 80,-62 33-31,-2-2 0,-4-3 0,-3-3-1,81-127 1,-103 128 48,-25 47 60,15-23-1,-38 58 45,3 7-99,1-1 0,1 1 1,0 1-1,2-1 0,0 1 0,0-1 1,2 1-1,0 0 0,1 0 0,1 0 1,1-1-1,0 1 0,1 0 0,1-1 1,1 0-1,1 0 0,0 0 1,1-1-1,10 18 0,-16-32 6,0 0-1,0 0 1,0 1 0,1-2-1,-1 1 1,1 0 0,0 0-1,-1 0 1,1-1 0,0 1-1,0-1 1,0 1 0,0-1-1,0 0 1,0 0 0,1 0-1,3 1 1,-4-2 0,0 0 1,0 0-1,1 0 1,-1 0-1,0 0 1,0-1-1,0 0 0,1 1 1,-1-1-1,0 0 1,0 0-1,0 0 1,0 0-1,0 0 1,0 0-1,-1-1 0,1 1 1,2-3-1,174-178 356,-128 128-206,-49 52-145,0 1 0,0-1 0,0 1-1,1 0 1,-1-1 0,1 1-1,-1 0 1,1 0 0,-1 0 0,1 0-1,0 0 1,-1 1 0,1-1 0,0 0-1,0 1 1,-1-1 0,1 1-1,0 0 1,0-1 0,0 1 0,0 0-1,0 0 1,2 1 0,-2-1-1,-1 1 1,1 0 0,0 0-1,-1 1 1,1-1-1,-1 0 1,1 0 0,-1 1-1,0-1 1,0 1-1,1-1 1,-1 1 0,0 0-1,0-1 1,-1 1-1,1 0 1,0 0 0,-1-1-1,1 1 1,-1 0 0,1 0-1,-1 0 1,0 3-1,2 9 26,-1 1-1,-1 0 0,0 0 0,-3 18 0,1-17-3,0-1-1,2 0 0,0 1 1,2 16-1,-2-32-28,0 0 0,1 0 0,-1 1 0,0-1 0,0 0 0,0 0 0,0 0 0,0 0 0,0 1 0,0-1 0,0 0 0,0 0 0,0 0 0,0 0 0,0 0 0,0 0 0,1 1 0,-1-1 0,0 0 0,0 0 0,0 0 0,0 0 0,0 0 0,1 0 0,-1 0 0,0 0 0,0 0 0,0 1 0,0-1 0,0 0 0,1 0 0,-1 0 0,0 0 0,0 0 0,0 0 0,0 0 0,1 0 0,-1 0 0,0 0 0,0 0 0,0 0 0,0-1 0,1 1 0,-1 0 0,0 0 0,0 0 0,0 0 0,12-8 0,7-12 0,11-16 0,74-80 0,-99 111 0,-2 2 0,1-1 0,-1 1 0,1-1 0,0 1 0,6-4 0,-9 7 0,0 0 0,0-1 0,0 1 0,-1 0 0,1-1 0,0 1 0,0 0 0,0 0 0,0 0 0,0 0 0,-1-1 0,1 1 0,0 1 0,0-1 0,0 0 0,0 0 0,0 0 0,-1 0 0,1 0 0,0 1 0,0-1 0,0 0 0,0 1 0,-1-1 0,1 1 0,0-1 0,-1 1 0,1-1 0,0 1 0,-1 0 0,1-1 0,0 1 0,-1 0 0,1-1 0,-1 1 0,1 0 0,-1 0 0,1 1 0,5 11 0,0 1 0,-1 0 0,5 20 0,-6-19 0,0 0 0,13 28 0,-16-42 0,4 10 0,1-1 0,0 1 0,0-1 0,1-1 0,12 14 0,-17-21 0,0 0 0,0 0 0,1-1 0,-1 1 0,0-1 0,1 1 0,-1-1 0,1 0 0,-1 0 0,1 0 0,-1 0 0,1 0 0,0-1 0,0 1 0,-1-1 0,1 0 0,0 1 0,0-1 0,-1-1 0,1 1 0,0 0 0,0-1 0,-1 1 0,1-1 0,0 0 0,-1 0 0,1 0 0,-1 0 0,5-3 0,2-1 0,-1-1 0,0 0 0,0-1 0,0 0 0,-1 0 0,0 0 0,11-17 0,0-3 0,16-32 0,-32 54 0,0 0 0,0 0 0,-1 0 0,1 0 0,-1 0 0,0 0 0,0-8 0,-1 12 0,0 0 0,1 0 0,-1 0 0,0 0 0,0 0 0,0-1 0,0 1 0,0 0 0,-1 0 0,1 0 0,0 0 0,0 0 0,-1 0 0,1 0 0,-1 0 0,1 0 0,-1 0 0,1 0 0,-1 0 0,0 0 0,1 0 0,-1 0 0,0 0 0,0 1 0,1-1 0,-1 0 0,0 0 0,0 1 0,0-1 0,0 1 0,0-1 0,0 1 0,0-1 0,0 1 0,0 0 0,-1-1 0,1 1 0,0 0 0,-1 0 0,0 0 0,0 1 0,-1-1 0,1 1 0,0 0 0,0 0 0,0 0 0,0 0 0,0 0 0,1 0 0,-1 1 0,0-1 0,1 0 0,-1 1 0,0 0 0,1-1 0,0 1 0,-1 0 0,1 0 0,0 0 0,-1 2 0,-1 0 0,1 0 0,0 1 0,0-1 0,0 1 0,0 0 0,1-1 0,0 1 0,-1 6 0,1-1 0,1-1 0,1 0 0,-1 0 0,1 0 0,1 0 0,-1 1 0,6 12 0,-6-18 0,1-1 0,-1 0 0,1 0 0,0 0 0,0 0 0,0 0 0,0-1 0,0 1 0,1-1 0,-1 1 0,1-1 0,0 0 0,-1 0 0,1 0 0,0 0 0,0 0 0,1-1 0,-1 1 0,0-1 0,0 0 0,1 0 0,-1 0 0,6 0 0,-3 0 0,0-1 0,0 0 0,0 0 0,0-1 0,0 0 0,0 0 0,0 0 0,0-1 0,0 0 0,-1 0 0,1 0 0,6-4 0,7-5 0,-1-1 0,18-14 0,-15 10 0,151-102 0,-159 109 0,-4 3 0,0 0 0,0 1 0,0 0 0,0 1 0,1 0 0,13-3 0,-21 6 0,0 0 0,0 0 0,0 1 0,1-1 0,-1 1 0,0-1 0,1 1 0,-1 0 0,0 0 0,0 0 0,1 0 0,-1 1 0,0-1 0,1 0 0,-1 1 0,0 0 0,0 0 0,0-1 0,1 1 0,-1 0 0,0 1 0,0-1 0,-1 0 0,1 1 0,0-1 0,0 1 0,-1-1 0,1 1 0,-1 0 0,1 0 0,-1-1 0,3 5 0,0 1 0,-1 1 0,1-1 0,-1 1 0,-1 0 0,1 0 0,-1 0 0,0 0 0,-1 0 0,1 9 0,-1 15 0,-3 33 0,0-14 0,4-35 0,-2-16 0,0 0 0,0 0 0,0 1 0,0-1 0,0 0 0,0 0 0,0 0 0,0 0 0,1 0 0,-1 0 0,0 0 0,0 1 0,0-1 0,0 0 0,0 0 0,0 0 0,0 0 0,0 0 0,0 0 0,0 0 0,1 0 0,-1 0 0,0 0 0,0 0 0,0 0 0,0 0 0,0 0 0,0 0 0,0 0 0,1 0 0,-1 0 0,0 0 0,0 0 0,0 0 0,0 0 0,0 0 0,0 0 0,1 0 0,-1 0 0,0 0 0,0 0 0,0 0 0,0 0 0,0 0 0,0 0 0,0 0 0,1 0 0,-1 0 0,0 0 0,14-23 0,-11 19 0,-1 1 0,26-48 0,2 2 0,38-48 0,-67 96 0,-1 0 0,1 0 0,0 0 0,0 0 0,-1 0 0,1 1 0,0-1 0,0 0 0,0 0 0,0 1 0,0-1 0,0 1 0,0-1 0,1 1 0,-1-1 0,0 1 0,0 0 0,0-1 0,0 1 0,2 0 0,-2 0 0,0 1 0,-1-1 0,1 0 0,0 1 0,0-1 0,-1 1 0,1-1 0,0 1 0,0-1 0,-1 1 0,1-1 0,-1 1 0,1 0 0,-1 0 0,1-1 0,-1 1 0,1 0 0,-1 0 0,1-1 0,-1 1 0,0 0 0,0 0 0,1 0 0,-1-1 0,0 1 0,0 0 0,0 2 0,3 24 0,-1 0 0,-1 30 0,-1-37 0,2-8 0,5-12 0,11-17 0,-12 10 0,145-129 0,-149 134 0,0 0 0,0 1 0,1-1 0,-1 1 0,1-1 0,-1 1 0,1 0 0,-1 0 0,1 0 0,0 1 0,-1-1 0,1 0 0,0 1 0,0 0 0,3 0 0,-4 0 0,0 0 0,0 1 0,0 0 0,1-1 0,-1 1 0,0 0 0,0 0 0,-1 0 0,1 0 0,0 0 0,0 1 0,0-1 0,-1 0 0,1 1 0,-1 0 0,1-1 0,-1 1 0,1 0 0,1 3 0,26 46 0,-22-36 0,1-1 0,1 1 0,0-1 0,1-1 0,1 0 0,12 12 0,-20-21 0,1-1 0,-1-1 0,1 1 0,0-1 0,0 1 0,0-1 0,1 0 0,-1-1 0,0 1 0,1-1 0,-1 0 0,1 0 0,0 0 0,-1 0 0,9-1 0,-7 0 0,1-1 0,-1-1 0,0 1 0,0-1 0,1 0 0,-1 0 0,0 0 0,-1-1 0,1 0 0,7-5 0,1-2 0,-1-1 0,0-1 0,-1 0 0,0-1 0,0 0 0,-1 0 0,13-24 0,-21 33 0,-1 0 0,0 0 0,0 0 0,-1-1 0,1 1 0,-1 0 0,0-1 0,0 1 0,0-1 0,-1 1 0,1-1 0,-1 0 0,0 1 0,-1-1 0,1 1 0,-1-1 0,-1-6 0,1 10 0,1 0 0,-1 1 0,1-1 0,-1 0 0,1 1 0,-1-1 0,1 0 0,-1 1 0,0-1 0,1 1 0,-1-1 0,0 1 0,1-1 0,-1 1 0,0 0 0,0-1 0,0 1 0,1 0 0,-1-1 0,0 1 0,0 0 0,0 0 0,0 0 0,1 0 0,-1 0 0,0 0 0,0 0 0,0 0 0,0 0 0,0 0 0,1 1 0,-1-1 0,0 0 0,-1 1 0,-1 0 0,-1 0 0,0 0 0,1 0 0,-1 1 0,1-1 0,-6 5 0,4-3 0,1 1 0,0-1 0,0 1 0,0 0 0,1 1 0,-1-1 0,1 0 0,0 1 0,0 0 0,1 0 0,-4 8 0,4-5 0,0 0 0,1 0 0,0 0 0,0 0 0,0 0 0,1 0 0,2 11 0,-2-11 0,0 0 0,1-1 0,1 1 0,-1 0 0,1-1 0,4 10 0,-5-15 0,0 0 0,0 0 0,0 0 0,0-1 0,1 1 0,-1 0 0,1-1 0,-1 1 0,1-1 0,0 0 0,-1 1 0,1-1 0,0 0 0,0 0 0,0 0 0,0 0 0,0-1 0,0 1 0,0 0 0,0-1 0,0 1 0,0-1 0,1 0 0,-1 0 0,0 0 0,0 0 0,3 0 0,4-1 0,0-1 0,-1 0 0,1 0 0,0 0 0,-1-1 0,1-1 0,-1 1 0,14-10 0,62-45 0,-62 42 0,-21 14 0,90-60 0,-79 54 0,1 2 0,0 0 0,0 0 0,0 1 0,24-5 0,-37 10 0,1 0 0,0 0 0,0-1 0,0 1 0,-1 0 0,1 0 0,0 0 0,0 0 0,-1 1 0,1-1 0,0 0 0,0 0 0,0 0 0,-1 1 0,1-1 0,0 0 0,-1 1 0,1-1 0,0 0 0,-1 1 0,1-1 0,0 1 0,-1-1 0,2 2 0,-1 0 0,0-1 0,0 1 0,-1 0 0,1-1 0,0 1 0,-1 0 0,1 0 0,-1 0 0,1-1 0,-1 4 0,1 5 0,-1-1 0,0 1 0,-2 11 0,1-16 0,-16 115 0,17-120 0,-1 1 0,1-1 0,0 0 0,0 0 0,0 1 0,0-1 0,0 0 0,0 0 0,0 0 0,0 1 0,0-1 0,0 0 0,0 0 0,0 1 0,0-1 0,0 0 0,0 0 0,0 1 0,0-1 0,0 0 0,0 0 0,0 0 0,0 1 0,0-1 0,0 0 0,1 0 0,-1 0 0,0 1 0,0-1 0,0 0 0,0 0 0,0 0 0,1 0 0,-1 1 0,0-1 0,0 0 0,0 0 0,1 0 0,-1 0 0,0 0 0,0 0 0,1 1 0,10-8 0,12-18 0,-22 24 0,28-33 0,-4 5 0,51-49 0,-75 78 0,6-7 0,1 1 0,0 0 0,12-6 0,-18 11 0,0 0 0,-1 0 0,1 1 0,0-1 0,0 1 0,0-1 0,-1 1 0,1 0 0,0 0 0,0-1 0,3 2 0,-4-1 0,0 0 0,-1 0 0,1 1 0,0-1 0,0 0 0,0 1 0,-1-1 0,1 1 0,0-1 0,0 1 0,-1-1 0,1 1 0,-1 0 0,1-1 0,0 1 0,-1 0 0,1-1 0,-1 1 0,1 0 0,-1 0 0,0 0 0,1-1 0,-1 1 0,0 0 0,1 1 0,6 24 0,-4-13 0,0 0 0,1-1 0,0 0 0,1 0 0,1 0 0,8 14 0,-11-22 0,-1-1 0,1 1 0,0-1 0,0 0 0,0 0 0,0 0 0,0 0 0,1 0 0,-1 0 0,1-1 0,4 2 0,-5-3 0,-1 0 0,1 0 0,0-1 0,0 1 0,0-1 0,-1 0 0,1 0 0,0 0 0,0 0 0,0 0 0,0-1 0,-1 1 0,1-1 0,0 0 0,0 0 0,-1 0 0,1 0 0,3-2 0,16-10 0,-1-1 0,35-29 0,-25 17 0,-10 9 0,-1-2 0,-1 0 0,0-1 0,-2-1 0,18-28 0,-8 6 0,40-86 0,-47 78 0,-2-1 0,12-62 0,17-54 0,-38 141 0,-9 26 0,0 0 0,1 0 0,-1-1 0,0 1 0,0 0 0,0 0 0,0-1 0,0 1 0,0 0 0,0-1 0,0 1 0,0 0 0,0-1 0,-1 1 0,1 0 0,-1 0 0,0-3 0,0 5 0,0 0 0,0 0 0,0 0 0,0 0 0,0-1 0,1 1 0,-1 0 0,0 0 0,1 1 0,-1-1 0,1 0 0,-1 0 0,1 0 0,0 0 0,-1 0 0,1 3 0,-2 1 0,-8 21 0,1 0 0,1 1 0,1 1 0,-3 32 0,-3 113 0,13-144 0,1 0 0,1-1 0,2 1 0,0-1 0,2 0 0,1 0 0,15 34 0,-19-55 0,0 0 0,1 0 0,-1-1 0,2 0 0,-1 0 0,1 0 0,0 0 0,0-1 0,0 0 0,1 0 0,11 8 0,2-1 0,2-1 0,29 13 0,-36-19 19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9:53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 15176,'0'0'1943,"96"-20"-1503,-39 20-104,1 6 16,3 2 24,-7 2 8,-10-2 8,-13 2-8,-7 0-80,-6-2 0,-8-4-160,-8-2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39:54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13560,'0'0'4631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0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1840 64 3912,'0'0'4208,"-5"10"-4002,-17 33-4,20-38-70,-1 1 0,-1-1 0,1 0 0,-1 1 0,0-2 0,0 1 0,-9 8 0,10-10-66,-10 6 207,0 0-1,0-1 1,-1 0 0,0-1-1,0 0 1,-16 5-1,-62 17 1116,56-19-940,-1 2 0,1 1 0,1 2 0,-62 35 0,-135 88 714,68-46-552,87-36-293,30-19-135,-162 144 526,189-163-646,-22 23 66,1 2 0,3 2 0,2 2-1,-45 74 1,75-111-116,-40 65 181,-55 125-1,91-176-144,-5 13 50,1 0 0,-11 49 0,-49 403 886,63-392-812,1 47 45,-4 24 12,4-74-122,5 2-1,8 117 0,1-45-26,1-53-42,4-1 0,6 0 0,35 131 0,-34-186 30,2-1-1,3-1 1,50 96 0,109 150 521,-162-276-534,78 111 239,-58-85-165,-24-30-49,19 20-1,-7-13-12,22 27 83,1-3 0,82 69 1,-57-69-95,87 51 0,-107-76-17,1-1 1,60 20 0,123 31 155,-41-14-115,-12-14-80,-80-25 3,-13-1 40,136 17 1,-16-18-76,388-6 1,-560-20 24,71-2-5,163-28 0,-160 9-50,166-57 0,-216 57 49,198-79-43,-47-5-59,-164 78 110,-2-2 0,-1-3 0,-1-1 0,-2-2 0,44-48 0,-26 16-33,-3-3 0,60-92 0,-81 100-4,120-174-60,-82 136 44,31-39 14,59-82 27,-139 184 16,-8 9-8,-1-1 0,-2-1 0,-1 0-1,-1-1 1,-2-1 0,13-53 0,-11 19-14,-4 0 0,5-102 0,-12 18-93,-17-162 0,-35 26 55,28 186 102,-4-31 11,-35-160 77,43 230-82,-3 0 1,-42-92 0,23 61 38,21 52 18,-27-52 1,-8 3 170,-83-110 0,1 40-11,103 127-178,-2 2 0,-59-44 0,-277-161 359,334 216-384,1 1 5,-243-140 447,240 143-451,0 2 0,-51-13-1,56 18-19,-66-17 132,-138-19 1,168 32-99,-89-31-1,65 17-55,-122-26-8,128 34-10,44 11-2,0 3 0,-1 1 0,1 2 0,-1 2 0,1 2 0,-1 2 0,1 1 0,-1 3 0,-62 17 0,-112 23 0,-121 24 221,138-32-110,-43 23-365,229-57-61,10-2-3028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0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1510 23 3504,'0'0'5489,"-9"3"-4944,-3 1-319,3-2 60,0 1 0,0-1-1,0 0 1,-13 0 0,12 0 159,0 1-1,0 0 1,1 0 0,-1 1-1,-12 6 1,-18 7 520,16-7-455,1 1 0,1 0 0,-1 2-1,-26 20 1,-27 15 561,3-2-335,51-33-529,1 0 0,-29 25 0,11-8 79,-7 7 309,1 3 1,2 1 0,-40 51-1,24-26-88,39-45-232,-24 35 1,27-25-151,14-24-96,0 0 0,-1 0 0,-8 11 0,-3 2 22,2 0 0,0 1 1,-12 29-1,14-26 6,-1-1 0,-27 37 0,26-41-7,1 1 0,1 0 0,-14 34 0,-11 21 103,24-51-99,1 0 0,-15 51 0,9-24 30,-21 38 84,20-48-62,13-30-82,-1 1 0,-5 19 0,-55 180 194,57-185-181,-8 45 0,-6 14-14,16-59-5,1-1 0,1 1 0,-2 29 0,0-3 25,6-36-36,-1-1 1,2 1-1,0-1 1,5 28-1,17 61 106,-1-8 66,-13-58-57,1-1 0,19 43 1,-19-55-62,7 14-16,2-2 0,41 63 1,-58-99-46,32 52 70,1-1 0,79 88 1,-57-79 36,-27-27-55,53 46 1,-38-45-80,67 43 0,-75-55 18,-4-3-4,0-1-1,1-1 0,52 19 0,-12-10-46,-47-16 2,2-1 0,-1-1 0,1-2 0,56 8 0,101-9-225,-130-3 241,67-7 1,-15 0 13,223-21-101,-302 22 116,7-1-14,211-29-233,-175 15 190,-52 12 61,0 1 0,-1 0 0,2 2 0,29-2 0,1 2 9,0-3 0,-1-1 0,0-3 0,50-16 0,-53 14 0,157-51 18,-182 56 25,1 0 1,-1-2-1,-1 0 1,37-24 0,-18 6 17,46-42 0,-39 32-11,-28 23-31,-1 0 1,28-30-1,187-216 239,-216 242-235,66-87 80,48-104 112,-75 116-142,-34 55-22,-2 0 1,-1-1 0,24-82-1,12-131 79,-33 34 40,-15 145-134,-5 22 25,-1 0-1,-2 1 0,-3-1 1,-2 1-1,-2 0 0,-2 0 0,-26-69 1,-36-44 191,66 150-226,-16-30 78,-1 0 0,-3 2 0,-1 1-1,-1 1 1,-3 2 0,-1 1-1,-2 1 1,-44-34 0,-34-3 54,14 9-48,44 28 35,-2 3 0,-1 2 1,-68-26-1,-11 13 130,61 22-150,-217-50 406,213 57-440,-92-18 115,149 28-174,0 0 1,-38 1-1,-1-1 38,59 4-65,-117-13 199,-230 4 0,43 44 29,295-32-323,0-1-1,-1 0 0,1-1 1,-1 0-1,0-1 0,1-1 1,-16-2-1,15-3-740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4512,'0'0'10001,"-1"9"-9576,-15 70 1103,16-78-1419,-1 0-1,1 0 1,0 0-1,0 0 1,0 0-1,0 0 1,0 0 0,0 0-1,0 0 1,0 0-1,1 0 1,-1 0-1,0 0 1,1 2-1,2-4 916,-2-9-375,-1 10-597,0 0 0,0-1 0,0 1 0,0 0-1,0 0 1,0-1 0,0 1 0,0 0 0,0-1-1,0 1 1,0 0 0,1 0 0,-1-1 0,0 1-1,0 0 1,0 0 0,0-1 0,0 1 0,1 0-1,-1 0 1,0 0 0,0-1 0,0 1 0,1 0-1,-1 0 1,0 0 0,0 0 0,0 0 0,1-1-1,-1 1 1,0 0 0,0 0 0,1 0 0,-1 0-1,0 0 1,1 0 0,-1 0 0,0 0 0,0 0-1,1 0 1,-1 0 0,0 0 0,0 0 0,1 0-1,-1 0 1,0 0 0,0 0 0,1 0 0,-1 0-1,0 1 1,1-1 0,8 0 72,0 0 179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1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5720,'0'0'8288,"-4"10"-7830,-9 33-10,11-38-275,-2 8 1203,2-14 257,2 1-1604,-1 0 0,1-1 0,0 1 0,-1-1 0,1 1 0,0-1 0,-1 1 0,1 0 0,-1-1 0,1 1 0,-1 0 0,1 0 0,-1-1 0,1 1 0,-1 0 0,1 0 0,-1 0 0,1-1 0,-1 1 0,1 0 0,-1 0 0,0 0 0,-2 0 59,0 0 0,0 1 0,0-1 0,0 1 0,0-1 0,1 1 0,-1 0 0,0 0 0,1 0 0,-1 0 0,1 1 0,-1-1 0,1 1 0,-1-1 0,1 1 0,0 0 0,0 0 0,0 0 0,0 0 0,0 0 0,0 1 0,1-1 0,-4 5 0,3-3 467,2-5-69,7-10-208,17-20-192,-14 15-2760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2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13672,'0'0'672,"60"7"-512,-30-11-408,7 4 0,13 4-328,4-15 8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1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4120,'0'0'9358,"10"1"-9060,29 3-8,-15-6 1836,-23 2-2075,-1-1-1,1 1 0,-1 0 0,1 0 0,-1 0 0,1 0 0,0 0 0,-1 0 0,1 0 0,-1 0 0,1 0 0,-1 0 0,1 0 1,0 0-1,-1 1 0,1-1 0,-1 0 0,1 0 0,-1 0 0,1 1 0,-1-1 0,1 0 0,-1 1 0,1-1 0,-1 1 1,0-1-1,1 0 0,-1 1 0,1-1 0,-1 1 0,0-1 0,1 1 0,-1-1 0,0 1 0,0-1 0,0 1 0,1 0 0,-1-1-35,0 1-1,0-1 1,0 0 0,1 0-1,-1 0 1,0 0-1,0 1 1,0-1-1,1 0 1,-1 0-1,0 0 1,0 0-1,0 0 1,1 0-1,-1 0 1,0 0-1,0 0 1,0 0-1,1 0 1,-1 0 0,0 0-1,0 0 1,1 0-1,-1 0 1,0 0-1,0 0 1,1 0-1,-1 0 1,0 0-1,0 0 1,0 0-1,1 0 1,-1 0-1,0 0 1,0-1-1,0 1 1,0 0-1,1 0 1,9-11 291,-8 9-249,0-1 0,0 0 1,0 0-1,-1 0 0,1 0 0,1-6 1,1-26-25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1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 5416,'0'0'11134,"-7"9"-10673,-19 29-49,22-25 170,11-11-115,7-7 123,-13 4-560,-1 1 0,1 0 0,0-1 0,0 1 0,-1-1 1,1 1-1,0-1 0,-1 1 0,1-1 0,-1 1 0,1-1 0,0 1 0,-1-1 0,1 0 0,-1 1 0,0-1 0,1 0 0,-1 0 0,0 1 1,1-1-1,-1 0 0,0 0 0,0 0 0,1 1 0,-1-1 0,0 0 0,0 0 0,0 0 0,0 0 0,0 1 0,0-1 0,-1 0 1,1 0-1,0 0 0,0 1 0,0-1 0,-1 0 0,1 0 0,-1-1 0,-2-2-42,0-1 0,-1 0-1,1 1 1,-8-8 0,1 0-2094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1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5320,'0'0'4328,"9"-11"-3950,29-34 14,-36 42-259,1 0 0,0 0 0,-1 0 0,0-1 0,0 1 0,3-7 0,1-1 502,-3 0 510,-3 8-399,0 5 137,-2 2-725,1 1-1,-1-1 0,0 0 1,-1 0-1,1 0 1,0 0-1,-4 4 1,-6 11 433,0-6 256,9-13-68,6-11-100,3-8-302,0 0 1,-1 0-1,3-38 0,-7 56-349,-1 0 0,0 0 0,-1 0-1,1 0 1,0 0 0,0 0 0,0 1-1,-1-1 1,1 0 0,0 0-1,-1 0 1,1 0 0,0 0 0,-1 1-1,1-1 1,-1 0 0,0 0 0,1 1-1,-2-2 1,2 2-22,0 0 1,0 0-1,0 0 0,0 0 1,0 1-1,0-1 0,0 0 0,0 0 1,0 0-1,0 0 0,0 0 1,0 1-1,0-1 0,0 0 1,-1 0-1,1 0 0,0 0 0,0 0 1,0 1-1,0-1 0,0 0 1,0 0-1,0 0 0,0 0 1,0 0-1,-1 0 0,1 0 0,0 0 1,0 0-1,0 0 0,0 1 1,0-1-1,-1 0 0,1 0 0,0 0 1,0 0-1,0 0 0,0 0 1,0 0-1,-1 0 0,1 0 1,0 0-1,0 0 0,0 0 0,0 0 1,0 0-1,-1 0 0,1 0 1,0-1-1,0 1 0,0 0 1,0 0-1,0 0 0,0 0 0,-1 0 1,1 0-1,0 0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1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6016,'0'0'10689,"-3"10"-10233,-3 9-49,-1 0 1,-18 33-1,7-9 996,17-40-1143,-3-1 770,8-10-389,-3 8-609,-1-1 1,1 0 0,-1 0 0,0 0-1,1 0 1,-1 0 0,0 0-1,1 1 1,-1-1 0,0 0 0,0 0-1,0 0 1,0 0 0,0 0 0,0 0-1,0 0 1,0 0 0,-1 0-1,1 0 1,0 0 0,0 0 0,-1 1-1,1-1 1,-1 0 0,1 0 0,-1 0-1,1 0 1,-1 1 0,1-1-1,-1 0 1,0 1 0,-1-2 0,0-1 33,-1 0 1,0 0 0,0 1-1,0-1 1,0 1 0,0 0-1,-5-3 1,-13-7 299,19 9-962,14 6-2362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1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6128,'0'0'17345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1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5824,'0'0'5985,"10"-2"-5497,33-5 41,-23 2 588,-19 5-1048,-1 0 0,0 0-1,4-6 4717,-17 35-2600,5-9-1303,8-19-825,0-1 1,1 0 0,-1 1-1,1-1 1,-1 0 0,1 1 0,-1-1-1,1 0 1,-1 0 0,1 0-1,-1 1 1,1-1 0,-1 0 0,1 0-1,-1 0 1,1 0 0,-1 0-1,1 0 1,-1 0 0,1 0-1,-1 0 1,1 0 0,-1 0 0,1 0-1,-1-1 1,1 1 0,-1 0-1,1 0 1,-1 0 0,1-1-1,-1 1 1,9-3 583,-15 1 217,5 2-766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1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15144,'0'0'10598,"-10"6"-10517,-31 21-2,39-26-68,1 0 0,0 0 0,-1 0 0,1 0 0,0 1-1,-1-1 1,1 0 0,0 1 0,0-1 0,0 1 0,0-1 0,0 1 0,1-1 0,-1 1 0,0 0 0,1-1 0,-1 1 0,1 0 0,0 0 0,-1 2-1,1-3-6,0-1-1,0 1 0,0-1 0,1 1 0,-1-1 0,0 1 0,0-1 0,0 1 0,0-1 0,1 0 0,-1 1 0,0-1 0,0 1 0,1-1 0,-1 0 0,0 1 0,1-1 0,-1 0 0,0 1 0,1-1 0,-1 0 0,1 1 0,-1-1 0,0 0 0,1 0 0,-1 0 0,1 1 0,-1-1 1,1 0-1,-1 0 0,1 0 0,-1 0 0,1 0 0,-1 0 0,1 0 0,-1 0 0,1 0 0,-1 0 0,0 0 0,1 0 0,-1 0 0,1 0 0,-1-1 0,1 1 0,-1 0 0,1 0 0,-1-1 0,0 1 0,1 0 0,-1 0 0,1-1 0,-1 1 0,0 0 0,1-1 0,-1 1 0,1-1 1,8-7-120,0-1 1,0 0 0,0 0-1,7-12 1,-3 4-2960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2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7032,'0'0'8156,"-10"8"-7680,-31 28-12,22-23 191,18-13-585,0 0-1,0 1 1,1-1 0,-1 0-1,0 1 1,0-1 0,0 1 0,1-1-1,-1 1 1,0-1 0,1 1-1,-1-1 1,0 1 0,1 0-1,-1-1 1,1 1 0,-1 0-1,1 0 1,-1-1 0,1 1-1,0 0 1,-1 0 0,1 0-1,0 0 1,0-1 0,-1 1-1,1 2 1,1-2 12,0 0-1,0 1 1,1-1 0,-1 0-1,0 0 1,1 0 0,-1 0-1,0 0 1,1-1 0,-1 1-1,1 0 1,0-1 0,-1 1-1,1-1 1,-1 1 0,1-1-1,2 0 1,-3 1-32,0-1 1,0 0-1,0 1 0,0-1 1,0 0-1,0 0 0,0 0 1,1 0-1,-1 0 0,0 0 1,0 0-1,0 0 0,0 0 1,0-1-1,0 1 0,0 0 1,0-1-1,0 1 0,0-1 1,0 1-1,0-1 0,0 1 1,0-1-1,0 0 0,1 0 1,-2-1 18,4-18 910,-4 19-967,0 0 1,-1 1-1,1-1 0,0 1 0,-1-1 0,1 1 1,-1-1-1,1 1 0,-1-1 0,1 1 1,-1-1-1,1 1 0,-1 0 0,1-1 1,-1 1-1,0 0 0,1 0 0,-1-1 1,1 1-1,-1 0 0,0 0 0,1 0 0,-1 0 1,0 0-1,1-1 0,-1 1 0,0 0 1,1 1-1,-1-1 0,0 0 0,0 0 1,0 0 6,0 0 1,1 0-1,-1 0 0,0 0 1,0 0-1,0 0 1,0 0-1,0 0 1,1 1-1,-1-1 1,0 0-1,0 1 0,0-1 1,1 0-1,-1 1 1,0-1-1,1 1 1,-1-1-1,0 1 1,1-1-1,-1 1 0,0 0 1,1-1-1,-1 1 1,1 0-1,-1-1 1,1 1-1,0 0 1,-1 0-1,1 0 0,0-1 1,-1 1-1,1 0 1,0 0-1,0 0 1,0 0-1,0-1 1,0 1-1,0 0 1,0 1-1,0-2-14,0 0 1,0 0-1,1 1 1,-1-1-1,0 0 1,0 0-1,0 0 1,1 0-1,-1 1 1,0-1-1,0 0 1,0 0-1,1 0 0,-1 0 1,0 0-1,0 0 1,1 0-1,-1 0 1,0 0-1,0 0 1,1 0-1,-1 0 1,0 0-1,0 0 1,1 0-1,-1 0 0,0 0 1,0 0-1,1 0 1,-1 0-1,0 0 1,0 0-1,1 0 1,-1-1-1,0 1 1,0 0-1,0 0 1,1 0-1,-1 0 1,0 0-1,0-1 0,0 1 1,0 0-1,1 0 1,-1-1-1,0 1 1,0 0-1,12-12 113,11-34-612,-16 34-2364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2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9792,'0'0'12881,"10"7"-12736,31 19-18,-28-17 243,-17-9 161,-6-1-474,-6 6 101,15-4-147,-1 0-1,1-1 1,0 1-1,-1 0 1,1-1 0,-1 1-1,1-1 1,-1 0 0,0 0-1,1 1 1,-1-1 0,-2 0-1,4-1-15,0 1 0,-1 0 0,1 0-1,0 0 1,0-1 0,0 1 0,0 0-1,0 0 1,-1-1 0,1 1 0,0 0-1,0 0 1,0-1 0,0 1 0,0 0 0,0 0-1,0-1 1,0 1 0,0 0 0,0-1-1,0 1 1,0 0 0,0 0 0,0-1-1,0 1 1,0 0 0,1 0 0,-1-1-1,0 1 1,0 0 0,0 0 0,0-1 0,0 1-1,0 0 1,1 0 0,-1 0 0,0-1-1,0 1 1,0 0 0,1 0 0,-1 0-1,0 0 1,0 0 0,1-1 0,-1 1-1,14-12-238,7-2-2917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2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62 6728,'0'0'5912,"-6"12"-5136,2-2-629,-6 12 751,1 0 0,-11 43 0,19-57-655,-2 12 1635,8-16-893,7-8-413,-3-1-389,0-1 0,-1 0 0,0 0 0,0-1 0,0 0 0,-1-1 1,0 0-1,0 0 0,-1 0 0,0-1 0,0 0 0,-1 0 0,-1 0 0,6-13 0,-10 21-160,0 1 1,0-1-1,0 0 1,0 1-1,1-1 1,-1 1-1,0-1 1,0 1-1,0-1 1,0 1-1,-1-1 1,1 0-1,0 1 1,0-1-1,0 1 1,0-1-1,0 1 1,-1-1-1,1 1 1,0-1-1,-1 1 1,1-1-1,0 1 1,-1-1-1,1 1 1,0 0-1,-1-1 1,1 1 0,-1-1-1,1 1 1,-1 0-1,1 0 1,-1-1-1,1 1 1,-1 0-1,1 0 1,-1-1-1,1 1 1,-1 0-1,1 0 1,-1 0-1,0 0 1,-27-2 249,24 2-188,2 1-64,0-1 0,0 0-1,0 0 1,0 0 0,0-1 0,0 1-1,0-1 1,0 1 0,0-1 0,-4-1 0,6 2-26,-1-1 1,1 0 0,-1 0-1,1 1 1,-1-1-1,1 0 1,0 0 0,-1 1-1,1-1 1,0 0-1,0 0 1,0 0 0,-1 1-1,1-1 1,0 0 0,0 0-1,0 0 1,0 0-1,1 0 1,-1 1 0,0-1-1,0 0 1,0 0 0,1 0-1,-1 1 1,0-1-1,1 0 1,-1 0 0,1 0-1,2-6-364,1 1 0,0 0-1,0 0 1,8-10 0,-8 12-1306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46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373 188 4912,'0'0'10358,"-1"10"-10188,-1 8-101,0-1 1,-2 1 0,0-1-1,-1 1 1,0-1 0,-2-1-1,0 1 1,-1-1 0,0-1-1,-18 26 1,18-32-16,-1-1 1,0 1-1,0-1 0,-1-1 0,0 1 0,-1-2 0,1 0 1,-1 0-1,0-1 0,-1 0 0,-15 4 0,23-7-32,-1-1-1,0 0 1,0 0-1,1 0 1,-1-1-1,0 1 1,0-1 0,0 0-1,0-1 1,0 1-1,0-1 1,0 0-1,1 0 1,-1-1-1,0 1 1,1-1-1,-1 0 1,1 0-1,-1-1 1,1 1-1,0-1 1,0 0-1,0 0 1,1-1-1,-1 1 1,1-1-1,0 1 1,-1-1-1,2 0 1,-5-6-1,4 2 3,0 0 0,0 1-1,0-1 1,1 0-1,0 0 1,1 0 0,0 0-1,0-1 1,1 1 0,-1 0-1,2 0 1,-1 0-1,2-1 1,-1 1 0,1 0-1,0 0 1,0 0-1,7-14 1,-3 9 3,0 1 0,1-1 0,0 1 0,1 1 0,0-1 1,1 1-1,0 1 0,1 0 0,0 0 0,16-11 0,-14 13 0,1 1-1,0 1 1,1 0-1,-1 0 0,1 2 1,21-5-1,-27 8-5,-1 1 0,0-1 0,1 2 0,-1-1 0,0 1 0,0 1 0,1-1-1,-1 1 1,10 4 0,6 0 20,-7-2-20,105 23 224,-99-23-181,0-2 0,-1-1-1,39-2 1,-31-2 13,0-2 0,0-1-1,0-1 1,46-18 0,-20 6 78,-38 14-51,0 0 1,0-2-1,0 0 1,21-13-1,-15 9 96,-19 10-110,0-1 0,-1 1 0,1-1 0,0 0 0,-1 0 0,6-5 0,-8 7-6,-10-10 97,5 10-506,0 0 0,0-1 0,0 2 0,0-1 1,0 0-1,0 1 0,-4 1 0,7-2 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2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8432,'0'0'11170,"-2"9"-10825,-2 2-206,3-7 48,-1 1-1,1-1 1,0 1 0,1-1-1,-1 1 1,0 8 0,3-16-79,-1 1-1,0 0 1,1 0 0,-1 0 0,1 0 0,0 0 0,-1 0 0,1 1 0,0-1 0,0 1 0,0-1-1,5-2 1,4-22 92,-3 12-3150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2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6632,'0'0'6044,"-5"10"-5214,-15 32 0,14-21 459,6-21-1226,0 1-1,0-1 0,0 0 0,0 1 1,0-1-1,0 0 0,0 0 0,0 1 1,0-1-1,0 0 0,1 1 0,-1-1 0,0 0 1,0 0-1,0 1 0,0-1 0,0 0 1,1 0-1,-1 1 0,0-1 0,0 0 1,0 0-1,1 1 0,-1-1 0,0 0 1,0 0-1,1 0 0,-1 0 0,0 1 1,1-1 50,1 0 1,-1 0 0,0-1 0,0 1 0,0 0 0,0 0-1,0-1 1,0 1 0,0 0 0,0-1 0,0 1 0,-1-1-1,1 1 1,0-1 0,0 0 0,0 1 0,0-1 0,1-1-1,0 0-11,0 0 0,0 0 0,0 0 0,0 0-1,-1-1 1,1 1 0,-1-1 0,1 1-1,-1-1 1,0 1 0,0-1 0,0 0-1,0 0 1,0 1 0,-1-1 0,1 0 0,-1-5-1,-1 10-28,0 0 0,0 0 0,-1-1 0,1 1 1,-1-1-1,1 1 0,-1-1 0,0 0 0,-3 3 0,-5 1 144,10-5-209,-1 0 0,1 0 0,0 0 0,0-1 0,0 1 0,0 0 0,0 0 0,-1 0-1,1 0 1,0 0 0,0 0 0,0 0 0,0 0 0,0 0 0,0 0 0,0 0 0,-1-1 0,1 1 0,0 0-1,0 0 1,0 0 0,0 0 0,0 0 0,0 0 0,0-1 0,0 1 0,0 0 0,0 0 0,0 0-1,0 0 1,0 0 0,0-1 0,0 1 0,0 0 0,0 0 0,0 0 0,0 0 0,0 0 0,0-1 0,0 1-1,0 0 1,0 0 0,0 0 0,0 0 0,0 0 0,0 0 0,0-1 0,0 1 0,1 0 0,-1 0 0,0 0-1,0 0 1,0 0 0,0 0 0,0 0 0,1-1 0,14-36-2893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2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95 9744,'0'0'15577,"-8"-12"-15587,-2-4-180,-11-17 386,8-1-3443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2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7832,'0'0'9426,"0"11"-9026,0 64 1439,0-75-1796,0 1 1,0-1 0,0 0-1,0 1 1,0-1 0,0 1-1,0-1 1,0 0 0,0 1-1,0-1 1,0 0 0,0 1-1,0-1 1,0 0 0,0 1-1,0-1 1,1 0 0,-1 1-1,0-1 1,0 0 0,0 1-1,1-1 1,-1 0 0,0 1 0,0-1-1,1 0 1,-1 0 0,0 1-1,0-1 1,1 0 0,-1 0-1,0 0 1,1 0 0,-1 1-1,0-1 1,1 0 0,-1 0-1,0 0 1,1 0 0,-1 0-1,1 0 1,-1 0 0,0 0-1,1 0 1,-1 0 0,0 0-1,1 0 1,-1 0 0,0 0-1,1 0 1,-1 0 0,0-1-1,1 1 1,-1 0 0,0 0-1,1 0 1,-1 0 0,0-1-1,1 1 1,-1-1 0,2 0 9,-1-1 0,1 1 0,-1-1 1,0 0-1,0 0 0,0 0 0,0 0 1,0 0-1,0 0 0,1-3 0,8-15 535,-18 43 633,5-19-1040,1-2 158,5-10-253,4-9-3240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2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81 8536,'0'0'14817,"-1"-11"-14620,-4-36-36,0 29 184,4 17-332,1 1-1,0 0 1,0-1-1,-1 1 1,1 0-1,0 0 1,-1-1-1,1 1 1,0 0-1,-1 0 0,1 0 1,-1 0-1,1-1 1,0 1-1,-1 0 1,1 0-1,-1 0 1,1 0-1,0 0 1,-1 0-1,1 0 1,-1 0-1,1 0 0,-1 0 1,-1 1 41,0 0 1,-1 0-1,1 0 1,0 0-1,0 1 0,0-1 1,0 1-1,-3 2 1,-5 3 128,10-7-211,0-1 1,0 1 0,0-1 0,-1 1 0,1-1 0,0 1 0,0 0 0,0-1 0,0 1-1,0-1 1,0 1 0,0-1 0,0 1 0,0-1 0,0 1 0,0 0 0,0-1 0,0 1-1,0-1 1,0 1 0,0-1 0,0 1 0,0-1 0,1 1 0,-1 0 0,0-1 0,0 1-1,1-1 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2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82 8032,'0'0'8614,"-10"12"-8099,-45 53 517,49-57 245,7-6-414,15-12-34,26-23-360,-33 23-306,1-1-1,-1 0 0,-1 0 0,0 0 0,0-1 0,-1 0 0,6-16 1,-13 27-140,1 1 0,-1-1 0,0 0 0,1 0 0,-1 0 0,0 1 0,0-1 0,0 0 0,1 0 0,-1 0 1,0 1-1,0-1 0,0 0 0,0 0 0,-1 0 0,1 0 0,0 0 0,0 0 0,-1 0-10,1 1 0,0 0 0,-1-1 0,1 1 1,0 0-1,-1 0 0,1 0 0,-1-1 0,1 1 0,0 0 0,-1 0 0,1 0 0,-1 0 0,1 0 0,-1 0 0,1 0 0,0 0 0,-1 0 1,1 0-1,-1 0 0,1 0 0,-1 0 0,1 0 0,-1 0 0,-32 15 353,26-11-321,-40 16 228,29-13-234,-27 15 1,43-27-3526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2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77 7136,'0'0'10337,"-4"10"-9680,-12 32-81,16-42-561,0 0 0,0 1-1,0-1 1,-1 0 0,1 0 0,0 0-1,0 0 1,0 1 0,0-1 0,0 0-1,0 0 1,0 0 0,0 0 0,0 1-1,0-1 1,0 0 0,-1 0 0,1 0-1,0 1 1,0-1 0,0 0 0,1 0-1,-1 0 1,0 1 0,0-1 0,0 0-1,0 0 1,0 0 0,0 1 0,0-1-1,0 0 1,0 0 0,0 0 0,0 0-1,1 1 1,-1-1 0,0 0 0,0 0-1,0 0 1,0 0 0,0 0 0,1 1-1,-1-1 1,0 0 0,0 0 0,0 0 0,0 0-1,1 0 1,-1 0 0,0 0 0,0 0-1,0 0 1,1 0 0,-1 0 0,0 0-1,0 0 1,0 0 0,1 0 0,-1 0-1,0 0 1,0 0 0,0 0 0,1 0-1,-1 0 1,14-7 342,-12 6-228,6-3 96,1-1 1,-1-1-1,15-11 0,-20 14-159,1 0 0,-1 0 1,0 0-1,1-1 0,-2 1 0,1-1 1,0 0-1,-1 0 0,0 0 0,3-7 1,-5 10-44,0 0 1,0-1 0,0 1 0,0 0 0,0-1-1,0 1 1,-1 0 0,1 0 0,-1-1-1,1 1 1,-1 0 0,1 0 0,-1 0 0,0 0-1,1-1 1,-1 1 0,0 0 0,0 0 0,0 0-1,0 1 1,0-1 0,0 0 0,0 0-1,0 0 1,0 1 0,0-1 0,0 1 0,-1-1-1,1 1 1,-2-1 0,-40-14 236,40 15-256,-23-4-32,14 3-3055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2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6328,'0'0'8273,"2"10"-7694,7 31-17,-8-40-481,-1 1 0,1 0 0,-1 0 0,1-1 0,0 1 0,-1 0 0,1-1 0,0 1 0,0-1 0,0 1 0,0-1 0,1 1 0,-1-1 0,0 0 0,1 0 0,-1 1 0,0-1 0,1 0 0,-1 0 0,1 0 0,0-1 0,-1 1 0,1 0 0,0-1 0,-1 1 0,1-1 0,0 1 0,0-1 0,0 0 0,-1 0 0,4 0 0,3 0 176,-1-1 0,1 0 0,-1-1 0,1 0-1,11-4 1,-11 3-19,4-5 669,-12 7-50,-7 6-535,4-3-266,0 0-1,0 0 0,0 0 1,-1-1-1,1 0 0,0 1 1,-1-1-1,1 0 0,-7 0 1,-6 1-2756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2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5320,'0'0'20478,"6"-11"-20394,2-3-57,-2 3 19,0 1 1,13-18 0,-19 28 202,4 20 728,-4-19-970,1-1 1,-1 1-1,0-1 1,0 1-1,0-1 0,1 0 1,-1 1-1,0-1 1,1 0-1,-1 1 0,0-1 1,1 0-1,-1 1 1,0-1-1,1 0 0,-1 0 1,1 1-1,-1-1 1,0 0-1,1 0 0,-1 0 1,1 0-1,-1 1 1,1-1-1,-1 0 0,0 0 1,1 0-1,-1 0 0,1 0 1,-1 0-1,1 0 1,-1 0-1,1 0 0,-1-1 1,1 1-1,-1 0 1,0 0-1,1 0 0,-1 0 1,1-1-1,-1 1 1,0 0-1,1 0 0,-1-1 1,1 1-1,-1 0 1,0-1-1,0 1 0,1 0 1,-1-1-1,0 1 1,1 0-1,-1-1 0,0 0 1,1 1 10,0-1 0,-1 1 1,1-1-1,-1 0 0,1 1 1,-1-1-1,1 1 0,-1-1 0,1 0 1,-1 0-1,0 1 0,1-1 1,-1 0-1,0 0 0,1 1 0,-1-1 1,0 0-1,0 0 0,0 1 1,0-1-1,0 0 0,0 0 0,0-1 1,-12-14-2710,9 13 1223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2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6224,'0'0'14545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5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 14568,'0'0'1336,"-60"-4"-904,44 4-137,7 0 1,5 0-200,2 0-208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46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 10040,'0'0'4006,"3"17"-3607,57 271 1081,39 222 461,-76-398-1301,-20-101-434,-1 0-1,0 1 1,-1-1-1,0 1 1,-1-1-1,-3 23 1,3-33-195,0-1 1,0 0 0,0 0-1,-1 1 1,1-1 0,0 0-1,0 0 1,0 0 0,0 0 0,-1 1-1,1-1 1,0 0 0,0 0-1,-1 0 1,1 0 0,0 0-1,0 0 1,-1 1 0,1-1-1,0 0 1,0 0 0,-1 0-1,1 0 1,0 0 0,-1 0-1,1 0 1,0 0 0,0 0-1,-1 0 1,1 0 0,0 0 0,0-1-1,-1 1 1,1 0 0,0 0-1,0 0 1,-1 0 0,1 0-1,0 0 1,0-1 0,-1 1-1,1 0 1,0 0 0,-14-10 138,12 9-125,-85-75 551,41 39-350,26 20-123,0 0 1,0 2 0,-2 1-1,-37-20 1,50 30-74,5 2-43,-1 0 0,0 0-1,1 1 1,-1-1 0,0 1 0,-5-1-1,23-9-3512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45 124 4512,'0'0'17153,"-7"-12"-16855,-23-39-46,29 48-263,0 1 0,0-1-1,0 1 1,0-1 0,0 1-1,1-1 1,-1 0 0,1 1-1,-1-1 1,1 0 0,0 0-1,0 1 1,0-1 0,1 0-1,-1 1 1,1-1 0,-1 0-1,2-3 1,0-1-2139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4416,'0'0'9226,"14"0"-8724,-3 1-380,-3-2-45,-1 2-1,0-1 0,0 1 0,0 0 1,0 1-1,0-1 0,0 1 0,0 1 0,0-1 1,8 6-1,53 26 929,-37-19-125,42 25 0,-67-35-701,1-1 0,-1 0 0,1-1-1,1 0 1,-1 0 0,0-1 0,10 3 0,-11-3-92,-6-2-138,1 0-1,-1 0 1,0 0-1,0 0 1,1 0-1,-1 0 1,0 0-1,0 0 1,1 0 0,-1 0-1,0 0 1,0 0-1,1 0 1,-1 0-1,0 0 1,0 0 0,1 0-1,-1 0 1,0 0-1,0 0 1,0 0-1,1-1 1,-1 1-1,0 0 1,0 0 0,0 0-1,1 0 1,-1-1-1,0 1 1,0 0-1,0 0 1,0 0 0,0-1-1,1 1 1,-1 0-1,0 0 1,0 0-1,0-1 1,0 1 0,0 0-1,0 0 1,0-1-1,0 1 1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9744,'0'0'1480,"-9"13"-1454,-65 98 168,45-71 271,-1-1 1,-41 41 0,4-6 871,4-13 2103,76-67-5453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6824,'0'0'3057,"8"11"-2418,15 22-266,96 128 2591,-104-143-2456,-11-12-176,1 0 0,0 0 0,1-1 0,11 10 0,-16-15-379,0-1 0,0 1 0,0 0 1,0-1-1,0 1 0,0-1 0,0 0 0,0 1 0,0-1 1,0 0-1,0 0 0,-1 1 0,2-3 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8840,'0'0'1529,"-8"12"-1161,-120 156 1308,112-150-929,1 1 0,1 0 0,-20 36 0,49-63-2236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5624,'0'0'2369,"13"13"-1825,-13-12-542,125 128 2051,-104-105-1425,-1 2 646,2-2-1,26 25 1,-47-49-1232,-1 1 0,1-1 1,-1 1-1,1-1 0,-1 1 0,1-1 1,0 1-1,-1-1 0,1 0 0,0 1 1,-1-1-1,1 0 0,0 1 0,0-1 1,-1 0-1,1 0 0,0 0 0,0 0 0,-1 0 1,1 0-1,0 0 0,0 0 0,0 0 1,-1 0-1,1 0 0,0 0 0,0-1 1,-1 1-1,1 0 0,0-1 0,-1 1 1,1 0-1,0-1 0,-1 1 0,1-1 1,0 1-1,-1-1 0,1 1 0,-1-1 1,1 0-1,2-3-199,-1 1 0,0-1 0,0 0 1,0 0-1,2-6 0,-2 4-1149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9040,'0'0'266,"-9"12"-102,-137 165 1647,115-147-1339,19-19-12,0 1 0,1 0-1,0 0 1,1 1 0,-12 20 0,40-37-1782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6824,'0'0'1885,"12"11"-1360,0 1-371,66 54 732,61 53 2913,-129-108-3399,-9-10-418,0 0-1,-1 0 1,1 0 0,0 0 0,0 0-1,0 0 1,0 0 0,0 0 0,0 0-1,0-1 1,0 1 0,0 0 0,0-1-1,0 1 1,1-1 0,-1 1 0,0-1-1,0 1 1,0-1 0,1 0-1,-1 0 1,0 0 0,1 1 0,-1-1-1,2-1 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 8936,'0'0'1969,"-8"11"-1557,-188 201 1311,138-159-1216,26-25 149,1 2-1,-42 50 0,69-74-2494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7632,'0'0'2438,"4"13"-1740,86 194 2227,-80-184-2544,-7-16-205,-1-1 1,1 1-1,0-1 1,1 0 0,0 0-1,0 0 1,0 0-1,1-1 1,10 11 0,-15-16-196,0 0 1,1 0-1,-1 0 1,1 0-1,-1 1 1,0-1 0,1 0-1,-1 0 1,1 0-1,-1 0 1,1 0 0,-1 0-1,1 0 1,-1 0-1,1 0 1,-1-1 0,0 1-1,1 0 1,-1 0-1,1 0 1,-1 0 0,0-1-1,1 1 1,-1 0-1,1 0 1,-1-1 0,0 1-1,1 0 1,-1-1-1,0 1 1,0 0-1,1-1 1,-1 1 0,0 0-1,0-1 1,1 1-1,-1-1 1,0 1 0,0-1-1,1 0-882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49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7328,'0'0'1632,"7"12"-1247,-1 0-288,0 0 0,0 0 1,-1 0-1,-1 1 0,0 0 0,-1 0 0,3 22 0,-1 45 664,-9 127 0,-25 82 606,16-179-810,8-64-280,2-6 170,-2 0 0,-1-1 0,-13 40 0,12-56 151,6-16-174,5-14 107,20-49 9,-4 10-199,36-64-1,-44 88-243,14-21 59,-23 39-133,-1 1 1,1 0-1,-1 0 0,1 0 1,0 1-1,0-1 1,0 1-1,0-1 1,7-2-1,-9 4-17,0 1 0,0 0 1,0-1-1,0 1 0,0 0 0,0 0 0,0 0 0,0 0 1,0 0-1,0 0 0,1 0 0,-1 1 0,0-1 0,0 0 1,0 1-1,0-1 0,0 0 0,0 1 0,0-1 0,0 1 1,0 0-1,0-1 0,-1 1 0,1 0 0,0-1 0,0 1 1,0 0-1,-1 0 0,1 0 0,-1 0 0,1 0 0,0 0 1,-1 0-1,1 0 0,-1 0 0,0 0 0,1 0 0,-1 2 1,3 6 4,0 0 0,0 1 0,0 11 0,-2-20-9,8 97 37,-8-68 2,2-1 0,1 1 0,2 0 0,8 28 0,-11-49-7,1-1 1,0 0-1,1-1 1,-1 1 0,1-1-1,1 0 1,0 0-1,0 0 1,0-1 0,0 0-1,1 0 1,0-1-1,0 1 1,1-2-1,8 5 1,-11-7-6,-1-1-1,0 0 1,1 0-1,-1 0 1,1-1 0,-1 1-1,1-1 1,-1 0-1,1 0 1,-1-1-1,1 0 1,-1 1 0,1-1-1,-1-1 1,0 1-1,7-4 1,2 0 37,0-2 0,0 1 0,23-18-1,-21 11 4,-1 0-1,0-1 1,-1 0-1,-1-1 1,0-1-1,-1 0 0,-1 0 1,12-25-1,-18 30-28,0 1 0,0-1 0,-1 0 0,-1-1 0,3-19 0,-4 27-17,-1-1-1,0 0 0,0 0 0,0 0 0,0 0 0,-1 0 1,0 0-1,0 1 0,0-1 0,-1 0 0,1 1 0,-1-1 1,0 1-1,0-1 0,-6-7 0,7 11-16,0 0 0,0 0 0,0 1 0,0-1 0,0 0 1,0 0-1,0 1 0,0-1 0,0 0 0,0 1 0,0-1 0,-1 1 0,1 0 0,0-1 0,0 1 0,-1 0 0,1 0 1,0-1-1,-1 1 0,1 0 0,0 1 0,0-1 0,-1 0 0,1 0 0,0 0 0,-1 1 0,1-1 0,0 1 0,0-1 1,0 1-1,-1-1 0,1 1 0,0 0 0,0-1 0,0 1 0,-2 2 0,0-1 5,0 1 0,1 0-1,-1 0 1,0 0 0,1 0-1,0 1 1,0-1 0,0 0-1,0 1 1,0 0 0,-1 4-1,0 6-1,0 1-1,1-1 1,0 1-1,1 0 1,1 0-1,1 0 0,0 0 1,1-1-1,0 1 1,5 17-1,-5-25-4,0 1 1,1 0-1,0-1 0,0 0 0,1 1 0,0-1 1,0-1-1,0 1 0,1-1 0,0 1 0,0-1 1,1-1-1,-1 1 0,1-1 0,1 0 1,-1 0-1,1-1 0,0 1 0,0-2 0,11 6 1,-15-9 1,1 1 0,0-1 0,0 0 0,-1 0 1,1 0-1,0 0 0,0-1 0,-1 1 0,1-1 1,0 0-1,-1 0 0,1 0 0,-1-1 0,1 1 0,-1-1 1,1 0-1,-1 0 0,0 0 0,0 0 0,4-4 1,7-7 32,-1 1 0,20-25 1,1-5 61,-3-1-1,52-95 1,-79 129-59,2 1-1,0-1 0,0 1 1,7-8-1,-9 10 103,2 12-120,-3-3-23,0 0 0,-1 0 0,1 1-1,-1-1 1,1 1 0,-1-1 0,0 1 0,-1 0 0,1 0 0,1 4 0,13 25-2,33 53 82,-41-69-27,1-1 0,0 1 0,1-2 0,1 1 0,1-1-1,0-1 1,19 18 0,-26-28-27,1 0-1,-1-1 1,1 1-1,0-1 1,1-1 0,-1 1-1,0-1 1,1 0-1,-1 0 1,1-1-1,0 0 1,-1 0-1,1-1 1,0 0-1,0 0 1,-1 0 0,1-1-1,7-1 1,-2 0 13,-1-1 0,1-1 0,-1 0 1,0 0-1,0-1 0,0 0 0,-1-1 0,0 0 1,15-12-1,-18 12-12,-1 1 18,-1 1 0,1-1 0,12-5 0,-16 9-33,0 0 1,-1 0-1,1 0 0,0-1 1,0 1-1,-1 0 0,1-1 1,-1 1-1,1-1 0,-1 1 1,0-1-1,0 0 0,1 0 1,0-2-1,23 3 131,-21-4-139,0-1 1,0 1-1,0-1 1,-1 1 0,0-1-1,4-10 1,-2 5 2,-1 0 1,0 0 0,-1-1-1,-1 1 1,1-1 0,-2 0 0,0 0-1,0 0 1,-1 0 0,-1 0-1,0 0 1,-5-22 0,6 33-8,0 0-1,0-1 1,0 1 0,0 0 0,-1 0 0,1 0-1,0 0 1,-1 0 0,1 0 0,-1 0-1,1 0 1,-1 0 0,1 0 0,-1 0-1,0 0 1,1 0 0,-1 0 0,0 1 0,0-1-1,0 0 1,0 1 0,0-1 0,0 0-1,0 1 1,0-1 0,0 1 0,0-1 0,0 1-1,0 0 1,0-1 0,0 1 0,0 0-1,0 0 1,0 0 0,0 0 0,-1 0 0,1 0-1,0 0 1,0 0 0,0 0 0,0 1-1,-2 0 1,-1 0-3,1 1-1,-1 0 0,1 0 1,0 0-1,0 0 1,0 0-1,0 1 1,0 0-1,0-1 1,1 1-1,-5 6 1,3-3-4,1 0 0,0 1 0,0-1 0,1 1 1,0-1-1,0 1 0,0 0 0,1 0 1,0 0-1,0 0 0,1 0 0,0 0 0,1 8 1,0-5 1,0 0 1,1-1 0,0 1-1,1 0 1,0-1 0,1 0 0,0 1-1,9 15 1,-3-8-25,-5-9 24,0 0-1,0-1 0,12 14 0,-15-19 6,0 0 0,1 0 0,-1 0 0,1 0-1,0 0 1,0-1 0,-1 1 0,1-1 0,0 0 0,0 0-1,0 0 1,0 0 0,1-1 0,-1 1 0,4-1 0,7 1 42,1-2 0,-1 0 0,0-1 0,0 0 1,0-1-1,0-1 0,0 0 0,-1-1 0,0-1 1,0 0-1,0 0 0,-1-1 0,0-1 0,12-9 1,-16 14 126,-8 3-164,1-1 0,-1 1 0,1 0 0,0 0 1,-1 0-1,1-1 0,-1 1 0,1 0 0,-1-1 0,1 1 1,-1 0-1,1-1 0,-1 1 0,1-1 0,-1 1 1,0 0-1,1-1 0,-1 1 0,0-1 0,1 0 1,-1 1-1,0-1 0,1 0 0,1-8-922,-6 12-1210,-4 2 1988,4-1-225,4-3 117,3 7-89,-3-8 219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10248,'0'0'1328,"-55"75"-944,27-43 0,2 2 0,4-6 56,8-7 8,1-5 8,1-4 0,2-2-104,8-2 8,-2-2-160,2-6 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6224,'0'0'1852,"13"9"-1295,11 9-112,-1 2 0,0 0-1,-2 1 1,22 28 0,-32-34-78,-7-10-174,0 0-1,0 0 1,0 0 0,-1 0 0,1 1 0,-2 0 0,1 0 0,0 0 0,-1 0-1,0 0 1,1 8 0,0-12-795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8432,'0'0'888,"-34"60"-464,9-21 0,-5 7 40,0-4 16,2-7-24,0-9 8,9-4-24,7-6 0,6-8-80,4-4 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5224,'0'0'2872,"55"78"-2104,-29-46 8,2-7-224,-4-11 8,-4-4-128,0 0 8,-3-4-128,-3-6 0,-4 0-152,2-4 8,2-2-80,4-6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6728,'0'0'1377,"-5"14"-992,-20 37 175,-42 65-1,47-84-281,-2 2 529,-1-1 0,-28 30 0,49-61-806,1-1-5,-1 1 0,1-1 0,-1 1 0,1 0 0,0-1 0,-1 1 0,1 0 0,0 0 0,0-1 0,1 1 0,-1 0 0,0 0 0,0 4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6520,'0'0'2097,"11"8"-1581,-2 0-391,61 53 775,58 77 2791,-111-124-2893,-17-14-860,1 1-1,0-1 1,-1 1-1,1-1 0,0 0 1,-1 0-1,1 1 1,0-1-1,0 0 0,-1 0 1,1 0-1,0 0 1,-1 0-1,1 0 0,0 0 1,0 0-1,-1 0 1,1 0-1,0 0 0,0 0 1,-1-1-1,1 1 0,0 0 1,0-1-1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3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9144,'0'0'1512,"-43"101"-976,15-45 0,-2 8-64,2-7 0,-1-7-48,9-18 0,8-3-24,0-5 8,2-6-128,4-2 8,4-4-112,2-2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5520,'0'0'1261,"13"8"-748,-10-6-483,31 19 880,49 41 0,28 28 3256,-110-89-4227,0 0-1,0-1 1,0 1 0,0-1-1,0 1 1,0-1-1,-1 1 1,1-1-1,0 1 1,1-1 0,-1 0-1,0 0 1,0 1-1,1-1 1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8744,'0'0'1088,"-26"65"-680,4-19 80,-2 11-8,-2-1-48,-3-5 0,9-3-40,2-12 16,2-4-80,4-13 16,4-11-112,2-2 8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5520,'0'0'2518,"12"5"-2022,21 10-205,-2-2 203,0 1-1,31 19 0,49 33 1424,-74-46-689,-36-19-1190,0-1-1,-1 1 1,1-1-1,0 1 1,0-1-1,0 0 1,0 0-1,0 1 1,0-1-1,0 0 1,0 0-1,0 0 1,0 0-1,0 0 1,0 0 0,0 0-1,0 0 1,0 0-1,0-1 1,0 1-1,0 0 1,0-1-1,0 1 1,-1 0-1,1-1 1,0 1-1,0-1 1,0 0-1,0 1 1,-1-1-1,1 1 1,0-1-1,-1 0 1,2-1-1,5-9-1838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49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8432,'0'0'3265,"4"15"-2681,-2-7-490,3 8 127,-1 1 0,0 1 0,-2-1 1,1 28-1,3 206 2956,1-200-1819,-2-6-3230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8432,'0'0'208,"-5"12"-106,-71 141 994,-53 43 1794,125-191-2920,-19 32 1460,22-35-1474,0-1 0,0 1 1,1-1-1,-1 1 0,0-1 0,1 1 1,-1-1-1,1 1 0,0 0 1,-1-1-1,1 1 0,0 0 1,0 0-1,0-1 0,0 1 0,1 0 1,-1-1-1,0 1 0,1 0 1,-1-1-1,2 2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6128,'0'0'1513,"12"10"-836,93 77 1367,-92-77-1902,-7-5 289,0 0 0,0-1-1,1 0 1,12 6 0,-18-9-450,1 0 1,-1-1-1,1 1 1,-1-1 0,1 0-1,0 1 1,-1-1-1,1 0 1,0 0-1,-1 0 1,1 0-1,0 0 1,-1-1 0,1 1-1,0 0 1,-1-1-1,1 1 1,-1-1-1,1 0 1,-1 1-1,1-1 1,-1 0-1,1 0 1,-1 0 0,0 0-1,3-2 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9344,'0'0'600,"-35"63"-312,9-11 8,-4 2 232,0 7 0,-1-9-16,5-5 0,4-13-56,8-12 8,4-10-80,8 0 0,-2-6-120,2-6 0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5016,'0'0'3657,"12"10"-3104,19 13 209,59 33 0,-64-41-326,-15-8-79,0-1-1,0-1 1,0 0-1,22 7 1,-30-12-357,0-1 1,-1 1-1,1-1 1,0 1-1,0-1 0,-1 0 1,1 0-1,-1 0 0,1 0 1,-1 0-1,1-1 1,3-2-1,-2 2-1136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7136,'0'0'528,"-64"70"-272,36-28 16,-2 5 72,-7-1 0,3-3 88,4-5 8,0-12-16,9-2 8,3-4-48,2-6 0,4-1-136,4-7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6016,'0'0'866,"14"14"-520,-1 0-234,14 16 278,42 32 1,-56-51-225,13 10 800,55 36-1,-65-46-707,16 6 1291,-31-16-1570,1-1 0,-1 1 0,0-1 0,1 0 0,-1 0 0,1 0 0,-1 1 0,1-1 0,-1-1 0,1 1 0,-1 0 0,0 0 0,1 0 0,-1-1-1,1 1 1,-1-1 0,0 1 0,1-1 0,-1 0 0,0 1 0,2-2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7936,'0'0'648,"-48"59"-296,13-17 0,-3 3 32,-2 3 0,7-6-56,9-14-8,6-5-24,6-5 0,6-6-80,0-4 8,0-4-104,4-4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6824,'0'0'512,"57"46"-320,-21-15 168,2 1 8,-1-6 80,-9-4 0,-4-4 56,-6-6 0,-6-2-64,-4-3 8,-2-5-104,-2 2-8,-2-4-72,2-4-8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8240,'0'0'656,"-73"101"-424,41-55 200,-2 3-8,4-9 0,3-12 8,11-4-96,2-8-8,4-8-88,4-2 16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6424,'0'0'1388,"12"13"-927,-1-3-343,12 13 331,33 43 0,-39-44 347,1 1 0,1-2 0,34 30 0,-53-50-813,1 0 0,0-1 0,0 1 0,-1 0 0,1-1-1,0 1 1,0 0 0,0-1 0,0 1 0,0-1 0,0 1 0,0-1 0,0 0 0,0 1 0,0-1 0,0 0-1,0 0 1,0 0 0,0 0 0,0 0 0,1 0 0,-1 0 0,0 0 0,0 0 0,0 0 0,0 0 0,0-1 0,0 1-1,0 0 1,0-1 0,0 1 0,0-1 0,0 0 0,0 1 0,0-1 0,-1 1 0,3-2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50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0 749 9440,'0'0'1057,"11"0"-674,-6 1-337,-1-1-11,0 1 1,0-1-1,0 0 0,0 0 0,0 0 0,-1-1 0,1 1 0,0-1 0,0 0 0,0 0 1,-1 0-1,1 0 0,0-1 0,-1 0 0,1 0 0,-1 0 0,0 0 0,0 0 0,0-1 1,5-4-1,10-15 197,-1 0 0,0-1 0,-2-1 1,-1-1-1,-1 0 0,13-38 1,45-170 1242,-31 90-478,-29 105-672,-5 16 80,1-1 1,12-24-1,-9 35 68,-10 12-455,0 0 0,1 0 1,-1 0-1,0 0 0,0 0 0,1 0 0,-1 0 1,0 0-1,0 0 0,1 0 0,-1 0 0,0 0 1,1 0-1,-1 0 0,0 0 0,0 0 0,0 0 1,1 1-1,-1-1 0,0 0 0,0 0 0,1 0 0,-1 0 1,0 1-1,0-1 0,0 0 0,0 0 0,1 1 1,-1-1-1,0 0 0,9 29 562,-8-27-594,11 64 372,-2 2 0,-3-1 0,-4 1 0,-8 127-1,3-174-230,-1 0 1,0 1-1,-8 22 0,8-35-58,0-1 0,0 1 0,-1-1 0,0 0 0,0 0 0,-1 0 0,0 0 0,-1-1 0,-11 12 0,16-17-53,-1-1 0,1 0 1,0 0-1,-1 0 0,0 0 0,1 0 0,-1 0 1,1 0-1,-1-1 0,0 1 0,0-1 0,1 1 1,-1-1-1,0 0 0,0 1 0,0-1 1,1 0-1,-1 0 0,0 0 0,0-1 0,-2 1 1,0-1 11,1-1 1,-1 1 0,0-1-1,0 1 1,1-1 0,-1 0 0,1-1-1,-1 1 1,-2-4 0,-5-4 85,1-1 1,0 0 0,0 0 0,-9-17-1,16 25-52,1-1-1,0 0 0,0 0 1,0 0-1,0 0 0,1 0 1,-1 0-1,0-5 0,3 8-51,-1 1 0,1-1-1,0 0 1,-1 1 0,1-1-1,0 1 1,-1-1 0,1 1-1,0 0 1,0-1 0,-1 1-1,1 0 1,0 0 0,0-1-1,0 1 1,-1 0 0,1 0-1,0 0 1,0 0 0,0 0-1,0 0 1,-1 0 0,1 0-1,0 0 1,0 1 0,0-1-1,0 0 1,150 36 243,-23-4-86,-109-29-125,22 6-48,1-3 0,60 2 0,-97-8-254,6 0 525,-4 0-3466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7528,'0'0'384,"-43"67"-256,19-23 144,-6 3 0,0-3 8,4 0 0,-3-13 56,9-13-8,8-2-96,2-4 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5624,'0'0'997,"13"13"-217,91 95 835,-64-68-796,91 99 3356,-131-139-4186,1 1 0,-1-1 0,0 1 0,0-1 0,0 0 0,1 1 0,-1-1 0,0 1 0,1-1 0,-1 0 0,0 1 0,1-1 0,-1 0 0,0 1 0,1-1 0,-1 0 0,1 0-1,-1 0 1,1 1 0,-1-1 0,0 0 0,1 0 0,-1 0 0,1 0 0,-1 0 0,1 0 0,-1 0 0,1 1 0,-1-2 0,1 1 0,-1 0 0,1 0 0,-1 0 0,1 0 0,-1 0 0,1 0 0,-1 0 0,0-1 0,1 1 0,-1 0 0,1 0-1,-1-1 1,0 1 0,1 0 0,-1 0 0,1-1 0,-1 1 0,0 0 0,0-1 0,1 1 0,-1-1 0,0 1 0,0 0 0,1-1 0,-1 1 0,0-1 0,0 1 0,0-1 0,0 1 0,1-1 0,-1 1 0,0-1 0,0 0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8840,'0'0'1160,"-67"93"-800,35-47 8,-4 2-24,1-3 8,9-7 16,0-8 8,2-10-48,2-5 0,8-3-96,-5 0 16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4816,'0'0'2268,"15"6"-1688,101 48 517,-53-24-247,18 10 657,-80-40-1505,0 1-1,0 0 0,-1-1 1,1 1-1,0-1 1,0 1-1,0-1 0,0 1 1,0-1-1,0 0 0,0 1 1,0-1-1,0 0 1,0 0-1,0 0 0,0 0 1,0 0-1,0 0 0,0 0 1,0 0-1,0 0 1,0 0-1,0-1 0,0 1 1,0 0-1,0-1 0,0 1 1,0-1-1,0 1 1,1-1-1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8240,'0'0'1128,"-60"101"-624,23-42-8,-1-1 0,2-16-96,6-7-8,3-11 32,11-2 0,-2-6-128,6-4 8,6-10-120,4 2 8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4120,'0'0'3200,"14"15"-2592,11 9-322,76 77 1578,-24-16 1715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4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9040,'0'0'824,"-54"95"-520,18-42 112,-5-5-8,15-12-32,4-8 16,8-16-24,2-1 0,0-3-104,6-4 16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5320,'0'0'2430,"11"7"-1940,33 23 297,61 55 0,25 19 2128,-122-98-2535,-7-5-269,-1-1 0,1 1 0,-1-1 1,1 1-1,-1-1 0,1 1 0,0-1 1,-1 1-1,1-1 0,0 0 0,0 1 1,-1-1-1,1 0 0,0 0 0,0 0 1,-1 1-1,2-1 0,7-8-1794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8640,'0'0'976,"-50"78"-616,22-33 64,-3-3 0,7-6-56,0 5 0,0-7-16,-2-8 8,4 0-32,7-8 8,3-10-120,6-4 8,2-2-144,2 2 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4616,'0'0'577,"10"6"50,-10-6-626,12 7 228,-1 0-1,0 1 1,-1 0-1,0 1 0,18 19 1,3 11 825,30 48 0,-51-71-606,-1 1 0,0 1 0,-1 0 1,0 0-1,8 38 0,-9-38 615,-3-13-581,-3-10-1460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51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69 5824,'0'0'6318,"-6"-11"-5839,0 1-323,0 0-1,-12-14 1,16 23-125,1-1 0,-1 1 1,0 0-1,0 0 0,1 0 1,-1 0-1,0 0 0,0 0 1,0 0-1,0 0 0,0 1 1,0-1-1,0 1 0,0 0 1,0-1-1,0 1 0,-1 0 1,1 0-1,0 0 0,0 1 1,-3 0-1,-2 0 82,-1 2 1,1-1-1,-1 1 0,-6 4 1,7-4-13,-4 2 28,-1 0-1,2 1 1,-1 1 0,1 0-1,0 0 1,0 1 0,1 0-1,0 1 1,0 0 0,1 0 0,0 1-1,1 0 1,0 0 0,1 1-1,0 0 1,0 0 0,1 0-1,-5 18 1,8-21-35,0 0 1,0 1-1,1-1 0,0 1 1,0-1-1,1 1 0,0 0 0,1-1 1,0 1-1,0-1 0,1 1 0,0-1 1,0 1-1,1-1 0,0 0 1,1 0-1,0-1 0,0 1 0,0-1 1,1 0-1,0 0 0,1 0 0,10 11 1,-11-13-52,-1-1 0,1 1 0,-1-1 0,1 0 0,0 0 1,1-1-1,-1 1 0,1-1 0,-1 0 0,1-1 0,0 1 0,0-1 1,0 0-1,0-1 0,1 0 0,-1 0 0,0 0 0,1 0 0,-1-1 0,0 0 1,1-1-1,-1 1 0,0-1 0,1 0 0,-1-1 0,0 0 0,0 0 1,0 0-1,0 0 0,-1-1 0,1 0 0,0-1 0,7-5 0,-2 0 15,0 0-1,-1 0 0,0 0 1,0-2-1,-1 1 0,-1-1 1,0 0-1,0-1 1,-1 0-1,9-22 0,-5 6 119,-1-2 0,-2 0 0,8-50 0,-1 108 731,-5-5-775,18 29 1,-20-41-73,1-1 0,0 0 0,1 0 0,0-1 0,0 0 1,1-1-1,0 0 0,20 11 0,-22-15-17,0 0 0,0 0 0,0-1-1,0 0 1,1 0 0,-1-1 0,1-1 0,0 1 0,-1-2 0,1 1 0,0-1 0,17-3 0,-5-2 1,0-1 1,0-1-1,0-2 1,-1 0 0,-1-1-1,32-20 1,-35 19-1647,25-23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7832,'0'0'776,"-48"87"-544,16-45 72,-5 0 0,1-2 40,6-9-8,8-13 8,8-8 0,4-8-40,3 2 8,5-4-128,2-4-8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6824,'0'0'74,"13"8"285,172 128 1438,-80-32 527,-103-102-2207,0 0-1,0-1 1,0 1-1,0-1 1,0 1-1,0-1 1,1 0 0,-1 1-1,0-1 1,1 0-1,-1-1 1,1 1-1,4 1 1,-6-2-148,0 0 0,0-1 0,0 1 0,1 0 0,-1 0 0,0-1 0,0 1 1,0 0-1,0-1 0,1 1 0,-1-1 0,0 0 0,0 1 0,0-1 0,0 0 0,0 0 1,0 1-1,-1-1 0,1 0 0,0 0 0,0 0 0,-1 0 0,1 0 0,0 0 0,-1 0 1,1-2-1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7432,'0'0'368,"-63"82"-256,33-42 208,-4 3 0,3-3 40,-1-10 8,2 5 24,2-3 8,3-4-8,1-12 8,8-8-112,-2 2 0,0-2-112,8-2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5920,'0'0'1008,"-8"12"-652,-19 29 534,-48 53 1,-76 69 3322,127-143-4977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8936,'0'0'618,"10"5"-291,43 21 823,-1 3 0,82 60 1,-111-76 182,-11-8-672,-12-5-687,1 0 1,-1 0-1,0 0 1,0 0-1,0 0 1,1 0-1,-1 0 0,0 0 1,0 0-1,0 0 1,1 0-1,-1-1 1,0 1-1,0 0 0,0 0 1,1 0-1,-1 0 1,0 0-1,0 0 0,0 0 1,0 0-1,0-1 1,1 1-1,-1 0 1,0 0-1,0 0 0,0 0 1,0 0-1,0-1 1,0 1-1,0 0 1,1 0-1,-1 0 0,0-1 1,0 1-1,0 0 1,0 0-1,0 0 1,0 0-1,0-1 0,0 1 1,0 0-1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6016,'0'0'1856,"-5"13"-1432,-17 36 308,-36 62 1,-109 118 3796,165-226-4305,-1 0 0,1-1-1,-1 1 1,0-1 0,1 0-1,-1 0 1,0 0 0,-4 2 0,7-4-203,0 0 1,0 0 0,0 0-1,0 0 1,-1 0 0,1 0-1,0 0 1,0 0 0,0 0-1,-1 0 1,1 0 0,0 0-1,0 0 1,0 0 0,-1 0-1,1 0 1,0 0 0,0 0-1,0 0 1,-1 0 0,1 0-1,0 0 1,0 0 0,0 0-1,0 0 1,-1 0 0,1-1-1,0 1 1,0 0 0,0 0-1,0 0 1,0 0 0,-1 0-1,1-1 1,0 1 0,0 0-1,0 0 1,0 0 0,0 0 0,0-1-1,0 1 1,0 0 0,0 0-1,0 0 1,0-1 0,0 1-1,0 0 1,0 0 0,0-1-1,-1-8-1219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10344,'0'0'666,"11"8"-286,147 102 955,-114-85-947,66 39 1089,-75-42-2,-34-21-1026,-1-5-2338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5720,'0'0'1272,"-49"61"-880,11-9 368,-2-3 8,8-13-72,7-2 16,3-6-104,2-8 16,2-3-152,2-5 8,8-2-192,-2-8 8,4-2-208,4-2 8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8240,'0'0'380,"17"15"-198,176 152 693,-17-40 1894,-140-103-1486,-36-24-1230,0 0 0,0 1-1,0-1 1,0 0 0,0 0 0,1 0 0,-1 1 0,0-1 0,0 0 0,0 0-1,1 0 1,-1 1 0,0-1 0,0 0 0,1 0 0,-1 0 0,0 0-1,0 0 1,1 1 0,-1-1 0,0 0 0,0 0 0,1 0 0,-1 0-1,0 0 1,1 0 0,-1 0 0,0 0 0,0 0 0,1 0 0,-1 0-1,0 0 1,1 0 0,-1 0 0,0-1 0,0 1 0,1 0 0,-1 0-1,0 0 1,0 0 0,1 0 0,-1-1 0,-2-8-1591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6424,'0'0'577,"-7"17"-77,5-13-476,-28 61 1067,-62 102 1,7-56 1596,71-96-1782,14-14-926,-1-1 0,1 1 0,-1-1 0,1 0-1,0 1 1,-1-1 0,1 0 0,-1 1 0,1-1 0,-1 0 0,1 1 0,-1-1 0,1 0 0,-1 0 0,0 0 0,1 1 0,-1-1 0,1 0 0,-1 0-1,1 0 1,-1 0 0,0 0 0,1 0 0,-1 0 0,1 0 0,-1 0 0,1-1 0,-1 1 0,0 0 0,1 0 0,-1-1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53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1420 4416,'0'0'5704,"-1"-12"-5290,1 12-409,-1-9 81,1-1 1,0 1 0,0 0 0,0-1-1,1 1 1,1 0 0,0 0 0,0 0 0,4-11-1,16-28 764,3 1 1,55-82-1,78-76 1236,-113 148-1535,-31 39-316,44-50 765,-58 67-965,1 0-1,0 1 1,0-1 0,0 0-1,0 0 1,0 0 0,0 0 0,0 1-1,0-1 1,0 0 0,1 1 0,-1-1-1,0 1 1,0 0 0,1-1 0,-1 1-1,0 0 1,2 0 0,-2 0-13,0 0 1,0 0 0,0 1-1,-1-1 1,1 0 0,0 1-1,-1-1 1,1 1 0,0-1-1,-1 1 1,1-1 0,0 1-1,-1 0 1,1-1 0,-1 1-1,1 0 1,-1-1 0,1 1-1,-1 0 1,0 0 0,1 0-1,1 6 70,0 0-1,0 1 0,0-1 0,0 14 0,-2-19-89,2 27 138,-2 0 0,-1 0 0,-1 0 0,-6 29 0,-30 113 518,37-168-646,-22 71 644,54-124-56,-14 25-533,89-129 237,-89 133-245,0 0 0,2 2 1,1 0-1,39-30 0,-55 46-46,-1 1 0,1 0 0,0-1-1,0 1 1,0 1 0,5-3 0,-8 4-8,0 0-1,0 0 1,0-1-1,0 1 1,0 0-1,0 0 1,1 1-1,-1-1 1,0 0 0,0 0-1,0 0 1,0 1-1,0-1 1,0 1-1,0-1 1,0 1-1,0-1 1,0 1-1,0-1 1,0 1-1,0 0 1,-1 0 0,1-1-1,0 1 1,0 0-1,-1 0 1,2 2-1,2 3 5,-1 0 0,0 1 0,0 0 0,0-1 0,-1 1 0,0 0 0,-1 0 0,2 11 0,2 62 21,-4-61-17,-2 57 35,0-53-23,1 1-1,0-1 1,2 1-1,1-1 1,6 28-1,-8-48-16,0 0 0,0 0 0,0 0 0,1 0-1,-1-1 1,1 1 0,0 0 0,-1-1 0,1 1 0,0-1 0,0 1 0,1-1 0,-1 0-1,0 0 1,1 0 0,0 0 0,-1-1 0,1 1 0,0-1 0,0 1 0,0-1-1,3 1 1,-2-1-3,0 0 0,0-1 0,1 0-1,-1 1 1,0-1 0,0-1-1,0 1 1,1-1 0,-1 0-1,0 1 1,0-2 0,0 1-1,0 0 1,0-1 0,-1 0 0,5-2-1,16-10 40,-2-1-1,0-1 1,30-27-1,-40 31-19,-1-1 1,0 0-1,0-1 0,-1 0 0,-1 0 0,13-28 0,-15 26 6,0-1-1,-1 0 1,3-19 0,-7 28-1,-1-1-1,0 1 1,0-1 0,-1 0-1,0 1 1,-1-1 0,0 0 0,-2-10-1,3 18-23,0 1-1,0-1 1,0 0-1,-1 1 1,1-1-1,0 1 1,0-1-1,0 0 0,0 1 1,-1-1-1,1 1 1,0-1-1,-1 1 1,1-1-1,0 1 1,-1-1-1,1 1 1,0-1-1,-1 1 1,1-1-1,-1 1 1,1 0-1,-1-1 1,1 1-1,-1 0 0,1-1 1,-1 1-1,0 0 1,1 0-1,-1 0 1,1-1-1,-1 1 1,0 0-1,1 0 1,-1 0-1,1 0 1,-1 0-1,0 0 1,1 0-1,-1 0 0,0 0 1,1 1-1,-1-1 1,1 0-1,-1 0 1,1 0-1,-1 1 1,0-1-1,1 0 1,-1 1-1,1-1 1,-1 0-1,0 2 1,-2 0 4,1 0 1,-1 0-1,1 1 0,-1 0 1,1-1-1,0 1 1,0 0-1,-2 4 1,-1 2-6,1 1 0,1 1 1,-1-1-1,2 0 0,-1 1 1,2 0-1,-1-1 0,1 1 0,1 0 1,0 0-1,1-1 0,0 1 1,0 0-1,1-1 0,1 1 0,-1-1 1,2 1-1,0-1 0,0 0 1,0-1-1,1 1 0,1-1 0,0 0 1,0 0-1,1 0 0,0-1 1,12 12-1,-10-12-4,0 0 0,0-1 0,0 1 0,1-2 0,0 1 0,1-2 0,16 8 0,-20-10 2,1-1-1,-1 0 1,0-1 0,1 0 0,-1 0 0,1 0 0,-1-1 0,1 0 0,-1 0 0,1-1 0,-1 0 0,0-1 0,11-2 0,7-5 9,0-1 1,-1-1-1,0-1 1,0-1-1,-2-1 1,0-2-1,0 0 1,-2-1-1,30-30 1,-28 22 6,-1 0-1,-1-1 1,-1-1-1,-2-1 1,0 0-1,-2-2 1,17-46 0,-2-16 71,-3-2 1,-4-1 0,-4 0 0,11-192 0,-31 191-30,0 83-42,0 0 1,-2 1 0,1-1 0,-2 1 0,-5-17 0,9 29-18,0-1 0,0 1 0,0 0 0,0-1 0,0 1 0,-1-1 0,1 1 0,0 0 0,0-1 0,0 1 0,0 0 0,0-1 0,0 1 0,-1 0 0,1-1 0,0 1 0,0 0 0,-1 0 0,1-1 0,0 1-1,0 0 1,-1 0 0,1-1 0,0 1 0,-1 0 0,1 0 0,0 0 0,-1 0 0,1-1 0,0 1 0,-1 0 0,1 0 0,0 0 0,-1 0 0,1 0 0,0 0 0,-1 0 0,1 0 0,-1 0 0,1 0 0,0 0 0,-1 0 0,1 0 0,-10 17 23,-1 14-10,2 1 0,1 0 1,2 1-1,1-1 0,2 1 0,0 51 1,23 203-45,-19-272 29,20 156-11,43 169 0,-47-284 174,-16-53-148,1 0-1,-1 1 1,1-1 0,0 0-1,0 0 1,0 0 0,0 0-1,0 0 1,1 0 0,-1-1-1,1 1 1,0-1 0,3 3 0,-3-4 6,0 0 0,-1-1 1,1 1-1,-1-1 1,1 0-1,0 0 1,0 0-1,-1 0 1,1 0-1,0 0 0,3-2 1,32-8 83,-29 8-88,62-22 121,-39 12-290,42-8 1,-59 18-396,5-2-3796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9344,'0'0'832,"73"44"-448,-27-24 96,3-8-8,-11-4-24,-2 2 0,-8-4 24,-11-4-8,-5-2-80,-8 0 8,-2-2-96,2-2 0,-2 2-160,2-8-8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6224,'0'0'356,"-6"11"-234,-22 34 593,-1-2 0,-49 55-1,52-69-30,18-18-214,-1-1-1,0-1 1,0 0-1,0 0 1,-1-1-1,-22 14 1,32-22-448,0 0 0,0 0 0,-1 0 0,1 0 0,0 0 1,0 0-1,0 0 0,0 0 0,0-1 0,-1 1 0,1 0 0,0 0 0,0 0 0,0 0 0,0 0 0,0 0 1,0 0-1,0 0 0,-1-1 0,1 1 0,0 0 0,0 0 0,0 0 0,0 0 0,0 0 0,0-1 0,0 1 1,0 0-1,0 0 0,0 0 0,0 0 0,0 0 0,0-1 0,0 1 0,0 0 0,0 0 0,0 0 0,0 0 1,0-1-1,0 1 0,0 0 0,0 0 0,0 0 0,0 0 0,0 0 0,1-1 0,-1 1 0,0 0 1,0 0-1,3-13 145,5-12-1846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9040,'0'0'318,"8"9"-163,16 18-61,-8-6 252,1-2 0,1 0 0,0-1 0,43 31 0,48 10 3134,-109-59-3457,1 0 0,-1 0-1,0 0 1,0 0 0,1 0 0,-1 0 0,0 0 0,1 0 0,-1 0-1,0 0 1,0 0 0,1-1 0,-1 1 0,0 0 0,1 0 0,-1 0-1,0 0 1,0 0 0,1 0 0,-1-1 0,0 1 0,0 0-1,0 0 1,1 0 0,-1-1 0,0 1 0,0 0 0,0 0 0,0-1-1,1 1 1,-1 0 0,0 0 0,0-1 0,0 1 0,0 0 0,0 0-1,0-1 1,0 1 0,0 0 0,0-1 0,0 1 0,0 0 0,0 0-1,0-1 1,0 1 0,0 0 0,0-1 0,0 1 0,0 0 0,0-1-1,-1-11-2000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8136,'0'0'0,"-53"99"-96,23-53 736,0-4-8,-1 9 64,5-13-8,8-12-8,6-18 16,6-2-104,2 0 8,2-2-176,-2-2 8,2-2-224,4-8-8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0:5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9744,'0'0'552,"65"61"-352,-33-27 272,12-4 0,3-8 104,-9-4 0,-4-1 32,-14-5 16,-8-6-80,-5-4 8,-1-2-128,0-6 8,4-2-216,2-15 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1:0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 6016,'0'0'2112,"-11"12"-1562,-22 25 27,-1-3-1,-38 32 1,-7-7 310,20-15 478,-70 67 0,110-96-744,12-10-581,9-9-1477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1:0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9344,'0'0'304,"10"13"-223,-1-2-10,1 3 87,1 0 0,0-1 0,1-1 0,23 20 0,-5-12 771,1-1 0,64 29 0,-30-21 1762,-64-27-2685,-1 0 0,1 0 0,-1 0 0,0 1 0,1-1 0,-1 0 1,1 0-1,-1 0 0,1 0 0,-1 0 0,0 0 0,1 0 1,-1 0-1,1 0 0,-1 0 0,1 0 0,-1 0 0,0 0 0,1 0 1,-1 0-1,1-1 0,-1 1 0,0 0 0,1 0 0,-1 0 1,0-1-1,1 1 0,-1 0 0,1-1 0,-1 1 0,0 0 1,0 0-1,1-1 0,-1 1 0,0-1 0,0 1 0,1 0 0,-1-1 1,0 1-1,0 0 0,0-1 0,0 1 0,0-1 0,1 1 1,-1-1-1,0 1 0,0 0 0,0-1 0,0 1 0,0-1 0,0 1 1,-1-1-1,2-1-980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1:0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6824,'0'0'933,"-12"13"-488,-33 32 461,-65 51-1,-51 26 2242,149-108-1924,8-8-905,7-7-1578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1:0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9944,'0'0'720,"13"14"-414,0-2-189,14 14 362,45 33 0,-53-46-99,1 0 0,-1-2 1,2 0-1,23 8 0,-23-10 1013,38 24-1,-58-33-1292,-1 1-66,0-1-1,0 0 0,1 0 0,-1 0 0,0 1 1,0-1-1,0 0 0,0 0 0,0 0 0,1 0 1,-1 1-1,0-1 0,0 0 0,0 0 0,0 0 0,1 0 1,-1 0-1,0 0 0,0 0 0,0 0 0,1 1 1,-1-1-1,0 0 0,0 0 0,0 0 0,1 0 0,-1 0 1,0 0-1,0 0 0,1 0 0,-1 0 0,0 0 1,0 0-1,0-1 0,1 1 0,-1 0 0,0 0 0,0 0 1,0 0-1,1 0 0,-1 0 0,0 0 0,0 0 1,0-1-1,1 1 0,3-4-2446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1:0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0 4912,'0'0'2097,"-12"10"-1664,-63 45 1015,-93 52-1,150-96-919,0 0 1,0 2-1,2 0 1,-1 1-1,-16 19 1,33-33-511,0 0 0,0 0 0,0 1 0,-1-1 0,1 0 0,0 0 1,0 0-1,0 0 0,0 1 0,0-1 0,0 0 0,0 0 0,0 0 0,0 0 1,0 0-1,-1 1 0,1-1 0,0 0 0,0 0 0,0 0 0,0 0 0,0 0 1,-1 0-1,1 0 0,0 0 0,0 0 0,0 0 0,0 1 0,0-1 0,-1 0 1,1 0-1,0 0 0,0 0 0,0 0 0,-1 0 0,1 0 0,0 0 1,0 0-1,0 0 0,0 0 0,-1 0 0,1-1 0,0 1 0,0 0 0,0 0 1,0 0-1,0 0 0,-1 0 0,1 0 0,0 0 0,0 0 0,0 0 0,0-1 1,0 1-1,0 0 0,-1 0 0,1 0 0,0 0 0,0 0 0,0-1 1,0 1-1,0 0 0,0 0 0,0-1 0,0-6-1707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53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11952,'0'0'816,"13"-4"-623,64-15 198,98-10 0,-58 10-86,46-7 1087,256-10 1,-300 28-2836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1:0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9944,'0'0'818,"13"11"-388,28 27 442,80 56 0,-87-72-425,-11-6 185,0-1 0,50 22 1,-68-35-377,0 0 0,0-1 1,0 0-1,1 0 0,-1 0 0,1-1 1,6 1-1,-2-10-636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1:0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8032,'0'0'1597,"-12"9"-1129,-105 68 356,92-62-358,-1-2-1,-1 0 1,-43 13 0,47-19 8,7-2 148,-1 0 0,0-1 1,0-1-1,-21 2 0,38-6-588,0 0 1,0 0-1,0 0 1,1 0-1,-1 0 1,0 1-1,0-1 1,0 0-1,1 0 1,-1 0-1,0 1 1,1-1-1,-1 0 1,1 0-1,0-1 1,14-14-2135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1:0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8032,'0'0'790,"10"10"-395,148 154 2790,-146-150-2483,-10-12-689,-1 1-1,1-1 1,0 0-1,0 0 0,0 0 1,0 0-1,0 0 1,0-1-1,0 1 1,0 0-1,1-1 1,-1 0-1,0 1 1,1-1-1,4 1 1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1:0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6632,'0'0'2056,"-92"8"-1552,47 3 104,3 1 0,-4 0-32,9-4 0,13-4-96,6-2 16,8 4-136,0-2 8,8 2-176,-2-2 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1:0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9240,'0'0'272,"6"0"0,11 6 112,3 8 8,12 10 280,8 2 16,-1 5-24,-5-7 8,-8-6-56,-10-6 8,-4-8-88,-4-2 8,-2-2-136,0-2 8,5-2-169,3-2 17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1:0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5824,'0'0'2408,"-66"106"-1760,23-47 24,1 3 0,4-9 8,1-15-96,7-8 0,6-10-80,6-8 0,8-4-112,8-1 0,2-3 96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1:0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10544,'0'0'1184,"93"18"-768,-32-12 232,-1 4-8,-6 2-64,-11-6 8,-11 0-32,-10-2 0,-10-2-80,-4 2-9,-2-2-119,-2 2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1:33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1820 80 2608,'0'0'3798,"-11"8"-3610,2-1-150,-17 13 518,-37 22 0,15-16 541,-36 24-158,73-45-850,1 1 0,0 0 0,-15 12 0,17-12-26,0 0-1,0 0 1,-1-1 0,0 0-1,-15 5 1,-93 38 322,111-45-382,1-1 0,-1 1-1,1 0 1,-8 6 0,-18 10-2,19-13 17,0 0 1,0 2 0,-19 14-1,-1 2 117,27-21-99,1 1 1,0 0-1,-1 0 1,-4 8-1,5-7-9,0-1 0,0 0-1,0 0 1,0 0 0,-6 4 0,1-1 7,1-1 0,0 1 0,-10 12 0,-6 5-8,-59 60 86,16-20-372,65-63 255,-8 9-37,0-1 0,-1 0 0,0-1 0,-21 12 1,17-11 63,1 0 0,0 1 0,1 1 1,-17 16-1,-7 6 20,14-11-27,0 1 0,2 1 0,1 1 0,-21 31 0,12-24 65,-2 1 21,-13 22 190,8-12-101,-23 51-206,48-66 44,9-24-22,1 0 0,-1 0-1,1 1 1,-1-1 0,-5 6 0,-3 5 49,1 1-1,-15 33 1,15-29 46,-20 33 1,21-41-58,2-3-6,0 0 0,0 0 0,1 1 0,0 0 0,0 0 0,-3 11 0,-27 86 94,13-46-78,21-60-54,-15 48 162,-12 60 0,23-91-136,0 0 1,-12 28 0,-1 1 45,3 24 13,-15 33 68,25-90-151,0 1-1,1 0 0,1 1 1,0-1-1,1 1 0,0-1 1,2 1-1,0-1 0,3 26 1,-1-25-2,0 0 0,-2 1 0,0-1 0,0 0 0,-2 0 0,-3 18 0,4-21-8,0-1 0,0 1 1,2 15-1,0 2 0,5 29 29,5 11-11,-8-48-10,9 29 0,-1-5 0,-5-26-19,1-1 1,1 1 0,0-1 0,2-1 0,11 19-1,-3-5 3,-6-11 6,8 16-62,35 50 0,-48-76 55,-1 0 1,0 0 0,8 21 0,-9-20 1,0 0-1,0-1 1,1 1 0,11 14-1,-1-4 15,23 45-1,0 0 3,-33-59-45,0-1 0,0 0 0,0 0 0,1 0 0,9 6 0,-6-4 9,-1 1 0,1 0 0,-2 0 0,9 13 1,-8-10-10,0-1 1,21 20 0,57 58 245,-69-70-129,-12-12-46,0 0 1,1-1-1,0 1 0,0-1 1,1-1-1,0 1 1,0-1-1,1-1 0,-1 1 1,1-1-1,16 6 1,36 14 9,-47-18-61,1-1 1,25 8-1,-7-5 23,-1 1 0,38 19 1,-55-23 0,30 7 0,-30-9 0,29 12 0,-19-6 0,0-1 0,48 10 0,50 1-4,-74-12 66,-1 1 0,61 22 0,-61-24 0,-9-2-41,67 5 24,59 20-67,-136-25-10,1-2-1,0-1 1,0-1 0,0-2 0,47-6 0,147-42-166,-118 11 177,-54 18 33,-26 12-28,41-7 0,-7 1 16,-40 10-1,-1 1 0,1 0 1,31 1-1,5-1 50,-23 3-12,-26 0-28,1 1 0,0-1 0,0-1 1,13-2-1,-7 0-7,1 1 0,24-1 0,-11 1-1,-12 1-1,-1 0 0,1-1 0,-1-1 0,0-1 0,0 0 0,22-9 0,-29 10 0,0 0 0,0 1 0,0 0 0,16-2 0,11-2 0,74-16 0,-59 3 0,-38 13 0,0 1 0,1 0 0,0 1 0,0 1 0,21-3 0,-17 4-11,1 0 1,-1-1 0,0-1 0,1 0 0,18-9 0,-1-2-18,43-25-1,-48 28 84,-24 10-48,-1 0 1,1-1-1,0 1 1,7-6-1,-9 5-6,18-12 7,-1-1 1,20-20-1,-26 22-8,12-12 0,-6-4 0,24-47 0,-39 68 0,0 0 0,1 0 0,0 0 0,16-14 0,-14 15 0,0-1 0,-1 0 0,13-19 0,-6 6-27,1 0 1,1 2 0,1 0 0,37-33 0,-37 36 21,5-6 6,-17 15 8,1 2 0,0-1 0,0 1 0,10-7 0,2-2 8,0 0 0,-1-1 0,0-1 0,27-35 0,-35 40-14,0 1 30,-1-1 0,0-1 0,-1 1-1,-1-1 1,0-1 0,0 1 0,-1-1 0,-1 0-1,5-23 1,23-86 117,-26 97-88,14-39 1,-2 12-10,-10 26-21,22-41 0,-20 47 21,-1-2-1,-1 1 1,6-25 0,-7 15 32,-1 7-15,-2 0 0,0-1 0,1-47 0,-7 45-7,0 18-43,1 0 1,0 1-1,2-17 0,12-133 195,-11 114-168,-1 31-18,-1-1 0,-1 0 1,-2-25-1,-3-9-1,3 26 24,-6-32 1,5 40-41,1 0 1,0-18-1,0-8 25,-13-144 175,10 158-184,-1-15-6,-6 8 66,0-121-10,11 142-59,-1 0 0,-1 1 1,1 0-1,-2-1 0,0 1 1,0 1-1,-2-1 1,1 0-1,-1 1 0,-1 0 1,0 1-1,-9-12 1,10 14-17,-1 0 0,0 0 1,0 1-1,-1 0 1,1 0-1,-15-9 1,-29-26 89,-51-36 80,93 71-141,1 0 0,0-1-1,0 0 1,1 0 0,0-1 0,1 1-1,-7-12 1,-24-31 250,4 11-5,23 27-127,0 1 0,-24-23 0,-23-16 226,-44-34 28,88 75-371,-1 1 0,0 1 0,0 0 1,-1 1-1,0 1 0,-16-5 0,-2 1-14,-65-15 102,79 21-110,-1-1 0,1-1 0,-33-14 0,-53-34 20,2 2 106,75 39-98,-26-11 234,-82-26 0,-122-10 314,224 56-510,-38 1 1,19 1 5,3 1 17,0 3-1,-80 12 1,103-12-3,-36 0 0,36-2-11,-40 5-1,14 5 11,-79 27 0,119-33-61,1 1-4,0-2 0,-1 1 0,1-2 0,-1 1 0,1-2 0,-1 0 0,0 0 0,-21-3 0,26 1-26,-20-3 13,-1-1 0,1-2 1,1 0-1,-44-19 0,59 21 15,10 5-29,0-1 1,0 1-1,0-1 0,0 0 1,0 0-1,0 1 1,0-1-1,1-1 0,-1 1 1,0 0-1,1 0 0,-1-1 1,1 1-1,-3-2 0,4 2 10,5 0-6,-1 0 1,0-1 0,0 1-1,0-1 1,5-3 0,-2 1 3,17-7 41,1 2 0,33-9 0,28-10 81,-80 26-125,1 0 0,-1 1 0,1 0 0,-1 0 0,1 0 1,0 1-1,8 0 0,-7 1 29,0-1 0,1-1 0,13-2 0,-17 2-12,-1-1 0,1 0 0,-1 0-1,0 0 1,0-1 0,0 0-1,0 1 1,0-1 0,6-6 0,-9 8-31,-1 1 4,0 0-1,0 0 1,0 0 0,1 0 0,-1 0 0,0 0 0,0 0 0,1 0 0,-1-1 0,0 1 0,0 0 0,0 0 0,1 0-1,-1 0 1,0 0 0,0-1 0,0 1 0,0 0 0,1 0 0,-1 0 0,0-1 0,0 1 0,0 0 0,0 0-1,0 0 1,0-1 0,0 1 0,0 0 0,0 0 0,0-1 0,0 0-31,25-3-44,-25 4 80,1 0-1,-1 0 1,0 0-1,1 0 1,-1 0 0,0 0-1,1 0 1,-1 0 0,1 0-1,-1 0 1,0 0-1,1 0 1,-1 0 0,0 0-1,1 0 1,-1 0-1,0 1 1,1-1 0,-1 0-1,0 0 1,1 0 0,-1 1-1,0-1 1,1 0-1,-1 0 1,0 1 0,0-1-1,1 0 1,-1 0-1,0 1 1,0-1 0,0 0-1,1 1 1,-6 13 73,4-12-74,-2 3 16,-1 0 0,0-1 0,0 1 0,0-1 0,-1 0 0,1 0 0,-1 0 0,0-1 0,-11 6 0,-3 4 9,-6 3 15,-1-1 0,-1-1 0,-38 15 0,7-4 31,49-21-33,-1-1 0,0 0 0,0 0 0,0-1 0,0 0 0,-19 1 1,29-3-8,35-12 60,56-6-33,-60 11-5,1 1 0,60-4 0,-80 10-28,1 0 0,-1 1 1,0 1-1,0 0 0,1 0 1,-1 1-1,-1 1 0,1 0 0,15 7 1,-27-11-19,0 0 0,1 0 0,-1 0 0,1 0 0,-1 1 0,0-1 0,1 0 0,-1 0 0,0 0 0,1 1 0,-1-1 0,0 0 1,0 0-1,1 1 0,-1-1 0,0 0 0,0 1 0,1-1 0,-1 0 0,0 1 0,0-1 0,0 0 0,1 1 0,-1-1 0,0 0 0,0 1 1,0-1-1,0 1 0,0-1 0,0 0 0,0 1 0,0-1 0,0 1 0,0-1 0,0 0 0,0 1 0,0-1 0,0 1 0,-1-1 0,1 0 1,0 1-1,0-1 0,0 0 0,0 1 0,-1-1 0,1 0 0,0 1 0,0-1 0,-1 0 0,1 0 0,0 1 0,-1-1 0,1 0 0,0 0 1,-1 1-1,1-1 0,0 0 0,-1 0 0,1 0 0,0 0 0,-1 0 0,1 1 0,-1-1 0,0 0 0,-1-3 12,0 1 0,0 0 0,0-1 0,1 1 0,-1-1 0,1 0 0,-1 1 0,-1-5 0,2 3 3,-3-6-4,0 0 0,0 0 0,1-1 0,1 1 0,0-1 0,0 0 0,0-16 0,-5 0 255,1 0-3976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1:42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1028 354 2904,'0'0'4641,"-8"10"-4398,1-2-205,-4 5 176,1 0 0,0 0 0,1 1 0,-11 22 0,12-19 237,-2 1-1,-14 20 1,-4 5 59,23-33-338,-1-1 0,0 0 0,0 0 0,-16 16 0,-43 51 454,57-68-473,1 0-1,0 0 1,0 0 0,1 1 0,-9 15 0,8-12-37,-1-1-1,0 0 1,-15 16 0,-3 4 46,-8 5-20,26-28-102,-1 1 1,1 0 0,-11 17-1,14-18-17,-1-1 0,0 0 0,0-1 1,-1 1-1,1-1 0,-9 5 0,7-5-8,0 1 0,1 0 0,0 0 0,-11 13 1,10-9 1,-1-1 1,0-1-1,0 1 1,-12 8-1,12-11 0,1 0 0,0 1 0,0 0 0,1 0 0,0 1 0,-9 13 0,-28 46 205,34-53-170,8-12-36,-1 1 0,1-1 0,0 1 0,0 0 0,1 0 0,-1-1 0,1 1 0,-1 5 0,0-3 21,0 1 0,0-1 0,-1 0 0,-4 8 0,-7 23 155,12-29-135,0 0 0,-1-1 0,1 1 0,-1-1 0,-6 11 1,9-11 12,1-6-67,-1-1 0,0 0 1,0 0-1,0 1 0,0-1 0,0 0 0,1 1 0,-1-1 0,0 0 1,0 0-1,0 1 0,0-1 0,0 0 0,0 1 0,0-1 0,0 0 1,0 1-1,0-1 0,0 0 0,0 1 0,0-1 0,0 0 0,0 1 0,-1-1 1,1 0-1,0 1 0,0-1 0,0 0 0,0 0 0,-1 1 0,1-1 1,0 0-1,-1 1 0,-2 3 55,0 0 0,1 0 0,-1 0 0,1 1 0,0-1 0,0 1 0,0 0 0,0 0 0,-1 8 0,1-6-47,1 0 0,-2-1 0,1 1-1,-1-1 1,-4 8 0,1-2 7,1-1-1,0 0 1,1 1-1,0 0 1,1 0 0,0 0-1,1 1 1,0 12-1,-3 6 53,-4 40 177,6-45-172,0 0-1,-2 0 1,0 0 0,-12 29-1,10-31 16,0 0 0,2 0-1,1 0 1,-2 35 0,2-15 8,-12 103 251,13-127-302,0-1 0,-2 0 0,-13 36 0,13-40-15,1 0-1,0 1 1,-3 25-1,0 5 34,6-37-50,0-1 0,0 1 0,1 0 0,0 0 0,2 11 0,0 27 39,-2-35-28,0 0 1,1 0 0,1 0 0,4 16-1,-1-3 3,-1-6 10,1-1-1,1 0 1,13 30-1,-11-31-34,-5-7 0,0 0-1,0 1 1,2 18 0,-3-17 14,0 0 1,6 19-1,32 52 134,15 77-78,-10-10-68,-40-132-6,1 0 0,1 0 0,1-1 0,11 19 0,-5 2 0,-4-9-24,0-10-21,20 30-1,-23-39 43,29 52-7,-22-40 10,-11-16 0,1 0 0,0 0 0,0 0 0,7 8 0,50 62-5,-46-59-32,0 1 0,18 30 0,3 4 11,-7-24-9,-24-23 25,1-1 0,-1 1-1,0 0 1,-1 0 0,6 8 0,-3-3 1,0-1 1,1 0-1,16 14 0,11 13-6,13 16 10,-35-38-27,0 0 0,24 19 0,-13-12 5,-2-2-7,0-2 0,0-1 0,47 26 0,-26-24 20,1-2-1,0-2 0,1-2 0,53 8 0,-40-9-44,-27-6 54,-1-1-1,34-2 1,36 5-8,-88-6 12,-1 2 1,1 0-1,0 0 0,-1 1 0,0 0 0,13 7 0,-14-6 1,1 0 0,0 0 0,0-1 0,19 5 0,-23-7-9,0 1 0,0 0-1,0 0 1,-1 0-1,1 1 1,5 5-1,-5-5-2,-1 1 0,1-1-1,0-1 1,14 6-1,53 4 15,-72-13-3,0 0 0,0 1 0,0-1 0,0 0 0,0 0 0,-1 0 0,1 0 0,0 0 0,0-1 0,0 1 1,3-2-1,-3 2 0,0-1 0,1 1 1,-1-1-1,0 1 1,0 0-1,1 0 0,-1 0 1,0 0-1,3 1 0,55 4 88,-20-2-60,93 14-5,-94-12-15,54 10 34,-79-12-26,32 7 69,61 23 0,-97-31-65,-1 1 0,1-1 0,0-1 0,0 0 1,14 0-1,15 2 17,38 14 25,-57-12-35,0 0 0,0-2 0,38 3 0,-21-6-56,-13 1 5,1-1 0,48-7 0,54-12 23,-109 16 2,0-2 0,0 0 0,0-1 0,27-14 0,-38 16 0,7-5 0,0 1 0,0 1 0,1 1 0,0 0 0,0 1 0,22-5 0,94-19 40,-105 23-16,0-2 0,-1-2 0,47-23 0,33-17 66,11-1-148,-50 18 52,-2-4 0,-1-2 0,60-51 0,-83 59 12,-13 8 11,35-20 0,6 13 33,-53 21-40,10-6 1,-2-1 0,30-26-1,13-12 51,-39 33-29,39-38-1,-51 43-23,-10 12-11,-1 0 0,0-1 0,0 1 0,0-1-1,0 1 1,-1-1 0,0 0 0,0-1 0,0 1 0,2-7 0,49-143-24,-51 151 29,0-1 0,-1 1 0,2-1 0,-1 1 0,0 0 0,7-5 0,7-9 13,-3 2-4,30-24 0,-6 4 1,-20 23-7,-16 11-1,1 1-1,-1-1 1,0 1-1,1-1 1,-1 0-1,0 0 1,0 0 0,2-4-1,27-25 94,-6 4-82,-12 15-8,3-5 34,25-36 0,4-7 15,-31 43-60,-2-2-1,0 1 0,-1-2 0,13-32 0,-9 3-50,-13 41 49,0-1-1,0 1 0,1-1 1,0 1-1,6-10 1,-8 17 5,0-1 1,-1 0-1,1 1 1,0-1 0,-1 0-1,0 0 1,1 0-1,-1 1 1,0-1-1,0 0 1,0 0-1,0 0 1,0 0 0,0 1-1,-1-4 1,0-15-3,14-77-49,2-40-54,-12 94 42,9-50 1,2 45-1,1-5 15,3-10-31,-13 47 48,0 0 0,4-23 0,0 0-45,-6 32 56,-1 0 1,0 0-1,-1 0 0,0 0 0,1-9 0,2-58-191,-4 62 184,1 0 0,0 0-1,1 0 1,0 0 0,1 0-1,0 1 1,7-16 0,-5 15 4,-1-1 0,-1 1 0,0-1 0,0 1 0,1-23 0,-3 14-7,0 18 26,-1-1-1,1 0 1,-1 0 0,0 1-1,-1-1 1,1 0 0,-2-5-1,-7-38-45,6 29-114,-9-32 0,7 33 78,3 11 60,0-1-1,0 1 0,0 0 1,-1 0-1,0 0 0,-1 0 1,-4-6-1,-3-6-99,-20-37-1,15 23 15,-26-48-90,34 66 201,1-1 0,0 0-1,2 0 1,0 0 0,0-1-1,1 0 1,1 0 0,-2-29-1,4 36-6,0 0 0,-1 0 0,-1 0 0,0 0 1,0 1-1,0 0 0,-1-1 0,0 1 0,-6-8 0,-10-22-37,5 1 30,-13-52 0,-2 0 16,27 83 8,0 0 0,0 0-1,0 1 1,-9-11 0,8 10 0,0 1-1,1-1 1,-1 0 0,1 0 0,-3-6 0,3 4-9,-1 0 1,0 1-1,0 0 0,-1 0 1,0 0-1,-1 0 1,1 1-1,-1-1 0,0 1 1,-9-6-1,-24-27-99,18 17 20,-1 0 0,-1 2 0,-35-25 0,47 37 50,2 1 1,0 0-1,-1 0 1,0 1-1,-13-6 1,10 6 25,1 0 1,0-1-1,1-1 1,0 0-1,0 0 1,0-1-1,1 0 1,1-1-1,-1 0 1,2-1-1,-1 0 1,2 0-1,-10-18 1,12 22 3,0 0 0,-1-1 0,0 2 0,-12-12 0,-9-9 0,23 23 0,0 0 1,0 0 0,0 0 0,-9-4 0,-13-13 12,23 17-7,-1 1 0,0-1 1,0 1-1,0 1 0,0-1 1,0 0-1,-1 1 0,1 0 0,-1 0 1,1 0-1,-1 1 0,-8-2 0,8 2-2,-21-10 10,20 8-11,1 1 0,0 0 0,0 0 0,-10-2 1,-4 1 7,0 0 1,1 2 0,-1 0 0,0 2-1,-26 2 1,38-2-15,0-1-1,0 0 1,0 0 0,0-1-1,0 0 1,0 0-1,-9-3 1,1-1-19,0 0 1,-17-9-1,-33-23 39,43 23-17,0 1 0,-32-12 1,25 12 57,0-1 1,-30-20 0,53 31-44,0-1-2,0 0 16,0 1 0,1-1 0,-2 1 0,1 1 0,0-1 0,-13-2 0,-8-5 86,24 8-101,-1 1-1,1-1 1,-1 1 0,1 0-1,-1 0 1,0 0 0,-6-1-1,-3 2 12,1-2 0,-21-4-1,21 4-20,0-1 1,-20 0-1,-142-9 20,2 0 81,56 8-89,11-8-69,76 9 50,-54-13-1,-8-2 135,25 5-87,49 9-38,-1 0 0,0 1-1,-23-1 1,-143-4 163,135 8-110,2-1 51,-70 8 0,-88 36 565,49-7-248,124-30-314,0 1-1,-53 20 1,-2 2 97,64-22-143,0 0 0,1 1 1,0 1-1,-41 24 0,-16 17 165,44-30-29,-57 45 0,-64 56 429,152-118-606,-40 31 236,42-32-255,-1-1-1,0 1 0,0 0 0,1-1 0,-1 0 0,0 1 0,0-1 1,0-1-1,-1 1 0,1 0 0,0-1 0,0 1 0,-6-1 0,9 0-43,0 0-1,0 0 0,-1 0 0,1-1 1,0 1-1,0 0 0,0 0 0,-1 0 1,1 0-1,0-1 0,0 1 1,0 0-1,0 0 0,-1 0 0,1-1 1,0 1-1,0 0 0,0 0 0,0 0 1,0-1-1,0 1 0,0 0 0,0 0 1,0-1-1,0 1 0,0 0 1,0 0-1,0-1 0,0 1 0,0 0 1,0 0-1,0-1 0,0 1 0,0 0 1,0 0-1,0 0 0,0-1 0,0 1 1,0 0-1,1 0 0,-1-1 1,0 1-1,0 0 0,0 0 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1:44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0 448 5520,'0'0'3968,"14"-4"-3548,-2 0-341,8-1 299,0-2 1,0 0-1,-1-1 1,32-18 0,-33 13-27,0-1 0,0 0 0,-2-1 1,0-1-1,0-1 0,-2 0 1,0-1-1,-1 0 0,0-2 0,-2 1 1,0-1-1,-2-1 0,10-27 0,-17 43-250,0-1-1,1 1 1,0-1-1,0 1 0,0 0 1,1 0-1,0 0 0,7-6 1,39-31 383,-45 39-468,-1-1 9,0 2 0,0-1 0,1 0 0,-1 1 0,7-3 0,-11 5 5,0 6-14,-1 0 0,0-1 0,0 1 1,-1-1-1,1 1 0,-1-1 0,0 0 1,-1 1-1,1-1 0,-6 8 0,-5 5 7,-20 23 0,22-29 7,-141 147 257,126-132-223,17-17-13,0 0-1,-1-1 1,-20 15 0,27-22-23,0 1 0,0-1 0,0 1 0,0 0 0,1 0 0,-5 7 0,-7 7 266,6-8 50,11-12 114,15-9-321,124-67 100,-72 42-124,-48 26-45,1 2 0,0 0 1,26-6-1,-38 13 3,0 0 1,21-1-1,-41-5 172,-9 1-136,0 1-1,0 1 0,-30-4 1,23 5 28,-27-9 1,28 9-31,20 4-88,1-1 0,0 1 1,-1-1-1,1 1 0,0-1 0,-1 0 1,-4-3-1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56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446 625 6128,'0'0'4814,"-12"-7"-4419,5 4-335,-4-4 38,0 1-1,0 0 1,-1 1-1,0 1 1,0-1-1,-21-3 1,18 6 38,-1 0 0,1 2 1,0-1-1,-1 2 0,1 0 0,0 1 1,0 1-1,0 0 0,0 1 1,-16 6-1,22-6-44,0 0-1,1 0 1,-1 1 0,1 0 0,1 0-1,-1 1 1,1 0 0,0 1 0,0-1-1,0 1 1,1 1 0,0-1 0,1 1-1,0 0 1,0 0 0,1 1-1,-5 11 1,6-13-14,0 1 0,1-1-1,0 1 1,0-1 0,1 1-1,0 0 1,0 0 0,1 0-1,0-1 1,0 1 0,1 0-1,0 0 1,1-1 0,-1 1-1,1 0 1,1-1 0,-1 0-1,1 1 1,1-1 0,-1-1-1,1 1 1,7 9 0,-5-8-13,0 0 0,1 0 0,0 0 0,0-1 0,0 0 0,1-1 0,0 0 0,0 0 0,1-1 0,-1 0-1,1 0 1,16 5 0,-14-7-6,0 0-1,1 0 0,-1-2 0,1 1 0,0-1 0,-1-1 0,1 0 0,0-1 1,-1 0-1,21-5 0,-6-1 37,0-1-1,0-1 1,-1-2 0,-1 0-1,1-2 1,-2 0 0,32-25 0,-14 6 153,-1-2 0,68-77 0,-95 95-147,15-25 1,-19 27 97,0 0 0,2 0 0,11-11 0,-24 27-177,1 0 0,0 0 0,0 0 0,0 0 0,0 1 0,0-1 0,0 0 0,1 1 0,-1-1 0,1 4 0,-3 7 20,-9 31 76,3 0 1,-6 65-1,14-96-74,1 1 0,0 0 1,0 0-1,1 0 0,1-1 0,1 1 0,0-1 0,0 1 1,1-1-1,1 0 0,0-1 0,13 22 0,-17-32-34,0 0 0,0-1 0,1 1 0,-1 0 0,0-1 0,1 1 0,0-1 0,-1 0 0,1 1 0,0-1 0,-1 0-1,1 0 1,0 0 0,0 0 0,0-1 0,0 1 0,0 0 0,0-1 0,0 1 0,0-1 0,0 0 0,0 0 0,0 0 0,0 0 0,1 0-1,-1 0 1,0 0 0,0-1 0,4 0 0,2-3 17,1 1-1,0-2 1,-1 1 0,0-1-1,9-7 1,-13 10-18,23-20 68,-1 0-1,-1-1 1,-1-2 0,-1-1-1,-1 0 1,-2-2 0,31-52-1,-11-3 323,-43 91-344,1 0 0,0 1 0,0-1 0,0 0 0,1 1 0,1-1 0,-1 1 0,2 13 0,0-11-49,0-1 0,1 1 0,0 0-1,0 0 1,1-1 0,0 0 0,7 15-1,-7-19 2,0-1 0,1 0-1,-1 0 1,1 0-1,0 0 1,0-1 0,1 1-1,-1-1 1,1 0 0,0-1-1,0 1 1,0-1-1,0 0 1,1 0 0,-1 0-1,8 1 1,-6-2 2,0 0 1,1-1-1,-1 0 1,0-1-1,0 0 0,1 0 1,-1 0-1,0-1 0,0 0 1,1 0-1,-1-1 1,0 0-1,10-4 0,3-3 11,0-1 1,0 0-1,-1-1 0,-1-2 0,0 1 1,-1-2-1,0-1 0,-1 0 0,0-1 1,-2 0-1,0-1 0,0-1 0,-2 0 1,0-1-1,11-26 0,-14 18 33,-9 27-48,1-1 0,-1 0 0,0 0 0,0 1 1,0-1-1,0 0 0,1 0 0,-1 0 0,0 0 0,-1 1 1,1-1-1,0 0 0,0 0 0,0 0 0,0 1 0,-1-1 1,1 0-1,0 0 0,-1 1 0,1-1 0,0 0 0,-1 1 1,1-1-1,-1 0 0,1 1 0,-2-2 0,0-1 158,10 8-98,-2 0-68,0 1 0,-1-1 1,1 1-1,-1 1 0,0-1 0,-1 1 0,0 0 0,0 0 0,0 0 0,-1 0 0,3 9 0,3 15-14,8 44 0,-13-57 16,-1-3-1,12 42-3,-14-52 5,1-1 0,0 0-1,0 0 1,0 0 0,1 0 0,-1-1-1,1 1 1,0 0 0,0-1 0,7 6-1,-8-8 1,0 0 0,1 0 0,-1 0 0,0 0 0,1 0 0,-1 0 0,1-1 0,0 1 0,-1-1 0,1 0 0,-1 0 0,1 0 0,0 0 0,-1 0 0,1 0 0,-1-1 0,5-1 0,3 0 0,-1-1 0,1-1 0,11-6 0,-7 3 13,0-2-1,0 0 1,-1 0-1,0-2 1,0 1-1,11-15 1,59-78 114,-65 79-114,7-19 64,-23 36-52,1 0 0,0 1 1,1 0-1,0 0 1,0 0-1,0 0 1,1 0-1,0 1 0,7-7 1,-12 12-22,1-1 0,0 1 0,-1 0 0,1-1 0,-1 1 0,1 0 0,0-1 0,-1 1 1,1 0-1,0 0 0,-1 0 0,1 0 0,0 0 0,-1-1 0,1 1 0,0 1 0,-1-1 0,1 0 0,0 0 0,-1 0 0,1 0 0,0 0 1,-1 0-1,1 1 0,0-1 0,0 1 0,1 0-1,-1 0 0,1 1-1,-1-1 1,0 0 0,0 1 0,0-1 0,0 1 0,0-1 0,0 1 0,1 2-1,2 7-4,0 0-1,3 19 1,-5-22 12,7 35-16,-5-19 11,1 0 0,2-1 0,0 1 0,16 34 0,-20-53-2,0 1 1,1 0 0,-1-1 0,1 0 0,0 0 0,1 0-1,-1 0 1,1-1 0,0 1 0,0-1 0,0-1-1,1 1 1,-1-1 0,1 0 0,0 0 0,0 0 0,0-1-1,0 0 1,1 0 0,-1-1 0,0 0 0,9 1 0,1-1-1,1-1 0,0-1 0,-1-1 0,1 0 0,-1-1 0,0-1 0,0 0 0,0-1 0,18-9 1,-13 5 5,0-2 1,-1 0-1,-1-2 0,0 0 1,0-1-1,18-18 1,-30 25 6,-1-1 0,0 1 0,0-2-1,0 1 1,7-16 0,-10 19 2,-1 0 0,1-1-1,-1 1 1,-1-1 0,1 0 0,-1 0-1,0 0 1,0 1 0,-1-1-1,1 0 1,-2-6 0,1 11-13,0-1 0,0 1 0,0 0 0,0 0 0,-1 0 0,1 0 0,0 0 0,-1 0 0,1 0 0,-1 0 0,1 0 0,-1 0 0,0 0 0,1 0 0,-1 0 0,0 0 0,0 1 0,0-1 1,1 0-1,-1 0 0,0 1 0,0-1 0,0 1 0,0-1 0,-2 0 0,1 1 2,0-1 0,0 1 0,-1 0 0,1 0 0,0 0 0,-1 0-1,1 0 1,0 0 0,0 1 0,-1-1 0,-3 3 0,-1-1 2,0 1 0,0 0-1,1 1 1,0 0 0,-1 0-1,1 0 1,-5 5 0,6-3-5,0-1 0,0 1 0,1-1 0,0 1 0,0 1 0,0-1 0,1 0 1,0 1-1,0 0 0,1-1 0,-1 1 0,-1 12 0,3-13-3,1-1 0,0 1 0,0 0-1,0-1 1,1 1 0,-1 0 0,1-1 0,1 1 0,-1-1 0,1 1 0,0-1-1,0 0 1,0 0 0,1 0 0,0 0 0,5 7 0,-1-4 3,-1 0 0,1 0 0,1-1 0,-1 0 0,1 0 0,16 9 0,-20-13 0,1 0 0,0-1 0,1 0 0,-1 0 0,0 0 0,1 0 0,-1-1 0,1 0 0,-1 0 0,1-1 0,-1 1 0,1-1 0,0 0 0,6-1 0,2-2 6,1-1 0,-1 0 0,1-1 0,-1 0 0,21-12 0,61-44 87,-36 22-42,-12 4-1,-37 26-9,0 0 1,0 1 0,1 1-1,0 0 1,1 0 0,14-5-1,-26 12-39,-1-1 0,1 1-1,0-1 1,0 1 0,0 0 0,-1 0 0,1-1-1,0 1 1,0 0 0,0 0 0,0 0-1,0 0 1,-1 0 0,1 0 0,0 0-1,0 0 1,0 0 0,0 0 0,0 0 0,-1 1-1,1-1 1,0 0 0,0 1 0,0-1-1,-1 1 1,1-1 0,0 0 0,-1 1-1,1 0 1,0-1 0,-1 1 0,1-1 0,0 1-1,-1 0 1,1-1 0,-1 1 0,1 0-1,-1 0 1,0-1 0,1 1 0,-1 0-1,0 0 1,0 0 0,1 1 0,-1 4 16,0 0 0,0 0 1,0 0-1,-1 1 0,-2 7 1,1 1 11,-4 12 19,5-21-29,-1 1-1,1-1 1,0 1 0,0-1 0,0 1-1,1 0 1,1 10 0,-1-16-22,1 0 0,-1-1 1,1 1-1,-1 0 0,1-1 0,-1 1 1,1-1-1,-1 1 0,1-1 0,0 1 1,-1-1-1,1 1 0,0-1 0,-1 1 1,1-1-1,0 0 0,-1 1 0,1-1 1,0 0-1,0 0 0,-1 0 1,1 0-1,0 1 0,0-1 0,0 0 1,-1 0-1,1-1 0,0 1 0,0 0 1,-1 0-1,1 0 0,0 0 0,0-1 1,1 0-1,27-10 43,12-11 40,58-43 1,-52 33-17,-46 32-67,1-1 1,-1 0 0,0 0-1,1 0 1,-1 1 0,0-1-1,1 1 1,-1-1 0,1 1 0,-1-1-1,0 1 1,1 0 0,-1 0-1,1 0 1,-1 0 0,1 0-1,-1 0 1,1 0 0,-1 0-1,1 1 1,-1-1 0,1 0-1,-1 1 1,1-1 0,-1 1-1,0 0 1,1-1 0,-1 1-1,2 2 1,2 2-9,1 0 0,-2 0-1,1 1 1,-1 0 0,5 8 0,-5-8 4,-1-1-1,1 1 0,1-1 1,7 9-1,-7-10 6,0 0 0,0 0 0,1 0 0,-1-1-1,1 0 1,0 0 0,0-1 0,0 1-1,0-1 1,0-1 0,0 1 0,0-1-1,1 0 1,-1 0 0,0-1 0,1 0-1,-1 0 1,1 0 0,-1-1 0,0 0-1,1 0 1,-1-1 0,0 0 0,0 0 0,0 0-1,0-1 1,8-4 0,2-3 7,1 0 0,-1-2 0,-1 0 0,0 0 0,-1-1 0,0-1 0,-1-1 0,-1 0 0,19-28 0,3-15 43,39-88-1,-67 133-48,35-76 117,-3-2 0,46-175 0,-76 241-89,-6 20-15,0 0 0,-1-1 0,1 1 0,-1 0 0,0-9 0,-1 14-16,0 0 1,0 0-1,0 0 0,0 0 0,0 0 0,0 0 0,0 0 0,0 0 0,1 0 0,-1-1 0,0 1 0,0 0 0,0 0 0,0 0 0,0 0 0,-1 0 0,1 0 0,0 0 0,0 0 0,0-1 0,0 1 0,0 0 0,0 0 0,0 0 1,0 0-1,0 0 0,0 0 0,0 0 0,0 0 0,0 0 0,0 0 0,0-1 0,0 1 0,0 0 0,-1 0 0,1 0 0,0 0 0,0 0 0,0 0 0,0 0 0,0 0 0,0 0 0,0 0 0,0 0 0,0 0 0,-1 0 0,1 0 1,0 0-1,0 0 0,0 0 0,0 0 0,0 0 0,0 0 0,0 0 0,0 0 0,-1 0 0,1 0 0,0 0 0,0 0 0,-7 7 27,-6 15-3,2 5-11,2 1 0,1 0 0,1 1 0,-4 38 0,-2 121-2,12-150-10,1 52-12,20 155-1,-13-185 42,1-10 524,-1-26-1623,3-8-4988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0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5224,'0'0'7452,"13"7"-7152,-10-6-285,5 4 32,0-1 0,1 0 0,-1-1 0,1 0-1,0 0 1,0-1 0,0 0 0,0-1 0,0 0-1,0 0 1,10-1 0,270-12 977,-52 1-439,97-9-34,-164 0-332,310-27 516,-210 47 181,-254 1-801,-12-1-64,1 0 0,-1 0 1,0 1-1,0 0 0,0-1 0,5 3 1,-7-4 154,-12-2-116,-12 0-160,1-1 1,-22-7-1,12 4-2193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0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19 339 5224,'0'0'3144,"12"-3"-2424,-9 2-681,29-9 681,-1-1 0,33-17 1,-15 0 482,0-1 0,-3-3 1,83-72-1,-98 71-648,-22 22-106,1 0 0,19-16 0,-28 27-417,-1 0 0,1-1-1,-1 1 1,0 0 0,1-1-1,-1 1 1,0 0-1,1-1 1,-1 1 0,0-1-1,1 1 1,-1-1 0,0 1-1,0 0 1,0-1-1,1 1 1,-1-1 0,0 1-1,0-1 1,0 1 0,0-1-1,0 0 1,-2 0 287,-1 6-32,2-3-252,0-1 0,-1 1 0,1 0 0,-1-1 0,1 1 0,-1-1 1,0 0-1,1 1 0,-1-1 0,-3 1 0,-5 4 40,-35 25 214,1 2 1,-59 58-1,80-69-171,-1-1 1,-1-2-1,0 0 1,-2-2-1,0 0 0,-1-2 1,-1-1-1,-47 16 0,68-29 127,9-2-30,12-4-5,8 4-132,-1 2 0,0 0 0,0 1 0,34 8 0,-11 1 68,46 19 0,-52-12-26,-1 1-1,-1 1 1,-1 2-1,54 45 1,-77-59-78,19 15 169,-29-23-204,0 1 0,1 0 0,-1-1 1,1 1-1,-1-1 0,0 1 0,1-1 1,-1 0-1,1 1 0,-1-1 0,1 0 1,-1 0-1,1 0 0,-1 0 0,1-1 1,-1 1-1,1 0 0,-1-1 0,1 1 1,1-1-1,-1 0-4,-1-1 1,1 1-1,-1 0 0,0-1 0,1 1 1,-1-1-1,0 1 0,0-1 1,0 0-1,0 1 0,0-1 1,0 0-1,-1 0 0,1 0 0,0-3 1,5-25-1851,-6 27 468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0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4912,'0'0'4128,"0"11"-3631,5 73 903,27 143 0,-16-130 20,6 107 0,-19-166-757,-1-10 258,-2-22-70,-1-10 384,-13-82-460,6 32-507,0 1 206,-2-98 0,10 120-302,2-1 0,1 1 1,2 0-1,13-47 0,-15 64-105,1 1 0,0 0 1,1 0-1,1 0 0,0 1 0,0 0 0,2 0 0,-1 0 0,17-18 0,-9 15 49,0 0 0,0 1 0,19-11 1,-30 22-88,0 0 1,0 0 0,1 1 0,-1-1-1,1 1 1,0 0 0,0 1-1,0-1 1,0 1 0,0 0 0,0 0-1,0 0 1,0 1 0,0 0-1,0 0 1,0 0 0,1 1 0,4 1-1,-8-2-17,0 1 0,0 0 0,0 0 0,0 0 0,-1 1 0,1-1 0,0 0 0,0 1-1,-1-1 1,1 1 0,-1 0 0,0-1 0,1 1 0,-1 0 0,0 0 0,0 0 0,0 0 0,0 0 0,0 0-1,-1 0 1,1 0 0,-1 0 0,1 1 0,-1-1 0,0 0 0,0 4 0,1 3 15,-1-1 0,-1 1 0,0-1 0,0 1 0,-3 11 0,-4 2 20,-1-1-1,0-1 0,-1 0 1,-2 0-1,0-1 0,-21 26 1,-19 31 123,51-74-165,-1 0 1,1 0 0,0 0-1,0 0 1,0 1-1,0-1 1,1 0-1,-1 0 1,0 1-1,1-1 1,0 0-1,-1 1 1,1-1-1,0 0 1,0 1-1,0-1 1,1 0 0,-1 1-1,0-1 1,1 0-1,1 3 1,0-1-3,0 0 1,1-1 0,0 1 0,-1-1 0,1 0 0,1 1 0,-1-1-1,0-1 1,1 1 0,5 3 0,19 10-14,32 15 0,-41-22-2,0 0 0,-1 1 0,0 1 0,0 1 0,24 22 0,-39-32 11,0 0 0,-1 1 0,0 0 0,1-1 0,-1 1 0,0 0-1,-1 0 1,1 0 0,0 1 0,-1-1 0,0 0 0,0 0 0,0 1 0,0-1 0,0 1 0,-1-1 0,1 1 0,-1-1 0,0 1 0,0-1-1,-1 1 1,0 6 0,-2-3 3,1 1 0,-2-1-1,1 0 1,-1-1 0,0 1-1,0-1 1,0 1 0,-1-1-1,-9 8 1,-5 6 18,-1 0 1,-1-2-1,0 0 0,-40 23 1,51-35-17,-1-1 0,1 0 0,-1-1 0,0 0 1,0 0-1,-12 1 0,16-4-9,0 0 1,1-1 0,-1 0-1,1 0 1,-1 0 0,0-1-1,1 0 1,-1 0 0,1-1-1,-1 1 1,-8-5 0,13 5-15,0 0 1,0 0 0,0 0 0,1 0 0,-1 0 0,0-1-1,1 1 1,-1-1 0,1 1 0,-1-1 0,1 1 0,0-1 0,-2-3-1,-1-6-3217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0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10848,'0'0'2704,"99"-18"-2352,-27 10 0,7-2-80,10 0 16,-3 2-8,7-4 0,-2-4-120,-5 1 0,-9-1-72,-11 4 16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0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5920,'0'0'3622,"1"19"-3052,3 261 1227,-4 177 547,15 32 805,-9-447-2566,-3-29 62,-2-24 455,-10-257-877,-2 91-805,9 125-1926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0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29 9440,'0'0'1321,"-14"15"-1108,-90 96 231,69-71-66,22-24 292,-22 21 0,35-37-644,0 0 0,0 0 0,0 0 0,-1 1 0,1-1 0,0 0 0,0 0-1,0 0 1,0 0 0,0 1 0,-1-1 0,1 0 0,0 0 0,0 0 0,0 0 0,-1 0 0,1 0 0,0 0 0,0 0 0,0 1 0,-1-1 0,1 0 0,0 0 0,0 0 0,-1 0 0,1 0 0,0 0 0,0 0 0,0 0 0,-1 0 0,1-1 0,0 1 0,0 0 0,-1 0 0,1 0 0,0 0 0,0 0 0,0 0 0,-1 0 0,1 0 0,0-1 0,0 1 0,0 0 0,-1 0 0,-1-14 632,8-19 12,-1 18-535,2-1-1,0 1 1,0 0 0,1 0 0,1 1 0,1 0-1,0 1 1,1 0 0,0 0 0,25-21-1,-31 31-102,-1 0 1,1 0-1,0 1 0,0 0 0,0-1 0,0 2 0,0-1 0,0 0 0,0 1 0,1 0 0,-1 1 0,0-1 0,1 1 0,-1 0 0,1 0 0,-1 0 0,0 1 0,1 0 0,6 2 0,5 3 120,-1 1 0,0 0 0,0 1 0,22 15 0,-6-3 111,-25-16-151,-1 0 1,0 1-1,0 0 0,0 0 0,9 11 0,0 0 274,-14-15-331,0 0-1,0 0 0,-1-1 1,1 1-1,0-1 1,0 1-1,0-1 1,0 1-1,0-1 1,1 1-1,-1-1 1,0 0-1,0 0 1,0 0-1,2 1 1,7 1-2723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0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61 149 5416,'0'0'4544,"4"13"-4006,15 80 1224,10 145-1,-28-194-678,-1-42-939,0 1-1,-1 0 0,1 0 1,-1 0-1,1 0 1,-1-1-1,0 1 1,0 0-1,0-1 1,0 1-1,-1-1 0,-2 5 1,4-7-120,0 0-1,-1 1 1,1-1 0,0 0-1,-1 0 1,1 0 0,0 0-1,-1 1 1,1-1 0,0 0-1,-1 0 1,1 0 0,-1 0-1,1 0 1,0 0 0,-1 0-1,1 0 1,0 0 0,-1 0 0,1 0-1,-1 0 1,1-1 0,0 1-1,-1 0 1,1 0 0,0 0-1,-1 0 1,1-1 0,0 1-1,-1 0 1,1 0 0,0 0-1,0-1 1,-1 1 0,1 0 0,0-1-1,-1 1 1,-10-16 278,10 16-280,-7-14 84,0-1-1,1 1 1,1-1 0,0-1 0,-6-27-1,-11-85 343,20 112-388,2-2 11,0 0 0,1 0-1,1 0 1,0 0 0,2 1-1,0-1 1,1 0 0,0 1-1,2 0 1,7-17 0,-10 28-46,0 1 0,0-1 0,0 1 0,1 0 0,-1 0 0,1 0-1,1 1 1,-1 0 0,1-1 0,-1 1 0,1 1 0,0-1 0,1 1 0,-1 0 0,1 0 0,-1 0 0,1 1 0,0 0 0,0 0 0,0 0 0,0 1 0,0 0 0,0 0 0,8 0 0,-9 1-9,-1 0 0,1 0 0,-1 0 0,1 0 0,-1 1 0,1-1 0,-1 1 0,1 0 0,-1 1 0,1-1 0,-1 1 0,0 0 0,0 0 0,0 0 0,0 1 0,0-1 0,-1 1 0,1 0 0,-1 0 0,1 0 0,-1 0 0,0 1 0,-1-1 0,1 1 0,0 0 0,-1 0 0,0 0 0,0 0 0,0 0 0,-1 0 0,1 1 0,-1-1 0,1 7 0,-1-3 4,-1 0-1,0 0 1,-1 0 0,0 0 0,0 0 0,-1 0 0,0 0 0,0 0 0,-1-1-1,0 1 1,-1-1 0,1 0 0,-6 8 0,-2 4 48,-2-2 0,1 0 0,-28 28 0,35-40-9,1-1-1,-1 0 0,0 0 1,0 0-1,0-1 1,0 0-1,-1 0 0,0 0 1,1-1-1,-1 1 1,0-1-1,0-1 0,-11 3 1,72 26 243,101 54 185,-147-79-352,-8-4-130,0-1-1,-1 1 0,1-1 1,0 0-1,-1 1 0,1-1 1,0 0-1,0 0 1,-1 0-1,1 1 0,0-1 1,0 0-1,-1 0 0,1 0 1,0 0-1,0 0 0,0 0 1,-1-1-1,1 1 1,1 0-1,4-1-92,12 4-640,-12-1-2286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1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8640,'0'0'2041,"-14"9"-1510,-104 82 1345,114-88-1664,0 0 1,1 0-1,-1 1 1,1-1-1,0 1 1,0 0 0,1-1-1,-1 1 1,1 1-1,-4 7 1,6-10-142,-1-1 0,1 1 0,0 0 1,0-1-1,0 1 0,-1 0 0,2 0 0,-1-1 0,0 1 0,0 0 1,1-1-1,-1 1 0,0 0 0,1-1 0,0 1 0,-1-1 0,1 1 1,0-1-1,0 1 0,0-1 0,0 1 0,0-1 0,0 0 0,0 0 1,1 1-1,-1-1 0,0 0 0,1 0 0,-1 0 0,0 0 0,1-1 1,0 1-1,1 1 0,8 3 123,0-1 1,1 0-1,-1 0 1,1-1-1,-1-1 1,1 0-1,0 0 1,0-1-1,0-1 1,0 0-1,0 0 1,22-5-1,-23 3-103,0 0 0,-1-1 0,1 0 0,-1-1 0,0 0-1,0 0 1,0-1 0,-1-1 0,0 0 0,0 0 0,0-1 0,-1 1 0,0-2 0,10-10 0,-3-2-2686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1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8640,'0'0'2456,"85"-17"-1976,-29 7 8,3 4-56,-3-2-8,-2-2-40,-3-2-8,1-4-144,3 2 8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2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28 5016,'0'0'10384,"-10"8"-9959,3-2-308,-67 57 1626,73-62-1672,1 0 1,-1 0-1,0 0 0,0 0 1,1 0-1,-1 0 0,0 1 1,1-1-1,-1 0 0,1 0 1,-1 1-1,1-1 0,0 0 1,0 0-1,0 1 1,-1-1-1,1 0 0,0 1 1,1-1-1,-1 0 0,0 1 1,1 1-1,-1-3-30,1-1 0,0 1 0,0 0 0,-1-1 0,1 1 0,0-1 0,0 1 1,-1-1-1,1 1 0,-1-1 0,1 1 0,0-1 0,-1 0 0,1 1 0,-1-1 0,1 0 0,-1 1 0,0-1 0,1 0 0,-1 0 0,0 1 0,1-1 0,-1-1 0,0-3 42,1-1 0,-1 1 0,-1 0 0,1 0 0,-1 0 0,0-1 0,-2-6 0,3 11-71,-1 0 0,1 1 0,0-1 1,-1 0-1,1 0 0,0 0 0,-1 0 1,1 0-1,-1 0 0,0 1 0,1-1 1,-1 0-1,1 1 0,-1-1 0,0 0 1,0 1-1,1-1 0,-1 1 0,0-1 0,0 1 1,0-1-1,0 1 0,0-1 0,0 1 1,0 0-1,1 0 0,-1 0 0,0-1 1,0 1-1,0 0 0,0 0 0,0 0 1,0 0-1,0 0 0,0 1 0,0-1 0,0 0 1,0 0-1,0 1 0,0-1 0,0 0 1,0 1-1,1-1 0,-1 1 0,0-1 1,0 1-1,0 0 0,-6 3 33,1 1 0,-1 0 1,1 0-1,0 0 0,1 1 0,-1 0 1,-6 10-1,10-14-31,1 0 0,-1 0 0,1 0 0,0 1 0,0-1 0,0 1 0,0-1 1,0 1-1,0-1 0,1 1 0,-1-1 0,1 1 0,0-1 0,0 1 0,0 0 0,0-1 0,0 1 0,0-1 0,1 1 0,0-1 0,-1 1 1,1 0-1,0-1 0,0 0 0,0 1 0,0-1 0,2 3 0,-2-4-5,0 0-1,0 0 1,1 0-1,-1 0 1,0 0-1,0 0 1,1 0-1,-1 0 1,1-1-1,-1 1 1,1-1 0,-1 1-1,1-1 1,-1 1-1,1-1 1,-1 0-1,1 1 1,0-1-1,-1 0 1,1 0-1,-1 0 1,1-1 0,0 1-1,-1 0 1,1 0-1,-1-1 1,1 1-1,-1-1 1,1 0-1,-1 1 1,1-1-1,-1 0 1,2-1-1,5-3 33,0 0 0,0 0-1,0-1 1,7-7-1,-9 8-1,-1-1 0,0 0 1,-1 0-1,1 0 0,-1 0 0,6-13 0,-8 16-10,-1 0 0,1-1 0,-1 1 0,0 0 0,0-1 0,0 1 0,-1-1 0,1 1 0,-1-1 0,0 1 0,0-1 0,0 1 0,0-1 0,-1 1 0,1-1 0,-3-5 0,3 8-21,0 1 0,-1-1-1,1 1 1,0-1 0,-1 1 0,1-1 0,0 1 0,-1-1-1,1 1 1,0-1 0,-1 1 0,1 0 0,-1-1-1,1 1 1,-1 0 0,1-1 0,-1 1 0,1 0 0,-1 0-1,1-1 1,-1 1 0,0 0 0,1 0 0,-1 0-1,1 0 1,-1 0 0,1 0 0,-1 0 0,-1 0 0,-20 9 124,-13 21 28,25-16-97,9-12-36,0 0-1,0 0 1,0 0 0,-1 0-1,1 0 1,-1 0-1,1-1 1,-4 3-1,7-5 1,0 0-1,-1 0 1,1-1 0,0 1-1,-1-1 1,0 1-1,1-1 1,-1 1 0,0-1-1,0 0 1,0 0-1,0 0 1,0 1 0,0-1-1,0 0 1,-1 0-1,1 0 1,-1 0 0,1 0-1,-1 0 1,0-1-1,0 1 1,0 0 0,0 0-1,0 0 1,0 0-1,-1 0 1,1 0 0,-1 0-1,1 0 1,-2-2 0,1 1-26,0 1 0,-1-1 1,1 1-1,-1 0 1,0-1-1,1 1 1,-1 0-1,0 0 1,0 1-1,-1-1 1,1 0-1,0 1 1,0-1-1,-1 1 1,1-1-1,-1 1 0,1 0 1,-1 0-1,0 1 1,1-1-1,-1 0 1,0 1-1,1-1 1,-7 1-1,-9 0-3226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7:56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12760,'0'0'960,"12"-6"-635,13-4-102,0 0 0,1 2 0,0 0 0,0 2 0,29-3 1,205-1 1197,13-2 1088,-232 6-1655,-20 3-3161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2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16 6128,'0'0'2248,"-11"-2"-1740,-17-1 230,-1 0 1,-1 3 0,-55 4-1,70-2-346,-1 1-1,1 0 1,0 2-1,0-1 1,-15 9-1,23-10-270,0 1 1,1 0-1,0 0 0,0 1 1,0 0-1,1 0 1,-1 0-1,1 0 0,0 1 1,1 0-1,-1 0 0,-5 11 1,2-2 78,-1 1 1,2 0-1,0 0 1,1 0-1,0 1 0,2 0 1,0 1-1,-3 28 1,4 151 1452,5-155-1138,1-1 0,17 71 0,-18-103-442,1-1 0,0 1-1,0-1 1,1 0 0,0 0 0,0 0-1,0-1 1,1 1 0,1-1-1,-1 0 1,1-1 0,0 1 0,1-1-1,-1 0 1,1-1 0,1 0-1,7 5 1,-5-5-12,0-1 0,-1 0 0,2 0 0,-1-1 0,0-1-1,0 1 1,1-2 0,-1 1 0,1-2 0,0 1 0,-1-1 0,1-1 0,19-3 0,-6-1 6,0-1 1,0 0-1,0-2 1,-1-1 0,0-1-1,0-1 1,-2-1-1,1 0 1,-1-2 0,-1 0-1,-1-2 1,0 0-1,-1-1 1,0-1 0,-2-1-1,18-24 1,-20 23-30,0-1 0,-2 0 0,0-1 0,-1-1 1,10-31-1,-18 42-22,0 0 0,0 0 0,-1-1 0,-1 1 0,0-1 0,0 1 0,-1-1 0,-1 1 0,0-1 0,-1 1 0,-1-1 0,-5-18 0,2 13 9,-2 0 0,1 0-1,-2 1 1,-1 0-1,-21-30 1,23 38-2,0 0 1,0 0-1,-1 1 0,0 0 0,0 1 0,-1 0 1,0 0-1,0 1 0,0 1 0,-1 0 1,-12-5-1,-11 0 51,0 1-1,-1 2 1,0 2-1,0 0 1,-37 2 0,-4 3 57,-97 14 0,118-7-340,52-5 176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2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41 178 5824,'0'0'7193,"-2"11"-6776,-2 15-104,1 0 0,1 1 0,2-1-1,3 40 1,2-29-10,26 201 1709,-23-198 1,-61-288-930,45 210-974,1 1 1,3-1-1,1 0 1,1 0-1,7-70 1,-3 100-91,0 0 1,0 0-1,1 1 0,0-1 1,0 0-1,1 1 0,0 0 1,0 0-1,1 0 0,-1 1 1,11-12-1,-12 15-14,0 1 1,-1-1-1,1 1 0,0-1 1,0 1-1,0 0 0,1 0 1,-1 0-1,0 1 0,1-1 1,-1 1-1,1-1 0,0 1 1,-1 1-1,1-1 0,0 0 1,0 1-1,-1 0 0,1 0 1,0 0-1,0 0 0,0 0 1,-1 1-1,1 0 0,0 0 1,6 2-1,-4 0 7,0 1 1,-1-1-1,1 1 0,-1 0 1,1 0-1,-1 1 0,-1-1 1,1 1-1,-1 0 0,1 1 0,-2-1 1,1 1-1,0 0 0,-1 0 1,0 0-1,-1 0 0,1 0 1,-1 1-1,2 8 0,-3-7 11,1 0 0,-1 0 0,-1 1 0,1-1 0,-2 0-1,1 0 1,-1 0 0,0 0 0,0 0 0,-1 0 0,0 0 0,-1-1-1,0 1 1,0 0 0,-8 13 0,7-16-5,1-1-1,-1 1 1,-1-1 0,1 1 0,0-1-1,-1-1 1,0 1 0,0 0-1,0-1 1,-1 0 0,-7 3-1,-6 1 42,-40 10 0,54-16-53,4-1-6,1 1 0,-1-1 1,0 0-1,1 0 0,-1 0 1,1 1-1,-1-1 0,1 0 0,-1 1 1,1-1-1,-1 0 0,1 1 0,-1-1 1,1 1-1,-1-1 0,1 1 0,-1-1 1,1 1-1,0-1 0,-1 1 0,1-1 1,0 1-1,0 0 0,-1-1 0,1 1 1,0-1-1,0 1 0,0 0 0,0-1 1,0 1-1,0 0 0,0-1 0,0 1 1,0 0-1,0-1 0,0 1 0,0-1 1,0 1-1,1 1 0,11 24-17,-9-22 9,5 11 4,1 0 0,1-1-1,0 0 1,1 0-1,0-1 1,22 19 0,-9-11 37,56 46 188,-15-23 354,-69-58-167,-1-4-1004,-1 10-2539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2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7936,'0'0'2144,"-11"0"-1831,0 1-155,0-1 0,0 1 0,0 1 0,1 0 0,-1 1 0,0 0 0,-13 5 0,21-6-141,-3 1 199,0 0 1,0 0 0,1 0-1,-1 1 1,1 0-1,-6 4 1,10-7-164,0 0-1,1 0 1,-1 0-1,0 0 0,1 0 1,-1 0-1,0 0 1,1 0-1,0 1 1,-1-1-1,1 0 1,-1 0-1,1 0 1,0 0-1,0 1 1,0-1-1,0 0 1,0 0-1,0 1 1,0-1-1,0 0 1,0 0-1,1 0 1,-1 1-1,0-1 1,1 0-1,-1 0 1,1 0-1,-1 0 0,1 0 1,0 0-1,-1 0 1,1 0-1,0 0 1,0 0-1,0 0 1,0 0-1,0-1 1,0 1-1,0 0 1,1 0-1,8 7 126,0-1-1,1 0 1,-1-1 0,1 0-1,0 0 1,1-1-1,-1-1 1,1 0 0,0-1-1,0 0 1,1-1 0,14 1-1,-16-2-102,0 0 0,0-1 0,0-1 0,0 0-1,0 0 1,0-1 0,-1-1 0,1 0 0,-1 0 0,1-1 0,-1 0-1,0-1 1,-1 0 0,12-8 0,-18 11-314,0-1 1,0 0-1,0 0 0,-1 0 1,1 0-1,-1 0 0,0 0 1,0-1-1,2-3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2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5720,'0'0'2368,"10"4"-1878,84 32 1992,139 34 0,-219-67-2428,-1-1-1,1 0 1,0-1-1,0 0 1,0-1-1,0-1 1,22-4-1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3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0 5016,'0'0'4378,"-12"7"-3723,-26 16-123,2 1 0,0 2 0,-63 60 0,-106 162 3442,196-236-3648,-6 9 472,-16 17 840,29-32-4164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3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10344,'0'0'1402,"16"13"-1067,3 5-217,12 10 163,37 27 0,138 78 1367,-144-95-1024,-51-31-407,0 1 0,0 0 0,-1 1 0,0 0 0,0 1 0,-1 0 0,0 0 0,-1 1 0,0 0 0,10 21-1,-17-30-156,0 0-1,0-1 0,0 1 0,0 0 0,-1 0 0,1 0 0,-1 0 0,1 0 0,-1 0 0,0 0 1,0 0-1,1 0 0,-2 0 0,1 0 0,0 0 0,0 0 0,-1 0 0,1 0 0,-1 0 0,1 0 0,-1 0 1,0 0-1,0 0 0,0 0 0,0-1 0,0 1 0,-3 2 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3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75 102 11256,'0'0'1484,"13"8"-887,-4-3-459,3 2 53,0 0 0,0 0 0,-1 1 1,-1 1-1,20 19 0,-11-5 295,-1 0 1,-1 1-1,-1 1 0,-1 1 0,-2 0 0,0 1 0,10 33 0,-20-50-60,0 0 0,-1-1 0,0 1 0,1 12 0,-13-39 471,-42-72-355,14 27-343,21 31-109,4 11-17,2 0 0,0 0 1,1-1-1,2-1 0,-11-36 1,18 54-62,0 0 0,1 1 0,-1-1-1,1 0 1,0 0 0,0 1 0,1-1 0,-1 0 0,1 0 0,-1 1 0,1-1 0,0 0 0,1 1 0,-1-1 0,1 1 0,-1 0 0,1-1 0,0 1 0,0 0 0,0 0 0,5-5 0,-2 5-2,-1-1 0,1 1 0,0 0 0,-1 0 0,1 1 0,1-1 0,-1 1 0,0 0 0,1 1 0,-1-1 0,1 1 0,-1 0 0,1 0 0,5 1 0,10-1 2,0 0 0,25 4 0,-37-2-11,0 1 1,0 0 0,0 0-1,-1 1 1,1 0 0,-1 0 0,14 8-1,-20-10 0,0 0 0,-1 1 0,1-1 0,0 0 0,0 1 0,-1-1 0,1 1-1,-1 0 1,1 0 0,-1-1 0,0 1 0,0 0 0,0 0 0,0 0 0,0 0 0,0 0-1,0 1 1,-1-1 0,1 2 0,-1 0 3,1 0 0,-2 0 0,1 0-1,0 0 1,-1 0 0,1-1 0,-1 1 0,0 0 0,-1 0 0,-1 4-1,-5 7 20,0 0 0,-1-1 0,-22 27 0,25-34-16,2-1 15,0-3 4,1 1 0,0 0 0,0-1 0,1 1 0,-1 1 1,1-1-1,0 0 0,-2 6 0,5-10-20,-1 1-1,0 0 1,1-1-1,-1 1 1,1 0-1,-1-1 1,1 1-1,-1-1 1,1 1 0,-1-1-1,1 1 1,0-1-1,-1 0 1,1 1-1,0-1 1,-1 1-1,1-1 1,0 0-1,1 1 1,20 6 25,-16-5-18,252 89 40,-256-90-52,1 0 0,-1 0-1,0 0 1,1 0 0,-1 0-1,0 1 1,0-1 0,0 1-1,0-1 1,0 1 0,0 0-1,0 0 1,3 4 0,-5-5 2,1 1 0,0-1 0,-1 1 1,0 0-1,1-1 0,-1 1 0,0 0 1,0 0-1,0-1 0,0 1 1,0 0-1,0-1 0,0 1 0,-1 0 1,1-1-1,0 1 0,-1 0 1,0-1-1,1 1 0,-1-1 0,-1 3 1,-3 4 12,0-1 1,0-1 0,-1 1-1,1-1 1,-1 1 0,-1-2-1,1 1 1,-1-1 0,0 0-1,-14 8 1,-9 2 74,-44 16 0,33-16-31,0-3 1,-1-1-1,0-2 1,-1-2-1,0-2 1,0-2-1,-50-2 1,85-1-77,1 0 0,-1 0 1,0-1-1,1 0 0,0-1 0,-1 1 1,1-1-1,0-1 0,0 1 0,-9-6 1,15 7-1,0 0 0,0 0 0,0 0 0,0 0 1,0 0-1,1 0 0,-1 0 0,0 0 1,1 0-1,-1-1 0,1 1 0,-1 0 1,1 0-1,0-1 0,0 1 0,-1 0 0,1-1 1,0 1-1,0 0 0,0-1 0,0 1 1,0 0-1,1-1 0,-1 1 0,0 0 0,1 0 1,-1-1-1,1 1 0,-1 0 0,1-1 1,3-5-518,-1 0 1,1 1 0,7-11 0,-8 13-1034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3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11152,'0'0'1888,"81"13"-1216,-27-13 8,-3-7 8,3 1 0,-2-4-64,-7 2-1,-3-8-143,-2 0-8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4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5824,'0'0'7958,"6"10"-7532,20 30-21,-26-39-390,1-1 0,-1 1 0,1 0 0,-1-1 0,1 1 1,0 0-1,-1-1 0,1 1 0,0-1 0,-1 1 0,1-1 0,0 1 0,-1-1 0,1 0 0,0 1 1,0-1-1,0 0 0,-1 0 0,1 0 0,0 1 0,0-1 0,0 0 0,0 0 0,0 0 1,-1 0-1,1 0 0,0-1 0,0 1 0,0 0 0,0 0 0,-1 0 0,1-1 0,0 1 0,0 0 1,-1-1-1,1 1 0,0-1 0,0 1 0,-1-1 0,1 1 0,0-2 0,3 0 72,10-7 100,-1 0 0,-1-1 0,0 0-1,0-1 1,-1 0 0,18-23 0,52-87 867,-47 67-439,-30 48-434,0-1 0,0 0 0,0 0 0,-1-1 0,0 1-1,-1-1 1,3-13 0,-2 15-38,-3 6-137,0 0 1,0 0 0,1 0 0,-1-1-1,0 1 1,0 0 0,0 0-1,1 0 1,-1 0 0,0-1 0,0 1-1,0 0 1,0 0 0,0 0-1,0-1 1,0 1 0,1 0 0,-1 0-1,0-1 1,0 1 0,0 0 0,0 0-1,0 0 1,0-1 0,0 1-1,0 0 1,0 0 0,0-1 0,0 1-1,0 0 1,0 0 0,0 0-1,-1-1 1,1 1 0,0 0 0,0 0-1,0-1 1,0 1 0,0 0-1,0 0 1,0 0 0,-1 0 0,1-1-1,0 1 1,0 0 0,0 0 0,-1 0-1,1 0 1,0-1 0,-7 30 338,4-4-288,1 0 0,1-1 0,1 1 0,4 29 0,-2-43-37,-1 0 0,2 0 0,0-1 0,0 1 0,1-1 0,0 0 0,1 0 0,0 0 0,0-1 0,1 0 0,0 0 0,10 10 0,-14-17-12,0 0-1,0 0 1,0-1-1,0 1 0,0 0 1,1-1-1,-1 0 1,1 0-1,-1 1 0,1-1 1,0-1-1,-1 1 1,1 0-1,0-1 1,-1 1-1,1-1 0,0 0 1,0 0-1,-1 0 1,1 0-1,0-1 0,0 1 1,-1-1-1,1 1 1,0-1-1,-1 0 0,1 0 1,3-2-1,6-4 19,0 0 0,0 0 0,-1-1 0,15-14-1,-23 20-21,29-27 110,-1-1-1,-2-1 0,37-51 1,-64 80-98,0-1 23,0 0-1,1 0 0,-1 0 1,0 0-1,0-1 1,-1 1-1,1-1 0,-1 1 1,0-1-1,0 0 1,1-4-1,-4 6 71,-4 5-45,-5 11 3,6-3-64,0 1 0,0-1 0,1 1 0,1 0 0,0 0 0,0 0 0,2 0 0,-1 0 0,1 1 0,1-1-1,0 0 1,1 1 0,3 17 0,-2-24 4,1 0-1,-1 0 0,1 0 1,0-1-1,0 1 0,1-1 1,0 0-1,0 0 0,0 0 1,0-1-1,8 7 0,-10-9-3,0-1 1,0 1-1,1-1 0,-1 1 0,0-1 0,1 0 1,-1 1-1,1-1 0,-1-1 0,1 1 0,-1 0 0,1-1 1,0 1-1,-1-1 0,1 0 0,0 0 0,-1 0 0,1 0 1,0 0-1,-1-1 0,1 1 0,0-1 0,-1 1 0,1-1 1,-1 0-1,1 0 0,-1-1 0,5-1 0,-3 0 7,0 1 0,0-1-1,0 0 1,0 0 0,-1 0 0,1 0-1,-1-1 1,0 1 0,0-1 0,0 0-1,0 0 1,-1 0 0,0 0-1,1 0 1,-2-1 0,1 1 0,0-1-1,-1 1 1,0-1 0,0 0-1,0 1 1,-1-1 0,1-7 0,-1 5 7,-1 0 0,1 0 0,-1 0 0,-1 0 0,1 0 0,-1 0 0,-3-7 0,4 10-3,-1 0-1,0 1 1,0 0-1,0-1 0,0 1 1,-1 0-1,1 0 0,-1 0 1,0 0-1,0 1 0,0-1 1,0 1-1,0 0 1,-1 0-1,-3-2 0,-9-4 40,12 5-33,0 1 1,-1 0-1,1 0 1,0 0-1,-1 1 1,1 0-1,-1-1 1,1 2-1,-10-2 1,-1-2 47,12 0-21,10 0-29,185-36 10,-106 24 7,-54 9-27,84-12 23,-104 18-25,0 0 0,0 1-1,0 1 1,0 0 0,0 0 0,-1 1-1,20 6 1,-29-7-1,0 0 0,0 0-1,0 0 1,0 0 0,0 0 0,0 0 0,0 0 0,-1 1 0,1-1-1,0 1 1,-1 0 0,1-1 0,-1 1 0,1 0 0,-1 0-1,0 0 1,2 3 0,-2-1 5,0 0 0,0-1 1,0 1-1,0 0 0,-1 0 0,1 0 0,-1 0 0,0 0 0,-1 6 1,-1 2 20,0 0 0,-1 0 1,-1-1-1,0 1 1,-8 16-1,-42 58 415,62-102-405,1 1 1,1 0 0,0 0 0,0 1 0,2 0 0,-1 1-1,2 0 1,0 1 0,0 0 0,1 1 0,1 1 0,0 0-1,0 1 1,1 1 0,23-10 0,-38 18-38,0 0 0,1 0 0,-1 0 0,1 0 0,-1 0 0,0 0 0,1 0 0,-1 0 0,1 1 0,-1-1 0,0 0 0,1 1 0,-1-1 0,0 1 0,0 0 0,1-1 0,-1 1 0,0 0 0,0 0 0,0-1 0,0 1 0,0 0-1,0 0 1,0 0 0,0 1 0,0-1 0,0 0 0,-1 0 0,1 0 0,0 1 0,0 1 0,4 8 10,0 0-1,6 21 0,-5-13 4,1-4 1,0 0 0,1 0 0,0-1 0,1 0 0,12 14 0,-20-27-14,0 0-1,-1 0 1,2 0 0,-1 0 0,0 0-1,0-1 1,0 1 0,0 0 0,0-1-1,1 1 1,-1 0 0,0-1 0,1 1-1,-1-1 1,0 0 0,1 1 0,-1-1-1,1 0 1,-1 0 0,0 0 0,1 0-1,-1 0 1,1 0 0,-1-1 0,0 1-1,1 0 1,-1-1 0,0 1 0,1-1-1,-1 1 1,0-1 0,0 0 0,1 1-1,-1-1 1,0 0 0,0 0 0,0 0-1,2-1 1,5-6 22,0 0-1,-1 0 1,13-18-1,-12 14-10,12-17 37,-1 0 0,-2-1 1,-1-2-1,18-51 1,-25 62-29,-7 13 13,1 1 0,1 0-1,-1-1 1,1 2 0,1-1 0,8-11 0,-13 18-35,0 0 1,1 0 0,-1 0 0,0 0 0,1 0 0,-1 0 0,0 0 0,0 0 0,1 0 0,-1 0 0,0 0 0,0 0 0,1 0 0,-1 0-1,0 0 1,0 1 0,1-1 0,-1 0 0,0 0 0,0 0 0,0 0 0,1 1 0,-1-1 0,0 0 0,0 0 0,0 0 0,1 1 0,-1-1 0,0 0-1,0 0 1,0 1 0,0-1 0,0 0 0,0 0 0,0 1 0,0-1 0,1 0 0,-1 0 0,0 1 0,0-1 0,0 0 0,0 1 0,6 18 44,-5-14-28,6 17 3,-2 0 0,0 1 0,-2 0 1,0 0-1,-1 0 0,-2 0 0,0 0 1,-1 0-1,-6 28 0,6-46-15,0-1 0,0 0 0,0 0 0,0 0 0,-1 1 0,1-1 0,-1 0 0,0-1 0,0 1 0,-1 0 0,1-1 0,-4 5 0,5-8-2,0 1 0,0-1 0,1 0-1,-1 0 1,0 1 0,0-1 0,0 0 0,1 0 0,-1 0 0,0 0 0,0 0 0,0 0 0,0 0 0,1 0 0,-1 0-1,0-1 1,0 1 0,0 0 0,1 0 0,-1-1 0,0 1 0,0 0 0,1-1 0,-1 1 0,0-1 0,1 1-1,-1-1 1,1 1 0,-1-1 0,0 0 0,0 0 0,-17-20 139,17 18-130,-1 1 0,1-1 0,0 1 0,-1-1 0,1 1 0,0-1-1,1 0 1,-1 0 0,0 0 0,1 1 0,0-1 0,-1 0 0,1 0 0,0 0 0,1 0-1,-1 0 1,1-4 0,0 5-6,0 0 0,0 0-1,0 0 1,0 0-1,1 0 1,-1 0 0,0 0-1,1 0 1,0 1 0,-1-1-1,1 1 1,0-1 0,0 1-1,0 0 1,0-1 0,0 1-1,0 0 1,0 0 0,0 0-1,0 1 1,0-1 0,1 0-1,-1 1 1,3-1-1,11-1 18,1 0-1,0 1 1,0 1-1,33 4 1,70 19 75,-109-22-199,-1 0 0,1 0 0,17-1 1,-10 0-50,-15 0-11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4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53 14064,'0'0'712,"-90"-22"-456,65 10 16,19 1-96,6 9 16,6-2-248,11 2 16,13 4-64,14 8 16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8:00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416 922 5320,'0'0'5865,"-15"-6"-5506,10 4-328,-1-2 12,-1 1 1,0 0-1,0 1 1,0-1-1,0 1 0,0 1 1,0 0-1,-1 0 0,1 0 1,-1 1-1,1 0 1,0 0-1,-1 1 0,1 0 1,-12 3-1,0 1 94,0 2 0,1 0 0,-1 2 0,2 0 0,-1 1 0,1 0 1,-19 17-1,26-19-12,0 2 1,1-1-1,0 1 1,0 0 0,1 1-1,1 0 1,0 0-1,0 0 1,1 1 0,1 0-1,-8 25 1,11-32-51,1 0-1,0 0 1,0-1 0,0 1 0,1 0 0,0 0-1,0 0 1,0 0 0,0 0 0,1 0-1,0 0 1,0 0 0,0 0 0,1 0 0,-1-1-1,1 1 1,0 0 0,5 6 0,-4-7-20,0-1 1,0 0-1,0 0 1,0 0-1,1 0 1,-1 0-1,1-1 1,0 0 0,0 0-1,0 0 1,0 0-1,0 0 1,0-1-1,0 0 1,1 0-1,-1 0 1,0 0-1,1-1 1,-1 1-1,0-1 1,5-1-1,0 0 7,0 0 0,-1-1 0,1 0 0,-1 0-1,1-1 1,-1-1 0,0 1 0,14-9-1,0-2 105,34-28-1,-30 20-57,-1-2 0,-2-1 1,0 0-1,-2-2 0,0-1 0,-2 0 0,-1-1 0,-2-1 1,-1-1-1,-1 0 0,-2-1 0,-1-1 0,-1 0 1,9-62-1,-16 70-6,-1 0 1,-2 0-1,0 0 0,-6-35 1,4 46-23,-1 0 1,0 0 0,-2 1-1,1-1 1,-1 1 0,-1 0-1,-1 0 1,1 1 0,-10-13-1,15 24-63,0-1-1,0 1 0,0 0 1,0-1-1,0 1 1,0 0-1,-1 0 0,1 0 1,0 0-1,-1 0 0,1 0 1,0 0-1,-1 1 1,1-1-1,-1 0 0,1 1 1,-1-1-1,0 1 0,1 0 1,-1-1-1,1 1 1,-4 0-1,3 0-6,0 1 0,0 0 0,0-1 0,-1 1 1,1 0-1,0 0 0,0 0 0,1 1 0,-1-1 0,0 0 0,0 1 1,1-1-1,-1 1 0,-2 2 0,-1 3 16,-1 1-1,2-1 1,-1 1-1,1 0 1,0 0-1,0 1 1,-2 9 0,2 6 12,0 0 0,2 0 1,1 0-1,1 0 0,5 43 1,-1-16 21,-2 7 2,1 8 39,2 1 0,3-1 0,19 75 0,-25-131-76,1-1 1,1-1 0,0 1-1,0 0 1,1-1 0,0 0-1,0 0 1,0-1-1,8 9 1,-9-13-9,-1 1 0,1-1 0,0 0 1,0 0-1,0 0 0,0 0 0,1-1 0,-1 1 0,1-1 0,0 0 0,-1-1 0,1 1 0,0-1 0,0 0 1,0 0-1,0 0 0,0-1 0,7 0 0,0-1 13,1-1 0,-1-1 0,1 0 0,-1-1 0,0 0 0,0 0 0,-1-2 0,1 1 0,-1-1 0,14-11 0,-5 2 21,0-1 1,-1-1-1,-1-1 0,20-23 1,-29 29-20,-1 0 0,0-1 1,0 1-1,-1-2 1,-1 1-1,0-1 1,-1 0-1,0 0 1,-1 0-1,-1 0 0,0-1 1,-1 0-1,-1 1 1,0-25-1,-1 38-23,0-1 0,0 0 0,0 0 1,0 0-1,0 0 0,-1 1 0,1-1 0,-1 0 0,1 0 0,-1 1 0,0-1 0,0 0 0,0 1 0,1-1 0,-2 1 0,1-1 1,0 1-1,0 0 0,0-1 0,-1 1 0,1 0 0,-3-2 0,2 3-2,1-1 1,-1 1-1,0 0 0,0 0 0,1 0 1,-1 0-1,0 0 0,1 1 1,-1-1-1,0 1 0,1-1 1,-1 1-1,1-1 0,-1 1 1,1 0-1,-1 0 0,1 0 0,-1 0 1,1 0-1,0 0 0,-1 0 1,1 0-1,-2 3 0,-8 8 10,0 1 0,1 0 0,0 1-1,1 0 1,1 0 0,0 1 0,1 0-1,0 1 1,1-1 0,1 1 0,1 1-1,0-1 1,-1 21 0,4-27-6,1 0 0,0-1 1,1 1-1,0-1 0,1 1 0,-1-1 1,6 15-1,-6-20-8,1 0-1,0 0 1,0 0 0,0 0-1,0 0 1,0-1 0,1 1-1,-1 0 1,1-1 0,0 0 0,0 0-1,1 0 1,-1 0 0,1 0-1,-1-1 1,1 1 0,0-1 0,6 3-1,-7-4-1,1-1 0,-1 1-1,1-1 1,0 0 0,-1 1 0,1-2 0,0 1-1,-1 0 1,1-1 0,-1 0 0,1 1-1,-1-1 1,1-1 0,3-1 0,9-4 1,25-16 1,-18 10-1,251-157 102,-260 161-76,-1 1 0,1 0 0,27-10 0,-40 18-23,-1-1 0,1 1 0,-1 0 0,1 0 0,-1 0 0,1-1 1,-1 1-1,1 0 0,-1 0 0,1 0 0,-1 0 0,1 0 0,-1 0 0,1 0 0,-1 0 0,1 0 1,-1 0-1,1 0 0,-1 1 0,1-1 0,-1 0 0,1 0 0,-1 0 0,1 1 0,-1-1 0,1 0 1,-1 1-1,1-1 0,0 1 3,-1 0 0,1 0 0,-1 0 0,0 0 0,1 0 0,-1 1 0,0-1 0,1 0 0,-1 0 0,0 0 0,0 0 0,0 0 0,0 2 0,-8 39 118,7-35-113,-11 26 64,9-25-43,0 0 0,0 0 0,-2 14 0,5-21-32,0-1 0,0 1 1,0-1-1,0 1 0,0-1 0,0 1 0,0-1 1,0 1-1,0-1 0,0 1 0,0-1 1,0 1-1,0-1 0,0 1 0,0-1 1,0 0-1,1 1 0,-1-1 0,0 1 0,0-1 1,1 1-1,-1-1 0,0 0 0,1 1 1,-1-1-1,0 0 0,1 1 0,-1-1 0,1 0 1,-1 1-1,0-1 0,1 0 0,-1 0 1,1 0-1,-1 1 0,1-1 0,-1 0 1,1 0-1,-1 0 0,1 0 0,-1 0 0,1 0 1,-1 0-1,1 0 0,-1 0 0,1 0 1,-1 0-1,1 0 0,-1 0 0,0 0 1,1-1-1,-1 1 0,1 0 0,-1 0 0,1 0 1,-1-1-1,1 1 0,0-1 0,28-15 59,-3-7-22,-22 19-32,0-1 0,0 1 0,1 0 0,-1 1 0,1-1 0,0 1 0,0 0 0,0 0 0,1 1 0,-1-1 0,10-2 0,-14 5-5,0 1 0,0-1 0,0 0 0,0 0 0,0 0 1,0 1-1,0-1 0,0 0 0,0 1 0,0-1 0,0 1 1,0-1-1,0 1 0,-1 0 0,1-1 0,0 1 0,0 0 1,0-1-1,-1 1 0,1 0 0,0 0 0,-1 0 1,1 0-1,-1 0 0,1 0 0,0 1 0,10 31-9,-9-27 9,5 23-6,-2-10-3,0 0 1,11 26-1,-14-41 7,-1-1 0,1 1-1,0-1 1,0 0 0,0 1-1,0-1 1,1 0-1,-1 0 1,1 0 0,0-1-1,0 1 1,0-1-1,0 1 1,0-1 0,1 0-1,-1 0 1,1 0 0,3 1-1,-3-3 3,0 1 0,-1-1 0,1 0-1,0 0 1,-1-1 0,1 1 0,0-1-1,-1 1 1,1-1 0,-1 0 0,1-1 0,-1 1-1,1-1 1,3-2 0,48-31 43,-43 27-34,16-14 26,-1 0 1,-1-1 0,39-45-1,57-89 273,-46 55 35,-75 101-334,-1 0 0,1 0-1,0-1 1,0 1 0,0 0-1,0 0 1,0 0 0,0 1-1,0-1 1,0 0-1,1 0 1,-1 0 0,0 1-1,2-2 1,-2 2-7,-1 1 0,1-1-1,-1 0 1,0 0 0,1 0 0,-1 0-1,0 1 1,1-1 0,-1 0-1,0 0 1,0 1 0,1-1 0,-1 0-1,0 1 1,0-1 0,1 0 0,-1 1-1,0-1 1,0 0 0,0 1-1,1-1 1,-1 0 0,0 1 0,0-1-1,0 0 1,0 1 0,0-1 0,0 1-1,0-1 1,0 0 0,0 2-1,0 8 38,0 0 0,-4 19 0,3-16-32,-2 20 49,-12 52 0,11-70-37,-1 0 0,0 0 0,0 0-1,-2-1 1,-12 21 0,19-34-17,-1 1 1,0-1-1,0 1 0,0-1 0,0 0 0,0 0 0,0 1 1,0-1-1,0 0 0,0 0 0,0 0 0,-1 0 1,1 0-1,0 0 0,-1-1 0,1 1 0,-1 0 0,1-1 1,-1 1-1,1-1 0,-1 0 0,-2 1 0,1-1 3,1-1-1,0 0 1,0 0-1,-1 1 0,1-1 1,0-1-1,0 1 0,0 0 1,0 0-1,0-1 1,0 1-1,1-1 0,-1 0 1,-1-1-1,-9-9 24,1 0 1,1 0-1,-16-25 0,75 61-120,-20-13 47,0-1 0,59 12 1,-76-20 46,0-1-1,0 0 1,1-1 0,-1 0 0,1-1-1,-1-1 1,0 0 0,0 0 0,0-1-1,16-6 1,18-13 30,0-2-1,-1-2 0,67-51 1,-106 73-29,18-18 10,-20 17-2,-1 2-1,1-1 0,0 0 0,1 1 0,-1 0 1,1-1-1,-1 2 0,6-4 0,-9 7-11,-1-1 1,1 0-1,0 0 0,-1 0 0,1 1 0,-1-1 1,1 0-1,-1 1 0,1-1 0,-1 0 0,1 1 1,-1-1-1,1 1 0,-1-1 0,1 1 0,-1-1 1,1 1-1,-1-1 0,0 1 0,0-1 0,1 1 1,-1 0-1,0-1 0,0 1 0,1-1 1,-1 1-1,0 0 0,0-1 0,0 1 0,0 0 1,6 26 5,-6-26-7,2 9 16,0-1-1,0 1 1,1-1-1,0 0 1,1 0-1,0-1 0,0 1 1,12 15-1,-13-20-4,0 0-1,0 0 0,1-1 1,0 1-1,0-1 1,0 0-1,0 0 0,0 0 1,1 0-1,-1-1 0,1 1 1,0-1-1,-1-1 1,1 1-1,0-1 0,0 1 1,0-2-1,9 2 0,-4-2 7,1 0-1,0-1 0,-1 0 1,0-1-1,1 0 0,-1 0 0,0-1 1,0-1-1,0 1 0,12-8 0,-8 3 8,-1 0 0,0-1 0,-1-1 0,0 0 0,0-1-1,12-15 1,0-5 22,-1-1 0,-1-1 0,-2-1-1,26-61 1,-4-2 54,32-117 0,-57 154-43,-3-2 0,-2 0 0,4-80 0,-15 137-48,-1 0 0,0-1 0,0 1 0,0 0 0,-1 0 0,0-1 0,0 1 0,-2-8 0,2 13-9,1-1 0,0 1 0,0 0 0,0 0 0,-1 0 0,1 0 0,0 0 0,0-1 0,0 1 0,-1 0 0,1 0 0,0 0 0,0 0 0,-1 0-1,1 0 1,0 0 0,0 0 0,-1 0 0,1 0 0,0 0 0,0 0 0,-1 0 0,1 0 0,0 0 0,0 0 0,-1 0 0,1 0 0,0 0 0,0 0-1,0 1 1,-1-1 0,1 0 0,0 0 0,0 0 0,-1 0 0,1 0 0,0 1 0,0-1 0,0 0 0,0 0 0,-1 0 0,1 1 0,0-1 0,0 0 0,0 0-1,0 0 1,0 1 0,0-1 0,0 0 0,0 0 0,0 1 0,0-1 0,0 1 0,-9 14-29,-12 37-71,-28 104-1,2 61-14,32-137 128,-6 117 0,21-181 2,0-1 0,1 1 1,1 0-1,1-1 0,0 0 1,1 1-1,0-1 0,1 0 1,11 22-1,-13-33-3,-1 0 1,0-1-1,1 1 1,0-1-1,0 0 0,0 1 1,1-1-1,-1-1 1,1 1-1,-1 0 0,1-1 1,0 0-1,0 0 1,0 0-1,0 0 0,0-1 1,1 1-1,-1-1 1,0 0-1,1 0 0,-1-1 1,8 1-1,7-2 27,0 0 0,0-1-1,0 0 1,20-6 0,-1 0 22,-23 5-3,1-1-1,-1 0 1,-1-1-1,26-11 1,-39 15-53,0 0 0,0 1-1,0-1 1,-1 1 0,1-1-1,0 1 1,0 0 0,0-1 0,0 1-1,0 0 1,0 0 0,0 0 0,0 0-1,0 0 1,0 0 0,0 0 0,0 0-1,0 0 1,0 0 0,0 0-1,0 0 1,0 1 0,0-1 0,0 1-1,0-1 1,-1 0 0,2 2 0,-1-1 2,0 0 0,0 0 1,0 1-1,-1-1 0,1 1 1,0-1-1,-1 1 1,1-1-1,-1 1 0,0-1 1,1 1-1,-1-1 0,0 1 1,0-1-1,0 3 1,-1 7 27,0 0 0,-1-1 0,-4 18 0,-21 46 122,26-73-154,1 0 1,0-1-1,0 1 1,-1 0-1,1 0 1,0-1-1,0 1 1,0 0-1,0 0 0,0-1 1,0 1-1,0 0 1,1 0-1,-1-1 1,0 1-1,0 0 0,1 0 1,-1-1-1,0 1 1,1 1-1,0-2 0,-1 0-1,1 1 1,-1-1-1,1 0 1,-1 0-1,1 1 1,0-1 0,-1 0-1,1 0 1,-1 0-1,1 0 1,0 0-1,-1 0 1,1 0-1,-1 0 1,1 0 0,0 0-1,-1 0 1,1 0-1,0 0 1,33-16 52,-28 13-51,134-67 87,-138 69-86,5-2 7,0 0-1,0 0 1,0 1-1,13-3 0,-19 5-9,0-1 0,0 1-1,0 0 1,0 0-1,0 0 1,0 0 0,0 0-1,0 0 1,0 0-1,0 0 1,0 1 0,0-1-1,-1 0 1,1 1 0,0-1-1,0 0 1,0 1-1,0-1 1,0 1 0,0 0-1,-1-1 1,1 1-1,0-1 1,0 1 0,-1 0-1,1 0 1,-1 0-1,1-1 1,0 1 0,-1 0-1,0 0 1,1 0-1,-1 0 1,1 0 0,-1 0-1,0 0 1,0 0-1,0 0 1,1 0 0,-1 0-1,0 0 1,0 0-1,0 0 1,-1 1 0,1 11 6,-2 0 1,0-1 0,0 1-1,-1 0 1,0-1-1,-7 14 1,-36 75 18,36-80-24,-17 33-3,-2-1 0,-2-1 0,-2-2 0,-3-1-1,-1-2 1,-57 55 0,91-100 2,1 1 0,-1-1 0,0 1 0,0-1 0,0 0 0,0 0 0,-4 2 0,6-5-1,1 0 0,0 0-1,0 0 1,0 0 0,0 0 0,0 0 0,0 0-1,0 1 1,0-1 0,0 0 0,1 0 0,-1 0-1,0 0 1,1 0 0,-1 1 0,0-1 0,1 0-1,-1 0 1,1 0 0,8-15 11,1 2 1,1-1-1,0 1 1,0 1-1,23-21 1,73-52 7,-60 55-93,3 2 1,0 2 0,66-25-1,-71 32-115,-2 2-1444,-43 18 1577,1-1 0,-1 1 0,0 0-1,0 0 1,0 0 0,0 0 0,0 0 0,0 0-1,0 0 1,0 0 0,0 0 0,0 0-1,0 0 1,0-1 0,0 1 0,0 0-1,0 0 1,0 0 0,0 0 0,0 0 0,0 0-1,-1 0 1,1 0 0,0 0 0,0 0-1,0 0 1,0-1 0,0 1-442,0 0 442,0 0-1,-1 0 1,1 0 0,0 0 0,0 0-1,0 0 1,0 0 0,0 0 0,0 0-1,0 0 1,0 0 0,0 0 0,0 0-1,-1 0 1,1 0 0,0 0 0,0 0 0,0 0-1,0 0 1,0 0 0,0 0 0,0 0-1,0 0 1,0 0 0,0 0 0,-1 0-111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4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1055 5720,'0'0'2868,"-11"2"-2007,8-1-767,-8 1 172,1 0-1,-1 1 1,1 0 0,0 1-1,-15 7 1,5 1 379,1-3 556,-28 22 0,26-17-169,17-11-877,0-1 0,0 1 0,0 0 0,0 0 0,1 1 0,-1-1 0,1 1 0,0 0 0,0 0-1,0 0 1,0 0 0,-3 8 0,1 1 81,1-1 0,0 1 0,0 0 0,2 0-1,0 0 1,0 0 0,1 0 0,1 1 0,1 15 0,-1-23-169,1-1 0,0 1 0,0-1 0,0 1 0,1-1 0,0 0 0,0 1 0,0-1 1,1 0-1,0 0 0,0 0 0,0-1 0,0 1 0,1-1 0,-1 0 0,1 1 0,0-2 0,1 1 0,-1 0 1,1-1-1,-1 0 0,1 0 0,0 0 0,6 1 0,-7-2-27,0-1 1,0 0-1,0 0 0,0-1 1,0 1-1,1-1 0,-1 0 0,0 0 1,0 0-1,0-1 0,0 1 1,1-1-1,-1 0 0,0-1 1,0 1-1,-1 0 0,1-1 1,0 0-1,0 0 0,4-3 0,1-2 26,1 0-1,-1-1 1,-1 0-1,0 0 0,13-17 1,12-23 219,-3-1 0,28-59 1,-7 12 262,-43 77-231,-7 18-184,-1 17 6,1-1 0,1 0 0,0 0-1,8 29 1,-7-36-127,-1-1 0,1 0-1,1 1 1,-1-1 0,1-1 0,0 1-1,1 0 1,-1-1 0,1 0-1,1 0 1,6 6 0,-6-8 12,0 1-1,0-1 1,0 0 0,1-1-1,-1 1 1,1-1 0,0-1 0,0 1-1,12 2 1,-15-5-11,1 1 1,0-1-1,0 0 1,0 0-1,0 0 1,0-1-1,-1 1 0,1-1 1,0 0-1,0-1 1,-1 1-1,1-1 1,-1 0-1,1 0 0,7-5 1,-4 1 8,-1 1-1,1-1 1,-1-1 0,0 1 0,0-1-1,-1 0 1,1-1 0,-2 0 0,6-9-1,-8 12-4,0-1 0,-1 0 0,0 1 0,0-1 0,0-1 0,-1 1 0,0 0 0,0 0 0,-1 0-1,1 0 1,-1-1 0,-1 1 0,1 0 0,-1 0 0,-1-7 0,1 9-5,0 1 1,1-1-1,-1 0 1,1 1 0,0-1-1,0 0 1,1 1-1,-1-1 1,1 0-1,0 1 1,0-1-1,0 1 1,0-1-1,3-5 1,-1 4 1,1 0-1,-1-1 1,1 1 0,0 1 0,1-1-1,-1 1 1,10-8 0,1 2 10,0 1-1,0 0 1,1 1 0,0 1-1,20-7 1,-12 7 17,-1 1 1,1 1-1,34-2 0,-52 6-27,0 1 1,0-1-1,0 1 0,0 1 0,0-1 1,7 3-1,-12-3-7,0 0 1,1 1-1,-1-1 0,0 1 1,0-1-1,1 1 1,-1 0-1,0-1 0,0 1 1,0 0-1,0 0 0,0 0 1,0 0-1,0 0 1,0 0-1,0 0 0,0 0 1,-1 0-1,1 1 0,0-1 1,-1 0-1,1 0 1,-1 1-1,1-1 0,-1 0 1,0 1-1,1-1 1,-1 0-1,0 1 0,0-1 1,0 0-1,0 1 0,0 1 1,-9 64 155,4-44-97,2 1-1,0 45 1,3-67-63,0 0 1,1 0-1,-1 0 1,0-1-1,1 1 1,-1 0-1,1 0 1,0 0-1,-1 0 1,1-1-1,0 1 0,0 0 1,0-1-1,0 1 1,1-1-1,-1 1 1,0-1-1,1 0 1,-1 1-1,1-1 1,-1 0-1,1 0 1,-1 0-1,1 0 1,0 0-1,0 0 0,-1-1 1,1 1-1,0-1 1,0 1-1,0-1 1,0 1-1,0-1 1,0 0-1,-1 0 1,1 0-1,4-1 1,3 1 11,0-1 0,1-1 0,-1 0 1,0 0-1,0-1 0,12-5 1,-11 4-5,-9 4-4,-1 0 0,0 0-1,1 0 1,-1 0 0,1 0-1,-1 0 1,0-1 0,1 1 0,-1 0-1,0 0 1,1 0 0,-1-1-1,0 1 1,1 0 0,-1 0 0,0 0-1,1-1 1,-1 1 0,0 0-1,0-1 1,1 1 0,-1 0-1,0-1 1,0 1 0,1 0 0,-1-1-1,0 1 1,0 0 0,0-1-1,0 1 1,0-1 0,0 1 0,0 0-1,0-1 1,0 1 0,0-1-1,0 1 1,0 0 0,0-1-1,0 0 1,22-2 25,-20 1-26,-1 1-1,1-1 0,0-1 1,-1 1-1,1 0 1,-1 0-1,0 0 1,2-6-1,9-12 33,6-1-21,-1-2 0,-1 0 0,0 0 1,-2-2-1,-1 0 0,-1 0 0,-1-2 0,13-45 0,54-297 215,-63 210-166,-6 42 0,-8 107-60,1 0 3,-1 0 0,0 0 0,0-1 0,-1 1 1,0 0-1,-1 0 0,-3-18 0,4 28-8,0 0 1,0-1-1,0 1 0,-1 0 1,1 0-1,0 0 0,0 0 1,0-1-1,0 1 0,0 0 0,0 0 1,0 0-1,0 0 0,0-1 1,0 1-1,0 0 0,0 0 0,-1 0 1,1 0-1,0 0 0,0 0 1,0 0-1,0-1 0,0 1 1,0 0-1,-1 0 0,1 0 0,0 0 1,0 0-1,0 0 0,0 0 1,-1 0-1,1 0 0,0 0 1,0 0-1,0 0 0,0 0 0,-1 0 1,1 0-1,0 0 0,0 0 1,0 0-1,0 0 0,-1 0 1,1 0-1,0 0 0,0 0 0,0 0 1,-1 0-1,-7 11 25,-5 18-5,-2 15-20,1 2 0,3 0 0,-10 79 0,8 145-81,13-261 77,3 175-61,0-136 41,15 82 1,-15-114 10,1 0 0,1 0 1,0 0-1,1-1 0,0 0 0,2 0 0,0 0 0,0-1 0,16 19 0,-24-32 12,1-1-1,0 1 0,0-1 0,-1 1 0,1-1 1,0 1-1,0-1 0,-1 0 0,1 0 0,0 1 1,0-1-1,0 0 0,0 0 0,-1 0 0,1 0 1,0 0-1,0 0 0,0 0 0,0 0 0,-1 0 1,1 0-1,0 0 0,0-1 0,0 1 0,-1 0 1,3-1-1,22-14 9,-17 10-3,7-6 0,0 0 0,-1 0-1,-1-2 1,0 1-1,0-2 1,-2 0-1,1 0 1,-2-1-1,0 0 1,10-22-1,7-21 16,32-97 0,-55 142-15,80-247 57,-60 175-42,13-95 1,-33 153-17,5-31 8,3-86 1,-15 127 30,3 17-42,0 0 0,-1 0 0,1 0 0,0-1 0,0 1-1,0 0 1,-1 0 0,1 0 0,0 0 0,0 0 0,0 0 0,-1 0-1,1 0 1,0 0 0,0 0 0,0 0 0,-1 0 0,1 1-1,0-1 1,0 0 0,0 0 0,0 0 0,-1 0 0,1 0-1,0 0 1,0 0 0,0 0 0,0 1 0,-1-1 0,1 0 0,0 0-1,0 0 1,0 0 0,0 0 0,0 1 0,0-1 0,0 0-1,-1 0 1,1 0 0,0 1 0,-16 32 22,0 19-1,1 1-1,3 0 0,-9 77 0,8 169 38,15-252-38,2 0 0,1-1-1,3 0 1,2 0-1,1-1 1,23 55-1,-31-94-19,-3-2-7,2-1-1,-1 1 1,0-1 0,1 1-1,-1-1 1,1 0-1,0 0 1,0 0-1,0 0 1,0 0 0,1-1-1,2 4 1,-4-6-14,-1 0-1,1 0 1,-1 0 0,0 1 0,1-1-1,-1 0 1,1 0 0,-1 0 0,0 0-1,1 0 1,-1-1 0,1 1 0,-1 0-1,0 0 1,1 0 0,-1 0 0,1 0-1,-1 0 1,0-1 0,1 1 0,-1 0-1,0 0 1,1-1 0,-1 1 0,0 0-1,1 0 1,-1-1 0,0 1 0,0 0-1,1-1 1,-1 1 0,0 0 0,0-1-1,0 1 1,1-1 0,-1 1 0,0 0-1,0-1 1,0 0 0,2-12-3795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4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15072,'0'0'1783,"111"-2"-1879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4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1004 3408,'0'0'2788,"-12"-4"-2334,-39-16 45,45 18-344,0 1-1,0-1 1,0 1-1,0 1 1,0-1 0,0 1-1,-1 0 1,1 0-1,0 1 1,-9 2 0,-1 1 360,0 1 0,-19 8 0,21-8-176,2 1-20,0-1 0,0 2 0,1 0 0,0 0 0,0 1 0,1 0 0,0 1 0,0 0 0,-9 11 0,13-13-94,1 1 0,-1-1 1,1 1-1,0 0 1,1 0-1,0 0 1,0 1-1,1-1 0,0 1 1,0 0-1,1 0 1,0 0-1,-1 18 0,4-23-171,-1 1 1,1 0-1,0 0 0,0 0 0,1-1 0,-1 1 0,1-1 0,0 1 0,0-1 0,1 0 0,-1 1 0,1-1 0,0 0 0,0-1 0,0 1 0,1-1 0,-1 1 0,1-1 0,0 0 0,-1 0 0,2 0 0,-1-1 0,0 0 0,0 1 0,1-2 0,-1 1 0,1 0 0,0-1 0,-1 0 0,1 0 0,0 0 0,0-1 0,0 1 0,0-1 0,0 0 0,6-2 0,1-1-2,0 0 1,0-1-1,0-1 0,-1 0 0,0-1 1,0 0-1,0 0 0,-1-1 0,0-1 1,0 1-1,-1-2 0,11-11 0,5-8 51,-2-1 0,35-59 0,-31 40-51,-2-1 1,-3-1-1,-1-1 0,-3-1 1,-3-1-1,-1 0 0,7-63 1,-5-26 116,-3-215 0,-12 335-147,-1 13-5,1 1 1,-1-1-1,-1 0 0,0 1 0,0-1 1,0 1-1,-1 0 0,-4-13 1,6 21-15,-1-1 1,1 0 0,0 1 0,0-1-1,-1 1 1,1-1 0,-1 1 0,1-1 0,0 0-1,-1 1 1,1-1 0,-1 1 0,1-1-1,-1 1 1,1 0 0,-1-1 0,0 1-1,1 0 1,-1-1 0,1 1 0,-1 0-1,0 0 1,1-1 0,-1 1 0,0 0-1,1 0 1,-1 0 0,0 0 0,1 0-1,-2 0 1,1 0 1,-1 1 1,0 0-1,1-1 0,-1 1 0,0 0 0,1 0 0,-1 0 1,1 0-1,0 0 0,-1 0 0,-1 2 0,-4 5 12,1-1 0,0 1-1,-7 13 1,-5 14 16,1 0 0,2 1 0,2 1 1,1 0-1,2 0 0,-5 42 0,4 3 72,-1 152 1,13-191-51,2 1 0,2-1 0,1 0 0,3 0 0,1-1 0,2 0 0,2-1 0,2 0 0,30 54 0,-35-74-10,-8-14-11,0 0-1,0 0 1,1-1 0,0 1 0,1-1-1,-1 0 1,1 0 0,0-1-1,0 0 1,1 1 0,12 7 0,-15-11-6,0 0-1,0 0 1,0-1 0,0 1 0,1-1 0,-1 0 0,1 0 0,-1 0 0,0 0 0,1-1 0,-1 0 0,1 1 0,0-1 0,-1 0 0,1-1-1,4 0 1,-3 0 3,-1-1-1,1 1 0,0-1 0,-1 0 0,0-1 0,1 1 0,-1-1 1,0 0-1,0 0 0,5-5 0,4-7 53,0-1 0,-1 0 1,-1 0-1,15-30 0,-16 28 14,-1-1-1,-1-1 0,-1 0 1,0 0-1,-2 0 1,6-39-1,-10 57-75,-1-1 0,0 0 0,-1 1 1,1-1-1,0 1 0,-1-1 0,1 0 0,-1 1 0,0-1 0,0 1 1,-1-3-1,-3-6 169,5 11-180,0-1-1,0 1 1,0 0 0,0-1-1,0 1 1,1 0 0,-1-1 0,0 1-1,0 0 1,0 0 0,0-1-1,0 1 1,0 0 0,1-1 0,-1 1-1,0 0 1,0 0 0,0 0-1,1-1 1,-1 1 0,0 0 0,0 0-1,0 0 1,1-1 0,-1 1-1,0 0 1,1 0 0,-1 0 0,0 0-1,0 0 1,1 0 0,-1 0-1,0-1 1,1 1 0,-1 0 0,0 0-1,1 0 1,-1 0 0,0 0-1,0 1 1,1-1 0,-1 0 0,1 0-1,18 1 44,-16-1-34,31 6 65,69 20 0,-59-14-30,-40-10-51,0-1 1,0 1-1,0 0 0,0 0 0,-1 1 1,1-1-1,-1 1 0,1 0 1,-1-1-1,0 2 0,0-1 0,0 0 1,0 1-1,-1-1 0,0 1 0,1 0 1,-1-1-1,0 1 0,-1 0 0,1 1 1,-1-1-1,0 0 0,2 8 0,0 9 0,-1-1 0,0 1 0,-2 32 0,-2-20-2,0-21 2,1 1 0,1-1 0,0 1 1,1-1-1,2 17 0,-2-26 0,0-1 0,0 1 1,0 0-1,0 0 0,0-1 0,0 1 0,1 0 0,-1-1 1,1 0-1,0 1 0,0-1 0,0 0 0,0 0 0,0 0 0,0 0 1,0 0-1,1 0 0,-1-1 0,1 1 0,-1-1 0,1 0 0,0 0 1,0 0-1,-1 0 0,1 0 0,0 0 0,0-1 0,3 1 1,-2-1 0,-1 0 0,1 0 0,0-1 1,0 1-1,-1-1 0,1 0 0,0 0 1,-1-1-1,1 1 0,-1-1 0,0 1 1,1-1-1,4-4 0,40-33 32,-46 38-35,27-27 64,-1-2 0,-1 0 0,-2-2 0,-1 0 0,-1-2 0,18-38 1,-21 27 311,-19 35 336,-2 7-208,-2 9-415,1 3-72,0 0 1,0 0 0,1 1-1,0-1 1,1 0 0,0 1-1,0-1 1,1 0 0,0 1-1,1-1 1,2 9 0,0 6 8,-3-19-14,0 0-1,0 0 1,0 1-1,0-1 1,1 0 0,0 0-1,5 8 1,-1-1-6,2 0 0,0 0 1,10 10-1,-16-20-7,0 1 1,0-1 0,0 0-1,1 0 1,-1 0 0,1 0-1,0 0 1,-1 0-1,1-1 1,0 1 0,0-1-1,0 0 1,0 0-1,0 0 1,0 0 0,0-1-1,1 1 1,-1-1-1,4 0 1,1-1 4,0-1 0,1 0 0,-1-1 0,0 0 0,-1 0 0,1-1 0,-1 0-1,1 0 1,-1 0 0,0-1 0,-1 0 0,1-1 0,-1 0 0,0 0 0,7-8 0,5-9 14,-1 0 1,-1-1 0,15-31-1,65-139 77,-78 152-66,-2-1 1,18-77-1,-23 72 10,-2 0 0,-3 0 0,-1-1 0,-3 0 0,-4-53 0,-7 39 61,5 37-3,1 1 0,1 0 0,2-48 0,7 41-36,-7 32-61,0 0 0,0 0 0,0 1 0,0-1 0,0 0 0,0 0 0,0 0 0,0 0-1,0 0 1,0 0 0,0 0 0,-1 0 0,1 0 0,0 0 0,0 0 0,0 0 0,0 0 0,0 0 0,0 0 0,0 0 0,0 0 0,0 0 0,0 0 0,0 0 0,0 0 0,0 0 0,0 0 0,-1 0 0,1 0 0,0 0 0,0 0 0,0 0 0,0 0 0,0-1 0,0 1 0,0 0 0,0 0 0,0 0 0,0 0 0,0 0 0,0 0 0,0 0-1,0 0 1,0 0 0,0 0 0,0 0 0,0 0 0,0 0 0,0 0 0,0 0 0,0 0 0,0-1 0,0 1 0,0 0 0,0 0 0,0 0 0,0 0 0,-4 9 27,-8 62 5,1-13-25,5-15-3,-89 674-58,81-554 33,-4 45-20,10-150 3,-24 87 1,20-103 25,6-16 10,-1 0 0,-2-1 1,0 0-1,-2-1 0,-18 33 0,28-57 6,1 1 0,0 0-1,0-1 1,-1 1 0,1-1 0,0 1 0,-1-1 0,1 1 0,-1-1 0,1 1 0,-1-1 0,1 0-1,-1 1 1,1-1 0,-1 0 0,1 1 0,-1-1 0,1 0 0,-1 0 0,1 1 0,-1-1-1,0 0 1,1 0 0,-1 0 0,1 0 0,-1 0 0,0 0 0,1 0 0,-1 0 0,0 0-1,1 0 1,-2 0 0,2-1 3,-1 1 1,0-1-1,1 1 0,-1-1 0,1 1 0,0-1 1,-1 0-1,1 1 0,-1-1 0,1 0 0,0 1 1,-1-1-1,1 0 0,0 1 0,0-1 0,0 0 1,0 0-1,0 1 0,-1-1 0,1 0 0,0 0 1,1 1-1,-1-1 0,0 0 0,0-1 0,4-12 18,1 0-1,0 0 0,1 0 0,0 1 0,1 0 0,15-21 0,-13 19-11,8-11 1,0 0 1,2 1 0,43-43-1,20-15-3,87-115-1,-133 151-14,-2-2-1,-2-1 1,-2-2-1,40-99 1,-52 106 38,-1-1 0,-3-1 1,16-92-1,-14-195 224,-22 258-126,5 68-107,-2 7-2,-4 18 6,-54 363 110,49-235-11,12 225 0,1-329-78,-1 42 205,0-82-249,0 0 0,0 0-1,0 0 1,1 0 0,-1 0-1,0-1 1,0 1-1,0 0 1,1 0 0,-1 0-1,0 0 1,1 0 0,-1 0-1,1-1 1,-1 1 0,1 0-1,1 1 1,3-3-446,-1-10-744,-4 4 783,0-1 0,-1 1 0,0 0 0,0 0 0,0 0 1,-1 0-1,-5-12 0,4 10-2188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4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14168,'0'-1'85,"0"0"0,0 0 0,1 1 0,-1-1 0,0 0 0,1 0 0,-1 0 0,0 0 0,1 1 0,-1-1 1,1 0-1,-1 0 0,1 1 0,0-1 0,-1 0 0,1 1 0,0-1 0,-1 1 0,1-1 0,0 1 0,1-1 0,19-9 225,3 4-140,1 0 0,-1 1-1,1 2 1,29-1 0,104 6 500,-29 1 40,-92-3-461,-2 0 265,56-7-1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4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12552,'0'0'1280,"79"-20"-848,3 2-400,19 8 16,4 6-400,-27 12 8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4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99 226 5920,'0'0'6105,"-11"13"-5102,3-3-800,0-2-8,1 2 1,-1-1-1,2 1 1,-1 0-1,1 1 1,1-1-1,0 1 1,-4 13-1,4-6 232,1 0 0,0 0 0,2 0 1,0 0-1,1 0 0,1 23 0,1-31-253,0-1-1,0 0 1,1 0 0,0-1 0,1 1-1,0 0 1,0-1 0,0 1 0,1-1-1,1 0 1,0 0 0,0-1 0,0 1-1,9 8 1,-12-13-110,1-1 1,0 1-1,1 0 1,-1-1-1,0 0 0,1 0 1,-1 0-1,1 0 1,0-1-1,-1 1 0,1-1 1,0 0-1,0 0 1,0 0-1,0 0 0,0-1 1,0 0-1,0 0 1,6 0-1,-5-1-20,0 0 0,0-1 0,0 1 0,0-1 0,0 0 0,-1 0 1,1-1-1,-1 1 0,1-1 0,-1 0 0,0 0 0,0-1 0,0 1 0,0-1 0,3-4 0,7-12 58,0 0 0,-2-1 0,0 0 0,-1-1 0,-2 0 0,0-1 0,-1 0 0,-1 0 0,7-46 0,-13 58-11,1 1 0,-2 0 0,1-1 0,-2 1 0,-1-14 0,2 24-80,0-1 0,0 1 1,0 0-1,0 0 1,0-1-1,0 1 0,0 0 1,0 0-1,0 0 1,0-1-1,0 1 0,0 0 1,0 0-1,0 0 1,0-1-1,0 1 0,0 0 1,-1 0-1,1 0 1,0 0-1,0-1 0,0 1 1,0 0-1,0 0 1,0 0-1,-1 0 1,1 0-1,0 0 0,0-1 1,0 1-1,-1 0 1,1 0-1,0 0 0,0 0 1,0 0-1,-1 0 1,1 0-1,0 0 0,0 0 1,0 0-1,-1 0 1,1 0-1,0 0 0,0 0 1,-1 0-1,-7 9 281,-5 18-90,9-13-158,1 0 1,0 1-1,1-1 0,0 1 0,1 0 1,1-1-1,1 1 0,2 19 0,-1-21-7,0-1-1,1 0 0,0 0 0,1 0 0,1 0 0,-1-1 0,2 1 0,0-1 0,0-1 0,10 14 0,-13-21-13,-1 0 1,1 0-1,0-1 1,0 1-1,0 0 0,0-1 1,0 0-1,1 0 1,-1 0-1,1 0 1,-1 0-1,1-1 0,0 0 1,-1 0-1,1 0 1,0 0-1,0 0 1,0-1-1,0 0 0,0 1 1,0-1-1,0-1 1,0 1-1,-1-1 1,1 1-1,0-1 0,4-2 1,0 0 17,0 0 0,0-1 0,0 0 0,-1-1 0,0 1 0,0-2 1,0 1-1,0-1 0,-1 0 0,0 0 0,7-9 0,16-27 139,-3 0 0,-1-1-1,23-58 1,14-25 330,-62 125-495,0 0 0,0 0 1,1 0-1,-1 0 0,1 0 0,-1 0 0,1 1 0,-1-1 0,1 0 0,-1 0 0,1 1 0,0-1 0,-1 0 0,1 1 0,0-1 0,-1 1 0,1-1 0,0 1 0,1-1 0,-1 2 1,-1 0-1,1 0 1,-1 0 0,1 0 0,-1 0 0,1 0 0,-1 0 0,0 0 0,0 0 0,1 0 0,-1 1 0,0-1-1,0 0 1,0 0 0,-1 2 0,1 64 107,-12 84 0,2-50-58,-10 475 195,23-538-227,-2-31-17,0 0-1,-1 0 1,1 0 0,-2 0 0,1 0-1,-1 0 1,0 0 0,-2 7-1,5-19 22,-1-1-1,0 1 0,0-1 0,-1 0 0,1 0 1,-1-6-1,0-18 9,18-138 219,7 0-1,75-263 1,-95 415-251,53-154 133,-50 153-118,0-1 0,1 1 0,1 0 0,0 1 0,1 0 0,26-27-1,-32 39-19,-1-1 0,1 1 0,-1 1-1,1-1 1,0 1 0,1 0 0,-1 0 0,0 0-1,1 1 1,0 0 0,-1 0 0,1 0-1,0 1 1,0 0 0,0 0 0,8 0-1,-9 1-4,0 1 1,0 0-1,0 0 0,-1 0 0,1 0 0,0 1 0,-1 0 0,1 0 0,-1 0 0,1 1 1,-1-1-1,0 1 0,0 0 0,0 0 0,-1 1 0,1-1 0,-1 1 0,0-1 0,0 1 1,4 7-1,7 10 6,-1 1 1,18 43-1,-26-53 4,-1 0 0,0 1 0,-1-1-1,0 1 1,-1-1 0,0 1 0,-1 22-1,-2-27-1,0-1 0,-1 0-1,0 0 1,0-1 0,0 1-1,-1 0 1,0-1 0,-1 1-1,1-1 1,-1 0 0,-1 0-1,1 0 1,-1-1-1,0 0 1,0 0 0,0 0-1,-1 0 1,1-1 0,-13 7-1,3-2 12,0-1 0,-1 0 0,0-2 1,0 0-1,-1 0 0,1-2 0,-22 4 0,15-5-38,0-1 0,-30-1 1,44-1-10,0-1 1,0 0 0,0 0 0,0-1-1,0 0 1,0-1 0,0 0 0,-12-6-1,17 6 8,0 0-1,1 0 1,-1-1-1,1 1 1,0-1-1,0 0 0,0 0 1,0 0-1,1 0 1,0-1-1,-1 1 1,2-1-1,-1 1 1,0-1-1,1 1 0,0-1 1,-1-7-1,-1-9-795,1-1 1,1-27-1,1 34-1298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5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1080 9240,'0'0'4384,"9"11"-3516,-1 1-650,-2-5-81,-1 1 0,1-1 1,1 0-1,-1-1 1,1 1-1,0-1 0,13 8 1,-10-8 55,-1-1 0,1 0 0,0-1 0,0 0 0,0 0 0,0-1 0,21 4 0,-25-7-111,0 1 0,1-1 0,-1 0 0,0-1 0,0 1 0,0-1 0,0-1-1,0 1 1,0-1 0,0 0 0,0 0 0,0-1 0,-1 0 0,1 0 0,6-5-1,-5 4 4,-1-1 0,0 0 0,-1 0 0,1 0 0,-1-1 0,0 0 0,0 0 0,-1 0 0,0 0 0,6-11 0,-8 11-17,0 0 0,0 0 0,-1 0 0,0 0 0,0 0 0,0-1 1,-1 1-1,0 0 0,0 0 0,-1-1 0,1 1 0,-1 0 0,-3-10 0,1 5 26,-1 0 0,1 1-1,-2-1 1,-6-11-1,9 18-60,0 1 0,0 0 0,0-1-1,-1 1 1,0 0 0,1 0 0,-1 1-1,0-1 1,0 0 0,-1 1 0,1 0-1,-1 0 1,1 0 0,-1 0 0,-5-2-1,5 3-1,-1 0 0,1 0 0,-1 0 0,0 0 0,1 1 0,-1-1-1,1 1 1,-1 0 0,0 1 0,1-1 0,-1 1 0,1 0 0,-1 0 0,1 0-1,-1 1 1,1 0 0,0-1 0,0 2 0,0-1 0,0 0 0,0 1-1,0 0 1,0 0 0,1 0 0,-5 4 0,2-1-12,0 0 1,0 1-1,1 0 0,0 0 0,0 0 1,0 0-1,1 1 0,0-1 0,1 1 1,0 0-1,0 0 0,0 1 0,-1 10 1,3-8-4,0-1 0,0 1 0,1-1 0,1 1 0,0 0 0,0-1 0,1 0 0,0 1 0,1-1 0,4 11 0,-2-9 5,1 1 0,0-1 0,1 0 0,0 0-1,1-1 1,0 0 0,1 0 0,0-1 0,1 0 0,0-1-1,0 0 1,1-1 0,0 0 0,0 0 0,1-1 0,0-1-1,18 8 1,-13-9 22,0 0 0,0-2 0,1 1 0,-1-2 0,1 0 0,-1-2-1,1 1 1,-1-2 0,1-1 0,-1 0 0,1-1 0,-1 0 0,0-2 0,31-12-1,-20 4 23,-1-1-1,0-1 1,-1-1-1,-1-2 1,0 0-1,-2-2 0,38-39 1,-28 23 12,-1-1 0,-2-2 0,45-76 0,-60 87-50,-1-1 0,-2 0 0,-1-1 0,-1 0 0,-1 0 0,-2-1 0,3-32 0,4-150 49,-15 177-66,-1 0 0,-2 1 0,-15-67 0,16 93-8,0 0 0,0 0-1,-8-13 1,10 20-4,0 0-1,0 0 1,0 1-1,0-1 1,0 0-1,-1 0 1,1 1-1,-1-1 1,1 1-1,-1-1 1,1 1-1,-1 0 0,0-1 1,0 1-1,0 0 1,1 0-1,-1 0 1,0 1-1,0-1 1,-1 0-1,-2 0 1,1 3-2,0-1-1,0 0 1,0 1 0,0 0 0,0 0 0,1 1-1,-1-1 1,1 0 0,-1 1 0,-2 3-1,6-6 5,-9 8 0,1 0 0,1 1 0,0 0 0,0 0-1,1 0 1,0 1 0,-8 17 0,-26 77 37,29-67-20,2 1 0,1 0-1,-3 59 1,4 118 70,8-160-61,1 1 0,16 84 1,-13-116-1,1-1 0,0 0 0,2 0 0,1 0 1,1-1-1,1 0 0,0-1 0,21 27 0,-28-42-5,1 1 0,1-1-1,-1 0 1,1-1 0,0 0 0,8 6-1,-9-8-3,0 0 0,0-1-1,0 0 1,0 0 0,0-1-1,0 1 1,0-1-1,1 0 1,-1 0 0,8-1-1,-6 0 13,1 0 0,-1-1 1,1 0-1,-1-1 0,0 0 0,1 0 0,-1 0 0,10-6 0,54-31 235,-65 35-238,9-6 40,-1 0 0,0 0-1,-1-2 1,0 0 0,0 0-1,-2-1 1,16-21 0,-8 7 37,-5 6-5,17-31 0,-27 46-82,-1 0 1,-1-1-1,1 1 1,-1-1-1,-1 0 1,1 0-1,-1 0 1,0 0-1,0-12 1,-1 16-13,0 1 1,-1 0 0,1-1 0,0 1 0,-1 0 0,0-1 0,1 1 0,-1 0 0,0-1 0,0 1 0,0 0 0,-1 0 0,1 0 0,-1 0 0,1 0 0,-1 0 0,1 0 0,-1 1 0,0-1 0,0 1 0,0-1 0,0 1 0,0 0 0,0-1 0,0 1 0,0 0 0,-1 0 0,1 1 0,0-1 0,-1 0 0,1 1 0,0-1 0,-1 1 0,1 0 0,-1 0 0,-3 0 0,-1 0 2,0 1 1,0 0-1,0 0 1,0 0-1,1 1 1,-1 0-1,0 0 1,1 0 0,-1 1-1,1 0 1,-10 7-1,8-4-3,1 0 0,0 1 0,0 0 0,1 0 0,0 1 0,0-1 1,0 1-1,-4 10 0,7-12-4,0-1 1,1 0 0,0 1 0,0-1 0,0 1-1,1 0 1,0-1 0,0 1 0,1 0 0,-1 0-1,1-1 1,0 1 0,1 0 0,0 0 0,1 6-1,1-1 4,1 0 0,1-1-1,0 1 1,0-1 0,1 0-1,0-1 1,1 1 0,0-1-1,1-1 1,0 1 0,0-1-1,0 0 1,1-1 0,0 0-1,1-1 1,0 0 0,0 0-1,0-1 1,0 0 0,1-1-1,0 0 1,0-1 0,0 0-1,0 0 1,1-1 0,-1-1-1,1 0 1,-1-1 0,1 0-1,13-2 1,-5-1-11,0-2 1,-1 0-1,0-1 1,0-1-1,21-10 0,-7 0-14,59-41-1,-69 40 19,-1-1 0,0-1 0,21-26 0,50-71 63,-83 104-44,-1 0-1,-1 0 1,14-27 0,-19 32-22,5-13 50,-8 21-42,0 0 0,0-1 0,0 1-1,0-1 1,0 1 0,0 0 0,0-1 0,0 1 0,0-1 0,0 1-1,0 0 1,0-1 0,0 1 0,-1 0 0,1-1 0,0 1-1,0 0 1,-1-1 0,1 1 0,0 0 0,0-1 0,-1 1 0,1 0-1,0-1 1,-1 1 0,1 0 0,0 0 0,-1 0 0,1-1-1,0 1 1,-1 0 0,1 0 0,0 0 0,-1 0 0,1 0 0,-1 0-1,1 0 1,0 0 0,-1 0 0,1 0 0,-1 0 0,1 0-1,0 0 1,-1 0 0,-3 1 0,1 0 0,0 0 0,0 0 0,0 0 0,0 1 0,0-1 1,1 1-1,-1 0 0,0 0 0,1 0 0,-1 0 0,-2 3 0,-2 1 2,-7 7-4,0 1 0,0 0 1,1 1-1,1 0 0,0 1 0,-12 23 0,17-26 0,0 0 0,2 0 0,-1 0 0,2 1 0,-1 0 0,2 0 0,0 0 0,1 0 0,-1 22 0,3-30-2,0 1-1,1-1 1,0 0-1,0 1 1,1-1-1,0 0 1,0 0-1,0 0 1,1 0 0,0 0-1,0 0 1,8 10-1,-8-12 1,0-1 0,0 1 0,1-1 0,-1 0 0,1 0 0,0 0-1,0 0 1,0 0 0,0-1 0,0 0 0,1 0 0,-1 0 0,1 0 0,0-1 0,-1 0-1,1 0 1,0 0 0,5 0 0,0-1-1,1-1 0,-1 0-1,0-1 1,0 0 0,0 0 0,0-1 0,0 0-1,-1-1 1,1 0 0,-1-1 0,0 0-1,-1 0 1,1-1 0,-1 0 0,0 0-1,0-1 1,13-15 0,4-7-5,-2-2 0,0 0 1,23-47-1,-23 37 2,-2-1 0,-2-1-1,24-84 1,-24 50-3,13-116 0,-2-246-38,-29 424 56,0 0 0,-2 0 0,0 0 0,-4-26-1,5 41-7,0 0 0,0 0-1,0-1 1,0 1 0,0 0-1,0-1 1,0 1-1,0 0 1,-1 0 0,1-1-1,0 1 1,0 0-1,0-1 1,0 1 0,0 0-1,0 0 1,-1-1-1,1 1 1,0 0 0,0 0-1,0 0 1,0-1-1,-1 1 1,1 0 0,0 0-1,0 0 1,-1-1-1,1 1 1,0 0 0,0 0-1,-1 0 1,1 0-1,0 0 1,0 0 0,-1 0-1,1 0 1,-7 9-14,-3 19-13,10-28 26,-13 52-20,2 0 0,2 2 0,-1 71 0,12 162 19,3-205-11,5-2-1,33 139 1,-34-187-10,1-1-1,15 32 1,-24-61 22,0-1 0,-1 1 1,1-1-1,0 1 0,0-1 0,0 1 0,-1-1 0,2 0 0,-1 0 0,0 1 0,0-1 1,0 0-1,0 0 0,1 0 0,-1 0 0,0-1 0,1 1 0,2 1 0,-3-2 2,0 0 0,1 0 0,-1 0 0,0 0-1,1 0 1,-1 0 0,0 0 0,1 0 0,-1 0 0,0-1-1,1 1 1,-1-1 0,0 1 0,0-1 0,1 1 0,-1-1-1,2-1 1,2-3 3,0 1 0,0-1 0,0 0 0,0 0 0,-1-1 0,0 1 0,4-8 0,12-20 26,-2-1 0,-2 0 1,-1-1-1,-1 0 0,16-72 1,-20 49 77,-10 58-108,0-1 0,0 1 1,0 0-1,0-1 0,1 1 0,-1-1 0,0 1 0,0-1 0,0 1 0,0 0 1,1-1-1,-1 1 0,0 0 0,1-1 0,-1 1 0,0 0 0,0-1 0,1 1 1,-1 0-1,0-1 0,1 1 0,-1 0 0,1 0 0,-1-1 0,0 1 0,1 0 1,-1 0-1,1 0 0,-1 0 0,1 0 0,-1 0 0,0 0 0,1 0 0,-1 0 1,1 0-1,-1 0 0,1 0 0,-1 0 0,1 0 0,-1 0 0,0 0 0,1 0 1,-1 0-1,1 0 0,-1 1 0,1-1 0,-1 0 0,0 0 0,1 1 0,-1-1 1,0 0-1,1 1 0,-1-1 0,24 20-21,-20-17 24,8 9-14,0 1 0,0 0 0,-2 1 0,16 25 0,30 66-50,-56-104 60,69 142-16,-68-142 18,-1 0 1,1 0 0,0 1-1,0-1 1,0 0-1,0 0 1,0 0 0,0 0-1,0 0 1,0 0-1,0 0 1,0-1 0,0 1-1,1 0 1,-1-1-1,0 1 1,0-1 0,1 1-1,-1-1 1,3 1-1,-1-1 1,0 0 0,0 0 0,0 0 0,0 0 0,0-1 0,0 0 0,0 1 0,0-1 0,4-2 1,3-2 1,0 0 0,-1 0 1,0-1-1,11-9 1,2-4 26,-1-2 0,-1 0 1,0-1-1,16-25 0,-26 27 44,-10 20-75,0 0 0,0 0 0,0 0-1,0 0 1,-1 0 0,1 0-1,0 0 1,0 0 0,0 0-1,0 0 1,0 0 0,0 0-1,0 0 1,0 0 0,0 0 0,0 0-1,0 0 1,0 0 0,0 0-1,0 0 1,0 0 0,0 0-1,0 0 1,0 0 0,0 0-1,0 0 1,0 0 0,-1 0-1,1 0 1,0 0 0,0 0 0,0 0-1,0 0 1,0 0 0,0 0-1,0 0 1,0 0 0,0 0-1,0 0 1,0 0 0,0 0-1,0 0 1,0 0 0,0 0 0,0 0-1,0 0 1,0 0 0,0-1-1,0 1 1,0 0 0,-8 12 8,-2 4-7,2 0 0,-1 1 0,-7 25 0,14-36-2,0 1 0,0-1 1,0 1-1,1 0 0,1 0 0,-1-1 1,1 1-1,0 0 0,0 0 0,1 0 1,0 0-1,3 10 0,-4-15 1,1 0-1,0 0 1,0 0-1,0 0 0,0 0 1,0-1-1,0 1 1,1 0-1,-1 0 1,0-1-1,1 1 1,0-1-1,-1 0 1,1 1-1,0-1 0,0 0 1,-1 0-1,1 0 1,3 1-1,-2-1 2,1 0 0,-1-1 0,1 1 0,-1-1 0,1 1 0,-1-1 0,1-1 0,0 1 0,-1 0 0,7-2-1,-1-1 5,0 0-1,0 0 0,0-1 0,0 0 0,0-1 0,-1 0 0,12-8 0,-15 9 5,0-1-1,0 0 1,-1 0 0,0 0 0,1 0 0,-1-1-1,-1 1 1,1-1 0,-1 0 0,0 0 0,-1-1 0,1 1-1,-1 0 1,-1-1 0,1 0 0,-1 1 0,0-1-1,0 0 1,-1 1 0,0-1 0,0 0 0,-1 0-1,-2-12 1,-1 3 13,0 0 0,-2 1-1,1 0 1,-2 0 0,0 0 0,0 1-1,-2 0 1,-17-23 0,8 12 11,13 17-20,0 1-1,-1-1 1,1 2 0,-1-1-1,-11-8 1,9 11 37,0 0 1,0 1 0,0 0-1,-10-2 1,7 3 90,40 11-88,82 12-19,-14-4-47,-85-15 3,-1 1 1,1 1-1,-1 0 0,0 0 0,14 8 1,-22-10 8,0 0 1,0 0-1,0 0 1,-1 0-1,1 0 1,-1 1-1,1-1 1,-1 1-1,0-1 1,0 1-1,0 0 1,0 0-1,0 0 0,-1 0 1,1 0-1,-1 1 1,0-1-1,0 0 1,0 1-1,-1-1 1,1 0-1,0 6 1,-2 0 5,0 0 1,0 0-1,-1 0 1,0 0-1,0-1 1,-1 1-1,0-1 1,-1 0-1,0 0 1,0 0-1,-9 12 1,-5 4 31,-41 43 0,57-65-36,-41 35 131,57-72 87,4 2-201,1 1-1,2 1 1,1 1-1,1 0 0,2 2 1,33-29-1,-54 53-19,-1 1 0,1 0 0,0 0 0,1 0 0,-1 0 0,6-2 0,-9 5-1,0-1-1,0 1 1,0-1-1,1 1 1,-1 0 0,0 0-1,0 0 1,0-1-1,0 1 1,0 0 0,1 1-1,-1-1 1,0 0-1,0 0 1,0 0 0,0 1-1,0-1 1,0 0 0,0 1-1,0-1 1,0 1-1,0-1 1,0 1 0,0 0-1,0-1 1,0 1-1,0 0 1,0 0 0,0 0-1,-1 0 1,2 1-1,8 14 14,-1 0-1,0 0 0,-2 1 0,8 22 0,-11-31 4,-1-1-1,1 0 1,0 0 0,1 0-1,-1 0 1,12 11 0,-13-14-3,1 0 1,0-1-1,0 1 1,0-1 0,1 0-1,-1 0 1,1-1-1,0 1 1,-1-1 0,1 0-1,8 2 1,-11-4-4,0 1 0,0-1 0,0-1 0,-1 1 0,1 0 0,0 0 0,0-1 0,0 1 0,-1-1 0,1 0 0,0 1 0,0-1 0,-1 0 0,1 0 0,-1 0 1,1 0-1,-1 0 0,1 0 0,-1-1 0,0 1 0,2-3 0,2-1 8,-1 0 0,0-1 0,0 0 0,4-9 0,18-47 113,25-87 0,-25 69 28,-26 80-151,0-1-1,0 1 1,0 0 0,0-1 0,0 1 0,0-1 0,0 1-1,0-1 1,0 1 0,1-1 0,-1 1 0,0 0-1,0-1 1,1 1 0,-1-1 0,0 1 0,0 0 0,1-1-1,-1 1 1,0 0 0,1-1 0,-1 1 0,0 0 0,1-1-1,-1 1 1,1 0 0,-1 0 0,1 0 0,-1-1 0,1 1-1,0 1 3,0 0-1,-1 0 1,1 0-1,0 0 0,-1 0 1,1 0-1,-1 0 0,1 0 1,-1 0-1,0 0 1,1 0-1,-1 0 0,1 2 1,5 25 19,0 0 1,-2 0-1,-1 1 1,-2 53-1,-5-20 55,-14 73-1,17-128-69,-1 0 1,0 0-1,0 0 0,0 0 1,-1 0-1,0 0 1,0-1-1,-1 1 0,-6 8 1,10-14-9,-1-1-1,1 0 1,0 0 0,0 0 0,0 0 0,0 1 0,0-1 0,0 0 0,0 0 0,-1 0 0,1 0-1,0 0 1,0 1 0,0-1 0,0 0 0,-1 0 0,1 0 0,0 0 0,0 0 0,0 0-1,-1 0 1,1 0 0,0 0 0,0 0 0,0 0 0,-1 0 0,1 0 0,0 0 0,0 0-1,0 0 1,-1 0 0,1 0 0,0 0 0,0 0 0,0 0 0,-1 0 0,1 0 0,0 0-1,0 0 1,0 0 0,0 0 0,-1-1 0,1 1 0,0 0 0,0 0 0,0 0 0,0 0-1,-1-1 1,1 1 6,0-1 0,0 1 0,-1-1 0,1 1 0,0-1-1,0 1 1,0-1 0,0 1 0,0-1 0,0 1 0,0-1-1,-1 1 1,2-1 0,-1 1 0,0-1 0,0 1 0,0-1-1,0 1 1,0-1 0,1 0 0,4-10 30,1 0 0,0 0-1,1 1 1,0 0 0,1 0 0,0 1 0,1 0-1,0 0 1,0 1 0,1 0 0,0 1-1,15-9 1,11-3 9,1 1-1,56-18 0,34-15 82,-120 47-217,0 0 1,0 0-1,13-10 0,-19 13 19,0 0-1,1 0 1,-1 0-1,0 0 1,0-1-1,0 1 1,0 0-1,0-1 1,0 1-1,0-1 1,0 1 0,0-1-1,-1 1 1,1-1-1,-1 1 1,1-1-1,-1 0 1,1 1-1,-1-1 1,0 0-1,0 0 1,0 1-1,0-1 1,0 0-1,0 1 1,-1-1 0,0-2-1,-7-10-4356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2:5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12864,'0'0'456,"115"-30"-64,0 8-24,14 4 0,10 6 56,8-1 8,18-5 144,-7-10 7,-17-8-39,-8 0 8,2-9-120,-4 7 24,-6 10-232,-13 4 8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0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339 758 4312,'0'0'9565,"-14"1"-8962,0 0-443,3-1-26,0 1-1,0 0 1,0 1 0,0 0-1,0 0 1,-17 8 0,10-3 93,1 2 0,0 0 1,0 0-1,1 2 1,1 0-1,-22 19 1,29-22-118,1-1-1,-1 2 1,1-1 0,1 1 0,0 0 0,0 1 0,1-1 0,0 1 0,0 0 0,1 0 0,1 1 0,-5 19 0,8-25-65,-1 0 1,1 0 0,0 0 0,0 0-1,1 0 1,-1 0 0,1 0 0,0 0-1,0-1 1,1 1 0,0 0-1,0-1 1,0 1 0,0-1 0,0 1-1,1-1 1,0 0 0,0 0 0,0-1-1,0 1 1,1 0 0,0-1-1,-1 0 1,7 4 0,-4-3 0,1 0 1,-1 0-1,1-1 0,0 0 1,-1 0-1,2 0 1,-1-1-1,0 0 0,0-1 1,1 0-1,-1 0 1,0 0-1,1-1 0,-1 0 1,13-2-1,-3-2 18,0-1 0,-1 0-1,1-1 1,-1-1 0,0 0-1,-1-1 1,0-1 0,0-1 0,-1 0-1,-1 0 1,1-2 0,-2 0 0,1 0-1,11-17 1,-6 6 14,0-1 0,-2-2 1,-1 1-1,-2-2 0,0 0 0,-1 0 0,12-46 0,-19 47-23,0 0 0,-2 0 0,0 0 0,-2 0 0,-1 0-1,-4-32 1,-32-157 256,27 173-251,3 7-2,-23-92 103,25 115-110,-1-1 0,1 1 1,-2 0-1,0 1 0,0-1 1,-1 1-1,-13-16 0,20 26-44,-1 1-1,1 0 1,0-1-1,-1 1 1,1-1-1,0 1 1,-1 0 0,1 0-1,-1-1 1,1 1-1,0 0 1,-1 0-1,1-1 1,-1 1-1,1 0 1,-1 0-1,1 0 1,-1 0-1,1 0 1,-1 0 0,1 0-1,-1 0 1,1 0-1,-1 0 1,1 0-1,-1 0 1,1 0-1,-1 0 1,1 0-1,-1 0 1,1 1-1,-1-1 1,1 0-1,0 0 1,-1 1 0,1-1-1,-1 0 1,1 0-1,0 1 1,-1-1-1,1 1 1,0-1-1,-1 0 1,1 1-1,-14 24 84,6-4-64,2 1 0,0 0 0,1 0-1,2 0 1,-2 24 0,3 116 26,4-74-25,21 127 0,-18-185-18,1-1 0,2 1 0,1-2 0,1 1 0,2-2 0,1 1 0,1-1 0,18 26 0,-28-47-5,0-1 0,0 1 0,1-1 0,0 0 0,0-1 1,0 1-1,0-1 0,1 0 0,8 5 0,-9-7 2,0 0-1,0-1 0,0 1 1,0-1-1,0 0 0,0 0 1,0-1-1,0 1 0,0-1 0,0 0 1,0-1-1,0 1 0,7-2 1,-2-1 4,-1 0 1,1 0 0,0-1-1,-1 0 1,0 0 0,0-1 0,13-10-1,4-4 32,24-26-1,-16 14 5,-31 29-43,97-90 146,-82 74-101,-1-2 0,-1 0 0,16-25 0,-26 36-17,-4 7-13,0 0 1,0 0-1,-1 0 1,1 0 0,-1 0-1,0-1 1,0 1-1,0-1 1,2-4-1,-6 8 1,0-1-1,1 1 1,0 0-1,-1 0 1,1 0-1,-1 0 1,1 1-1,0-1 1,-4 3 0,-14 14-1,0 1 0,0 1 0,2 0 0,1 1 0,0 1 1,2 0-1,-16 31 0,25-41-8,1 0 1,0 0 0,1 1-1,0 0 1,-4 25 0,7-33-2,1 0 0,-1 0 1,1 0-1,0 0 0,1 0 1,-1 1-1,1-1 0,0 0 1,0 0-1,1 0 0,-1 0 1,1 0-1,0-1 0,0 1 1,1 0-1,-1-1 1,7 8-1,-6-10 0,-1 0 0,1-1-1,-1 1 1,1-1 0,0 1 0,0-1 0,-1 0 0,1 0 0,0-1-1,0 1 1,0 0 0,0-1 0,0 0 0,0 0 0,0 0 0,0 0 0,0 0-1,0 0 1,5-2 0,0 1 10,0-1-1,-1 0 1,1 0-1,-1-1 1,0 0-1,12-7 1,-11 4 2,1-1 0,-2 0 1,1 0-1,-1-1 0,0 0 1,-1 0-1,0-1 0,0 0 1,0 0-1,-2 0 0,1-1 1,5-17-1,-8 21-2,0 0 1,-1-1-1,0 1 1,0-1-1,0 1 1,-1-1-1,0 0 1,0 1-1,-2-12 1,1 14-6,0 0 1,-1 0 0,1 0-1,-1 0 1,0 0 0,0 1-1,0-1 1,0 0 0,-1 1-1,1-1 1,-1 1 0,0 0-1,0 0 1,0 0 0,-7-4-1,4 4 7,1 0-1,-1 1 1,1 0-1,-1 0 1,0 1 0,0 0-1,0 0 1,0 0-1,0 1 1,0-1-1,0 1 1,0 1 0,0-1-1,0 1 1,0 0-1,0 1 1,0-1-1,1 1 1,-1 0 0,-7 4-1,13-6-18,0 0 1,-1 0-1,1 1 0,0-1 1,0 0-1,-1 0 0,1 0 0,0 0 1,0 1-1,0-1 0,-1 0 0,1 0 1,0 0-1,0 1 0,0-1 0,0 0 1,-1 0-1,1 1 0,0-1 1,0 0-1,0 0 0,0 1 0,0-1 1,0 0-1,0 0 0,0 1 0,0-1 1,0 0-1,0 1 0,0-1 1,0 0-1,0 0 0,0 1 0,0-1 1,0 0-1,0 1 0,0-1 0,1 0 1,-1 0-1,0 1 0,0-1 0,0 0 1,0 0-1,0 0 0,1 1 1,-1-1-1,0 0 0,0 0 0,1 0 1,-1 1-1,0-1 0,0 0 0,0 0 1,1 0-1,-1 0 0,0 0 1,1 0-1,-1 0 0,1 1 0,16 7 28,1-2-27,0-1 0,-1-1 0,2-1 1,-1 0-1,0-2 0,0 0 0,1 0 1,32-5-1,-8-3 4,-1-1 0,70-23 0,-81 19 19,0-2 0,52-31 0,-5 1 16,-108 97 222,3-13-200,15-24-35,1 1 1,0 1 0,1-1 0,1 2 0,0-1-1,-10 35 1,18-48-17,1-1 0,-1 1-1,1 0 1,0 0 0,0 0-1,0-1 1,1 1 0,0 0-1,0 0 1,0-1 0,3 9-1,-3-11-7,0-1 1,0 1-1,0-1 0,-1 0 0,1 1 0,1-1 0,-1 0 0,0 1 1,0-1-1,0 0 0,1 0 0,-1 0 0,0 0 0,1 0 1,-1 0-1,1-1 0,-1 1 0,1 0 0,-1-1 0,1 1 0,0-1 1,-1 1-1,1-1 0,0 0 0,-1 0 0,1 0 0,0 0 0,0 0 1,-1 0-1,1 0 0,0-1 0,-1 1 0,1 0 0,-1-1 0,1 0 1,2 0-1,5-3 17,0-1 1,0 0-1,-1 0 1,1-1-1,-1 0 1,0 0-1,12-14 0,-8 7 28,-1 0 0,0-1 0,15-26-1,-16 18 14,0 0 1,-2 0-1,0-1 0,4-25 0,9-25 203,-16 63 2,1 12-139,4 22-81,-5-11-17,6 13-1,-7-13-22,2 0 0,0-1 0,0 1 0,1-1-1,0 0 1,1-1 0,1 0 0,0 0 0,12 11 0,-12-15 2,-1 0 1,1 0-1,0-1 1,1 0-1,-1-1 0,15 6 1,-18-9-6,0-1 1,0 0 0,0 0 0,0 0-1,0-1 1,1 1 0,-1-2 0,0 1 0,0-1-1,0 0 1,0 0 0,0 0 0,8-4-1,-5 2 8,-1-1-1,1 0 0,-1-1 0,0 0 0,0 0 0,-1-1 0,0 0 0,0 0 0,0-1 0,0 0 0,-1 0 0,7-11 1,-9 12-5,0 1 0,0-2 0,-1 1 0,0 0 0,0-1 0,-1 1 0,1-1 0,-2 0 0,1 0 0,-1 0 0,0 0 1,0 0-1,-1 0 0,1 0 0,-2 0 0,1 0 0,-2-8 0,0 11 5,0-1 0,0 1 0,-1 0 0,1 0 0,-1 0 0,1 0 0,-1 1 0,0-1 0,-1 1 0,1 0 0,-1 0 0,1 0 0,-1 0 0,-8-4 0,-16-15 72,28 22-82,0-1-1,0 1 0,0 0 1,0-1-1,0 1 1,0-1-1,0 1 1,0-1-1,0 1 1,0 0-1,0-1 1,1 1-1,-1-1 0,0 1 1,0 0-1,0-1 1,0 1-1,1-1 1,-1 1-1,0 0 1,0-1-1,1 1 1,-1 0-1,0 0 0,1-1 1,-1 1-1,0 0 1,1 0-1,-1-1 1,1 1-1,-1 0 1,1 0-1,13-10 16,-1 6-21,-1 0 1,0 1 0,1 0 0,0 1-1,0 1 1,-1-1 0,1 2 0,19 1-1,12-1-4,-24-1 0,0 2 1,-1 0 0,1 1 0,0 0-1,-1 2 1,0 1 0,0 0 0,0 1-1,33 16 1,-46-18 5,0-1-1,-1 1 0,1 0 1,-1 0-1,0 0 1,0 1-1,-1-1 1,1 1-1,-1 1 1,0-1-1,0 0 0,-1 1 1,0 0-1,0 0 1,0 0-1,-1 0 1,0 0-1,0 1 1,0-1-1,-1 1 0,0-1 1,0 1-1,0 0 1,-1 6-1,-1-2 13,1 0 0,-1-1-1,-1 1 1,0-1 0,0 1-1,-1-1 1,-1 0 0,0 0-1,0 0 1,-1 0 0,0-1-1,0 0 1,-1 0 0,-8 10-1,7-9 19,6-8-18,0 0-1,0 0 1,0-1-1,0 1 1,0 0-1,-1-1 1,1 1-1,0-1 0,-1 1 1,-2 1-1,4-3-6,-1 0-1,1-1 1,0 1 0,0 0-1,0-1 1,0 1-1,-1-1 1,1 1-1,0 0 1,0-1-1,0 1 1,0 0 0,0-1-1,0 1 1,0-1-1,0 1 1,0 0-1,0-1 1,0 1-1,0-1 1,0 1 0,0 0-1,1-1 1,-1 1-1,0 0 1,0-1-1,0 1 1,1-1-1,7-15 29,-6 11-17,12-25 32,29-47 1,-35 65-41,0 1 1,1 0-1,0 1 1,1 0 0,0 0-1,21-15 1,-30 25-5,0-1 0,1 0 0,-1 0 0,0 1 0,1-1 0,-1 1 0,1-1 0,-1 1 1,1-1-1,-1 1 0,1 0 0,0 0 0,-1 0 0,1 0 0,-1 0 0,1 0 0,-1 0 0,1 1 0,-1-1 1,1 0-1,-1 1 0,1-1 0,-1 1 0,1 0 0,-1-1 0,0 1 0,1 0 0,0 1 0,5 3 5,-1 1 0,-1-1 0,1 1-1,6 9 1,-1-2-4,6 7 20,39 33 1,-50-47-13,1-1 0,0 0 0,1-1 1,-1 0-1,1 0 0,0 0 0,0-1 0,0 0 0,0-1 0,10 2 0,-5-2 25,0-1 0,1 0 0,-1-1 1,0 0-1,1-1 0,-1-1 0,0 0 0,0-1 0,0 0 0,0-1 0,15-7 0,-20 7-15,-1 0 1,1 0-1,-1-1 0,0 1 1,-1-2-1,1 1 0,-1-1 1,0 0-1,0 0 1,-1 0-1,0-1 0,0 0 1,0 0-1,-1 0 0,0-1 1,-1 1-1,1-1 1,-1 0-1,2-10 0,-2 3-153,-1 0-1,-1 0 0,0 0 1,-1-1-1,0 1 1,-1 0-1,-1 0 0,-4-16 1,3 18-1405,-1 1-1,-7-19 1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0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37 16783,'0'0'2224,"-62"4"-1752,48-10-96,2-4 8,6 2-208,2-8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5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488 893 4616,'0'0'5764,"-11"-4"-5151,-6-2-313,-1 1 0,1 1 0,0 1 0,-1 0 0,0 1 0,0 1 0,-25 2 0,24 2-48,0 2 0,0 0 1,1 1-1,-1 1 0,2 0 1,-1 2-1,1 0 0,-20 14 0,26-16-122,0 1 0,1 1 1,0-1-1,1 2 0,0-1 0,0 1 0,1 1 0,0 0 0,1 0 0,1 0 0,-1 1 0,-8 23 0,13-29-84,1 0-1,-1-1 1,1 1-1,0 0 1,1 0-1,0 0 1,0 0-1,0 0 1,0 0 0,1-1-1,0 1 1,0 0-1,1 0 1,2 7-1,-1-7 7,0 1 0,1-1 1,0 0-1,0 0 0,1 0 0,0 0 0,0-1 0,0 0 0,0 0 0,8 6 0,2-2 24,-1 0 0,1-1 0,1 0 0,0-2 0,0 1-1,0-2 1,0 0 0,1-1 0,20 2 0,-4-3 47,1-2 1,0-1-1,0-1 0,0-2 1,0-2-1,54-14 1,191-76 566,-89 9-142,-164 72-428,-1-2 0,-1 0 0,0-1 0,-1-1 0,22-24 0,-40 37-67,0-1-1,0 0 0,-1 0 1,0 0-1,0 0 0,0-1 1,-1 1-1,0-1 0,-1 0 1,1 0-1,-1 0 0,0 0 1,0-9-1,-1 12-26,-1 0 0,0 0-1,-1 0 1,1 1 0,-1-1 0,1 0 0,-1 0-1,0 0 1,-1 1 0,1-1 0,0 1 0,-1-1-1,0 1 1,0 0 0,0-1 0,0 1 0,-1 0-1,1 0 1,-1 1 0,0-1 0,0 0 0,0 1-1,0 0 1,0 0 0,0 0 0,-5-2 0,1 0 4,0 1 0,0 1 1,0-1-1,0 1 1,0 0-1,0 1 0,-1 0 1,1 0-1,-1 0 1,1 1-1,-13 1 1,8 1-1,0 0 0,1 1 1,-1 0-1,1 1 1,0 0-1,-21 11 1,17-6-4,0 1 1,0 0-1,1 1 0,0 1 1,1 0-1,0 1 0,1 0 1,0 1-1,-16 25 1,22-27-14,0-1 1,1 1-1,0-1 1,1 1-1,0 1 1,1-1-1,1 0 1,0 1-1,0-1 1,2 1-1,-1 0 1,1 0 0,1-1-1,4 21 1,-4-25-5,1 0 1,1-1-1,-1 1 1,1-1-1,0 0 0,1 1 1,0-1-1,0-1 1,0 1-1,1-1 1,0 1-1,0-1 1,1-1-1,-1 1 1,1-1-1,1 0 1,-1 0-1,1-1 1,-1 0-1,1 0 1,0 0-1,1-1 1,-1 0-1,11 2 1,-4-2 17,0-1 1,1-1-1,-1 0 1,1-1-1,-1 0 0,0-1 1,26-5-1,-8-1 59,0-1 0,41-18 0,14-13 137,103-62 0,64-31 337,-251 131-555,2-2 36,1 1 1,-1 0-1,1 0 0,10-1 1,-16 3-37,1 0 0,0 0 0,0 0 0,0-1 1,-1 1-1,1 1 0,0-1 0,0 0 0,0 0 1,-1 0-1,1 0 0,0 1 0,0-1 1,0 0-1,-1 0 0,1 1 0,0-1 0,-1 1 1,1-1-1,0 1 0,-1-1 0,1 1 0,0-1 1,-1 1-1,1 0 0,-1-1 0,1 1 1,-1 0-1,0-1 0,1 1 0,-1 0 0,0 0 1,1-1-1,-1 1 0,0 0 0,0 0 0,0 0 1,1-1-1,-1 1 0,0 0 0,0 1 1,0 11 18,-1 1 0,0-1 0,-1 0 0,0 0 0,-1 0 0,-6 17 0,-36 77 112,26-63-57,18-43-76,1-1 1,0 1 0,-1-1 0,1 1 0,0 0 0,-1-1 0,1 1 0,0 0 0,0-1 0,-1 1-1,1 0 1,0-1 0,0 1 0,0 0 0,0 0 0,0-1 0,0 1 0,0 0 0,0-1 0,1 1-1,-1 0 1,0 0 0,0-1 0,0 1 0,1 0 0,-1-1 0,0 1 0,1-1 0,0 2 0,0-1 0,0-1 0,0 0 0,1 0 0,-1 1 0,0-1 0,0 0 0,0 0 0,1 0 0,-1 0 1,0 0-1,0 0 0,1 0 0,-1-1 0,0 1 0,2-1 0,8-3 17,0 0-1,15-9 1,-26 13-22,39-23 96,60-47 1,-61 41-14,46-26-1,-81 53-78,0 0 9,1 0 0,0 0 0,0 0 0,0 0 0,9-1 0,-13 3-12,1 0 1,0-1 0,0 1-1,0 1 1,-1-1 0,1 0-1,0 0 1,0 0 0,-1 0-1,1 0 1,0 1-1,-1-1 1,1 0 0,0 1-1,0-1 1,-1 1 0,1-1-1,-1 0 1,1 1 0,0 0-1,-1-1 1,1 1 0,-1-1-1,1 1 1,-1-1-1,0 1 1,1 0 0,-1-1-1,0 1 1,1 0 0,-1 0-1,0-1 1,0 1 0,1 0-1,-1 0 1,0-1 0,0 1-1,0 1 1,5 25 4,-2-9-1,0-1 1,1 1-1,1-1 1,14 32-1,-18-46-5,1-1 0,-1 0 0,0 0 0,1 0 0,0 0 0,-1 0 0,1 0 0,0 0 0,0 0 0,0-1 0,0 1 0,1-1 0,-1 1 0,0-1 0,0 0 0,1 0 0,-1 0 0,1 0 0,2 0 0,0 0 0,0-1 0,-1 0 0,1 0 0,0 0 0,-1 0 0,1-1 0,-1 0 0,1 0 0,8-3 0,3-2 0,-1-2 0,-1 1 0,1-2 0,24-18 0,-18 9 5,-1 0 1,0-1-1,-2-1 0,0-1 0,-1-1 1,20-34-1,68-150 47,-97 188-50,248-596 170,-249 593-171,15-36-38,14-62 1,-64 164-192,2 11 123,3 1 1,2 1 0,3 1-1,2 1 1,-12 100 0,23-106 48,1 0 0,4 1 1,1-1-1,3 1 0,2-1 1,22 88-1,-23-125 47,0-1 1,1 1-1,1-1 1,1 0 0,0-1-1,1 0 1,17 24-1,-21-33 9,0 0 0,0-1 0,1 1-1,0-1 1,0 0 0,0-1 0,1 1-1,-1-1 1,1 0 0,0-1 0,0 0 0,0 0-1,1 0 1,-1-1 0,1 0 0,-1-1 0,1 0-1,0 0 1,9 0 0,0-2 14,0-1 1,-1-1-1,0 0 1,1-1-1,-1-1 1,-1 0-1,1-2 1,-1 1-1,0-2 1,0 0 0,13-10-1,-17 10 7,0 0 1,-1 0-1,0-1 1,0 0-1,-1-1 1,-1 0-1,1-1 1,-2 1-1,1-2 1,-1 1-1,-1-1 0,0 0 1,-1 0-1,5-16 1,-9 25-12,0-1 1,-1 1-1,1-1 1,-1 0-1,0 1 1,0-1-1,0 1 1,0-1-1,-1 1 1,1-1-1,-1 1 0,0-1 1,0 1-1,-2-5 1,2 7-8,0-1 0,0 1 1,0 0-1,0-1 0,0 1 0,-1 0 1,1 0-1,0 0 0,-1 0 0,1 0 1,-1 0-1,1 0 0,-1 0 1,1 1-1,-1-1 0,1 0 0,-1 1 1,0 0-1,1-1 0,-1 1 0,0 0 1,1 0-1,-1 0 0,0 0 0,0 0 1,1 0-1,-1 0 0,0 1 0,1-1 1,-1 0-1,-2 2 0,-5 1 2,1 1 0,-1 0 1,1 0-1,0 1 0,0 0 0,1 0 0,-1 1 0,-11 11 0,7-5 3,1 1-1,0-1 0,-17 29 0,22-31 1,1-1-1,0 1 1,1 0 0,0 1-1,0-1 1,1 1 0,-3 19-1,5-26-5,1 0 0,0 0 1,0 0-1,0 0 0,1 0 0,-1 0 0,1-1 0,0 1 0,0 0 0,0 0 0,0 0 0,1-1 0,-1 1 0,1-1 0,0 1 0,0-1 1,1 0-1,-1 0 0,1 0 0,-1 0 0,1 0 0,0 0 0,0-1 0,6 5 0,-1-3 6,-1-1 1,1 1-1,0-1 0,0-1 0,0 1 1,0-2-1,1 1 0,-1-1 0,12 1 1,2-2 15,0 0 0,33-6 0,1-5 39,99-35 0,-112 31 10,0 2 0,1 2 0,0 1 1,52-3-1,-84 13-35,0 0 0,0 1 0,1 0 0,-1 1 0,0 1 0,-1 0 0,1 0 0,15 8 0,7 5 149,43 28 0,-49-27 11,1-1 0,40 17 0,-49-25-100,37 11 202,-52-17-302,0-1 0,-1-1 0,1 1 0,0-1 0,0 0 0,-1 0 0,1 0 0,0 0 0,0-1 0,4-1 0,-8 2-21,0-1-1,0 1 1,0-1 0,0 1-1,0-1 1,-1 1-1,1-1 1,0 0-1,0 1 1,-1-1-1,1 0 1,0 0-1,-1 0 1,1 0-1,-1 1 1,1-1-1,-1 0 1,1 0 0,-1 0-1,0 0 1,1 0-1,-1 0 1,0 0-1,0 0 1,0 0-1,0 0 1,0 0-1,0 0 1,0-2-1,-6-27-2915,5 27 1421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8:00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0 139 12456,'0'0'608,"105"-18"-424,-20 0 104,11 0 8,9-2 72,-2 2 8,-8 4 64,-19 4 0,-11 4-56,-21-1 0,-16 1-73,-14 2-7,-3 4-144,-11 6 8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0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 7136,'0'0'8866,"-9"16"-8333,-16 28-229,-10 16 252,-35 84 0,25-9 123,-15 34 333,42-126-314,-24 84 0,15-9 1046,24-110-875,7-16-377,39-116-893,-33 90-2471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1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10952,'0'0'454,"12"-8"-102,7-5-131,0 2-1,1 0 0,1 1 0,0 0 0,33-9 1,15 8 664,132-5 1,-56 7 183,-75 3 213,119 3 1,-161 5-914,-16 0-23,0-1 0,1 0 0,-1-1 0,1-1 0,24-4 0,-24 5 210,-8 0-3085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1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13056,'0'0'1217,"-2"18"-561,-41 241 1213,16-156-1022,-74 186 1,22-65 534,22-54-134,46-143-971,6-17-17,1 1 0,0 1 0,1-1-1,-3 18 1,38-84 947,11-26-861,-15 27-85,51-74 0,-73 121-208,0-1-1,1 1 1,0 0 0,0 1 0,0 0-1,13-8 1,-19 14-50,-1-1 0,0 1-1,1 0 1,-1 0 0,1 0-1,-1-1 1,0 1 0,1 0-1,-1 0 1,1 0 0,-1 0 0,1 0-1,-1 0 1,1 0 0,-1 0-1,1 0 1,-1 0 0,1 0-1,-1 1 1,0-1 0,1 0-1,-1 0 1,1 0 0,-1 0-1,0 1 1,1-1 0,-1 0 0,1 0-1,-1 1 1,0-1 0,1 0-1,-1 1 1,0-1 0,0 0-1,1 1 1,-1-1 0,0 1-1,0-1 1,1 0 0,-1 1-1,0-1 1,0 1 0,0-1 0,0 1-1,7 24 12,-4 15 8,-2 0-1,-6 64 1,2-53 37,3 55-1,1-90-14,0 0 1,2 0-1,0-1 0,1 1 0,0-1 0,2 1 1,10 22-1,-14-35-26,0 0-1,0 0 1,0 0 0,0-1 0,1 1-1,-1-1 1,1 1 0,0-1 0,-1 0-1,1 0 1,0 0 0,0 0 0,0-1-1,1 1 1,-1-1 0,0 0 0,0 0-1,1 0 1,-1 0 0,1-1 0,-1 0-1,1 1 1,-1-1 0,1 0 0,-1 0-1,0-1 1,1 1 0,5-2 0,1-1 15,1 1 0,-1-1 0,0-1 0,0 0 0,-1 0 0,1-1 0,-1-1 0,11-7 0,-10 5-4,-1 0 0,1-2 1,-1 1-1,-1-1 0,0 0 0,0-1 1,-1 1-1,-1-2 0,1 1 0,-2-1 1,5-12-1,-6 13-7,-1 0 0,0 0 0,0 0 0,-1-1 0,-1 1-1,0-1 1,0 1 0,-1-1 0,-1 1 0,0-1 0,0 1 0,-6-18 0,7 28-16,0-1 0,-1 1 0,1-1 0,-1 1 1,1-1-1,-1 1 0,0-1 0,1 1 0,-1 0 0,0-1 0,0 1 1,0 0-1,0 0 0,0 0 0,-1 0 0,1 0 0,0 0 1,0 0-1,-1 0 0,1 0 0,0 1 0,-1-1 0,-2-1 0,1 2 3,1 0-1,0 0 0,-1 0 0,1 0 0,0 1 0,-1-1 1,1 1-1,0-1 0,0 1 0,0 0 0,-1 0 0,1 0 1,0 0-1,-3 2 0,0 0 11,-1 1 1,1 0-1,0 1 0,0-1 1,0 1-1,1 0 0,-1 0 1,1 1-1,0-1 0,-4 10 0,5-8 0,1 0-1,0 0 1,1 0-1,-1 0 1,2 1-1,-1-1 0,1 0 1,0 0-1,0 1 1,1-1-1,0 0 0,0 0 1,1 0-1,0 0 1,0 0-1,0 0 0,1 0 1,0-1-1,1 1 1,0-1-1,7 11 1,-4-8 5,1 0 0,-1-1 0,2 0 1,-1 0-1,1-1 0,0 0 1,0 0-1,1-1 0,0 0 1,0-1-1,0 0 0,1-1 0,16 5 1,4-3 81,1-1 0,0-1 0,0-2 0,0-1 0,33-4 0,-14-2-1529,0-2 1,66-17-1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1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6016,'0'0'7080,"1"17"-6350,17 184 2009,-18-199-2671,0 0 1,0-1 0,0 1-1,1 0 1,-1 0 0,0 0-1,1-1 1,0 1 0,-1 0-1,1-1 1,0 1-1,0 0 1,0-1 0,0 1-1,0-1 1,0 0 0,0 1-1,1-1 1,-1 0-1,0 0 1,3 2 0,-2-2 8,0-1 0,1 1 1,-1-1-1,0 1 1,1-1-1,-1 0 0,1 0 1,-1 0-1,1 0 0,-1 0 1,0-1-1,1 1 1,-1-1-1,1 1 0,3-3 1,6-1 82,-1-2 1,0 1-1,0-1 1,-1-1-1,18-14 0,44-45 460,-42 30-304,10-10 84,-36 42-305,-1 1 1,1 0 0,0-1-1,0 2 1,1-1 0,-1 0-1,0 1 1,1 0 0,6-2-1,-11 4-78,1 0 0,-1 0 0,1 0 0,-1 0-1,1 0 1,-1 0 0,1 0 0,0 0 0,-1 0 0,1 0-1,-1 0 1,1 1 0,-1-1 0,1 0 0,-1 0 0,0 1-1,1-1 1,-1 0 0,1 1 0,-1-1 0,1 0 0,-1 1-1,0-1 1,1 1 0,-1-1 0,0 0 0,1 1-1,-1-1 1,0 2 0,8 17 158,-6-15-136,2 12 27,0 0 0,-1 1-1,0-1 1,-1 1 0,-1 0 0,-1 17-1,-13 106 198,10-120-223,-6 51 129,-27 102 0,28-145-120,-1 0 0,-2-1 0,0-1 1,-2 1-1,-1-2 0,-26 37 0,32-52-15,1-1-1,-2 0 1,1-1 0,-1 0-1,-14 10 1,21-16-23,-1 0 1,1 0-1,-1-1 1,0 1-1,0-1 1,1 1-1,-1-1 0,0 0 1,0 0-1,0-1 1,0 1-1,0 0 1,0-1-1,-1 0 1,1 0-1,0 0 0,0 0 1,0 0-1,0-1 1,0 1-1,0-1 1,0 0-1,0 0 1,0 0-1,0 0 0,-4-3 1,1-1 16,0 0 0,1 0 0,-1-1 1,1 0-1,1 0 0,-1 0 0,-6-12 0,2 0 68,-13-34-1,17 38-45,0-1-1,2 0 1,0 0 0,1 0 0,0 0 0,1 0-1,1-1 1,0 1 0,1 0 0,1 0 0,0 0 0,1 0-1,1 0 1,0 0 0,1 1 0,9-20 0,-9 24-13,1 1 0,0 0 0,1 0 1,-1 0-1,2 1 0,-1 0 1,1 1-1,0-1 0,1 2 1,15-11-1,0 3 19,0 1 1,1 1-1,26-8 1,-10 7 7,0 3 0,1 0 0,-1 3 0,2 2 0,-1 1 1,64 3-1,-32 4-32,-27 1-86,-36-3-1273,1 0 0,23-1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1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171 806 5416,'0'0'5785,"-12"10"-4932,-4 3-493,1 1 0,0 1-1,1 1 1,1 0-1,0 0 1,-17 31 0,23-31 6,0 0 1,1 1 0,0 0-1,2 0 1,0 0-1,0 1 1,0 26 0,4-40-229,0 1 0,1-1 0,-1 0 0,1 0 0,0 0 0,0 0 0,0 0 0,1 0 0,0 0 0,-1 0 0,1 0 0,1 0 0,-1-1 0,0 1 0,1-1 0,0 0 0,0 0 0,5 5 0,-6-7-79,0 1-1,0-1 1,1 1 0,-1-1 0,1 0 0,-1 0 0,1 0 0,-1 0 0,1-1 0,-1 1 0,1-1 0,0 1-1,0-1 1,-1 0 0,1 0 0,0 0 0,-1 0 0,1-1 0,0 1 0,-1-1 0,1 0 0,0 1 0,-1-1 0,1 0-1,-1 0 1,0-1 0,1 1 0,-1-1 0,3-1 0,6-7 80,0 0-1,-1 0 1,0-2 0,-1 1 0,14-21-1,7-10 223,-21 30-156,0-2 1,-1 1-1,0-1 0,-1 0 0,10-29 0,-17 43-200,0 0 0,0 0 0,0 0-1,0-1 1,0 1 0,0 0 0,0 0 0,1 0 0,-1 0 0,0-1 0,0 1-1,0 0 1,0 0 0,0 0 0,0 0 0,0 0 0,0 0 0,0-1 0,1 1-1,-1 0 1,0 0 0,0 0 0,0 0 0,0 0 0,0 0 0,1 0 0,-1 0-1,0 0 1,0 0 0,0-1 0,0 1 0,0 0 0,1 0 0,-1 0 0,0 0-1,0 0 1,0 0 0,0 0 0,1 0 0,-1 0 0,0 0 0,0 1 0,0-1-1,0 0 1,0 0 0,1 0 0,-1 0 0,0 0 0,0 0 0,0 0 0,0 0-1,0 0 1,1 0 0,-1 1 0,0-1 0,0 0 0,0 0 0,0 0 0,0 0-1,0 0 1,0 0 0,0 1 0,0-1 0,1 0 0,-1 0 0,9 16 176,-4-6-133,19 35 95,-18-32-77,1-1 1,11 18 0,-15-26-50,0-1 1,0 1-1,1-1 1,-1 1-1,1-1 1,0 0-1,0 0 1,0 0-1,0-1 1,1 0-1,4 3 1,-1-2 1,1-1 1,-1 0-1,0 0 1,1-1-1,-1 0 1,1-1-1,-1 1 0,1-2 1,-1 1-1,1-1 1,11-3-1,-14 3 3,0-1 0,0 0 0,0 0-1,0 0 1,0-1 0,0 0 0,0-1 0,-1 1-1,0-1 1,1 0 0,-2 0 0,1 0 0,0-1-1,-1 0 1,0 0 0,4-6 0,1-3 33,-1-1 1,0 0-1,-2 0 0,0-1 1,6-23-1,-10 34-27,-1-1 0,0 1-1,0-1 1,-1 0 0,1 1 0,-1-1 0,-1 0-1,1 0 1,-1 1 0,0-1 0,0 0 0,0 1-1,-1-1 1,0 1 0,0 0 0,-1-1-1,1 1 1,-1 0 0,-6-7 0,9 11-23,0 1 0,-1 0 0,1 0-1,0-1 1,-1 1 0,1 0 0,0 0 0,-1-1 0,1 1 0,0 0 0,-1-1-1,1 1 1,0-1 0,0 1 0,0 0 0,-1-1 0,1 1 0,0-1 0,0 1 0,0 0-1,0-1 1,0 1 0,0-1 0,0 1 0,0-1 0,0 1 0,0 0 0,0-1 0,0 1-1,0-1 1,0 1 0,0 0 0,0-1 0,1 1 0,-1-1 0,0 1 0,0 0-1,0-1 1,1 1 0,-1-1 0,0 1 0,0 0 0,1 0 0,-1-1 0,0 1 0,1 0-1,-1-1 1,0 1 0,1 0 0,-1 0 0,1 0 0,-1-1 0,0 1 0,1 0 0,-1 0-1,1 0 1,-1 0 0,1 0 0,-1 0 0,0 0 0,1 0 0,-1 0 0,1 0-1,38 0 2,-27 0 12,30 0-14,22-1 7,0 2 0,115 19 0,-166-18-11,-9-1 0,0-1 0,0 1 0,1 0 0,-1 0 0,0 1 0,0-1 0,0 1 0,-1 0 0,1 0 0,5 3 0,-9-4 2,1 0-1,0 0 1,-1-1 0,1 1-1,-1 0 1,1 0-1,-1 0 1,1 0 0,-1 0-1,1 0 1,-1 0-1,0 0 1,0 0 0,0 0-1,0 0 1,1 0-1,-1 1 1,0-1 0,-1 0-1,1 0 1,0 0-1,0 0 1,-1 1 0,-11 25 69,5-14-44,-4 10 12,4-9 8,0 0 0,1 0 0,-8 25 0,13-35-30,1-1-1,-1 0 0,0 1 0,1-1 0,0 1 1,0-1-1,0 1 0,0-1 0,0 1 1,1-1-1,-1 0 0,1 1 0,0-1 0,0 0 1,1 1-1,-1-1 0,0 0 0,1 0 1,0 0-1,0 0 0,0 0 0,3 3 0,-2-4-7,0 0 0,0 0 0,0 0-1,0 0 1,1 0 0,-1-1-1,1 1 1,-1-1 0,1 0-1,-1 0 1,1-1 0,7 2-1,50-1 41,-47-2-33,-2 0-6,1 0 1,-1-1 0,0-1-1,0 0 1,0-1 0,0 0-1,-1 0 1,1-1 0,-1-1-1,0 0 1,-1-1-1,1 0 1,-1 0 0,9-10-1,6-7 24,-1-1 0,-2-1 0,39-56-1,-38 45-8,-2-2-1,-1-1 0,-2 0 0,-2-1 0,20-80 0,25-220 52,-57 313-66,1-3 7,-2 16-5,-1 1 0,-1 0-1,0-1 1,-1-22 0,0 36-11,0 1 0,0-1 0,0 1 0,0-1 0,0 1 0,0-1 0,0 1-1,0-1 1,0 1 0,-1-1 0,1 1 0,0 0 0,0-1 0,0 1 0,-1-1 0,1 1 0,0-1 0,-1 1-1,1 0 1,0-1 0,-1 1 0,1-1 0,-7 7 13,-5 20-10,12-25-4,-16 46-23,3 0 0,1 1 1,2 1-1,-3 51 0,4 201-123,10-270 122,0 0 1,2-1-1,8 32 0,-8-50 11,0 0-1,1 0 0,0 0 1,1 0-1,1-1 0,0 0 0,0 0 1,1 0-1,0-1 0,10 11 0,-15-19 11,0 0-1,0 0 1,0 0-1,-1 0 1,2-1-1,-1 1 0,0-1 1,0 0-1,0 1 1,1-1-1,-1 0 1,0 0-1,1-1 0,-1 1 1,1 0-1,-1-1 1,1 0-1,0 1 1,-1-1-1,1 0 0,-1 0 1,1 0-1,0-1 1,-1 1-1,1-1 1,-1 1-1,1-1 0,-1 0 1,4-2-1,3-2-1,0-1 0,0 0 0,-1 0 0,0-1 0,0 0 0,7-10 0,12-13 2,-2-1 0,-2-1 1,0-2-1,-2 0 0,-2-1 1,-1-1-1,20-59 0,-13 17-1,-4-1 0,20-138-1,-36 182 5,0-47 0,-5 70 0,0 0 0,-1 0 0,-1 0 0,0 0 0,0 1 0,-1-1 0,-8-17 0,11 28 0,0 1 1,0 0-1,0 0 0,0-1 0,0 1 0,0 0 1,0 0-1,-1 0 0,1-1 0,0 1 1,0 0-1,0 0 0,0 0 0,0-1 0,-1 1 1,1 0-1,0 0 0,0 0 0,0 0 1,-1-1-1,1 1 0,0 0 0,0 0 0,-1 0 1,1 0-1,0 0 0,0 0 0,-1 0 1,1 0-1,0 0 0,0 0 0,-1 0 0,1 0 1,0 0-1,0 0 0,-1 0 0,1 0 1,0 0-1,0 0 0,-1 0 0,1 0 0,0 0 1,0 0-1,0 0 0,-1 1 0,1-1 1,0 0-1,0 0 0,0 0 0,-1 0 0,1 1 1,0-1-1,-10 13 23,8-11-18,-8 17 2,1 1-1,0-1 1,2 1 0,0 1-1,1-1 1,-4 27-1,6-26-3,-9 46 33,4 0 0,2 1 0,4-1 0,2 1 0,4 0-1,2 0 1,26 119 0,-26-164-2,1 0 1,1 0-1,14 29 0,-17-43-18,1-1-1,0 1 1,0-1 0,0 0-1,1-1 1,0 1 0,1-1-1,0 0 1,0-1 0,14 10-1,-14-12-144,0-1-1,1 0 1,-1 0-1,1-1 1,0 0-1,-1-1 1,15 2-1,-14-5-1122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1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13768,'0'0'1040,"63"-32"-728,-3 10-320,11 4 0,-1 2-280,-17 4 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1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1634 7528,'0'0'4828,"13"6"-4080,39 14 20,-50-20-724,-1 0 1,1 0 0,-1 0 0,1 0-1,0-1 1,-1 1 0,1 0 0,-1-1-1,1 1 1,-1-1 0,1 0 0,-1 1-1,1-1 1,-1 0 0,0 0 0,1 0-1,-1 0 1,0 0 0,0 0 0,0-1-1,0 1 1,0 0 0,0 0 0,0-1-1,0 1 1,0-1 0,0 1 0,-1-1-1,1 1 1,0-3 0,3-3 176,8-15 300,0-1 0,-2 0 1,0 0-1,-2-1 0,8-34 1,-6 6 773,6-84 1,-14 101-853,4-70 1242,-6 103-1602,0 0 0,0-1-1,0 1 1,0 0 0,1 0-1,-1 0 1,0 0 0,1 0-1,0 0 1,-1 0 0,1 0-1,0 0 1,0 0 0,0 0-1,2-1 1,-3 3-66,1 0-1,0 0 1,-1 0 0,1 0 0,0 0-1,-1 0 1,1 0 0,0 0-1,-1 1 1,1-1 0,0 0 0,-1 0-1,1 1 1,-1-1 0,1 0 0,-1 1-1,1-1 1,-1 1 0,1-1-1,-1 1 1,1-1 0,-1 1 0,1-1-1,-1 2 1,14 14 108,-14-16-124,19 31 91,-2 1 1,-1 0 0,-1 1-1,-1 1 1,-3 0-1,9 39 1,-13-42 1,-1 0 0,3 45 0,-8-58-39,-1 0 0,-1 0-1,0 0 1,-1 0 0,-8 28 0,9-44-45,1 0 0,-1 1 0,0-1 0,0 0 0,0-1 0,0 1 0,0 0 0,-1 0 0,1 0 0,-1-1 0,1 1 0,-1 0 0,1-1 0,-1 0 0,0 1 0,0-1 0,1 0 0,-1 0 0,0 0 0,0 0 0,0 0 0,0 0 0,-1-1 0,1 1 0,0-1 0,0 1 0,0-1 0,0 0 0,-1 0 0,1 0 0,0 0 0,0 0 0,0-1 1,-1 1-1,1-1 0,0 1 0,0-1 0,0 0 0,0 0 0,0 0 0,0 0 0,0 0 0,0 0 0,1 0 0,-3-3 0,-30-23 84,-36-39 0,3 2 39,52 52-100,11 9-25,1 1 1,-1-1-1,0 0 0,1 0 1,0 0-1,-1-1 0,1 1 1,1-1-1,-1 0 0,0 0 1,1 1-1,0-2 0,-3-5 0,5 9-9,0 1 0,0-1 0,0 1 0,1-1 0,-1 1 0,0-1 0,0 1-1,0 0 1,1-1 0,-1 1 0,0-1 0,0 1 0,1 0 0,-1-1-1,0 1 1,1-1 0,-1 1 0,0 0 0,1-1 0,-1 1 0,1 0-1,-1 0 1,0-1 0,1 1 0,-1 0 0,1 0 0,-1 0 0,1 0 0,-1 0-1,1-1 1,-1 1 0,1 0 0,-1 0 0,1 0 0,-1 0 0,0 0-1,1 0 1,-1 1 0,1-1 0,-1 0 0,1 0 0,-1 0 0,1 0-1,0 1 1,32 5-16,-21-3 12,37 7-18,0-2 0,84 3 0,-108-12 16,0-1 0,-1-1 0,1-1 0,-1-1 0,1-2 1,-2 0-1,1-1 0,-1-1 0,0-2 0,-1 0 0,27-19 0,-35 21 6,2-1 0,0-1 0,-1 0-1,0-2 1,-1 1 0,24-29 0,-17 12 21,2 2 0,1 0 0,2 1-1,0 1 1,49-35 0,-74 59-16,0 0 0,0 1-1,0-1 1,0 0 0,0 1 0,0-1 0,0 1 0,0-1-1,0 1 1,0-1 0,0 1 0,0 0 0,0-1 0,1 1-1,-1 0 1,0 0 0,0 0 0,0 0 0,0 0 0,1 0-1,-1 0 1,0 1 0,0-1 0,0 0 0,0 0 0,1 1 0,-1-1-1,0 1 1,0-1 0,0 1 0,0 0 0,0-1 0,0 1-1,0 0 1,-1 0 0,1 0 0,0 0 0,0-1 0,-1 1-1,1 0 1,0 0 0,-1 0 0,1 0 0,-1 1 0,1-1-1,0 2 1,1 4 11,1 1-1,-1 0 0,0-1 1,-1 1-1,1 13 0,-1 9 29,-1 1-1,-2 0 1,-1 0-1,-1-1 0,-2 0 1,-1 0-1,-1 0 0,-22 51 1,24-66 78,9-16 16,13-24 59,-9 13-197,23-33 99,1-5-3,2 2-1,58-64 0,-77 98-53,0 2-1,1 0 0,0 1 0,1 1 1,23-12-1,-39 21-36,1 1-1,0 0 1,0-1 0,0 1 0,-1 0 0,1 0 0,0-1-1,0 1 1,0 0 0,0 0 0,0 0 0,0 0 0,-1 0-1,1 0 1,0 0 0,0 0 0,0 1 0,0-1 0,0 0-1,0 0 1,-1 1 0,1-1 0,0 0 0,1 2 0,-1-1 1,1 0 0,-1 1 0,0-1 1,1 1-1,-1-1 0,0 1 1,0 0-1,0-1 0,0 1 0,1 3 1,1 3 9,0 1 1,-1 0-1,2 14 1,0-2 12,-2 0 0,-1 1 0,0-1 0,-2 1 0,0-1 0,-6 29 0,3-39-1,0 3 78,6-14-9,5-8 37,22-31-9,61-75 11,-48 66-91,-33 35-34,2 0-1,0 1 1,0 0-1,1 1 1,18-14-1,-28 24-7,-1 0-1,1 0 1,-1 1-1,1-1 1,-1 0-1,1 0 1,0 1-1,-1-1 0,1 1 1,0 0-1,0-1 1,-1 1-1,1 0 1,0 0-1,0 0 1,0 0-1,-1 0 1,1 1-1,0-1 1,-1 0-1,1 1 1,0 0-1,0-1 1,-1 1-1,1 0 1,-1 0-1,1-1 1,-1 1-1,1 1 1,-1-1-1,0 0 1,1 0-1,-1 0 1,0 1-1,0-1 1,0 0-1,0 1 1,0-1-1,1 3 1,3 5 7,-1-1 0,0 1 1,-1 0-1,0 0 1,4 17-1,-3-1 30,1 37-1,4 18 52,-9-77-85,1-1 0,-1 0 1,1 0-1,0 0 0,0 1 1,0-1-1,0 0 0,0 0 1,0 0-1,0-1 0,1 1 1,-1 0-1,0 0 0,1-1 1,0 1-1,-1-1 0,1 1 1,4 1-1,-3-1 1,1 0 0,-1-1 0,1 0-1,0 0 1,0 0 0,-1 0 0,1-1 0,0 1 0,0-1 0,5 0-1,5-1 8,-1-1 0,1-1 0,0 0-1,25-9 1,11-8 11,-1-2-1,70-42 1,-44 21-15,52-33 0,-94 53-6,-15 13-2,-2-2 1,23-20-1,-39 32 0,1 0 0,-1-1 1,1 1-1,-1-1 0,0 1 0,1 0 0,-1-1 1,0 1-1,1-1 0,-1 1 0,0-1 0,0 1 0,1-1 1,-1 1-1,0-1 0,0 1 0,0-1 0,0 1 1,0-1-1,1 0 0,-1 1 0,0-1 0,0 1 1,-1-1-1,1 1 0,0-2 0,0 2 0,-1-1 1,1 1-1,-1 0 0,1 0 1,-1-1-1,1 1 0,0 0 1,-1 0-1,1-1 0,-1 1 1,1 0-1,-1 0 0,1 0 1,-1 0-1,0 0 0,1 0 1,-1 0-1,1 0 0,-1 0 1,1 0-1,-1 0 0,1 0 1,-1 0-1,1 1 0,-1-1 1,1 0-1,-1 0 0,1 0 1,-1 1-1,-37 12 19,26-9-16,1-1 1,0 2 0,0-1-1,-15 10 1,4 1 12,2 1 0,0 1 0,1 0 1,0 2-1,2 0 0,0 1 0,1 0 0,1 2 1,1-1-1,-21 46 0,29-55-4,1-1 16,0-1 0,0 1 1,-5 20-1,9-29-20,1 0-1,-1-1 1,1 1 0,0 0 0,0 0 0,-1 0-1,1 0 1,0 0 0,1 0 0,-1 0-1,0 0 1,0 0 0,1 0 0,-1 0 0,1 0-1,0-1 1,0 1 0,-1 0 0,1 0 0,0-1-1,1 1 1,-1-1 0,0 1 0,0-1-1,1 1 1,-1-1 0,0 1 0,1-1 0,2 2-1,-1-2 2,0 0-1,0 0 0,-1-1 0,1 1 1,0-1-1,0 1 0,0-1 0,0 0 1,0 0-1,-1 0 0,1-1 0,0 1 1,0-1-1,0 1 0,0-1 1,-1 0-1,5-2 0,5-2 20,-1 0 1,16-11-1,-6 1-11,0 0 1,-2-2-1,0 0 1,0-1-1,-2-1 0,-1 0 1,0-2-1,-1 0 1,21-39-1,-23 23 69,-8 22-35,-5 14-50,0 1 0,0 0 0,0 0 0,0-1 0,0 1 0,0 0 0,0 0 0,1 0 0,-1-1 0,0 1 0,0 0 0,0 0 0,0-1 1,0 1-1,0 0 0,1 0 0,-1 0 0,0-1 0,0 1 0,0 0 0,1 0 0,-1 0 0,0 0 0,0 0 0,0 0 0,1-1 0,-1 1 0,0 0 0,0 0 0,1 0 1,-1 0-1,0 0 0,0 0 0,1 0 0,-1 0 0,0 0 0,0 0 0,1 0 0,-1 0 0,0 0 0,0 0 0,1 0 0,-1 0 0,0 0 0,0 1 0,0-1 0,1 0 1,-1 0-1,0 0 0,0 0 0,0 0 0,1 0 0,-1 1 0,0-1 0,0 0 0,0 0 0,1 0 0,-1 1 0,0-1 0,0 0 0,13 19 68,-9-12-60,3 4-7,1-1 1,0 0-1,0 0 0,1-1 1,1 0-1,-1-1 0,1 0 0,11 7 1,-13-11-1,-1 0 0,0 0 0,1-1 0,0 0 0,0-1 0,0 1 0,0-2 0,0 1 0,0-1 0,0 0 0,0-1 0,1 0 0,15-2 0,-10 0 0,0-1-1,0-1 1,-1 0-1,1-1 1,-1-1-1,15-8 1,73-51 41,-39 23-18,12-8 1,50-28 9,-103 71-34,-19 6 2,1 1-1,-1-1 1,0 1-1,0-1 1,0 0-1,0 0 1,0 0-1,0 0 1,0 0-1,0 0 1,-1 0-1,4-3 1,-44 30 130,20-12-117,-11 7 11,-31 28 0,53-42-21,0 1 0,1 0 0,0 1 0,0 0 0,0 0 0,2 0 0,-1 1 0,-5 13 0,9-18-9,0 0 0,1 0 0,-1 1 0,1-1 0,1 0 0,-1 0 0,1 1 0,0-1 0,0 0 0,0 0 0,1 1 0,0-1 0,0 0 0,0 0 0,1 0 0,0 0 0,0 0 0,0 0-1,0 0 1,1-1 0,0 1 0,0-1 0,0 0 0,0 1 0,7 5 0,-4-4 2,1-1 0,0 1 0,0-2 0,0 1 0,0-1 0,1 0 0,-1 0 0,1-1 0,0 0 0,0 0 0,1-1 0,-1 0 0,0 0 0,1-1 0,11 0 0,-6-2 4,1 0-1,-1-1 1,0 0 0,0-2 0,0 1-1,-1-2 1,23-10 0,-8 1 5,0-1-1,37-28 1,-37 21-13,-1-1 1,-2-1-1,0-1 1,37-50-1,-19 15-11,41-79-1,-34 40-79,-5-1-1,52-171 1,-63 147-413,31-208 0,-65 327 487,2-12-380,-6 14 136,-4 9 52,5-3 193,1 0 0,-1 0 0,1 0 0,-1 1 0,1-1 0,0 1 0,1-1 0,-1 1 0,0 0 0,0 4 0,-5 10-25,-36 99-123,-34 141 0,-5 130 52,36-78 163,39-243 9,6-49 21,-1 0-1,0-1 1,-8 28-1,10-45-57,0 1 1,0-1-1,0 1 0,0 0 0,-1-1 0,1 1 0,0-1 0,0 1 0,-1-1 0,1 1 0,0 0 0,-1-1 0,1 1 0,0-1 0,-1 0 0,1 1 0,-1-1 0,1 1 0,-1-1 0,1 0 0,-1 1 0,1-1 1,-2 1-1,2-2-1,0 0 1,0 1 0,-1-1 0,1 1 0,0-1 0,0 1 0,0-1 0,0 1 0,0-1 0,-1 0 0,1 1 0,0-1 0,0 1-1,1-1 1,-1 0 0,0 1 0,0-1 0,0 1 0,0-1 0,0 1 0,1-1 0,-1 0 0,0 1 0,0-1 0,1 1-1,-1-1 1,20-52 108,-12 25-97,2 1 0,2 0 0,0 0 0,1 1 0,21-29 0,-13 28-1,47-46 0,-56 61-23,1 1 0,0 1 0,0 0 0,1 1 0,1 1 0,16-8 0,-24 13-4,0 0 0,0 1 0,0 0-1,0 1 1,0-1 0,1 1 0,-1 0 0,0 1 0,1 0-1,-1 0 1,0 1 0,12 2 0,-17-3-3,-1 1 1,0 0-1,0-1 0,1 1 0,-1 0 0,0 0 1,0-1-1,0 1 0,0 0 0,0 0 1,0 0-1,0 0 0,0 1 0,0-1 1,0 0-1,-1 0 0,1 0 0,-1 1 1,1-1-1,-1 0 0,1 1 0,-1-1 1,1 1-1,-1-1 0,0 0 0,0 1 0,0-1 1,0 1-1,0-1 0,0 0 0,0 1 1,-1-1-1,1 1 0,0-1 0,-1 0 1,1 1-1,-1-1 0,0 2 0,-3 7-10,-1 0 0,1-1 0,-12 17 0,14-24 12,-7 11-1,-1 0 1,-1-1-1,0-1 0,-19 16 1,-11 10 75,39-35-69,1 0-1,-1 0 1,1 0-1,0 0 1,0 0 0,0 0-1,0 0 1,0 1-1,0-1 1,0 0-1,1 1 1,-1-1-1,1 0 1,0 1-1,0-1 1,0 1-1,0-1 1,0 0-1,0 1 1,1-1 0,-1 0-1,1 1 1,-1-1-1,1 0 1,0 1-1,0-1 1,0 0-1,2 3 1,3 5 12,0 0 1,1 0-1,0 0 1,12 10-1,-13-13-5,0 0 0,1 0 0,1-1-1,-1 0 1,1 0 0,0-1 0,14 7 0,-17-10-3,-1 0 1,1-1-1,0 0 1,0 0-1,-1 0 1,1-1-1,0 1 1,0-1-1,0 0 1,0-1-1,0 1 0,-1-1 1,1 0-1,0 0 1,0-1-1,-1 1 1,7-4-1,-8 3-86,0 0-1,1 0 0,-1 0 0,0-1 1,0 1-1,-1-1 0,1 0 0,-1 1 0,1-1 1,-1 0-1,0-1 0,0 1 0,3-6 1,2-9-4087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2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1 572 6224,'0'0'1680,"11"9"-1088,-7-7-567,14 12 342,30 16 1,-40-26-219,1 0 0,-1 0 0,1-1 0,0 0 0,0 0 0,0-1 0,0 0 0,13 0 0,-7-1 188,0-1 0,0-1 0,0-1 0,0 0 0,0-1 0,18-6-1,-23 5-110,-1 1-1,1-2 1,-1 0-1,-1 0 1,1 0-1,-1-1 1,0-1-1,0 1 1,0-1-1,6-8 1,-2 0 147,0 0 1,-2-1 0,1 0 0,-2-1 0,0 0 0,-1 0 0,5-20 0,3-15 504,9-61-1,-6 23-57,-15 69-513,2-34 1,1-2 325,-7 55-577,0 0 0,0 0 0,0 0 0,1 1 0,-2-1 1,1 0-1,0 0 0,0 0 0,0 1 0,-1-1 0,1 0 0,-1 0 0,-1-2 0,2 4-38,0 0-1,0-1 0,0 1 0,-1 0 0,1 0 0,0 0 0,0-1 1,0 1-1,-1 0 0,1 0 0,0 0 0,-1-1 0,1 1 0,0 0 1,0 0-1,-1 0 0,1 0 0,0 0 0,-1 0 0,1 0 0,0-1 1,-1 1-1,1 0 0,0 0 0,0 0 0,-1 0 0,-10 9 223,6 0-186,0 0 1,1 0-1,0 1 1,0-1-1,1 1 1,0 0-1,-1 13 1,0-7-4,-2 14 40,0 0 0,3 0 1,0 0-1,2 1 0,3 39 1,-1-55-40,1-1 1,0 1 0,1-1-1,1 0 1,0 0 0,1 0-1,0 0 1,1-1 0,1 1-1,0-2 1,1 1 0,0-1-1,11 13 1,-16-23-36,0 1-1,0 0 1,0-1-1,0 0 1,0 0 0,1 0-1,-1 0 1,1 0 0,-1-1-1,1 0 1,0 1 0,0-1-1,-1-1 1,1 1-1,0 0 1,0-1 0,0 0-1,0 0 1,0 0 0,-1-1-1,1 1 1,0-1 0,0 0-1,0 0 1,-1 0-1,8-3 1,4-3 32,0-1 1,0 0-1,-1-1 1,25-21-1,-14 10 11,-1-1-1,-1-1 1,0-1 0,26-36 0,-20 17 16,38-50 70,-55 78-80,0 1 0,0 1 0,1 0 0,20-14 0,-33 25-57,1 1 1,0-1-1,0 1 1,-1-1 0,1 1-1,0-1 1,0 1 0,0 0-1,0-1 1,0 1 0,-1 0-1,1 0 1,0 0 0,0 0-1,0 0 1,0 0 0,0 0-1,0 0 1,0 0 0,0 0-1,0 0 1,-1 1 0,1-1-1,0 0 1,0 1 0,0-1-1,0 0 1,-1 1 0,1-1-1,0 1 1,0 0-1,-1-1 1,1 1 0,0-1-1,-1 1 1,1 0 0,-1 0-1,1-1 1,-1 1 0,1 0-1,-1 0 1,1 0 0,-1-1-1,0 1 1,1 0 0,-1 0-1,0 1 1,3 5 19,-1 0-1,0 1 1,-1-1 0,2 15-1,-6 108 175,1-91-29,4 69 0,-3-107-166,1-1 0,0 1 0,0 0 0,0-1 1,0 1-1,1-1 0,-1 1 0,0 0 0,0-1 0,0 1 1,0 0-1,1-1 0,-1 1 0,0-1 0,0 1 0,1-1 0,-1 1 1,1 0-1,-1-1 0,0 0 0,1 1 0,-1-1 0,1 1 1,-1-1-1,1 1 0,-1-1 0,1 0 0,0 1 0,1-1 3,-1-1-1,0 1 0,1 0 0,-1-1 1,0 1-1,0-1 0,0 1 0,1-1 1,-1 1-1,0-1 0,0 0 0,0 0 1,0 0-1,0 1 0,0-1 0,1-2 0,32-33 139,54-74 0,-22 24-13,-61 80-123,32-34 44,-34 38-47,-1 0-1,1 0 1,-1 0-1,1 0 0,0 1 1,0-1-1,0 1 1,0-1-1,0 1 1,0 0-1,0 0 0,0 1 1,0-1-1,4 0 1,-5 2-8,0-1 0,-1 0 0,1 1 0,-1-1 0,1 1 0,0 0 0,-1-1 0,1 1 1,-1 0-1,1 0 0,-1 0 0,0 0 0,1 0 0,-1 0 0,0 1 0,0-1 0,0 0 0,2 2 0,17 30 32,-16-25-27,3 9-27,0 0-1,0 1 1,-2 0 0,0 0 0,-1 0 0,-1 1 0,-1-1 0,0 31-1,-6-16-1717,3-27-1127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2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13264,'0'0'568,"61"-42"-400,-1 19 16,25 3-304,8 4 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2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1101 8336,'0'0'664,"14"3"-119,-1-1-390,-7 0-64,1 0 0,0-1 0,0 0 0,0 0 0,0-1 0,-1 0 0,1 0 0,0-1 0,0 1 0,0-2 1,0 1-1,12-5 0,-4-1 111,-1 0 1,1-1-1,-2-1 1,1 0 0,-1-1-1,-1 0 1,0-1-1,0-1 1,-1 0 0,0 0-1,10-17 1,8-16 409,-2-1 0,23-55 1,-26 45 175,33-112 1,-2-64 603,-49 206-1219,4-19 403,-1-1 1,-3 1-1,2-78 0,-8 121-522,0 0 0,0 1-1,0-1 1,0 0 0,-1 1-1,1-1 1,0 0 0,-1 1-1,1-1 1,-1 1 0,0-1-1,1 1 1,-1-1 0,0 1-1,0-1 1,0 1-1,0 0 1,0-1 0,-2-1-1,2 3-22,0 0 0,0 0 0,0 0 0,0 0 0,0 0 0,0 0 0,0 0 0,0 0 1,0 0-1,0 0 0,0 1 0,0-1 0,0 0 0,0 1 0,1-1 0,-1 1 0,0-1 0,0 1 0,0-1 0,0 1 0,1-1 0,-1 1 0,0 0 0,0 0 0,1-1 0,-1 1 0,1 0 0,-1 0 0,0 0 0,1 0 0,-1 1 0,-12 18 103,1 0 1,0 1 0,2 0-1,1 0 1,-8 26 0,-24 120 281,30-106-244,3 1 1,2 0 0,3 64-1,4-98-87,1 1-1,2-1 1,0 0-1,2 0 0,1-1 1,1 1-1,1-2 0,2 1 1,13 25-1,-20-46-55,1 1 0,-1 0 0,1-1-1,0 0 1,1 0 0,-1-1 0,1 1-1,0-1 1,0-1 0,1 1 0,0-1 0,-1 0-1,2 0 1,-1-1 0,0 0 0,0 0-1,1-1 1,0 0 0,-1 0 0,1-1 0,0 0-1,0 0 1,0-1 0,0 0 0,9-1-1,2-2 42,1 0 0,-1-1 0,0-1 0,-1-1 0,1 0 0,-1-1 0,0-1 0,32-21 0,-23 13 31,-3 2 53,-1-2 1,0 0-1,27-26 0,-49 42-149,-1 0-1,0 0 1,0-1-1,0 1 1,0 0-1,1 0 1,-1 0 0,0 0-1,0 0 1,0 0-1,0 0 1,0 0-1,0-1 1,1 1-1,-1 0 1,0 0-1,0 0 1,0 0 0,0 0-1,0-1 1,0 1-1,0 0 1,0 0-1,0 0 1,0 0-1,0-1 1,0 1 0,0 0-1,0 0 1,0 0-1,0 0 1,0-1-1,0 1 1,0 0-1,0 0 1,0 0-1,0 0 1,0-1 0,0 1-1,0 0 1,0 0-1,0 0 1,0 0-1,0 0 1,0-1-1,0 1 1,-1 0-1,1 0 1,0 0 0,0 0-1,0 0 1,0 0-1,0-1 1,-1 1-1,1 0 1,-11 2 147,4 2-121,1 0 0,0 1 0,0 0 0,0 0 0,1 0 0,0 0-1,0 1 1,0 0 0,1 0 0,-1 1 0,2-1 0,-7 14 0,8-16-12,1 0 0,0 1 0,-1-1 0,2 1 1,-1 0-1,0-1 0,1 1 0,0 0 0,0-1 0,1 1 0,-1-1 0,1 1 0,0 0 0,0-1 0,0 0 1,1 1-1,-1-1 0,1 0 0,0 1 0,1-1 0,-1 0 0,4 4 0,2 0 8,-1-1 0,1 1 0,1-1 0,-1-1 0,1 0 0,0 0 0,0-1 0,1 0 0,0 0 0,0-1 0,0-1 0,0 0 0,1 0 0,-1-1 0,1 0 0,-1-1 0,1 0 0,20-1 0,-27 0-11,0-1 0,0 0 0,0 0-1,0 0 1,0 0 0,0-1-1,0 0 1,0 0 0,-1 0 0,1 0-1,-1 0 1,1-1 0,2-2 0,-4 3-5,-1 1 1,1-1-1,-1 0 1,1 0 0,-1 0-1,0 0 1,0 0-1,0 0 1,0 0 0,0-1-1,0 1 1,-1 0 0,1 0-1,-1-1 1,1 1-1,-1-1 1,0 1 0,0 0-1,0-1 1,0 1 0,-1 0-1,1-1 1,-1 1-1,0-3 1,-4-9 19,-1-1 0,-1 1 0,0 0 0,-1 0 0,-1 1 0,0 0 0,-19-22 0,-6 0 54,-45-37-1,48 47 2,0 1-1,-61-34 0,88 55-66,12 4-21,15 7-8,70 19 17,-16-6 26,55 15 55,-118-33-69,2-1 0,-1 0 0,0-1-1,0-1 1,0 0 0,28-5 0,-38 4-34,1 0 1,-1-1-1,1 0 1,-1 0-1,0 0 1,0-1-1,0 1 0,0-1 1,0-1-1,-1 1 1,1-1-1,-1 1 0,0-1 1,0 0-1,5-7 1,-9 9-28,1 0 1,-1 1-1,0-1 1,1 0-1,-1 1 1,0-1-1,0 0 1,0 0-1,0 1 0,0-1 1,-1 0-1,1 0 1,-1 1-1,1-1 1,-1 1-1,1-1 1,-1 0-1,0 1 1,0-1-1,0 1 1,0-1-1,0 1 1,0 0-1,-2-3 1,-27-25-3985,29 29 3425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8:01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10952,'0'0'2016,"50"-72"-1904,-20 48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2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15272,'0'0'320,"72"-10"0,19 6 199,14 8 1,3 2-24,1-2 0,0-8-136,-12-8 8,-6-10-112,-29 8 16,0-4-56,-3-4 8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2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226 533 5624,'0'0'7984,"-12"4"-7484,-8 3-192,1 1 1,-32 17 0,41-19-179,2-1 0,-1 1 0,1 1 0,0 0 1,0 0-1,0 0 0,1 1 0,0 0 0,-5 9 1,6-7-4,1 0 0,0 0 0,1 1 1,0-1-1,0 1 0,1 0 1,0 0-1,1 0 0,1 0 0,0 1 1,0 13-1,2-16-28,-1 0 1,2 0-1,-1 0 0,1 0 1,0-1-1,1 1 0,0-1 1,1 0-1,0 0 0,0 0 0,0 0 1,1 0-1,0-1 0,12 13 1,-13-16-49,-1-1 0,1 0 0,-1 0 0,1 0 0,0-1 0,0 1 0,1-1 0,-1 0 0,0 0 0,1 0 0,-1-1-1,1 1 1,-1-1 0,10 1 0,-7-2 15,0 0 0,1 0 0,-1-1 0,0 0-1,0 0 1,1-1 0,-1 0 0,12-5-1,-1-2 59,-1 0 0,0-1 0,0-1 0,-1 0 0,-1-1 0,20-19 0,-20 16 39,-1-1 1,0 0 0,-1 0-1,0-2 1,-2 0 0,0 0 0,-1-1-1,12-31 1,-19 100 763,-2-25-856,2-1 0,0 0 0,13 47 1,-14-63-53,1 0 1,0-1 0,0 0 0,0 0 0,1 0-1,0 0 1,1 0 0,-1-1 0,1 0-1,1 0 1,-1 0 0,1 0 0,0-1 0,0 0-1,0 0 1,13 6 0,-14-9-6,0 0 1,0-1 0,0 0-1,0 0 1,0 0-1,1-1 1,-1 1-1,0-1 1,1 0-1,-1-1 1,0 1 0,0-1-1,1 0 1,-1-1-1,0 1 1,0-1-1,0 0 1,6-3 0,-3 0 3,1 0 0,-1 0 0,0 0 0,0-1 0,0 0 0,-1-1 0,0 1 0,0-2 0,7-9 0,-6 4 6,1 0-1,-2-1 1,0 0-1,-1 0 1,0-1-1,-1 0 0,0 0 1,-2 0-1,3-21 1,-4 26-3,-2 1-1,1-1 1,-1 0 0,-1 0 0,0 1 0,0-1 0,-1 0 0,0 1-1,-1-1 1,0 1 0,0 0 0,-1 0 0,0 0 0,-1 0-1,-10-15 1,5 11 29,6 7-12,-1-1-1,0 1 1,0 0 0,0 1 0,-1-1 0,0 1 0,0 0 0,-12-8 0,10 11 183,8 4-67,17 4-30,82 16-23,-43-8-97,74 8 1,31-11-27,-127-11 13,0-1 1,57-9-1,-41-4 9,-50 15 2,0-1-1,0 0 0,-1 0 1,1 0-1,0 0 0,0 0 1,0 1-1,0-1 1,0 0-1,0 0 0,0 0 1,0 0-1,0 0 0,0 1 1,0-1-1,0 0 1,0 0-1,0 0 0,0 0 1,0 0-1,0 1 0,0-1 1,1 0-1,-1 0 1,0 0-1,0 0 0,0 0 1,0 0-1,0 1 0,0-1 1,0 0-1,0 0 1,0 0-1,1 0 0,-1 0 1,0 0-1,0 0 1,0 0-1,0 0 0,0 1 1,0-1-1,1 0 0,-1 0 1,0 0-1,0 0 1,0 0-1,0 0 0,1 0 1,-1 0-1,0 0 0,0 0 1,-13 9 60,-12 3 9,-1 1 1,2 2-1,0 0 1,-33 28-1,44-31-32,0 0 0,0 0 0,1 1 0,1 1 0,1 0 0,0 1 0,0 0 0,-11 25-1,18-33-21,1-1 0,0 0 0,1 1 0,-1-1-1,1 1 1,0-1 0,1 1 0,0 0 0,0-1-1,1 12 1,0-16-12,-1 0 0,1 1 0,-1-1 0,1 0-1,0 0 1,0 0 0,0 0 0,0 0 0,0 0 0,0 0 0,1 0-1,-1-1 1,0 1 0,1 0 0,0-1 0,-1 1 0,1-1 0,0 1-1,0-1 1,0 0 0,0 0 0,0 0 0,0 0 0,0 0 0,0-1-1,0 1 1,0 0 0,0-1 0,1 0 0,-1 1 0,0-1 0,0 0-1,1 0 1,2-1 0,2 1 1,-1-2-1,1 1 0,0-1 1,0 0-1,-1 0 0,1-1 1,-1 0-1,0 0 0,0 0 1,0-1-1,0 0 1,0 0-1,-1 0 0,0-1 1,0 0-1,0 0 0,0 0 1,-1-1-1,0 1 0,4-9 1,1-1 3,0-1 1,-1-1 0,-1 1-1,0-1 1,-2-1 0,6-25-1,-8 31 3,-1 0 0,-1 0 0,1 0 0,-2 0 0,0 0 0,0 0 0,-1 0 0,-1 0 0,0 0 0,-4-11 0,6 22-11,0 1-1,0 0 1,0 0 0,0-1 0,0 1-1,0 0 1,0 0 0,0-1-1,0 1 1,0 0 0,0 0-1,0 0 1,0-1 0,0 1-1,0 0 1,0 0 0,-1-1-1,1 1 1,0 0 0,0 0-1,0 0 1,0 0 0,-1-1-1,1 1 1,0 0 0,0 0-1,0 0 1,-1 0 0,1 0-1,0-1 1,0 1 0,0 0 0,-1 0-1,1 0 1,0 0 0,0 0-1,-1 0 1,1 0 0,0 0-1,0 0 1,-1 0 0,1 0-1,0 0 1,0 0 0,-1 0-1,1 0 1,0 0 0,0 0-1,0 1 1,-1-1 0,1 0-1,0 0 1,-6 16-16,7 10 0,0 1 0,2 0-1,0-1 1,15 49-1,-14-61 6,2-1 0,0 0 0,0-1 0,1 1-1,1-1 1,0-1 0,0 1 0,1-2 0,19 19 0,-23-24 7,-1-1 1,0-1 0,1 1-1,0-1 1,0 1-1,0-1 1,0-1-1,11 5 1,-13-6 1,1 0 0,0-1 0,0 1 0,-1-1 0,1 0 0,0 0 0,0 0 0,0-1 0,-1 1-1,1-1 1,0 0 0,-1 0 0,1 0 0,-1-1 0,5-1 0,7-5-7,0-1 1,-1-1-1,0 0 0,-1 0 0,0-1 0,-1-1 0,0 0 1,11-15-1,-7 7-3,-1-1 0,-2 0 0,0-1 0,19-46 0,-13 17 3,-2-1 0,-3-1 0,16-104 1,-27 124 21,-1 1 0,-1-1 1,-2 0-1,-1 0 1,-1 1-1,-2-1 0,-18-58 1,22 88-8,0-1-1,0 1 1,0 0 0,-1 0 0,1 0 0,-1 0 0,-3-5-1,4 8-5,0-1-1,1 1 1,-1-1-1,0 1 1,1-1-1,-1 1 1,0 0-1,0-1 0,1 1 1,-1 0-1,0 0 1,0 0-1,1-1 1,-1 1-1,0 0 1,0 0-1,0 0 0,1 0 1,-1 0-1,0 0 1,0 1-1,0-1 1,1 0-1,-1 0 1,0 1-1,0-1 0,1 0 1,-1 1-1,0-1 1,1 0-1,-1 1 1,0-1-1,1 1 1,-1-1-1,1 1 0,-1 0 1,1-1-1,-2 2 1,-5 6-4,0-1 0,1 2-1,0-1 1,0 1 0,1 0 0,0 0 0,0 0 0,-6 20 0,3-2-1,1 0 1,-5 35-1,3 2 3,2 0-1,3 1 1,7 93-1,-1-133 2,1 1 0,1-1 0,2 0-1,0 0 1,2-1 0,0 0 0,2 0 0,0-1 0,2 0-1,0-1 1,28 36 0,-33-49 0,1 0 0,0 0 0,15 11 0,-21-18 0,0-1 0,0 1 0,0-1 0,1 1 0,-1-1 0,0 0 0,1 0 0,-1 0 0,1 0 0,-1-1 0,1 1 0,-1-1 0,1 1 0,-1-1 0,1 0 0,0 0 0,-1 0 0,1 0 0,0 0 0,-1-1 0,6-1 0,2-3 2,1 0 1,-1-1-1,0 0 0,0-1 1,0 0-1,-1 0 0,0-1 1,-1 0-1,0-1 0,0 0 1,-1 0-1,0-1 0,-1 0 1,1 0-1,-2 0 0,0-1 0,5-14 1,2-11 6,-1-2 1,-1 1-1,-3-1 1,4-39-1,-6 27 5,-1 0-1,-3 0 0,-2 0 0,-2 0 0,-3 0 0,-1 0 0,-3 1 0,-23-70 0,15 84 4,17 34-15,0-1 1,0 1-1,0 0 0,0-1 0,0 1 1,0 0-1,-1 0 0,1-1 0,0 1 1,-1 0-1,1 0 0,-1 0 1,0 1-1,1-1 0,-1 0 0,1 1 1,-1-1-1,0 1 0,-3-1 0,4 1-1,0 0-1,0 1 0,0-1 1,0 0-1,0 1 0,0-1 0,0 1 1,0-1-1,0 1 0,0 0 0,0-1 1,0 1-1,0 0 0,0 0 0,0 0 1,1-1-1,-1 1 0,0 0 0,0 0 1,1 0-1,-1 0 0,1 0 0,-1 1 1,1-1-1,0 0 0,-1 1 0,-7 35 4,7-33-4,-3 36 4,1 0 1,1 1-1,7 55 0,25 123 30,-21-175 8,2-1 0,1 0 0,2-1 1,3 0-1,22 43 0,-23-49 25,-11-24-16,0 0 1,12 18-1,-15-27-36,0 0 1,0 0-1,1 0 1,-1 0-1,1 0 1,0-1-1,0 1 1,0-1-1,0 0 1,0 0-1,1 0 1,-1 0-1,6 1 0,-7-3-5,-1 1-1,1-1 0,0 0 0,-1 0 1,1-1-1,0 1 0,0 0 0,-1-1 0,1 1 1,0-1-1,-1 1 0,1-1 0,-1 0 0,1 1 1,-1-1-1,1 0 0,-1 0 0,1 0 1,-1 0-1,0-1 0,0 1 0,1 0 0,-1 0 1,0-1-1,0 1 0,0-1 0,1-1 1,5-10 19,1 1 1,6-19 0,-7 17 2,47-112 168,6-14 22,-45 108-163,-12 23-19,1 0 0,0 1 0,1-1 1,9-12-1,-14 21-37,0-1 1,1 1-1,-1 0 1,0 0-1,0-1 1,1 1 0,-1 0-1,0 0 1,1 0-1,-1-1 1,0 1-1,1 0 1,-1 0-1,0 0 1,1 0-1,-1 0 1,0 0-1,1 0 1,-1 0 0,0 0-1,1 0 1,-1 0-1,1 0 1,-1 0-1,0 0 1,1 0-1,-1 0 1,0 0-1,1 0 1,-1 0-1,0 0 1,1 1-1,-1-1 1,0 0 0,0 0-1,1 0 1,-1 1-1,0-1 1,1 0-1,-1 1 1,10 12 43,-10-13-47,6 12 12,0 0 1,-1 0 0,0 1-1,-1 0 1,3 16-1,9 68 21,-14-82-25,-1 1 0,0-1 0,-1 1 0,-1-1 0,0 1 0,-1-1 0,0 0 0,-2 0 1,0 0-1,0 0 0,-1 0 0,-1-1 0,-12 23 0,16-34-4,-1 0 1,1-1-1,0 1 0,-1 0 1,1-1-1,-1 0 0,0 1 0,1-1 1,-1 0-1,0 0 0,-1-1 1,1 1-1,0-1 0,0 1 1,-1-1-1,1 0 0,-1-1 0,1 1 1,-1 0-1,1-1 0,-1 0 1,1 0-1,-1 0 0,1 0 1,-1 0-1,1-1 0,-1 0 0,1 1 1,-1-1-1,1-1 0,-4-1 1,3 2 6,1 0-1,0-1 1,0 1 0,0-1 0,0 0 0,0 0 0,0 0 0,0 0 0,0 0-1,1-1 1,-1 1 0,1-1 0,0 0 0,0 0 0,0 0 0,0 0 0,0 0-1,1 0 1,-1 0 0,1-1 0,0 1 0,0 0 0,0-1 0,0 1 0,1-1 0,0 1-1,-1-1 1,1 1 0,1-8 0,0 10 5,0-1 0,0 0-1,0 0 1,0 1 0,0-1 0,0 1 0,1-1 0,-1 1-1,0-1 1,1 1 0,0 0 0,-1 0 0,1 0-1,0 0 1,-1 0 0,1 0 0,0 0 0,0 0-1,0 1 1,0-1 0,-1 1 0,5-1 0,50-7 92,-45 7-83,33-2 113,69 6 0,-28 0-5260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2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121 602 5520,'0'0'6109,"-13"7"-5530,-43 27-1,52-32-491,1 0 1,-1 1-1,1 0 0,-1 0 0,1 0 0,0 0 0,0 0 1,0 1-1,0-1 0,1 1 0,0 0 0,-1-1 0,1 1 0,0 0 1,1 1-1,-1-1 0,1 0 0,0 0 0,0 1 0,0-1 1,1 0-1,-1 1 0,1-1 0,0 1 0,1-1 0,-1 1 0,1-1 1,-1 0-1,1 1 0,2 4 0,-1-4 5,1-1 0,-1 1 0,1-1 0,-1 1 0,1-1 0,1 0 0,-1 0 0,1 0 0,-1-1 0,1 1 0,0-1 0,0 0 0,0 0 0,1 0 0,-1-1 0,1 1 0,0-1 0,-1 0 0,1 0 0,0-1 0,0 0 0,0 0-1,11 1 1,-11-1-23,1-1 0,0-1-1,-1 1 1,1-1 0,0 0-1,-1 0 1,1 0 0,-1-1-1,0 0 1,1 0 0,-1 0-1,0-1 1,0 0-1,0 0 1,0 0 0,-1 0-1,0-1 1,1 0 0,-1 0-1,0 0 1,-1 0 0,1-1-1,-1 1 1,0-1 0,0 0-1,0 0 1,-1 0 0,1 0-1,-1-1 1,-1 1-1,1 0 1,-1-1 0,0 0-1,1-7 1,-2 3 61,0-1 0,0 0 0,-1 0 1,-1 1-1,-3-18 0,4 25-99,0 1 1,0 0-1,1-1 0,-1 1 1,-1 0-1,1-1 0,0 1 1,0 0-1,-1 0 0,0 0 1,1 0-1,-1 0 0,0 1 1,0-1-1,0 0 0,0 1 1,0-1-1,0 1 0,0 0 1,0 0-1,-1 0 1,1 0-1,0 0 0,-1 0 1,1 1-1,-1-1 0,1 1 1,-1-1-1,-3 1 0,5 0-2,-1 0 0,1 0 0,0 0 0,0 1 0,-1-1 0,1 0-1,0 0 1,-1 1 0,1-1 0,0 1 0,0 0 0,0-1 0,-1 1 0,1 0-1,-2 1 1,3 5 161,12 1-116,-7-7-68,0 0 1,0-1 0,1 1-1,-1-1 1,0 0 0,1 0-1,-1-1 1,0 0-1,0 0 1,1 0 0,-1 0-1,0-1 1,5-2 0,7-3 7,-1-1 0,26-16 1,-18 6 9,0-1 0,-1 0 0,-2-2 0,0-1 0,-1-1 0,-1 0 0,-1-1 0,17-32 0,-19 25 48,-1 0 0,19-67 0,-25 69 59,0 1 1,2 0 0,1 0 0,25-39-1,-37 67-124,0 0-1,0 0 1,0 0-1,0 0 1,0 0 0,0 0-1,0 0 1,0 0-1,0 0 1,0-1-1,0 1 1,0 0-1,0 0 1,0 0-1,0 0 1,1 0-1,-1 0 1,0 0-1,0 0 1,0 0 0,0 0-1,0 0 1,0 0-1,0 0 1,0 0-1,0 0 1,1 0-1,-1 0 1,0 0-1,0 0 1,0 0-1,0 0 1,0 0 0,0 0-1,0 0 1,0 0-1,0 0 1,0 0-1,1 0 1,-1 0-1,0 0 1,0 0-1,0 0 1,0 0-1,0 1 1,0-1 0,0 0-1,0 0 1,0 0-1,0 0 1,0 0-1,0 0 1,0 0-1,0 0 1,0 0-1,0 0 1,1 0-1,-1 1 1,0-1-1,0 0 1,0 0 0,0 0-1,0 0 1,0 0-1,3 13 175,0 23-84,-2-31-53,7 173 373,-23 280-1,-11-226-173,16-178-154,-2-1 1,-22 63-1,28-100-60,0-1 0,-1 0 0,0-1-1,-2 0 1,-12 18 0,18-28-16,0-1 0,-1 1 0,1-1-1,-1 1 1,1-1 0,-1-1 0,0 1 0,-1 0-1,-7 3 1,10-5-4,-1 0 1,0-1-1,0 1 0,0-1 0,0 1 0,0-1 0,0 0 1,0 0-1,0 0 0,0 0 0,0-1 0,1 1 1,-1-1-1,0 0 0,0 0 0,0 0 0,-3-2 1,2 1 9,0-1 1,0 0 0,0-1 0,0 1 0,0 0 0,1-1 0,-1 0-1,1 0 1,0 0 0,0 0 0,-3-9 0,0 3 17,1-2 1,1 1-1,-6-20 1,9 24-23,-1 0 1,1 0 0,0 0 0,1 0-1,0 0 1,0 0 0,0 0 0,1 0 0,0 0-1,0 0 1,1 0 0,0 1 0,0-1-1,1 0 1,-1 1 0,2-1 0,-1 1 0,1 0-1,-1 0 1,2 1 0,-1-1 0,1 1 0,-1 0-1,2 0 1,-1 0 0,0 1 0,1-1-1,0 2 1,0-1 0,7-3 0,1 0-1,1 1 0,0 1 0,0 0 0,0 1 0,1 0 0,-1 2 0,1 0 0,0 0 0,-1 1 0,1 1 0,19 3 0,5 0-260,24 1 100,-28 0-3457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3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8032,'0'0'5316,"4"-12"-4624,5-12-197,2 0 0,0 1 1,27-38-1,-16 31 352,33-31 0,-45 51-591,0 1-1,1 0 1,0 0 0,0 1-1,1 1 1,19-10 0,-29 16-214,0 1 1,0-1 0,0 0 0,0 0-1,0 1 1,0-1 0,0 1-1,1 0 1,-1 0 0,0 0 0,0 0-1,0 0 1,0 0 0,1 0-1,-1 1 1,0-1 0,0 1 0,0 0-1,3 1 1,-3-1 2,1 1 0,-1 0 0,1 0 0,-1 0 0,0 0 0,0 1 0,0-1 0,0 0 0,0 1 0,-1 0 0,1-1 0,1 4 0,3 9 74,-1 0 0,-1 0 0,0 0 0,2 22 0,-4-27-77,13 125 486,-2-8-41,-9-105-357,0 0 1,2 1-1,12 30 1,-17-51-117,-1 0-1,1 0 1,0 0-1,0 0 1,-1-1-1,1 1 1,1 0-1,-1-1 1,0 1-1,0 0 1,1-1-1,-1 0 1,0 1 0,1-1-1,0 0 1,-1 0-1,1 1 1,0-2-1,-1 1 1,1 0-1,0 0 1,0 0-1,0-1 1,0 1-1,0-1 1,0 1 0,0-1-1,0 0 1,0 0-1,0 0 1,0 0-1,0 0 1,0 0-1,0-1 1,0 1-1,-1-1 1,4 0-1,1-2 15,1 0-1,-1-1 0,0 1 0,0-1 0,0 0 0,-1-1 0,1 1 0,-1-1 0,6-8 0,1-2 19,0-1 0,-2 0 0,0 0 0,0-1 0,-2-1 0,0 0 0,-1 0 0,-1 0 0,5-29 0,-1-8 150,-3-1 0,0-58 0,-10-38 791,3 152-979,0-1 1,0 1-1,0 0 0,0 0 1,0-1-1,0 1 1,0 0-1,0 0 1,0-1-1,0 1 0,0 0 1,0 0-1,0 0 1,0-1-1,1 1 0,-1 0 1,0 0-1,0 0 1,0-1-1,0 1 0,0 0 1,1 0-1,-1 0 1,0 0-1,0 0 0,0-1 1,1 1-1,-1 0 1,0 0-1,0 0 0,1 0 1,-1 0-1,0 0 1,0 0-1,0 0 0,1 0 1,-1 0-1,0 0 1,1 0-1,14 4 150,23 16-78,-29-15-39,222 106 239,-180-89-240,-8-5 16,0-3 0,1-1 0,88 13 0,-96-26-5,-16-1 4,-15 2-9,-9 2 17,-15 2-15,0-2-25,-1 2-1,1 0 1,0 1-1,1 1 1,-28 14-1,16-6 12,1 2 0,1 2 0,0 0 0,-36 35-1,49-41-8,9-7-8,-1 0 0,1 0 1,0 0-1,1 0 0,0 1 1,0 0-1,0 0 0,1 1 1,-7 14-1,10-21-14,1 1-1,0-1 1,-1 0 0,1 0-1,0 1 1,0-1 0,0 0 0,0 0-1,0 1 1,1-1 0,-1 0-1,0 0 1,0 1 0,1-1 0,-1 0-1,1 0 1,-1 0 0,1 0-1,0 0 1,-1 0 0,1 1 0,0-2-1,0 1 1,0 0 0,-1 0-1,1 0 1,0 0 0,0 0 0,0-1-1,0 1 1,1 0 0,-1-1-1,0 1 1,0-1 0,1 1 0,2 0-1,0 0 1,0 0-1,0-1 1,-1 1-1,1-1 1,0 0-1,0 0 0,0 0 1,7-1-1,-3-2 2,0 1 0,0-1 0,-1 0 0,1-1-1,-1 0 1,0 0 0,0-1 0,0 1-1,-1-1 1,1-1 0,-1 1 0,-1-1 0,6-7-1,10-14-2,32-55-1,-26 38 12,1 0 45,-28 44-53,1 0 0,-1-1-1,1 1 1,-1 0 0,0-1 0,1 1-1,-1 0 1,1 0 0,-1 0-1,0-1 1,1 1 0,-1 0 0,1 0-1,-1 0 1,1 0 0,-1 0 0,1 0-1,-1 0 1,1 0 0,-1 0 0,0 0-1,1 0 1,-1 0 0,1 0-1,-1 0 1,1 1 0,-1-1 0,1 0-1,-1 0 1,0 0 0,1 1 0,-1-1-1,1 0 1,-1 0 0,0 1 0,1-1-1,19 15 64,-16-12-51,55 49 122,-46-39-110,0-1 0,1 0 0,1-1 0,-1 0 0,2-1 0,20 10 0,-24-15-5,-1 0 0,1-1 0,0-1 0,0 0 0,0 0 0,14 0 0,-21-3-13,0 0 0,1 0 1,-1-1-1,0 0 0,0 0 0,0 0 0,0 0 0,1-1 0,-2 0 0,1 0 0,0 0 0,0-1 0,-1 0 0,1 1 0,-1-2 0,7-5 0,85-94 126,-79 85-83,-1 1 1,0-2 0,18-28-1,-31 43-40,0 0-1,1 0 0,0 0 0,0 0 1,0 1-1,0 0 0,0 0 1,1 0-1,-1 1 0,1-1 0,0 1 1,0 0-1,0 0 0,0 1 0,8-2 1,9-1-2,1 0-1,28 1 1,-40 2-8,-7 1-1,-2 0-2,1-1 1,-1 1-1,1 0 0,-1 0 1,0 0-1,1 0 0,-1 1 1,1-1-1,-1 1 0,0-1 1,1 1-1,-1 0 0,0 0 1,4 1-1,-7-1 0,0 0 0,-1 0 0,1 0 0,0 0 0,0-1 0,0 1 0,-1-1 0,1 1 0,0-1 0,-1 1 0,1-1 0,0 0 0,-3 1 0,-28 6 14,-2 1 12,-1-1 0,-56 4 0,77-11-10,1 1-1,0 1 1,0 0-1,0 1 1,0 0 0,-22 9-1,30-10-7,1 0-1,0 0 1,-1 0-1,1 1 1,0-1 0,0 1-1,1 0 1,-1 0-1,1 1 1,-1-1 0,1 1-1,0 0 1,0 0-1,1 0 1,-1 0 0,1 0-1,0 0 1,0 1-1,0-1 1,1 1-1,-2 8 1,2-9-4,1 1 0,0 0-1,1-1 1,-1 1 0,1-1 0,0 1-1,0-1 1,0 1 0,0-1 0,3 5-1,22 40 5,-20-39-8,2 0 0,-1 0-1,2 0 1,-1-1 0,1 0-1,0-1 1,1 1-1,0-2 1,1 0 0,13 8-1,-15-11-4,0 1 0,1-1 0,0 0-1,-1-1 1,1 0 0,0-1 0,1 0 0,-1-1-1,0 0 1,0 0 0,1-1 0,-1 0-1,12-3 1,7-3-13,-1-1-1,0-2 1,0-1-1,-1-1 1,0-1-1,-1-1 1,44-31-1,-41 23 1,-2-1 0,0-1-1,-2-1 1,0-1 0,-2-2-1,24-34 1,20-30-19,-59 71-9,-3 7 34,-5 13 13,0 0-1,-1 0 1,1 0-1,0-1 1,0 1-1,0 0 0,0 0 1,0 0-1,0 0 1,-1-1-1,1 1 0,0 0 1,0 0-1,0 0 1,0 0-1,-1 0 0,1 0 1,0 0-1,0 0 1,0-1-1,-1 1 1,1 0-1,0 0 0,0 0 1,0 0-1,-1 0 1,1 0-1,0 0 0,0 0 1,0 0-1,-1 0 1,1 0-1,0 0 1,0 0-1,0 1 0,-1-1 1,1 0-1,0 0 1,0 0-1,0 0 0,0 0 1,-1 0-1,1 0 1,0 1-1,0-1 1,0 0-1,0 0 0,0 0 1,-1 0-1,1 0 1,0 1-1,0-1 0,0 0 1,0 0-1,0 0 1,0 1-1,0-1 1,0 0-1,0 0 0,0 1 1,-10 25 21,1 0 0,1 1 0,1 1 0,-4 41 0,10-58-23,1 0 1,0 0-1,0-1 1,1 1 0,1 0-1,0-1 1,0 1-1,1-1 1,0 0-1,1 0 1,0 0-1,1 0 1,0-1-1,0 1 1,9 10-1,-13-19 0,-1 0 0,1 0 0,0 0 0,1 0 0,-1 0-1,0 0 1,0-1 0,0 1 0,0 0 0,1 0 0,-1-1-1,0 1 1,1-1 0,-1 0 0,0 1 0,1-1-1,-1 0 1,1 1 0,2-1 0,-1-1 1,0 1 0,1 0 0,-1-1 0,0 0 1,1 0-1,-1 0 0,0 0 0,4-3 0,1 0-2,0-1 0,0 0 0,-1-1 0,1 1 0,9-12 0,-2-1-5,-1-1 0,-1 0 1,-1-1-1,0-1 0,8-22 0,14-25-7,-25 54 12,-7 11 8,0 0 1,0 0-1,-1 0 0,1-1 1,-1 1-1,1 0 0,-1-1 1,0 1-1,0-1 0,-1 1 0,1-1 1,-1-4-1,0 8 25,-6 10 11,3 0-33,1 1 0,0 0 0,1 0-1,0 0 1,1 0 0,0 0 0,1 0-1,2 16 1,-2-21-5,1 0-1,0 1 1,0-1 0,0 0-1,1 0 1,-1 0 0,1-1-1,1 1 1,-1-1 0,1 0-1,0 0 1,0 0 0,1 0-1,-1-1 1,11 8 0,-11-8 3,1-1-1,0 0 1,0 0 0,-1-1 0,1 1 0,1-1 0,-1 0 0,0-1-1,1 1 1,-1-1 0,0 0 0,1 0 0,0-1 0,-1 0 0,1 0-1,-1 0 1,1 0 0,-1-1 0,1 0 0,-1 0 0,1-1-1,-1 1 1,0-1 0,0 0 0,0-1 0,0 1 0,0-1 0,5-4-1,3-2 20,0-1-1,-1-1 1,0 1-1,-1-2 1,0 0-1,-1 0 1,0-1-1,-1 0 1,11-22-1,-9 13 42,-1 1 0,-1-2-1,-1 1 1,-1-1-1,8-43 1,-4 30 65,-5 19 4,-5 10-56,-1 7-78,0 0 0,0-1 0,-1 1 0,1 0 0,0 0 0,0 0 0,0 0 0,0-1 0,0 1 0,0 0 0,0 0 0,0 0 0,1 0 0,-1-1 0,0 1 0,0 0 0,0 0 0,0 0 0,0 0 0,0-1 0,0 1 0,0 0 0,0 0 0,0 0 0,0 0 0,1 0 0,-1-1 0,0 1 0,0 0 0,0 0 0,0 0 0,0 0 0,1 0 0,-1 0 0,0 0 0,0 0 0,0 0 0,0 0 0,1 0 0,-1 0 0,0-1 0,0 1-1,0 0 1,0 0 0,1 0 0,-1 0 0,0 1 0,0-1 0,0 0 0,1 0 0,-1 0 0,0 0 0,0 0 49,23 0 126,-16 9-115,-7-8-56,0-1-1,1 1 1,-1-1 0,0 0-1,0 1 1,1-1 0,-1 1-1,0-1 1,1 1 0,-1-1-1,0 0 1,1 1 0,-1-1-1,0 0 1,1 1 0,-1-1-1,1 0 1,-1 1 0,1-1-1,-1 0 1,1 0 0,-1 0-1,1 1 1,-1-1 0,1 0-1,0 0 1,-1 0-3,1 0 0,-1 0 0,0 0-1,1 0 1,-1 0 0,0 1 0,0-1 0,1 0-1,-1 0 1,0 0 0,0 0 0,1 1 0,-1-1 0,0 0-1,0 0 1,0 1 0,1-1 0,-1 0 0,0 0-1,0 1 1,0-1 0,0 0 0,0 0 0,1 1 0,-1-1-1,0 0 1,0 1 0,0-1 0,0 0 0,0 1 0,0-1-1,0 0 1,0 0 0,0 1 0,0-1 0,0 0-1,0 1 1,-3 15 43,2-12-30,-13 84 159,9-68-148,1 1 0,1-1 0,0 1 0,2-1-1,1 22 1,1-35-16,0 0 0,0-1 0,1 1 0,0 0-1,0-1 1,1 1 0,-1-1 0,1 0 0,1 0-1,-1 0 1,1 0 0,0 0 0,0-1 0,1 0 0,0 0-1,0 0 1,10 7 0,-14-11-7,1-1 0,-1 0-1,1 1 1,-1-1 0,1 0 0,0 0 0,-1 0-1,1 0 1,-1 0 0,1 0 0,-1 0 0,1-1 0,0 1-1,-1 0 1,1-1 0,-1 0 0,1 1 0,-1-1-1,0 0 1,1 0 0,-1 1 0,0-1 0,1 0-1,-1 0 1,2-3 0,30-30 57,-23 18-49,0 0-1,-1-1 1,-1 0-1,0-1 1,-1 0-1,8-37 1,16-37 6,-25 80-21,-2 11-40,1 19-27,-3-10 83,-1-2-16,2 12 11,1-1 0,0 1 0,1-1 0,1 0 0,1 0 0,0-1 0,13 20 0,-19-34-6,1 1 1,-1-1-1,1 0 0,0 0 0,0 0 0,0-1 0,0 1 1,0 0-1,0-1 0,0 0 0,1 1 0,-1-1 0,0 0 0,1 0 1,-1 0-1,1 0 0,0-1 0,-1 1 0,4 0 0,-1-1 2,-1-1 0,0 1-1,0-1 1,0 0 0,1 0-1,-1 0 1,0 0 0,0-1-1,0 1 1,-1-1-1,5-3 1,5-3 10,-1-1 0,0 0 0,-1-1 0,0-1 0,17-20 0,8-18 4,57-102-1,-87 140-16,-4 6-3,1 0 0,-1 1 1,1-1-1,0 1 0,1 0 0,-1 0 0,1 0 0,-1 1 1,1-1-1,8-5 0,-11 9 2,0 0 1,0 0-1,0 0 1,0 0-1,0 1 0,0-1 1,0 0-1,0 0 1,1 1-1,-1-1 0,0 0 1,0 1-1,0-1 1,0 1-1,-1 0 0,1-1 1,0 1-1,0 0 1,0-1-1,0 1 0,-1 0 1,1 0-1,0 0 1,-1 0-1,1 0 0,0 0 1,-1 0-1,1 0 1,-1 1-1,16 32 12,-10-11-12,-2-1 0,0 1 0,-1-1 0,-1 1 0,-1 0 0,-2 0 0,0 0 0,-6 30 0,5-45 0,2-7 0,-1 0 0,0 1 0,1-1 0,-1 0 0,1 1 0,0-1 0,-1 0 0,1 1 0,0-1 0,0 1 0,0-1 0,0 1 0,0-1 0,0 0 0,1 1 0,-1-1 0,0 1 0,1-1 0,-1 0 0,1 2 0,16-24 0,7-10 0,2 1 0,1 0 0,45-36 0,-71 64 0,0 2 0,1-1 0,-1 0 0,0 0 0,0 0 0,0 0 0,1 1 0,-1-1 0,0 0 0,1 1 0,-1 0 0,1-1 0,-1 1 0,0 0 0,1-1 0,2 1 0,-3 0 0,0 1 0,-1-1 0,1 0 0,0 1 0,-1-1 0,1 0 0,0 1 0,-1-1 0,1 1 0,0-1 0,-1 1 0,1-1 0,-1 1 0,1 0 0,-1-1 0,0 1 0,1-1 0,-1 1 0,1 0 0,-1 0 0,0-1 0,1 2 0,0 3 0,0 0 0,-1 0 0,1-1 0,-1 1 0,0 0 0,0 0 0,0 0 0,-2 5 0,-29 135 0,32-143 0,3-5 0,3-6 0,-1 0 0,57-76 0,-54 74 0,0 1 0,1 0 0,0 1 0,1 0 0,16-11 0,-27 20 0,1-1 0,0 1 0,-1-1 0,1 1 0,0-1 0,0 1 0,0-1 0,0 1 0,-1 0 0,1-1 0,0 1 0,0 0 0,0 0 0,0 0 0,0 0 0,0 0 0,0 0 0,0 0 0,0 0 0,-1 0 0,1 0 0,0 0 0,0 0 0,0 1 0,0-1 0,0 0 0,0 1 0,-1-1 0,2 1 0,0 2 0,0-1 0,0 0 0,-1 0 0,1 1 0,-1-1 0,0 1 0,0-1 0,1 4 0,3 6 0,5 10 0,-1-1 0,2 0 0,16 26 0,-23-42 0,-1 0 0,1 0 0,0 0 0,0-1 0,0 0 0,1 0 0,-1 0 0,1 0 0,0-1 0,0 0 0,0 0 0,1 0 0,-1 0 0,10 2 0,-10-4 46,1-1 0,-1 1 1,1-1-1,0 0 0,-1-1 0,1 1 1,-1-1-1,1 0 0,-1-1 0,1 1 1,-1-1-1,0 0 0,1 0 0,-1-1 1,0 0-1,-1 0 0,1 0 0,0 0 1,-1-1-1,0 1 0,7-9 0,-3 4-554,0-1-1,-1 0 0,0 0 1,0-1-1,-1 1 0,-1-2 1,0 1-1,0 0 0,3-13 1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3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1364 7632,'0'0'5080,"10"4"-4207,35 14-50,-42-17-745,-1-1 1,1 1 0,0-1 0,-1 1-1,1-1 1,0 0 0,0 0 0,-1 0-1,1-1 1,0 1 0,0 0 0,-1-1-1,1 0 1,-1 0 0,1 0 0,0 0 0,2-1-1,2-2 81,-1-1 0,0 0 0,0 1-1,7-8 1,-7 5-29,23-21 218,-2-1 1,-1-1 0,-2-2-1,0-1 1,32-61 0,-17 20 72,-4-1 0,-2-1 0,30-112 0,-36 72 25,17-181 0,-40 253-249,-2-1 1,-2 0 0,-8-72-1,8 116-179,0 1-1,0-1 1,0 0-1,0 0 1,0 0 0,0 0-1,-1 0 1,1 0-1,0 0 1,0 0-1,-1 1 1,1-1-1,0 0 1,-1 0-1,1 0 1,-1 0-1,1 1 1,-1-1 0,1 0-1,-1 1 1,0-1-1,1 0 1,-2 0-1,1 2 6,-1 0 0,1 0 1,0 0-1,0 0 0,1 0 0,-1 1 0,0-1 0,0 0 0,0 1 0,1-1 0,-1 0 1,1 1-1,-1-1 0,1 1 0,-1 2 0,-17 70 231,-17 145-1,30-172-181,-5 66 212,4 0 0,17 196 1,29-62 379,-38-238-616,0-1 0,1 1 1,1 0-1,-1-1 0,1 1 1,1-1-1,-1 0 0,10 10 0,-12-15-20,0 0-1,1 0 1,-1 0-1,1 0 1,0-1-1,0 0 1,0 1 0,0-1-1,0 0 1,0-1-1,1 1 1,-1 0-1,1-1 1,-1 0-1,1 0 1,0 0-1,-1 0 1,1-1-1,0 1 1,0-1-1,-1 0 1,1 0-1,7-1 1,-5-1-2,1 0 0,-1-1 0,1 0 0,-1 0 0,0 0 0,0-1 1,0 0-1,0 0 0,7-7 0,42-45 113,-54 55-138,20-24 52,-2-2 0,0 0 0,-2-2 1,0 0-1,-3 0 0,0-2 0,16-54 0,-26 75 5,-2-1-1,1 1 0,-2-1 1,1 0-1,-1-12 0,-1 23 87,-4 8-5,2 5-115,1 0 0,0 1 1,0-1-1,3 22 0,-1-6 4,0 1 1,1 0 0,2 0 0,1-1 0,14 48 0,-18-73-24,0-1 0,0 1-1,0-1 1,1 0-1,0 0 1,-1 0-1,1 0 1,0 0-1,0 0 1,1 0 0,-1-1-1,1 1 1,-1-1-1,1 0 1,0 0-1,0 0 1,0 0-1,3 2 1,-3-3-1,0-1 1,0 1-1,0-1 0,0 1 1,1-1-1,-1 0 0,0 0 1,0 0-1,0-1 0,0 1 1,0-1-1,0 1 0,0-1 1,0 0-1,0 0 0,0-1 1,0 1-1,0-1 0,-1 1 0,3-3 1,9-5 20,-1-1 1,-1 0 0,0-1-1,-1 0 1,0-1 0,14-18-1,46-86 188,-49 78-111,-19 33-75,3-3 32,-6 8-58,0 0 1,0 0-1,0 0 1,0 0-1,-1 0 1,1 0-1,0 0 1,0 0-1,0 0 1,0 0-1,0 0 1,0 0-1,0 0 1,0 0-1,0 0 1,0 0-1,0 0 1,0 0-1,0 0 1,0 0-1,0 0 1,0 0-1,-1 0 1,1-1 0,0 1-1,0 0 1,0 0-1,0 0 1,0 0-1,0 0 1,0 0-1,0 0 1,0 0-1,0 0 1,0 0-1,0 0 1,0 0-1,0 0 1,0 0-1,0 0 1,0-1-1,0 1 1,0 0-1,0 0 1,0 0-1,0 0 1,0 0-1,0 0 1,0 0-1,0 0 1,0 0-1,-1 20 46,0 17-29,6 70-1,-4-95-16,1-1 1,0 1-1,1-1 0,0 1 1,1-1-1,0 0 0,1 0 0,0-1 1,0 1-1,10 12 0,-12-20 4,-1-1-1,1 1 1,0-1-1,0 0 0,0 1 1,0-1-1,0 0 0,1-1 1,-1 1-1,0-1 0,1 1 1,-1-1-1,1 0 0,0 0 1,-1-1-1,1 1 0,0-1 1,0 0-1,-1 0 1,1 0-1,0 0 0,0 0 1,-1-1-1,8-2 0,0 0 7,0 0 1,-1-1-1,1-1 0,-1 0 0,0 0 0,18-14 0,-10 7 6,0-2-1,-2 0 0,0-1 1,0 0-1,-2-1 1,0-1-1,0-1 0,-2 0 1,19-35-1,14-58 92,-40 94-73,0 1-1,-2-1 1,0 1-1,0-1 0,-1-18 1,-2 31-5,-1 1 1,1-1 0,-1 0-1,0 0 1,0 1 0,0-1 0,0 1-1,-3-6 1,4 9-20,-1-1 0,1 1 1,0-1-1,0 1 0,-1 0 0,1-1 1,0 1-1,-1-1 0,1 1 0,-1 0 1,1-1-1,0 1 0,-1 0 1,1-1-1,-1 1 0,1 0 0,-1 0 1,1-1-1,-1 1 0,1 0 0,-1 0 1,1 0-1,-2 0 0,2 0-2,-1 0-1,0 1 0,0-1 1,1 1-1,-1-1 0,0 1 1,0-1-1,1 1 1,-1-1-1,1 1 0,-1 0 1,1 0-1,-1-1 1,1 1-1,-1 0 0,1 0 1,-1-1-1,1 1 1,0 0-1,-1 1 0,-1 3 21,1-3-17,0 0-1,0 1 0,0-1 1,0 0-1,0 1 1,0-1-1,1 1 1,-1-1-1,1 1 1,0-1-1,-1 1 1,1-1-1,1 1 1,-1-1-1,0 1 1,2 4-1,-2-4-2,1-1 0,-1 1 0,0 0 0,0 0 0,0 0 0,0 0 0,0-1-1,-1 1 1,1 0 0,-1 0 0,-1 2 0,1-2 8,1 1 1,-1-1-1,0 0 1,1 1-1,0-1 1,0 0-1,0 1 1,0 3-1,3-1 70,-2-6-84,-1 0 0,0 0 1,0 0-1,0 1 0,0-1 0,0 0 0,0 0 0,0 0 0,0 0 1,0 1-1,1-1 0,-1 0 0,0 0 0,0 0 0,0 0 0,0 1 1,0-1-1,0 0 0,0 0 0,0 0 0,0 0 0,0 1 0,0-1 1,0 0-1,0 0 0,-1 0 0,1 0 0,0 1 0,0-1 0,0 0 1,0 0-1,0 0 0,0 0 0,0 1 0,0-1 0,0 0 0,-1 0 1,1 0-1,0 0 0,0 0 0,0 1 0,0-2 9,0 1 0,0 0 0,0 0 0,0 0 0,0 0 1,0 0-1,1 0 0,-1 0 0,0 0 0,0 0 0,0 0 0,0-1 0,0 1 0,1 0 0,-1 0 0,0 0 0,0 0 1,0 0-1,0 0 0,1 0 0,-1 0 0,0 0 0,0 0 0,0 0 0,0 0 0,0 1 0,1-1 0,-1 0 1,0 0-1,0 0 0,0 0 0,0 0 0,0 0 0,1 0 0,-1 0 0,0 0 0,0 0 0,0 1 0,0-1 0,0 0 1,0 0-1,0 0 0,0 0 0,0 0 0,1 1 0,-1-1 0,0 0 0,0 0 0,0 0 0,0 0 0,0 0 0,0 1 1,0-1-1,0 0 0,0 0 0,0 0 0,0 0 0,0 1 0,0-1 0,0 0 0,0 0 0,7-8 93,-6 7-98,0 0 0,0 1-1,0-1 1,-1 0 0,1 1 0,0-1 0,-1 0 0,1 0 0,0 0 0,-1 0 0,1 0 0,-1 0 0,1 0-1,-1-1 1,14-42 129,-8 29-83,-1 0-1,4-27 1,-1-27 19,-4-1 0,-2 1 0,-4-1 1,-10-70-1,12 137-72,-1 0-1,1 0 1,-1 0-1,0 1 1,1-1 0,-1 0-1,-1 0 1,-1-4-1,3 7 1,0 0-1,0 0 0,0 0 0,-1 0 0,1 0 1,0-1-1,0 1 0,0 0 0,0 0 1,0 0-1,0 0 0,-1 0 0,1 0 0,0 0 1,0 0-1,0-1 0,0 1 0,-1 0 0,1 0 1,0 0-1,0 0 0,0 0 0,0 0 0,-1 0 1,1 0-1,0 0 0,0 0 0,0 0 1,0 0-1,-1 0 0,1 0 0,0 0 0,0 1 1,0-1-1,0 0 0,-1 0 0,1 0 0,0 0 1,0 0-1,0 0 0,0 0 0,-1 1 0,-5 14-25,-3 27 20,2 0 1,2 0-1,2 0 1,2 54-1,26 167-14,-15-197 20,35 118 0,-43-177-5,0 0-1,0-1 1,1 0-1,0 1 1,0-1-1,0 0 1,1-1-1,0 1 1,0-1-1,0 1 1,1-1-1,-1 0 1,1-1-1,1 1 1,6 4-1,-11-9 5,-1 0 0,1 0 0,0 1 0,0-1 0,-1 0 0,1 0-1,0 0 1,0 0 0,-1 0 0,1 0 0,0-1 0,0 1 0,-1 0 0,1 0 0,0 0 0,-1-1 0,1 1 0,0 0 0,-1-1 0,1 1-1,0 0 1,-1-1 0,1 1 0,-1-1 0,1 1 0,-1-1 0,1 1 0,0-2 0,14-19-10,-13 19 8,6-13-9,-1 1 1,0-1-1,-1-1 1,-1 1-1,0-1 0,3-24 1,9-102-46,-14 110 33,-3 24 5,0 1 0,0-1 0,0 0-1,-1 1 1,-2-9 0,1 5-50,2 11 64,0 0 0,-1-1 0,1 1 1,0-1-1,0 1 0,0 0 0,0-1 0,-1 1 0,1-1 0,0 1 0,0-1 0,0 1 0,0-1 0,0 1 0,0 0 0,0-1 0,0 1 0,0-1 0,1 1 0,-1-1 0,0 1 0,0-1 0,0 1 0,0 0 0,1-1 0,-1 1 0,0-1 1,0 1-1,1 0 0,-1-1 0,0 1 0,1 0 0,-1-1 0,0 1 0,1 0 0,-1 0 0,0-1 0,1 1 0,-1 0 0,1 0 0,-1 0 0,1-1 0,-1 1 0,0 0 0,1 0 0,-1 0 0,1 0 0,-1 0 0,1 0 0,-1 0 0,1 0 1,-1 0-1,1 0 0,-1 0 0,0 0 0,1 0 0,-1 1 0,1-1 0,-1 0 0,1 1 0,34 18-54,-20-10 63,161 82 40,-167-87-47,0 0 0,0 0 1,1-1-1,-1 0 0,1 0 0,0-1 0,0-1 0,0 0 1,17 0-1,-12-2-7,0-1 1,0 0-1,-1-1 1,1-1-1,26-10 1,-28 9-1,1 0-4,-1 0-1,0-1 1,0 0 0,0-1-1,13-10 1,-22 14 15,-1 0 0,0 0 0,0 0 0,-1 0 0,1 0 0,-1 0 0,1-1 1,-1 1-1,0-1 0,0 0 0,-1 0 0,1 0 0,-1 0 0,0 0 0,0 0 0,0 0 0,0 0 1,-1 0-1,0 0 0,1 0 0,-2-1 0,0-6 0,0 5 5,0 0-1,0 1 1,-1-1-1,0 1 1,0-1 0,0 1-1,-1 0 1,0 0 0,0 0-1,0 0 1,0 0-1,-1 1 1,0-1 0,0 1-1,0 0 1,-8-6-1,8 8 9,0-1-1,0 1 1,0 0-1,0 0 1,0 0-1,0 1 0,0-1 1,-1 1-1,1 0 1,-1 0-1,1 1 0,-1-1 1,1 1-1,-1 0 1,1 0-1,-1 1 1,1-1-1,-1 1 0,1 0 1,-1 0-1,1 1 1,-6 2-1,3-1 8,0 1-1,0 0 1,1 1-1,0 0 1,-1 0-1,2 0 1,-1 0 0,0 1-1,1 0 1,0 0-1,1 1 1,-1-1-1,1 1 1,1 0-1,-1 0 1,1 0 0,0 1-1,1-1 1,0 1-1,0 0 1,-1 12-1,1-6 11,1 0 0,0 1 0,2-1-1,-1 0 1,2 1 0,0-1 0,0 0-1,2 0 1,0 0 0,0-1 0,7 15-1,-3-13-27,1-1-1,0 0 0,1 0 1,1-1-1,0 0 0,0-1 1,2 0-1,-1-1 0,16 10 1,0-1-5,1-2 1,1-1 0,44 19 0,-60-30 1,0-1 0,0 0 0,29 5 0,-35-9 0,0 0 0,1-1 0,-1 0 0,1 0 0,-1-1 0,0 0 0,1-1 0,13-4 0,-11 3 0,0-1 0,0-1 0,0 0 0,-1-1 0,0 0 0,0 0 0,0-1 0,-1 0 0,14-15 0,-18 17 0,-1 0 0,0 0 0,0 0 0,-1-1 0,1 0 0,-1 1 0,-1-1 0,1 0 0,-1 0 0,0-1 0,0 1 0,-1 0 0,0-1 0,0 1 0,-1-1 0,1 1 0,-1-1 0,-1 0 0,0-7 0,-5-20-3989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3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9744,'0'0'6249,"20"2"-5423,174 5 787,0-9 0,309-42 0,-458 37-1131,-1-1-1,0-3 1,-1-2 0,-1-1 0,0-2-1,78-43 1,-111 54-355,-1-1 1,1 0-1,-1-1 1,0 0-1,-1-1 1,0 1-1,0-1 1,0 0-1,8-16 1,7-19-3135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3:4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204 100 13168,'0'0'4607,"-12"10"-3437,-3 5-724,7-6-53,-1 0-1,-1-1 1,0 0-1,0-1 1,-18 11-1,27-18-274,-1 1-1,1-1 1,-1 1-1,0-1 1,1 0-1,-1 1 1,1-1 0,-1 0-1,1 0 1,-1 0-1,0 0 1,1 0-1,-1-1 1,1 1-1,-1 0 1,1-1 0,-1 1-1,1-1 1,-1 0-1,1 1 1,-2-2-1,1 1-19,1 0-1,-1 0 0,0 1 0,1-1 0,-1 1 0,0-1 1,0 1-1,1-1 0,-1 1 0,0 0 0,0 0 1,0 0-1,1 0 0,-1 0 0,-4 1 0,5 0-20,-1 0-1,0-1 0,0 1 1,0 0-1,0-1 0,0 0 1,0 1-1,0-1 0,0 0 1,0 0-1,0 0 0,0 0 1,-3-1-1,5 1-63,-1-1-1,1 1 1,0 0 0,-1 0-1,1-1 1,0 1 0,-1 0 0,1-1-1,0 1 1,0 0 0,-1-1-1,1 1 1,0-1 0,0 1 0,0 0-1,0-1 1,0 1 0,-1-1-1,1 1 1,0 0 0,0-1 0,0 1-1,0-1 1,0 1 0,0-1-1,7-22 72,71-115-2140,-72 130 776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7088,'0'0'6616,"8"-7"-6274,3 0-219,-7 4-53,1 0 1,-1 0-1,1-1 0,-1 0 1,0 0-1,0 0 0,5-7 1,0 0 418,17-15 1,-4 5 96,-16 15-434,0 0 0,0 1-1,1 0 1,0 0 0,0 1 0,0 0 0,0 0 0,1 0 0,-1 1 0,1 0 0,15-3-1,-21 6-109,-1 0-1,0 0 0,0 0 0,0 1 0,0-1 0,0 0 0,0 0 1,1 1-1,-1-1 0,0 1 0,0-1 0,0 1 0,0-1 0,0 1 1,0-1-1,-1 1 0,1 0 0,0 0 0,0 0 0,1 1 0,13 19 407,-8-3-178,0 0 0,-1 1 0,6 32 0,-1-3 121,-1-17 130,24 54 1,-31-79-429,1 1 1,0-1-1,0 1 0,1-1 1,-1-1-1,11 11 1,-12-14-55,-1 0 0,0 0 0,1 0 1,0 0-1,-1 0 0,1-1 0,0 1 1,0-1-1,0 0 0,-1 0 1,2 0-1,-1 0 0,0 0 0,0-1 1,0 1-1,0-1 0,0 0 0,5 0 1,-6-1-20,0 1 1,0-1 0,0 0-1,-1 0 1,1 0-1,0 0 1,-1 0 0,1 0-1,-1 0 1,1-1 0,-1 1-1,1-1 1,-1 1 0,2-3-1,0-1 35,1-1 0,5-11 0,-2 1 18,-2 0 0,0 0-1,5-31 1,1-50 143,-10 14-37,-2 58-81,1 1 0,4-37 0,-3 58-83,0 0-1,-1 0 1,1 0-1,0 0 0,1 0 1,-1 0-1,0 0 1,1 0-1,0 1 0,0-1 1,-1 1-1,1-1 1,1 1-1,-1 0 1,0 0-1,1 0 0,-1 0 1,1 0-1,-1 0 1,1 1-1,0-1 1,0 1-1,3-1 0,6-2 32,-1 1 0,1 0 1,0 1-1,18-1 0,-24 3-29,54-5 670,105 7 0,-154-2-158,-6 0-3824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4416,'0'0'10921,"3"7"-10590,11 18-13,-13-24-300,-1-1-1,1 1 1,-1-1 0,1 1-1,-1-1 1,1 1 0,-1-1-1,1 1 1,0-1 0,-1 1-1,1-1 1,0 0-1,-1 1 1,1-1 0,0 0-1,0 0 1,-1 0 0,1 1-1,0-1 1,-1 0 0,1 0-1,0 0 1,0 0-1,0 0 1,-1 0 0,1 0-1,1-1 1,3 1 87,92 4 824,-39-2 14,112 18-1,-73-4-11,-82-15-759,0 0 1,0-1-1,-1-1 0,25-4 0,-37 5-147,0-1-1,0 1 1,0-1-1,0 0 1,0 0-1,0 0 1,0 0-1,0 0 1,-1 0-1,1-1 1,0 1-1,-1 0 1,1-1-1,-1 0 1,1 1-1,-1-1 1,0 0-1,0 0 1,1 1-1,-1-1 1,1-3-1,0-2-508,0 0-1,0 0 0,-1 1 0,2-13 1,-3 16-13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6928,'0'0'2486,"1"7"-1930,12 119 1714,4 23 451,-3-36-513,-15-86-1079,1-27-1111,0-1-1,0 1 1,0 0 0,0 0-1,0 0 1,0 0 0,0 0-1,0 0 1,0 0 0,0 0-1,-1 0 1,1 0 0,0 0-1,0 0 1,0 0 0,0 0-1,0 0 1,0 0 0,0 0-1,0 0 1,0 0 0,0 0-1,0 0 1,0 0 0,0 0-1,0 0 1,0 0 0,0 0-1,-1 0 1,1 0 0,0 0-1,0 0 1,0 0 0,0 1-1,0-1 1,0 0 0,0 0-1,0 0 1,0 0 0,0 0-1,0 0 1,0 0 0,0 0-1,0 0 1,0 0 0,0 0-1,0 0 1,0 0 0,0 0-1,0 0 1,0 0 0,0 0-1,0 1 1,-3-17 379,-2-17-176,-9-100 436,14 122-577,0 1-1,0-1 0,1 1 0,1-1 0,3-14 0,-4 20-44,1 0 0,-1 1-1,1-1 1,0 1 0,1-1-1,-1 1 1,1 0-1,0-1 1,0 1 0,0 1-1,0-1 1,1 0 0,6-4-1,-6 4-5,1 1 0,0 0-1,1 0 1,-1 1-1,0-1 1,1 1 0,5-2-1,-8 4-15,-1-1 0,1 1 0,-1 0 0,1 0 0,-1 0 0,1 0 0,-1 0 0,1 1 0,-1-1 0,0 1 0,1 0 0,-1-1 0,0 1 0,1 0 0,-1 0-1,0 0 1,0 1 0,0-1 0,4 4 0,-3-3 3,0 1-1,-1 0 0,1 0 0,-1 0 1,1 1-1,-1-1 0,0 1 1,0-1-1,-1 1 0,1-1 0,-1 1 1,1 0-1,-1 0 0,0 0 1,-1 0-1,1 0 0,-1 0 0,0 0 1,0 0-1,0 0 0,0 0 1,-1 0-1,-1 4 0,1-2 12,0 0-1,-1-1 0,0 0 1,0 1-1,0-1 1,-1 0-1,0 0 0,0 0 1,0 0-1,-1-1 1,1 1-1,-1-1 0,0 0 1,0 0-1,-9 6 1,12-10-1,-1 1 1,1 0 0,0 0-1,0 0 1,0 0-1,0 0 1,0 0 0,0 0-1,0 1 1,0-1 0,-1 2-1,2-2-18,-1 0 0,1-1 0,0 1 1,0 0-1,0-1 0,0 1 0,0-1 0,0 1 0,0 0 0,0-1 0,0 1 0,0-1 1,1 1-1,-1 0 0,0-1 0,0 1 0,1-1 0,-1 1 0,0-1 0,0 1 0,1-1 0,-1 1 1,1-1-1,-1 1 0,1-1 0,-1 1 0,0-1 0,1 1 0,0-1 0,13 10 47,18 9 0,9 8 43,-16-6-5,-19-15-23,1 0-1,-1-1 1,1 0 0,0 0-1,13 7 1,-20-12-69,1-1 0,-1 1 0,0 0 0,0 0 0,0 0 0,1 0 0,-1 0 0,0 0 0,0 0 0,0 0-1,1 0 1,-1 0 0,0 0 0,0-1 0,0 1 0,0 0 0,1 0 0,-1 0 0,0 0 0,0 0 0,0-1 0,0 1 0,0 0 0,0 0 0,1 0 0,-1-1 0,0 1 0,0 0 0,0 0 0,0 0 0,0-1 0,0 1 0,3-10-63,-3 10 55,2-14-3059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8:0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12072,'0'0'3978,"2"12"-3860,4 33 45,-2 0 0,-1 48 0,-15 491 523,6-195-374,-2-225-181,0 47 50,1 212 188,0 3-26,-4-3 31,7-320-293,0 209 171,-1 43 185,5-158-122,2-82-70,4-37 110,-6-78-354,0 0 1,1 0-1,-1 0 0,0 1 0,0-1 1,0 0-1,0 0 0,1 0 0,-1 0 1,0 0-1,0 0 0,0 0 0,1 0 1,-1 0-1,0 0 0,0 0 0,0 0 1,0 0-1,1 0 0,-1 0 0,0 0 1,0 0-1,0 0 0,1 0 0,-1 0 1,0 0-1,0 0 0,0 0 0,0 0 1,1 0-1,-1 0 0,0-1 0,0 1 1,0 0-1,0 0 0,1 0 0,-1 0 1,0 0-1,0 0 0,0-1 0,0 1 1,0 0-1,0 0 0,0 0 0,0 0 1,0-1-1,1 1 0,7-16-237,-1 1 0,0-1-1,-1-1 1,5-22 0,-7 25-1478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5920,'0'0'8592,"1"9"-8023,-1-1-427,7 53 836,13 83 2055,-14-93-1980,-5-33-385,1 0 0,1 0 0,7 23 0,-10-37-517,1-1 0,0 0 0,-1 1-1,0-1 1,0 1 0,0-1 0,0 1 0,0-1-1,-1 0 1,-1 6 0,2-9-154,0 0 0,0 0 0,0 0 0,0 0 1,0 0-1,0 1 0,0-1 0,-1 0 0,1 0 0,0 0 0,0 0 0,0 0 1,0 0-1,0 0 0,0 0 0,-1 0 0,1 0 0,0 0 0,0 0 0,0 0 1,0 0-1,0 0 0,-1 0 0,1 0 0,0 0 0,0 0 0,0 0 0,0 0 1,0 0-1,0 0 0,-1-1 0,1 1 0,0 0 0,0 0 0,0 0 0,0 0 1,0 0-1,0 0 0,0 0 0,0 0 0,0 0 0,0-1 0,-1 1 1,1 0-1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7832,'0'0'6921,"8"2"-6281,23 4 207,-1-2 1,53 1-1,-9-4 473,52-1 1354,-90 2-1067,-9 0-3514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6016,'0'0'7496,"7"-8"-7111,3-2-249,-3 2 8,0-1 1,0 1-1,6-13 0,-9 16 13,-1 0-1,1 0 1,0 1-1,1-1 0,-1 1 1,1 0-1,-1 0 1,1 0-1,0 1 1,1 0-1,8-5 0,-13 8-114,0 0-1,0-1 0,0 1 0,0 0 0,0 0 0,0 0 0,0 0 0,0-1 0,0 1 0,0 1 0,0-1 0,0 0 0,0 0 0,0 0 1,0 0-1,0 1 0,-1-1 0,1 0 0,2 2 0,-2-1 9,1 0 1,0 0-1,-1 1 1,1-1-1,-1 1 0,1-1 1,-1 1-1,2 3 1,1 1 43,-1 0 0,0 1 0,0-1 0,2 10 0,3 17 253,4 40 1,-10-50-155,2 0 0,1 0 0,0-1 1,14 35-1,-17-52-98,1 1 0,0-1 0,0 0 1,0 0-1,1 0 0,0 0 0,0-1 0,0 1 0,7 5 0,-9-9-56,0 0-1,-1 0 0,1 0 0,0 0 1,0 0-1,0 0 0,0 0 0,0-1 1,0 1-1,0-1 0,0 1 0,0-1 0,1 0 1,-1 0-1,0 0 0,0 0 0,0 0 1,0-1-1,0 1 0,0 0 0,0-1 1,0 0-1,0 1 0,0-1 0,0 0 1,0 0-1,0 0 0,0 0 0,2-3 1,2-1 33,-1 0 0,1 0 0,-1-1 0,0 0 0,0 0 0,-1-1 0,0 1 0,0-1 0,-1 0 0,6-14 0,0-7 227,8-42 1,-14 59-242,36-138 677,-38 146-720,0 0 0,0 0 0,0 1 0,1-1 0,-1 0 1,1 1-1,-1-1 0,1 1 0,0-1 0,0 1 0,0 0 0,0 0 1,0 0-1,1 0 0,-1 0 0,1 0 0,-1 0 0,5-1 1,-3 2 7,0-1 1,0 1 0,0 0 0,0 0 0,1 1 0,-1-1 0,0 1 0,1 0 0,-1 0 0,0 1-1,1-1 1,5 2 0,21 6 107,-1 2 0,42 18 1,-68-26-84,0 0 1,0 0-1,-1 0 1,1 1-1,5 5 1,-8-7-29,0 0 0,0 0 1,0 0-1,0 0 0,0 0 1,0 1-1,0-1 0,0 0 1,0 1-1,-1-1 0,1 1 1,0-1-1,-1 1 0,1-1 1,-1 1-1,0-1 0,0 1 1,1 3-1,-6 15-810,4-15-1713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6728,'0'0'5148,"6"8"-4640,0-2-387,2 4 175,1 1-1,13 21 1,31 48 1389,-16-26-320,-28-40-958,20 34 1151,-21-39-1045,-7-8-434,-1-1 0,1 1-1,0-1 1,-1 1 0,1 0 0,-1-1 0,1 1-1,-1 0 1,1 0 0,-1-1 0,1 1-1,-1 0 1,0 0 0,1-1 0,-1 1-1,0 0 1,0 0 0,0 1 0,12-17 1050,-12 15-1121,5-11 156,1 1 1,0-1-1,0 2 0,9-12 0,15-17 114,-20 25-199,-1 1 1,2 0-1,11-10 0,-8 6-7,-11 13-62,0 0 1,-1 0-1,1 0 1,0 0-1,6-4 1,-8 7-13,-1 0 1,0 0-1,0 0 1,0 0 0,0 0-1,1-1 1,-1 1-1,0 0 1,0 0 0,0 0-1,0 0 1,1 0-1,-1 0 1,0-1 0,0 1-1,0 0 1,0 0-1,0 0 1,0 0 0,1-1-1,-1 1 1,0 0-1,0 0 1,0 0 0,0 0-1,0-1 1,0 1-1,0 0 1,0 0 0,0 0-1,0-1 1,0 1-1,0 0 1,0 0-1,-6-4-40,-12 2 15,-38-2 26,-107-19-1,142 19 2,-87-13 66,102 16-50,6 0-19,-1 1 0,1 0-1,0 0 1,-1 0 0,1-1-1,0 1 1,-1 0 0,1 0-1,-1 0 1,1 0 0,-1 0-1,1 0 1,0-1 0,-1 1-1,1 0 1,-1 0 0,1 0-1,-1 1 1,1-1 0,0 0-1,-1 0 1,1 0 0,-1 0-1,1 0 1,0 0 0,-1 1-1,1-1 1,0 0 0,-1 0-1,1 0 1,-1 1 0,1-1-1,0 0 1,0 1 0,-1-1-1,1 1 1,0-1-106,0 1 1,1-1-1,-1 1 1,0-1-1,1 1 1,-1-1-1,1 0 1,-1 1-1,1-1 0,-1 0 1,1 1-1,-1-1 1,1 0-1,-1 1 1,1-1-1,-1 0 0,2 0 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5824,'0'0'4524,"1"7"-3914,0 5-429,1 20 1537,13 62 1,-12-83-964,1 19 0,-3-22-285,0 0 1,0 0 0,1 0 0,3 9-1,-9-61 2140,-3-23-1957,7 57-557,0 1-1,0-1 1,1 1-1,0-1 1,3-9-1,-3 14-55,1 1 0,0-1 1,0 0-1,1 1 0,-1 0 0,1 0 0,0 0 0,4-6 0,4-1 100,16-13 0,-17 15-93,-7 7-18,0 0-1,0 1 1,0-1 0,0 1-1,0-1 1,0 1-1,0 0 1,1 0-1,-1 0 1,0 0-1,1 1 1,-1 0-1,0-1 1,1 1 0,-1 0-1,1 1 1,4 0-1,-6-1-10,-1 0 0,1 1 0,0-1-1,-1 0 1,1 1 0,-1 0 0,1-1 0,-1 1 0,1 0-1,-1 0 1,0-1 0,1 1 0,-1 0 0,0 1-1,0-1 1,1 0 0,-1 0 0,0 0 0,0 1-1,0-1 1,-1 0 0,1 1 0,0-1 0,0 1-1,-1-1 1,1 1 0,-1-1 0,1 1 0,-1 0-1,0-1 1,0 1 0,0 0 0,0-1 0,0 1-1,0-1 1,0 1 0,-1 2 0,0 0 15,0 0 0,0 0 1,-1 0-1,0 0 0,0 0 1,0-1-1,0 1 0,0 0 0,-4 3 1,-26 27 172,-18 7 279,50-41-480,0 0 0,0 0 0,0 0 1,0 1-1,0-1 0,0 0 0,0 0 0,0 0 1,-1 0-1,1 0 0,0 0 0,0 1 0,0-1 0,0 0 1,0 0-1,0 0 0,0 0 0,0 0 0,0 1 1,0-1-1,0 0 0,0 0 0,0 0 0,0 0 0,1 0 1,-1 1-1,0-1 0,0 0 0,0 0 0,0 0 1,0 0-1,0 0 0,0 0 0,0 0 0,0 1 0,0-1 1,1 0-1,-1 0 0,0 0 0,0 0 0,0 0 1,0 0-1,0 0 0,0 0 0,1 0 0,-1 0 0,0 0 1,0 0-1,0 0 0,0 0 0,0 0 0,1 0 1,-1 0-1,9 3 51,13 1 0,3 0-4,-1 2 0,0 0 0,34 13 0,-55-17-46,1 0-1,-1 0 1,1 0-1,-1 0 1,0 1 0,0-1-1,0 1 1,5 6 0,-7-8-3,0 0 0,0 1 0,-1-1 0,1 0 0,0 1 0,0-1 0,-1 0 0,1 1 1,-1-1-1,1 1 0,-1-1 0,0 0 0,1 1 0,-1-1 0,0 1 0,0-1 0,0 1 1,0 0-1,0-1 0,0 1 0,-1-1 0,1 0 0,0 1 0,-1-1 0,0 1 0,0 2 1,-2-1 9,0 1 1,0-1-1,0 0 1,0 0 0,-1 0-1,1 0 1,-1-1 0,0 1-1,0-1 1,0 0 0,0 0-1,0 0 1,0-1-1,0 1 1,-1-1 0,1 0-1,0 0 1,-10 0 0,2 0 22,0-1 1,-1 0-1,1-1 1,0 0 0,-22-6-1,20 4 6,0-2 1,-25-10-1,34 13-96,1 0 1,0-1-1,0 1 1,0-1-1,0 0 1,0 0-1,1 0 1,-1-1-1,1 1 1,0-1-1,0 0 0,-4-7 1,2-6-769,4 12-2159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7024,'0'0'9274,"7"-3"-8721,5-1-196,-1 0 0,1 0 0,0 1 0,0 0 0,18-1 0,-3 5 359,45 6 0,-2 0 76,-21-4-285,51 1 480,-32-4-303,26-1 155,-72-3-451,5 0-3439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5520,'0'0'11706,"10"-5"-11286,13-4-23,-1 0 1,47-10-1,133-10 2502,-116 28-1169,-48 2-460,-34-1-1151,-5 1-48,-5 1-316,4-1-254,-6 4-3427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9240,'0'0'2969,"10"1"-2376,-7-1-506,17 1 557,28-1 0,-11-3 312,214-21 4032,-182 16-3879,54-11 820,-98 16-1235,-24 3-671,0 0 0,0 0 1,0 0-1,0 0 1,0 1-1,0-1 1,0 0-1,0 0 1,0 1-1,0-1 0,-1 0 1,1 1-1,0-1 1,0 1-1,0-1 1,0 1-1,-1-1 1,1 1-1,0 0 0,0-1 1,-1 1-1,1 0 1,0 0-1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4816,'0'0'10680,"-1"7"-10414,4 59 789,8 49 634,-8-81-441,-5 59 0,5-117-1158,10-37-1,-2 9-61,-9 44-29,-1 1 1,1 0 0,0-1 0,0 1-1,1 0 1,0 0 0,1 1 0,-1-1-1,1 1 1,0-1 0,1 1-1,0 0 1,0 1 0,10-10 0,-8 8 2,-3 3 7,0 1 1,0-1-1,1 1 0,7-5 1,-11 7-6,0 1 1,0-1 0,0 1-1,0-1 1,0 1 0,0 0-1,0 0 1,0-1 0,-1 1 0,1 0-1,0 0 1,0 0 0,0 0-1,0 0 1,0 0 0,0 1-1,0-1 1,0 0 0,0 0 0,0 1-1,0-1 1,0 0 0,0 1-1,0-1 1,-1 1 0,1-1-1,0 1 1,0 0 0,0-1 0,-1 1-1,1 0 1,0 1 0,3 2 18,-1 1 0,-1 0 1,1 0-1,-1 0 1,1 0-1,-2 0 0,1 0 1,1 7-1,0 5 77,2 23 0,-4-13 2,-1-18-23,0-1 1,0 0 0,1 0 0,1 0 0,1 9-1,-3-17-72,0 0 0,1 0 0,-1 0-1,0 0 1,0 0 0,0 1 0,0-1-1,0 0 1,0 0 0,0 0 0,0 0 0,1 0-1,-1 0 1,0 1 0,0-1 0,0 0-1,0 0 1,0 0 0,1 0 0,-1 0-1,0 0 1,0 0 0,0 0 0,0 0 0,0 0-1,1 0 1,-1 0 0,0 0 0,0 0-1,0 0 1,0 0 0,1 0 0,-1 0-1,0 0 1,0 0 0,0 0 0,0 0 0,1 0-1,-1 0 1,0 0 0,0 0 0,0-1-1,0 1 1,0 0 0,1 0 0,-1 0-1,0 0 1,0 0 0,0 0 0,0 0 0,0-1-1,0 1 1,0 0 0,0 0 0,0 0-1,0 0 1,1-1 0,-1 1 0,0 0-1,0 0 1,8-13 59,-7 12-50,21-39 126,3 1 0,35-43 1,-58 80-146,0-1 1,0 1 0,0 0 0,1 0 0,-1 0 0,0 1 0,1-1-1,-1 0 1,1 1 0,0 0 0,4-2 0,-5 2-5,0 1 0,0 0 0,-1 0 0,1-1 0,0 1-1,0 1 1,0-1 0,0 0 0,0 0 0,0 1 0,0-1 0,0 1 0,-1-1 0,1 1 0,0 0 0,0 0 0,-1 0 0,3 1 0,1 2 28,0 0 0,-1-1 0,1 1 1,-1 1-1,0-1 0,0 1 0,-1-1 1,1 1-1,-1 0 0,0 1 0,0-1 1,2 7-1,1 6 148,-1-1 1,4 30-1,-2-11 85,-1-9 79,-3-18-224,-1 0 0,0 0 0,0 0 0,-1 11 0,0-12 233,0 0-4587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7136,'0'0'6918,"7"3"-6483,21 6-3,-24-8-194,0 0 1,0 0 0,0-1-1,0 1 1,0-1 0,1 0-1,-1 0 1,0 0-1,7-2 1,10 0 421,233-8 1463,-150-3-1699,-25 2-104,23-4 60,41-3 196,-126 18-429,23 1 0,0 1 286,-30-4-69,-7 1-238,-6 0-350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8:1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320 114 3000,'0'0'12694,"-11"-3"-12619,-33-5 8,42 8-72,1 0 1,-1 1 0,0-1 0,0 1 0,0-1 0,0 1 0,0 0 0,0 0 0,1 0 0,-1 0 0,0 0 0,1 0 0,-1 0 0,0 1 0,1-1 0,0 1 0,-1-1 0,1 1 0,0-1 0,0 1 0,-2 2 0,-7 8 114,8-9-76,0 0 0,-1-1-1,1 1 1,0 0 0,0 1 0,-2 3 0,4-7-38,0 1 0,-1-1 0,1 1 0,0-1-1,-1 1 1,1-1 0,0 1 0,0-1 0,0 1 0,0-1 0,-1 1 0,1-1 0,0 1 0,0-1 0,0 1 0,0-1 0,0 1 0,0-1 0,0 1 0,0-1-1,1 1 1,-1-1 0,0 1 0,0-1 0,0 1 0,0-1 0,1 1 0,-1-1 0,0 1 0,1-1 0,-1 0 0,0 1 0,1-1 0,-1 1 0,0-1-1,1 0 1,-1 1 0,1-1 0,-1 0 0,0 0 0,1 1 0,-1-1 0,1 0 0,-1 0 0,1 0 0,-1 0 0,1 1 0,-1-1 0,1 0 0,-1 0 0,1 0-1,-1 0 1,1 0 0,-1 0 0,2 0 0,0-1 14,0 1 0,0-1 0,0 1 0,0-1 0,0 0 0,-1 0 0,1 0 0,0 0 0,0 0 0,0 0 0,-1 0 0,1 0 0,-1-1 0,1 1 0,-1-1 0,0 1 0,1-1 0,-1 1 0,0-1 0,1-3 0,1 1 20,0-1 0,-1 0 1,1 0-1,-1 0 0,-1-1 0,2-6 0,-2 5 29,0 1-1,-1-1 1,1 1-1,-3-13 0,2 16-52,0 1-1,-1 0 1,1 0-1,-1 0 1,1 0-1,-1 0 1,0 0-1,0 0 1,0 0-1,0 0 1,0 0-1,0 0 1,-1 0-1,1 1 1,0-1-1,-1 0 0,0 1 1,-2-2-1,3 2-5,0 0 0,0 1-1,0-1 1,0 1 0,0-1-1,-1 1 1,1-1-1,0 1 1,0 0 0,0 0-1,-1 0 1,1-1 0,0 1-1,0 0 1,-1 1 0,1-1-1,0 0 1,0 0-1,-1 0 1,1 1 0,0-1-1,0 1 1,0-1 0,-2 2-1,1-1-1,0 1 1,0-1-1,0 1 0,1 0 1,-1 0-1,0 0 0,1 0 0,0 0 1,-1 1-1,1-1 0,-1 4 0,-1 1 4,0 1 0,1 0 0,0 0 0,1 0-1,0 0 1,-1 12 0,3-10-3,0 0-1,1 0 1,0 0 0,0-1-1,1 1 1,0-1-1,1 0 1,0 0 0,6 10-1,-7-14-2,1 1 0,-1-1 0,1 0 0,0 0 0,0 0 0,1-1 0,-1 1 0,1-1 0,0 0 1,0 0-1,1-1 0,-1 0 0,1 0 0,-1 0 0,8 2 0,-10-4 0,0-1 1,-1 0 0,1 1 0,0-1 0,0-1-1,0 1 1,0 0 0,0 0 0,-1-1-1,1 0 1,0 0 0,0 0 0,-1 0-1,1 0 1,-1 0 0,1 0 0,-1-1 0,1 1-1,-1-1 1,0 0 0,0 0 0,0 0-1,0 0 1,0 0 0,0 0 0,0-1-1,-1 1 1,1 0 0,0-4 0,3-2 24,-1 1 1,0-2 0,-1 1-1,0 0 1,0-1-1,-1 1 1,0-1-1,1-9 1,-2 7 9,-1 0 0,-1 0 0,0 0 0,0 0 0,-1 0 0,-1 0 0,0 0-1,-5-13 1,6 18-20,-1 1 0,0 0-1,1 0 1,-2 0 0,1 1-1,0-1 1,-1 1 0,-4-4-1,6 6-12,-1 0 0,0 0 0,1 0 0,-1 0 0,0 1 1,0-1-1,1 1 0,-1 0 0,0 0 0,0 0 0,-1 0 0,1 1 0,0-1 0,0 1 0,-4-1 0,4 2-7,0-1 0,0 1 0,0 0 0,0-1 0,0 1 0,0 1 0,0-1 0,0 0 0,0 1 1,0-1-1,0 1 0,1 0 0,-1 0 0,1 0 0,0 0 0,-1 1 0,1-1 0,0 1 0,0-1 0,0 1 1,-1 3-1,-2 2 2,0 1 0,1 0 0,0 0 0,0 1 0,-2 13 0,2-11-1,2 0-1,0 0 0,0 0 1,1 1-1,0-1 1,1 0-1,1 1 0,0-1 1,0 1-1,1-1 1,1 0-1,6 17 0,-9-28-2,0 0 0,1 0 0,-1 0 0,1 0 1,-1 0-1,1 0 0,-1 0 0,1 0 0,-1 0 0,1-1 0,0 1 0,0 0 0,-1 0 0,1-1 0,0 1 0,0 0 0,0-1 0,0 1 0,0-1 0,0 1 0,0-1 0,1 1 0,-1-1 0,0 0 0,0 0 1,0-1-1,0 1 0,0 0 0,0 0 0,0-1 0,0 1 1,0-1-1,0 1 0,0-1 0,-1 1 0,1-1 0,0 1 0,0-1 1,0 0-1,-1 1 0,2-2 0,2-2 6,-1-1 1,0 1-1,0-1 0,0 0 0,0 0 1,-1 0-1,3-6 0,-3 0 25,1 0-1,-1 0 1,-1 0 0,0 0-1,0 0 1,-1 0-1,-1-1 1,-3-19-1,3 26-8,0-1-1,0 1 1,0-1-1,-1 1 0,0 0 1,0-1-1,-1 1 1,1 0-1,-1 1 0,0-1 1,0 0-1,-1 1 1,1-1-1,-1 1 0,0 0 1,0 1-1,0-1 1,-1 1-1,-7-5 0,8 6-17,1 1 0,-1 1-1,0-1 1,0 0-1,1 1 1,-1 0 0,0 0-1,0 0 1,0 0-1,0 0 1,0 1 0,1 0-1,-1 0 1,0 0-1,1 0 1,-1 0 0,0 1-1,1 0 1,0 0 0,-1 0-1,1 0 1,0 0-1,0 1 1,0-1 0,0 1-1,-3 4 1,2-4-3,1 1 1,-1 0-1,1 1 1,-1-1-1,1 1 0,1-1 1,-1 1-1,1 0 1,0 0-1,0 0 1,0 0-1,0 0 0,1 1 1,0-1-1,0 1 1,1-1-1,-1 0 1,2 10-1,-1-13-4,0 0 1,0 0-1,1 0 1,-1 0-1,1 0 1,-1 0-1,1 0 1,0 0-1,0 0 1,0 0-1,0-1 1,0 1-1,0 0 1,0 0-1,1-1 1,-1 1-1,0-1 1,1 1-1,0-1 1,-1 0-1,1 0 1,0 0-1,-1 0 1,1 0-1,0 0 1,0 0-1,0 0 0,0-1 1,0 1-1,0-1 1,0 1-1,0-1 1,0 0-1,3 0 1,1 0 10,-1-1 0,1 0 0,-1-1 0,0 1 0,0-1 0,1 0 0,-1 0 1,0-1-1,-1 1 0,1-1 0,8-7 0,-4 4 27,-2-1 0,1 0 0,-1-1 1,12-14-1,-17 20-26,-1-1 0,1 1 1,-1 0-1,1-1 0,-1 0 0,0 1 1,0-1-1,0 0 0,0 1 1,-1-1-1,1 0 0,-1 0 0,1 0 1,-1 0-1,0 0 0,0 1 1,-1-1-1,1 0 0,0 0 0,-1 0 1,0 0-1,-1-2 0,2 4-9,-1 0 1,1 0-1,-1 0 0,0 0 0,0 0 0,0 1 0,1-1 0,-1 0 1,0 1-1,0-1 0,0 0 0,0 1 0,0-1 0,0 1 0,0 0 1,0-1-1,0 1 0,0 0 0,0-1 0,-1 1 0,1 0 0,0 0 1,0 0-1,0 0 0,0 0 0,0 0 0,0 1 0,0-1 1,-1 0-1,1 0 0,-1 2 0,-3-1 4,0 0 1,1 1-1,-1 0 1,1 0-1,-8 6 1,7-4-9,0 0 1,0 0 0,1 1-1,-1-1 1,1 1 0,1 0-1,-1 1 1,1-1 0,0 0-1,0 1 1,0 0 0,1 0 0,0 0-1,0 0 1,-2 11 0,3-13-6,1 0 1,-1 1 0,1-1-1,0 0 1,1 1 0,-1-1-1,1 1 1,-1-1-1,1 0 1,0 0 0,1 1-1,-1-1 1,1 0 0,0 0-1,0 0 1,0 0 0,1-1-1,-1 1 1,1-1 0,0 1-1,0-1 1,0 0 0,5 4-1,-6-5 6,0-1 0,0 0 0,0 0 0,1 0 0,-1 0 0,0 0 0,0 0 0,0-1 1,1 1-1,-1-1 0,0 1 0,1-1 0,-1 0 0,0 0 0,1 0 0,-1 0 0,0 0 0,1-1 0,-1 1 0,0-1 0,1 1 0,-1-1 0,0 0 0,0 0 0,0 0 0,0 0 0,0 0 0,0-1 0,0 1 0,0 0 0,0-1 0,0 0 0,-1 1 0,1-1 0,2-3 0,0-1 20,1 0-1,-1 0 1,1-1-1,-2 0 1,1 1-1,-1-1 1,0 0-1,0-1 1,2-13-1,-4 17 0,-1-1 1,0 1-1,0-1 0,0 0 0,0 1 0,-1-1 1,0 1-1,-2-8 0,3 11-17,-1 0-1,1 0 1,0 0-1,-1 0 1,1 0 0,0 0-1,-1 0 1,0 0-1,1 0 1,-1 0-1,1 0 1,-1 1 0,0-1-1,0 0 1,1 0-1,-1 1 1,0-1 0,0 1-1,0-1 1,0 0-1,0 1 1,0 0-1,0-1 1,0 1 0,0-1-1,0 1 1,0 0-1,0 0 1,0 0 0,0 0-1,0 0 1,0 0-1,0 0 1,0 0-1,0 0 1,0 0 0,0 0-1,0 1 1,0-1-1,0 0 1,-2 2 0,-4 1-1,1 1 1,-1 0 0,1 0-1,0 0 1,0 1 0,0 0-1,1 1 1,0-1 0,0 1 0,0 0-1,0 0 1,1 0 0,0 1-1,1 0 1,0-1 0,0 1 0,-4 14-1,7-21-2,-4 14 40,4-10-12,4-7-9,-1-2-6,-1 0 1,1 0-1,-1 0 1,-1 0-1,1 0 1,-1-1-1,1 1 1,-1-1-1,-1 1 1,1 0-1,-1-1 1,0 1-1,0-1 1,-1 1-1,0-1 1,0 1-1,0 0 1,0-1-1,-1 1 1,0 0-1,0 0 1,0 0-1,-4-5 1,5 9-11,1 0-1,-1 0 1,0 0 0,0 0-1,0 0 1,0 0-1,0 0 1,0 0 0,0 1-1,0-1 1,0 1 0,0-1-1,0 0 1,0 1 0,-1 0-1,1-1 1,0 1 0,0 0-1,0 0 1,-1-1 0,1 1-1,0 0 1,0 0 0,-1 0-1,1 1 1,0-1 0,0 0-1,-1 0 1,1 1 0,0-1-1,0 0 1,0 1 0,0 0-1,-1-1 1,1 1 0,0-1-1,0 1 1,0 0 0,-1 1-1,-6 5 2,1-1 0,-1 2 1,-11 14-1,10-11 16,2-3-20,1 0 0,0 1 0,0 0 1,1 0-1,0 0 0,1 0 0,0 1 0,0 0 1,-3 18-1,4-22 9,2 0 13,9-9-4,-7 2-11,1 0-1,0-1 1,0 0 0,0 0-1,-1 1 1,1-1 0,-1 0-1,0 0 1,1 0 0,-1 0-1,0-1 1,0 1 0,1-4-1,8-37 84,-6 24-57,-3 15-296,5-13 737,0 9-3961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 4008,'0'0'7270,"-7"-1"-6883,-1 1-279,0-1 126,0 0-1,0 1 1,-1 0 0,1 1 0,-8 1 0,2 3 318,0 0-1,-20 11 1,-4 2 385,34-16-822,0 0 0,0 0 1,1 0-1,-1 1 1,1-1-1,-1 1 1,1 0-1,0 0 1,0 1-1,0-1 1,0 0-1,-4 8 1,6-8-31,-1 0 0,1 0 0,0 0 0,-1 0 1,2 0-1,-1 0 0,0 1 0,0-1 0,1 0 1,0 0-1,0 0 0,0 1 0,0-1 0,0 0 1,0 0-1,1 1 0,0-1 0,1 4 0,0-3-34,-1-1 0,2 1 0,-1 0-1,0-1 1,1 0 0,-1 0 0,1 1-1,0-1 1,0-1 0,0 1 0,1 0-1,-1-1 1,0 0 0,1 0 0,0 0-1,-1 0 1,1 0 0,7 1 0,-4-1 21,1 0 0,0 0 1,-1-1-1,1 0 1,0-1-1,0 0 0,-1 0 1,1-1-1,10-1 0,-13 0-20,1 0 0,0 0 0,-1 0 0,1-1-1,-1 1 1,0-1 0,0-1 0,0 1-1,0-1 1,0 0 0,-1 0 0,0 0 0,0 0-1,6-9 1,-5 6 12,0-1 0,0 0 0,0-1 0,-1 1 0,-1-1 0,1 0 0,-1 0-1,2-15 1,-3 13-10,1-1-8,-2 1 1,1-12 0,-2 23-25,-4 1 268,3-1-268,0 1 1,0-1 0,0 0 0,0 1-1,0-1 1,0 1 0,0-1 0,0 1-1,0 0 1,1-1 0,-1 1 0,0 0-1,0-1 1,1 1 0,-1 0-1,0 0 1,1 0 0,-1 0 0,1-1-1,-1 1 1,1 0 0,-1 0 0,1 0-1,0 0 1,-1 0 0,1 0 0,0 0-1,0 2 1,-2 4 28,1 0-1,1 0 0,-1 9 1,-4 164 350,5-162-361,3 164 544,-3-182-583,12 123 812,-9-80-354,-2-22-614,0-24-3308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52 2808,'0'0'11170,"0"7"-10770,0 21-76,0 59 790,19 100 711,-14-140-1302,1 24 864,-4-47-552,-1-22-472,-1-3-52,-3-14-73,-4-15-101,-20-111 257,22 106-306,2 0 1,0-37-1,4 62-65,0 0-1,0 0 1,0 1 0,1-1 0,1 0-1,0 1 1,0 0 0,1-1-1,0 1 1,10-16 0,-11 20-10,0 1 0,0 0-1,1 0 1,-1 1 0,1-1 0,0 1 0,0-1 0,0 1-1,1 1 1,-1-1 0,1 0 0,-1 1 0,1 0 0,0 0 0,0 1-1,0-1 1,0 1 0,0 0 0,0 0 0,0 1 0,1-1-1,5 1 1,-3 1 16,1 0-1,-1 0 0,1 1 1,-1 0-1,0 1 0,0 0 1,0 0-1,0 0 0,0 1 0,-1 0 1,7 6-1,-11-8-10,0 0 0,0 0 0,-1 0 0,1 0 0,-1 1 0,0-1-1,0 1 1,0 0 0,0 0 0,0 0 0,-1 0 0,1 0 0,-1 0 0,1 0 0,-1 0-1,0 0 1,-1 1 0,1-1 0,-1 0 0,1 1 0,-1-1 0,0 0 0,0 1 0,0-1 0,-1 0-1,1 1 1,-1-1 0,0 0 0,0 1 0,-2 4 0,0-1 15,-2 1 0,1 0 1,-1-1-1,0 0 0,-1 0 1,0 0-1,0-1 0,0 0 0,-1 0 1,0-1-1,0 1 0,0-1 0,-10 4 1,-12 6 72,-1-1 1,-36 11-1,57-23-117,5-1-8,10 2 9,4 3 33,1 0-1,-1 1 0,0 0 0,-1 1 1,0 0-1,13 14 0,41 60 256,-23-27-165,-37-50-34,-2-4-40,0 1 0,0-1 0,0 1-1,0-1 1,0 0 0,0 0 0,1 1 0,-1-1 0,0 0-1,1 0 1,-1 0 0,3 1 0,3 2 270,-1 0-590,-2-7-3207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0 6728,'0'0'6096,"-8"1"-5516,-27 4-16,31-4-385,0 0 1,0 0 0,1 1-1,-1-1 1,0 1-1,1 0 1,0 0 0,-1 0-1,1 1 1,0-1 0,0 1-1,-3 3 1,-2 1 316,7-6-396,0 0-1,-1 1 1,1-1-1,0 1 0,0-1 1,0 1-1,0 0 0,0-1 1,1 1-1,-1 0 0,0 0 1,1-1-1,-1 1 0,1 0 1,0 0-1,0 0 0,-1 0 1,1-1-1,1 1 0,-1 0 1,0 0-1,0 0 0,1 0 1,0 2-1,0-1-3,-1-1 0,1 1-1,0-1 1,0 0 0,1 1-1,-1-1 1,0 0 0,1 0 0,0 0-1,-1 0 1,1 0 0,0 0-1,0-1 1,0 1 0,0-1 0,0 1-1,4 1 1,6 2 109,0-1 0,0 0 1,0-1-1,1 0 0,23 1 0,-29-3-127,0-1 1,0 0-1,-1 0 0,1-1 1,0 0-1,0 0 0,0-1 1,-1 0-1,1 0 0,-1 0 1,1-1-1,8-5 0,-6 0-291,-7 5-2711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14736,'0'0'3706,"7"-1"-3453,51-3 303,0 1-1,64 6 0,-109-2-485,-1 1-1,1-1 1,-1 2 0,0 0 0,1 1 0,-2 0 0,14 6-1,63 34 797,-86-43-847,-1-1 0,0 1 0,0-1 0,0 0 0,1 0 0,-1 1 0,0-1 0,1 0 0,-1 0 0,0 0 0,0 0 0,1-1 0,-1 1 0,0 0 0,0 0 0,0-1 0,1 1 0,-1-1 0,0 1 0,0-1 0,2-1 0,1-1-303,0 1-1,-1-2 1,1 1 0,2-4-1,-1 2-1499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5720,'0'0'11926,"5"8"-11525,67 93 983,-48-71-935,2 0-1,1-2 0,48 40 1,-48-46 68,-1 2-1,38 42 1,-56-58-111,-4-5-98,-7-6 20,-8-12-3591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3504,'0'0'9889,"0"8"-9289,0 109 1615,2-57-1247,-1-28 84,9 63-1,-4-63-272,0 0 1,1 47-1,-3-40 1387,-4-39-2023,0 7 160,0-5-167,-1-9-59,-1-14-41,-7-23-1,0-1-5,-7-34 38,9 51-30,-7-57-1,11 59 10,2 22-41,0-1 1,1 1-1,-1-1 0,1 1 1,0-1-1,0 1 0,1-1 1,-1 1-1,1-1 0,0 1 1,0 0-1,0-1 1,3-4-1,-3 6-2,3-5 20,1-1 1,0 1-1,7-10 0,-9 15-20,-1 0 0,1 1 0,0-1 0,0 1 0,0 0 0,0-1 0,0 1-1,1 1 1,-1-1 0,0 0 0,7-1 0,-4 2 10,0-1 1,0 1-1,1 0 1,-1 1-1,0 0 1,1 0-1,-1 0 1,1 1-1,-1-1 0,0 2 1,1-1-1,-1 1 1,0 0-1,0 0 1,0 0-1,0 1 1,-1 0-1,1 0 1,-1 1-1,1 0 1,-1-1-1,-1 2 0,1-1 1,0 1-1,-1-1 1,0 1-1,0 0 1,0 1-1,-1-1 1,0 1-1,3 6 1,-5-10-5,0 0 1,-1 0 0,1 1 0,-1-1 0,0 0 0,1 1-1,-1-1 1,0 1 0,0-1 0,-1 0 0,1 1 0,0-1-1,-1 0 1,1 1 0,-1-1 0,0 0 0,0 0 0,0 0-1,0 1 1,0-1 0,0 0 0,-1 0 0,1-1 0,-3 3-1,-3 4 29,0-1 1,-1 0-1,0-1 0,-10 7 0,11-9-13,-1 2 53,-1-1 0,0 0 0,0 0 0,0-1 0,0 0 0,-1-1 0,0 0 0,1-1 0,-1 0 0,0 0 0,-19 0 0,29-2-45,12-6 34,-2 5-83,0 0 0,1 1 0,10 0 0,-12 1 10,15 0-14,-1 1 1,1 1-1,36 10 1,-47-9 20,0 0 1,0 1 0,-1 0 0,0 1 0,0 1-1,0 0 1,18 14 0,-27-18 8,0 0-1,0 0 1,0 0-1,0 0 1,-1 1 0,1-1-1,-1 1 1,0 0 0,0-1-1,0 1 1,-1 0 0,1 0-1,-1 0 1,0 0-1,0 5 1,0-6 2,-1 0 1,0 0-1,0 0 0,0 0 1,-1 0-1,1 0 1,-1 0-1,0 0 0,0 0 1,0 0-1,0-1 0,0 1 1,0 0-1,-1-1 0,1 1 1,-1-1-1,0 1 0,0-1 1,0 0-1,0 1 0,-4 2 1,0-1 21,0 0-1,0-1 1,0 1 0,0-1 0,-1 0-1,0-1 1,-11 3 0,-51 8 178,63-12-192,-80 6 184,36-4-78,46-3-138,-2 1-129,0-1 0,1 1 0,-1-1 0,1 0-1,-1-1 1,0 1 0,1-1 0,-10-3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6928,'0'0'7846,"7"6"-7242,-4-4-529,0 1-4,0 0 1,0-1-1,1 1 1,-1-1-1,1 0 1,-1 0 0,1 0-1,0-1 1,-1 1-1,1-1 1,0 0-1,0 0 1,0 0 0,5 0-1,234 8 2816,-196-6-2386,33 2 540,-59-3-43,22-1-1,-36-1-456,-5-1-759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4512,'0'0'9456,"7"3"-9168,24 9-11,-26-10-167,0-1 0,0 0 1,0 0-1,0 0 0,0 0 1,8-1-1,3 1 118,26 1 342,1-2 1,73-9-1,-55 3-277,7-1 90,72-4 566,-51 4-499,-10 0-227,-6 1-30,-50 3-83,0 1 0,0 1 0,26 2 0,-26 0 27,0-1 0,41-4 0,-6-1 8,-21 2-86,-23 2-12,0 0 0,1 0 0,20 3 0,-12 0 31,0-1 1,40-4-1,-56 3-53,30-2 164,39 4-1,51 2 244,-39-2-145,4-4-33,-21-2 20,49 8 1079,-120-4-1378,0 0 0,0 0-1,0-1 1,0 1 0,0 0-1,0 0 1,0 0-1,0-1 1,0 1 0,0 0-1,0 0 1,0 0 0,0-1-1,0 1 1,0 0 0,0 0-1,0 0 1,0 0 0,-1-1-1,1 1 1,0 0 0,0 0-1,0 0 1,0 0-1,0-1 1,0 1 0,0 0-1,-1 0 1,1 0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4312,'0'0'9180,"4"6"-8770,0-1-295,-1 0-15,1 0 0,-2 0 1,1 0-1,0 0 1,-1 1-1,2 6 1,11 42 1420,10 71 0,-19-67-472,-2-17 621,-4-41-1650,0 0 1,0 0 0,0 0-1,0 1 1,0-1 0,0 0-1,0 0 1,0 0 0,0 0-1,0 0 1,0 1 0,0-1 0,0 0-1,0 0 1,0 0 0,0 0-1,0 1 1,0-1 0,0 0-1,0 0 1,0 0 0,0 0-1,0 0 1,0 0 0,0 1-1,0-1 1,-1 0 0,1 0-1,0 0 1,0 0 0,0 0-1,0 0 1,0 0 0,0 0-1,0 1 1,-1-1 0,1 0-1,0 0 1,0 0 0,0 0-1,-1 0 1,-5-5 201,-4-11-186,5 1 26,0 0 0,1 0 0,-3-24 0,1 4 60,5 22-64,0 0 0,0-1 0,1 1 0,0 0 0,2 0 0,-1-1 0,5-13 0,-4 21-35,0 1 0,0 0 0,1 0-1,0 0 1,0 0 0,0 1 0,1-1 0,-1 1 0,1 0 0,0 0 0,0 0 0,0 0 0,8-4 0,-5 5 5,0 0-1,0 0 1,1 0-1,9-1 1,-6 1-1,-8 2-19,1 1-1,-1-1 0,1 1 0,-1 0 0,1 0 1,-1 1-1,0-1 0,1 1 0,-1-1 1,1 1-1,-1 0 0,0 1 0,5 1 1,-6-2-5,0 0 1,1 0 0,-1 1-1,0-1 1,1 1 0,-1-1 0,0 1-1,0 0 1,0 0 0,0 0-1,-1 0 1,1 0 0,-1 0-1,1 1 1,-1-1 0,0 0 0,2 5-1,-3-3 4,1-1-1,-1 1 0,-1-1 0,1 1 1,0 0-1,-1-1 0,0 1 1,0-1-1,0 1 0,0-1 0,-1 0 1,1 1-1,-4 5 0,0-4 27,0 1-1,0-1 1,0 0 0,0 0-1,-1 0 1,0-1-1,0 0 1,0 0 0,-1 0-1,1-1 1,-1 0-1,0 0 1,1-1-1,-1 0 1,-14 2 0,19-4-27,0 1 0,1-1 0,-1 0 0,1 1 0,-1-1 0,1 0 0,-1 1 0,1 0 0,-1-1 0,1 1 0,-1 0 0,1 0 0,0 0 0,-1 0 0,1 0 0,0 0 0,0 0 0,0 0 0,0 0 0,0 1 0,0-1 0,0 0 0,-1 3 0,-4 8-99,6-11 92,-1-1-1,1 1 0,-1 0 0,1-1 0,-1 1 1,1-1-1,0 1 0,-1 0 0,1-1 1,0 1-1,-1 0 0,1-1 0,0 1 0,0 0 1,0 0-1,0-1 0,0 1 0,0 0 0,0 0 1,0-1-1,0 1 0,0 0 0,0 0 1,0-1-1,0 1 0,1 0 0,-1-1 0,0 1 1,1 0-1,-1-1 0,1 2 0,2 2-7,1 0-1,-1-1 0,1 1 0,0-1 1,0 0-1,0 0 0,7 4 0,36 14 73,-7-3 71,-30-13-89,1 2 1,-1-1-1,-1 1 0,1 1 1,9 9-1,-11-9 39,-5-6-33,0 1 0,0-1 0,-1 1 0,1 0-1,3 5 1,-6-7 25,1-6-481,0 2-2642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6128,'0'0'7106,"-8"3"-6619,2-1-404,-7 3 346,1 1 1,0 0-1,-18 12 0,23-13-152,-12 11 688,18-16-887,0 1-1,0 0 0,1 0 1,-1 0-1,0 0 1,1 0-1,-1 0 0,1 0 1,-1 0-1,1 0 1,0 0-1,-1 0 1,1 0-1,0 0 0,0 0 1,0 1-1,-1-1 1,1 0-1,1 1 0,-1 0-6,1-1-1,-1 0 0,1 0 0,0 1 0,-1-1 0,1 0 0,0 0 1,0 0-1,0 0 0,0 0 0,0 0 0,0 0 0,0 0 0,0 0 0,0 0 1,1-1-1,-1 1 0,2 0 0,25 10 500,-25-10-513,6 1 122,-1 1 0,1-1 0,-1-1 1,1 1-1,0-1 0,-1-1 0,17-1 1,-12 0 89,-9 0-152,1 1 0,-1-1 0,0 0-1,6-2 1,-8 2-126,0 0 0,-1 0 0,1 0 0,-1 0 0,1 0 0,-1 0 0,1-1 0,-1 1 0,0 0 0,0-1 0,0 1 0,1-1 0,-1 1 0,0-3 0,3-2-2925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8:1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933 83 4912,'0'0'4436,"-10"-6"-4039,-9-6 114,-1 1 0,0 1 1,-1 1-1,-28-9 0,33 13 39,-1 2 0,0 0 0,1 0 1,-1 2-1,0 0 0,0 1 0,-29 3 0,32-1-260,8-1-162,1-1 1,0 1 0,-1 0 0,1 1 0,0-1 0,-1 1-1,1 0 1,0 0 0,0 1 0,-5 3 0,3-2 76,-1 0 0,0 0 1,0-1-1,-13 4 0,13-4-101,-1 0-1,0 1 1,1 0-1,-9 5 1,-23 17 265,1-1-24,0 2 1,-56 51-1,61-45-142,-42 45 318,58-55-294,0 0 0,2 1 0,-19 35 0,29-45-143,-1 0 1,2 1-1,0 0 1,1 0 0,0 0-1,1 0 1,1 0 0,-1 18-1,1 44 267,10 88 0,-3-91-134,-4-43-86,2 1-1,1 0 1,9 33 0,-11-56-98,3 9 44,0 0 0,2-1 0,-1 1 0,2-1 0,11 19 1,-12-25-40,0 0 1,0-1-1,1 0 1,1 0-1,0-1 1,0 0-1,1 0 1,0-1-1,0 0 1,1-1-1,0 0 1,0-1-1,1 0 1,-1-1-1,1 0 1,19 4-1,-2-3 51,0-1-1,0-1 0,0-2 1,53-2-1,-34-4 95,-1-3 1,56-13-1,-62 10-103,0-2 0,0-2 0,-1-1 0,-1-3 0,-1 0 0,0-3 0,-2-1 0,0-2 0,-1-1 0,-2-2 0,40-40 0,-51 44-22,-2-2 1,0 0-1,-2 0 0,22-42 1,-31 48-20,0-1 0,-1 0 1,-1-1-1,-1 1 1,0-2-1,-2 1 0,2-29 1,-5 21 36,-2-1-1,0 1 1,-3-1 0,-7-34-1,5 37-22,0 1 0,-2 0-1,-1 0 1,-1 1 0,-25-45-1,23 49-34,-1 1 0,-1 0 0,-1 2 0,0-1-1,-2 2 1,0 0 0,0 1 0,-2 0-1,0 2 1,-1 0 0,-33-17 0,39 24 7,1 1 1,-1 1 0,0 0 0,-24-4-1,29 7-18,1 1 0,-1 1-1,0 0 1,1 0 0,-1 1 0,1 0 0,-1 0-1,1 1 1,-12 4 0,0 1-23,1 1 0,1 1 1,0 1-1,-24 16 0,-62 56-740,78-55-333,19-15-3227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6928,'0'0'5078,"7"0"-4507,3-2-470,5 0 673,20-1 0,-32 3-577,1 0 0,-1 0 1,1 1-1,-1-1 0,1 1 1,-1-1-1,1 1 1,-1 0-1,0 0 0,1 1 1,-1-1-1,4 3 0,-6-3-133,1 1-1,-1-1 0,0 0 1,-1 1-1,1-1 0,0 0 1,0 1-1,0-1 0,-1 1 0,1-1 1,-1 1-1,1-1 0,-1 1 1,0 0-1,0-1 0,0 1 1,1-1-1,-1 1 0,-1 0 0,1-1 1,0 1-1,0-1 0,-1 1 1,0 2-1,-1 2 47,1 0 0,-2-1 1,1 0-1,0 0 0,-6 9 0,0-4 260,-18 19 0,26-29-356,0 0 0,-1 0 0,1 0 0,0 0 0,0 0 0,0 1 0,0-1 0,0 0-1,0 0 1,0 0 0,0 0 0,0 0 0,-1 1 0,1-1 0,0 0 0,0 0 0,0 0-1,0 0 1,0 1 0,0-1 0,0 0 0,0 0 0,0 0 0,0 0 0,0 1 0,0-1-1,0 0 1,0 0 0,1 0 0,-1 0 0,0 0 0,0 1 0,0-1 0,0 0 0,0 0-1,0 0 1,0 0 0,8 5 238,17 3-79,-19-7-62,76 17 780,-76-18-810,-5 0-194,-1 0-1,0 0 0,1 0 1,-1 0-1,1 0 0,-1 0 1,1 0-1,-1 0 0,1 0 1,-1 0-1,1 0 0,-1 0 1,0 0-1,1 1 0,-1-1 1,1 0-1,-1 0 0,0 0 1,1 1-1,-1-1 0,1 0 1,-1 1-1,1-1 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 6424,'0'0'6558,"2"6"-5971,0 6-332,16 88 1791,-13-46 212,24 100 0,-28-150-1725,0 0 1,0 0-1,0 0 0,-1 6 1,-8-23-260,0-9-206,2 0-1,0 0 0,1-1 0,-2-32 1,-1 1 18,3 28-67,2 17-10,1 0 0,1 0 0,-1 0-1,2-1 1,-1 1 0,1 0 0,3-18-1,-3 24-5,1 1 0,-1 0 0,1 0 0,0 0 0,0 0 0,0 0 0,0 0 1,0 1-1,1-1 0,-1 0 0,1 0 0,-1 1 0,1-1 0,-1 1 0,1-1 0,2 0 0,-1 0 10,0 0 0,1 1 0,-1-1 0,1 1-1,-1 0 1,1 0 0,0 0 0,6-1 0,-2 2 9,0 0 1,-1 0-1,1 0 0,0 1 0,-1 0 1,1 1-1,-1-1 0,13 6 0,-14-5 20,-1 1 0,1-1-1,-1 1 1,0 1 0,0-1-1,7 6 1,-11-8-26,0 0 0,0 1 1,0-1-1,0 0 0,0 1 0,0-1 0,0 0 1,-1 1-1,1-1 0,0 1 0,-1-1 0,1 1 1,-1-1-1,1 1 0,-1 0 0,0-1 0,0 1 0,0-1 1,0 1-1,0 0 0,0-1 0,0 1 0,0 0 1,-1-1-1,1 1 0,-1-1 0,1 1 0,-2 1 1,-2 5 40,0 0 0,-1-1 1,0 0-1,0 0 1,-1 0-1,1-1 0,-11 9 1,-50 35 554,65-50-599,-2 3 41,-6 4 271,9-4-187,7 0-98,125 30 29,-127-32-79,1 1 1,-1 0-1,0 0 0,0 0 0,0 1 1,0 0-1,0 0 0,0 0 0,-1 1 0,1-1 1,-1 1-1,0 0 0,0 0 0,0 0 1,-1 1-1,0-1 0,4 7 0,-7-10 15,1 1 0,-1-1 0,1 1 1,-1-1-1,1 1 0,-1 0 0,0-1 0,0 1 0,0 0 0,0-1 0,0 1 0,0-1 0,0 1 0,0 0 0,-1-1 0,1 1 1,-1-1-1,1 1 0,-1-1 0,0 1 0,1-1 0,-1 1 0,0-1 0,0 0 0,0 1 0,0-1 0,0 0 0,0 0 1,-3 2-1,-3 4 29,-1-1 0,-1 0 1,-14 8-1,13-8 3,1-1 2,0 0 0,-1-1 1,0-1-1,0 1 0,1-1 0,-2-1 1,1 0-1,0 0 0,0-1 1,-16 0-1,11 0 43,13-1-93,-1 1 0,1-1-1,-1 0 1,1 0 0,-6-1 0,-4 0-323,7 1-3487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6632,'0'0'10005,"7"-3"-9707,52-20 832,-56 22-1037,0 0 0,0 1 1,0-1-1,0 1 0,0-1 1,0 1-1,0 0 0,1 0 0,-1 1 1,0-1-1,0 1 0,6 1 1,-8-2-56,0 1 0,1-1 0,-1 1 0,0 0 0,0 0 0,1-1 0,-1 1 0,0 0 0,0 0 0,0 0 0,0 0 0,0 1 0,0-1 0,0 0 0,-1 0 0,1 0 0,0 1 0,-1-1 0,1 0 0,-1 1 0,1-1 0,-1 1 0,1-1 0,-1 0 0,0 1 1,0-1-1,0 1 0,0-1 0,0 1 0,0 2 0,-2 4 51,0 1 1,0-1 0,-1 0-1,0 0 1,0 0-1,-1 0 1,0 0 0,0-1-1,-7 8 1,11-15-89,-18 28 491,18-28-481,0 0 1,0 0-1,-1 1 1,1-1-1,0 0 0,0 1 1,-1-1-1,1 0 1,0 1-1,0-1 1,0 0-1,-1 1 0,1-1 1,0 0-1,0 1 1,0-1-1,0 1 0,0-1 1,0 0-1,0 1 1,0-1-1,0 1 0,0-1 1,0 0-1,0 1 1,0-1-1,1 1 0,-1-1 1,0 0-1,0 1 1,0-1-1,0 0 1,1 1-1,-1-1 0,0 0 1,0 1-1,1-1 1,-1 0-1,0 0 0,1 1 1,-1-1-1,0 0 1,0 0-1,1 1 0,-1-1 1,1 0-1,-1 0 1,0 0-1,1 0 0,-1 0 1,0 1-1,1-1 1,0 0-1,24 3 336,-23-2-293,6-1 67,-1-1-1,1 1 1,-1-1-1,0 0 1,0-1-1,13-3 1,-8 0 259,0 0 0,23-12 0,-28 12-378,4-1 386,-3 2-3812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0 3808,'0'0'8057,"0"7"-7832,0 19-19,0-19 390,-13 9 1276,-11 14-744,10-12-755,1 3 80,-4 4 179,9-17-490,5-4-79,0 0-1,0 0 1,-1-1-1,0 1 1,0-1 0,0 0-1,-6 4 1,-4 1 140,1 1 0,0 1-1,0-1 1,1 2 0,-18 20 0,15-16 37,2 2-1,0-1 1,1 2-1,1-1 1,-11 25-1,16-30 57,-12 19-1,5-10-80,-11 14 174,24-34-357,0-5-340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0 4008,'0'0'9025,"-6"7"-8684,-25 25 93,-50 57 1075,71-76-1326,1 1-1,0 0 1,1 1 0,-11 29 0,-14 66 633,29-94-635,1 2 0,1-1 0,1 0 0,0 0 0,4 31-1,19 85 867,-18-114-896,1 2 18,1-1 0,0 0 0,14 29 0,36 52 479,-29-51-256,-18-32-93,1 0 0,1 0-1,25 30 1,-25-35-35,-8-8-130,1 0-1,0-1 0,1 1 1,-1-1-1,1-1 1,5 5-1,-2-3 64,-7-4-143,0 0 1,0 0-1,0 0 0,0 0 1,0-1-1,0 1 0,1-1 1,-1 1-1,1 0 1,-1-1-59,-1 0 0,1 0 0,-1 0 1,1-1-1,-1 1 0,0 0 1,1 0-1,-1 0 0,1-1 1,-1 1-1,0 0 0,1 0 1,-1-1-1,1 1 0,-1 0 0,0 0 1,0-1-1,1 1 0,-1-1 1,0 1-1,0 0 0,1-1 1,-1 1-1,0 0 0,0-1 1,0 1-1,1-1 0,-1 1 0,0-1 1,0 1-1,0-1 0,0 1 1,0-1-1,1-18-3481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4816,'0'0'13934,"7"0"-13715,27-1 175,43-7-1,10-1 513,-80 9-668,-1 0 0,1 0-1,-1 0 1,0 1 0,9 2 0,-15-3-213,1 0 1,-1 0 0,0 1 0,0-1 0,1 0-1,-1 0 1,0 1 0,1-1 0,-1 0 0,0 1-1,0-1 1,0 0 0,1 1 0,-1-1-1,0 0 1,0 1 0,0-1 0,0 0 0,0 1-1,0-1 1,0 1 0,0-1 0,1 0 0,-1 1-1,-1-1 1,1 0 0,0 1 0,0-1 0,0 1-1,0-1 1,0 0 0,0 1 0,0-1-1,0 0 1,-1 1 0,1-1 0,0 0 0,0 1-1,0-1 1,-1 1 0,1 2-3093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1 5120,'0'0'10172,"-3"6"-9864,1-2-258,0 1 19,0 0 0,0 0-1,-1 0 1,0-1 0,0 1-1,0-1 1,-7 8 0,-29 25 631,-2-2 1,-47 29 0,62-43 955,26-21-1605,0 0-1,0 1 1,0-1 0,0 0-1,0 1 1,0-1 0,0 0-1,1 0 1,-1 1 0,0-1-1,0 0 1,0 1-1,0-1 1,0 0 0,1 0-1,-1 1 1,0-1 0,0 0-1,0 0 1,1 0 0,-1 1-1,0-1 1,0 0 0,1 0-1,-1 0 1,0 0 0,1 0-1,-1 1 1,0-1 0,11 6-89,-11-6 80,31 14 201,38 13 0,24 11 87,11 8 319,-89-38-518,-13-6-90,1 0 1,0 0-1,0 0 0,0-1 0,0 1 0,4 0 0,-4-1-304,6 1 960,-7-2-1622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0 212 5224,'0'0'9841,"1"-7"-9406,0 5-414,0-7 166,1 1 0,4-11 1,-5 16-88,0 0 0,1 0 0,-1 0 0,1 0 1,0 0-1,0 0 0,0 0 0,0 1 0,0-1 1,6-4-1,9-8 446,-15 13-443,1-1 0,0 0-1,0 1 1,0-1 0,1 1-1,-1 0 1,0 0 0,1 1-1,4-3 1,-8 4-61,1 0-1,-1 0 1,1 0 0,-1-1-1,1 1 1,0 0 0,-1 0-1,1 0 1,0 0 0,-1 0-1,1 0 1,-1 0 0,1 0-1,0 0 1,-1 0 0,1 0-1,-1 0 1,2 1 0,-2 0-4,1-1 1,0 1-1,-1 0 1,0 0-1,1 0 1,-1 0-1,1 0 1,-1-1-1,0 1 1,0 0-1,1 0 1,-1 2-1,5 27 336,-3-13-90,7 20 0,-8-32-184,1 1 0,0-1-1,0 0 1,0 0 0,1-1 0,0 1-1,6 8 1,-8-12-84,0 0 1,0 0-1,0 0 1,0 0-1,0 0 1,0 0-1,1 0 0,-1-1 1,0 1-1,0-1 1,0 1-1,1-1 1,-1 1-1,0-1 0,1 1 1,-1-1-1,0 0 1,1 0-1,-1 0 1,0 0-1,1 0 1,-1 0-1,1 0 0,-1 0 1,0-1-1,1 1 1,-1 0-1,0-1 1,0 1-1,1-1 0,-1 1 1,0-1-1,0 0 1,0 0-1,0 1 1,0-1-1,2-2 0,2-1 45,-1 0 0,0 0 0,0-1-1,0 0 1,0 0 0,5-10-1,-3 3-13,-1 0 0,1 0 0,-2-1 1,0 0-1,-1 1 0,0-1 0,-1 0 0,0-1 0,0-13 0,0-15 132,-2 41-175,0 1-1,1-1 1,-1 0 0,0 1 0,0-1 0,1 1 0,-1-1 0,0 0 0,1 1 0,-1-1 0,0 1-1,1-1 1,-1 1 0,1-1 0,-1 1 0,1-1 0,-1 1 0,1 0 0,-1-1 0,1 1 0,0 0 0,-1-1-1,1 1 1,-1 0 0,1 0 0,0 0 0,-1-1 0,1 1 0,0 0 0,1 0 0,0 0 3,1-1 0,0 1 1,0 0-1,0 0 0,0 1 0,3-1 1,7 4 0,1 0 1,17 9-1,-12-5 4,-15-6 16,0 0 0,0 0 1,-1 0-1,1 1 0,-1-1 0,6 7 0,-8-9 54,-2 8-668,0-5-2264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5016,'0'0'6433,"1"8"-5797,4 24-75,8 58 2722,-9-62-785,-4-28-2491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7024,'0'0'3553,"1"7"-2921,4 31 213,12 74 3302,-15-104-3804,0 2 1028,0-8-1566,2-7-1361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8:1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5224,'0'0'2792,"3"-9"-2202,0-3-384,-1 5-13,-1 0 0,2 0 0,-1 0 0,6-8 0,-8 14-158,6-8 1524,0 19-322,-3-4-1116,7 21 270,-1 1 1,-1-1-1,-2 1 0,-1 0 0,3 45 1,-3-33-77,27 282 1815,-22-207-1134,-8-87-693,-2-20-36,0 0 1,1 0-1,0 0 1,3 13-1,-12-41 1064,-63-560 373,67 547-1528,2-1 1,2-34-1,0 65-153,0-1 1,1 0-1,-1 1 1,1-1-1,0 1 1,0-1-1,0 1 1,1 0-1,-1-1 0,1 1 1,0 0-1,0 0 1,0 0-1,0 0 1,4-3-1,-2 3 0,0-1 0,1 1 0,-1-1-1,1 2 1,0-1 0,0 0 0,0 1 0,11-4-1,-1 2 7,0 1-1,1 1 0,0 0 0,-1 1 0,31 1 0,-30 2-12,0 0 0,0 1 0,0 0 0,-1 2 0,0 0 0,1 0 0,-2 1 0,1 1 0,26 17 0,-35-20-9,0 1-1,0 0 1,0 0-1,-1 0 1,0 1-1,0 0 0,0 0 1,-1 0-1,0 1 1,4 6-1,-6-8-1,0 1-1,0-1 0,-1 0 1,0 1-1,0-1 1,0 1-1,0-1 0,-1 1 1,0-1-1,0 1 1,-1-1-1,1 1 0,-1-1 1,0 1-1,-3 5 1,0 1-2,-1 0 1,0-1 0,-1 0 0,-1 0 0,0 0 0,0-1 0,-1 0 0,0 0 0,-13 11 0,-13 9 28,-48 34 1,22-19 79,55-41-112,3-3 25,0 1-1,0-1 0,0 1 1,0 0-1,1-1 0,-1 1 1,0 0-1,-1 3 0,3-5-16,0 1-1,0 0 0,0 0 1,0-1-1,-1 1 1,1 0-1,0 0 0,1-1 1,-1 1-1,0 0 0,0 0 1,0-1-1,0 1 1,0 0-1,1-1 0,-1 1 1,0 0-1,1-1 0,-1 1 1,1 0-1,-1-1 1,0 1-1,1-1 0,-1 1 1,1-1-1,0 1 1,-1-1-1,1 1 0,-1-1 1,1 1-1,0-1 0,-1 0 1,2 1-1,28 16 49,0-1 0,41 16 0,43 22-13,-102-47-39,0 0 0,-1 1-1,-1 0 1,1 1-1,-1 0 1,-1 1 0,11 13-1,-17-20 4,-1 1 0,1 0 0,-1 0 0,0 0 0,0 0 1,-1 1-1,1-1 0,-1 0 0,0 1 0,0-1 0,0 1 0,0 4 0,-1-6 0,0-1-1,-1 1 1,1-1 0,0 1 0,-1-1-1,1 0 1,-1 1 0,0-1-1,0 1 1,0-1 0,0 0 0,0 0-1,0 0 1,-1 1 0,1-1 0,-1 0-1,0-1 1,1 1 0,-1 0 0,0 0-1,0-1 1,0 1 0,-4 1 0,-5 2 21,0 0 0,-1-1 0,0 0 0,0-1 0,0 0 0,0-1 0,0 0 0,-1-1 0,1-1 0,0 0 0,-1 0 0,1-1 0,0-1 0,-13-3 0,8 2-4,1-2 0,-1 0 0,1 0 0,1-2 0,-1 0 0,1-1 0,0 0 0,1-1 0,-23-19 0,35 26-353,-15-13 705,12 5-4565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6928,'0'0'8592,"6"-3"-8196,3-2-254,-3 1 51,1 1 1,-1 0 0,1 0-1,10-3 1,-15 5-102,0 1 0,0 0 0,0-1 0,0 1 0,0 0 0,0 0 0,0 0 0,0 1 0,0-1 0,0 0 0,0 1 0,0-1 0,3 3 0,-4-3-60,0 0 1,-1 1-1,1-1 1,-1 1-1,1-1 1,-1 1-1,1-1 1,-1 1-1,1 0 1,-1-1-1,1 1 0,-1 0 1,0-1-1,1 1 1,-1 0-1,0-1 1,1 1-1,-1 0 1,0 0-1,0-1 1,0 1-1,0 0 1,0 0-1,0-1 0,0 1 1,0 0-1,0 0 1,0-1-1,0 1 1,-1 0-1,1 0 1,0-1-1,0 1 1,-1 0-1,1-1 1,-1 1-1,0 1 0,-54 86 901,14-26-234,29-36 4,12-26-693,0 0 0,0 1 0,0-1 0,0 0 0,0 1-1,0-1 1,1 0 0,-1 0 0,0 1 0,0-1 0,0 0 0,0 0 0,0 1 0,0-1 0,0 0 0,1 0-1,-1 1 1,0-1 0,0 0 0,0 0 0,1 0 0,-1 1 0,0-1 0,0 0 0,1 0 0,-1 0 0,0 0-1,0 0 1,1 1 0,-1-1 0,0 0 0,1 0 0,9 4 103,5 1 15,0-1-1,0-1 1,0 0-1,0-1 1,30-1-1,-30-4 50,-10 0-3352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10384,'0'0'6265,"4"8"-5621,3 8-90,1-1 0,1 0-1,0 0 1,21 25 0,-16-25-204,1 0 0,0-2 1,1 1-1,1-2 0,0 0 0,0-1 1,1-1-1,24 10 0,47 16 731,-75-32-708,-10-3-234,1 1 0,-1-1 0,8 4 1,-11-4-127,-1-1 1,1 1 0,-1-1 0,1 1-1,-1-1 1,1 1 0,-1-1 0,0 1-1,1-1 1,-1 1 0,0-1 0,0 1-1,1 0 1,-1-1 0,0 1-1,0 0 1,0-1 0,0 1 0,0-1-1,0 1 1,0 0 0,0-1 0,0 1-1,0 0 1,0-1 0,0 1 0,0 0-1,0-1 1,-1 1 0,1-1 0,0 1-1,0 0 1,-1-1 0,1 1 0,-1-1-1,0 2 1,-2 3 5,-1 1-1,-8 8 0,6-8 23,-11 13 2,-1 0-1,-24 17 1,25-22-14,1 1 0,0 1 0,-24 29 0,-32 55-129,61-91-337,7-7-3080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11696,'0'0'11107,"0"7"-10976,-2 35 374,-5 9-138,8 0-93,9 64 0,2 34 561,-13-139-699,1-1 1,-1 1 0,-3 11-1,1-13 105,2-6-20,1-6-172,-3-9-318,1 1-1097,3 5-2406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9240,'0'0'3065,"7"-3"-2461,0-2-304,1 1 0,0 0-1,0 1 1,0 0 0,0 0 0,12-2 0,58-6 3648,136 0 1,-203 13-3362,-6 1-2929,-4-3 1557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5824,'0'0'7872,"-2"7"-7212,-1-1-464,1-3-114,1 0 0,0-1 0,0 1 0,0 0 0,0 0 1,1 0-1,-1 0 0,1 0 0,0 0 0,0 0 0,0 0 0,0 4 1,24 201 5302,-20-171-3365,-4-37-1740,0 3 9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7736,'0'0'3377,"9"-4"-2857,116-40 2545,-105 40-2557,0 1 0,0 0 0,0 2 0,26 0 1,-14 3 652,62 11 0,-60-4-276,7 2 942,-37-9-1518,-4-2-302,0 0-1,0 0 1,0 0 0,0 0-1,0 0 1,0 0 0,0 0-1,0 0 1,0 0 0,0 0-1,0 0 1,0 0 0,0 0 0,0 1-1,0-1 1,1 0 0,-1 0-1,0 0 1,0 0 0,0 0-1,0 0 1,0 0 0,0 0-1,0 0 1,0 0 0,0 0-1,0 0 1,0 0 0,1 0 0,-1 0-1,0 0 1,0 0 0,0 0-1,0 0 1,0 0 0,0 0-1,0 0 1,0 0 0,0 0-1,0 0 1,0 0 0,1 0-1,-1 0 1,0 0 0,0 0 0,0 0-1,0-1 1,0 1 0,0 0-1,0 0 1,0 0 0,0 0-1,0 0 1,0 0 0,0 0-1,0 0 1,0 0 0,0 0-1,0 0 1,0 0 0,0 0 0,0-1-1,0 1 1,0 0 0,0 0-1,0 0-115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8240,'0'0'1962,"8"-9"-1451,2-4-315,1 0 101,0 0 0,16-13 0,-18 18 46,1 1 0,-1 0 1,1 1-1,1 1 0,-1-1 1,1 1-1,0 1 0,0 0 1,12-2-1,-20 5-220,0 0 1,-1 1 0,1 0-1,0-1 1,0 1-1,-1 0 1,1 1 0,0-1-1,0 0 1,-1 1 0,1-1-1,0 1 1,-1 0-1,1 0 1,4 2 0,-5-1-49,-1-1 0,1 0 0,-1 0 0,1 1 0,-1-1 0,0 1 0,1-1 0,-1 1 0,0 0 0,0-1 0,0 1 0,0 0 0,-1 0 0,1 0 0,0-1 0,-1 1 0,1 0 0,-1 0 1,0 0-1,0 0 0,1 0 0,-1 2 0,-1 1 21,1 1 1,-1-1 0,0 0 0,0 0-1,0 0 1,-1-1 0,0 1-1,0 0 1,0 0 0,0-1-1,-5 7 1,-4 4 296,-24 25 1,9-12 43,16-16-113,-1-1 1,-21 17-1,29-26-211,1-1-35,0 1-1,0-1 0,1 0 0,-1 0 0,1 1 0,-1-1 0,1 1 1,0-1-1,-1 1 0,1 0 0,0-1 0,0 1 0,0 0 0,-1 4 1,2-6-68,0 0-1,0 0 1,0 0 0,0 1 0,1-1 0,-1 0 0,0 0 0,0 0 0,0 0-1,0 1 1,0-1 0,1 0 0,-1 0 0,0 0 0,0 0 0,0 0 0,1 0 0,-1 0-1,0 0 1,0 0 0,0 0 0,1 0 0,-1 0 0,0 0 0,0 0 0,0 0-1,1 0 1,-1 0 0,0 0 0,0 0 0,1 0 0,-1 0 0,0 0 0,0 0 0,11-3 124,-9 3-106,30-8 218,-1-1 0,0-2 1,0-1-1,-2-2 1,47-28-1,-61 34 265,-9 5-1167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0 3912,'0'0'8678,"-5"9"-8092,-10 15-41,0-1 1,-24 28 0,-44 29 1176,24-25-287,30-23-206,28-32-1161,1 1-1,-1 0 0,0 0 0,1 0 0,-1 0 0,1-1 1,-1 1-1,1 0 0,-1 0 0,1 0 0,-1 0 0,1 0 0,0 0 1,0 0-1,0 0 0,-1 0 0,1 1 0,0-1 0,0 0 1,1 0-1,-1 0 0,0 0 0,0 0 0,0 0 0,1 0 0,-1 0 1,0 0-1,1 0 0,-1 0 0,1 0 0,-1 0 0,1-1 1,0 1-1,-1 0 0,1 0 0,0 0 0,1 0 0,15 15 548,1-1-1,27 16 0,18 15 15,-25-15-242,-20-17-181,0 1-1,-1 1 1,17 19 0,-24-22-108,-5-6 1,0-1 0,0 1-1,1-1 1,0 0 0,0-1 0,0 1 0,10 5 0,-16-11-94,0 0 0,1 1 0,-1-1 1,1 0-1,-1 0 0,1 0 0,-1 0 1,1 0-1,-1 0 0,0 0 0,1 0 0,-1 0 1,1 0-1,-1 0 0,1 0 0,-1 0 0,1-1 1,-1 1-1,0 0 0,1 0 0,-1 0 0,1-1 1,-1 1-1,0 0 0,1 0 0,-1-1 0,0 1 1,1 0-1,-1-1 0,0 1 0,1 0 0,-1-1 1,0 1-1,0-1 0,1 1 0,-1 0 0,0-1 1,0 1-1,0-1 0,0 0 0,5-18-1985,-4 16 338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5320,'0'0'8048,"9"-8"-7558,26-23-2,-28 25-169,0 0-1,0 1 0,1 0 1,10-6-1,-12 8-79,-6 3-197,1-1 0,0 1 0,-1 0 0,1 0 0,-1-1 0,1 1 1,0 0-1,-1 0 0,1 0 0,0 0 0,-1 0 0,1-1 0,0 1 0,-1 0 0,1 1 0,0-1 0,-1 0 1,1 0-1,0 0 0,-1 0 0,1 0 0,0 1 0,-1-1 0,1 0 0,0 1 0,-1-1 0,1 0 1,-1 1-1,1-1 0,-1 1 0,1-1 0,-1 1 0,1-1 0,-1 1 0,1-1 0,-1 1 0,0-1 0,1 1 1,-1 0-1,0-1 0,0 1 0,1 0 0,-1 0 0,2 5 116,-1-1 1,1 1-1,-1-1 0,0 8 0,0-7-67,1 10 156,1-1 0,0 1-1,2-1 1,-1 0 0,14 28-1,-17-41-198,1 1 0,-1-1 0,1 0 0,0 0-1,0 0 1,0 0 0,0 0 0,0 0 0,0 0-1,0-1 1,1 1 0,-1-1 0,4 2 0,-4-2-16,-1-1 1,1 1-1,0-1 0,-1 1 1,1-1-1,0 0 1,0 0-1,-1 0 0,1 0 1,0 0-1,0 0 1,0 0-1,-1 0 0,1-1 1,0 1-1,-1-1 1,1 1-1,0-1 0,-1 0 1,1 0-1,-1 0 1,3-1-1,3-4 33,0 0-1,-1-1 1,0 1 0,0-1 0,-1-1-1,0 1 1,0-1 0,0 0-1,4-11 1,3-12 100,10-37 0,-17 53-114,10-51 141,-10 43 26,12-37 0,-17 59-210,0 1-1,0-1 1,1 1-1,-1-1 1,0 1 0,0-1-1,1 1 1,-1 0-1,0-1 1,1 1 0,-1 0-1,0-1 1,1 1 0,-1 0-1,1-1 1,-1 1-1,1 0 1,-1 0 0,0-1-1,1 1 1,-1 0-1,1 0 1,-1 0 0,1 0-1,-1 0 1,1 0 0,-1 0-1,1 0 1,-1 0-1,1 0 1,-1 0 0,1 0-1,-1 0 1,1 0-1,-1 0 1,1 0 0,-1 1-1,2-1 1,19 13 85,-15-10-66,109 67 664,-111-68-713,-1 0 93,-2 3-3259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7136,'0'0'8193,"2"9"-7574,21 71 1160,-14-43-599,-5-20-321,0 0 0,-1 0 0,1 27 0,-2-36 390,-1-5-1230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8:2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1013 3312,'0'0'8929,"-1"-10"-8614,-29-192 2134,20 158-2039,-2 1 0,-2 0 0,-2 1-1,-36-69 1,-109-145 935,68 119-467,20 39 711,62 79-992,8 11-211,6 8 203,3 8-558,0 0 0,0 1 0,-1-1 1,0 1-1,-1 0 0,4 10 0,8 15 11,11 16-11,27 52 49,52 138 0,-78-164-56,-1-4 36,23 98 0,-35-114-1,27 64 1,-39-112-45,-1-3 13,8 21 46,-10-25-63,1 0 0,-1 0 1,0-1-1,1 1 0,-1 0 0,1 0 0,-1 0 0,1 0 0,0 0 0,-1 0 0,1-1 0,0 1 0,0 0 0,-1-1 0,1 1 0,0 0 1,1 0 1235,7-15-1194,160-258 60,27-30 17,-24 58 166,-130 191-356,-39 49-119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57 4216,'0'0'9741,"2"-7"-9370,6-20-9,-7 26-324,-1-1-1,1 1 1,0 0-1,0 0 1,0 0 0,0 1-1,0-1 1,0 0-1,0 0 1,0 0-1,0 1 1,0-1 0,1 0-1,-1 1 1,0-1-1,0 1 1,1 0-1,-1-1 1,0 1-1,3 0 1,3-2 172,-5 1-123,0 0 0,0 0 0,0 1-1,1-1 1,-1 1 0,0-1 0,1 1 0,-1 0 0,1 0 0,-1 0 0,0 0 0,1 0 0,-1 0 0,0 1 0,1-1-1,-1 1 1,0 0 0,1-1 0,-1 1 0,0 0 0,0 0 0,0 1 0,0-1 0,0 0 0,0 1 0,2 1-1,-3-1-52,-1-1-1,1 0 0,-1 0 0,0 0 1,1 1-1,-1-1 0,0 0 0,0 1 0,0-1 1,0 0-1,0 1 0,0-1 0,0 0 0,0 1 1,-1 1-1,1 1 41,-1-1 0,0 1 1,-1 0-1,-1 4 0,-3 1 40,1 0-1,-2 0 1,1-1-1,-1 0 1,0 0-1,-1-1 1,0 0-1,0 0 1,0-1-1,-1 0 1,0-1-1,0 1 1,-19 6-1,23-9-30,0-1 1,1 1-1,-8 5 0,-8 5 348,20-12-425,0-1 0,0 0-1,0 0 1,0 0 0,-1 0-1,1 0 1,0 0 0,0 0-1,0 0 1,0 1-1,0-1 1,0 0 0,0 0-1,0 0 1,0 0 0,0 0-1,0 0 1,0 0 0,0 1-1,0-1 1,0 0 0,0 0-1,0 0 1,0 0 0,0 0-1,0 0 1,0 0-1,0 1 1,1-1 0,-1 0-1,0 0 1,0 0 0,0 0-1,0 0 1,0 0 0,0 0-1,0 0 1,0 0 0,0 1-1,0-1 1,1 0-1,-1 0 1,0 0 0,0 0-1,0 0 1,0 0 0,0 0-1,0 0 1,0 0 0,1 0-1,-1 0 1,0 0 0,0 0-1,0 0 1,0 0 0,0 0-1,0 0 1,1 0-1,6 3 109,12-1 151,34 2 0,-38-4-60,1 1 0,0 0 0,22 6 1,-28-4-47,-7-3-55,0 1 1,1 0 0,-1-1-1,0 1 1,0 1 0,-1-1-1,1 0 1,0 1-1,0 0 1,-1-1 0,4 3-1,-1-1-1291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6424,'0'0'2569,"-7"4"-2002,2-2-342,1 0 60,0 0 0,0 0 0,1 0 0,-1 0 0,0 1 0,1-1 0,-1 1 0,1 0 0,0 0 0,0 0 0,-3 5 0,6-7-202,-1-1 1,1 1-1,0-1 1,0 1-1,0-1 1,0 1-1,0-1 1,0 1-1,0-1 1,0 1-1,0-1 1,0 1 0,1-1-1,-1 0 1,0 1-1,0-1 1,0 1-1,1-1 1,-1 1-1,0-1 1,0 1-1,1 0 1,9 10 554,-6-8-358,8 8 174,1-1 0,0-1 0,0 0 0,30 15 0,-10-6 98,95 55 1687,-60-35-177,-62-35-1746,-5-3-247,0 1 0,0-1 0,-1 0 1,1 1-1,0-1 0,0 1 0,-1 0 0,1-1 0,0 1 0,0-1 1,-1 1-1,1 1 0,0-1-3,-1 0 1,0-1-1,1 1 1,-1 0-1,0 1 1,0-1-1,0 0 1,0 0-1,0 0 0,0 0 1,0 0-1,0 0 1,0 0-1,0 0 1,-1 0-1,1 0 1,-1 1-1,-11 19-52,5-10 77,-73 112 43,-8 15-14,75-118-84,10-16-34,-1 1 0,1 0 0,1 0 0,-1 0 0,-2 7 0,4-9 46,-1 1-477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5:2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3712,'0'0'4486,"9"9"-4036,10 8-164,-2 1-1,24 31 1,-20-20 135,-1 1 1,-1 0-1,-2 2 0,-1 0 1,12 36-1,-19-38 17,0 0 0,-3 1 0,0 0-1,-2 0 1,-1 0 0,-2 0 0,0 1 0,-3-1 0,0 0 0,-2 1 0,-14 50-1,9-49-8,-1 0-1,-2 0 0,-1-2 0,-2 1 1,-25 38-1,-9 0 137,-12 16 163,51-71-1375,1 2 0,1-1 1,-10 27-1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05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292 518 4008,'0'0'9397,"-11"1"-9089,-93 6 553,94-5-731,0 0-1,0 1 1,0-1-1,0 2 1,1-1 0,-1 2-1,1-1 1,0 1-1,0 0 1,1 1-1,-1 0 1,1 1 0,1-1-1,-1 1 1,1 1-1,-12 16 1,17-21-87,0 1 1,0 0-1,1 0 1,-1 0-1,1 0 0,0 0 1,0 0-1,0 0 1,0 0-1,1 1 0,0-1 1,0 0-1,0 0 1,0 1-1,1-1 1,1 7-1,-1-6 4,1 1 0,1 0 0,-1-1 0,1 1-1,0-1 1,0 0 0,1 0 0,-1 0 0,1 0 0,9 8 0,-8-8 3,0-1 0,0 1 0,1-1 0,0 0 0,0-1 1,0 1-1,0-1 0,1 0 0,-1-1 0,1 1 0,0-1 0,-1-1 0,1 1 1,0-1-1,0 0 0,0-1 0,0 0 0,0 0 0,0 0 0,13-3 0,-4-2 150,0-1-1,-1-1 0,25-14 1,-39 20-181,0 1 1,0-1 0,0 1-1,0-1 1,0 0-1,-1 0 1,1 1 0,0-1-1,-1 0 1,1 0-1,0 0 1,-1 0 0,1 0-1,0-1 1,-1 1-5,0 1 1,0 0 0,0-1-1,0 1 1,0-1-1,0 1 1,0-1 0,0 1-1,0-1 1,0 1 0,0 0-1,-1-1 1,1 1-1,0-1 1,0 1 0,0-1-1,0 1 1,-1 0 0,1-1-1,0 1 1,-1 0-1,1-1 1,-1 0 0,0 1 1,0-1 1,0 0 0,0 1 0,0-1-1,-1 1 1,1-1 0,0 1 0,0-1-1,-1 1 1,1 0 0,0 0-1,-1-1 1,1 1 0,0 0 0,-1 0-1,1 0 1,0 1 0,-1-1 0,1 0-1,-3 1 1,-3 2 7,-1 1-1,0 0 1,1 0 0,0 0 0,0 1-1,0 0 1,0 1 0,1-1-1,0 1 1,-7 9 0,5-5-17,1-1 1,0 2 0,1-1-1,0 1 1,0 0-1,-5 17 1,9-21 3,1-1 1,0 1-1,1 0 1,-1 0-1,1 0 1,1 0-1,-1-1 1,1 1-1,1 0 0,-1 0 1,1-1-1,0 1 1,0-1-1,7 12 1,-8-16-1,-1-1 0,1 0 1,0 0-1,0 0 1,0 0-1,0 0 0,0 0 1,0 0-1,1 0 0,-1-1 1,0 1-1,0 0 0,1-1 1,-1 1-1,0-1 1,1 1-1,-1-1 0,0 0 1,1 1-1,-1-1 0,0 0 1,1 0-1,-1 0 1,1 0-1,-1 0 0,1 0 1,1-1-1,5-1 43,0 0-1,-1-1 1,0 0-1,8-3 1,3-3 4,1 2-17,-1-2 0,0 0 0,0-1 0,16-13 0,64-55 13,-33 24-41,71-56-13,-89 66-2,-38 34 7,1 1 1,0 0-1,0 0 1,16-10-1,-104 102 234,62-67-235,2 2 1,0-1-1,1 2 0,1 0 1,0 0-1,2 1 0,0 0 1,-12 40-1,21-57 0,0-1 0,1 1-1,-1-1 1,1 1 0,0-1 0,0 1 0,0-1 0,0 1-1,0-1 1,0 1 0,1-1 0,-1 1 0,1-1-1,-1 0 1,1 1 0,0-1 0,0 0 0,0 1 0,1-1-1,1 3 1,-1-4-1,-1 0 0,0 0 0,1 0 0,-1 0 0,1 0 0,0-1 0,-1 1 0,1 0 0,0-1 0,-1 0 0,1 1 0,0-1 0,0 0 0,-1 0 0,1 0 0,0 0 0,0 0 0,-1 0 0,1 0 0,0-1 0,0 1 0,-1-1 0,1 1 0,0-1 0,-1 0 0,1 1 0,-1-1 0,1 0 0,-1 0 0,2-1 0,5-3 8,-1-1-1,1 1 0,-1-1 0,-1 0 1,1-1-1,-1 0 0,0 0 1,-1 0-1,1-1 0,-2 0 0,8-13 1,0-9 31,0 0 0,7-32 0,-3 7 68,14-52 469,-27 269-464,-6 179 118,-1-295-205,-1-1 0,-3 0 1,-2 0-1,-1-1 0,-24 59 1,25-82 14,0 0 1,-2 0-1,-1-1 1,0-1-1,-1 0 1,-30 30 0,43-48-42,1-1 0,-1 1 1,1 0-1,-1-1 1,1 1-1,-1 0 1,1-1-1,-1 1 1,0-1-1,1 1 0,-1-1 1,0 1-1,0-1 1,1 0-1,-1 1 1,0-1-1,0 0 1,1 0-1,-1 1 0,0-1 1,0 0-1,0 0 1,0 0-1,1 0 1,-1 0-1,0 0 0,0 0 1,0 0-1,0-1 1,1 1-1,-1 0 1,0 0-1,0-1 1,1 1-1,-2-1 0,1 0 0,0 0 0,1 0 0,-1 0 0,1 0 0,0 0 0,-1 0 0,1-1 0,0 1 0,-1 0 0,1 0 0,0 0 0,0 0 0,0-1 0,0 1 0,0 0 0,0 0 0,0 0 0,1 0 0,-1 0 0,0-1 0,1 1 0,-1 0 0,1 0 0,0-1 0,38-70 67,2 3 0,66-83 0,-89 127-45,34-45 45,44-62 100,-47 59-81,58-91 75,-8-32 104,-97 191-262,0 0 0,0 0 0,0-1 0,-1 1 0,0-1 0,0 1 0,0-1 0,-1-10 0,6-7 48,-15 138-8,0 3 4,9-89-50,-1 18 0,2-1 0,15 91 0,-16-136 0,0 0 0,0 1 0,0-1 0,1 0 0,-1 0 0,0 0 0,1 0 0,-1 0 0,1 0 0,-1 0 0,1 0 0,-1 0 0,1 0 0,0 0 0,-1 0 0,1 0 0,0 0 0,0 0 0,0 0 0,0-1 0,0 1 0,0 0 0,0-1 0,0 1 0,0-1 0,0 1 0,0-1 0,0 1 0,2-1 0,-1 0 0,1 0 0,-1-1 0,0 1 0,0-1 0,0 0 0,1 1 0,-1-1 0,0 0 0,0 0 0,0-1 0,0 1 0,-1 0 0,1-1 0,0 1 0,2-3 0,10-10 0,-1-1 0,0 0 0,-2-1 0,1 0 0,11-25 0,40-96 0,-29 59 0,-6 7 55,-25 65-45,1-1 39,-3 20-19,-1 18-2,1-1-1,2 0 1,1 1-1,1-1 1,2-1 0,0 1-1,2-1 1,26 55-1,-34-82-16,0 1 1,1 0-1,-1-1 0,1 0 0,0 1 1,-1-1-1,1 0 0,0 0 0,0 0 1,1 0-1,-1 0 0,0 0 0,0-1 1,1 1-1,-1-1 0,1 0 0,0 0 1,-1 0-1,1 0 0,0 0 0,0 0 1,0-1-1,2 1 0,0-1 10,-1-1 0,0 1 0,0-1 0,1 0-1,-1-1 1,0 1 0,0-1 0,0 1 0,0-1 0,0 0-1,-1-1 1,1 1 0,-1-1 0,6-5 0,0 1 8,-2-1 0,1-1 1,-1 0-1,0 0 0,-1 0 0,9-17 1,24-66 108,-14 27-61,-18 47-40,0 1 0,3-20 1,2-8 20,-5 31-50,-6 29-1,0 8-3,5 16-4,11 63 0,-14-91 0,0-1 0,0 0 0,1 1 0,1-2 0,-1 1 0,2 0 0,8 11 0,-13-19 2,1 0-1,-1 1 1,1-2-1,0 1 1,-1 0 0,1 0-1,0-1 1,0 1-1,0 0 1,0-1-1,1 0 1,-1 0-1,0 0 1,1 0 0,-1 0-1,0 0 1,1 0-1,-1-1 1,1 1-1,-1-1 1,1 0-1,-1 0 1,1 0 0,4 0-1,-2-2 3,-1 1 0,1-1 0,-1 0 0,0 0 1,0 0-1,0-1 0,0 0 0,0 1 0,-1-1 0,1-1 0,-1 1 0,5-6 0,2-4 17,-1 0-1,0-1 1,-1-1 0,0 1-1,-2-1 1,8-22 0,-8 20 31,1-1 0,1 1 0,0 1 0,16-24 0,-17 35 37,-7 5-72,1 0 0,-1 0 0,0 0 0,1 0-1,-1 0 1,0 0 0,0-1 0,1 1 0,-1 0 0,0 0 0,1 0 0,-1-1 0,0 1 0,0 0 0,0 0 0,1-1-1,-1 1 1,0 0 0,0-1 0,0 1 0,0 0 0,0-1 0,1 1 0,-1 0 0,0-1 0,0 1 0,0 0-1,0-1 1,0 1 0,0 0 0,0-1 0,0 1 0,0 0 0,0-1 0,-1 1 0,7 278 132,-4-6-60,-2-189-7,-3-104 79,1-27-85,11-68 129,4 1 1,41-159-1,-50 258-173,0 0 1,9-19-1,-11 31-28,-1 0-1,1 1 1,0-1 0,0 1-1,1-1 1,-1 1-1,1 0 1,-1 0-1,1 0 1,0 0-1,0 1 1,1-1 0,-1 1-1,8-4 1,-9 5-2,0 1 0,0-1 0,0 1 0,0 0 0,0 0 0,1 0 0,-1 0 1,0 0-1,0 1 0,0-1 0,0 1 0,0-1 0,1 1 0,-1 0 0,0 0 0,0 0 1,-1 0-1,1 0 0,0 0 0,0 1 0,0-1 0,-1 0 0,1 1 0,-1 0 0,1-1 0,-1 1 1,2 3-1,3 2 9,-1 0 1,0 1 0,-1-1 0,0 1-1,5 14 1,-7-17-6,-1 1 0,0-1-1,0 1 1,0 0 0,-1-1 0,1 1-1,-1 0 1,-1 0 0,1-1 0,-1 1-1,0 0 1,0-1 0,-1 1 0,0-1-1,0 1 1,0-1 0,0 0 0,-1 0-1,0 0 1,0 0 0,0 0 0,-8 7-1,2-2 10,0-1 1,-1 0-1,-1-1 0,1 0 0,-1-1 0,-1 0 0,0 0 0,-20 7 0,29-12-10,-1-1-1,0 0 0,0 1 1,0 0-1,0 0 1,0 0-1,1 1 0,-1-1 1,-5 5-1,41-11-12,40-16-50,-1-3 0,0-3 0,71-38 0,-37 13-93,-96 46 150,5-1 4,-14 7-3,0-1 1,0 0 0,1 0-1,-1 0 1,0 0 0,0 0 0,1 1-1,-1-1 1,0 0 0,0 0-1,0 0 1,1 1 0,-1-1-1,0 0 1,0 0 0,0 1 0,0-1-1,0 0 1,0 0 0,1 1-1,-1-1 1,0 0 0,0 0-1,0 1 1,0-1 0,0 0-1,0 0 1,0 1 0,0-1 0,0 0-1,0 1 1,0-1 0,0 0-1,0 0 1,-1 1 0,1-1-1,0 0 1,0 0 0,0 1 0,0-1-1,0 0 1,-1 0 0,1 1-1,-7 23 35,-2-1 0,-13 29 0,13-34-13,0 1 0,2 0 0,1 1 0,-5 20 0,5-14-1,-1 20 5,7-45-26,0-1 0,0 0 0,0 1 0,0-1 1,0 0-1,0 1 0,0-1 0,0 0 0,0 0 0,0 1 1,0-1-1,0 0 0,1 1 0,-1-1 0,0 0 0,0 0 1,0 1-1,0-1 0,1 0 0,-1 0 0,0 1 0,0-1 1,1 0-1,-1 0 0,0 0 0,0 1 0,1-1 0,-1 0 1,0 0-1,0 0 0,1 0 0,-1 0 0,0 0 0,1 1 1,-1-1-1,0 0 0,1 0 0,-1 0 0,0 0 0,0 0 1,1 0-1,-1 0 0,0 0 0,1-1 0,-1 1 0,0 0 1,1 0-1,-1 0 0,0 0 0,0 0 0,1 0 0,-1-1 1,0 1-1,0 0 0,1 0 0,-1 0 0,1-1 0,16-13 0,-11 5 9,-1 0-1,0 0 1,-1-1-1,0 0 1,0 0-1,-1 0 1,4-21 0,3-9 14,1-6 32,-9 34-20,0 1 0,1-1 0,0 1 0,6-12-1,-8 25-29,0 0-1,0-1 0,0 1 1,0 0-1,0 0 1,0 0-1,-1 0 0,1 0 1,-1 0-1,1 4 0,3 15-21,0 0 0,10 27-1,-12-42 10,1 0-1,-1 0 1,1 0-1,0-1 1,0 1-1,1-1 1,-1 0-1,1 0 1,0 0-1,1-1 1,-1 0-1,11 8 1,-12-10 5,0-1 1,1 0-1,-1 0 1,1 0 0,-1-1-1,0 1 1,1-1-1,0 1 1,-1-1 0,1-1-1,-1 1 1,1 0-1,-1-1 1,1 1 0,-1-1-1,7-3 1,5-1 15,0-1-1,16-9 1,107-68 70,-137 82-83,-1 1 0,1-1 0,0 0 0,0 1 0,0-1 0,0 1 0,0-1 0,0 1 0,0-1 0,0 1 0,0 0 0,0 0 0,0-1 0,0 1 0,0 0 0,0 0 0,0 0 0,0 0 1,1 0-1,-1 0 0,0 1 0,0-1 0,0 0 0,0 0 0,0 1 0,0-1 0,0 1 0,0-1 0,0 1 0,0-1 0,0 1 0,-1-1 0,1 1 0,0 0 0,0 0 0,-1-1 0,2 2 0,1 3 0,1 1 0,-1 0 0,-1-1 0,1 1 0,2 10 0,5 8 0,-4-11 1,3 6 3,1-1 0,17 25 1,-24-38-5,1-1 1,-1 0-1,1 0 1,-1-1 0,1 1-1,0-1 1,0 0-1,1 0 1,-1 0-1,1 0 1,-1-1 0,1 0-1,0 0 1,0 0-1,7 2 1,-7-4-2,0 0 1,0 0 0,0 0 0,0 0-1,0-1 1,0 0 0,0 0-1,0-1 1,0 1 0,0-1 0,-1 0-1,1 0 1,-1 0 0,1-1-1,-1 0 1,0 0 0,0 0 0,7-7-1,1-2 12,0-1 0,0-1 0,-1 0 0,9-17 0,0-2 10,-2-2-1,-2 0 1,-1-1-1,-2-1 1,-2 0-1,-1-1 1,7-53-1,-4-11 6,-3-163-1,-9 243-20,-2-1 0,0 0 0,-1 0 0,-11-43 0,13 66-5,0 0 0,0 0 1,0 0-1,0 0 0,0 0 0,0 0 0,0 0 1,0-1-1,0 1 0,0 0 0,0 0 0,0 0 1,0 0-1,0 0 0,0 0 0,0 0 0,0 0 1,0 0-1,0-1 0,0 1 0,0 0 0,0 0 1,0 0-1,0 0 0,-1 0 0,1 0 0,0 0 1,0 0-1,0 0 0,0 0 0,0 0 0,0 0 1,0 0-1,0 0 0,0 0 0,0-1 0,0 1 1,-1 0-1,1 0 0,0 0 0,0 0 0,0 0 1,0 0-1,0 0 0,0 0 0,0 0 0,0 0 1,0 0-1,0 0 0,-1 0 0,1 0 0,0 0 1,0 0-1,0 0 0,0 1 0,0-1 0,0 0 1,0 0-1,0 0 0,0 0 0,0 0 0,0 0 1,-1 0-1,1 0 0,0 0 0,0 0 0,0 0 1,0 0-1,0 0 0,-4 11-3,0 15-7,6 94 2,22 152 0,-16-196 7,1 4 2,3-1 0,28 98 0,-39-172 5,1 0 1,0 0-1,0 0 1,0 0 0,0-1-1,1 1 1,0 0-1,0-1 1,0 0-1,5 5 1,-6-8-4,-1 0-1,1 1 1,0-1-1,0 0 1,-1 0-1,1 0 1,0-1 0,0 1-1,0 0 1,0-1-1,0 1 1,0-1-1,0 0 1,0 1 0,0-1-1,0 0 1,0 0-1,0-1 1,0 1-1,0 0 1,0-1 0,0 1-1,0-1 1,0 1-1,0-1 1,0 0-1,-1 0 1,1 0 0,3-2-1,9-8 14,1 0 1,-2-1-1,0 0 1,18-22-1,-9 10-2,-4-1 7,4-6 32,-20 30-50,-1-1 0,0 1 0,0 0 0,1-1 1,-1 1-1,1 0 0,0 0 0,-1 0 0,1 0 1,0 0-1,-1 0 0,1 1 0,0-1 0,2 0 0,-3 1 1,0 0 0,0 0-1,0 0 1,0 1-1,0-1 1,0 0 0,0 1-1,0-1 1,0 0-1,0 1 1,-1-1 0,1 1-1,0-1 1,0 1 0,0 0-1,-1-1 1,1 1-1,0 0 1,-1 0 0,1-1-1,0 1 1,-1 0-1,1 0 1,-1 0 0,1 0-1,0 1 1,11 33 28,-6-16-18,3 3 2,-6-14-13,0 0-1,1-1 1,-1 1-1,1-1 1,1 0-1,-1 0 1,1 0 0,1-1-1,6 7 1,-9-11 1,-1-1-1,1 1 1,0-1 0,0 0 0,1 0 0,-1 0 0,0 0 0,0-1-1,0 1 1,0-1 0,1 0 0,-1 0 0,0 0 0,0 0 0,1-1-1,-1 1 1,0-1 0,0 0 0,0 0 0,0 0 0,6-3 0,3-2 17,1-1 0,-2 0 1,20-14-1,65-47 90,-81 62-45,-14 6-65,-1 0 1,0 0-1,1 0 1,-1 0-1,0 0 1,1 0-1,-1 0 1,0 0-1,1 0 1,-1 1-1,0-1 0,0 0 1,1 0-1,-1 0 1,0 0-1,1 1 1,-1-1-1,0 0 1,0 0-1,1 1 1,-1-1-1,0 0 1,0 0-1,0 1 1,1-1-1,0 3 4,-1 0 0,1 0 0,-1 0 0,0-1 0,1 1 0,-1 0 0,-1 5 0,1 10 23,0-7-18,2-1 0,-1 0 0,1 0 1,1 0-1,-1 0 0,6 12 0,-7-20-11,0 1 1,1-1-1,-1 1 0,0-1 0,1 0 1,0 1-1,-1-1 0,1 0 1,0 0-1,0 0 0,0-1 1,0 1-1,0 0 0,0-1 0,1 1 1,-1-1-1,1 0 0,-1 0 1,1 0-1,-1 0 0,1 0 1,0 0-1,-1-1 0,1 1 0,0-1 1,-1 0-1,1 0 0,3 0 1,-4 0-2,0 0 1,0-1-1,0 1 0,-1-1 1,1 1-1,0-1 1,0 0-1,-1 0 0,1 1 1,-1-1-1,1 0 1,-1-1-1,1 1 1,-1 0-1,1 0 0,-1-1 1,0 1-1,2-3 1,-1 1-1,0 0 0,-1 0 0,1-1 0,-1 1 0,0-1 0,0 1 0,0-1 0,1-7 0,-1 5 7,-1 0-1,0 0 1,0 0-1,0 0 1,-1 0-1,0 0 1,0 0-1,0 1 1,-1-1-1,0 0 1,-3-7-1,1 6 24,0 0-1,-1 1 0,0-1 1,0 1-1,-1 0 0,1 0 1,-1 1-1,0 0 0,-10-6 1,16 11-28,0-1-1,0 1 1,0 0 0,-1 0 0,1 0 0,0 0 0,0 0-1,0 0 1,0 0 0,0 0 0,-1 0 0,1 0 0,0 0-1,0-1 1,0 1 0,0 0 0,0 0 0,0 0 0,0 0-1,0 0 1,0 0 0,-1-1 0,1 1 0,0 0 0,0 0-1,0 0 1,0 0 0,0-1 0,0 1 0,0 0 0,0 0-1,0 0 1,0 0 0,0 0 0,0-1 0,0 1 0,0 0 0,0 0-1,0 0 1,0 0 0,0-1 0,1 1 0,-1 0 0,0 0-1,0 0 1,0 0 0,0 0 0,0 0 0,0-1 0,0 1-1,0 0 1,1 0 0,11-6-38,16 1-51,-13 4 67,0 2 0,0-1 1,0 2-1,-1 0 0,1 0 0,-1 2 1,1-1-1,19 9 0,-24-7 18,-1 0 0,1 0 0,-1 1-1,0 0 1,0 0 0,-1 1 0,0 0-1,0 1 1,-1 0 0,0 0 0,0 0-1,7 13 1,-4 0 11,-8-17 4,0 1-1,0-1 1,0 0 0,0 0-1,1 0 1,-1 0-1,1 0 1,0 0 0,0-1-1,6 5 1,-7-8-10,0 0 0,0 0 0,0 0-1,0-1 1,0 1 0,0-1 0,0 1 0,0-1 0,0 0 0,0 0-1,0 1 1,0-2 0,0 1 0,0 0 0,0 0 0,-1 0-1,3-3 1,0 1-5,41-33-6,-32 24 35,1 1 1,0 1-1,1 0 1,20-10-1,-33 19-17,0 0-1,1 1 1,-1 0-1,1-1 1,-1 1-1,1 0 1,-1 0-1,1 1 1,-1-1-1,0 0 1,1 1-1,-1-1 1,1 1-1,-1 0 1,0 0-1,0 0 1,1 0-1,-1 0 1,0 1-1,0-1 1,0 0-1,0 1 1,2 2-1,4 3 29,-1 0-1,0 0 0,-1 0 1,9 14-1,27 37 17,-26-37-408,0 1 0,15 29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06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15984,'0'0'0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06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0 179 8136,'0'0'641,"15"-7"-236,209-76 1201,-143 60-428,1 3 1,0 4 0,2 3-1,141-2 1,-224 15-1217,-1-1-1,1 1 1,0 0 0,-1 0-1,1 0 1,-1 0 0,1 0 0,0 0-1,-1 0 1,1 0 0,0 0 0,-1 0-1,1 0 1,-1 0 0,1 1 0,0-1-1,-1 0 1,1 0 0,-1 0-1,1 1 1,-1-1 0,1 0 0,-1 1-1,1-1 1,-1 1 0,1-1 0,-1 1-1,1-1 1,-1 0 0,0 1-1,1 0 1,-1-1 0,0 1 0,1-1-1,-1 1 1,0 0 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06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 11048,'0'0'1304,"24"-65"-984,-3 45-144,7-4 8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16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6328,'0'0'14663,"8"14"-14375,0-1-211,-2-3-18,0 0-1,0 1 1,-1-1-1,-1 1 0,0 0 1,0 1-1,2 13 0,20 164 859,-10-54-107,-5-81 332,-11-52-1383,0 0 0,1 0 0,-1 0 1,1 1-1,-1-1 0,1 0 0,0-1 1,0 1-1,-1 0 0,1 0 0,1 0 1,0 2-1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19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1 6016,'0'0'6818,"10"0"-6132,32 1-57,-40-1-575,0 0 1,0 1-1,0 0 0,-1-1 1,1 1-1,0 0 1,-1 0-1,1 0 0,0 0 1,-1 0-1,1 0 0,-1 1 1,1-1-1,-1 1 1,0-1-1,0 1 0,0-1 1,0 1-1,0-1 0,0 1 1,0 0-1,0 0 1,0 2-1,2 3 96,-1 0 0,-1 0 0,1 0-1,0 8 1,-2-14-135,1 20 266,-1 0-1,0 0 1,-2-1-1,0 1 1,-2 0-1,0-1 1,-1 1-1,-1-1 1,-1-1-1,-1 1 1,0-1-1,-2-1 1,0 1-1,-1-1 1,-19 23-1,25-36-126,1 0 1,-1-1-1,0 0 1,0 0-1,0-1 1,-1 1-1,-6 3 1,10-6-117,1 0 0,-1-1 0,1 1 0,-1 0 0,0-1 0,1 1 1,-1-1-1,0 1 0,0-1 0,1 0 0,-1 1 0,0-1 1,0 0-1,1 0 0,-1-1 0,0 1 0,0 0 0,1 0 0,-1-1 1,0 1-1,1-1 0,-1 0 0,0 1 0,1-1 0,-1 0 0,1 0 1,-1 0-1,1 0 0,-2-2 0,2 2-21,1 0 0,-1 0-1,0 0 1,1 0 0,-1 0 0,1 0 0,0 0 0,-1 0-1,1 0 1,0 0 0,0-1 0,0 1 0,0 0 0,0 0 0,0 0-1,0 0 1,0-1 0,0 1 0,0 0 0,1 0 0,-1-1-1,11-20-1822,-9 19 530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22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321 333 5920,'0'0'2464,"-4"11"-1983,-2 4-299,-1 0 1,0 0-1,-1-1 0,-1 0 1,0 0-1,-1-1 0,-13 14 1,8-12 181,0-1 1,-2 0-1,-17 11 1,31-22-245,-1-1 0,0 1 0,0-1 1,0 0-1,0 0 0,-1 0 0,1-1 0,0 1 0,-1-1 0,1 0 1,-1 0-1,1-1 0,-1 0 0,0 1 0,1-1 0,-1-1 0,1 1 0,-1-1 1,1 0-1,-7-1 0,7 0-20,1 0-1,-1-1 1,1 1 0,0 0 0,0-1-1,0 0 1,1 0 0,-1 1 0,1-2-1,-1 1 1,1 0 0,0 0 0,0-1-1,-3-7 1,2 3 51,0 0 0,1-1 0,0 0 0,0 0 0,-1-15 0,3 15-63,0 0-1,1-1 0,0 1 0,0 0 0,1 0 0,0 0 0,1 0 0,0 0 0,6-12 0,4-5 190,30-41-1,-30 47-202,-3 6-17,1 0 1,1 1-1,0 0 1,1 0-1,0 2 0,0-1 1,2 2-1,-1 0 1,1 0-1,1 2 1,19-9-1,-11 5 35,-19 9-43,1-1 0,0 1 0,0 1 0,1-1 0,10-2 0,-15 5-34,-1 0 1,1 0-1,0 0 1,-1 0-1,1 0 1,0 0-1,-1 0 1,1 1-1,0-1 1,-1 0-1,1 1 0,-1 0 1,1-1-1,-1 1 1,1 0-1,-1 0 1,1 0-1,-1 0 1,0 0-1,1 0 1,-1 0-1,0 0 0,0 0 1,0 1-1,0-1 1,0 0-1,1 3 1,2 4 31,-1 0 0,1-1 0,-2 1 0,1 1 0,-1-1 0,0 0 0,-1 1 1,0-1-1,0 0 0,-1 1 0,-1 13 0,-2 10 134,-12 50 0,15-80-174,-17 58 253,-2 0 0,-3-2 0,-38 74-1,41-90-94,2 4 23,14-36-44,-1 0 0,0 0 0,0 0 0,-1 0 0,-8 12 0,12-22-137,1 1 0,0-1 0,0 0 0,0 0-1,0 0 1,0 0 0,-1 0 0,1 1 0,0-1-1,0 0 1,0 0 0,0 0 0,-1 0 0,1 0 0,0 0-1,0 0 1,0 0 0,-1 1 0,1-1 0,0 0-1,0 0 1,-1 0 0,1 0 0,0 0 0,0 0 0,0 0-1,-1 0 1,1 0 0,0-1 0,0 1 0,0 0-1,-1 0 1,1 0 0,0 0 0,0 0 0,0 0 0,-1 0-1,1 0 1,0-1 0,0 1 0,0 0 0,0 0-1,-1 0 1,1 0 0,0-1 0,0 1 0,0 0-1,0 0 1,0 0 0,0 0 0,0-1 0,-1 1 0,1 0-1,0 0 1,0-1 0,0 1 0,0 0 0,0 0-1,0 0 1,0-1 0,0 1 0,0 0 0,0 0 0,0 0-1,0-1 1,0 1 0,1-1 0,-3-18 105,4-9-33,1 1-1,1 0 1,2 0-1,1 0 0,20-50 1,-11 39-28,1 2 1,3-1-1,39-55 0,-13 31 39,58-59-1,-101 117-85,30-29 19,-30 30-20,-1 0 0,0 0-1,1 1 1,-1-1 0,1 1 0,0-1 0,-1 1 0,1 0 0,0 0-1,0 0 1,0 1 0,5-2 0,-7 3-3,0-1 1,1 0-1,-1 0 1,0 1-1,0-1 1,0 1-1,0-1 1,0 1-1,0-1 1,0 1-1,0 0 1,0 0-1,0-1 1,0 1-1,-1 0 1,1 0-1,0 0 1,0 0-1,-1 0 1,1 0-1,-1 0 1,2 2-1,8 26 9,-6-7 6,-1 0 0,-1 0 0,-1 1 0,-2 36-1,-18 93 87,18-144-93,-29 146 192,21-113-78,6-26 6,2-12-15,2-5-5,3-23-3,17-77-16,5 1 0,4 2 1,4 1-1,50-101 0,-66 166-74,-18 113-6,-4 0 34,3 1 0,12 102 1,-7-153-12,-3-15 6,1-1 1,0 0 0,1 0 0,0 0 0,1 0-1,1-1 1,0 0 0,9 18 0,-13-29-25,1 0-1,-1 0 1,1 0 0,-1 0-1,1 0 1,0 0 0,0 0-1,0-1 1,0 1 0,0-1 0,0 1-1,0-1 1,0 0 0,1 1-1,-1-1 1,1-1 0,-1 1 0,0 0-1,1 0 1,0-1 0,-1 0-1,1 1 1,-1-1 0,1 0-1,-1 0 1,1-1 0,0 1 0,2-1-1,6-2 19,-1 0 0,0-1 0,0-1 0,0 0 0,13-8 0,6-3 36,16-9 38,-1-1 1,46-37-1,-80 55-78,1 1 1,-1 0 0,1 1-1,13-5 1,-19 9-23,-1 1 0,0-1 0,1 1 0,0 0 0,-1 0 0,1 1-1,0-1 1,-1 1 0,1 0 0,0 1 0,-1-1 0,1 1 0,-1 0 0,6 1 0,-5-1-5,-3 0 0,0 0 0,1-1 0,-1 1 0,0 0-1,0 0 1,0 0 0,1 1 0,1 1 0,-4-3-1,0 0 0,0 1 0,1-1 1,-1 0-1,0 1 0,0-1 0,0 0 0,0 0 0,0 1 0,0-1 0,0 0 0,0 1 0,0-1 0,-1 0 0,1 0 1,0 1-1,0-1 0,0 0 0,0 0 0,0 1 0,0-1 0,0 0 0,-1 0 0,1 1 0,0-1 0,0 0 1,0 0-1,-1 0 0,1 1 0,0-1 0,0 0 0,-1 0 0,1 0 0,0 0 0,0 1 0,-1-1 0,1 0 0,0 0 1,0 0-1,-1 0 0,1 0 0,0 0 0,-1 0 0,1 0 0,-1 0 0,-4 1 10,0-1 1,-1 0-1,1 0 0,-1-1 0,-9-1 0,-18-1 12,19 4-14,0 0 0,1 1 0,-24 6-1,34-8-6,1 1 0,-1-1 0,1 1 0,-1 0 0,1 0 0,-1 0 0,1 0 0,0 1 0,-1-1 0,1 1 0,0-1 0,0 1 0,0 0 0,0-1 0,0 1 0,1 0 0,-1 1 0,1-1 0,-1 0 0,1 0-1,0 1 1,-1-1 0,1 1 0,1-1 0,-1 1 0,-1 2 0,2-1 1,-1-1-1,1 1 1,0-1-1,0 1 1,0-1 0,1 1-1,-1-1 1,1 1-1,0-1 1,0 1-1,0-1 1,0 0-1,1 0 1,-1 1 0,1-1-1,0 0 1,0 0-1,0-1 1,0 1-1,1 0 1,-1-1 0,1 1-1,-1-1 1,1 0-1,0 0 1,0 0-1,0 0 1,0 0-1,0-1 1,0 1 0,1-1-1,-1 0 1,0 0-1,6 1 1,-4-1 1,-1-1 0,0 0 1,1 1-1,-1-1 0,0-1 1,0 1-1,1 0 0,-1-1 1,0 0-1,0 0 0,0-1 0,1 1 1,-2-1-1,1 0 0,0 0 1,4-2-1,1-3 3,0-1 1,-1 0-1,1 0 1,9-13-1,-8 9-3,22-21-1,-30 32 4,0 1-1,0-1 1,0 0-1,0 1 1,0-1-1,1 1 1,-1 0 0,0-1-1,0 1 1,1 0-1,-1 0 1,0 1-1,0-1 1,0 0-1,1 1 1,-1 0 0,3 1-1,21 1 12,4-7 22,0-2-1,-1-1 0,0-1 0,-1-1 1,38-18-1,-64 25-28,0 1 1,0 1-1,1-1 0,-1 0 1,0 0-1,1 1 0,-1 0 1,1-1-1,-1 1 0,1 0 1,-1 0-1,1 0 0,-1 0 1,0 1-1,1-1 1,-1 1-1,1 0 0,-1-1 1,0 1-1,1 0 0,-1 0 1,0 0-1,0 1 0,4 2 1,1 2 40,0 1 0,0 1 0,-1-1 1,0 1-1,5 8 0,9 12 63,12 17 117,-23-30-68,1 0 0,15 15 0,-22-26-121,1-1 1,-1 1-1,1-1 1,0 0 0,0 0-1,0-1 1,1 1-1,-1-1 1,0 0-1,1 0 1,0 0 0,6 1-1,-1-2 66,0 0 1,0-1-1,0 0 0,-1 0 1,1-1-1,0 0 1,0-1-1,-1 0 0,1-1 1,-1 0-1,0 0 0,1-1 1,-2 0-1,11-7 0,-9 0-100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8:2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5520,'0'0'5241,"6"13"-4561,6 17-195,-2 0-1,-1 1 1,-1 0-1,6 57 1,-8-20 258,13 128 1901,-19-184-2308,-1-10-250,1 0 1,0 0-1,0-1 0,0 1 1,0 0-1,0 0 1,0 0-1,1-1 0,-1 1 1,1 0-1,0 3 0,6-22 541,20-87-146,8-25-94,-28 106-219,2-1 1,1 2 0,16-29 0,-26 50-152,1 0 0,0-1 0,-1 1 0,1 0 0,0 0 0,0 0 0,0 0 0,0-1 0,0 1 1,0 0-1,0 0 0,0 1 0,0-1 0,0 0 0,0 0 0,1 0 0,-1 1 0,0-1 0,0 1 0,1-1 0,-1 1 1,1-1-1,-1 1 0,3 0 0,-2 0 0,-1 1 1,1-1-1,0 1 0,-1 0 1,1 0-1,-1 0 1,1 0-1,-1 0 1,0 0-1,1 0 0,-1 0 1,0 1-1,0-1 1,1 0-1,-1 1 0,1 2 1,4 6 37,0 1 1,-1 0-1,-1 0 0,5 17 1,-3-3 73,3 33 0,-6-35 100,10 40 0,-13-63-222,0 0 0,0 1 0,0-1 0,0 1 0,0-1 0,0 1 0,1-1 0,-1 0 0,0 1 0,0-1 0,0 1 0,1-1 0,-1 0 0,0 1 0,1-1 0,-1 0 0,0 1 0,1-1 0,-1 0 0,0 1 0,1-1 0,-1 0 0,0 0 0,1 0 0,-1 1 0,1-1 0,-1 0 0,1 0 0,-1 0 0,0 0 0,1 0 0,-1 0 0,1 0 0,-1 0 0,1 0 0,0 0 0,0 0 5,1-1 1,-1 0 0,1 1-1,-1-1 1,1 0 0,-1 0-1,0 0 1,1 0 0,-1 0-1,2-2 1,25-34 105,23-43 37,-20 28 18,2 2 1,58-66 0,-90 114-159,1 1 0,-1-1 0,0 1 0,1 0 1,-1-1-1,1 1 0,-1 0 0,1 0 0,-1 0 1,1 0-1,0 0 0,0 0 0,0 0 0,-1 1 1,1-1-1,0 1 0,0-1 0,0 1 0,0 0 0,0 0 1,0 0-1,0 0 0,0 0 0,0 0 0,3 1 1,-2 0 4,-1 1 1,1-1-1,0 1 1,-1 0-1,0 0 1,1 0 0,-1 0-1,0 0 1,0 0-1,0 1 1,0-1-1,0 1 1,-1-1-1,1 1 1,1 4 0,10 21 80,-2 0 0,-1 0 1,-1 1-1,-1 1 0,-2-1 1,5 51-1,-3-15 108,-5-48-46,-1-1 0,0 1 0,-1 0 0,-2 25 0,12-92-992,-8 34-2283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22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583 0 13168,'0'0'2093,"-15"13"-1745,-161 145 657,131-117-703,-92 89 733,105-96-563,1 2 0,-27 41 0,-20 19 1706,76-93-2315,-3 6 1045,5-9-957,0 0 0,0 0 0,0 0 0,0-1 0,0 1 0,-1 0 0,1 0 0,0 0 0,0 0-1,0 0 1,0 0 0,0 0 0,0 0 0,0 0 0,0 0 0,0-1 0,0 1 0,0 0 0,0 0 0,0 0 0,0 0-1,0 0 1,0 0 0,0 0 0,0 0 0,-1 0 0,1 0 0,0 0 0,0 0 0,0 0 0,0 0 0,0 0 0,0 0-1,0 0 1,0 0 0,0 0 0,0 0 0,-1 0 0,1 0 0,0 0 0,0 0 0,0 0 0,0 0 0,0 0 0,0 0-1,0 0 1,0 0 0,0 0 0,0 0 0,-1 0 0,1 0 0,0 0 0,0 0 0,0 0 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25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97 803 6928,'0'0'5178,"-6"16"-4616,0 0-397,-32 91 854,26-69-384,3-10 15,1 0 0,-7 45-1,14-66-434,0 0 0,0 0 0,1 0-1,0 1 1,1-1 0,0 0 0,0 0 0,0 0-1,1 0 1,0 0 0,0 0 0,1-1-1,0 1 1,0-1 0,7 10 0,-10-15-176,1 0 1,-1-1 0,1 1 0,-1-1-1,1 1 1,-1-1 0,1 0 0,-1 1-1,1-1 1,-1 0 0,1 1-1,0-1 1,-1 0 0,1 0 0,0 1-1,-1-1 1,1 0 0,0 0 0,-1 0-1,1 0 1,0 0 0,0 0 0,-1 0-1,1 0 1,0 0 0,20-10 432,13-22-48,-11 3-153,-1-2 0,-2 0 0,-1-1 0,24-57 0,4-6 230,-46 94-487,-1 0 0,1 0 0,-1 0-1,1 0 1,-1 0 0,1 0 0,0 0 0,-1 0 0,1 1 0,0-1 0,0 0-1,-1 0 1,1 1 0,0-1 0,0 0 0,2 0 0,-3 1-6,0 0-1,1 0 1,-1 0 0,1 1 0,-1-1 0,0 0-1,1 0 1,-1 0 0,0 0 0,1 1 0,-1-1-1,0 0 1,1 0 0,-1 1 0,0-1 0,1 0 0,-1 1-1,0-1 1,0 0 0,0 1 0,1-1 0,-1 0-1,0 1 1,0-1 0,0 0 0,0 1 0,0-1-1,1 1 1,5 41 252,-6-40-258,1 11 42,0 0 6,0 0-1,0-1 1,1 0-1,7 21 1,-5-23-7,1 6 73,1 0-1,1 0 1,1-1 0,16 25-1,-23-39-96,0 1-1,1-1 1,-1 0-1,0 0 1,0 0 0,1 0-1,-1 0 1,0-1-1,1 1 1,-1 0-1,1-1 1,-1 1-1,1-1 1,0 1-1,-1-1 1,1 0 0,-1 1-1,1-1 1,0 0-1,-1 0 1,1 0-1,-1 0 1,1-1-1,0 1 1,-1 0-1,1-1 1,-1 1 0,1-1-1,-1 1 1,1-1-1,-1 0 1,1 0-1,1-1 1,4-2 31,-1 0 1,0-1-1,0 0 1,0 0-1,0 0 1,5-7-1,3-7 14,0-1 0,-1 0 0,-1-1 0,-1-1 0,-1 0 0,0 0 0,-2-1 0,6-28 0,-9 36-20,0 1-1,11-20 1,-16 33-63,10 15-37,3 8 55,0 0 0,24 29 0,-30-43 17,0 0 0,0-1-1,0 1 1,1-2-1,0 1 1,1-1 0,-1 0-1,1-1 1,11 5-1,-17-9-7,0 0-1,0 0 1,0 0-1,0-1 1,0 1-1,0-1 0,0 0 1,0 0-1,0 0 1,0 0-1,0 0 0,0-1 1,0 1-1,0-1 1,0 0-1,0 0 0,-1 0 1,1 0-1,0-1 1,0 1-1,-1-1 0,1 1 1,-1-1-1,0 0 1,1 0-1,-1 0 0,0 0 1,2-4-1,5-5 25,0-1-1,-1 0 1,-1-1-1,9-20 1,-12 25-14,1-2 12,-1 0-1,0 0 1,3-13-1,-6 20-18,-1 0 0,1 0 0,-1 1 0,0-1 0,1 0 0,-1 0 0,0 0 0,-1 0 0,1 0 0,0 0 0,-1 1 0,0-1 0,1 0 0,-1 0 0,0 1 0,-1-1 0,-1-4 0,2 7-8,1-1 0,-1 1 1,1 0-1,-1-1 0,0 1 0,1 0 0,-1-1 0,1 1 1,-1 0-1,0-1 0,1 1 0,-1 0 0,0 0 0,0 0 1,1 0-1,-1 0 0,0 0 0,1 0 0,-1 0 0,0 0 0,1 0 1,-1 0-1,0 0 0,1 0 0,-1 1 0,0-1 0,1 0 1,-1 1-1,-1-1 0,-17 13 66,14-8-60,1 1 1,-1 0-1,1 0 0,0 0 1,0 1-1,0 0 0,1-1 1,0 1-1,1 0 0,-1 0 1,1 1-1,-1 7 0,1-3-2,1 1 0,0-1 0,0 1 0,1 0 0,1-1 0,2 18-1,-1-19-1,0 0 0,1 0-1,1-1 1,0 1 0,0-1-1,1 0 1,0 0 0,0 0-1,12 15 1,-14-22-2,0 0 0,1 1 0,-1-1 1,1 0-1,-1 0 0,1-1 0,0 1 1,0-1-1,0 0 0,0 0 0,0 0 0,1-1 1,-1 1-1,0-1 0,1 0 0,-1 0 1,1-1-1,-1 1 0,1-1 0,0 0 0,-1 0 1,1-1-1,-1 1 0,1-1 0,-1 0 1,7-2-1,2-1 1,0-1-1,0-1 1,-1 0 0,0 0 0,0-1 0,0-1-1,-1 0 1,14-12 0,-8 4-1,-1-1 1,-1-1-1,0 0 0,13-23 0,9-24 3,-2-1-1,-4-1 0,-2-2 0,-3-1 0,21-92 0,-36 107 20,-2-1 0,3-98 0,-9 98-13,-2 33-6,1 6-1,-1 0 0,-1 0 0,-1 0 0,-2-18-1,-1 26-1,-2 11-3,-5 19 0,-1 8 0,3 1 0,0 0 0,-8 52 0,-2 94 0,13-90 4,6 137 0,3-187 8,1-1 1,2 0 0,2 0 0,1-1 0,1 0 0,25 54-1,-34-84-9,1 0-1,1-1 0,-1 1 1,0 0-1,1-1 0,0 1 0,0-1 1,0 0-1,0 0 0,0 0 0,1 0 1,5 4-1,-6-6 0,-1 0 1,1-1-1,-1 1 1,1 0-1,-1-1 0,1 1 1,0-1-1,-1 0 1,1 0-1,-1 0 1,1 0-1,0 0 0,-1-1 1,1 1-1,-1-1 1,1 0-1,-1 0 1,1 0-1,-1 0 0,1 0 1,-1 0-1,4-3 1,4-4 2,0 1 1,-1-1 0,0-1-1,-1 0 1,0 0 0,0 0-1,9-17 1,42-80 20,-53 94-24,20-44 18,-3 0-1,-2-2 0,-3 0 1,12-62-1,21-244-67,-51 360 48,1-1-1,-1 1 1,0 0-1,0 0 1,0 0-1,-1 0 1,1 0-1,-1 0 1,0 0-1,0 0 1,-1 0-1,-2-6 1,4 9 0,0 1 1,-1 0-1,1 0 1,0 0-1,0 0 1,0 0-1,0 0 1,0 0-1,0 0 1,-1 0-1,1 0 1,0 0-1,0 0 1,0 0-1,0 0 1,0 0-1,0 0 1,-1 0-1,1 0 1,0 0-1,0 0 1,0 0-1,0 0 1,0 0-1,0 0 1,-1 0-1,1 0 1,0 0 0,0 0-1,0 0 1,0 0-1,0 0 1,0 1-1,0-1 1,0 0-1,-1 0 1,1 0-1,0 0 1,0 0-1,0 0 1,0 0-1,0 1 1,0-1-1,0 0 1,0 0-1,0 0 1,0 0-1,0 0 1,0 0-1,0 1 1,0-1-1,0 0 1,0 0-1,0 0 1,0 0-1,0 0 1,0 0-1,0 1 1,0-1-1,0 0 1,0 0-1,0 0 1,0 0-1,-4 17 16,3-8-10,-19 78 105,5 2-1,3 0 0,0 111 1,12-153-35,-1 15 125,14 117 0,-9-151-126,-2-11 6,0 0-1,1-1 0,1 1 1,1 0-1,0-1 1,1 0-1,1-1 1,9 18-1,-15-31-58,1 0 0,-1 0-1,0-1 1,1 1 0,-1 0 0,0-1 0,1 0-1,0 1 1,-1-1 0,1 0 0,0 1 0,0-1-1,0 0 1,0-1 0,0 1 0,0 0 0,0 0-1,0-1 1,0 1 0,0-1 0,3 1 0,-1-2-2,-1 1 0,1-1 1,-1 1-1,0-1 0,1 0 1,-1-1-1,0 1 0,0 0 1,0-1-1,0 0 0,0 0 1,3-2-1,5-4 24,-1-1 0,-1 0-1,0-1 1,0 0 0,12-19 0,71-112 358,-89 135-357,1 1 1,0-1-1,0 1 0,0 0 0,10-9 0,-13 16-39,-1-1-1,1 0 1,-1 0 0,0 0-1,1 1 1,-1-1 0,0 0-1,0 0 1,0 1 0,0-1-1,0 0 1,0 2 0,0-1 0,0 22 26,2 0 0,0-1-1,2 1 1,1-1 0,0 1 0,11 25 0,-15-46-30,1 0 1,-1 0-1,1-1 0,0 1 1,0 0-1,0-1 1,0 1-1,0-1 1,1 0-1,-1 1 0,1-1 1,-1 0-1,1-1 1,0 1-1,0 0 1,0-1-1,0 0 0,0 0 1,0 1-1,0-2 1,0 1-1,0 0 1,1-1-1,-1 1 0,0-1 1,0 0-1,1 0 1,-1 0-1,0-1 1,6 0-1,2-2-8,0 1 0,0-1 0,0-1 0,-1 0 0,1 0 0,-1-1-1,16-11 1,21-18-54,-1-3 0,-2-1-1,50-58 1,-76 74 12,-11 8-13,-7 13 57,0 1 1,0 0 0,0 0-1,0-1 1,0 1 0,0 0 0,0-1-1,0 1 1,0 0 0,0 0-1,0-1 1,0 1 0,0 0-1,0-1 1,0 1 0,0 0 0,-1 0-1,1-1 1,0 1 0,0 0-1,0 0 1,0-1 0,-1 1 0,1 0-1,0 0 1,0-1 0,0 1-1,-1 0 1,1 0 0,0 0 0,0 0-1,-1-1 1,1 1 0,-2 0-3,1 0 1,-1 0-1,1 0 0,-1 0 1,1 0-1,-1 1 1,1-1-1,-1 0 1,1 1-1,0-1 1,-1 1-1,1 0 0,0-1 1,-1 1-1,1 0 1,-1 1-1,-21 15-21,17-10 28,-1 0 0,1 0-1,0 1 1,0 0-1,1 0 1,0 1-1,0-1 1,1 1 0,-4 13-1,1 1 45,2 0 1,-5 39-1,9-60-41,1-1 0,0 1 1,-1-1-1,1 0 1,0 1-1,0-1 0,0 1 1,0-1-1,0 0 1,0 1-1,1-1 0,-1 1 1,0-1-1,1 0 1,-1 1-1,1-1 0,-1 0 1,1 0-1,0 1 0,0-1 1,-1 0-1,1 0 1,0 0-1,0 0 0,0 0 1,0 0-1,0 0 1,0 0-1,0 0 0,1 0 1,-1-1-1,0 1 1,2 0-1,-1-1 4,0 1 1,0-1-1,0 0 0,1 0 0,-1-1 1,0 1-1,0 0 0,0-1 1,0 1-1,0-1 0,0 0 1,0 0-1,0 1 0,0-1 1,-1 0-1,1-1 0,0 1 0,-1 0 1,1-1-1,0 1 0,1-3 1,11-13 29,-1-1 1,0-1 0,-2 0-1,0 0 1,13-33-1,-8 17 23,11-18-4,-26 53-57,-1 0 0,0-1 0,0 1 0,1 0 0,-1 0 0,0 0 0,0-1 0,1 1 0,-1 0 0,0 0 0,1 0 0,-1 0 0,0-1 0,1 1 0,-1 0 0,0 0 0,1 0 0,-1 0 0,0 0 0,1 0 0,-1 0 0,0 0 0,1 0 0,-1 0 0,0 0 0,1 0 0,-1 0 0,0 1 0,1-1 0,-1 0 0,0 0 0,1 0 0,-1 0 0,0 1 0,0-1 0,1 0 0,-1 0 0,0 0 0,1 1 0,-1-1 0,0 0 0,0 0 0,0 1 0,1-1 0,-1 0 0,0 1 0,0-1 0,12 19 0,-10-15 0,19 41 0,11 18 0,-29-57 0,1-1 0,-1 0 0,1 0 0,0-1 0,1 1 0,-1-1 0,1 0 0,0 0 0,5 3 0,-8-6 0,1 0 0,0 0 0,-1 0 0,1 0 0,0-1 0,-1 1 0,1-1 0,0 0 0,0 0 0,-1 0 0,1 0 0,0 0 0,-1-1 0,1 1 0,0-1 0,-1 0 0,1 0 0,0 0 0,-1 0 0,1 0 0,-1 0 0,3-3 0,7-3 0,0-2 0,20-17 0,124-116 0,-143 129 0,12-11 0,-24 23 0,0 0 0,1 0 0,-1 0 0,0 0 0,1 0 0,-1 1 0,1-1 0,-1 0 0,1 1 0,-1 0 0,1-1 0,-1 1 0,1 0 0,-1-1 0,1 1 0,2 0 0,-3 1 0,1 0 0,-1-1 0,0 1 0,0 0 0,0 0 0,0-1 0,0 1 0,0 0 0,0 0 0,0 0 0,0 0 0,-1 0 0,1 0 0,0 1 0,-1-1 0,1 0 0,0 0 0,-1 1 0,0-1 0,1 0 0,-1 2 0,8 30 0,-8-30 0,2 17 0,-1-13 0,-1 0 0,1-1 0,0 1 0,1-1 0,0 1 0,4 10 0,-6-17 0,1 1 0,-1-1 0,1 1 0,-1-1 0,1 1 0,-1-1 0,1 0 0,0 1 0,-1-1 0,1 0 0,-1 0 0,1 1 0,0-1 0,-1 0 0,1 0 0,0 0 0,-1 0 0,1 0 0,0 0 0,0 0 0,-1 0 0,1 0 0,0 0 0,-1 0 0,1 0 0,0 0 0,-1-1 0,1 1 0,-1 0 0,1-1 0,0 1 0,-1 0 0,1-1 0,-1 1 0,2-1 0,24-19 0,-20 15 0,69-59 0,-73 62 0,0 0 0,0 1 0,1-1 0,-1 0 0,1 1 0,-1 0 0,1-1 0,-1 1 0,1 0 0,0 0 0,-1 1 0,1-1 0,4 0 0,-5 1 0,0 1 0,0-1 0,-1 0 0,1 1 0,0 0 0,0-1 0,-1 1 0,1 0 0,-1 0 0,1 0 0,0 0 0,-1 0 0,0 0 0,1 1 0,-1-1 0,0 0 0,0 1 0,1-1 0,-1 1 0,0-1 0,1 3 0,4 6 0,3 4 0,14 28 0,-21-37 0,0-1 0,0 1 0,-1-1 0,0 1 0,0-1 0,0 1 0,0 0 0,-1 0 0,0-1 0,0 1 0,-1 7 0,-12 31 766,0-19-5827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26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13864,'0'0'2847,"71"-59"-2615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32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1072 4512,'0'0'5801,"-14"8"-5122,-27 17-214,-67 41 1239,87-52-1242,1 1-1,1 1 0,-19 18 0,28-23-120,1-1 0,-11 19-1,17-26-235,1 0-1,1 0 0,-1 0 1,1 1-1,-1-1 1,1 0-1,0 1 0,0-1 1,0 1-1,1 0 0,-1-1 1,1 1-1,0-1 0,0 1 1,0 5-1,1-7-42,1 1-1,-1-1 1,0 0 0,1 1-1,-1-1 1,1 0-1,0 0 1,-1 0 0,1 0-1,0-1 1,0 1-1,1 0 1,-1-1-1,0 1 1,0-1 0,1 0-1,-1 0 1,1 0-1,-1 0 1,1 0 0,3 0-1,2 1 60,0 0 0,0 0 0,1-1-1,-1 0 1,13-1 0,-11-1-24,1-1-1,0 0 1,0 0-1,-1-1 1,0-1-1,1 0 1,-1 0-1,-1-1 1,1 0-1,-1-1 1,0 0-1,0 0 1,0-1-1,-1 0 1,0 0-1,13-17 1,2-5 161,-2-2-1,0 0 1,24-54 0,-32 56-74,0 0-1,-3-1 1,14-59 0,5-97 293,-23 137-369,-2-1-1,-2 0 1,-2-1-1,-3 1 1,-9-52-1,11 96-81,-8-29 126,9 34-136,-1-1 0,1 1 0,-1 0 1,0-1-1,0 1 0,1-1 0,-1 1 0,0 0 1,0 0-1,0-1 0,-1 1 0,1 0 0,0 0 1,0 0-1,0 0 0,-1 1 0,1-1 0,-2-1 1,2 2-9,0 0 0,1 0 1,-1 0-1,0 0 1,0 0-1,1 0 1,-1 1-1,0-1 1,0 0-1,1 0 1,-1 1-1,0-1 1,1 0-1,-1 1 0,0-1 1,1 0-1,-1 1 1,1-1-1,-1 1 1,1-1-1,-1 1 1,1-1-1,-1 1 1,1 0-1,-1 1 1,-13 20 68,12-17-54,-8 15 35,1 2 0,1 0-1,1 0 1,1 0 0,0 0 0,-3 47 0,4 142 438,7-161-264,2 0 0,1-1 0,23 88 0,-22-117-131,1-1 0,1 0 0,1-1 0,0 0 0,1 0 0,1-1 0,26 31 0,-36-47-90,0 0 0,0 0 0,0 1 0,0-2-1,1 1 1,-1 0 0,0 0 0,1 0 0,-1-1 0,1 1 0,-1 0 0,1-1 0,-1 1 0,1-1 0,-1 0 0,1 0 0,-1 1 0,1-1-1,-1 0 1,3-1 0,0 1 5,-1-1 0,1 0 0,-1 0 0,1 0 0,-1-1 0,0 1 1,0-1-1,6-3 0,1-2 16,-1-1 1,0 1 0,0-2-1,11-13 1,9-15 101,-3-1 0,0-1 0,22-48 0,-48 109-6,2 1 1,0-1-1,9 32 0,-3-23-61,1 0 0,19 40 0,-22-57-34,1-1-1,0-1 1,1 1 0,1-1 0,0-1 0,0 1-1,17 13 1,-24-23-22,1 0 1,-1 0-1,1 0 1,-1 0-1,1-1 1,0 1-1,0-1 0,0 0 1,0 1-1,0-2 1,0 1-1,0 0 0,0 0 1,0-1-1,1 0 1,-1 0-1,0 0 0,0 0 1,0 0-1,0-1 1,1 1-1,-1-1 0,0 0 1,0 0-1,0 0 1,0 0-1,0 0 0,-1-1 1,1 0-1,0 1 1,-1-1-1,1 0 0,-1 0 1,1 0-1,-1-1 1,0 1-1,2-3 0,16-19 64,-1-2-1,-1 0 0,-1-1 0,13-28 0,-5 0 130,21-66 0,-44 116-172,12-35 85,-13 37-73,0 0-1,1 0 1,-1 0 0,1 1-1,0-1 1,0 0 0,0 1-1,0-1 1,3-2-1,-5 5-38,1 0 0,-1 0-1,0 0 1,0 0 0,1 0-1,-1 0 1,0 0-1,0 0 1,0 0 0,1 0-1,-1 0 1,0 0 0,0 1-1,0-1 1,1 0-1,-1 0 1,0 0 0,0 0-1,0 0 1,0 1 0,1-1-1,-1 0 1,0 0-1,0 0 1,0 0 0,0 1-1,0-1 1,0 0 0,0 0-1,1 1 1,-1-1-1,0 0 1,0 0 0,0 0-1,0 1 1,0-1 0,0 1-1,3 11 50,-3-10-33,9 39 82,-1 1 0,1 48 0,-8-66-64,-1 1 1,-1-1-1,-1 0 1,-1 0-1,-9 30 0,12-53-32,-1 1 0,1 0 0,-1 0 0,0-1-1,1 1 1,-1 0 0,0-1 0,0 1 0,0-1-1,-2 3 1,3-4-8,-1 1-1,1-1 1,-1 0-1,1 1 1,-1-1-1,1 0 1,-1 0-1,1 1 0,-1-1 1,1 0-1,-1 0 1,0 0-1,1 0 1,-1 1-1,1-1 1,-1 0-1,1 0 1,-1 0-1,0 0 1,1 0-1,-1-1 0,0 1 1,-1-1-12,-1 0 0,1 0 0,0-1 1,0 1-1,0-1 0,0 1 0,0-1 0,1 0 0,-1 0 1,0 0-1,1 0 0,-1 0 0,-1-4 0,-15-36-344,18 42 349,0-1 1,0 1-1,0 0 0,0-1 0,0 1 0,1-1 1,-1 1-1,0 0 0,0-1 0,0 1 1,1 0-1,-1-1 0,0 1 0,0 0 1,1-1-1,-1 1 0,0 0 0,1 0 1,-1-1-1,0 1 0,1 0 0,-1 0 1,0-1-1,1 1 0,-1 0 0,1 0 1,-1 0-1,0 0 0,1 0 0,-1 0 1,1 0-1,-1 0 0,1 0 0,16-4-75,-16 4 70,64-10-239,-38 7 197,-1-1-1,1-2 1,-1 0 0,-1-1 0,28-13 0,-34 10 37,1-1-1,-1 0 0,-1-2 0,0 0 0,-1-1 1,0-1-1,-2-1 0,1 0 0,22-32 0,-18 18 4,-2-1 0,-1-1-1,-1 0 1,-1-1 0,12-45-1,-6-2-18,-3 0 0,-4-2-1,6-111 1,-20 192 34,3-89 30,-4 81-8,1-1-1,-1 1 1,-1 0 0,0 0 0,0 0 0,-1 0-1,-5-11 1,8 20-21,0-1 0,0 1 0,0 0 0,0 0 1,0 0-1,-1 0 0,1 0 0,0 0 0,0 0 0,0 0 0,0 0 0,-1 0 0,1-1 0,0 1 1,0 0-1,0 0 0,0 0 0,-1 0 0,1 0 0,0 0 0,0 0 0,0 0 0,0 0 0,-1 0 1,1 0-1,0 1 0,0-1 0,0 0 0,0 0 0,-1 0 0,1 0 0,0 0 0,0 0 0,0 0 1,0 0-1,0 0 0,-1 1 0,1-1 0,0 0 0,0 0 0,0 0 0,0 0 0,0 0 0,0 0 1,0 1-1,0-1 0,0 0 0,0 0 0,-1 0 0,1 1 0,-7 10 14,6-9-10,-6 13 3,0 0 0,2 1 0,-1-1 1,2 1-1,-4 24 0,4-21-8,-9 51 8,4 0 0,2 0 0,4 1 0,11 136 0,-6-178 21,2 0 0,2 0 0,0 0 0,2-1 0,1 0 0,1-1 0,17 34 0,-25-57-17,0-1-1,0 0 1,0 0-1,1 0 1,-1 0-1,1 0 1,-1 0-1,1-1 1,0 1-1,0-1 1,0 0-1,0 0 1,1 0-1,-1 0 1,1-1-1,-1 1 1,1-1-1,-1 0 1,1 0-1,0 0 0,0 0 1,-1-1-1,1 1 1,5-1-1,-3-1-1,0 0 0,0 0 0,1 0-1,-1-1 1,0 1 0,0-1 0,0-1-1,-1 1 1,1-1 0,-1 0 0,1-1-1,-1 1 1,0-1 0,5-5 0,4-5 10,0-1 0,-1 0 0,0-2 0,-2 1 1,0-1-1,16-34 0,-24 45-17,0 0 0,0 0 0,-1-1 0,0 1 0,2-11 0,-4 14-2,0-1 0,0 1 1,0-1-1,-1 0 0,1 1 0,-1-1 0,0 1 0,0-1 1,0 1-1,0 0 0,-4-7 0,5 10-1,0-1 0,-1 1-1,1-1 1,0 0 0,-1 1 0,1-1 0,0 1-1,0-1 1,0 0 0,0 1 0,-1-1 0,1 0-1,0 0 1,0 1 0,0-1 0,1 0 0,-1 1-1,0-1 1,0 0 0,0 1 0,0-1 0,1 0-1,-1 1 1,0-1 0,0 1 0,1-1 0,-1 0-1,1 0 1,0 0-1,1 0 0,-1 0 0,0 0 0,1 1-1,-1-1 1,1 0 0,-1 1 0,1-1 0,-1 1 0,1-1 0,-1 1 0,2 0-1,7-1-7,0 1-1,-1 0 0,11 1 1,-19-1 8,24 3-95,36 11 0,-29-7-35,-29-6 120,0-1 0,0 1 0,0 0 0,0 0-1,0 0 1,0 1 0,0-1 0,-1 1 0,1 0 0,0-1-1,-1 1 1,1 0 0,-1 1 0,0-1 0,0 0-1,0 1 1,0-1 0,0 1 0,0-1 0,-1 1 0,1 0-1,-1 0 1,2 3 0,-1 5 2,1 0 0,-2 0 0,1 0 1,-2 0-1,1 15 0,-2-16 26,1 0 0,1 0 0,-1 0 1,2 0-1,0-1 0,4 16 0,-5-22-16,0 0-1,0 0 1,1-1 0,-1 1-1,1-1 1,-1 1 0,1-1-1,0 0 1,0 1-1,0-1 1,0 0 0,1 0-1,-1-1 1,0 1 0,1 0-1,-1-1 1,1 1 0,0-1-1,-1 0 1,1 0-1,5 1 1,-4-1-1,0-1 0,0 0 0,0 0 1,0-1-1,0 1 0,-1-1 0,1 0 0,0 0 0,0 0 0,0-1 0,-1 1 1,1-1-1,0 0 0,-1 0 0,5-3 0,8-7 0,0-1 0,-1 0 0,0-2 0,-1 0 0,-1 0 0,0-1 0,16-27 0,3 6 74,-27 33-69,-5 4-5,0 0 1,0 0 0,0 0 0,0 0-1,1-1 1,-1 1 0,0 0 0,0 0-1,0 0 1,0 0 0,1 0 0,-1 0-1,0 0 1,0 0 0,0 0-1,1 0 1,-1 0 0,0 0 0,0 0-1,0 0 1,1 0 0,-1 0 0,0 0-1,0 0 1,0 0 0,1 0 0,-1 0-1,0 1 1,0-1 0,0 0 0,0 0-1,1 0 1,-1 0 0,0 0-1,0 0 1,0 1 0,0-1 0,1 0-1,6 11 14,2 12-6,-1 3 16,0-1 0,2-1 0,1 1 0,1-2 0,22 34 0,-31-52-8,0-1-1,0 0 0,0-1 0,1 1 1,0-1-1,-1 1 0,1-1 0,1 0 1,-1-1-1,8 5 0,-9-6-10,-1-1 1,0 1-1,1-1 1,-1 1-1,0-1 0,1 0 1,-1 0-1,0 0 1,1 0-1,-1-1 0,1 1 1,-1-1-1,0 1 1,1-1-1,-1 0 0,0 0 1,0 0-1,0 0 1,0 0-1,0 0 0,0-1 1,0 1-1,0-1 1,3-3-1,8-8 24,-1 0 0,0-2 0,-1 1-1,0-1 1,-2-1 0,1 0 0,12-32 0,35-131 156,-41 124-134,22-116 98,-15 60-60,-16 81-62,13-54 109,12-124 1,-31 199-135,0 3-2,0 1 0,0-1 0,-1 1 1,0-1-1,0 1 0,-1-1 0,0 1 0,1-1 0,-5-10 0,5 16 0,0 0 0,0 0 0,0 0 0,0 0 0,0-1 0,0 1 0,-1 0 0,1 0 0,0 0 0,0 0 0,0 0 0,0 0 0,0 0 0,-1 0 0,1-1 0,0 1 0,0 0 0,0 0 0,0 0 0,-1 0 0,1 0 0,0 0 0,0 0 0,0 0 0,-1 0 0,1 0 0,0 0 0,0 0 0,0 0 0,0 0 0,-1 0 0,1 1 0,0-1 0,0 0 0,0 0 0,0 0 0,-1 0 0,1 0 0,0 0 0,0 0 0,0 0 0,0 1 0,0-1 0,-1 0 0,1 0 0,0 0 0,0 0 0,0 0 0,0 1 0,0-1 0,0 0 0,0 0 0,-6 13 0,4-9 0,-8 21 0,1 1 0,1 1 0,2-1 0,-6 46 0,-1 114 0,11-133 0,4 243 0,2-235 0,4 0 0,27 108 0,-34-164 0,0 0 0,1 0 0,0-1 0,-1 1 0,2 0 0,-1-1 0,0 0 0,1 0 0,5 7 0,-6-10 0,-1 0 0,1 0 0,-1 0 0,0 0 0,1-1 0,0 1 0,-1 0 0,1-1 0,-1 1 0,1-1 0,0 0 0,-1 0 0,1 0 0,0 1 0,-1-1 0,1-1 0,0 1 0,-1 0 0,1 0 0,0-1 0,-1 1 0,1-1 0,-1 1 0,1-1 0,-1 0 0,1 1 0,-1-1 0,1 0 0,-1 0 0,0 0 0,2-2 0,4-2 0,-1 0 0,0 0 0,0-1 0,-1 0 0,0 0 0,0 0 0,0-1 0,5-9 0,27-62 0,-20 39 0,-3 3 0,-13 31 0,0 0 0,1 0 0,-1 0 0,1 0 0,0 0 0,1 1 0,-1-1 0,1 1 0,0 0 0,0 0 0,0 0 0,1 0 0,-1 0 0,1 1 0,0 0 0,8-6 0,1 3 0,1 0 0,-1 2 0,1-1 0,0 2 0,0 0 0,14-2 0,27-5 0,-48 8 0,0 1 0,0 1 0,13 0 0,-9 0 0,-10 1 0,0 0 0,0 1 0,0-1 0,-1 0 0,1 1 0,0-1 0,-1 0 0,1 1 0,-1-1 0,1 1 0,-1-1 0,0 1 0,1-1 0,-1 1 0,0-1 0,0 0 0,-1 3 0,0 15 0,-1-1 0,-1 0 0,-1 0 0,-7 23 0,4-19 0,2 0 0,-4 31 0,8-46 0,1-3 0,-1 0 0,1 0 0,0 0 0,0 0 0,0 0 0,1 0 0,0 4 0,-1-8 0,0 1 0,1-1 0,-1 1 0,0 0 0,0-1 0,1 1 0,-1-1 0,0 1 0,1-1 0,-1 1 0,1-1 0,-1 1 0,1-1 0,-1 0 0,1 1 0,-1-1 0,1 0 0,-1 1 0,1-1 0,0 1 0,1-1 0,-1 0 0,1 0 0,-1 0 0,0 0 0,1 0 0,-1 0 0,1 0 0,-1-1 0,0 1 0,1 0 0,-1-1 0,0 1 0,2-2 0,10-4 0,-1-2 0,0 1 0,0-2 0,-1 0 0,0 0 0,0-1 0,-1 0 0,-1-1 0,9-11 0,-1 2 0,28-26 0,-38 41 0,-7 5 0,0 0 0,0 0 0,1 0 0,-1 0 0,0 0 0,0 0 0,0 0 0,1 0 0,-1 0 0,0 0 0,0 0 0,1 0 0,-1 0 0,0 0 0,0 0 0,0 0 0,1 1 0,-1-1 0,0 0 0,0 0 0,0 0 0,0 0 0,1 0 0,-1 0 0,0 1 0,0-1 0,0 0 0,0 0 0,1 0 0,-1 0 0,0 1 0,0-1 0,0 0 0,0 0 0,0 0 0,0 1 0,0-1 0,0 0 0,0 0 0,0 0 0,0 1 0,0-1 0,0 0 0,0 0 0,0 0 0,0 1 0,0-1 0,0 0 0,0 0 0,0 1 0,0-1 0,-1 12 0,1-12 0,-3 23 0,2 0 0,0 28 0,2-40 0,0 1 0,0-1 0,1 0 0,0 1 0,1-1 0,7 16 0,-9-25 0,0 0 0,0 0 0,0 0 0,0-1 0,0 1 0,1 0 0,-1-1 0,1 1 0,-1-1 0,1 1 0,-1-1 0,1 0 0,0 0 0,0 0 0,-1 0 0,1 0 0,0 0 0,0 0 0,2 0 0,0 0 0,0-1 0,0 1 0,0-1 0,0 0 0,0 0 0,0 0 0,0-1 0,0 1 0,6-3 0,-1 1 0,-1-1 0,1-1 0,-1 1 0,0-1 0,0-1 0,0 0 0,-1 0 0,11-9 0,1-6 0,0-2 0,-2 0 0,0-1 0,-1-1 0,-2 0 0,0-1 0,-2-1 0,0 0 0,13-48 0,-2-17 0,18-148 0,-36 208 0,10-101 0,-2-171 0,-12 299 0,-1 0 0,0 0 0,0 0 0,-1 0 0,1 0 0,-1 0 0,0 0 0,0 0 0,0 0 0,-1 1 0,-2-6 0,4 9 0,-1 0 0,1 0 0,0 0 0,-1 1 0,1-1 0,-1 0 0,1 0 0,-1 1 0,1-1 0,0 0 0,-1 0 0,1 1 0,0-1 0,-1 0 0,1 1 0,0-1 0,-1 0 0,1 1 0,0-1 0,0 1 0,-1-1 0,1 1 0,0-1 0,0 1 0,0 0 0,-1-1 0,-7 20 0,1 0 0,1 1 0,0 0 0,-4 33 0,8-42 0,-29 296 0,24-205 0,4-25 0,3 0 0,17 124 0,-16-194 0,0 1 0,1-1 0,0 0 0,0 0 0,1 0 0,5 13 0,-7-19 0,1 0 0,-1 0 0,0-1 0,0 1 0,1 0 0,-1-1 0,1 1 0,-1-1 0,1 1 0,0-1 0,0 0 0,-1 0 0,1 0 0,0 0 0,0 0 0,0 0 0,0 0 0,0-1 0,0 1 0,1-1 0,-1 1 0,0-1 0,0 0 0,0 0 0,0 0 0,1 0 0,-1 0 0,0 0 0,0-1 0,3 0 0,8-4 0,0 0 0,-1-1 0,0-1 0,0 0 0,0 0 0,-1-1 0,0-1 0,10-9 0,17-13 0,12-11 0,-37 29 0,1 1 0,1 1 0,18-12 0,-33 23 0,1 0 0,-1-1 0,1 1 0,0 0 0,0-1 0,-1 1 0,1 0 0,0 0 0,-1 0 0,1 0 0,0 0 0,0-1 0,-1 1 0,1 1 0,0-1 0,-1 0 0,1 0 0,0 0 0,0 0 0,-1 0 0,1 1 0,0-1 0,-1 0 0,1 0 0,0 1 0,-1-1 0,1 1 0,-1-1 0,1 1 0,0-1 0,-1 1 0,1-1 0,-1 1 0,0-1 0,1 1 0,-1-1 0,1 1 0,-1 0 0,0-1 0,1 1 0,-1 0 0,0-1 0,0 1 0,0 0 0,1 0 0,-1 0 0,2 8 0,-1-1 0,1 0 0,-1 12 0,0-7 0,-1-13 0,2 15 0,0-1 0,1 0 0,8 27 0,-9-37 0,-1 0 0,1 0 0,1 0 0,-1 0 0,0-1 0,1 1 0,0-1 0,0 1 0,0-1 0,0 0 0,0 0 0,1 0 0,0-1 0,-1 1 0,1-1 0,0 0 0,5 2 0,-1-1 0,1 0 0,0-1 0,0 0 0,0-1 0,0 1 0,0-2 0,0 1 0,0-2 0,0 1 0,0-1 0,0 0 0,0-1 0,17-5 0,5-4 0,-1-2 0,45-25 0,-28 13 0,-40 22 0,-3 2 0,-1-1 0,0 1 0,1-1 0,-1 0 0,0 0 0,0 0 0,0 0 0,3-3 0,-7 5 0,1 0 0,0 0 0,0 0 0,0 0 0,0 1 0,0-1 0,0 0 0,0 0 0,0 0 0,0 0 0,0 0 0,0 0 0,0 0 0,0 0 0,0 0 0,0 0 0,0 0 0,-1 0 0,1 0 0,0 0 0,0 0 0,0 0 0,0 0 0,0 0 0,0 0 0,0 0 0,0 0 0,0 0 0,0 0 0,0 0 0,0 0 0,0 0 0,0 0 0,-1 0 0,1 0 0,0-1 0,0 1 0,0 0 0,0 0 0,0 0 0,0 0 0,0 0 0,0 0 0,0 0 0,0 0 0,0 0 0,0 0 0,0 0 0,0 0 0,0 0 0,0 0 0,0 0 0,0 0 0,0-1 0,0 1 0,0 0 0,0 0 0,0 0 0,0 0 0,0 0 0,0 0 0,0 0 0,-9 7 0,-9 10 0,14-12 0,0 1 0,0 0 0,1 1 0,0-1 0,0 0 0,1 1 0,0 0 0,0 0 0,0-1 0,1 1 0,0 0 0,0 13 0,1-18 0,0-1 0,1 1 0,-1-1 0,1 0 0,-1 1 0,1-1 0,0 0 0,-1 1 0,1-1 0,0 0 0,0 0 0,0 0 0,0 0 0,0 0 0,0 0 0,0 0 0,0 0 0,1 0 0,-1-1 0,0 1 0,0 0 0,1-1 0,-1 1 0,0-1 0,1 1 0,-1-1 0,1 0 0,-1 1 0,0-1 0,3 0 0,2 0 0,-1 1 0,1-1 0,0-1 0,-1 1 0,1-1 0,7-2 0,-10 3 0,0-1 0,-1 0 0,1 0 0,-1-1 0,1 1 0,-1-1 0,0 1 0,0-1 0,1 1 0,-1-1 0,0 0 0,0 0 0,-1 0 0,1 0 0,0-1 0,-1 1 0,1 0 0,-1-1 0,0 1 0,0-1 0,0 1 0,0-1 0,0 0 0,0 1 0,-1-1 0,1-4 0,0-3 0,-1 0 0,0-1 0,0 1 0,-1 0 0,-4-20 0,2 21 0,0 1 0,0 1 0,0-1 0,-1 0 0,0 1 0,-1 0 0,0 0 0,-8-9 0,5 5 0,1 1 0,-10-17 0,17 26 0,0 0 0,0 0 0,0 0 0,0 0 0,0 0 0,0 0 0,0 0 0,0 0 0,0 0 0,0 0 0,1 0 0,-1 0 0,0 1 0,1-1 0,-1 0 0,1 0 0,-1 0 0,1 0 0,-1 0 0,1 1 0,-1-1 0,1 0 0,0 0 0,-1 1 0,1-1 0,0 1 0,0-1 0,0 0 0,-1 1 0,3-1 0,33-19 0,-28 17 0,9-4 0,1 1 0,0 0 0,0 1 0,0 2 0,0 0 0,1 0 0,-1 2 0,1 0 0,0 2 0,-1 0 0,1 0 0,20 6 0,-36-6 0,0-1 0,0 1 0,0 0 0,0 0 0,0 1 0,0-1 0,-1 1 0,1-1 0,0 1 0,-1 0 0,0 0 0,1 0 0,-1 0 0,0 0 0,0 0 0,0 1 0,0-1 0,-1 1 0,1 0 0,0-1 0,-1 1 0,0 0 0,0 0 0,0 0 0,0 0 0,0 0 0,-1 0 0,1 0 0,-1 4 0,1 9 0,-1 1 0,-1-1 0,0 0 0,-5 23 0,1-7 0,4-29 0,1 18 0,0-21 0,0 1 0,0-1 0,0 0 0,0 1 0,0-1 0,1 0 0,-1 1 0,0-1 0,0 0 0,0 0 0,0 1 0,1-1 0,-1 0 0,0 0 0,0 1 0,0-1 0,1 0 0,-1 0 0,0 0 0,0 1 0,1-1 0,-1 0 0,0 0 0,1 0 0,-1 0 0,0 0 0,1 0 0,-1 0 0,0 0 0,0 1 0,1-1 0,-1 0 0,0 0 0,1 0 0,-1 0 0,0-1 0,1 1 0,-1 0 0,0 0 0,1 0 0,-1 0 0,0 0 0,1 0 0,-1 0 0,0-1 0,0 1 0,1 0 0,-1 0 0,0 0 0,0-1 0,1 1 0,5-5 0,1 1 0,-1-1 0,-1-1 0,1 1 0,-1-1 0,0 0 0,0 0 0,4-8 0,26-28 0,-33 39 0,1 1 0,0-1 0,0 1 0,0 0 0,0 0 0,1 0 0,-1 0 0,1 1 0,-1 0 0,1-1 0,7 0 0,-10 2 0,0 0 0,0 0 0,0 1 0,0-1 0,0 0 0,0 1 0,0-1 0,0 1 0,0 0 0,0-1 0,0 1 0,0 0 0,0-1 0,0 1 0,0 0 0,-1 0 0,1 0 0,0 0 0,-1 0 0,1 0 0,0 0 0,-1 0 0,1 0 0,-1 0 0,1 2 0,12 33 0,-12-32 0,1 4 0,0 1 0,0 0 0,1-1 0,0 0 0,0 0 0,1 0 0,0 0 0,0 0 0,1-1 0,0 0 0,0 0 0,11 11 0,-12-15 0,1 1 0,0-1 0,0 0 0,1-1 0,-1 1 0,0-1 0,1 0 0,-1-1 0,1 1 0,0-1 0,0 0 0,-1 0 0,1-1 0,0 0 0,0 0 0,0 0 0,0-1 0,0 0 0,10-2 0,6-3 0,0-1 0,0-1 0,35-18 0,-57 26 15,1 0 0,-1-1 0,0 1 0,0 0 0,1 0 0,-1 0-1,0 0 1,0 0 0,1 0 0,-1 0 0,0 0 0,0 0 0,1 0 0,-1 0 0,0 0 0,0 0 0,1 0 0,-1 0-1,0 0 1,0 1 0,1-1 0,-1 0 0,0 0 0,0 0 0,0 0 0,1 0 0,-1 1 0,0-1 0,0 0 0,0 0-1,0 0 1,1 0 0,-1 1 0,0-1 0,0 0 0,0 0 0,0 1 0,0-1 0,0 0 0,1 0 0,-1 1 0,0-1-1,0 0 1,0 0 0,0 1 0,0-1 0,0 0 0,0 0 0,0 1 0,0-1 0,0 0 0,0 0 0,-1 1 0,1-1-1,0 0 1,0 0 0,0 0 0,0 1 0,0-1 0,0 0 0,-1 1 0,-4 22-1695,4-17-1613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32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13264,'0'0'3089,"10"-2"-2633,14-2 87,-1 1 0,1 1 0,40 3 0,-53 0-162,0-1 1,0 0-1,-1 0 1,1-1-1,20-5 1,4-2-2463,-33 8 1918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32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 19271,'0'0'0,"101"-12"-568,-38 0 432,-1-2 16,-14-2-8,-7 0 8,-15 8 16,-8 2 40,-6 0 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33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19575,'0'0'0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33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13464,'0'0'0,"64"-56"-600,-44 41 384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46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7232,'0'0'8134,"13"1"-7570,44 2 551,75-7-1,-3-15 147,-74 10 308,103-5 0,-138 11-606,0 0-3555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47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1 133 11448,'0'0'1129,"11"-5"-674,39-16 250,1 2 1,1 2 0,1 2 0,64-9 0,76 8 2580,-186 15-2989,1 0 1,0 0-1,-1 0 0,8-3 0,2-4-2244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8:2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 5920,'0'0'4397,"-14"5"-3801,-92 37 605,64-23-582,0 1-1,1 3 1,1 2-1,1 1 0,-46 41 1,79-61-512,0 0 0,0 0 0,1 0 0,0 1-1,0 0 1,1 0 0,0 0 0,0 1 0,0-1 0,1 1 0,0 0 0,-2 14 0,4-18-62,0 0 0,1 1 0,0-1 0,0 0 0,0 0 0,1 0 1,-1 0-1,1 0 0,0 0 0,0 0 0,1 0 0,-1 0 0,1 0 0,-1 0 0,1 0 1,1-1-1,-1 1 0,0-1 0,1 0 0,0 0 0,0 0 0,0 0 0,0 0 0,0 0 1,0-1-1,7 4 0,-4-2 15,1 0 0,-1 0 0,1-1 1,0 0-1,0-1 0,0 1 0,0-1 1,1 0-1,-1-1 0,0 0 0,1 0 1,-1-1-1,1 0 0,-1 0 0,1-1 1,-1 1-1,1-2 0,-1 1 0,1-1 1,-1 0-1,0-1 0,0 0 0,0 0 0,-1 0 1,1-1-1,-1 0 0,12-9 0,-5 2 74,-1 0-1,0-1 1,-1-1-1,0 1 1,0-2-1,-2 0 1,0 0-1,0 0 1,7-21-1,-5 9 191,-2-1 0,-1-1-1,-1 1 1,5-47 0,-8 0 1477,-4 74-1596,0 0-194,0 0 0,0 0 0,0 0 0,0 0 0,0-1 0,-1 1 0,1 0 0,0 0 0,0 0 0,0 0 0,0 0 0,0 0 0,0 0 0,0 0 0,0 0 0,0 0 0,0 0 0,-1 0 0,1 0 1,0 0-1,0 0 0,0 0 0,0 0 0,0 0 0,0 0 0,0 0 0,0 0 0,-1 0 0,1 0 0,0 0 0,0 0 0,0 0 0,0 0 0,0 0 0,0 0 0,0 0 0,0 0 0,0 0 0,-1 0 0,1 0 0,0 1 0,0-1 0,0 0 0,0 0 0,0 0 0,0 0 0,0 0 0,0 0 0,0 0 0,0 7 70,1-1-1,0 1 1,1-1 0,-1 0 0,5 11 0,2 7 13,66 295 566,-62-253-491,7 129 1,-19-149-88,-1 1 1,-3-1-1,-15 75 1,16-107-59,-1 0-1,0-1 1,-1 1 0,0-1 0,-1 0-1,-1 0 1,0-1 0,-9 13-1,11-20-11,1 0-1,-1 1 1,0-2-1,0 1 1,0 0-1,-1-1 0,0 0 1,0-1-1,0 1 1,0-1-1,0 0 1,0 0-1,-1-1 0,0 0 1,1 0-1,-1-1 1,0 0-1,-12 1 0,0-3 5,0-1-1,0 0 0,0-2 0,0 0 0,0-1 0,1-1 0,0-1 0,-22-10 0,38 16-20,0 0 0,0 0 0,0 0 0,0 0 0,0-1 0,0 1-1,0-1 1,1 1 0,-1-1 0,0 1 0,1-1 0,-1 0-1,1 0 1,0 0 0,-1 0 0,1 0 0,0 0 0,0 0-1,0 0 1,1 0 0,-1 0 0,0-3 0,1 2-1,0 1 0,0-1 0,1 0 0,-1 1 0,1-1 0,-1 1 0,1-1 0,0 1 0,0-1 0,0 1-1,0-1 1,1 1 0,-1 0 0,1 0 0,-1 0 0,1 0 0,0 0 0,0 0 0,0 0 0,2-1 0,12-10 4,0 1 0,0 1 0,2 1 0,-1 1 1,37-15-1,-13 10 71,72-15 0,-66 22 105,-46 7-170,1-1 1,0 1-1,-1 0 1,1 0-1,-1 0 1,1 0-1,0 0 1,-1 0-1,1 0 1,-1 0-1,1 1 1,0-1-1,-1 1 1,1-1-1,-1 1 1,1 0-1,-1-1 1,0 1-1,1 0 1,-1 0-1,0 0 1,1 0-1,-1 0 1,1 2-1,-12-23-4754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48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5120,'0'0'9968,"8"15"-9164,-6-11-740,6 9 151,-1 0 0,0 1 0,-2 0 0,1 0 0,-2 1 0,6 25 0,17 122 1904,6 45 1047,-32-166-2142,-2-22-229,1-19-777,0-1 1,0 1-1,0 0 0,-1 0 1,1 0-1,0 0 1,0 0-1,0 0 1,0 0-1,0 0 0,0 0 1,0 0-1,0 0 1,0 0-1,-1 0 0,1 0 1,0 0-1,0 0 1,0 0-1,0 0 1,0 0-1,0 0 0,0 0 1,0 0-1,-1 0 1,1 0-1,0 0 0,0 0 1,0 0-1,0 0 1,0 0-1,0 1 1,0-1-1,0 0 0,0 0 1,0 0-1,-1 0 1,1 0-1,0 0 0,0 0 1,0 0-1,0 0 1,0 0-1,0 1 1,0-1-1,0 0 0,0 0 1,0 0-1,0 0 1,0 0-1,0 0 0,0 0 1,0 0-1,0 1 1,0-1-1,0 0 1,0 0-1,0 0 0,0 0 1,0 0-1,0 0 1,0 0-1,0 0 1,0 1-1,0-4-151,-1 0-1,0 0 1,1 1 0,-1-1-1,1 0 1,0 0 0,0 1 0,1-7-1,-1 1-3299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48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 12056,'0'0'206,"20"-17"964,-3 8-924,0 1 0,1 0 1,0 1-1,1 2 0,-1-1 1,1 2-1,22-2 1,136-3 1884,-94 8-1011,5 3 364,0 1 531,-44-9-190,-44 6-1618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49.0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1 168 11448,'0'0'1642,"8"-12"-1234,1-1-264,-1 0 1,2 1-1,0 0 0,0 1 0,1 0 0,0 1 0,25-18 1,-23 21 129,1-1 0,-1 2 1,1 0-1,28-8 0,-38 13-189,0 0 0,0 0-1,0 0 1,1 1-1,-1 0 1,0 0-1,0 0 1,0 0-1,0 0 1,1 1-1,-1 0 1,0 0-1,0 0 1,0 0-1,0 1 1,-1 0-1,1-1 1,0 1-1,-1 1 1,1-1-1,-1 0 1,5 5-1,-3-1 39,0 0-1,0 0 0,-1 0 0,0 0 0,0 1 0,0 0 0,-1 0 0,0 0 0,-1 0 0,4 15 1,-4-11 9,0 1 1,-1 0-1,-1 0 1,0-1-1,-1 1 1,-3 18-1,-1-7 47,-1 0 0,-1-1 0,0 0 0,-2 0 0,-1-1 0,-22 35 0,25-44-55,-1-1 1,0 0-1,-1 0 0,0-1 0,0 0 0,-1 0 0,-1-1 0,1-1 0,-2 0 1,-21 13-1,8-17 317,25-4-433,0 0 0,0 1 1,0-1-1,0 0 0,-1 0 0,1 0 1,0-1-1,0 1 0,0 0 1,-1 0-1,1 0 0,0 0 0,0 0 1,0 0-1,0 0 0,-1 0 0,1 0 1,0 0-1,0 0 0,0 0 1,0-1-1,0 1 0,-1 0 0,1 0 1,0 0-1,0 0 0,0 0 1,0-1-1,0 1 0,0 0 0,0 0 1,0 0-1,0 0 0,-1-1 1,1 1-1,0 0 0,0 0 0,9-12 202,14-4-68,0 0 1,1 1-1,0 1 1,1 2-1,1 0 1,0 2-1,28-8 1,-37 14 6,0 1-1,0 1 1,0 0 0,24 2-1,-19 0 182,40-5 0,-55 3-403,1-1 1,-1 0 0,0 0 0,0 0-1,0-1 1,11-8 0,-5 4-2876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49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7024,'0'0'2976,"2"16"-1947,29 319 3762,8 79 1791,-32-361-4159,-7-53-2269,2-5-3284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50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512 1 10544,'0'0'2096,"-10"14"-1656,7-11-409,-15 22 185,-2 0 0,-26 24 1,29-32-67,-10 9 380,-53 41 0,-140 83 2429,212-144-2761,0-1 60,0 0 0,0 1 1,1 0-1,0 0 1,0 0-1,-6 9 0,12-14-216,1 0-1,-1-1 1,1 1-1,0 0 0,-1 0 1,1-1-1,0 1 1,-1 0-1,1 0 0,0-1 1,0 1-1,-1 0 1,1 0-1,0 0 1,0-1-1,0 1 0,0 0 1,0 0-1,0 0 1,1-1-1,-1 1 0,0 0 1,0 0-1,1 0 1,-1-1-1,0 1 0,1 0 1,-1 0-1,0-1 1,1 1-1,-1 0 0,1-1 1,-1 1-1,2 0 1,1 2 66,1-1 0,0 1 0,-1-1 0,1 0 0,6 2 0,2 2 18,18 10 159,27 14 279,-2 2 0,82 62 1,-124-83-420,1 0 1,0-1-1,1-1 0,-1 0 1,2 0-1,-1-2 1,1 0-1,0-1 1,22 5-1,-35-10-118,0-1-1,0 0 0,-1 0 1,1 0-1,0 0 0,0 0 1,-1-1-1,1 1 1,0-1-1,-1 0 0,1 1 1,0-1-1,-1-1 0,5-1 1,-2 0 56,0-1 1,-1 0 0,1 1-1,-1-2 1,0 1 0,5-6-1,2-5-714,-1 0-1,-1 0 1,8-19 0,-13 27-558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51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7136,'0'0'19942,"2"12"-19725,9 52 129,1 75 1,-7 79 451,-5-207-746,6 143 784,-6-128-333,0-17-465,6-21-4683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51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38 11256,'0'0'2386,"13"0"-1642,377 12 4637,-328-6-4020,-1-4-1,94-7 1,-149 5-1212,-1-1 1,0 0-1,0 0 1,-1-1-1,1 1 1,0-1-1,0 0 1,-1-1-1,1 1 1,-1-1-1,0 0 1,7-5-1,10-16-2836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54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3808,'0'0'9980,"4"14"-9392,24 100 596,-22-85-805,7 27 1373,-4 0 0,5 96 0,-14-152-1735,0 0-1,1 0 0,-1 0 0,0 0 0,0 0 1,0 0-1,0 0 0,0 0 0,0 0 0,0 1 1,0-1-1,0 0 0,0 0 0,0 0 0,0 0 1,0 0-1,0 0 0,-1 0 0,1 0 1,0 0-1,0 0 0,0 1 0,0-1 0,0 0 1,0 0-1,0 0 0,0 0 0,0 0 0,0 0 1,0 0-1,0 0 0,0 0 0,0 0 0,-1 0 1,1 0-1,0 0 0,0 0 0,0 0 0,0 0 1,0 0-1,0 1 0,0-1 0,0 0 1,0 0-1,0 0 0,-1 0 0,1 0 0,0 0 1,0 0-1,0 0 0,0-1 0,0 1 0,0 0 1,0 0-1,0 0 0,-1 0 0,-5-5 332,-5-8-273,-2-5-481,9 12-2224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54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0 206 11256,'0'0'2728,"15"-7"-2255,-7 4-408,30-12 350,40-11 0,214-41 2378,-104 26-1137,-125 28-647,0 2-1,122-4 1,-27 7 1974,-171 27-2642,-5-2-977,12-13-2361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55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1 184 10544,'0'0'2280,"12"-14"-1760,0 0-374,-3 1-16,1 2 1,1-1 0,0 1 0,0 1 0,1 0 0,15-9 0,-6 6 281,0 1 0,31-12 1,-42 20-245,1 0 0,0 1 1,0 0-1,0 1 1,1 0-1,-1 1 1,14 0-1,-21 1-103,0 0 1,1 1-1,-1 0 0,0 0 1,0 0-1,0 0 0,0 1 1,0 0-1,0-1 0,0 2 1,0-1-1,-1 0 0,1 1 1,-1-1-1,0 1 0,0 0 1,0 0-1,0 0 0,0 1 1,-1-1-1,1 1 0,-1 0 1,0-1-1,0 1 0,0 0 1,-1 0-1,1 0 0,0 6 1,1 1 28,-1 0 0,0-1 0,-1 1 0,0 0 1,0 0-1,-2 0 0,1 0 0,-1 0 0,-1 0 1,-3 12-1,-2 3 99,-2-1 1,-1-1 0,-1 0-1,-1 0 1,-1-1-1,-1 0 1,-1-1 0,-33 36-1,42-52-56,-1 1 0,0-1-1,0 0 1,-1-1 0,0 1-1,0-2 1,0 1 0,0-1-1,-1 0 1,0-1 0,-11 3-1,17-7 517,9-5-341,19-8-116,-21 11-133,35-16 147,1 1 0,0 2 0,1 2 0,0 1 0,1 3 0,1 1 0,58-5 0,-92 13-115,0 0 0,-1-1 0,1 0 1,-1-1-1,0 0 0,0 0 0,0 0 0,15-10 0,21-22-4053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8:2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75 7136,'0'0'5406,"-11"3"-4835,-31 9 12,31-9 3393,16-4-273,14-5-1897,8-5-1540,1 2 1,-1 0-1,2 2 1,-1 1 0,39-3-1,-29 4-101,39-7 357,115-2 1,-127 12-229,-31 0 100,62 6-1,-67-4-155,-24-1-153,0 1 1,0 0-1,1 0 0,-1 1 0,0-1 1,8 3-1,-12-3-331,5 2 1010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56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8032,'0'0'4617,"2"10"-3833,32 263 5072,-33-248-5183,4 24 1372,-5-39-1504,0 0 853,7-19-407,1-6-616,10-33 1,2-3-67,-11 32-184,3-8 62,1 1 0,1 1 0,1 0 0,19-23 0,-33 46-154,1 0 1,-1 0-1,1 0 1,0 0-1,0 1 1,0-1-1,0 1 1,0-1-1,0 1 1,0 0 0,1 0-1,-1 0 1,0 0-1,1 0 1,3-1-1,-4 2-11,-1 1 0,1-1 0,0 0 0,-1 1 0,1-1 0,0 1 0,-1-1 0,1 1 0,-1 0 0,1 0 0,-1-1 0,1 1 0,-1 0 0,0 0 0,0 1 0,1-1 0,-1 0 0,0 0 0,0 1 0,0-1 0,0 0 0,0 1 0,0-1 0,0 3 0,4 8 47,0-1 0,-1 1 1,-1 0-1,0 0 0,-1 0 0,0 0 0,-1 0 0,0 18 0,0-10 113,1 0 0,5 24 0,-7-43-167,0-1 0,0 1-1,1-1 1,-1 1 0,0-1 0,0 1-1,0-1 1,0 1 0,1 0 0,-1-1-1,0 0 1,1 1 0,-1-1 0,0 1-1,1-1 1,-1 1 0,0-1 0,1 1-1,-1-1 1,1 0 0,-1 1 0,1-1-1,-1 0 1,1 0 0,-1 1 0,1-1 0,-1 0-1,2 0 1,-1 0 0,0 0 0,1 0 0,-1 0-1,0-1 1,0 1 0,0 0 0,0-1 0,0 1 0,0-1-1,0 0 1,0 1 0,0-1 0,2-1 0,28-32 94,-28 30-81,16-19 24,0 0-1,1 2 0,1 0 1,1 2-1,31-22 0,-50 39-43,-1 0-1,1 1 1,0-1-1,0 1 1,0 0-1,0 0 0,0 0 1,1 1-1,-1-1 1,0 1-1,0-1 0,0 1 1,1 0-1,-1 0 1,0 1-1,0-1 1,0 1-1,1-1 0,-1 1 1,0 0-1,0 0 1,0 0-1,3 3 1,-1-2 5,-1 1 0,0 0 1,0 1-1,-1-1 1,1 1-1,0-1 1,-1 1-1,0 0 1,0 0-1,0 1 1,-1-1-1,0 0 0,1 1 1,1 5-1,7 20 38,-6-19 7,-1 1-1,0-1 1,0 1-1,-1 0 1,-1 0-1,0 0 1,0 15-1,-2-10-799,0-12-2878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58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432 0 6424,'0'0'7713,"-3"15"-7156,2-14-550,-1 11 118,-1 1 0,0-1-1,-1 0 1,-1 1 0,0-2-1,0 1 1,-1-1 0,-9 13 0,-189 221 2898,171-209-2506,-54 53 1069,81-85-1403,1 1 0,-1 0 0,1 1 0,1-1 0,-1 1-1,1 0 1,0 0 0,0 0 0,0 1 0,-4 13 0,8-19-135,0 0 1,0 1-1,0-1 1,0 1-1,0-1 1,0 1-1,1-1 0,-1 1 1,0-1-1,1 0 1,0 1-1,-1-1 1,1 0-1,0 1 0,-1-1 1,1 0-1,0 0 1,0 0-1,0 0 1,2 2-1,25 20 356,-24-20-353,155 106 882,177 132 650,-316-225-1474,-4-4 121,28 28 0,-43-39-209,-1-1-1,1 1 1,-1 0-1,1 0 1,-1-1-1,1 1 1,0 0-1,-1-1 1,1 1-1,0-1 1,0 1-1,0-1 1,-1 1-1,1-1 1,0 0-1,2 1 1,-2-1-30,-1-1 1,1 0 0,0 1 0,0-1-1,-1 0 1,1 0 0,-1 0 0,1 1-1,0-1 1,-1 0 0,1 0-1,-1 0 1,0 0 0,1 0 0,-1 0-1,1-2 1,5-17-3606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59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0 419 7632,'0'0'5112,"6"-10"-4500,13-23 231,2 2 1,47-56 0,-51 68-296,1 0 0,1 1-1,1 1 1,0 1 0,35-21 0,-54 36-498,0 1 0,0-1-1,1 0 1,-1 1 0,0-1 0,0 0 0,1 1-1,-1 0 1,0-1 0,1 1 0,-1 0-1,0 0 1,1-1 0,-1 1 0,1 0 0,-1 0-1,0 0 1,1 1 0,-1-1 0,0 0 0,1 1-1,-1-1 1,0 0 0,1 1 0,-1 0-1,0-1 1,0 1 0,0 0 0,1-1 0,-1 1-1,0 0 1,0 0 0,0 0 0,0 0-1,0 0 1,-1 0 0,1 0 0,0 0 0,0 1-1,-1-1 1,1 0 0,0 2 0,2 6 80,0 0 1,0 0-1,-1 0 1,-1 0-1,1 10 1,-1-17-123,3 62 604,-4 70-1,3 47 565,-3-177-1120,0 0 0,1 0-1,0 0 1,0 0 0,0 0 0,0-1 0,1 1 0,-1 0 0,1 0 0,3 3 0,-5-6-36,1 0-1,0 0 1,0 0-1,0 0 1,0-1-1,0 1 1,0 0-1,0-1 1,0 1-1,0-1 1,0 1-1,0-1 1,0 1-1,0-1 1,0 0-1,0 1 1,1-1 0,-1 0-1,0 0 1,0 0-1,0 0 1,0 0-1,1 0 1,-1 0-1,0-1 1,0 1-1,0 0 1,0-1-1,0 1 1,1 0-1,-1-1 1,0 1-1,0-1 1,0 0-1,0 1 1,0-1-1,0-1 1,11-7 61,-1 0 0,0 0 0,0-2 0,-1 1 0,0-1 0,-1-1 0,-1 1 0,0-2 0,7-13 0,7-18 134,21-63-1,-42 104-205,66-237 561,-56 195-448,-9 37-80,0 0 0,0 0 0,1 1 1,0 0-1,0-1 0,0 1 0,1 0 1,6-8-1,-9 15-33,0-1 1,-1 1-1,1-1 1,0 0-1,0 1 1,-1 0-1,1-1 1,0 1-1,0-1 1,0 1-1,0 0 1,0 0 0,-1-1-1,1 1 1,0 0-1,0 0 1,0 0-1,0 0 1,0 0-1,0 0 1,0 0-1,0 1 1,0-1-1,-1 0 1,1 0-1,1 1 1,24 12 92,-20-10-76,2 1-5,139 70 378,-144-73-395,8 5 82,0-1-1,1-1 1,-1 0-1,1 0 1,0-2-1,0 1 1,22 1-1,-29-9-1316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03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6824,'0'0'11890,"6"12"-11279,0-2-452,-3-4-77,1-1-1,-1 1 0,-1 0 1,1 0-1,-1 0 1,0 0-1,-1 0 0,1 1 1,-1-1-1,-1 1 0,1 8 1,-13 190 2802,10-132-1182,2-52 10,1-30-1958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03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1 243 11552,'0'0'2792,"10"-5"-2296,23-9 416,60-16 1,167-40 2349,-97 24-1443,-74 29-820,-66 14-684,0-2 0,0 0 0,-1-1-1,27-11 1,-24-1-302,-18 11-3046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05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7936,'0'0'2858,"3"13"-2219,-1-1-459,-1-4-65,1-1 1,0 1 0,0-1 0,0 0-1,1 1 1,0-1 0,0 0 0,1-1 0,7 11-1,3-1 246,0-1 0,1 0 0,0-1 0,1-1 0,27 17 0,94 48 1355,-136-77-1705,416 222 3876,-391-209-3526,-1 1 0,-1 2 0,30 24 0,-41-29-46,0 1 0,-1 0 0,-1 0-1,0 1 1,-1 0 0,16 29 0,-24-37-245,1 0 0,-1 0 0,0 0 0,0 0 0,-1 0 0,0 0 0,0 1 0,-1-1 0,1 0 0,-1 1 0,-1-1 0,1 0 0,-1 0 0,0 1 0,-1-1 0,1 0 0,-1 0 0,0 0 0,-1 0 0,1-1 0,-6 9 0,-6 7 8,-1 0 1,0-1 0,-2-1-1,-19 17 1,28-27-73,-92 92 127,-180 195 366,274-290-419,-5 7-243,22-18-365,0-4-2975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09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 14784,'0'0'2739,"9"-11"-2247,29-33-16,-36 42-416,0 1-1,-1-1 0,1 0 0,0 1 0,0-1 0,0 1 1,0-1-1,0 1 0,0 0 0,0 0 0,1 0 0,-1 0 1,0 0-1,1 1 0,-1-1 0,0 1 0,1 0 0,-1-1 1,1 1-1,-1 0 0,0 0 0,1 1 0,-1-1 0,1 0 1,-1 1-1,0-1 0,1 1 0,3 2 0,0 0 52,0 0 0,-1 0 0,1 1 0,-1 0-1,1 0 1,-2 1 0,9 7 0,-9-7-51,0-1 1,0 1-1,0-1 0,-1 1 1,1 0-1,-1 1 0,-1-1 1,1 0-1,-1 1 0,1 0 1,-2-1-1,1 1 0,-1 0 1,1 0-1,-2 0 1,1 0-1,-1 0 0,0 0 1,0 0-1,0 0 0,-1 0 1,0 0-1,0 0 0,-1 0 1,0-1-1,-2 8 0,-6 15 103,6-15-64,-1-1 0,0 0 0,0 0 0,-10 15 0,12-22-2,0-1 1,0 1-1,0 0 1,1 0-1,0 0 0,0 0 1,0 0-1,-1 9 1,4-14-84,-1 1 1,0-1-1,1 1 0,-1-1 1,0 1-1,1-1 1,-1 1-1,1-1 0,-1 1 1,1-1-1,-1 1 0,1-1 1,-1 0-1,1 0 0,0 1 1,-1-1-1,1 0 1,-1 0-1,1 1 0,0-1 1,-1 0-1,1 0 0,0 0 1,20 3 100,-17-2-70,158 12 889,-72-8-717,-69-5-3470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35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78 4912,'0'0'8724,"10"8"-8162,31 27-4,-38-33-437,-1 0 1,0 0 0,0 0 0,0 0 0,0 1 0,0-1-1,0 1 1,1 2 0,-3-4-67,0 0 0,1-1 0,-1 1 0,1 0 0,-1-1 0,1 1 0,-1-1 0,1 1 0,0 0 0,-1-1 0,1 1 0,0-1 0,-1 0 0,1 1 0,0-1 0,-1 1 0,1-1 0,0 0 0,0 0 0,1 1 0,10 2 371,-1 0-1,1-1 1,0 0-1,0-1 0,1 0 1,-1-1-1,13-1 0,86-14 660,-43 0-392,100-37 0,42-11 339,-183 56-804,-16 3-92,0 1-1,22-3 0,-31 6-82,0 0-1,0 0 1,0 0-1,0 0 1,0 0-1,0 0 1,0 1-1,0-1 1,0 0-1,0 1 1,0 0-1,0-1 1,0 1-1,-1 0 1,1 0-1,0 0 0,0 0 1,-1 1-1,1-1 1,-1 0-1,3 3 1,-3-4-38,-1 1 1,0-1-1,0 0 1,0 1-1,1-1 1,-1 0-1,0 1 1,0-1-1,0 1 1,0-1-1,0 0 0,1 1 1,-1-1-1,0 0 1,0 1-1,0-1 1,0 1-1,0-1 1,0 0-1,0 1 1,-1-1-1,1 1 1,0-1-1,0 0 1,0 1-1,0-1 1,0 0-1,-1 1 0,1-1 1,0 0-1,0 1 1,-1 0-1,-3 3-2306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36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1 113 8640,'0'0'5442,"8"-11"-4964,27-34 0,-30 39-349,1 1-1,0 0 1,0 0-1,0 1 1,1 0-1,-1 0 1,1 0-1,0 1 0,0 0 1,0 0-1,0 1 1,1 0-1,8-2 1,-12 3-65,0 1 0,0-1 0,0 1 0,0-1 0,0 1 0,-1 0 0,1 1 0,0-1 0,0 1-1,0 0 1,0-1 0,0 2 0,-1-1 0,1 0 0,-1 1 0,1 0 0,-1 0 0,1 0 0,-1 0 0,0 0 0,0 1 0,0-1 0,0 1 0,0 0 0,-1 0 0,1 0 0,-1 0 0,0 0 0,0 1 0,0-1 0,0 1 0,-1-1 0,1 1 0,-1 0 0,0 0 0,0-1 0,0 1 0,-1 0 0,1 0-1,-1 0 1,0 0 0,-1 5 0,0 6 44,-2-1 0,1 1-1,-2 0 1,0-1-1,-11 24 1,-38 66 444,48-96-443,-1 1 1,-15 14-1,15-16 30,0 0-1,0 1 1,-6 9-1,12-16-125,-1-1 0,1 0 1,0 1-1,-1-1 0,1 0 0,0 0 0,0 1 0,-1-1 0,1 0 0,0 1 0,0-1 0,0 1 0,-1-1 0,1 0 0,0 1 0,0-1 0,0 0 0,0 1 0,0-1 1,0 1-1,0-1 0,0 1 0,0-1 0,0 0 0,0 1 0,0-1 0,0 1 0,0-1 0,0 0 0,0 1 0,1-1 0,-1 1 0,0-1 0,0 0 0,0 1 0,1-1 0,-1 0 1,0 1-1,0-1 0,1 0 0,-1 0 0,0 1 0,1-1 0,-1 0 0,0 0 0,1 1 0,-1-1 0,0 0 0,1 0 0,-1 0 0,1 0 0,-1 0 0,0 1 0,1-1 1,0 0-1,27-4 403,-18 3-421,134-25 580,-73 12 65,91-6 0,-156 19-509,0 1 0,-1-1 0,1 0 0,-1 0 0,1-1 0,-1 1 0,11-6 0,0-6-3362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37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6224,'0'0'4496,"1"15"-3928,0 240 2598,3-15 1317,-2-225-3634,-2-15-831,0 1 0,0-1 0,0 0 1,0 0-1,0 0 0,0 0 0,0 0 0,0 0 1,0 0-1,0 0 0,0 0 0,1 1 1,-1-1-1,0 0 0,0 0 0,0 0 1,0 0-1,0 0 0,0 0 0,0 0 0,0 0 1,0 0-1,1 0 0,-1 0 0,0 0 1,0 0-1,0 0 0,0 0 0,0 0 0,0 0 1,0 0-1,0 0 0,1 0 0,-1 0 1,0 0-1,0 0 0,0 0 0,0 0 1,0 0-1,0 0 0,0 0 0,0 0 0,1 0 1,-1 0-1,0 0 0,0 0 0,0 0 1,0 0-1,0 0 0,0 0 0,0 0 0,0-1 1,0 1-1,0 0 0,15-24 826,-15 24-851,62-152 1096,2-6-277,-52 133-658,-7 14-43,-1 1 0,1 0 0,1 0 0,0 0 0,1 1 0,-1 0 1,12-11-1,-17 19-94,-1 0 0,1 1 0,0-1 0,0 0 0,-1 1 0,1-1 0,0 1 0,0-1 1,-1 1-1,1-1 0,0 1 0,0 0 0,0 0 0,0-1 0,0 1 0,0 0 0,0 0 0,0 0 1,-1 0-1,1 0 0,0 0 0,0 0 0,0 0 0,0 0 0,0 0 0,0 0 0,0 1 0,0-1 1,0 0-1,-1 1 0,1-1 0,0 1 0,0-1 0,0 1 0,-1-1 0,1 1 0,0-1 1,-1 1-1,1 0 0,0 0 0,-1-1 0,1 1 0,-1 0 0,1 0 0,-1-1 0,1 2 0,3 5 58,-1 0-1,0 0 0,-1 0 0,3 11 0,-4-16-64,6 33 305,-1 0 0,3 62 0,-9-94-272,0 0 0,0 0 0,0-1 0,1 1 0,-1 0 0,1 0 0,0 0 0,1 3 0,-1-5-33,-1-1 0,0 0 0,0 0 0,0 0 0,0 1 0,1-1-1,-1 0 1,0 0 0,0 0 0,0 0 0,1 1 0,-1-1 0,0 0 0,0 0 0,1 0 0,-1 0 0,0 0 0,0 0 0,1 0-1,-1 0 1,0 0 0,0 0 0,1 0 0,-1 0 0,0 0 0,1 0 0,-1 0 0,0 0 0,0 0 0,1 0 0,-1 0 0,0 0-1,0 0 1,1 0 0,-1-1 0,0 1 0,0 0 0,0 0 0,1 0 0,-1 0 0,0-1 0,0 1 0,0 0 0,0 0 0,1-1-1,4-5 75,0-1 0,-1 0 0,0-1 0,4-8 0,-6 12-107,17-35 132,36-65 74,-48 93-151,-1 1-1,2 1 0,0-1 0,0 1 1,0 1-1,1 0 0,15-11 0,-23 18-27,0 1 0,0-1 0,0 1 0,0 0 0,0-1 0,0 1 0,0 0-1,0 0 1,0 0 0,0 0 0,0 0 0,0 0 0,0 0 0,0 0-1,1 0 1,-1 0 0,0 1 0,0-1 0,0 0 0,0 1 0,0-1-1,-1 1 1,1-1 0,0 1 0,0-1 0,0 1 0,0 0 0,0 0-1,-1-1 1,1 1 0,0 0 0,-1 0 0,1 0 0,0 0 0,-1-1 0,1 3-1,4 4 15,-1 1 0,0 0 0,4 10 0,-7-16-9,18 54 262,-2 0 0,14 89 1,-14-60 314,-11-66 73,-6-19-770,0 1 0,1-1 1,-1 1-1,0-1 0,0 0 1,1 1-1,-1-1 0,0 0 0,0 1 1,1-1-1,-1 0 0,0 1 1,1-1-1,-1 0 0,0 0 1,1 1-1,-1-1 0,1 0 1,-1 0-1,0 0 0,1 1 1,-1-1-1,1 0 0,-1 0 0,1 0 1,-1 0-1,1 0 0,-1 0 1,0 0-1,1 0 0,-1 0 1,1 0-1,-1 0 0,1-1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0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10344,'0'0'944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5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14272,'0'0'449,"20"-2"-105,706-78 1537,-110 36-503,-415 33-765,-30-7 153,-137 12-584,-15 2-72,-1 1-1,31-1 1,-41 6-101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9:51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88 3000,'0'0'16270,"-7"10"-16189,-20 31-5,26-38-60,-1-1-1,1 1 0,0 0 0,-1 0 1,2 1-1,-1-1 0,0 0 1,1 0-1,-1 0 0,1 1 0,0-1 1,0 0-1,0 0 0,0 0 0,1 1 1,-1-1-1,2 5 0,-1-7-4,4 23 111,-2-7-50,1-1-1,0 0 1,2 0 0,-1 0-1,14 24 1,-16-36-46,55 85 266,-51-82-268,0 1 0,16 11-1,-4-2 13,-5-6-8,-1-1 0,1 0 0,1-1 0,-1-1 0,2 0 0,-1-1 0,1 0 0,0-1 0,0-1 0,1-1 0,0 0 0,0-1 0,0-1 0,25 0 0,2-1 1,-26 1-3,1-2 1,32-4-1,-35 2 12,-1-2-1,1 0 1,-1 0 0,-1-2 0,1 0-1,-1 0 1,0-2 0,0 1-1,-1-2 1,22-17 0,-21 14 15,-1 0 1,-1 0-1,0-1 1,-1-1-1,0 0 1,13-23-1,-11 14-16,-6 10-18,0 0 0,6-15 0,-12 24-11,1-1 0,-1 1 0,0 0 0,0-1 0,-1 1 0,1-1 0,-1 1 0,0-1 0,0 1 0,-1 0 0,0-6 0,0 8-6,0-9 38,-2 1-1,0-1 0,0 0 0,-1 1 0,0-1 0,0 1 0,-12-18 1,-15-11 146,29 37-168,-1 0 0,0-1 0,1 1 0,-1 0-1,0 0 1,0 1 0,0-1 0,0 0-1,0 1 1,-1 0 0,-6-2 0,1 1 27,7 2-42,0-1 0,0 1-1,0-1 1,0 1-1,0 0 1,0 0 0,0 0-1,-1 0 1,1 0-1,0 0 1,0 0-1,0 1 1,0-1 0,0 1-1,0 0 1,0-1-1,1 1 1,-1 0 0,0 0-1,0 0 1,-1 2-1,-10 6-42,2 0 0,-1 1 0,1 0-1,1 1 1,-12 14 0,3-3 63,16-19-13,0 0 0,0 0-1,1 0 1,-1 0 0,1 1-1,-1-1 1,1 1-1,0 0 1,1 0 0,-4 7-1,4-3-2,-1 0 0,1 0-1,1 1 1,-1-1 0,2 0-1,-1 0 1,1 0 0,0 0-1,1 0 1,-1 0 0,2 0-1,-1-1 1,4 9 0,0 3 48,-5-13-43,1-1 0,-1 0 0,1 1 0,0-1 0,1 0 0,-1 0 0,1-1-1,0 1 1,0 0 0,5 5 0,7 12-13,-14-19 5,1-1-1,-1 0 1,0 1 0,1-1-1,0 0 1,-1 1-1,1-1 1,0 0 0,0-1-1,3 4 1,2-1 6,-1 1 0,0-1 0,9 11 0,-12-11-3,1 0 0,-1-1-1,1 1 1,0-1 0,0 0-1,0 0 1,0 0-1,1-1 1,-1 0 0,8 3-1,31 9 85,13 4-46,55 9-4,-67-14 15,79 11-1,-108-24-27,1 0-1,-1-1 1,0-1-1,1 0 0,-1-1 1,26-9-1,-27 7 24,0 0 0,0-2 0,-1 1-1,1-2 1,-1 0 0,-1 0 0,0-1-1,0 0 1,-1-1 0,0-1 0,0 0-1,-1 0 1,-1-1 0,13-20 0,-14 19-10,0 0 1,-1 0-1,-1 0 1,0-1-1,-1 0 1,0 0 0,-1 0-1,0-1 1,-2 0-1,3-27 1,-5 27-15,-1 0 1,0 0-1,-6-25 1,5 34-19,1 1 1,-1-1-1,0 1 0,0-1 1,-1 1-1,0 0 1,0-1-1,0 1 0,0 1 1,-1-1-1,0 1 1,-5-6-1,5 8-8,1 1-1,-1-1 1,1 1 0,-1 0 0,1 0 0,-1 0-1,1 1 1,-1-1 0,0 1 0,0 0 0,1 0-1,-1 0 1,0 0 0,1 1 0,-1-1-1,-4 2 1,-1 1-10,1 1 0,0 0 0,0 0-1,0 1 1,1 0 0,-12 9 0,1 2-22,-21 24 1,34-33 38,0 0-1,1 1 1,0 0 0,0 0-1,1 0 1,0 0 0,-3 12-1,-2 4-29,6-16 14,0 0 1,1 0 0,-2 15-1,1-2-2,2-7 24,0 1 0,1-1 0,1 1 0,0-1 0,1 0 1,1 0-1,8 24 0,-10-33-5,1 0 1,-1 0-1,1-1 1,0 0-1,0 1 0,0-1 1,1 0-1,4 4 1,34 27 60,-34-29-70,1-2 1,0 1 0,18 6-1,5 3 0,-23-10 3,0 0 0,0-1-1,0-1 1,1 1 0,-1-2-1,1 1 1,-1-1 0,1 0 0,18-2-1,7-3 27,49-10 0,-8 0 13,110-22-24,-68 11-19,-88 18 1,-1-2 0,0-1 0,-1-1 0,0-2 0,48-29 0,-68 37 8,0 0 0,0 0 0,0-1 0,-1 0-1,0-1 1,0 0 0,-1 0 0,8-11 0,-10 12 5,-1 0 0,1-1 1,-2 1-1,1-1 0,-1 0 1,0 0-1,0 0 0,0 0 1,-1 0-1,0 0 1,-1-13-1,0-2 26,0-1 0,-2 1 0,-1 0 0,-7-29 0,6 41-12,0 1 0,-1-1 0,-1 1 0,0 0 1,0 0-1,-14-15 0,15 20-19,0-1 0,0 1 0,0 0 0,-1 0 0,0 1-1,0-1 1,0 1 0,0 1 0,0-1 0,0 1 0,-10-2 0,12 3-9,0 0-1,1 1 1,-1 0 0,0 0 0,0 0 0,0 0 0,0 0 0,1 1 0,-1 0 0,0 0 0,0 0 0,1 0 0,-1 0 0,0 1 0,1 0 0,0-1 0,-1 1 0,1 1 0,0-1 0,0 0 0,-3 4 0,-13 10-42,14-12 34,0 0 0,0 1 0,1-1 0,-8 11 0,2-1 7,2 1-1,0 0 0,0 0 1,2 1-1,0 0 0,1 0 1,0 1-1,-3 22 0,7-25 12,1 0 0,0 0 0,1 0 0,0 0 0,1 0 0,1-1 0,6 21 1,3-2 33,27 56 0,-38-86-36,1 1 1,0-1-1,-1 0 1,1 0-1,0 0 1,0 0-1,0 0 1,0 0-1,0-1 1,0 1-1,0-1 1,1 1-1,-1-1 1,1 0-1,3 1 1,29 8 7,-29-8-9,0 0 0,1 0 0,-1-1 0,1 0 0,11 1 0,127-13 86,-50 1-90,-52 7 11,0-3 1,0-1-1,0-2 0,-1-2 0,0-2 0,-1-2 0,-1-1 1,40-23-1,-69 32 3,-1-1-1,0 1 1,0-2 0,-1 1-1,0-1 1,0-1 0,-1 1-1,0-2 1,6-10 0,0-2 43,-1-1 0,-2 0 0,12-32 0,-19 45-45,-1 1 0,0-1 0,-1 1 0,0-1 0,-1 0 0,0 0-1,-2-21 1,1 26-4,-1 1 0,0-1 0,0 0 0,-1 0 0,0 1 0,0-1 0,0 1 0,-1 0 0,1-1 0,-1 1 0,-1 0 0,1 1-1,-1-1 1,0 0 0,0 1 0,-5-5 0,7 8-6,0 0-1,0 0 1,0 0 0,0 0-1,0 1 1,0-1-1,-1 0 1,1 1-1,0 0 1,0 0 0,0-1-1,-1 1 1,1 0-1,0 1 1,0-1 0,-1 0-1,-3 2 1,1-1-3,-1 1 0,1-1 0,-1 2 1,1-1-1,-10 6 0,5-2-14,1 0-1,0 1 0,0 0 1,1 1-1,0 0 1,0 0-1,1 1 0,0 0 1,-8 13-1,5-5 14,7-14 0,1 1 0,0-1 0,0 1 0,0 0 0,0 0 0,1 0 0,0 0 0,-1 0 0,0 8 0,-3 35 0,-2 25 0,7-57 2,1 0-1,0 0 1,1 0-1,0-1 1,1 1-1,1 0 1,0-1 0,1 0-1,1 0 1,0-1-1,9 15 1,-12-24 8,1-1-1,-1 1 1,1-1 0,0 0-1,0 0 1,0 0 0,0-1-1,1 1 1,-1-1 0,1 0-1,4 1 1,9 5-9,-13-6-1,1-1 0,-1 1 0,1-1 0,-1-1 0,1 1 0,7-1 0,13 2 0,24 7 12,0-2 0,0-3 0,1-2 0,-1-2 0,55-7 0,-87 5 19,0-1 0,-1-1 0,0 0 0,24-10 0,-32 9-17,0 1 1,0-2-1,-1 1 0,1-1 1,-1 0-1,-1 0 1,1-1-1,-1 0 0,8-11 1,-2 2 23,-1 1 0,0-2 0,-1 0 0,-1 0 0,-1-1 0,8-21 0,-8 17-18,15-29 0,-15 35-9,-1-1 0,-1 0-1,9-31 1,-13 34-11,1-3 0,-1 0 0,1-18 0,-3 31 0,-1-1 0,0 1 0,0-1 0,-1 0 0,0 1 0,1-1 0,-1 1 0,-1 0 0,1-1 0,-1 1 0,0 0 0,-3-7 0,3 10-1,1-1-1,0 1 0,-1 0 1,1 0-1,0 1 0,-1-1 1,1 0-1,-1 0 0,1 1 1,-1-1-1,1 1 1,-1-1-1,0 1 0,1 0 1,-1 0-1,0-1 0,1 1 1,-1 0-1,0 0 1,1 1-1,-1-1 0,0 0 1,1 1-1,-1-1 0,-2 1 1,-3 1-10,0 1 1,0-1-1,0 1 1,-10 6-1,-1 2-6,-10 6 44,-44 34 1,59-40-18,0 1 1,1 1-1,0 0 0,-13 19 1,19-23-19,0 1 0,1-1 1,0 1-1,1 0 1,0 1-1,0-1 1,1 1-1,-2 12 1,3-11 2,1-4 0,-1 0-1,1 0 1,0 0 0,1 0 0,0 0-1,0 0 1,1 0 0,0 0 0,0-1-1,3 12 1,4 8-13,-6-19 6,0 0 1,0 0-1,1-1 0,0 0 0,8 14 0,7 13 8,-16-30 4,-1 1 0,1-1-1,1 0 1,-1 1 0,0-1-1,1 0 1,0-1 0,0 1 0,0 0-1,1-1 1,-1 0 0,1 0-1,0 0 1,5 4 0,24 13 21,-25-15-9,-1 0-1,1-1 0,0 0 1,1 0-1,11 4 0,-5-5-11,1 0 0,0-1 0,0 0 0,0-2 0,0 0 0,19-2 0,98-20 0,-63 9 0,-57 11 0,147-21 0,-108 17 0,1-2 0,55-18 0,-103 25 8,0-1 0,-1-1 0,1 1 0,-1-1 0,0 1 0,0-1-1,6-6 1,-7 6 0,1 0-1,-1 1 1,0-1-1,1 1 0,0 0 1,0 0-1,0 0 1,0 0-1,7-2 0,-4 2 10,0-1 0,0 0 0,0 0-1,-1-1 1,1 0 0,-1 0-1,6-5 1,2-1-7,1-1-9,-10 8 4,-1-1-1,1 1 1,-1 0-1,1 1 1,0-1-1,10-3 0,-4-3-40,-11 8 32,1 0 0,-1 1 0,1-1 0,-1 0 0,1 1 0,-1-1 0,1 0 0,0 1 0,-1-1 0,1 1 0,0-1 0,0 1 0,-1 0 0,1-1 0,0 1 0,0 0 0,0-1 0,-1 1 0,1 0 0,1 0 0,-2 0 188,-6 0-153,0 0-13,-1 1 1,1 0-1,-1 1 0,-11 3 1,11-2 3,0-1 0,-1 0 0,-12 1 0,-19-2 32,1-2 0,0-1 0,-1-2 0,-39-10-1,69 11-35,1 0 0,-1 0-1,1-1 1,-13-6-1,-21-10 74,-6 12-32,44 7-55,0 0-1,0 1 1,0 0 0,0 0 0,0 0 0,-6 2-1,10-2-3,0 0 0,0 0 0,0 0 0,0 1 0,0-1 0,0 0 0,0 0-1,0 0 1,0 1 0,0-1 0,0 0 0,0 0 0,0 1 0,0-1 0,0 0 0,0 0-1,0 0 1,0 1 0,0-1 0,0 0 0,0 0 0,0 0 0,0 1 0,0-1-1,0 0 1,0 0 0,1 0 0,-1 1 0,0-1 0,0 0 0,0 0 0,0 0 0,1 0-1,-1 0 1,0 1 0,0-1 0,0 0 0,1 0 0,-1 0 0,0 0 0,0 0-1,0 0 1,1 0 0,7 6-21,-8-6 21,13 7-17,-1-1 0,1-1 1,0 0-1,1 0 0,19 3 0,75 8-84,-70-12 65,8-2-23,-36-2 46,1 0-1,0 0 1,19 4-1,-6-3 8,6 0-1,-29-1 7,0 0 0,0 0 0,0 0 0,0 0-1,0 1 1,0-1 0,-1 0 0,1 0 0,0 1 0,0-1 0,0 1 0,-1-1-1,1 0 1,0 1 0,0 0 0,-1-1 0,1 1 0,0-1 0,-1 1 0,1 0-1,-1-1 1,2 3 0,-2-2 1,0 1 0,0 0 1,0 0-1,0 0 0,0 0 0,0 0 0,0 0 0,-1 0 1,1 0-1,-1-1 0,1 1 0,-1 0 0,0 0 0,1 0 0,-3 2 1,-18 27 29,16-23-24,-13 15 20,-2 0 0,0-2-1,-27 22 1,-4 5-328,49-46-45,-3 3 574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39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1 283 4720,'0'0'10177,"11"-10"-9672,1 0-367,3-3 187,0 1-1,1 0 1,34-18-1,-38 24 0,1 1 1,-1 0-1,23-5 0,-29 9-226,0 0-1,-1 1 1,1 0-1,0 0 1,0 0-1,-1 1 0,1 0 1,0 0-1,-1 0 1,1 0-1,7 4 1,-4-1-16,-1 0 0,0 0 0,0 1 0,0 0 1,0 0-1,-1 0 0,0 1 0,0 1 0,0-1 1,-1 1-1,0 0 0,0 0 0,-1 1 0,0 0 0,0 0 1,-1 0-1,0 0 0,-1 1 0,1 0 0,-2-1 0,3 11 1,27 149 922,-15-71-137,-8-63-370,-8-33-449,-1 1 1,1 0 0,0-1 0,-1 1-1,1 0 1,0-1 0,0 1 0,0-1 0,1 1-1,-1-1 1,0 0 0,0 0 0,1 1 0,-1-1-1,1 0 1,1 1 0,-2-2-29,0 0 1,-1 0-1,1 0 1,0 0 0,0 0-1,-1 0 1,1 0-1,0 0 1,0 0-1,-1-1 1,1 1-1,0 0 1,-1 0-1,1-1 1,0 1-1,-1 0 1,1-1-1,0 1 1,-1-1-1,1 1 1,-1-1-1,2 0 1,11-15 188,-12 14-182,11-15 99,-2-1 1,0-1-1,0 0 0,-2 0 0,7-25 1,22-105 390,-30 115-355,-2 0 0,-1-1 0,-1 1 0,-2-1 0,-2 0 0,-8-62 0,8 94-125,0 0 0,1 0 1,-1-1-1,1 1 0,0 0 1,0 0-1,0-1 0,1 1 0,0-5 1,-1 8-27,0-1 0,1 1 0,-1-1 1,0 1-1,1-1 0,-1 1 0,0-1 1,1 1-1,-1 0 0,1-1 0,-1 1 1,1-1-1,-1 1 0,1 0 0,-1 0 0,1-1 1,-1 1-1,1 0 0,-1 0 0,1-1 1,0 1-1,1 0 0,0 0 1,0 0-1,0 0 1,0 0 0,0 0-1,0 1 1,0-1-1,0 1 1,2 0-1,18 7 89,37 20 0,-4-1 1,-25-13 88,-1 1 0,52 37 0,-54-34 19,-16-13-86,-11-5-107,1 0-1,0 0 1,-1 0 0,1 0-1,-1 1 1,1-1-1,0 0 1,-1 0 0,1 1-1,-1-1 1,1 0-1,0 1 1,-1-1 0,1 1-1,-1-1 1,0 1-1,1-1 1,-1 1 0,1-1-1,-1 1 1,1 1-1,-1-2-33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43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3912,'0'0'12935,"4"10"-12660,2 1-197,-2-3-15,0 0 0,-1 0 1,0 0-1,0 0 1,-1 1-1,3 12 0,27 291 2136,-26-253-200,-4-66-2032,1 0 0,-1 1 0,1-1 0,0 0 0,4-6 0,9-21-433,-9 11-2440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43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8728,'0'0'957,"1"11"-441,0 42 491,-3 1 0,-13 87 0,0-8 1283,15-118-1614,0-1 0,1 1 0,3 23 1,-3-31-2397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44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407 1 9360,'0'0'105,"-4"14"-218,-11 44 620,-31 75 0,13-62 595,-4-3 0,-78 112 0,101-160-823,-23 30 790,3 1 0,-29 59 0,61-108-993,1 1-1,0-1 1,0 1 0,0 0-1,1-1 1,-1 1-1,1 0 1,-1-1 0,1 1-1,0 0 1,0 0-1,0-1 1,0 1 0,1 0-1,-1 0 1,1-1-1,-1 1 1,1 0 0,0-1-1,0 1 1,1-1-1,-1 1 1,0-1 0,1 0-1,-1 1 1,3 1 0,4 4 88,0 0 0,1-1 0,-1 0 0,2 0 0,11 5 1,-8-3-53,90 47 612,-71-41-517,-2 2 0,0 1 0,29 22 0,112 83 711,-110-83-571,-55-36-275,-1 0 0,1 0 1,0-1-1,0 0 0,1 0 1,11 3-1,-15-5-61,-1-1 1,1 0-1,-1 0 1,1 0 0,0 0-1,-1 0 1,1 0-1,-1-1 1,1 1-1,0-1 1,-1 0-1,1 0 1,-1 0 0,0 0-1,1 0 1,-1 0-1,0-1 1,0 1-1,0-1 1,0 0-1,3-2 1,27-33-112,-17 18-2857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6:45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5920,'0'0'5962,"5"12"-5175,2 6-408,1-1 0,0 0 0,2 0 0,0-1 0,19 24 1,-1-12 423,0-1 1,51 36-1,72 36 981,-57-51-974,14 10 425,-61-18-139,-44-38-1044,-1 0 0,1 0 0,-1 1 0,0-1 0,0 1 0,0 0 0,-1-1 0,1 1 0,0 0 0,-1 0 0,0 0 0,0 0 0,0 0 0,0 1 0,0-1 0,-1 0 0,1 5 1,0 5 84,-1 0 1,-2 25 0,-2-9-60,-1 0 0,-1-1 1,-2 0-1,-1-1 0,-16 35 1,-75 127 165,78-149-182,-109 174 518,170-292-779,-23 43-3010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12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5920,'0'0'9730,"11"-4"-9411,0-1-200,-6 2-52,-1 1 1,1-1-1,0 1 0,0 1 1,1-1-1,-1 1 0,0 0 0,1 0 1,-1 0-1,0 1 0,8 0 0,-12 0-39,0 1-1,0-1 0,1 0 0,-1 1 1,0-1-1,0 1 0,1 0 0,-1-1 1,0 1-1,0 0 0,0 0 0,0 0 1,0 0-1,0 0 0,0 0 0,0 0 1,-1 0-1,1 0 0,0 0 0,-1 0 1,1 1-1,0-1 0,-1 0 0,0 0 1,1 1-1,-1-1 0,0 0 0,1 1 1,-1-1-1,0 0 0,0 1 0,0-1 1,0 0-1,-1 3 0,1 4 58,-1-1-1,0 1 1,-1-1-1,-3 14 0,-43 89 713,7-19 144,40-89-877,0 0 0,0 0 0,1 0 0,-1 0 0,1 0 0,0 0 0,-1 0 0,1 0 0,0 4 0,0-5-41,1 0 0,-1-1 0,0 1 0,0-1 0,1 1-1,-1-1 1,0 1 0,1-1 0,-1 1 0,0-1 0,1 1 0,-1-1 0,1 1 0,-1-1 0,1 1 0,-1-1 0,1 0 0,-1 1 0,1-1 0,0 0 0,-1 0 0,1 1 0,-1-1 0,1 0 0,0 0 0,-1 0 0,1 0 0,-1 0 0,1 0 0,0 0 0,-1 0 0,1 0 0,0 0 0,20-2 162,0-1 0,0-1 0,0 0 0,-1-2-1,0-1 1,37-16 0,20-7-2924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6824,'0'0'12647,"15"1"-12245,43-1 149,79-9 0,-55 2 116,0 4 1,114 10-1,-118-6 946,-78-1-1282,-18-4-349,-22 16-633,18-5-2995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15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10344,'0'0'4302,"13"0"-3672,42 1 340,65-9 1,210-12 2175,-253 18-2191,-69 3-718,0-2 1,1 1-1,-1-1 0,0 0 1,0 0-1,0-1 0,-1 0 1,1-1-1,10-4 0,-16 6-136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17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1 353 5120,'0'0'9752,"6"-11"-9112,104-173 2389,-99 169-2705,0-1 1,1 2 0,0-1-1,1 2 1,1-1 0,16-12-1,-23 21-181,0 0-1,0 0 0,1 1 0,-1 0 0,1 0 1,0 1-1,0 0 0,0 0 0,0 1 0,0 0 1,1 0-1,-1 1 0,1 0 0,-1 0 0,15 2 1,-21 0-109,1-1 0,-1 1 0,0 0 0,0 0 0,0 0 0,1 0 0,-1 0 0,0 1 0,-1-1 0,1 0 1,0 1-1,0 0 0,-1-1 0,1 1 0,0 0 0,-1 0 0,2 2 0,1 3 24,0 0 0,-1 0 0,1 1 1,1 7-1,-2-3-7,0 0 1,-1 0 0,-1 0 0,0 1-1,0-1 1,-1 0 0,-1 1 0,-3 20-1,-28 99 278,29-122-302,-7 20 76,-1 0-1,-1-1 1,-26 43 0,-57 74 395,63-101-310,-10 4 120,15-18-14,26-31-282,0 1 1,0 0 0,1-1 0,-1 1 0,0 0 0,1 0 0,-1-1-1,0 1 1,1 0 0,-1 0 0,1 0 0,0 0 0,-1-1 0,1 1-1,0 0 1,-1 0 0,1 0 0,0 0 0,0 0 0,0 0 0,0 0-1,0 0 1,0 0 0,0 0 0,0 0 0,0 0 0,1 0 0,-1 0-1,0 0 1,0 0 0,1 0 0,-1 0 0,1-1 0,-1 1 0,1 0 0,-1 0-1,1 0 1,0-1 0,-1 1 0,1 0 0,0 0 0,-1-1 0,1 1-1,0-1 1,0 1 0,0-1 0,0 1 0,1 0 0,4 1 25,1 1 1,0-1 0,0 0 0,0-1-1,9 1 1,140 13 310,11 2 189,-149-15-445,-7-1 48,0 1-1,0-1 1,0 2 0,19 6 0,-30-9-135,1 1-1,0-1 1,0 0 0,-1 0-1,1 0 1,0 0 0,0 0-1,-1 0 1,1-1-1,0 1 1,0 0 0,-1 0-1,1-1 1,0 1 0,0 0-1,-1-1 1,1 1 0,0 0-1,-1-1 1,2 0-1,14-13-432,-11 10 311,11-10-3755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18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503 0 7232,'0'0'5753,"-13"11"-4980,-37 32 287,-51 57 0,61-51-545,2 1 0,2 2 0,2 2-1,3 1 1,2 2 0,3 0 0,2 2-1,3 1 1,-15 65 0,29-95-206,1 1-1,2 0 1,0 0-1,2 0 1,2 0-1,4 40 1,-2-53-141,2 0 1,0 0 0,0-1-1,2 1 1,0-1 0,1-1-1,1 1 1,0-1-1,2 0 1,-1-1 0,2 0-1,15 16 1,-9-13 24,0-2 1,2 0-1,0 0 1,1-2-1,37 20 1,116 44 1233,-163-73-1323,8 3 107,20 8 473,-36-15-692,0 0 0,0-1 0,0 1 0,0-1 0,0 0-1,0 0 1,1 0 0,-1 0 0,0 0 0,0 0 0,0 0 0,0-1 0,0 1-1,0-1 1,3 0 0,-4 0-174,0 1 0,0-1-1,0 0 1,0 0 0,-1 0 0,1 0 0,0 0-1,0 0 1,0 0 0,-1 0 0,1 0-1,0-2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9:53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22 5824,'0'0'6177,"-13"4"-5696,-38 16 45,48-19-425,1 1 0,0-1 1,-1 1-1,1-1 0,0 1 1,0 0-1,0 0 0,0 0 1,1 0-1,-1 0 0,0 0 1,1 0-1,0 1 0,-1-1 1,1 0-1,0 1 0,0-1 1,0 1-1,1 0 0,-1-1 1,1 1-1,-1 0 0,1-1 1,0 6-1,0-8-78,0 0 0,0 0 0,0 1 1,0-1-1,0 0 0,0 0 0,0 0 0,0 0 0,0 1 1,0-1-1,0 0 0,1 0 0,-1 0 0,0 1 1,0-1-1,0 0 0,0 0 0,0 0 0,0 0 0,1 0 1,-1 0-1,0 1 0,0-1 0,0 0 0,0 0 1,1 0-1,-1 0 0,0 0 0,0 0 0,0 0 0,1 0 1,-1 0-1,0 0 0,0 0 0,0 0 0,0 0 0,1 0 1,-1 0-1,12-2 453,10-9 50,21-23-25,-41 32-458,0 0-1,0 0 1,-1 0-1,1 0 1,0 0-1,-1 0 1,1 0-1,-1-1 1,0 1-1,0-1 1,0 1-1,0-1 1,0 1-1,0-1 1,-1 1-1,1-1 0,-1 0 1,0-2-1,0 4-27,0 0-1,0 1 1,0-1-1,0 0 1,0 1-1,-1-1 0,1 0 1,0 1-1,-1-1 1,1 1-1,0-1 1,-1 1-1,1-1 0,-1 1 1,1-1-1,-1 1 1,1-1-1,-1 1 1,1-1-1,-1 1 0,1 0 1,-1-1-1,0 1 1,1 0-1,-1-1 1,0 1-1,1 0 0,-1 0 1,0 0-1,1 0 1,-1 0-1,0 0 1,1-1-1,-1 2 0,0-1 1,1 0-1,-1 0 1,0 0-1,1 0 1,-1 0-1,0 0 0,1 1 1,-1-1-1,1 0 1,-1 1-1,0-1 1,0 1-1,-30 18 364,28-16-338,0 1 1,1-1-1,-1 1 0,1-1 1,0 1-1,-1 0 0,2 0 1,-1 0-1,0 0 0,1 0 1,0 1-1,0-1 0,0 0 1,0 0-1,1 1 0,0-1 1,0 1-1,0 5 0,0-7-7,0 1-1,1 0 1,-1-1-1,1 1 1,0-1-1,0 1 1,0-1-1,0 1 1,0-1-1,1 0 1,0 1-1,-1-1 1,1 0-1,0 0 1,1 0-1,-1-1 1,0 1-1,1 0 0,0-1 1,0 0-1,-1 1 1,7 2-1,-8-4-18,-1-1-1,1 0 1,0 1 0,0-1-1,0 1 1,0-1-1,0 0 1,0 0-1,0 0 1,0 1 0,0-1-1,-1 0 1,1 0-1,0 0 1,0 0-1,0 0 1,0-1 0,0 1-1,0 0 1,0 0-1,0-1 1,0 1-1,0 0 1,0-1 0,-1 1-1,1-1 1,1 0-1,-1-1 5,0 1 0,0-1 0,0 0-1,0 1 1,0-1 0,-1 0 0,1 1-1,0-1 1,-1 0 0,0 0-1,1 1 1,-1-1 0,0-3 0,0-3 29,0 0-1,-1 0 1,0 0 0,0 0 0,-4-12 0,3 14-5,-1-1 1,0 1-1,0 0 0,0 0 1,-1 0-1,0 0 1,-7-8-1,10 13-18,-1-1-1,1 1 0,-1-1 0,0 1 1,1-1-1,-1 1 0,0 0 0,0 0 1,0 0-1,0 0 0,0 0 0,0 0 1,0 1-1,0-1 0,0 1 0,0-1 1,-1 1-1,1 0 0,0 0 0,0 0 1,0 0-1,-1 0 0,1 1 0,0-1 1,0 0-1,0 1 0,-4 1 0,5-1-9,0-1 0,0 1-1,0 0 1,0-1 0,0 1-1,0 0 1,0 0 0,1 0-1,-1 0 1,0 0 0,0 0 0,1 0-1,-1 0 1,1 0 0,-1 0-1,1 0 1,-1 1 0,1-1-1,-1 0 1,1 0 0,0 0-1,0 1 1,0-1 0,0 0 0,0 0-1,0 1 1,0-1 0,0 0-1,0 0 1,1 0 0,-1 1-1,0-1 1,1 0 0,0 2-1,1 2 16,0-1 0,0 1 0,0-1 0,1 0 0,-1 0 0,1 0 0,5 6 0,-4-7-15,-1 0 1,1-1 0,0 1-1,0-1 1,1 0-1,-1 0 1,0 0-1,1-1 1,-1 1-1,1-1 1,-1 0-1,1 0 1,0-1-1,-1 1 1,1-1-1,0 0 1,-1-1-1,1 1 1,0-1 0,5-1-1,-7 1-8,0 1 0,0-1 0,-1 0 0,1 0 0,0 0 0,-1 0 0,1 0 0,0-1 0,-1 1 0,1-1 0,-1 0 0,0 0 0,0 0 0,0 0 0,0 0 0,0 0-1,0 0 1,0-1 0,-1 1 0,1-1 0,-1 1 0,0-1 0,1 0 0,-1 1 0,-1-1 0,1 0 0,0 0 0,-1 0 0,1 1 0,-1-1 0,0 0 0,0 0 0,0-4 0,0 6-1,-1-1 0,1 1 0,-1-1 0,1 1 0,-1-1 1,0 1-1,0 0 0,1-1 0,-1 1 0,0 0 0,0 0 0,0 0 0,0 0 0,0 0 1,-1 0-1,1 0 0,0 0 0,0 0 0,-1 0 0,1 1 0,0-1 0,-1 0 0,1 1 0,-1-1 1,1 1-1,-1 0 0,1-1 0,-1 1 0,1 0 0,-1 0 0,1 0 0,-1 0 0,-1 0 1,-1 0 7,0 1 0,0-1 0,0 0 1,0 1-1,0 0 0,0 0 1,0 0-1,0 1 0,0-1 1,0 1-1,-3 2 0,2-1 6,1 1-1,1-1 0,-1 1 1,1 0-1,-1 0 0,1 1 1,-4 6-1,7-11-18,-1 1-1,0 0 1,1 0-1,-1 0 0,1 0 1,-1 0-1,1 0 1,0 1-1,-1-1 1,1 0-1,0 0 1,0 0-1,0 0 0,-1 0 1,1 1-1,0-1 1,1 0-1,-1 0 1,0 0-1,0 0 1,0 0-1,1 0 0,-1 1 1,0-1-1,1 0 1,-1 0-1,1 0 1,0 0-1,-1 0 1,1 0-1,0-1 0,-1 1 1,1 0-1,0 0 1,0 0-1,0-1 1,0 1-1,2 1 1,15 5-341,1 0 1,37 7-1,-36-9-2312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19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 6224,'0'0'4986,"0"12"-4259,-1 50 74,-1 1 703,6 67 0,14 36 3333,-18-165-4697,0 0 0,0 1 0,0-1 0,1 0 0,-1 0 0,0 1 0,1-1 0,-1 0 0,1 0 0,-1 0 0,1 0 0,0 1 0,-1-1 0,1 0 0,0 0 0,0 0 0,0 0 0,0-1 0,0 1 0,1 1 0,-2-5-277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19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12456,'0'0'920,"10"1"-560,171-5 1351,-5-2 261,-149 7-1113,-1 2 0,1 0-1,-1 1 1,42 14 0,-47-16 717,-9-2-3807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19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13056,'0'0'2362,"16"-2"-1844,215-35 836,-211 33-1034,0 1 0,37 0 0,-52 3-205,0 0 0,1 0 0,-1 1 0,0 0 0,0 0 0,0 0-1,0 1 1,0-1 0,0 1 0,0 0 0,0 1 0,-1-1 0,1 1 0,-1 0 0,1 0-1,3 4 1,-6-4-39,-1 0-1,1-1 0,0 1 0,-1 0 0,0 0 0,0 1 0,0-1 1,0 0-1,0 0 0,-1 0 0,1 1 0,-1-1 0,0 0 1,0 0-1,0 1 0,0-1 0,-2 7 0,0 0 80,0 1 0,-1-1 0,-1 1 0,-5 12 0,1-8-12,1-2-1,-2 1 0,0-1 0,-1-1 0,0 1 0,0-2 1,-18 16-1,-11 4 348,-44 28 1,-29 23 434,102-72-667,9-4 236,4-6-440,-1 0-1,1 0 0,-1 0 1,1 0-1,-1 0 0,1-1 1,-1 1-1,5-2 0,57-16 668,124-51-1,-132 47-18,-51 18-777,1 1 0,-1 0 0,0-1 0,0 0 1,0 0-1,-1-1 0,5-4 0,-1 0-3066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20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12056,'0'0'2153,"9"13"-1476,-3-5-552,1 2 4,0-1 0,-1 1 0,0 0 0,-1 1 0,0-1 0,0 1 0,-1 0 0,2 12 0,38 226 2559,-16-73-446,-14-119-1327,-9-35-167,0 0 0,2 25 0,-5-29 630,0-16-1241,2-8-3522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20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454 0 11256,'0'0'2329,"-8"10"-1406,-22 27 331,-68 64-1,24-34-398,-85 72 493,136-123-1087,13-10-117,1 0 0,-15 14 0,22-19-74,0 1 1,1-1-1,-1 1 1,1-1-1,0 1 1,0 0-1,-1-1 0,1 1 1,0 0-1,1 0 1,-1 0-1,0 0 1,0 0-1,1 0 0,-1 0 1,1 0-1,0 0 1,0 0-1,-1 0 1,2 4-1,-1-5-31,0 0 1,1 0-1,-1 0 0,1 0 1,-1 0-1,1 0 0,-1 0 1,1 0-1,0 0 0,-1 0 1,1 0-1,0-1 0,0 1 0,0 0 1,0 0-1,0-1 0,0 1 1,1 0-1,24 10 457,-4-2-106,71 65 913,-54-47-346,81 44 1,-68-41 457,-52-30-1526,1 0-1,-1 0 1,1 0-1,-1 0 1,1 0-1,-1 0 0,1 0 1,-1 0-1,1 0 1,-1 0-1,1 0 0,-1 0 1,1 0-1,-1 0 1,1-1-1,-1 1 1,1 0-1,-1 0 0,1-1 1,0 0-1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21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0 9944,'0'0'5652,"-4"12"-4927,-10 43 165,2 1 0,3 1-1,2 0 1,0 68 0,2 163 4030,7-274-3869,2-16-344,6-23-862,6-36-3527,-16 60 3202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21.7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11552,'0'0'2306,"16"-4"-1743,69-10 814,116-3 0,-23 19 1021,-110 0-577,0-2 0,71-9 1,-131 8-1513,-5 1-159,0 0 1,1 0 0,-1-1-1,0 1 1,0-1 0,1 0-1,-1 0 1,0 0 0,0 0-1,0-1 1,0 1 0,4-4-1,-8 3-244,1-1-1,-1 1 0,0-1 1,0 1-1,0 0 0,0-1 0,0 1 1,0 0-1,-1 0 0,1 0 1,-3-2-1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22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5224,'0'0'4550,"13"11"-3698,15 14-277,-2 1-1,29 36 0,2 12 513,-3 3 0,55 104-1,-88-138-691,-2 0 0,-1 1 0,-2 1 0,-3 0 0,-1 1 0,8 67 0,-15-64 42,-3-1-1,-1 1 1,-3-1 0,-9 62-1,5-77-121,-1 0 0,-2 0-1,-1-1 1,-2 0 0,-1-1 0,-32 56 0,21-50 188,-1 0-1,-2-2 1,-2-1 0,-1-1 0,-53 45 0,43-41-818,32-29-2290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0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3504,'0'0'11102,"-4"17"-10710,1-7-326,-21 120 648,24-127-692,-14 167 1332,14-146-1090,1 0 1,0 0 0,2 0 0,1 0-1,7 24 1,-9-43-215,0 0 0,0-1 1,0 1-1,0-1 0,1 1 0,-1-1 0,1 0 0,0 0 1,1 0-1,-1-1 0,1 1 0,-1-1 0,1 0 0,0 0 1,0 0-1,0 0 0,1 0 0,-1-1 0,1 0 0,-1 0 1,1 0-1,0-1 0,0 0 0,0 0 0,8 1 0,9 0 32,0-1 0,0-1 0,0-1-1,31-6 1,-39 5-48,47-5 89,211-22 360,-205 24-321,-38 2 24,0 1 0,50 3 0,-76 0-142,1-1-1,-1 1 0,1-1 0,-1 1 0,0 0 0,1 0 1,3 2-1,-7-3-37,0 1 0,0-1 0,1 0-1,-1 0 1,0 0 0,0 0 0,0 0 0,0 1 0,1-1 0,-1 0 0,0 0 0,0 0 0,0 1 0,0-1 0,0 0 0,1 0-1,-1 1 1,0-1 0,0 0 0,0 0 0,0 1 0,0-1 0,0 0 0,0 0 0,0 1 0,0-1 0,0 0 0,0 0 0,0 1-1,0-1 1,0 0 0,0 0 0,0 1 0,0-1 0,-1 0 0,-14 12 9,11-11-451,0 1 0,0-1 1,0 0-1,0 0 1,0 0-1,-6 0 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0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262 300 6728,'0'0'5445,"-4"12"-4849,1-4-494,-1 5 77,-1 0 0,0 0 0,-1 0 0,0-1 0,-12 16 0,-60 65 1443,14-17-44,38-50-859,21-22-501,0 1 0,0-1-1,1 1 1,-7 9 0,4-7 260,5-12-82,5-13 16,30-70 179,4-4-42,40-164 1,-61 197-379,-10 39 51,-1 0-1,-1 0 1,0-1-1,1-25 0,-5 57-89,2 1 0,-1-1-1,1 0 1,1 0-1,4 13 1,25 57 11,-19-51-20,3 9-24,5 16 87,3-1 0,50 85-1,-17-73 122,-57-66-304,0 0 0,0 1 1,0-1-1,0 0 0,0 0 0,0 1 1,0-1-1,0 0 0,1 0 0,-1 1 1,-1-1-1,1 0 0,0 0 0,0 1 1,0-1-1,0 0 0,0 0 0,0 1 1,0-1-1,0 0 0,0 0 0,0 1 1,-1-1-1,1 0 0,0 0 0,0 0 1,0 1-1,0-1 0,-1 0 0,1 0 1,0 0-1,0 0 0,0 1 0,-1-1 1,1 0-1,0 0 0,0 0 0,-1 0 1,1 0-1,0 0 0,0 0 0,-1 0 1,1 0-1,0 0 0,0 0 0,-1 0 1,1 0-1,0 0 0,0 0 0,-1 0 1,1 0-1,0 0 0,0 0 0,-1 0 1,1 0-1,-21 0 54,-30-3 51,21 1-31,-1 0 0,0 2 1,0 2-1,-46 7 0,43-2-11,-35 8 44,64-13-101,-1 0 0,1 0 1,-1 0-1,1 1 0,0 0 0,0 0 0,0 0 1,-9 8-1,14-11-23,-1 1 1,0 0-1,1-1 1,-1 1-1,1 0 0,-1 0 1,1-1-1,-1 1 1,1 0-1,0 0 0,0 0 1,-1 0-1,1 0 1,0-1-1,0 1 1,0 0-1,0 0 0,0 0 1,0 0-1,0 0 1,0 0-1,0 0 0,0 0 1,0-1-1,1 1 1,-1 0-1,0 0 1,1 0-1,-1 0 0,1-1 1,-1 1-1,1 0 1,-1 0-1,1-1 0,-1 1 1,1 0-1,0-1 1,0 2-1,3 1-78,0 1 0,0-1 0,0 0 0,1 0-1,6 3 1,20 8-3392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9:54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7 6424,'0'0'6574,"-10"6"-6147,-31 19-14,28-15 946,13-10-1317,0 0 0,0 0 0,0 0 1,0 1-1,0-1 0,0 0 0,0 0 1,0 0-1,0 0 0,0 0 0,0 0 0,0 0 1,0 0-1,0 1 0,0-1 0,0 0 1,0 0-1,0 0 0,0 0 0,0 0 0,0 0 1,0 0-1,0 0 0,1 1 0,-1-1 1,0 0-1,0 0 0,0 0 0,0 0 1,0 0-1,0 0 0,0 0 0,0 0 0,0 0 1,0 0-1,0 0 0,1 0 0,-1 0 1,0 0-1,0 0 0,0 1 0,0-1 1,0 0-1,0 0 0,0 0 0,0 0 0,1 0 1,-1 0-1,0 0 0,0 0 0,0 0 1,0-1-1,0 1 0,17-2 1628,50-7-1445,106-4 300,-27 5-39,-85 1-260,75-4 671,-135 11-901,-1 0 1,1 0-1,-1 1 1,1-1-1,0 0 0,-1 1 1,1-1-1,-1 0 1,1 1-1,-1-1 0,0 1 1,1-1-1,-1 1 1,1-1-1,-1 1 0,0-1 1,1 1-1,-1-1 1,0 1-1,0-1 0,1 1 1,-1 0-1,0-1 1,0 1-1,0-1 0,0 1 1,0 0-1,0-1 1,0 1-1,0 0 0,0-1 1,0 1-1,0-1 0,0 1 1,0 0-1,0-1 1,-1 2-1,1 2-2208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1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1055 4312,'0'0'5336,"8"-14"-4824,135-242 1970,-89 142-1242,-5-3-1,67-241 1,-106 323-958,-4 16 15,0-1-1,-2 0 0,0 0 0,1-30 1,-4 48-250,-1 1 0,0-1 1,0 1-1,0 0 0,0-1 1,0 1-1,-1 0 0,1-1 0,0 1 1,-1-1-1,1 1 0,-1 0 1,1 0-1,-1-1 0,0 1 0,1 0 1,-1 0-1,0 0 0,0 0 1,0 0-1,0 0 0,-2-2 1,2 3-24,0 0 0,0 0 0,0-1 0,-1 1 0,1 0 1,0 1-1,0-1 0,0 0 0,0 0 0,-1 0 1,1 1-1,0-1 0,0 1 0,0-1 0,0 1 1,0-1-1,0 1 0,0 0 0,0-1 0,0 1 1,0 0-1,0 0 0,1 0 0,-1 0 0,0-1 1,0 1-1,0 1 0,-8 10 54,0 0 1,1 0-1,1 0 1,-1 1-1,2 0 1,0 1-1,-5 18 0,-22 104 242,26-100-235,-6 32 66,3 1 0,3 0 0,4 111 0,3-169-112,1 1 1,0 0-1,0 0 0,2-1 1,-1 1-1,2-1 0,7 20 1,-10-30-32,0 0 0,-1 0 0,1 0 0,0 0 0,0 1 0,0-1 1,0-1-1,0 1 0,0 0 0,0 0 0,0 0 0,0 0 0,0-1 0,1 1 1,-1-1-1,0 1 0,0-1 0,1 1 0,-1-1 0,0 0 0,1 1 0,-1-1 1,0 0-1,1 0 0,-1 0 0,0 0 0,1 0 0,-1-1 0,1 1 0,-1 0 1,0 0-1,0-1 0,1 1 0,1-2 0,3-1 22,-1 1 0,0-1 0,0-1-1,0 1 1,0-1 0,8-7 0,2-7 32,1 0 1,-2-1-1,-1-1 0,0 0 1,-1-1-1,-1 0 1,-2-1-1,8-24 0,-10 28-17,-6 12-13,1 0 0,0 0 1,1 0-1,-1 0 0,1 0 1,8-10-1,-10 14 81,-2 10-67,-3 32-2,1-1 1,3 1-1,1 0 0,2-1 1,12 64-1,-14-102-38,-1 0-1,0 1 0,1-1 1,-1 0-1,0 1 1,1-1-1,0 0 0,-1 0 1,1 1-1,0-1 0,-1 0 1,1 0-1,0 0 0,0 0 1,0 0-1,0 0 1,1 1-1,-1-2 1,0 1 1,0-1-1,0 0 0,-1 0 1,1 0-1,0 0 0,0 1 1,0-1-1,0 0 1,0 0-1,-1-1 0,1 1 1,0 0-1,0 0 0,0 0 1,0 0-1,-1-1 0,1 1 1,0 0-1,1-2 0,2 0 13,0-1-1,0-1 0,0 1 0,0 0 0,-1-1 0,1 0 0,4-6 0,9-17 42,-1-1 1,-1 0-1,17-46 0,-4 6 67,-20 55-34,-7 21-1,1 17-82,5 13-2,-2-7 13,1 0 0,1 0 0,2-1 0,15 36 0,-22-63-11,0 1 0,0-1 1,1 1-1,-1-1 0,1 0 1,-1 1-1,1-1 0,0-1 0,0 1 1,5 3-1,-7-5-6,0-1-1,1 1 1,-1 0 0,0-1-1,0 1 1,1-1 0,-1 0-1,1 1 1,-1-1 0,0 0-1,1 0 1,-1 0 0,1 0 0,-1 0-1,1 0 1,-1 0 0,0 0-1,1-1 1,-1 1 0,1-1-1,-1 1 1,0-1 0,0 1-1,1-1 1,-1 0 0,0 0-1,0 1 1,0-1 0,0 0 0,0 0-1,0 0 1,2-2 0,4-6 13,0 0 1,0 0 0,-1-1-1,0 0 1,0 0-1,-1 0 1,-1-1 0,0 1-1,0-1 1,-1 0 0,0 0-1,-1-1 1,-1 1 0,1-1-1,-2 1 1,-1-20 0,1 29-8,0 0 0,0 0 0,-1-1 0,1 1 1,1 0-1,-1 0 0,0-1 0,0 1 0,1 0 0,-1 0 1,1 0-1,0 0 0,0 0 0,0-1 0,0 1 1,0 1-1,0-1 0,0 0 0,3-2 0,-1 1-1,0 0 0,1 1-1,0 0 1,-1 0-1,1 0 1,0 0-1,0 1 1,0-1-1,5 0 1,29-9-24,1 2 0,-1 1 0,2 3 0,53-2 0,-91 7 16,-1 0 0,1 0 0,-1 0 0,1 0 0,-1 0 0,1 0 0,-1 1 0,1-1 0,-1 1 0,0-1 0,1 1 0,-1-1 0,1 1 0,-1 0 0,0 0 0,0-1 0,0 1 0,1 0 0,-1 0 0,0 0 0,0 1 0,0-1 0,0 0 0,-1 0 0,1 0 0,0 1 0,0-1 0,-1 0 0,1 1 0,-1-1 0,1 1 0,-1-1 0,0 0 0,1 1 0,-1-1 0,0 1 0,0-1 0,0 1 0,0-1 0,-1 4 0,0 5 13,0 1 0,-2 0 1,1-1-1,-6 16 0,6-20-7,-2 2 1,1 1-1,1 0 1,0 0 0,-2 17 0,5-22-6,-1-1 1,0 1 0,1 0 0,-1 0 0,1 0 0,0-1-1,0 1 1,1 0 0,-1-1 0,1 1 0,0-1 0,0 0 0,0 1-1,3 2 1,-5-5 1,1 0 0,0 0-1,0 1 1,0-1 0,0 0 0,0 0-1,0-1 1,1 1 0,-1 0-1,0 0 1,0 0 0,1-1 0,-1 1-1,0-1 1,1 1 0,-1-1-1,1 0 1,-1 1 0,1-1 0,-1 0-1,0 0 1,1 0 0,-1 0-1,1 0 1,-1 0 0,1 0 0,-1-1-1,1 1 1,-1 0 0,0-1-1,1 1 1,-1-1 0,0 0 0,1 1-1,-1-1 1,0 0 0,0 0-1,0 0 1,2-2 0,0 1 6,0-1 0,0 0-1,-1 1 1,1-1 0,-1-1 0,0 1 0,0 0-1,0 0 1,0-1 0,0 1 0,-1-1 0,0 0 0,0 1-1,2-7 1,-3-6 20,-1 0 0,0 1 0,-1-1 0,-1 0 0,0 1 0,-1-1 0,-1 1 0,0 0 0,-1 0 0,-16-27 0,12 30 6,9 12-28,0-1-1,0 0 0,1 1 0,-1-1 0,0 0 1,0 0-1,1 0 0,-1 0 0,1 0 0,-1 0 1,1 0-1,-1 0 0,1 0 0,-1 0 0,1-2 1,0 3-5,0 0 0,1-1 1,-1 1-1,0 0 1,1 0-1,-1-1 1,0 1-1,1 0 1,-1 0-1,0 0 0,1-1 1,-1 1-1,1 0 1,-1 0-1,0 0 1,1 0-1,-1 0 1,1 0-1,-1 0 0,1 0 1,-1 0-1,0 0 1,1 0-1,-1 0 1,1 0-1,-1 0 1,1 1-1,12 1 37,1 1-19,6 3 26,0-2 0,0 0 0,0-2 0,0 0 0,1-1 0,21-2 0,-15-1 8,-16 2-98,0-1 1,0 0-1,0-1 0,-1 0 1,1 0-1,0-1 0,-1-1 1,15-6-1,-19 4-3448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1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7432,'0'0'2089,"17"-1"-1644,6-1-296,264-20 1732,-279 20-1831,372-61 2874,-202 7-1249,-111 29-3504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1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220 610 5416,'0'0'3040,"-10"6"-2475,-14 9-132,1 0-1,0 2 1,2 0 0,0 2 0,-23 26-1,37-38-235,1 1-1,0 1 0,1-1 1,0 1-1,0 0 1,1 0-1,0 1 0,-4 12 1,7-16-67,0 0 1,0 1 0,0-1-1,1 0 1,0 1 0,0-1-1,1 0 1,0 1 0,0-1-1,0 0 1,1 0 0,0 0 0,0 0-1,4 10 1,-4-14-81,-1 0 0,1 1 1,-1-1-1,1 0 0,0 0 1,-1 0-1,1 0 0,0 0 0,0 0 1,1 0-1,-1-1 0,0 1 1,1-1-1,-1 0 0,1 0 0,-1 0 1,1 0-1,-1 0 0,1 0 1,0 0-1,-1-1 0,1 0 0,0 1 1,-1-1-1,1 0 0,0 0 1,0-1-1,-1 1 0,1 0 1,0-1-1,3-1 0,2 0 29,1-1 0,-1 0 0,0-1 0,0 0 0,0 0 0,0 0 0,0-1 0,9-9 0,1-2 31,1-2 0,-2 0 1,-1-1-1,0-1 0,-1-1 1,-2 0-1,0 0 0,14-33 0,-13 19-18,-2 0-1,-1-1 0,-2 0 0,-1-1 1,2-37-1,-2-1 93,-2-76 0,-6 126-84,-2-1 0,0 0 0,-2 1 0,-1-1 1,-1 1-1,-16-42 0,21 66-88,1-1-1,0 1 1,-1 0 0,1 0-1,-1 0 1,1 0 0,-1 0-1,0 0 1,1 1 0,-1-1-1,0 0 1,0 0 0,0 0-1,0 1 1,1-1-1,-1 0 1,0 1 0,0-1-1,0 1 1,-2-1 0,2 1-2,0 0 0,0 0 0,0 0 0,1 0 0,-1 0 1,0 0-1,0 0 0,0 1 0,0-1 0,0 0 0,0 1 0,0-1 1,0 1-1,0-1 0,1 1 0,-1-1 0,0 1 0,-1 0 0,-2 4 20,0-1 0,0 1 0,0-1 0,1 1 0,0 0 0,-5 9 0,0 5 21,1-1 0,1 1 0,1 1 0,0-1 0,1 1 0,-1 27 0,2 126 240,4-128-214,0-18-18,1 0 0,1 0-1,1 0 1,11 36 0,-10-48-18,0 0 0,1-1 0,0 0 0,1 0 1,1 0-1,1-1 0,-1 0 0,2-1 0,13 14 0,-18-21-28,1-1 0,-1 0 0,1 0 0,0 0 0,0-1 0,0 0 0,1 0 0,-1-1 0,1 0 0,-1 0 0,1 0 0,0-1 0,0 0 0,0-1 0,0 1 0,-1-1 0,1 0 0,0-1 0,12-2 0,-2 0 15,0-1 0,0-1 0,0-1 0,-1 0 0,0-1 0,26-15 0,-35 18-8,-1-1 0,0-1 0,0 1 0,0-1 0,-1 0 0,1 0 0,-2 0 0,1-1 0,-1 0 0,1 0 0,5-15 0,-9 19-7,1-1 0,-1 0 0,1 0 0,-1 0 0,0 0 0,0 0 1,-1 0-1,1 0 0,-1 0 0,0 0 0,0 0 0,0 0 0,-1 0 0,0 0 0,1 0 0,-1 0 0,-1 0 1,1 0-1,0 0 0,-1 0 0,0 1 0,0-1 0,0 0 0,0 1 0,-4-4 0,4 5-6,1 1-1,-1-1 0,1 1 0,-1 0 1,0 0-1,0 0 0,0 0 1,1 0-1,-1 0 0,0 0 0,0 0 1,0 1-1,0-1 0,0 1 1,-1 0-1,1-1 0,0 1 0,-3 0 1,2 1 3,-1 0 0,0-1 0,1 1 0,-1 1-1,0-1 1,1 0 0,-1 1 0,1 0 0,-5 3 0,0 1 9,-1 0-1,1 1 1,1 1-1,0-1 0,0 1 1,-8 11-1,12-13-7,-1 0 0,1 0-1,0 1 1,1-1 0,0 1 0,0-1-1,0 1 1,1 0 0,0 0-1,0 0 1,0 0 0,1 0 0,0 0-1,2 10 1,-1-10 0,0-1 1,0 0-1,1 0 1,0 0-1,0 0 0,0 0 1,1 0-1,0-1 1,0 1-1,0-1 0,1 0 1,-1 0-1,1 0 1,1-1-1,-1 1 1,6 4-1,-4-5 8,1 0 0,0-1 0,0 1 0,0-1 0,0 0 0,1-1 0,-1 0-1,1 0 1,-1-1 0,1 0 0,0 0 0,-1 0 0,1-1 0,9-1 0,5-2 45,-1 0 1,1-1-1,37-13 0,-27 5 12,0-1-1,54-31 1,52-44 110,-111 69-149,-2 4 18,-17 11-30,0-1-1,-1 0 0,0 0 1,8-7-1,-19 14-8,1 0 1,-1 0-1,0 0 1,0 0-1,0-1 1,-5 2-1,-1 0 5,-2 1 4,1 1 0,0 1 0,0 0 0,1 0 1,-1 1-1,1 0 0,1 0 0,0 1 0,0 1 0,0 0 0,1 0 0,-13 19 1,17-23 2,1 1 0,-1 0 0,1 1 0,0-1-1,1 1 1,-1-1 0,1 1 0,-1 10 0,2-14-22,1-1-1,0 0 1,0 0 0,0 1-1,1-1 1,-1 0-1,0 0 1,1 1-1,0-1 1,-1 0-1,1 0 1,0 0-1,0 0 1,0 0-1,1 0 1,-1 0-1,0 0 1,1 0-1,-1 0 1,1-1-1,-1 1 1,1-1-1,0 1 1,0-1-1,0 0 1,0 0-1,0 1 1,0-1-1,4 1 1,-2-1 0,0 0 1,0 0 0,0 0-1,1 0 1,-1-1-1,0 0 1,1 0-1,-1 0 1,6-1-1,38-9 22,-20 2-20,-1-2-1,-1 0 1,0-2-1,-1-1 1,27-18-1,-10 3 47,-2-2 0,38-37 0,-69 57-10,0 1 0,-1-1 0,0 0 0,12-23 0,-19 33-41,-1-1 0,0 1 0,1-1 0,-1 1 0,1-1 0,-1 1 0,0-1 0,1 1 1,-1-1-1,1 1 0,-1 0 0,1-1 0,0 1 0,-1 0 0,1-1 0,-1 1 0,1 0 0,-1 0 0,1-1 0,0 1 1,-1 0-1,1 0 0,0 0 0,-1 0 0,1 0 0,0 0 0,-1 0 0,2 0 0,-1 1 2,1-1-1,0 1 1,0 0-1,0 0 0,-1 0 1,1 0-1,0 0 1,-1 0-1,3 2 1,2 2 5,-1 1-1,0-1 1,9 13 0,3 13 24,-2 0-1,-1 1 0,12 38 1,-25-66-30,1 0 1,0 0 0,-1-1-1,2 1 1,-1-1 0,0 1-1,1-1 1,-1 0 0,1 0-1,0 0 1,0 0 0,0 0 0,0-1-1,1 1 1,-1-1 0,1 0-1,0 0 1,-1-1 0,1 1-1,0-1 1,0 1 0,0-1 0,0 0-1,0-1 1,0 1 0,0-1-1,0 1 1,0-1 0,5-1-1,2 0-1,0 0 0,0-1 0,0-1 0,-1 1 0,1-2-1,-1 1 1,0-1 0,0-1 0,-1 0 0,11-6 0,-3-1-2,1-1 0,25-24 1,-38 32-2,0 0 0,-1 0 0,1-1 1,-1 1-1,0-1 0,-1 0 0,1-1 0,-1 1 0,-1 0 1,1-1-1,-1 0 0,2-7 0,-4 13 1,1 0 0,-1 0 1,0 0-1,0 0 0,1 0 0,-1 0 0,0 0 0,0 0 1,0 0-1,0-1 0,0 1 0,0 0 0,0 0 0,-1 0 1,1 0-1,0 0 0,0 0 0,-1 0 0,1 0 0,-1 1 0,1-1 1,-1 0-1,1 0 0,-1 0 0,0 0 0,1 0 0,-1 1 1,0-1-1,0 0 0,1 1 0,-1-1 0,0 0 0,0 1 0,0-1 1,0 1-1,0 0 0,0-1 0,0 1 0,0 0 0,0-1 1,0 1-1,0 0 0,0 0 0,0 0 0,0 0 0,-2 0 1,0 0 4,-1 1 0,0-1 0,1 1 0,-1 0 0,1 0 0,-1 1 0,1-1 0,-1 1 0,1 0 0,0 0 0,-5 3 0,4-1 6,0-1 0,0 1 0,1 0 0,-1 1 0,1-1 0,0 0 0,0 1 0,1 0 1,-1 0-1,1 0 0,0 0 0,1 0 0,-1 0 0,1 0 0,0 0 0,0 1 0,1-1 0,-1 0 0,1 1 0,1 8 0,0-10-1,-1 0 0,1 0 0,0 0 0,0 0 0,1 0 0,-1 0 0,1 0 0,0 0 0,0-1 0,0 1 0,1-1 0,-1 1 0,1-1 0,0 0 0,0 0 0,0 0 0,0 0 0,0-1 0,0 1-1,1-1 1,0 0 0,-1 0 0,1 0 0,0 0 0,0-1 0,6 2 0,3 0 33,1-1-1,-1-1 1,1 0-1,14-2 0,-7 1 101,-21 0-84,-2 20-1484,2-20 1264,0 1 0,0-1 0,-1 1 0,1-1 0,0 0 0,0 1 0,-1-1 0,1 1 0,0-1 0,0 0 0,-1 1 0,1-1 0,0 0-1,-1 1 1,1-1 0,-1 0 0,1 1 0,0-1 0,-1 0 0,1 0 0,-1 0 0,1 1 0,-1-1 0,1 0 0,0 0 0,-1 0 0,1 0 0,-1 0 0,0 0 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1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5224,'0'0'4937,"2"10"-4281,5 27-138,48 338 4612,-55-366-4962,0 0-1,0-1 1,-1 1 0,0 0 0,0-1-1,-1 1 1,-1-1 0,1 1 0,-1-1-1,-1 0 1,1 0 0,-8 11 0,8-15-75,0 0 0,0 0 0,-1 0 0,1 0 0,-1-1 0,1 1 0,-1-1 0,0 0 0,-1 0 0,1-1 0,0 1 0,-1-1 0,1 0 0,-1 0 0,0 0 0,0-1 0,0 0 0,0 0 0,0 0 0,0 0 0,0-1 0,-8 0 0,4-1 19,0 0 0,0-1 0,1 0 0,-1-1 0,1 1 0,-1-2 0,-12-6 0,-4-4 235,-24-18-1,-3-3 106,38 23-424,14 12-34,0 0-1,0-1 0,-1 1 1,1-1-1,0 1 0,0 0 1,0-1-1,0 1 0,0-1 1,0 1-1,0 0 0,0-1 1,0 1-1,0-1 1,0 1-1,0-1 0,0 1 1,0 0-1,0-1 0,0 1 1,0-1-1,0 1 0,1-1 1,1-1-46,0 0 1,0-1-1,0 1 0,1 0 1,-1 0-1,1 1 1,-1-1-1,4-1 1,-2 1 21,23-16-3002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1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5016,'0'0'3234,"12"-2"-2796,-3 1-340,2-1 20,-1 0-1,0 0 1,0 0 0,-1-1 0,1-1 0,13-6-1,-3-1 214,3 0 172,-1-2-1,30-22 0,-47 32-392,0-1 1,0 0-1,-1-1 0,1 1 0,-1-1 0,0 0 0,-1 0 0,1-1 0,-1 1 0,0 0 0,0-1 0,-1 0 0,1 0 0,-1 0 0,1-7 0,-3 11-81,0 1 0,0 0-1,1-1 1,-1 1 0,-1 0 0,1 0 0,0-1-1,0 1 1,0 0 0,-1 0 0,1-1-1,-1 1 1,1 0 0,-1 0 0,1 0 0,-1 0-1,0 0 1,0-1 0,1 1 0,-1 1 0,0-1-1,0 0 1,0 0 0,0 0 0,0 0 0,0 1-1,0-1 1,0 0 0,0 1 0,-1-1 0,1 1-1,0-1 1,0 1 0,0 0 0,-1-1 0,1 1-1,0 0 1,-3 0 0,-2-1 53,0 1 0,0 0 1,1 0-1,-1 0 0,0 1 0,-11 3 1,10-2 4,0 1 1,0-1-1,0 2 1,1-1 0,-1 1-1,1 0 1,0 0 0,0 1-1,1 0 1,-10 10-1,13-13-52,0 0 0,1 0-1,-1 0 1,1 0-1,-1 0 1,1 0-1,0 1 1,0-1-1,0 1 1,0-1-1,1 1 1,-1-1-1,1 1 1,-1-1-1,1 1 1,0 0-1,0-1 1,0 1-1,0-1 1,0 1-1,1-1 1,-1 1-1,1 0 1,0-1-1,0 0 1,0 1-1,0-1 1,0 1-1,0-1 1,1 0-1,-1 0 1,1 0-1,-1 0 1,4 3-1,0 0 26,-1 0-1,2-1 0,-1 1 0,0-1 0,1-1 0,0 1 1,0-1-1,0 0 0,0 0 0,0 0 0,1-1 0,-1 0 0,8 1 1,-5-1 11,1-2 0,0 1 1,-1-1-1,1 0 1,-1-1-1,1 0 0,-1-1 1,15-4-1,-6 0 37,-1-1 0,0-1-1,0 0 1,0-1 0,-1-1-1,0 0 1,-1-1 0,27-26-1,91-98 568,-115 118-576,-12 12-14,0 0-1,-1 0 0,0-1 1,0 0-1,5-8 0,-10 14-77,0 0-1,0 0 1,0-1-1,0 1 0,0 0 1,1 0-1,-1 0 1,0 0-1,0 0 0,0 0 1,0 0-1,0-1 1,0 1-1,0 0 1,1 0-1,-1 0 0,0 0 1,0 0-1,0 0 1,0 0-1,0 0 0,1 0 1,-1 0-1,0 0 1,0 0-1,0 0 0,0 0 1,1 0-1,-1 0 1,0 0-1,0 0 1,0 0-1,0 0 0,0 0 1,1 0-1,-1 0 1,0 0-1,0 0 0,0 0 1,0 0-1,0 0 1,1 0-1,-1 0 1,0 1-1,0-1 0,0 0 1,0 0-1,0 0 1,0 0-1,0 0 0,0 0 1,1 1-1,-1-1 1,0 0-1,0 0 0,0 0 1,0 0-1,0 0 1,0 1-1,0-1 1,0 0-1,4 12 134,-2 9-52,-1 0 0,0 1 0,-2-1 0,-1 0 1,-1 0-1,-7 29 0,8-39-48,-1 0 1,-1 0-1,1-1 0,-2 1 1,0-1-1,-8 14 0,10-19-12,0-1 1,-1 0-1,1 1 0,-1-2 0,0 1 0,0 0 1,0-1-1,0 1 0,-1-1 0,1-1 0,-1 1 1,0-1-1,0 1 0,0-1 0,-8 2 0,12-4-16,0 1-1,0-1 1,0 1 0,0-1-1,0 0 1,0 0-1,-1 0 1,1 1-1,0-1 1,0 0-1,0 0 1,0-1 0,0 1-1,0 0 1,-1 0-1,1 0 1,0-1-1,0 1 1,0-1-1,0 1 1,0-1 0,0 1-1,0-1 1,0 0-1,0 1 1,0-1-1,1 0 1,-1 0-1,0 1 1,0-1 0,1 0-1,-1 0 1,0 0-1,1 0 1,-1 0-1,1 0 1,-1 0-1,1 0 1,0 0 0,-1-2-1,1 1 8,0 0 1,0-1-1,0 1 0,0-1 0,0 1 1,1 0-1,-1 0 0,1-1 1,-1 1-1,1 0 0,0 0 0,0-1 1,0 1-1,0 0 0,1 0 0,-1 0 1,0 1-1,3-4 0,1 1 18,1 0 0,-1 0-1,1 1 1,-1 0 0,1 0-1,0 0 1,0 1 0,1 0-1,-1 0 1,0 0 0,1 1-1,-1 0 1,1 0 0,-1 1-1,1 0 1,-1 0 0,1 0-1,-1 1 1,11 2 0,101 34 895,-115-37-1028,1 1 1,0-1 0,-1 1 0,1-1 0,0-1 0,0 1 0,-1 0 0,6-2-1,0 1-2745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1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161 661 7736,'0'0'2160,"-11"-2"-1688,-35-7 14,43 8-389,-1 1-1,1-1 0,-1 1 0,1 1 0,-1-1 1,0 0-1,1 1 0,-1-1 0,1 1 1,-1 0-1,1 1 0,0-1 0,-1 0 0,1 1 1,0 0-1,0-1 0,0 1 0,0 1 1,0-1-1,1 0 0,-1 1 0,1-1 0,-1 1 1,1 0-1,-4 6 0,3-4 32,1-1 0,-1 1 0,1 0 0,0 0-1,1 1 1,-1-1 0,1 0 0,0 1 0,0-1 0,1 0 0,-1 1 0,1-1-1,1 1 1,0 9 0,1-9 21,0 0-1,0 0 0,0-1 1,1 1-1,0 0 0,0-1 1,0 0-1,5 6 0,-8-10-85,1 0 0,0 0 0,0 1-1,0-1 1,0 0 0,0 0 0,0 0-1,0 0 1,1 0 0,-1-1 0,0 1-1,1 0 1,-1 0 0,0-1 0,1 1-1,-1-1 1,1 1 0,-1-1 0,0 0-1,1 1 1,-1-1 0,1 0 0,-1 0-1,1 0 1,-1 0 0,1 0 0,-1-1-1,1 1 1,-1 0 0,1-1 0,-1 1-1,1-1 1,-1 1 0,0-1 0,1 0-1,-1 0 1,0 1 0,3-3 0,-3 1-4,0-1 1,1 0-1,-1 1 1,0-1 0,0 0-1,0 0 1,-1 0-1,1 1 1,-1-1-1,1 0 1,-1 0 0,0 0-1,0 0 1,0 0-1,-1 0 1,0-3-1,1-7 113,0-3-21,-1-1 55,1 0 0,2 0 0,2-18 0,-2 29-158,-1 0-1,1 0 0,1-1 1,-1 1-1,1 1 0,0-1 1,1 0-1,-1 1 1,1-1-1,0 1 0,7-7 1,27-25 131,28-28 191,90-115-1,51-84 642,-195 244-879,-11 17-94,1 0-1,0 0 0,0 0 1,0 0-1,0 1 1,0-1-1,0 0 1,1 1-1,4-4 1,-6 6-32,-1-1 0,0 1 0,0 0 0,0 0 0,0 0 0,1 0 1,-1-1-1,0 1 0,0 0 0,0 0 0,1 0 0,-1 0 1,0 0-1,0 0 0,1 0 0,-1 0 0,0 0 0,0 0 0,0 0 1,1 0-1,-1 0 0,0 0 0,0 0 0,1 0 0,-1 0 1,0 0-1,0 0 0,1 0 0,-1 0 0,0 0 0,0 0 0,0 0 1,1 0-1,-1 1 0,0-1 0,0 0 0,0 0 0,1 0 0,-1 0 1,0 0-1,0 1 0,0-1 0,0 0 0,0 0 0,1 0 1,-1 1-1,0-1 0,0 0 0,0 0 0,0 1 0,0-1 0,-1 18 157,-16 63 113,-29 88 0,-41 80 31,51-150-164,-15 35 310,-111 209 0,149-321-292,0-1 0,-2 0 0,-22 24 0,68-112 299,-8 27-398,1 1 0,2 1 1,2 2-1,34-36 0,140-123 96,-29 37-855,-155 139-2932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2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0 729 4120,'0'0'5417,"1"11"-4941,3 37-40,2-30 222,-6-18-635,1 0 1,-1 1-1,0-1 1,0 0-1,1 0 1,-1 1-1,1-1 1,-1 0-1,0 0 1,1 0-1,-1 1 0,0-1 1,1 0-1,-1 0 1,1 0-1,-1 0 1,0 0-1,1 0 1,-1 0-1,1 0 1,-1 0-1,1 0 1,-1 0-1,3-1 53,-1 0 0,0 1 0,0-1 0,0-1 0,0 1 0,0 0 0,-1 0 0,4-3 0,-2 1-34,18-16 214,0-1 0,-2 0 0,0-2 0,-1-1 1,19-32-1,-6 0 143,-2-1 0,29-78 0,27-125 968,-77 232-1114,-2 12 85,-2 0 1,0-1-1,0 1 1,1-28-1,-5 43-322,0 0 1,0 1-1,0-1 0,0 0 0,0 0 1,0 0-1,0 0 0,0 0 0,0 0 1,0 0-1,0 0 0,0 0 0,0 0 1,0 0-1,0 0 0,-1 0 0,1 0 1,0 0-1,0 0 0,0 0 0,0 1 1,0-1-1,0 0 0,0 0 0,0 0 1,0 0-1,0 0 0,0 0 0,0 0 1,-1 0-1,1 0 0,0 0 0,0 0 1,0 0-1,0 0 0,0 0 0,0-1 1,0 1-1,0 0 0,0 0 0,0 0 0,0 0 1,0 0-1,-1 0 0,-3 12 197,-29 115 298,-126 429 434,130-473-831,-113 277 497,134-343-418,10-20-34,17-28 26,-12 19-170,44-72 171,111-138-1,-99 147-62,85-77 1,-147 151-121,26-24 132,2 1-1,43-28 0,-71 52-128,-1-1-1,1 1 0,-1 0 0,0 0 0,1 0 1,-1 0-1,1-1 0,-1 1 0,0 0 1,1 0-1,-1 0 0,1 0 0,-1 0 0,1 0 1,-1 0-1,0 0 0,1 0 0,-1 0 1,1 0-1,-1 1 0,1-1 0,-1 0 0,0 0 1,1 0-1,-1 0 0,1 1 0,-1-1 1,1 1-1,8 13 74,3 27-4,-11-35-53,4 18 51,2-1 0,14 38-1,-17-54-55,-1 1 0,1-1 0,1 0 1,-1 0-1,1-1 0,0 1 0,1-1 0,0 0 0,0-1 0,0 1 0,10 6 0,-8-7-7,0-1 0,0 0 0,0 0-1,1 0 1,0-1 0,0 0 0,0-1 0,0 0 0,0 0 0,0-1 0,0 0 0,1-1-1,-1 0 1,0 0 0,1-1 0,-1 0 0,0-1 0,0 0 0,0 0 0,0-1 0,0 0-1,-1-1 1,9-4 0,1-2 7,-1 1 0,0-2-1,-1 0 1,17-15 0,-29 23-11,-1-1 0,1 1 0,0-1 0,-1 0 0,0 0 0,0 0 0,0 0 0,0 0 0,-1-1 0,1 1 0,-1-1 0,0 0 1,-1 0-1,1 0 0,-1 0 0,0 0 0,0 0 0,-1 0 0,1 0 0,-1-10 0,0 13-3,-1 0 1,1 0-1,0 0 1,-1 0-1,1 0 1,-1 0-1,0 1 1,1-1-1,-1 0 1,0 0-1,0 1 1,0-1-1,0 0 1,-1 1-1,1-1 1,0 1-1,-1-1 1,1 1-1,-1 0 1,1 0-1,-1 0 0,1-1 1,-1 1-1,0 1 1,0-1-1,0 0 1,1 0-1,-1 1 1,0-1-1,0 1 1,0 0-1,0-1 1,0 1-1,0 0 1,0 0-1,0 0 1,0 0-1,-4 1 1,1 1 6,-1-1 0,0 1 0,0 0 1,1 0-1,0 1 0,-1 0 0,1 0 1,0 0-1,0 0 0,0 1 0,-7 7 1,7-6-5,0 1 1,0 0 0,0 1-1,1-1 1,0 1 0,0 0 0,1 0-1,0 0 1,0 0 0,0 1-1,1-1 1,0 1 0,1-1 0,0 1-1,-1 11 1,2-14-3,1 0 0,-1 0 0,1 0 0,0 0 0,1 0-1,-1 0 1,1 0 0,0 0 0,0 0 0,0-1 0,1 1 0,-1-1 0,1 0 0,0 0 0,0 0 0,1 0 0,-1 0-1,1-1 1,0 1 0,0-1 0,0 0 0,1 0 0,-1-1 0,6 4 0,-2-3 1,0-1 0,-1 1 0,1-1 0,0-1 0,0 0 1,0 0-1,0 0 0,13-1 0,61-8 53,-65 5-35,-1-1 0,1-1 0,-1 0 0,0-1 0,18-10 0,68-45 107,-22 1-5,10-5-26,-80 61-63,10-4 17,-19 8-51,-1-1 1,1 1-1,0 0 0,-1-1 0,1 1 1,-1 0-1,1-1 0,-1 1 0,1-1 1,-1 1-1,1-1 0,-1 1 1,1-1-1,-1 1 0,0-1 0,1 0 1,-1 1-1,0-1 0,1 0 0,-1 1 1,0-1-1,0 0 0,0 0 1,0 0 1,0 1-1,0-1 0,-1 1 0,1-1 1,0 1-1,0-1 0,-1 0 0,1 1 1,0-1-1,-1 1 0,1 0 0,0-1 1,-1 1-1,1-1 0,-1 1 0,1 0 1,-1-1-1,1 1 0,-1 0 0,1-1 1,-1 1-1,1 0 0,-1 0 0,0-1 1,1 1-1,-1 0 0,1 0 0,-1 0 1,0 0-1,0 0 0,-22-1 39,20 1-26,-4 0-14,0 1 1,1 0-1,-1 0 1,0 0-1,1 1 1,0 0 0,-1 0-1,1 0 1,0 1-1,0 0 1,0 0 0,0 1-1,1-1 1,0 1-1,-1 1 1,1-1 0,1 1-1,-1 0 1,1 0-1,-1 0 1,1 0-1,1 1 1,-1 0 0,1 0-1,0 0 1,1 0-1,-1 0 1,1 0 0,0 1-1,1-1 1,0 1-1,-2 13 1,3-17-4,1 0 0,-1 0 0,0 1 0,1-1 0,-1 0 0,1 0 0,0 0 0,0 0 0,0 0 0,1 0 0,-1 0 0,1 0 0,0 0 0,-1 0 0,1-1 0,0 1 0,1-1 0,-1 1 0,0-1 0,1 0 0,-1 0 0,1 0 0,0 0 0,0-1 0,0 1 0,-1-1 0,1 1 0,1-1 0,-1 0 0,0 0 0,0-1 0,0 1 0,5 0 0,5 0 8,0 0-1,0 0 1,0-2-1,0 0 1,0 0-1,0-1 1,15-4 0,22-10 5,-1-1 1,80-42 0,-102 51 10,-24 8-18,1-1 0,-1 0 0,1 0 0,-1 0 0,0 0 0,0-1 0,0 1 0,0-1 1,3-2-1,-42 30 49,10-4-51,-7 2 0,2 3 0,2 0 1,-40 46-1,68-71-3,0-1 0,0 1 0,0 0 0,0-1 0,0 1 0,0 0 0,0 0 0,0 0 0,0 3 0,1-5 0,0 1 0,0-1 0,0 1 0,0-1 0,0 1 0,0-1 0,0 1 0,0-1 0,0 1 0,0-1 0,0 0 0,1 1 0,-1-1 0,0 1 0,0-1 0,0 1 0,1-1 0,-1 0 0,0 1 0,0-1 0,1 1 0,-1-1 0,1 0 0,-1 1 0,1-1 0,1 1 0,0 0 0,0-1 0,0 0 0,0 1 0,0-1 0,0 0 0,0 0 0,0 0 0,1 0 0,-1-1 0,0 1 0,0 0 0,0-1 0,0 0 0,0 1 0,0-1 0,2-1 0,12-6-2,0-1 1,0 0-1,-1 0 0,0-2 0,-1 0 0,0 0 0,-1-2 1,0 0-1,-1 0 0,0-1 0,13-21 0,-11 12 0,-1-1-1,-1 0 0,-1-1 1,-1 0-1,-1 0 1,11-54-1,-9 29 24,-3-1 0,-2 0-1,-1-74 1,-5 121-22,-1 0 1,1 0-1,-1-1 1,0 1-1,0 0 0,-2-6 1,3 9-1,0 1 1,-1 0 0,1-1-1,0 1 1,0 0-1,-1-1 1,1 1-1,0 0 1,0-1-1,-1 1 1,1 0-1,0-1 1,-1 1-1,1 0 1,0 0-1,-1-1 1,1 1-1,0 0 1,-1 0 0,1 0-1,-1 0 1,1 0-1,0-1 1,-1 1-1,1 0 1,-1 0-1,0 1-1,0-1 1,0 0-1,0 1 0,0-1 0,0 1 0,0-1 0,1 1 1,-1 0-1,0-1 0,0 1 0,1 0 0,-1 0 0,0 0 0,1-1 1,-1 1-1,0 1 0,-6 10-9,1-1 0,0 1 0,1 0 0,0 1 0,1-1 0,-3 17 0,-9 80-64,14-87 56,1 1 1,1 0-1,1 0 0,1 0 1,1 0-1,1-1 0,1 0 1,1 1-1,12 29 0,-16-47 18,0 0 0,1 0 0,-1-1 1,1 1-1,0-1 0,0 1 0,0-1 0,1 0 0,0 0 0,-1-1 0,1 1 0,1-1 0,-1 0 0,0 0 0,1 0 0,0 0 0,8 3 1,-6-4 3,-1-1 0,0 0 0,1 0 0,-1 0 1,1 0-1,-1-1 0,1 0 0,-1-1 1,1 1-1,-1-1 0,1-1 0,-1 1 1,0-1-1,9-3 0,-3 0 9,-1 0 0,1 0-1,-1-1 1,0-1 0,0 1 0,0-2-1,-1 0 1,0 0 0,14-16 0,-24 24-11,-1 0 0,1 0 0,-1 1 0,1-1 0,0 0 0,-1 0 0,1 0 0,-1 0 1,1 0-1,0 0 0,-1 0 0,1 0 0,-1 0 0,1 0 0,-1 0 0,1 0 0,0 0 1,-1 0-1,1 0 0,-1 0 0,1 0 0,0 0 0,-1-1 0,1 1 0,0 0 0,-1 0 1,1-1-1,0 1 0,-1 0 0,1 0 0,0-1 0,-1 1 0,1 0 0,0-1 0,0 1 1,-1 0-1,1-1 0,0 1 0,0 0 0,0-1 0,-1 1 0,1-1 0,0 1 0,0 0 1,0-1-1,0 1 0,0-1 0,0 1 0,0 0 0,0-1 0,0 1 0,0-1 0,0 1 1,0-1-1,0 1 0,1 0 0,-1-1 0,0 1 0,0-1 0,0 1 0,0 0 0,1-1 1,-1 1-1,0 0 0,1-1 0,-7 4 9,0 1 0,1 0-1,-1 0 1,1 1 0,0-1 0,1 1 0,-1 0 0,1 0-1,0 1 1,0-1 0,0 1 0,1 0 0,0 0 0,0 0-1,-2 7 1,5-11-5,0 0 0,-1 0-1,1 0 1,0-1 0,0 1 0,1 0-1,-1 0 1,0 0 0,0 0-1,1-1 1,-1 1 0,1 0 0,0 0-1,-1-1 1,1 1 0,0 0-1,0-1 1,0 1 0,0-1 0,0 1-1,1-1 1,-1 0 0,0 0-1,1 1 1,-1-1 0,1 0 0,-1 0-1,1 0 1,-1 0 0,1 0-1,0-1 1,-1 1 0,1-1 0,0 1-1,0-1 1,0 1 0,-1-1-1,5 0 1,-2 1 5,-1-1 0,1 0 0,1 0 0,-1 0 0,0 0 0,-1-1 0,1 1 0,0-1 0,0 0-1,0 0 1,0-1 0,0 1 0,-1-1 0,1 0 0,-1 0 0,1 0 0,3-3 0,-4 2 1,0 0 1,-1 0 0,1 0-1,-1-1 1,0 1 0,0 0-1,0-1 1,0 1-1,0-1 1,-1 0 0,0 0-1,0 0 1,1-7-1,-1 9-1,-1 0-1,0-1 0,-1 1 1,1-1-1,0 1 0,-1-1 0,1 1 1,-1 0-1,0-1 0,0 1 1,0 0-1,0 0 0,0 0 0,0 0 1,-1 0-1,1 0 0,-1 0 0,1 0 1,-1 0-1,0 1 0,0-1 1,0 0-1,-3-1 0,-7-7 62,10 8-57,0 1-1,0-1 1,1 1 0,-1-1 0,0 1 0,0 0 0,0 0 0,0 0-1,0 0 1,-1 0 0,1 0 0,-4 0 0,3-1 35,7-1-28,5-3-6,10 2-8,1 0 0,0 1 0,38 0 0,-40 2-4,15 1-3,0 2 0,1 0 0,-1 3 1,0 1-1,35 11 0,-64-17 15,-1 1-1,0 0 0,1 1 1,-1-1-1,0 0 1,0 1-1,0 0 1,0 0-1,0 0 1,0 0-1,-1 0 0,1 1 1,-1-1-1,0 1 1,1-1-1,-1 1 1,0 0-1,3 6 1,-4-4 9,1-1 0,-1 1 0,0 0 1,0 0-1,0 0 0,-1 0 1,1 0-1,-1 0 0,-1 0 1,1 0-1,-1 0 0,-1 7 1,0-6 24,1-2-10,0-1-1,0 1 1,1 0-1,-1-1 1,1 1-1,0 0 1,0-1-1,0 6 1,31-27 255,6-7-171,-30 20-89,0-1 0,0 1 0,0 0 0,1 1 0,0 0-1,0 0 1,0 1 0,1 0 0,8-3 0,-16 6-27,0 0 1,0 0-1,0 0 1,0 0-1,0 0 1,0 0-1,0 0 1,0 0-1,0 0 1,0 1-1,0-1 1,0 0-1,-1 1 1,1-1-1,0 0 1,0 1-1,0-1 1,0 1-1,-1-1 1,1 1-1,0 0 1,0-1-1,-1 1 1,1 0-1,0 0 1,0 1-1,0 0 3,0 0-1,0 0 0,-1 0 0,1 1 1,-1-1-1,1 0 0,-1 0 1,0 1-1,0-1 0,0 5 1,-2 4 34,1 0 1,-2 0 0,-5 17 0,8-28-43,0 0 0,0 0 0,0 1 0,0-1-1,0 0 1,0 0 0,0 0 0,0 0 0,0 1 0,0-1 0,0 0 0,-1 0 0,1 0 0,0 1 0,0-1 0,0 0 0,1 0 0,-1 0 0,0 1-1,0-1 1,0 0 0,0 0 0,0 0 0,0 0 0,0 1 0,0-1 0,0 0 0,0 0 0,0 0 0,1 0 0,-1 1 0,0-1 0,0 0 0,0 0-1,0 0 1,0 0 0,1 0 0,-1 0 0,0 0 0,0 1 0,0-1 0,11-2 53,14-9 9,-22 10-54,44-26 53,-37 20-52,0 1-1,1 0 1,0 1-1,15-6 1,-21 10-13,-1 0 1,1 0-1,-1 0 1,1 1-1,0 0 1,-1 0 0,1 0-1,-1 0 1,1 1-1,0-1 1,-1 1-1,1 0 1,-1 1-1,0-1 1,7 4-1,-1 1 13,-1 0-1,0 0 0,0 1 0,0 1 1,-1-1-1,0 1 0,12 18 0,-11-15 27,0-1-1,1 0 1,0 0-1,18 13 0,-6-13-445,-16-8-3201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3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0 780 10656,'0'0'3166,"10"-16"-2587,20-35 48,45-101 1,-22 1 226,-17 48 277,50-102 1,-38 103 1046,-55 142-1000,-31 92-701,-6-2-1,-107 219 1,145-337-446,-14 25 139,1 0 1,2 1-1,-15 50 0,29-63 75,3-24-239,0-1-1,0 1 0,0-1 0,0 0 0,0 1 0,0-1 0,0 0 0,1 1 0,-1-1 0,0 1 0,0-1 0,0 0 0,1 1 0,-1-1 0,0 0 0,1 0 0,-1 1 0,0-1 0,0 0 0,1 0 0,-1 1 0,0-1 0,1 0 0,-1 0 0,1 0 0,-1 1 0,0-1 0,1 0 0,-1 0 0,1 0 0,-1 0 0,0 0 0,1 0 0,-1 0 0,1 0 0,-1 0 0,0 0 0,1 0 0,-1 0 0,1 0 0,-1 0 0,0-1 0,1 1 0,-1 0 0,0 0 0,1 0 0,-1 0 0,0-1 0,1 1 0,-1 0 0,0 0 1,1-1-1,-1 1 0,1-1 0,28-17 107,1-1-1,-2-1 1,34-32 0,-55 46-94,192-184 386,-107 100-188,-73 70-160,-11 11 4,-1 1 0,1 1 0,1-1 0,-1 2 1,1-1-1,1 1 0,13-7 0,-23 13-56,1 0-1,-1 0 0,0 0 1,1 0-1,-1 0 1,0 0-1,0 0 0,1 0 1,-1 0-1,0 0 1,1 0-1,-1 1 1,0-1-1,0 0 0,1 0 1,-1 0-1,0 0 1,0 1-1,0-1 0,1 0 1,-1 0-1,0 1 1,0-1-1,0 0 0,0 0 1,1 1-1,-1-1 1,0 0-1,0 0 0,0 1 1,0-1-1,0 0 1,0 1-1,0-1 0,0 0 1,0 0-1,0 1 1,0-1-1,0 0 1,0 1-1,0-1 0,0 0 1,0 1-1,0-1 1,0 0-1,0 0 0,-1 1 1,-1 17 56,-9 24 42,6-26-54,1-1-1,1 1 1,0 0-1,1 0 0,1 24 1,1-38-39,0-1 0,0 1-1,0-1 1,0 1 0,0-1 0,1 1 0,-1-1 0,1 1 0,-1-1-1,1 0 1,0 1 0,-1-1 0,1 0 0,0 1 0,0-1 0,0 0 0,0 0-1,0 0 1,0 0 0,0 0 0,0 0 0,1 0 0,-1 0 0,0 0-1,1-1 1,-1 1 0,0-1 0,3 2 0,-3-2-3,0 0 1,0 0 0,1 0-1,-1-1 1,0 1-1,0 0 1,0 0-1,0-1 1,0 1 0,0 0-1,0-1 1,0 1-1,0-1 1,0 0-1,0 1 1,0-1 0,0 0-1,0 0 1,0 1-1,-1-1 1,1 0-1,0 0 1,0 0 0,-1 0-1,1 0 1,-1 0-1,1 0 1,-1 0-1,1 0 1,-1 0-1,0 0 1,0 0 0,1 0-1,-1-1 1,0 1-1,0 0 1,0-2-1,0-7 20,0 0-1,0 0 1,-1 0-1,-1 0 1,0 1-1,0-1 1,-1 0-1,-7-18 1,-3-10 158,13 36-179,0 1 1,0-1-1,0 1 1,0-1 0,0 1-1,0 0 1,1-1-1,-1 1 1,0-1-1,1 1 1,0 0-1,-1-1 1,1 1 0,0 0-1,-1-1 1,1 1-1,0 0 1,0 0-1,0 0 1,0 0-1,0 0 1,0 0-1,2-1 1,29-19 33,-24 17-37,-1 1 0,1 0 0,0 1 1,0 0-1,0 0 0,0 1 0,0 0 0,0 0 1,1 1-1,-1 0 0,0 0 0,0 1 0,1 0 0,9 3 1,-7-1 6,0 0 0,0 1 0,-1 1 0,1 0 0,-1 0 0,-1 1 0,1 0 0,-1 1-1,16 14 1,-13-11 77,0 2-1,-1-1 0,0 2 1,-1-1-1,0 1 0,-1 1 1,-1 0-1,0 0 0,0 1 1,5 17-1,-13-32-68,0 1-1,0 0 0,1 0 1,-1 0-1,1-1 1,-1 1-1,0 0 1,1 0-1,-1-1 1,1 1-1,0 0 1,-1-1-1,1 1 1,-1 0-1,1-1 0,0 1 1,0-1-1,-1 1 1,1-1-1,0 1 1,0-1-1,0 0 1,-1 1-1,1-1 1,0 0-1,1 0 0,21-2-2765,-20 1 1373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3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8640,'0'0'9899,"15"-14"-9381,-3 3-392,5-5 98,1 0 1,0 2-1,33-21 1,-16 11 235,-27 18-252,1-1 0,0 1 0,0 1 0,0-1 0,1 2 0,-1-1 0,1 1 0,15-4 0,-24 8-174,0 0 1,0 0 0,1 0-1,-1 0 1,0 0 0,0 0-1,0 0 1,0 0 0,1 0 0,-1 0-1,0 1 1,0-1 0,0 0-1,0 1 1,0-1 0,0 1-1,0 0 1,0-1 0,0 1-1,0 0 1,0-1 0,0 1 0,0 0-1,0 0 1,0 0 0,-1 0-1,1 0 1,0 0 0,-1 0-1,1 0 1,-1 0 0,1 0-1,-1 0 1,0 0 0,1 0 0,-1 0-1,0 1 1,0-1 0,1 1-1,-1 7 69,1 0-1,-1-1 0,0 1 0,-3 12 0,2-7 29,-11 94 429,6-63-336,1 0-1,3 0 1,3 46 0,-1-88-202,1 0 0,0 0 1,0 0-1,0 0 0,0 0 0,0 0 1,0 0-1,1-1 0,0 1 1,-1 0-1,1-1 0,0 1 1,1-1-1,-1 0 0,0 0 1,0 0-1,1 0 0,-1 0 1,1 0-1,0-1 0,0 1 1,-1-1-1,1 1 0,0-1 1,0 0-1,0-1 0,6 2 1,-3-1 4,0 0 1,-1 0-1,1-1 1,0 1-1,0-2 1,0 1-1,-1 0 0,1-1 1,0 0-1,-1-1 1,1 1-1,0-1 1,-1 0-1,7-4 1,-1-1 0,0-2 1,0 1-1,-1-2 0,0 1 1,-1-1-1,0-1 0,0 1 1,-1-2-1,-1 1 1,0-1-1,0 0 0,7-19 1,4-18 84,23-102 1,-19 61-14,-14 61-58,2-9 157,23-55 1,-32 92-191,-1 0 0,1 0 0,0 0 0,0 0 0,0 0 1,0 0-1,0 0 0,0 0 0,0 1 0,0-1 0,0 0 0,0 0 0,0 1 0,0-1 0,0 1 0,1-1 0,-1 1 0,0 0 0,0-1 0,1 1 0,-1 0 1,0 0-1,0 0 0,1 0 0,-1 0 0,0 0 0,1 0 0,-1 0 0,0 1 0,0-1 0,1 0 0,-1 1 0,0-1 0,2 2 0,6 1 29,0 1-1,0 1 0,11 7 1,-14-9-32,141 94 442,-146-96-449,-1-1 0,1 1-1,-1 0 1,1-1-1,-1 1 1,1 0-1,-1 0 1,1-1 0,-1 1-1,0 0 1,1 0-1,-1 0 1,0 0-1,0 0 1,1-1 0,-1 1-1,0 0 1,0 0-1,0 0 1,0 0-1,0 0 1,0 0-1,-1 0 1,1 0 0,0-1-1,0 1 1,-1 0-1,1 0 1,0 0-1,-1 0 1,0 1 0,-19 28-292,0-8-3459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3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7632,'0'0'7833,"1"13"-7032,0 2-426,-1 1 1,0-1-1,-1 1 0,0-1 1,-8 30-1,0-12 830,1 0 0,2 0 0,1 1 0,-1 57 0,12-82 64,-6-9-1317,1 0 0,-1 0-1,0 0 1,0 0 0,0 0-1,0 0 1,0 1-1,0-1 1,0 0 0,0 0-1,1 0 1,-1 0 0,0 0-1,0 0 1,0 0 0,0 0-1,0 0 1,0 0-1,1 0 1,-1 0 0,0 0-1,0 0 1,0 0 0,0 0-1,0 0 1,1 0 0,-1 0-1,0 0 1,0 0-1,0 0 1,0 0 0,0 0-1,1 0 1,-1 0 0,0 0-1,0 0 1,0 0-1,0 0 1,0 0 0,0 0-1,0-1 1,1 1 0,-1 0-1,0 0 1,0 0 0,0 0-1,0 0 1,0 0-1,0 0 1,0-1 0,0 1-1,0 0 1,0 0 0,0 0-1,0 0 1,0 0-1,0-1 1,0 1 0,0 0-1,0 0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49:56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26 6128,'0'0'6598,"-12"10"-5979,-12 9-77,1 2 1,1 0-1,1 1 0,-28 39 1,47-56-429,0 0 0,0 1-1,0-1 1,0 1 0,1-1 0,0 1 0,0 0 0,0 0-1,1-1 1,0 1 0,0 0 0,1 0 0,0 6 0,0-9-51,-1 0 1,1 1-1,-1-1 1,1 0-1,0 0 1,0 1-1,1-1 1,-1 0-1,0 0 1,1 0-1,0 0 1,0 0 0,0-1-1,0 1 1,0-1-1,1 1 1,-1-1-1,1 0 1,-1 0-1,1 0 1,0 0-1,0 0 1,5 2-1,-6-4-41,-1 0-1,1 0 1,-1 0-1,0 0 0,1 0 1,-1 0-1,1 0 0,-1 0 1,1-1-1,-1 1 1,0-1-1,1 1 0,-1-1 1,0 0-1,1 1 0,-1-1 1,0 0-1,0 0 1,2-2-1,21-22 165,-22 23-166,15-20 125,-1-2-1,-1 0 1,0-1 0,-2 0 0,-1-1 0,-2-1 0,13-44-1,-22 35 690,-1 35-720,0-12 1370,0 23-1395,-2-1-1,1 1 1,-1-1 0,-4 11-1,-3 18 27,1 75 141,6-61-167,-2 84 271,14 141 0,2-207-212,-7-48-64,2 30 0,-7-50-74,0 1 0,0-1 1,0 0-1,1 0 0,-1 1 1,1-1-1,0 0 0,-1 0 0,1 0 1,0 0-1,0 0 0,2 3 0,-3-5-8,1 0-1,-1 1 1,0-1-1,0 0 0,1 0 1,-1 0-1,0 1 1,1-1-1,-1 0 0,0 0 1,1 0-1,-1 0 1,0 0-1,1 1 1,-1-1-1,0 0 0,1 0 1,-1 0-1,1 0 1,-1 0-1,0 0 0,1 0 1,-1 0-1,0-1 1,1 1-1,0 0 0,11-12-24,-7 4-2,-1 0 0,0-1 0,0 1 0,-1-1 0,0 1 0,-1-1 0,3-13 0,-2 2-1942,0-39-1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3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9344,'0'0'3080,"10"0"-2619,39-2 263,0-3-1,48-12 1,-35 6 336,63-4-1,-33 9 115,60-2 2084,-143 11-2276,-14 2-380,-7 3-3430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3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6224,'0'0'3669,"18"1"-3098,156 7 662,-63-4-498,-79-3-650,404 10 2810,-346-13-2968,0-4 0,147-29 0,-223 32-10768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2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7432,'0'0'7868,"7"-12"-7442,63-128 773,-56 112-867,0 2-1,2 0 1,1 0 0,1 2 0,1 0 0,1 1 0,29-25-1,-47 46-285,0 0-1,0 0 0,0 0 0,1 0 1,-1 0-1,1 1 0,-1 0 1,1-1-1,0 1 0,-1 0 0,1 0 1,0 0-1,0 0 0,0 1 0,0-1 1,5 1-1,-6 0-21,0 1 1,1 0-1,-1 0 1,0 0-1,0 0 0,0 0 1,0 0-1,0 0 1,0 0-1,0 1 0,0-1 1,-1 1-1,1 0 1,-1-1-1,1 1 1,-1 0-1,1 0 0,-1 0 1,0 0-1,0 0 1,1 4-1,9 20 113,-2 1 1,-1 0-1,-1 0 1,-1 1-1,3 41 0,3 10 83,-4-29-58,25 105 309,-29-139-340,2 1-1,0-1 1,1-1-1,0 1 1,2-1-1,0 0 1,12 15-1,-20-29-110,0 0-1,-1 0 0,1 0 1,0 0-1,0 0 1,0 0-1,0 0 0,1-1 1,-1 1-1,0 0 1,0-1-1,0 1 0,1-1 1,-1 1-1,0-1 1,0 1-1,1-1 1,-1 0-1,0 0 0,1 0 1,-1 0-1,0 0 1,1 0-1,-1 0 0,1 0 1,-1 0-1,0-1 1,0 1-1,1 0 0,-1-1 1,0 1-1,0-1 1,1 0-1,-1 1 0,0-1 1,0 0-1,0 0 1,0 0-1,0 0 0,0 0 1,1-1-1,3-3 29,0-1 0,0 0 0,-1 0 0,0 0 0,0 0 0,4-10 0,2-9 66,0-1 0,-2 0 0,6-36 0,7-84 190,-5 27-75,-10 79-113,2 0 0,2 1-1,22-59 1,-30 95-107,-1 0 0,1 1 0,-1 0 0,1-1-1,0 1 1,0 0 0,0 0 0,0 0 0,0 0 0,0 0 0,1 0 0,-1 1 0,0-1 0,1 1 0,0 0 0,-1 0 0,1 0-1,0 0 1,-1 0 0,1 0 0,0 1 0,0-1 0,0 1 0,0 0 0,0 0 0,0 0 0,-1 0 0,1 0 0,0 1-1,0-1 1,3 2 0,6 1 13,0 0-1,-1 1 0,1 1 1,0 0-1,17 11 0,43 31 119,21 12 207,-77-48-263,-13-9-55,-1 0-1,1 0 1,0-1 0,-1 1-1,1-1 1,0 1 0,0-1-1,0 0 1,0 0 0,0 0-1,4 0 1,-6-4 83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3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6016,'0'0'6681,"5"10"-5870,7 17-236,-2 2 0,-1-1 1,-1 1-1,8 59 1,0 109 2661,-19-164-1612,-6-61-273,1-39-938,2 0 0,2 1-1,7-69 1,-1 115-350,0 0-1,2 1 1,0-1 0,1 1 0,1 0-1,0 1 1,2-1 0,0 1 0,1 0-1,1 1 1,1 0 0,0 1-1,1 0 1,27-27 0,-35 39-52,10-9 48,-1 1-1,2 0 1,18-11 0,-29 21-42,1-1 0,0 0 0,0 1 0,1 0 0,-1 0 0,0 1 0,1 0 0,-1 0 0,1 0 0,-1 0 0,1 1 1,-1 0-1,1 0 0,-1 0 0,8 2 0,-9-1-2,1 0 0,-1 0 0,0 0-1,0 1 1,0-1 0,0 1 0,0 0 0,0 0 0,-1 1 0,1-1 0,0 1-1,-1 0 1,0 0 0,4 4 0,-4-2 7,0-1-1,0 1 1,-1 0-1,0-1 1,0 1-1,0 0 0,0 1 1,-1-1-1,0 0 1,0 0-1,0 11 1,-1-5 12,0-1 1,-1 1-1,0 0 1,-1 0-1,0-1 1,-1 1-1,0-1 1,0 1-1,-6 10 1,6-15-16,0 0 1,0 0 0,0 0 0,-1-1-1,0 1 1,0-1 0,0 0-1,-1 0 1,0-1 0,0 1-1,0-1 1,0 0 0,-1-1-1,1 1 1,-1-1 0,-8 4-1,-38 2 158,95 10-177,0-2 145,-1 2 0,0 2 0,71 49 0,-106-64-64,0 0 0,0 0 0,10 13 0,14 13 365,-22-29-538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3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6128,'0'0'12183,"11"-2"-11631,165-22 1432,-77 18-1055,151 12-1,-135-1-478,23 3 87,-54-2 441,137-7 0,-219 1-949,0 0 0,0 0 0,0 0 0,0-1 0,0 1 0,0-1 1,0 1-1,0-1 0,0 0 0,0 0 0,-1 1 0,1-1 0,0-1 0,0 1 0,1-1 0,7-10-3404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3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8136,'0'0'3937,"4"10"-3113,2 4-556,-1 0 0,0 0 0,-1 1 0,-1-1 0,2 17 0,11 241 3168,-4-40-620,-10-125 625,-10-147-3773,5 14-2887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3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12160,'0'0'1174,"18"-2"-850,58-8 22,128-14 1090,-159 22-956,192-19 3451,-233 20-3809,0 0-1,0 0 0,0-1 1,0 1-1,0-1 0,-1 0 1,1-1-1,-1 1 0,4-3 1,6-7-2019,-11 11 1226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3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19 397 5416,'0'0'8682,"-4"-14"-8122,1 2-420,0 6-72,1 0 0,0 0-1,1-1 1,0 1 0,0-1 0,0 1 0,0-1 0,1 1-1,0-1 1,1 1 0,0-1 0,0 1 0,2-8 0,2 0 183,1-1 0,0 1 1,1 0-1,1 0 1,0 1-1,1 0 1,1 1-1,0 0 1,0 0-1,1 1 1,1 0-1,-1 1 0,2 0 1,25-15-1,-36 24-205,0 0 0,0 0 0,0 0 0,1 0 0,-1 1 0,0-1-1,0 1 1,0-1 0,1 1 0,-1 0 0,0-1 0,1 1 0,-1 1-1,0-1 1,0 0 0,1 0 0,-1 1 0,0-1 0,3 2 0,-2 0 4,0-1 0,0 1 0,0 0 0,-1 0 0,1 1 0,0-1 0,-1 0 0,0 1 1,1 0-1,-1-1 0,2 5 0,3 6 49,-1-1 0,0 1 0,-1 0 0,-1 0 1,3 15-1,1 14 130,-2 0 0,1 61 0,-6-66-45,2 0 1,1 0-1,2 0 1,11 38-1,-14-67-140,1 1-1,0-1 1,0 0 0,1 0-1,0 0 1,0-1 0,7 7-1,-9-10-15,-1-1-1,1 0 0,1 0 1,-1 0-1,0 0 1,1 0-1,0-1 0,-1 0 1,1 0-1,0 0 0,0 0 1,0 0-1,0-1 0,1 0 1,-1 0-1,7 1 1,-7-2-14,-1-1 1,1 1-1,-1-1 1,1 0-1,-1 0 1,0 0 0,0-1-1,1 1 1,-1-1-1,0 0 1,0 0-1,-1 0 1,1 0-1,0 0 1,-1-1 0,1 1-1,-1-1 1,4-4-1,3-6 25,0-1 0,11-23 1,-16 29-18,19-40 98,-3-2 1,-1 0-1,-3-2 1,11-62-1,-19 74-40,-2 6 25,1 2-1,2-1 1,1 1 0,23-52 0,-31 81-88,0 1 1,0-1-1,1 1 0,-1-1 0,1 1 0,-1 0 0,1-1 1,0 1-1,0 1 0,-1-1 0,2 0 0,-1 1 0,0-1 1,0 1-1,0 0 0,1 0 0,-1 1 0,0-1 0,1 0 0,-1 1 1,0 0-1,4 0 0,11 0 74,0 1 0,33 6 0,-43-6-68,41 10 476,76 25-1,-122-35-573,-1 0-1,0 0 1,0 0-1,0 0 0,0 1 1,0-1-1,0 1 1,0-1-1,0 1 1,-1 0-1,1 0 1,0-1-1,2 5 1,-1-1-2084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3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9040,'0'0'2905,"11"13"-1974,-1-2-703,1 0 26,-2 0 0,1 1 0,-1 0 0,-1 1 0,12 24 0,2 19 1258,18 73 0,-20-58-417,-14-56-621,0 1 0,17 26-1,-6-10 992,-14-36-1285,-1 1 0,1-1 0,-1 0 0,0 0 0,0 0 0,2-8 0,8-14-27,0 1 0,2 0 0,1 1 1,1 0-1,20-22 0,-10 12 4,-9 15-59,2 0 0,0 0 0,0 2 0,2 1 1,35-22-1,-38 26-31,-12 8-44,0 0 1,1 0-1,0 1 0,0 0 1,0 0-1,0 1 1,0 0-1,0 0 1,13-1-1,-3-2 34,-17 4-53,1 1-1,-1 0 0,0 0 1,1-1-1,-1 1 0,0 0 1,0 0-1,1-1 0,-1 1 1,0 0-1,0-1 0,0 1 1,0 0-1,1-1 0,-1 1 1,0-1-1,0 1 1,0 0-1,0-1 0,0 1 1,0 0-1,0-1 0,0 1 1,0-1-1,0 0 0,-1 0 2,0-1-1,0 1 1,0-1-1,0 1 1,0-1 0,0 1-1,0 0 1,0-1-1,-1 1 1,1 0-1,0 0 1,-1 0-1,1 0 1,-1 0-1,0 0 1,-1 0 0,-23-10 13,0 0 0,-1 2 1,0 2-1,0 0 0,-1 2 1,-40-4-1,17 6 43,0 2 0,-84 10-1,104-5 39,-1 2 0,-45 14 1,77-20-97,-1 0 1,1 0 0,-1 0 0,1 0-1,-1 0 1,1 0 0,0 0 0,-1 0-1,1 0 1,-1 0 0,1 1 0,0-1-1,-1 0 1,1 0 0,-1 1 0,1-1-1,0 0 1,-1 0 0,1 1 0,0-1-1,0 0 1,-1 1 0,1-1 0,0 0-1,0 1 1,-1-1 0,1 1 0,0-1-1,0 0 1,0 1 0,0-1 0,0 1-1,-1-1 1,1 1 0,0-1 0,0 1-1,0-1 1,0 0 0,0 1 0,0-1-1,1 1 1,-1 0 0,11 11-2366,-9-11 1144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3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75 7936,'0'0'5926,"0"13"-5294,0 247 2923,0-71-109,-1-178-2726,-3-13 194,-3-20-265,1-25-266,1 0 1,3 0-1,2 0 1,10-84-1,-8 120-322,0 0-1,1 1 1,0-1-1,0 1 0,1 0 1,1 0-1,-1 0 1,2 1-1,-1 0 1,1 0-1,1 0 1,0 1-1,0-1 0,0 2 1,1-1-1,1 1 1,11-9-1,-11 12-10,0-1 1,0 1-1,0 1 0,1-1 1,-1 2-1,1-1 0,-1 1 0,1 1 1,0 0-1,0 0 0,0 1 0,0 0 1,-1 1-1,1 0 0,0 0 1,18 6-1,-27-7-35,0 1 0,1 0 0,-1-1 0,0 1 1,1 0-1,-1 0 0,0 0 0,0-1 0,0 1 0,0 0 0,0 1 1,0-1-1,0 0 0,0 0 0,0 0 0,0 1 0,-1-1 0,1 0 1,0 1-1,-1-1 0,1 0 0,-1 1 0,0-1 0,1 1 0,-1-1 1,0 1-1,0-1 0,0 1 0,0-1 0,0 1 0,0-1 0,0 1 1,-1-1-1,1 1 0,-2 2 0,-1 4 38,0 0-1,-1 0 1,0 0-1,-9 14 1,-15 16 229,-1-1-1,-55 53 1,84-90-254,-1 1 0,1-1 0,-1 1 1,1-1-1,-1 1 0,1-1 0,-1 1 0,1-1 0,-1 1 0,1 0 1,0-1-1,-1 1 0,1 0 0,0-1 0,0 1 0,0 0 0,-1-1 0,1 2 1,0-1-20,1-1 1,-1 0-1,0 1 1,0-1 0,1 0-1,-1 0 1,0 1 0,0-1-1,1 0 1,-1 0-1,0 1 1,1-1 0,-1 0-1,0 0 1,1 0-1,-1 0 1,0 0 0,1 1-1,-1-1 1,1 0 0,-1 0-1,0 0 1,1 0-1,-1 0 1,1 0 0,37-4 97,-24 2-23,8 0-28,15-2-10,-1 2 0,1 1-1,0 2 1,47 7 0,-83-8-48,0 0 0,0 0 0,0 0 0,0 0 0,1 1 0,-1-1 0,0 0 0,0 1 0,0-1 0,0 1 0,0-1-1,0 1 1,0 0 0,0-1 0,0 1 0,0 0 0,-1 0 0,1-1 0,0 1 0,0 0 0,-1 0 0,1 0 0,0 0 0,-1 0 0,1 0-1,-1 0 1,1 0 0,-1 0 0,0 1 0,1-1 0,-1 0 0,0 0 0,0 0 0,0 0 0,0 0 0,0 1 0,0-1 0,0 0-1,0 0 1,-1 0 0,1 0 0,0 0 0,-1 0 0,1 1 0,0-1 0,-1 0 0,0 0 0,0 1 0,-4 7-2,-1 0-1,0 0 1,0 0 0,-9 9 0,13-16 9,-14 16 17,0-2 0,-1 0 0,-1-1 0,0 0 0,-1-2 0,-29 16 0,37-22-8,-1-2 1,1 0-1,-1 0 1,-1-1-1,1 0 1,0-1 0,-1-1-1,0 0 1,0 0-1,1-2 1,-1 1-1,0-2 1,-17-1-1,27 1-24,-1 0 0,0 0-1,0-1 1,1 1-1,-1-1 1,1 1-1,0-1 1,-1 0 0,1-1-1,0 1 1,0 0-1,0-1 1,0 0 0,1 0-1,-3-3 1,-1-2-853,0-1 1,1 0 0,-7-16 0,10 19-305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0:09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10873 290 4416,'0'0'10646,"-10"6"-10458,-31 24 8,38-26-154,0-1-1,0 1 1,0-1 0,0 1-1,1 0 1,0 0 0,0 0-1,0 1 1,0-1-1,1 0 1,0 1 0,0-1-1,-1 9 1,-2 2 83,4-13-114,-10 31 272,2 2 0,1-1 0,-2 39 0,6-47-96,0-1 1,-2-1-1,-1 1 1,-1-1 0,-17 41-1,11-32-33,-1 1 0,-2-2 0,-1 0 0,-28 40-1,-51 43 198,64-77-263,27-30-63,-1 0 0,-1 0 0,1-1 0,-1 0 0,0 0 0,-1 0 0,0-1-1,0 0 1,-16 8 0,-57 19 183,-2-4-1,-122 26 1,-251 20 764,366-63-844,0 3-4,44-6 39,-69 4-1,45-10-64,34 0-23,-1-1 1,0-2-1,-41-6 0,2-5 117,48 9-152,0-2 0,0-1-1,0-2 1,1 0 0,-27-12 0,30 8 3,1-1 0,0-1 0,1-1 1,1 0-1,0-2 0,1-1 0,0 0 1,-23-29-1,30 30 10,0-1-1,2 0 1,0-1-1,2-1 1,-1 1 0,2-2-1,1 1 1,0-1-1,2 0 1,-7-37 0,-13-54 227,16 81-200,2 0 0,1-1 0,-4-62 0,4-8 67,3 65-114,1-1-1,4-46 1,4 9-31,6-45 3,-9 103-5,0-1 1,1 1-1,1 0 1,13-29-1,-5 17 1,-9 19-2,0 0 0,0 1 1,1-1-1,0 1 1,0 0-1,1 0 0,0 0 1,13-11-1,-18 18-3,1 0 0,-1 0 0,1 1-1,-1-1 1,1 1 0,0-1 0,-1 1 0,1-1 0,0 1 0,-1 0 0,1 0 0,0 0-1,-1 0 1,1 0 0,0 0 0,0 0 0,-1 1 0,1-1 0,0 1 0,-1-1-1,1 1 1,1 1 0,40 20-28,-33-15 30,-4-3 1,-1 0 1,0 0 0,0 0-1,6 8 1,14 10 3,-7-7-21,0 1 1,0 1-1,-2 0 1,0 1-1,-1 1 1,0 0-1,13 27 1,-25-40 20,0 0 1,-1 1 0,0-1-1,0 0 1,-1 1-1,1-1 1,-2 1-1,1 0 1,-1-1-1,0 1 1,0 0 0,-1-1-1,1 1 1,-2 0-1,-2 10 1,0-4 10,-1 1 0,0-2 0,-1 1 0,0 0 0,-1-1 0,-13 17 0,1-3 21,-7 9 27,-41 44-1,-4-2 22,42-48-28,-39 37 30,9-8-61,15-14-19,-18 16 76,-77 66 53,109-102-144,8-6 21,0-1 0,-1-1 1,-1 0-1,-36 16 1,36-21-5,-37 26 0,-6 1 1,21-14 4,-27 13 69,-87 31 0,115-53-47,-2-2 0,1-1 0,-1-3 0,-1-2 0,-91 2 0,-145 10 54,183-8-24,-10 1-50,-97 6 10,146-17-12,-77-2 61,124-1-65,1 0-1,0 0 1,0-1 0,0-1 0,0 0-1,1-1 1,-19-10 0,23 10 6,1-1-1,0 0 1,1-1 0,-1 0-1,1 0 1,1 0 0,-1-1 0,-5-9-1,-3-7 56,-21-41 0,20 27-5,1-1 0,1 0 0,-14-77 1,-7-127 95,34 233-155,-26-346 25,20 235-26,6 82-4,1 1 0,2-1 0,1 1 0,11-48 0,-12 78-7,0 0-1,0 0 1,0 1 0,1-1-1,0 1 1,1 0-1,-1 0 1,2 0 0,-1 0-1,0 1 1,1 0 0,1 0-1,-1 0 1,1 0-1,0 1 1,0 0 0,0 0-1,1 1 1,-1 0-1,1 0 1,0 0 0,1 1-1,8-3 1,-2 2-14,0 2 0,0 0 0,0 0-1,0 1 1,0 1 0,0 0 0,0 1 0,0 1 0,0 0 0,0 1 0,-1 0 0,1 1-1,-1 1 1,0 0 0,0 1 0,0 0 0,21 15 0,-30-18 18,0 1 1,0-1 0,-1 1-1,0-1 1,0 1 0,0 0-1,0 0 1,-1 1-1,1-1 1,-1 1 0,0-1-1,2 7 1,-2-3-6,0 1 1,-1-1-1,0 1 1,0-1 0,-1 1-1,-1 12 1,-2 5-11,-2 0 0,0-1 0,-15 40 0,10-41 40,-2-1 1,0 0-1,-23 33 0,22-36-13,-49 61 16,16-22-12,36-47-5,0-1 0,-1 0 0,-21 17 0,-8 7 15,-9 14 30,-61 45 0,84-75-30,0-1-1,-1-1 0,-1-2 0,-50 21 0,-69 28-6,98-42-16,1 1 0,-61 41 0,-16 8 0,-241 92-58,228-106-2,15-19 42,53-15 18,-92 19 0,116-32 0,-67 13 65,-156 15 0,235-36-50,-6 2 7,-1-3-1,-47-2 1,-170-13-77,204 10 75,0-2 0,0-3 0,1-2 0,-98-32 0,10-17 3,115 46-21,1-2 0,0 0 0,-28-24 0,23 13-1,1-2 0,2-1 1,1-1-1,1-1 1,2-1-1,1-1 1,1-2-1,-17-40 1,29 56-4,2-1 1,0-1-1,1 1 0,1-1 1,-3-32-1,1-107-69,9 122 49,2 0 1,11-49 0,-10 63 13,0 5 3,1-1 0,1 1 1,15-32-1,-5 15-26,8-14-35,2 2 0,43-59 0,-64 98 50,0 1 1,0 0 0,1 1 0,0-1 0,15-11 0,-19 17 9,1-1 0,0 1 0,1 0-1,-1 0 1,0 0 0,1 0 0,-1 1 0,0-1 0,1 1 0,0 1-1,-1-1 1,1 1 0,0-1 0,8 2 0,-9 0 3,1 0 0,-1 1 1,0-1-1,1 1 0,-1 0 1,0 0-1,0 1 0,0-1 0,0 1 1,-1 0-1,6 5 0,2 2-21,-1 0 0,13 18 0,-13-14 20,-1-1 1,-1 1 0,0 1-1,0-1 1,5 21 0,-9-24 1,-1 0 1,-1 0-1,0 0 1,-1 1-1,0-1 1,0 0-1,-2 1 1,-1 15-1,-14 73 2,-33 103 0,47-196 0,-8 29-3,-3 0-1,0-1 1,-3-1 0,-1 0-1,-1-1 1,-2-1-1,-1-1 1,-38 43 0,36-46-9,-1-1 0,-43 36 0,41-42 24,-19 16 18,-86 54 1,61-52 40,-1-4 1,-2-3-1,-1-3 1,-78 20-1,-76-3 39,-86 27-33,261-62-61,0-3 0,-1-2 0,1-2 0,-1-2 0,0-3 0,0-2 0,-94-19 0,124 17-6,1-2 1,0 0 0,1-1-1,0-2 1,0 0 0,-23-16-1,14 6 12,1-2-1,2 0 0,-35-35 1,33 24-19,2-1-1,-28-44 1,17 21-27,-7-7 5,-49-65 22,43 56-11,37 51 19,0 0-1,-31-33 1,-20-22 6,56 66-27,-12-9-33,13 9-22,8 10 34,4 10-7,-3-9 37,8 34-59,-1 0-1,-1 0 1,-2 0-1,-2 0 1,-1 41-1,4 60-44,-2-91 86,-3-28 38,1-1 0,4 20 0,-3-23-11,-1-6 61,5-20-25,5-28 4,-2-1-1,7-85 1,-10 61-6,2 3 2,0-17 81,31-128 0,-39 208-125,0 0 0,1 0 1,-1 0-1,0 1 1,1-1-1,-1 0 0,0 0 1,1 1-1,-1-1 1,1 0-1,-1 1 1,1-1-1,-1 0 0,1 1 1,0-1-1,-1 1 1,1-1-1,0 1 0,-1-1 1,1 1-1,0-1 1,0 1-1,-1 0 1,1-1-1,0 1 0,0 0 1,0 0-1,-1 0 1,1 0-1,0 0 0,0 0 1,0 0-1,0 0 1,-1 0-1,1 0 1,0 0-1,0 0 0,0 0 1,0 1-1,-1-1 1,1 0-1,0 1 0,0-1 1,-1 0-1,1 1 1,0-1-1,1 2 1,6 3-2,0 1 0,0 0-1,10 10 1,-8-7 0,54 45 3,46 39 18,-87-76-15,1-1 0,49 26-1,-70-41 48,0 1 0,1-1 0,-1 0 1,0 0-1,0-1 0,1 1 0,-1-1 0,1 1 0,4-1 0,16-3-4201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3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5720,'0'0'13874,"13"1"-13381,140 1 802,-83-4-854,114-9 494,-51-6-284,226-42 1594,-342 55-1928,1 1-1,-1 0 1,28 1 0,-44 2-304,-1 0 0,1 0 0,-1 0 0,1 1 0,-1-1 0,1 0 0,-1 0 0,1 1 0,-1-1 0,0 0 1,1 1-1,-1-1 0,1 0 0,-1 1 0,0-1 0,1 1 0,-1-1 0,0 1 0,1-1 0,-1 1 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3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6016,'0'0'12798,"11"-1"-12257,44-4 196,347-21 4349,-395 26-4930,0 1-1,0-1 1,0 1-1,1 1 1,-1-1 0,0 1-1,10 5 1,-15-7-141,-1 1 0,1 0 0,-1-1-1,1 1 1,-1 0 0,0 0 0,1 0 0,-1 0 0,0 0-1,0 0 1,0 0 0,0 0 0,0 1 0,0-1 0,0 0-1,0 0 1,0 1 0,-1-1 0,1 1 0,0-1 0,-1 1-1,1-1 1,-1 1 0,0-1 0,0 1 0,1 0 0,-1-1-1,0 1 1,0-1 0,0 1 0,-1-1 0,1 1 0,0 0-1,0-1 1,-1 1 0,1-1 0,-1 1 0,0-1 0,-1 3 0,-1 8-1074,2-6-2848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3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10040,'0'0'2800,"13"-4"-2252,150-37 1554,-99 30-1247,123-18 1669,-152 26-1706,0 2 1,-1 1 0,53 6-1,-31-2 166,-33-4-3135,-19 0 1381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4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6632,'0'0'12738,"9"14"-12337,30 50-13,-35-56-286,-1 0 0,1 1-1,-1-1 1,-1 1 0,0 0 0,0 0-1,1 10 1,0 4 167,3 23 322,-5-31-171,1 0-1,5 16 0,-2-20 595,3-25-581,49-126 252,-41 95-401,39-76-1,-54 118-259,0 1 1,1 0-1,-1 0 1,0 0-1,1 0 0,0 0 1,-1 0-1,1 0 1,0 0-1,0 1 1,0-1-1,0 1 0,0-1 1,0 1-1,3-1 1,-4 1-12,0 1 0,-1 0 0,1 0-1,0 0 1,-1 0 0,1 0 0,0 0 0,0 0 0,-1 0 0,1 1 0,0-1 0,0 0 0,-1 0 0,1 0 0,0 1-1,-1-1 1,1 0 0,-1 1 0,1-1 0,0 1 0,1 1 2,-1-1 0,1 1-1,-1-1 1,0 1 0,0 0-1,0 0 1,0 0 0,0-1-1,1 5 1,3 8 46,0 1 0,-2 0 1,0 1-1,2 25 0,-3 66 346,-2-78-232,0-29-162,0 1 0,0 0 0,0 0-1,0 0 1,0 0 0,0 0 0,0-1 0,0 1 0,1 0-1,-1 0 1,0 0 0,1-1 0,-1 1 0,0 0 0,2 1-1,-2-2-4,0 0-1,1 0 1,-1 1-1,0-1 0,0 0 1,1 0-1,-1 0 1,0 0-1,1 0 0,-1 0 1,0 0-1,1 0 1,-1 0-1,1 0 1,-1 0-1,0 0 0,1 0 1,-1 0-1,0 0 1,1 0-1,-1 0 0,0 0 1,1 0-1,-1-1 1,0 1-1,1 0 0,23-21 177,-23 20-189,23-28 97,-1 0-1,31-54 1,-36 53-31,2 0 0,1 2 0,28-30 0,-48 56-53,1 0 0,0 0 1,0 0-1,0 1 0,0-1 0,0 1 1,0-1-1,0 1 0,1 0 0,-1 0 1,0 0-1,1 0 0,-1 0 0,1 1 1,-1-1-1,6 0 0,-6 2-4,0-1 1,0 0-1,0 1 0,0-1 1,0 1-1,0 0 0,0 0 1,0 0-1,0 0 0,0 0 1,-1 0-1,1 0 0,0 0 1,-1 1-1,1-1 0,1 3 1,5 5 8,-1 1 0,-1 1 0,0-1 0,0 1 0,6 18 0,-8-20 0,54 151 187,-32-86 1,-24-68-201,-1-4 38,-1 0 0,1 0 0,0 1 0,0-1 0,0 0 0,0 0 0,0 0 0,3 2 0,-4-3-46,1-1-1,0 0 0,-1 1 1,1-1-1,0 0 0,-1 0 1,1 0-1,0 0 0,-1 1 0,1-1 1,0 0-1,-1 0 0,1 0 1,0 0-1,-1-1 0,1 1 0,0 0 1,-1 0-1,1 0 0,0 0 1,-1-1-1,1 1 0,-1 0 1,1-1-1,0 1 0,-1 0 0,1-1 1,-1 1-1,1-1 0,-1 1 1,1-1-1,-1 1 0,1-1 0,-1 0 1,7-7-3903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4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6016,'0'0'15605,"13"-5"-15233,0 0-272,-3 0-15,1 1 0,0 1 0,0-1 0,0 2 0,1-1 1,12 0-1,390-58 1733,-381 55-1691,65-13 189,-16 2 56,0 3 0,125-4 0,-176 18-251,105 3 534,-108-1-449,-9-1 95,0 1 0,23 5 0,-28 1-91,-10-4-3575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4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56 5520,'0'0'9245,"-11"-9"-8672,-36-28 7,46 36-532,0 0 1,-1 0-1,1 0 0,-1 0 1,0 1-1,1-1 0,-1 0 0,0 1 1,1-1-1,-1 1 0,0-1 0,0 1 1,1 0-1,-1 0 0,0-1 0,0 1 1,1 1-1,-1-1 0,0 0 0,0 0 1,0 1-1,1-1 0,-1 1 1,0-1-1,1 1 0,-1 0 0,0 0 1,1 0-1,-2 1 0,-5 2 187,-5 1 173,0 1 0,1 1 0,-12 7 0,20-11-289,0 0 1,1 0-1,0 0 0,-1 0 0,1 1 0,0-1 0,1 1 0,-1 0 0,1 0 0,-1 0 0,1 0 1,1 0-1,-3 5 0,2-1 7,0 1 1,0-1-1,1 1 1,0-1 0,1 1-1,-1 0 1,2-1-1,-1 1 1,1-1 0,1 1-1,-1-1 1,2 1-1,3 10 1,-4-13-61,1 0 0,-1-1 1,1 0-1,0 0 0,1 0 1,-1 0-1,1 0 0,0-1 0,0 1 1,0-1-1,1 0 0,0-1 0,-1 1 1,1-1-1,1 0 0,-1 0 1,0 0-1,1-1 0,-1 1 0,8 0 1,-10-2-38,0-1 1,0 0 0,0 0 0,0 0 0,1 0-1,-1-1 1,0 1 0,0-1 0,0 0 0,0 0-1,0 0 1,0 0 0,0-1 0,0 1 0,-1-1-1,1 1 1,0-1 0,-1 0 0,0 0-1,1 0 1,-1-1 0,0 1 0,0 0 0,3-5-1,2-3 42,1-1 0,-2 0 0,1 0-1,7-19 1,-1-3 105,-2 1-1,0-2 0,9-56 1,-20 89-160,0 0 0,0 0 0,0 0 0,0 0 0,0 0 0,1 0 0,-1 1 1,0-1-1,1 0 0,-1 0 0,1 1 0,-1-1 0,1 0 0,-1 0 0,1 1 1,-1-1-1,1 0 0,-1 1 0,1-1 0,0 1 0,0-1 0,-1 1 0,1-1 1,0 1-1,0 0 0,-1-1 0,1 1 0,0 0 0,0-1 0,1 1 1,1 3 53,1 0 0,-1 0 1,-1 1-1,1-1 0,0 1 1,-1 0-1,0 0 0,1 0 1,-2 0-1,1 0 0,0 0 1,1 6-1,-2-9-39,-1-1-14,0 0 1,0 0-1,1 0 1,-1 0-1,0 0 1,0 0-1,0 0 1,1 0-1,-1 0 1,0 0-1,0 0 0,0 0 1,1 0-1,-1 0 1,0 0-1,0 1 1,0-1-1,0 0 1,1 0-1,-1 0 1,0 0-1,0 0 1,0 1-1,0-1 1,0 0-1,0 0 1,1 0-1,-1 1 1,0-1-1,0 0 1,0 0-1,0 0 1,0 1-1,0-1 1,0 0-1,0 0 1,0 0-1,0 1 1,0-1-1,0 0 1,0 0-1,0 0 0,0 1 1,0-1-1,0 17 49,10 314 534,0-148-344,-7-86-18,20 117 0,-20-201-167,0 0 1,1-1-1,1 1 1,10 19-1,-15-31-73,0-1 0,0 0-1,0 0 1,1 1 0,-1-1 0,0 0-1,0 0 1,0 0 0,0 0 0,1 1-1,-1-1 1,0 0 0,0 0 0,0 0-1,1 0 1,-1 0 0,0 0 0,0 0-1,0 1 1,1-1 0,-1 0 0,0 0-1,0 0 1,1 0 0,-1 0 0,0 0-1,0 0 1,1 0 0,-1 0 0,0 0-1,0 0 1,1-1 0,-1 1 0,0 0-1,0 0 1,0 0 0,1 0 0,-1 0-1,0 0 1,0 0 0,0-1 0,1 1-1,-1 0 1,0 0 0,0 0 0,0 0-1,0-1 1,1 1 0,-1 0 0,0 0-1,0 0 1,0-1 0,0 1 0,0 0-1,0 0 1,0 0 0,0-1 0,9-17-448,-3-8-3487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4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14 121 11008,'0'0'5837,"1"13"-5411,1 7-271,42 346 2052,-17-67 203,-27-261-1007,-12-70-490,-10-49-553,5 0 0,2 0-1,-5-122 1,19 166-297,1 0 0,1 0 0,3 0-1,1 1 1,11-43 0,-14 73-52,0-1 0,1 1 0,0-1 0,0 1 0,0 0 0,1 0 0,0 0 0,0 1 0,1 0 0,0-1 0,0 1 0,0 1 0,0-1 0,1 1 0,-1 0 0,1 0 0,0 1 0,0-1 0,1 1 0,-1 1 0,1-1 0,-1 1 0,1 0 0,0 1 0,0 0 0,0 0 0,7 0 0,-6 0 0,0 1 0,0 1-1,0-1 1,1 1 0,-1 0 0,0 1-1,0 0 1,-1 1 0,1-1-1,0 1 1,-1 1 0,1-1 0,-1 1-1,0 1 1,-1-1 0,1 1-1,-1 0 1,0 1 0,0 0 0,0 0-1,-1 0 1,8 11 0,-9-10-2,0 0 0,0 0 0,-1 1 1,0-1-1,-1 1 0,1-1 0,-1 1 0,-1 0 1,0 0-1,0 0 0,0 0 0,-1 0 0,0 0 0,-1 0 1,1 0-1,-4 11 0,0-6 8,0 1 0,-2-1 0,1 0 0,-2 0 0,0-1 0,0 0 0,-1 0 0,-13 15 0,9-12 21,0-2 0,0 0 0,-2 0 0,1-1 0,-1-1-1,-1 0 1,0-1 0,-1-1 0,-22 10 0,38-19-36,-1 0 0,1 0 0,0 1 0,-1-1 0,1 0 1,-1 0-1,1 0 0,0 0 0,-1 0 0,1 0 0,-1 1 0,1-1 0,0 0 0,-1 0 1,1 1-1,0-1 0,-1 0 0,1 0 0,0 1 0,0-1 0,-1 0 0,1 1 1,0-1-1,0 0 0,0 1 0,-1-1 0,1 1 0,0-1 0,0 0 0,0 1 1,0-1-1,0 1 0,0-1 0,0 0 0,0 1 0,0-1 0,0 1 0,0-1 0,0 0 1,0 1-1,0-1 0,0 1 0,0-1 0,0 0 0,0 1 0,1-1 0,-1 1 1,0-1-1,1 1 0,20 16 16,-10-8-5,5 4-10,9 8 28,0-1-1,1-1 1,1-1 0,46 23-1,-54-32 25,-1 1-1,-1 1 1,19 14-1,1 1 239,-36-25-341,23 13 368,-7-11-5649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4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5416,'0'0'5932,"-13"3"-5112,8-2-728,-5 1 102,1 0 0,-1 1 1,0 0-1,1 0 0,0 1 1,-1 0-1,-16 12 0,17-10 97,1 0-1,-1 1 0,1 0 1,0 1-1,1 0 0,-1 0 1,-10 17-1,11-13 47,4-8-132,0-1 0,1 1 0,0 0 1,0 0-1,0 0 0,-1 6 1,2-9-148,1 1 1,0-1 0,0 0 0,0 1-1,0-1 1,0 0 0,0 1 0,0-1-1,1 0 1,-1 0 0,0 1 0,1-1-1,-1 0 1,1 0 0,0 1-1,-1-1 1,1 0 0,0 0 0,-1 0-1,1 0 1,0 0 0,0 0 0,0 0-1,0 0 1,0-1 0,2 2 0,2 2 77,0-2 1,1 1-1,-1-1 1,1 0 0,-1 0-1,1 0 1,0-1-1,-1 0 1,9 1-1,3-1 254,34-1 0,-32-2-177,0 0-1,0-2 1,-1 0-1,0-1 1,0-1 0,0 0-1,0-1 1,18-12-1,-19 11-267,15-10 595,-15 3-3605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4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6016,'0'0'7457,"12"4"-6802,19 8-197,0 1 0,-1 1 1,32 21-1,46 42 939,21 13 479,-81-58-281,55 47 1,-94-72-1136,1-1 1,0 0 0,16 7-1,-17-8 18,-12-17-33,1 2-4017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4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0 9744,'0'0'2041,"-5"11"-1698,-17 35 271,-31 48 1,-91 99 1493,43-60-172,76-97-328,-36 69 0,58-90-1846,4-11-1923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0:11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 2704,'0'0'2680,"11"5"-2779,2 1 65,4 2-95,-1-1 0,23 7 0,-38-14 278,0 0 0,0 0 0,0 0 0,-1 1 0,1-1 1,0 0-1,0 1 0,0-1 0,-1 0 0,1 1 0,0-1 0,-1 1 0,1-1 1,0 1-1,-1-1 0,1 1 0,0 0 0,-1-1 0,1 1 0,-1 0 0,1-1 1,-1 1-1,0 0 0,1 1 0,-3 19 3169,0-10-3562,1-5 513,0 0-1,1 0 1,0 1-1,0-1 1,1 0-1,-1 0 0,4 12 1,-4-17-220,1 1-1,-1-1 1,0 0 0,1 0 0,-1 1-1,1-1 1,-1 0 0,1 0 0,0 0-1,-1 0 1,1 0 0,0 0-1,0 0 1,0 0 0,0 0 0,0 0-1,0 0 1,0-1 0,0 1 0,0 0-1,0-1 1,0 1 0,1-1-1,-1 1 1,0-1 0,0 1 0,1-1-1,-1 0 1,0 0 0,0 1 0,1-1-1,-1 0 1,0 0 0,1-1-1,-1 1 1,0 0 0,0 0 0,1-1-1,-1 1 1,0 0 0,0-1 0,1 1-1,-1-1 1,0 0 0,1 0 0,2-1 18,-1 0 1,0-1-1,0 1 1,0-1-1,0 1 1,0-1 0,-1 0-1,1 0 1,-1 0-1,0-1 1,0 1 0,2-5-1,18-46 448,-15 35-283,-3 0 135,-4 18-346,0 1 0,0 0 0,0-1 1,-1 1-1,1 0 0,0 0 1,0-1-1,0 1 0,0 0 1,0-1-1,0 1 0,0 0 1,0-1-1,-1 1 0,1 0 1,0 0-1,0-1 0,0 1 0,-1 0 1,1 0-1,0-1 0,0 1 1,0 0-1,-1 0 0,1 0 1,0 0-1,-1-1 0,1 1 1,-2 0 12,1 1-1,-1-1 1,1 0 0,0 1 0,-1-1 0,1 1 0,0-1 0,-1 1 0,1-1 0,0 1 0,0 0 0,0 0 0,-1 0 0,1 0 0,0 0 0,0 0 0,0 0 0,0 0 0,0 1 0,-8 9 63,1 0 0,0 1 0,0 0 1,2 0-1,-7 14 0,10-18-9,-1 1 0,1 0-1,1 1 1,-1-1 0,2 0 0,-1 1-1,1-1 1,0 15 0,1-23-76,0-1 0,0 1-1,0 0 1,0-1 0,0 1 0,0 0 0,0 0-1,0-1 1,0 1 0,0 0 0,1-1 0,-1 1-1,0 0 1,0-1 0,1 1 0,-1 0 0,0-1-1,1 1 1,-1-1 0,1 1 0,-1 0 0,0-1-1,1 1 1,0-1 0,-1 1 0,1-1-1,-1 0 1,1 1 0,-1-1 0,1 0 0,0 1-1,-1-1 1,1 0 0,0 1 0,-1-1 0,1 0-1,1 0 1,-1 0 10,0-1 0,1 1-1,-1-1 1,1 1 0,-1-1 0,0 0 0,0 0-1,1 1 1,-1-1 0,0 0 0,0 0-1,0 0 1,0-1 0,0 1 0,0 0-1,0 0 1,1-2 0,3-7 35,1 0 0,-2 0 0,1 0 0,-2 0 0,1-1 0,-1 1 0,2-20 0,-3 22-20,-2 1-1,1 0 1,-1-1 0,0 1 0,-1-1-1,0 1 1,0 0 0,0 0-1,-1-1 1,0 1 0,0 0 0,-7-12-1,9 18-28,0 0-1,-1 0 1,1 1-1,-1-1 1,1 0-1,-1 0 1,1 0-1,-1 1 1,1-1-1,-1 0 1,0 1-1,1-1 1,-1 0-1,0 1 1,0-1-1,1 1 0,-1-1 1,0 1-1,0 0 1,0-1-1,0 1 1,0 0-1,1 0 1,-1-1-1,0 1 1,0 0-1,0 0 1,0 0-1,0 0 1,0 0-1,0 0 1,0 0-1,0 1 1,0-1-1,0 0 1,1 0-1,-1 1 1,0-1-1,0 0 0,0 1 1,0-1-1,1 1 1,-1-1-1,0 1 1,1 0-1,-1-1 1,0 1-1,1 0 1,-1-1-1,0 1 1,1 0-1,-1 0 1,1 0-1,-4 5 24,0-1 0,1 0-1,0 1 1,0 0 0,0 0-1,-3 10 1,2 1 23,0 0 1,1 1-1,0 21 1,2-32-34,1 0 0,0 1 0,1-1 0,0 0 1,0 1-1,1-1 0,-1 0 0,2 0 0,-1 0 0,5 9 1,-6-14-16,0-1-1,0 0 1,0 0 0,0 0 0,0 0 0,0 0 0,0 0 0,0-1 0,0 1 0,0 0 0,0 0 0,0-1-1,1 1 1,-1-1 0,0 1 0,1-1 0,-1 0 0,0 1 0,1-1 0,-1 0 0,0 0 0,1 0 0,-1 0-1,0 0 1,1 0 0,-1 0 0,1 0 0,-1-1 0,0 1 0,3-1 0,0-1 6,0 1 1,0-1-1,0 0 0,0 0 1,0-1-1,0 1 0,-1-1 1,4-3-1,0-1 7,-1-1-1,0 0 1,0 0-1,-1 0 1,0-1-1,-1 0 1,0 0-1,0 0 1,-1 0-1,0-1 1,-1 1-1,0-1 1,1-12 0,-1 11 8,-2 0 0,1-1 0,-1 1 0,-1 0 0,0-1 1,0 1-1,-1 0 0,-1 0 0,0 0 0,-1 0 0,-5-13 1,8 22-13,0 0 0,0 0 0,0 0 0,-1 0 1,1 0-1,0 0 0,-1 0 0,1 1 0,-1-1 1,0 0-1,0 1 0,0-1 0,0 1 0,0 0 1,0-1-1,-3 0 0,3 2-4,1 0-1,-1 0 1,0 0 0,1 0-1,-1 0 1,1 0 0,-1 1-1,0-1 1,1 1 0,-1-1-1,1 1 1,-1 0 0,1-1-1,-1 1 1,1 0 0,0 0-1,-1 0 1,1 0 0,0 0 0,0 0-1,0 1 1,0-1 0,0 0-1,-2 3 1,-6 8 31,1 1 0,0 0 0,0 0 1,1 1-1,1 0 0,1 0 0,0 0 0,0 1 1,2 0-1,-4 29 0,6-41-36,1-1 0,0 1 0,0-1 1,0 1-1,0 0 0,1-1 0,-1 1 0,1-1 1,0 1-1,-1-1 0,1 1 0,0-1 1,0 0-1,1 1 0,-1-1 0,0 0 0,1 0 1,0 0-1,-1 0 0,1 0 0,0 0 0,0-1 1,0 1-1,0 0 0,0-1 0,0 0 0,0 1 1,1-1-1,-1 0 0,1 0 0,-1 0 0,0 0 1,1-1-1,0 1 0,-1-1 0,1 0 0,-1 1 1,1-1-1,-1 0 0,1-1 0,0 1 0,2-1 1,61-8-835,-53 7-1540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5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6424,'0'0'6304,"10"7"-5556,-9-7-734,4 3 81,0 1 0,0-1 0,-1 1 0,1 0 1,-1 0-1,0 0 0,0 1 0,-1 0 0,1-1 0,-1 1 0,0 0 0,0 1 0,0-1 0,-1 1 0,3 7 1,38 182 2705,2 3 483,-41-174-2440,-4-21-649,0 1 0,0-1-1,1 1 1,0-1-1,0 1 1,2 4-1,-1-2 1240,-6-9-962,-6-13-256,1-7-49,1 0 1,1-1-1,-6-34 1,6 19-33,2 20-81,-5-24 101,2 0-1,2 0 0,-1-46 1,6 73-100,1 6 10,0 1 0,1-1 0,2-14 0,-2 20-44,0 0 0,0 0-1,0 1 1,1-1 0,0 1 0,0-1 0,0 1-1,0-1 1,0 1 0,1 0 0,0 0-1,3-3 1,3-3 17,1 1-1,1 0 1,-1 0 0,1 1-1,1 1 1,-1 0-1,1 0 1,0 1 0,20-5-1,-12 5 17,0 2-1,0 0 1,1 1-1,-1 1 1,30 3-1,-44-2-28,1 0 0,-1 1 0,1 0 0,-1 1 0,0 0 0,1-1 0,10 6 0,-16-6-13,1 0 1,0 0 0,-1 0 0,1 0 0,-1 1 0,0-1 0,1 0 0,-1 1-1,0-1 1,0 0 0,0 1 0,0 0 0,0-1 0,0 1 0,0 0 0,0-1-1,-1 1 1,1 0 0,0 0 0,-1-1 0,0 1 0,1 0 0,-1 0 0,0 0-1,0 0 1,0 0 0,0-1 0,-1 1 0,1 0 0,0 0 0,-1 0 0,0 1-1,-5 13 61,-1-1 0,-1-1-1,0 0 1,-1 0 0,-1 0-1,-16 17 1,3-2 25,6-6 1,-2 0 0,0-1 1,-2-1-1,-32 26 0,48-44-62,1 0 0,-1 0-1,1 1 1,0-1 0,1 1 0,-1 0 0,1 0-1,-1 0 1,-4 9 0,8-13-30,0 1-1,0-1 1,0 1-1,0-1 1,1 1-1,-1-1 1,0 1 0,0-1-1,0 1 1,0-1-1,1 1 1,-1-1-1,0 1 1,0-1 0,1 0-1,-1 1 1,0-1-1,1 1 1,-1-1-1,0 0 1,1 0-1,-1 1 1,1-1 0,-1 0-1,1 1 1,-1-1-1,0 0 1,1 0-1,-1 0 1,1 0 0,-1 0-1,2 1 1,19 4 40,-18-4-36,116 17 115,-5-2-40,-99-12-82,0 0 0,1 0 0,-1 2 0,-1 0 0,16 9 0,-27-14-2,-1 0-1,0 0 1,1 1 0,-1-1 0,0 1 0,0-1-1,0 1 1,0 0 0,0 0 0,-1 0 0,1 0-1,-1 0 1,1 0 0,-1 0 0,0 1 0,0-1-1,1 1 1,0 4 0,-2-4 6,0 0 1,0-1 0,-1 1-1,1 0 1,-1 0-1,1 0 1,-1-1-1,0 1 1,0 0-1,0-1 1,-1 1-1,1-1 1,0 1 0,-1-1-1,0 0 1,1 0-1,-5 4 1,-7 8 50,-1 0 1,0-1-1,-1 0 1,0-2-1,-1 1 1,-1-2-1,1 0 1,-2-1-1,1-1 1,-1-1-1,0 0 0,-1-1 1,0-1-1,1-1 1,-2-1-1,1 0 1,-30-1-1,25-2-38,-32-4-1,25-3-4582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5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6424,'0'0'9202,"10"-3"-8794,93-13 736,-37 4-377,-44 7-436,31-3 0,99-7 622,54-3-143,115 12-25,59-4-189,427-57 686,-504 49-573,-208 14-430,-15 0 425,1 3 0,106 13 1,-161-10-280,30-1 1,-56-1-441,0 0 0,0 0 1,0 0-1,0 0 0,0 0 1,1 0-1,-1 0 0,0 0 1,0 0-1,0 0 0,0 0 1,0 0-1,0 0 0,0 0 1,0 0-1,1 0 0,-1 0 1,0-1-1,0 1 1,0 0-1,0 0 0,0 0 1,0 0-1,0 0 0,0 0 1,0 0-1,0-1 0,0 1 1,0 0-1,0 0 0,0 0 1,0 0-1,0 0 0,0 0 1,0-1-1,0 1 0,0 0 1,0 0-1,0 0 1,0 0-1,0 0 0,0 0 1,0-1-1,0 1 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5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7432,'0'0'15178,"5"11"-15009,1 2-117,0 0 0,-1 0 0,-1 1-1,0 0 1,2 18 0,38 232 593,-32-205-151,-3 0-1,1 92 0,-11-155-452,1 0 0,-1 1 1,0-1-1,0 0 0,-1 1 0,1-1 0,-3-3 0,-5-14 25,-10-39-8,2 0 1,3-1-1,3 0 1,3-1-1,-1-69 1,10 108-48,1 1 0,0 0 0,2-1 0,1 1 0,0 0 1,2 1-1,1-1 0,0 1 0,1 1 0,2 0 1,0 0-1,27-35 0,-30 45 0,1 0-1,1 1 1,0 0 0,0 1 0,0 0-1,1 1 1,0 0 0,1 0-1,0 1 1,0 1 0,0 0 0,25-6-1,-31 9-1,1 1-1,-1 0 0,0 0 0,1 0 1,-1 1-1,1 0 0,-1 0 0,0 1 1,1 0-1,-1 0 0,0 0 0,1 1 1,-1 0-1,0 0 0,0 1 0,-1-1 1,1 1-1,0 1 0,-1-1 0,0 1 1,0 0-1,0 0 0,0 0 1,0 1-1,-1 0 0,0-1 0,6 11 1,-6-8 7,0 1 0,-1 0 1,0-1-1,-1 1 0,0 0 1,0 0-1,0 1 0,-1-1 1,-1 0-1,1 0 0,-1 1 1,-1-1-1,1 0 1,-1 1-1,-1-1 0,0 0 1,0 0-1,0 0 0,-7 12 1,2-2 15,-2-1 1,0 0-1,-1 0 0,-1-1 1,0-1-1,-1 1 1,-19 17-1,19-22 4,0 0-1,-1-1 1,-1 0-1,1-1 1,-1 0 0,-1-1-1,0-1 1,0 0-1,0-1 1,-1-1-1,-29 6 1,25-13 83,16-1-45,14 3-55,7 2-12,0 1 0,-1 1 0,1 0 0,-1 1 0,0 1 0,-1 0 0,29 17 1,-19-8 28,-1 1 0,0 1 1,37 36-1,-48-39 21,0 1 0,-2 1 0,1 0 0,13 28 0,17 23 313,-34-52-245,-1-7 132,-1-28-250,0-18-289,1-1-515,-3 17-2789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5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5824,'0'0'13817,"-10"7"-13441,2-3-283,1 1 1,0 1 0,0-1-1,0 1 1,1 0 0,0 1 0,0-1-1,1 1 1,0 1 0,-6 8-1,9-12-25,0 0-1,0 0 0,1 1 0,-1-1 0,1 0 0,0 1 1,0-1-1,0 1 0,0-1 0,1 1 0,0-1 0,0 1 1,0-1-1,1 1 0,-1-1 0,1 1 0,1 4 0,1-4 8,-1 0-1,0 0 0,1 0 0,0 0 0,0-1 0,1 1 1,-1-1-1,1 0 0,0 0 0,0 0 0,0 0 0,7 4 1,-1-2 53,0 0 0,1-1 0,-1 0 0,1 0 0,0-1 0,0-1 0,1 0 0,-1 0 0,1-1 0,0-1 0,-1 0 0,20 0 0,-24-2-25,-1 1 0,1-1 0,-1 0 1,1 0-1,-1-1 0,0 0 1,0 0-1,7-4 0,-11 5-94,1-1 0,-1 0 0,0 0 1,0 0-1,0 0 0,0 0 0,0 0 0,0 0 0,-1-1 0,1 1 0,-1 0 0,0-1 0,1 0 0,-1 1 0,0-1 0,-1 0 1,1 1-1,0-1 0,-1 0 0,0 0 0,1-3 0,-1-15-3386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5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6632,'0'0'5864,"11"-1"-5299,0 1-304,1-1 0,-1 1 1,1 1-1,-1 0 0,12 3 1,-20-3-184,0-1 1,-1 1 0,0 0-1,1-1 1,-1 1-1,1 0 1,-1 0 0,0 1-1,0-1 1,1 0 0,-1 1-1,0-1 1,0 1-1,-1 0 1,1 0 0,0-1-1,0 1 1,-1 0 0,1 1-1,-1-1 1,0 0 0,0 0-1,0 1 1,0-1-1,0 0 1,0 1 0,0-1-1,-1 1 1,0-1 0,1 1-1,-1-1 1,0 1 0,0 0-1,-1 4 1,-1 6 127,-2 1-1,0-1 1,0 0 0,-1 0 0,-10 17 0,-10 29 761,23-54-819,1 1 403,10-7-162,-5 0-377,66-14 605,114-30 954,-163 40-1237,3 0-3512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5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19 183 6928,'0'0'4421,"4"13"-3777,3 10-379,46 146 2251,-28-80-1031,-10-41-86,-3 1 0,8 60-1,-19-105-1376,0 15 1343,-3-17-553,-4-10-381,-17-40-137,2-1 1,-21-73 0,30 84-210,-2-13 10,2-1-1,2 0 1,-4-64 0,14 107-74,-1 0 1,1-1-1,1 1 1,-1 0-1,2 0 0,-1 0 1,1 0-1,1 0 1,-1 1-1,8-16 1,-8 20-8,0 0 0,1 1 0,-1-1 0,1 0 0,0 1-1,0-1 1,0 1 0,1 0 0,-1 0 0,1 0 0,-1 1 0,1-1 0,0 1 0,0 0 0,0 0 0,1 0 0,-1 1 0,0 0 0,1-1-1,-1 1 1,1 1 0,-1-1 0,7 0 0,-4 1 22,0 1 0,0-1 0,1 1 1,-1 0-1,0 1 0,0 0 0,0 0 0,0 0 0,0 1 0,-1 0 0,1 0 0,-1 1 0,0 0 0,8 5 0,-11-6-2,1 0 0,-1 0 0,0 1 0,0-1-1,0 1 1,0-1 0,-1 1 0,0 0 0,1 0 0,-1 0-1,-1 1 1,1-1 0,-1 0 0,1 1 0,-1-1-1,0 0 1,-1 1 0,1 0 0,-1-1 0,0 1 0,0-1-1,-1 1 1,1-1 0,-2 6 0,-2 8 67,-2-1 0,0 0 0,0-1 0,-2 1 0,0-1 0,-1-1 0,0 1 1,-2-2-1,1 1 0,-20 18 0,29-32-79,0 0-1,0 0 1,-1 0 0,1 0 0,0 0 0,1 1-1,-1-1 1,0 0 0,0 0 0,1 1 0,-1-1 0,0 0-1,1 1 1,-1-1 0,1 1 0,0-1 0,-1 0-1,1 1 1,0-1 0,0 1 0,0-1 0,0 3-1,1-3-7,0 1 0,0-1 0,0 1-1,-1-1 1,2 1 0,-1-1-1,0 0 1,0 0 0,0 0 0,1 0-1,-1 0 1,0 0 0,1 0-1,-1 0 1,1 0 0,-1 0 0,1-1-1,-1 1 1,3 0 0,101 29 0,-78-24-36,0 1 1,0 1-1,-1 2 1,41 21-1,-63-30 24,-1 1-1,0 0 1,0 1-1,0-1 1,-1 0-1,1 1 0,0-1 1,-1 1-1,0 0 1,1 0-1,-1 0 0,0 0 1,-1 0-1,3 4 1,-4-5 3,1 1 1,-1-1 0,0 0 0,0 0 0,0 1-1,0-1 1,0 0 0,0 1 0,0-1-1,-1 0 1,1 0 0,-1 1 0,0-1 0,0 0-1,1 0 1,-1 0 0,-1 0 0,1 0 0,0 0-1,0 0 1,-1 0 0,1-1 0,-3 3-1,-9 8 23,0-1-1,-1 0 0,0-1 1,0-1-1,-1 0 0,0-1 1,-1-1-1,0 0 0,0-1 1,-1-1-1,1-1 0,-1 0 1,-23 2-1,22-4 5,1-2 1,0 0-1,-1-1 0,-28-5 0,45 5-46,-1 1 0,1 0 0,-1-1-1,1 1 1,0-1 0,-1 0 0,1 1-1,0-1 1,0 0 0,0 0 0,0 1-1,-1-1 1,1 0 0,0 0 0,0-1-1,1 1 1,-1 0 0,0 0 0,0 0-1,0 0 1,1-1 0,-1 1 0,1 0-1,-1-1 1,1 1 0,-1 0 0,1-1-1,0 1 1,0-1 0,0 1-1,0-1 1,0-1 0,3-16-3935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7:5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7832,'0'0'4957,"10"-2"-4514,-1-1-309,-1 2 0,1-1 0,0 1 0,0 1 0,-1 0 0,1 0 0,0 0 0,0 1 0,12 3 0,-15-2-11,0-1 0,-1 1 0,1 1 0,-1-1 0,1 1 0,-1 0 0,0 0 0,0 0 0,5 5 0,-9-7-73,1 1 0,0 0 0,-1 0 1,1 0-1,-1 0 0,1 0 0,-1 0 1,0 0-1,0 1 0,0-1 0,0 0 1,0 1-1,0-1 0,-1 0 0,1 1 1,-1-1-1,0 1 0,0-1 1,0 1-1,0-1 0,0 1 0,0-1 1,-1 1-1,0 3 0,-4 6 145,0 1 0,-1 0-1,0-1 1,-1 0 0,0-1-1,-12 15 1,-12 20 653,23-26-165,8-20-656,0 0 0,0 1 0,0-1 0,0 0 0,0 0 0,0 1 0,0-1 0,0 0 0,1 1 0,-1-1 1,0 0-1,0 0 0,0 1 0,0-1 0,0 0 0,1 0 0,-1 1 0,0-1 0,0 0 0,1 0 0,-1 0 0,0 1 0,0-1 1,1 0-1,-1 0 0,0 0 0,0 0 0,1 0 0,-1 1 0,0-1 0,1 0 0,-1 0 0,4 0 142,1 0-1,-1-1 1,0 1-1,0-1 1,-1 0-1,7-2 1,-2 1-209,91-30 1077,6-1-3882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4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4120,'0'0'8450,"1"10"-8115,0-3-290,0 0 72,0 1 0,-1-1-1,0 1 1,0 0 0,0-1 0,-1 1-1,0-1 1,-1 1 0,0-1-1,-3 9 1,-245 578 3394,242-570-3423,-54 159 624,48-135-308,-13 96 0,23-106-198,1 1 0,2-1 0,2 1 1,2-1-1,1 1 0,11 44 0,-10-64-109,0 0-1,2 0 0,0-1 1,1 1-1,0-2 1,2 1-1,0-1 0,1-1 1,1 0-1,0-1 1,2 0-1,-1-1 1,31 25-1,133 79 660,-124-82-331,86 76 1,-109-81-229,-25-23-68,1-2-1,1 1 1,0-1-1,13 11 1,-19-17-131,-1 0 0,1 0 0,-1 0 1,0 0-1,1-1 0,-1 1 0,1 0 1,-1 0-1,0 0 0,1 0 0,-1 0 0,0 0 1,1-1-1,-1 1 0,0 0 0,1 0 1,-1-1-1,0 1 0,1 0 0,-1 0 1,0-1-1,0 1 0,1 0 0,-1-1 1,0 1-1,0 0 0,0-1 0,1 1 1,-1 0-1,0-1 0,0 1 0,0-1 1,0 1-1,0 0 0,0-1 0,0 1 0,0-1 1,0 1-1,0 0 0,0-1 0,0 1 1,0 0-1,0-2 0,1-16-3137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5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4912,'0'0'7554,"10"-8"-7107,31-25-7,-40 33-411,0-1 0,0 1 1,0-1-1,0 1 0,0 0 1,0 0-1,0-1 0,0 1 0,0 0 1,0 0-1,0 0 0,0 0 0,0 0 1,0 0-1,0 0 0,0 0 1,0 1-1,0-1 0,0 0 0,0 1 1,-1-1-1,1 0 0,0 1 0,0-1 1,0 1-1,0 0 0,0-1 1,-1 1-1,1 0 0,0-1 0,0 1 1,-1 0-1,1 0 0,-1-1 0,1 1 1,0 2-1,3 1 119,7 8 58,-2 1 0,1 0 0,-2 0 0,1 0 0,-2 1 0,0 1 1,-1-1-1,6 20 0,3 16 787,10 61 0,-22-95-649,-1 0 1,0 1 0,-1-1 0,-1 1-1,-1-1 1,-2 19 0,1-23-200,-1 0 0,0-1 0,-1 0 0,0 1 0,-1-1 0,0-1 0,0 1 0,-1-1 1,-9 11-1,7-6-120,-5 4-290,4-11-2853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5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 8032,'0'0'1570,"-5"10"-987,4-6-520,-4 6 108,0 0-1,-1 0 1,0 0 0,0-1-1,-1 0 1,-8 9-1,-29 23 814,-2-2 0,-59 38 0,0 0 1046,103-76-1943,0 1 0,0-1 1,0 1-1,0-1 0,0 1 1,1 0-1,-1-1 1,1 1-1,-1 0 0,1 0 1,-1 0-1,1 0 0,0 1 1,-1 2-1,2-4-48,1 1 0,-1-1 0,0 1 0,1-1 0,-1 0 0,1 1 0,0-1 0,0 0 0,-1 1 0,1-1-1,0 0 1,0 0 0,0 0 0,0 0 0,0 0 0,0 0 0,0 0 0,1 0 0,-1 0 0,0 0 0,0-1 0,1 1 0,-1-1 0,2 1-1,29 16 355,50 17-1,-57-25-194,0 1 0,0 1 0,-2 1 0,33 22 0,71 68 1430,-126-101-1589,0 0 0,0 0-1,0 0 1,1-1 0,-1 1 0,0 0-1,0-1 1,1 1 0,-1-1 0,0 0-1,1 1 1,-1-1 0,3 0 0,6 0-2661,-10 0 2257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0:12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8968,'0'0'6997,"-1"11"-6626,-1 5-268,-6 73 1473,14 16-428,29 170-1,-5-64-383,-16 3 547,-14-214-1301,0 0-1,0 1 1,0-1 0,1 0 0,-1 0 0,0 0 0,0 0 0,0 1 0,0-1 0,0 0 0,0 0-1,0 0 1,0 0 0,0 1 0,0-1 0,0 0 0,0 0 0,0 0 0,0 0 0,0 1 0,0-1-1,0 0 1,0 0 0,-1 0 0,1 0 0,0 1 0,0-1 0,0 0 0,0 0 0,0 0-1,0 0 1,0 0 0,0 0 0,-1 1 0,1-1 0,0 0 0,0 0 0,0 0 0,0 0 0,0 0-1,-1 0 1,1 0 0,0 0 0,0 0 0,-6-7 203,-4-16-173,9 9-398,0 0 0,1-19 0,0 18-2425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5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8136,'0'0'5413,"6"13"-4762,-1-1-480,1 2 66,-1 0 0,0 1-1,0-1 1,2 19-1,11 116 2121,4 15 357,-19-153-2179,-3-9-422,1 0 1,0-1 0,-1 1-1,1 0 1,-1 0-1,1-1 1,-1 1-1,0 0 1,0 0-1,0 0 1,0 0-1,0-1 1,0 1 0,0 0-1,-2 3 1,-4-36-114,2 7-3034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5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11552,'0'0'1784,"15"-11"-1522,-1 0-199,0 0 7,0 1 0,1 0 0,0 1 0,0 1 0,25-10 0,6 3 455,1 1 0,1 3 0,0 2 0,0 2 0,1 2 0,0 2 0,57 5 0,-92-1-247,-4-2-10,-1 2 0,1 0 0,-1 0 1,1 0-1,-1 1 0,0 1 0,17 6 1,-26-9-317,0 0 1,1 0 0,-1 0 0,0 0-1,0 1 1,0-1 0,1 0 0,-1 0-1,0 0 1,0 1 0,0-1 0,1 0-1,-1 0 1,0 1 0,0-1 0,0 0-1,0 0 1,0 1 0,0-1 0,0 0-1,0 0 1,0 1 0,0-1 0,0 0-1,0 0 1,0 1 0,0-1 0,0 0-1,0 1 1,0-1 0,0 0 0,0 0 0,0 1-1,0-1 1,0 0 0,0 0 0,-1 1-1,1-1 1,0 0 0,0 0 0,0 0-1,0 1 1,-1-1 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5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5120,'0'0'4294,"12"-4"-3519,191-55 2221,-30 21-1549,157-32 563,5 24-314,-29 22 344,-188 21 184,-117 3-2053,-15 6-90,-23 5-589,24-5-2395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5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7936,'0'0'7425,"7"15"-6702,-1-1-530,3 4 188,-2 1 0,11 38-1,-7-16 337,-3-15 558,7 52 0,-15-77-1183,0 1 1,0-1-1,1 1 0,-1-1 0,0 1 0,1-1 1,-1 1-1,1-1 0,-1 1 0,1-1 1,-1 1-1,2 1 0,-2-3-60,1 0 0,-1 0 0,0 0 0,1 0 0,-1 0 0,0 0 0,0 0 0,1 0 0,-1 0-1,0 0 1,1 0 0,-1 0 0,0 0 0,0 0 0,1 0 0,-1-1 0,0 1 0,0 0 0,1 0 0,-1 0 0,0 0 0,0 0 0,1-1 0,-1 1 0,0 0-1,0 0 1,0 0 0,1-1 0,-1 1 0,0 0 0,0 0 0,0-1 0,0 1 0,0 0 0,0 0 0,1-1 0,-1 1 0,16-40 734,8-63-219,-17 70-327,0 1-1,20-52 1,-12 48-45,-9 20-51,0-1-1,2 2 1,0-1 0,19-27 0,-27 42-119,1 0 1,-1 1-1,1-1 1,-1 1-1,1-1 1,0 1 0,-1-1-1,1 1 1,0-1-1,0 1 1,-1 0 0,1-1-1,0 1 1,0 0-1,-1 0 1,1 0-1,0-1 1,0 1 0,0 0-1,-1 0 1,1 0-1,0 0 1,0 0 0,0 1-1,0-1 1,-1 0-1,1 0 1,0 0-1,0 1 1,-1-1 0,1 0-1,0 1 1,0-1-1,-1 1 1,1-1 0,0 1-1,-1-1 1,1 1-1,-1-1 1,2 2-1,1 1 13,0 1-1,0-1 0,0 1 0,-1 0 0,1-1 1,2 7-1,0 4 29,0 2 1,0-1-1,-2 0 1,0 1 0,0 0-1,-1 23 1,0-15 134,8 43 1,-10-67-175,0 0 0,0 1 0,0-1-1,1 1 1,-1-1 0,0 0 0,0 1-1,0-1 1,0 1 0,0-1 0,1 0 0,-1 1-1,0-1 1,0 0 0,1 1 0,-1-1-1,0 0 1,1 1 0,-1-1 0,0 0 0,0 0-1,1 1 1,-1-1 0,1 0 0,-1 0 0,0 0-1,1 0 1,-1 1 0,0-1 0,1 0-1,-1 0 1,1 0 0,-1 0 0,1 0 0,-1 0-1,0 0 1,1 0 0,-1 0 0,1 0-1,-1 0 1,0 0 0,1 0 0,-1-1 0,1 1-1,-1 0 1,0 0 0,1 0 0,-1-1 0,0 1-1,1 0 1,-1 0 0,0-1 0,1 1-1,-1-1 1,19-18 87,-17 18-88,52-60 178,2 2 0,67-54-1,-121 112-174,0-1 0,0 0 0,0 1 0,0-1-1,0 1 1,0 0 0,0 0 0,0 0 0,1 0 0,-1 0 0,0 0-1,1 1 1,-1-1 0,1 1 0,-1-1 0,0 1 0,1 0 0,-1 0-1,1 0 1,-1 0 0,1 1 0,-1-1 0,1 1 0,-1-1-1,0 1 1,4 1 0,-2 1 11,0 0 0,0 0 0,0 0 0,0 1 0,-1-1 0,1 1 0,-1 0 0,0 0 0,0 0 0,0 1 0,4 8 0,4 12 78,-2 0-1,0 1 1,7 35 0,6 22 373,-21-81-418,-1-1 0,1 1 0,-1 0-1,1 0 1,0 0 0,0-1-1,0 1 1,0 0 0,0-1-1,2 3 1,-2-4-173,-1 0 0,1 0 0,0 1 0,-1-1 0,1 0 0,-1 0 0,1 0 0,-1 0 0,1 0 0,0 0 0,-1 0 0,1 0 0,-1 0 0,1 0 0,0 0 0,-1 0 0,1 0 0,-1-1 0,1 1 0,-1 0 0,1 0 0,-1-1 0,1 1 0,-1 0 0,1-1 0,-1 1 0,1 0 0,-1-1 0,1 1 0,-1-1 1,0 1-1,1-1 0,0 0 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5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5520,'0'0'14982,"0"12"-14678,5 88 548,21 213 1399,-22-246-1873,-4-23-43,0-34-206,-1-1 0,2 0 1,-1 1-1,1-1 0,0 1 0,3 8 0,-3-3 319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8:5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9648,'0'0'2816,"10"4"-1990,1 0-587,1 0 0,0-1-1,-1 0 1,1-1 0,0 0-1,14 0 1,402-2 3733,-176-2 152,-253-3-5058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9:1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5416,'0'0'10666,"7"-12"-10246,6-9-123,1-1-1,1 2 1,0 0 0,2 1-1,27-25 1,-22 26-1,-10 7-86,0 2 0,22-15 0,-30 22-154,0 0 0,0 0 0,0 0 0,0 1 0,0 0 0,0-1 0,0 2 0,1-1 0,-1 0 0,0 1 0,1 0 1,-1 0-1,0 0 0,7 1 0,-9 0-40,0-1 1,0 1-1,-1 0 0,1 0 1,0 0-1,0 0 1,-1 0-1,1 1 1,0-1-1,-1 0 0,1 1 1,-1-1-1,0 1 1,0 0-1,1-1 1,-1 1-1,0 0 0,0 0 1,-1-1-1,2 4 1,2 4 49,-1 0 0,3 20 1,-3-12-15,-2 1 1,0 0-1,-1 0 1,-1 0-1,0 0 1,-2 0-1,0-1 1,0 1 0,-9 20-1,-8 18 161,-39 77-1,28-70 157,-3-2-1,-77 106 1,103-156-142,10-7 32,17-10 85,-10 2-350,158-52 539,-137 49-390,1 1 1,-1 2 0,55-2 0,-72 6-16,0-1 0,0 2 0,-1 0 1,1 1-1,0 0 0,0 1 1,-1 0-1,15 6 0,0-3-199,-16-6-3751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9:1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9648,'0'0'458,"2"11"-212,103 426 6589,-72-338-4255,-27-80-1920,-4-15-391,-1-1-1,1 1 1,-1-1 0,0 1-1,0 0 1,0 4 355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9:1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 10040,'0'0'336,"-1"12"-136,0 2-53,-1 0 1,-1 0-1,0-1 1,-1 1-1,0-1 1,-1 1 0,-1-1-1,-8 15 1,4-13 92,-1 0 1,-1-1-1,-1 0 1,0-1-1,0 0 1,-20 14 0,-97 55 1432,38-25 568,92-57-2178,-1 1 0,0-1 0,1 1 0,-1-1 0,0 1 0,1-1-1,-1 1 1,1 0 0,-1-1 0,1 1 0,0 0 0,-1-1 0,1 1 0,0 0 0,-1 0 0,1-1-1,0 1 1,0 0 0,0 0 0,-1-1 0,1 1 0,0 0 0,0 0 0,0 0 0,0-1-1,1 1 1,-1 0 0,0 0 0,0 0 0,0-1 0,1 1 0,-1 0 0,0 0 0,1-1 0,-1 1-1,0 0 1,2 0 0,21 27 820,-19-24-805,39 33 521,0-2 0,87 53 1,-87-60-241,-31-20-197,32 19 477,-41-26-583,-1 0 1,0 0-1,0 0 1,0 0-1,1-1 1,-1 1-1,0 0 1,1-1-1,-1 0 1,0 1-1,1-1 1,-1 0-1,1-1 1,-1 1-1,0 0 1,5-1-1,-4-1-94,0-1-1,0 1 1,0 0 0,0-1-1,-1 1 1,1-1-1,3-5 1,0 1-3004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9:1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9344,'0'0'4021,"5"13"-3242,4 14-195,-1 0 1,-1 0 0,6 55-1,-13-80-548,39 337 5933,-37-329-5576,-2-7-222,0-1-1,1 1 0,-1 0 1,1 0-1,0 0 0,0 0 0,0-1 1,0 1-1,3 3 0,6-35 157,-8 9-3634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0:13.0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1 239 8936,'0'0'3429,"5"-10"-2801,-2 2-461,-2 5-117,0 0 0,0 0 0,0 0-1,1 0 1,-1 0 0,1 1 0,-1-1 0,1 0 0,0 1 0,0 0 0,0-1 0,1 1 0,-1 0 0,0 0 0,1 0 0,0 0 0,-1 1 0,1-1 0,0 1 0,5-3 0,30-3 551,0 2 0,0 2 1,68 1-1,-15 1-53,5-5 287,-1-4-1,157-39 1,-247 48-729,0 0 0,1-1 0,-1 0 0,0 0 0,0 0 1,6-4-1,-10 5-84,0 1 0,0-1 1,0 0-1,0 0 0,0 0 1,0 0-1,-1 0 0,1 0 1,0 0-1,-1 0 0,1 0 1,-1 0-1,1 0 0,-1-1 1,1 1-1,-1 0 1,0 0-1,0 0 0,1-1 1,-1 1-1,0 0 0,0 0 1,0-1-1,0 1 0,-1 0 1,1 0-1,0-1 0,0 1 1,-1 0-1,1 0 0,-1 0 1,0-2-1,-12-21 43,8 15-2791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9:1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9536,'0'0'3882,"13"-2"-2963,76-7 353,125-17 1554,-149 12-2019,132-30 2462,-192 42-3234,7-2 581,-5 6-3325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9:1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5920,'0'0'8416,"14"1"-7870,90-2 533,115-15-1,31-2 148,-125 14-605,172-1 958,-44 8 251,-182-3-771,-71-1-1045,0 1 0,0-1 0,0 1 0,0-1 0,-1 1 0,1 0 1,0-1-1,0 1 0,-1-1 0,1 1 0,0 0 0,-1-1 0,1 1 0,0 0 0,-1-1 0,1 1 0,-1 0 1,1-1-1,0 1 0,-1 0 0,1 0 0,-1-1 0,-39-8-484,25 7-2711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9:1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9240,'0'0'4570,"8"10"-3851,-4-5-614,1 2 29,1-1 0,-1 1 0,-1 1 0,1-1 1,-1 1-1,0-1 0,-1 1 0,0 0 0,3 12 1,6 76 1559,-10-68-563,2 0 0,11 47 0,-15-74-1077,0-1-1,0 1 0,0-1 0,0 1 1,1 0-1,-1-1 0,0 1 0,0-1 0,0 1 1,1-1-1,-1 1 0,0-1 0,1 1 1,-1-1-1,0 1 0,1-1 0,-1 0 1,1 1-1,-1-1 0,1 1 0,-1-1 1,1 0-1,-1 0 0,1 1 0,-1-1 0,1 0 1,0 1-1,0-2-14,-1 1 0,1 0 0,0 0 1,0-1-1,-1 1 0,1 0 0,0-1 0,0 1 0,-1-1 1,1 1-1,-1-1 0,1 1 0,0-1 0,-1 1 0,1-1 1,0-1-1,19-34 338,-19 35-349,48-110 555,19-39-46,-52 120-335,1 1-1,39-51 1,-51 75-138,-1 1 0,0-1 0,1 1 1,9-6-1,-9 7 12,-5 2-70,1 1-1,-1 0 0,0 0 0,0 0 1,1 0-1,-1 0 0,0 0 1,0 0-1,1-1 0,-1 1 1,0 0-1,0 0 0,1 0 1,-1 0-1,0 0 0,1 0 1,-1 0-1,0 1 0,0-1 0,1 0 1,-1 0-1,0 0 0,0 0 1,1 0-1,-1 0 0,0 0 1,0 1-1,1-1 0,-1 0 1,0 0-1,0 0 0,0 0 1,1 1-1,-1-1 0,0 0 1,0 0-1,0 1 0,1-1 0,6 17 126,0 19 39,-5-10-24,-3 29 0,1-30 52,2 36 0,-2-60-178,0 0 0,0 0-1,1 0 1,-1 0 0,0 1 0,0-1-1,1 0 1,-1 0 0,1 0-1,-1 0 1,1 0 0,-1 0 0,1 0-1,0 0 1,-1 0 0,1 0 0,0 0-1,1 1 1,-2-2-9,1 0 0,0 0 0,-1 1 1,1-1-1,0 0 0,0 0 0,-1 0 0,1 0 0,0 0 0,0 0 0,-1 0 1,1 0-1,0 0 0,-1 0 0,1 0 0,0-1 0,-1 1 0,1 0 0,0-1 1,-1 1-1,2-1 0,4-3 38,0-1-1,0 0 1,0 0 0,7-9 0,-4 5-8,34-37 149,-31 30-115,2 1 0,0 1 0,1 0 0,0 1 0,1 0 0,17-10 0,-31 22-63,0 1-1,0-1 1,-1 0 0,1 1-1,0-1 1,0 1-1,0 0 1,-1 0 0,1-1-1,0 1 1,0 0 0,0 0-1,0 1 1,0-1-1,0 0 1,-1 1 0,1-1-1,0 1 1,0 0 0,-1-1-1,1 1 1,0 0-1,-1 0 1,1 0 0,-1 0-1,1 0 1,-1 1 0,1-1-1,-1 0 1,0 1-1,0-1 1,2 3 0,4 5 30,-2 1 0,1-1 0,-1 1 0,4 12 0,-7-17-25,49 146 608,-48-136-741,2 4 658,-5-18-708,0-1 1,1 1-1,-1 0 1,1-1 0,-1 1-1,1-1 1,-1 1-1,1-1 1,-1 0 0,1 1-1,-1-1 1,1 1 0,-1-1-1,1 0 1,0 1-1,-1-1 1,1 0 0,0 0-1,-1 0 1,1 0-1,0 1 1,0-1 0,-1 0-1,1 0 1,0 0 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9:1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5720,'0'0'2794,"11"6"-2383,4 2-247,0 2-1,0 0 1,-1 1-1,0 0 1,21 23-1,0 9 298,-2 2 0,29 52 0,47 105 694,-54-93-456,-5 2 1,-6 3 0,-4 1 0,34 162 0,-61-202-219,-3 1-1,-3 0 1,-3 80 0,-7-96-114,-2-1 1,-3-1 0,-2 1 0,-27 84 0,9-70 259,-3-2 0,-78 129 0,67-129-122,-3-2-1,-3-2 1,-3-3-1,-82 81 1,123-135-440,-1-1 1,-22 15 0,11-13-2989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9:2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6016,'0'0'10439,"-5"10"-10077,-16 30-4,17-23 847,4-16-1178,0-1 0,0 0 0,0 1 1,0-1-1,0 0 0,0 1 0,1-1 1,-1 1-1,0-1 0,0 0 0,0 1 0,1-1 1,-1 0-1,0 1 0,0-1 0,1 0 0,-1 0 1,0 1-1,1-1 0,-1 0 0,0 0 1,1 1-1,-1-1 0,3 1 23,-1-1 0,0 0-1,0 1 1,0-1 0,0 0 0,0 0-1,1 0 1,-1-1 0,2 1 0,4-1 154,255-7 1363,-1 1-747,-207 8-388,-1 3-1,0 2 1,89 22 0,-119-18 16,-21-9-325,0 1 1,1 0-1,-1-1 0,1 0 0,-1 0 0,7 1 0,-10-2 173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49:2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8240,'0'0'9094,"12"1"-8530,180 2 1175,-17-1-578,-112 0-755,-19-2 119,-1 3 0,72 12 0,28 17 1961,-137-31-2457,0 0 8,-5 3-3235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13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1 140 6520,'0'0'7913,"12"-5"-7626,121-48 541,-106 43-544,31-16 1,-40 18-61,0 0 1,0 0-1,0 2 1,36-8-1,-51 13-184,0 1-1,1-1 0,-1 1 0,0 0 0,0 0 0,0 0 1,1 1-1,-1-1 0,0 1 0,0 0 0,0 0 0,0 0 1,0 0-1,0 0 0,3 3 0,-4-3-23,-1 0-1,0 1 0,1-1 1,-1 0-1,0 1 0,0-1 1,0 1-1,0-1 1,0 1-1,-1 0 0,1-1 1,0 1-1,-1 0 0,1 0 1,-1-1-1,0 1 1,0 0-1,1 0 0,-1 0 1,0-1-1,0 1 1,-1 0-1,1 0 0,0-1 1,-1 1-1,1 0 0,-2 3 1,-2 5 15,-1 0 1,0 0 0,0 0 0,-1-1-1,0 0 1,-1 0 0,-12 13-1,1 0 18,11-13-27,-93 106 261,84-99-192,0-1 0,-1 0 0,-1-2 0,-34 21 0,52-34-88,-18 11 125,18-10-116,-1-1 0,1 0 0,-1 1 0,1-1 0,-1 1 0,1-1 0,-1 1 0,1-1 0,-1 0 0,1 1 0,0 0 0,-1-1 0,1 1 0,0-1 0,-1 1 0,1-1 0,0 1 0,0 0 0,0-1 0,0 1 0,-1-1 0,1 1 0,0 0 0,0-1 0,0 1 0,0 0 0,0-1 0,1 2 0,1-2 11,0 0-1,0 1 0,0-1 1,0 0-1,0 0 1,0 0-1,0 0 1,0-1-1,0 1 1,3-2-1,5 1 19,246-35 170,-241 34-214,1 2 1,-1 0 0,1 0 0,-1 1 0,1 1-1,-1 1 1,16 4 0,-21-3 5,0-1 0,1 1-1,-1 1 1,-1 0 0,1 0 0,-1 1 0,0 0 0,0 1-1,-1 0 1,14 14 0,-21-19 0,1 0 0,-1 0 0,0 0 0,0 0 0,0 0 0,0 1 0,-1-1 0,1 0 0,-1 0 0,1 1 0,-1-1 0,0 0 0,1 1 0,-1-1 0,0 0 0,-1 1 0,1-1 0,0 0 0,-1 1 0,1-1 0,-2 3 0,-1 4 10,-1 1 1,0-1-1,-9 15 0,5-13 0,0 1 1,-1-2 0,0 1-1,-1-1 1,0 0-1,-1-1 1,0 0 0,-16 9-1,10-8 44,-1 0-1,0 0 1,0-2-1,-1 0 1,-25 5-1,-8 1 116,17-3 42,-1-3 0,-50 6-1,-4-4 223,79-10-549,15-4 247,16-5-1883,-19 8 320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15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138 176 8336,'0'0'4617,"6"15"-3928,1-1-493,-1 1 1,0 0-1,-2 0 0,0 0 0,0 1 0,1 23 1,-1 24 843,-4 0-1,-2 0 1,-18 107 0,17-154-416,1 0 0,1 29 0,1-45-610,0 0-1,0 0 0,0 0 0,0 0 0,0 0 1,0 1-1,0-1 0,0 0 0,1 0 1,-1 0-1,0 0 0,0 0 0,0 0 0,0 0 1,0 0-1,0 0 0,0 0 0,0 0 1,1 0-1,-1 0 0,0 0 0,0 0 0,0 0 1,0 0-1,0 0 0,0 0 0,0 0 1,1 0-1,-1 0 0,0 0 0,0 0 0,0 0 1,0 0-1,0 0 0,0 0 0,0 0 1,0 0-1,1-1 0,-1 1 0,0 0 0,0 0 1,0 0-1,0 0 0,0 0 0,0 0 1,0 0-1,0 0 0,0 0 0,0 0 0,0-1 1,0 1-1,0 0 0,0 0 0,0 0 1,0 0-1,0 0 0,0 0 0,0 0 0,0-1 1,0 1-1,0 0 0,0 0 0,0 0 1,0 0-1,6-9 386,-3-4-328,1-1-1,-2 1 1,1-1-1,-2 0 1,0 0-1,-1-21 1,0 7-9,-7-218 255,3 209-259,-2 1 0,-1-1 0,-2 1 0,-21-57 0,22 68-36,6 20-16,1 0 1,-1 0-1,1 0 1,-1 0-1,-1 1 1,1-1-1,-1 1 1,1-1-1,-1 1 1,-1 0-1,-5-6 1,8 9 3,-1 0 0,1 0 1,0 0-1,0-1 1,-1 1-1,1 0 0,0 0 1,0-1-1,0 1 0,0-1 1,1 1-1,-1-1 1,-1-2-1,2 3 27,0-1 221,2 2-239,0 0 1,1 1 0,-1-1 0,0 0 0,0 0-1,1 0 1,-1-1 0,0 1 0,0-1 0,3 0-1,4 0 9,33-1 20,0 3 0,0 1 0,-1 3 1,1 1-1,-1 2 0,54 17 0,-57-13-25,-1 2-1,65 34 1,-81-36-29,-1 0 0,0 2 1,-1 0-1,0 1 0,32 35 1,-46-45 5,-1 1 1,1 0-1,-1 1 1,0-1-1,0 1 1,-1 0-1,0 0 1,0 0-1,2 9 1,-4-12 0,-1 0 1,1 0-1,-1 1 1,0-1 0,0 0-1,0 0 1,0 0 0,-1 0-1,0 0 1,0 0 0,0 0-1,0 0 1,-1 0-1,1 0 1,-1 0 0,0-1-1,0 1 1,-4 4 0,-11 12 15,-2-1 0,0-1 0,-1-1 0,-35 24 0,18-16 25,-2-1 1,0-2-1,-52 21 1,21-16 142,-86 22 1,119-41-78,0-1 0,-1-2 0,-65 0 0,103-5-123,-1 0 0,1 0 0,-1 0 0,0 0 0,1 0 0,-1 0 0,1 0 0,-1 0 0,0 0 0,1 1 0,-1-1 0,1 0 0,-1 0-1,1 0 1,-1 1 0,0-1 0,1 0 0,-1 1 0,0 0 0,4 6 59,16 8-2171,-18-13 758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18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71 5824,'0'0'9205,"0"-10"-8817,-1-32-5,1 41-330,0 0 1,0 1 0,0-1-1,0 0 1,-1 0 0,1 1 0,0-1-1,0 0 1,-1 1 0,1-1 0,0 0-1,0 1 1,-1-1 0,1 0-1,-1 1 1,1-1 0,-1 0 0,1 1-1,-1-1 1,1 1 0,-1-1 0,0 1-1,1 0 1,-1-1 0,1 1-1,-1 0 1,0-1 0,0 1 0,1 0-1,-1-1 1,0 1 0,1 0 0,-1 0-1,0 0 1,0 0 0,1 0-1,-1 0 1,0 0 0,0 0 0,1 0-1,-1 0 1,0 0 0,0 1-1,1-1 1,-1 0 0,0 0 0,1 1-1,-1-1 1,0 1 0,1-1 0,-1 0-1,1 1 1,-2 0 0,0 7 86,0 0 0,0 0-1,1 0 1,0 0 0,1 0 0,-1 0 0,2 0 0,0 12 0,1 11 102,1 64 337,0 48 449,-4-113-790,1-15 29,-1-1 1,-3 16 0,4-27-211,-4 17 390,4-20-438,0 0 0,0-1 1,0 1-1,0 0 0,0 0 0,0 0 1,0 0-1,0-1 0,0 1 1,-1 0-1,1 0 0,0 0 0,0 0 1,0 0-1,0-1 0,-1 1 0,1 0 1,0 0-1,0 0 0,0 0 1,0 0-1,-1 0 0,1 0 0,0 0 1,0 0-1,0 0 0,-1 0 0,1 0 1,0 0-1,0 0 0,0 0 0,-1 0 1,1 0-1,0 0 0,0 0 1,0 0-1,0 0 0,-1 0 0,1 0 1,0 0-1,0 0 0,0 0 0,0 1 1,-1-1-1,1 0 0,0 0 1,0 0-1,0 0 0,0 0 0,0 1 1,-1-1-1,1 0 0,0 0 0,0 0 1,0 0-1,0 1 0,0-1 0,0 0 1,0 0-1,0 1 0,-4-11-85,0 1-1,1 0 0,1-1 1,-1 0-1,1 1 1,1-1-1,0 0 1,1-16-1,1 19-3116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19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9744,'0'0'1178,"11"-6"-828,-10 5-339,11-7 187,1 1 1,-1 1-1,2 0 0,-1 1 1,16-4-1,-5 5 229,0 2 0,0 1 0,0 1 0,0 1 0,33 6 0,19 0 634,-46-4-210,-1 1 0,54 16 0,-39-12 370,-44-8-1217,0 0-1,1 0 1,-1 0-1,0 1 1,0-1-1,0 0 1,0 0-1,0 0 1,0 0-1,1 0 1,-1 0-1,0 0 1,0 0 0,0 0-1,0 0 1,0 0-1,0 0 1,1 0-1,-1 0 1,0-1-1,0 1 1,0 0-1,0 0 1,0 0-1,0 0 1,0 0-1,1 0 1,-1 0 0,0 0-1,0 0 1,0 0-1,0 0 1,0 0-1,0-1 1,0 1-1,0 0 1,0 0-1,0 0 1,0 0-1,0 0 1,0 0-1,1 0 1,-1-1 0,0 1-1,0 0 1,0 0-1,0 0 1,0 0-1,0 0 1,0 0-1,0-1 1,0 1-1,0 0 1,-1 0-1,1 0 1,0 0-1,0 0 1,0 0 0,0-1-1,0 1 1,0 0-1,0 0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0:13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239 151 6632,'0'0'3248,"4"-11"-2546,14-33-48,-17 43-614,-1 1 0,0-1 1,1 0-1,-1 0 0,0 0 1,0 1-1,0-1 1,0 0-1,0 0 0,0 0 1,0 0-1,0 1 0,0-1 1,0 0-1,0 0 1,0 0-1,-1 0 0,1 0-16,0 1 1,-1 0-1,1-1 0,0 1 0,-1 0 0,1-1 0,0 1 1,-1 0-1,1 0 0,0 0 0,-1-1 0,1 1 0,-1 0 1,1 0-1,0 0 0,-1 0 0,1 0 0,-1 0 1,1 0-1,-1 0 0,1 0 0,-1 0 0,-22 6 548,21-5-550,-15 7 160,0 0 0,1 1 0,0 1 0,1 1 0,0 0 0,1 1 0,0 0 0,0 1 0,2 1 0,0 0 0,0 1 0,1 0 0,-9 19 0,16-29-59,1 1 1,0 0 0,1 0-1,0 0 1,0 1 0,0-1-1,0 0 1,1 1 0,0-1-1,0 11 1,2-14-66,-1 0-1,0 0 1,1 0-1,0 0 1,0 0-1,0-1 1,0 1-1,0 0 1,0 0-1,1 0 1,-1-1-1,1 1 1,0-1-1,0 1 1,0-1-1,0 0 1,0 0-1,0 0 1,1 0 0,-1 0-1,1 0 1,-1-1-1,1 1 1,3 1-1,0-1 2,1 0-1,-1 0 1,1-1 0,-1 0 0,1 0-1,-1-1 1,1 1 0,0-1-1,-1-1 1,1 1 0,-1-1-1,1-1 1,-1 1 0,1-1-1,-1 0 1,0 0 0,0-1 0,7-3-1,3-2 52,0-1 0,-1-1 0,-1 0 0,1 0 0,20-22 0,-22 19 46,0-1 0,-1-1-1,-1 0 1,0 0 0,-1-1 0,0-1 0,-2 0 0,0 0 0,-1 0 0,0-1 0,-2 0 0,0 0 0,-1-1 0,-1 0-1,0 1 1,-1-34 0,-3 50 192,-2 6-189,-1 12-27,-9 222 355,9-115-377,-43 527 492,44-623-556,-2 2 36,2-1 1,1 0-1,2 1 0,5 52 0,-5-79-54,0 0-1,0 0 1,1-1 0,-1 1-1,1 0 1,0 0 0,-1-1-1,1 1 1,0-1-1,0 1 1,0-1 0,0 1-1,1 1 1,-1-3-172,0 1 1,-1-1-1,1 0 0,0 1 0,0-1 0,-1 0 1,1 0-1,0 1 0,0-1 0,-1 0 0,1 0 1,0 0-1,0 0 0,-1 0 0,1 0 1,0 0-1,0 0 0,0 0 0,-1-1 0,1 1 1,0 0-1,1-1 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20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0 230 7328,'0'0'1384,"7"-12"-1080,59-83 778,-55 81-672,0 1-1,1-1 1,0 2-1,1 0 1,24-17 0,-27 24-176,1 1 1,0 0-1,1 1 1,-1 0-1,0 0 1,1 2-1,0-1 1,15 1-1,-2-1 308,-21 2-470,-1 0 0,0 0 0,1 0 0,-1 0 0,0 1 1,1 0-1,-1 0 0,0 0 0,1 0 0,-1 0 0,0 1 1,0-1-1,0 1 0,0 0 0,0 0 0,-1 0 0,1 0 1,-1 0-1,1 0 0,-1 1 0,0 0 0,0-1 1,0 1-1,0 0 0,2 5 0,0-2 6,-1 1 1,0-1-1,-1 1 1,1 0-1,-1 0 0,-1 1 1,1-1-1,-1 0 0,-1 0 1,1 14-1,-3-8 5,-1 1 0,0 0 0,0-1-1,-2 0 1,0 0 0,0 0 0,-1-1 0,0 1-1,-1-2 1,-1 1 0,0-1 0,0 0 0,-1 0-1,0-1 1,-1 0 0,0-1 0,-1 0 0,-13 8-1,-16 11 154,18-12-73,-25 13 1,41-25-112,0-1 1,-1-1-1,1 1 1,-1-1 0,1 0-1,-1 0 1,0-1-1,0 0 1,-8 1-1,3-2 172,12 1-11,24-3-83,30-8-70,23-5 147,136-9 1,-109 29 654,-103-6-902,1 0 0,-1 0 0,1 0-1,-1 0 1,0 0 0,1 0 0,-1-1-1,0 1 1,0 0 0,0-1 0,0 1-1,0-1 1,1-2 0,1-1-2543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21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 5320,'0'0'9130,"3"13"-8502,24 216 2495,-27-208-2340,0-17-581,0 0 0,0 0 0,0-1 0,0 1 0,1 0 0,-1-1 0,1 1 1,0-1-1,2 5 0,1-24 482,17-68-211,-13 45-240,17-48-1,-18 69-157,24-58 312,-28 70-337,1 0-1,-1 0 0,1 0 1,0 1-1,0 0 1,1 0-1,0 0 0,0 0 1,7-5-1,-11 9-41,1 0-1,-1 1 1,0-1-1,1 1 1,-1-1-1,1 1 0,-1-1 1,1 1-1,0 0 1,-1 0-1,1 0 1,-1 0-1,1 0 1,-1 0-1,1 0 1,-1 1-1,1-1 0,-1 1 1,1-1-1,-1 1 1,1-1-1,-1 1 1,0 0-1,1-1 1,-1 1-1,0 0 1,0 0-1,1 0 0,-1 0 1,0 0-1,0 1 1,0-1-1,0 0 1,1 2-1,3 4 10,1 1 0,-1 0 1,0 1-1,3 8 0,-1-2 27,0-1 0,-2 2-1,0-1 1,-1 0 0,0 1 0,-1 0 0,1 30 0,-4-46-35,0 0 0,0 1 0,0-1 0,0 1 0,0-1 0,0 0 0,0 1 0,0-1 0,0 1 0,0-1 0,0 0 0,0 1 0,0-1 0,0 0 0,1 1 0,-1-1 0,0 0 0,0 1 1,0-1-1,0 0 0,1 1 0,-1-1 0,0 0 0,1 1 0,-1-1 0,8-4 179,7-16-54,8-28-43,9-16 18,-28 58-93,0 0-1,-1 0 0,2 1 1,-1 0-1,1 0 0,0 0 0,10-8 1,-14 13-14,0-1 0,0 0 1,0 1-1,0-1 1,0 1-1,0-1 1,0 1-1,0 0 0,0-1 1,0 1-1,0 0 1,1 0-1,-1 0 1,0 0-1,0 0 0,0 0 1,0 0-1,0 0 1,1 0-1,-1 1 1,0-1-1,0 0 0,0 1 1,1 0-1,0 0 0,0 1 1,0-1-1,0 1 0,0 0 0,0-1 1,0 1-1,0 0 0,-1 0 1,1 1-1,1 1 0,2 6 1,-1 0-1,1 0 1,4 18 0,-3-1 78,-1 0 1,-1 0-1,-2 0 1,0 42 0,14-86-1561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27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1 281 5520,'0'0'7809,"14"-8"-7396,-3 2-324,2-3 59,0 2 0,1 0 1,-1 0-1,2 2 0,24-8 0,-35 12-95,0 0 1,0 1 0,0 0-1,0-1 1,0 1-1,0 1 1,0-1 0,0 0-1,0 1 1,0 0 0,-1 0-1,1 0 1,0 1 0,0-1-1,-1 1 1,1 0 0,-1 0-1,0 0 1,1 0 0,-1 1-1,0-1 1,0 1 0,0 0-1,-1 0 1,1 0 0,-1 0-1,1 0 1,-1 0 0,0 1-1,-1-1 1,1 1 0,0 0-1,-1-1 1,0 1 0,0 0-1,1 6 1,0 10 126,-1 0 0,-1 0 1,-3 30-1,1-36-48,0 1 0,1-1-1,1 0 1,1 1 0,0-1 0,0 1 0,2-1 0,6 24 0,-6-34-97,-1 1 0,1 0 1,0-1-1,0 0 0,1 0 0,-1 0 1,1 0-1,0 0 0,0-1 0,0 1 1,0-1-1,1 0 0,-1-1 0,1 1 1,0-1-1,0 0 0,0 0 1,0 0-1,0-1 0,0 1 0,0-1 1,1 0-1,-1-1 0,8 0 0,-5 1-12,0-1 0,0-1 0,0 1 0,0-1-1,0-1 1,-1 0 0,1 0 0,0 0 0,-1-1-1,0 0 1,1 0 0,-1-1 0,-1 0 0,1 0-1,0-1 1,6-6 0,-1-1 57,0-1 0,-1 0 1,18-29-1,-24 33-40,0 0 0,-1 0 0,0 0 0,-1-1-1,0 1 1,0-1 0,-1 0 0,1-13 0,-1-17 120,-2 0 0,-2-1 1,-1 1-1,-2 0 0,-13-50 0,15 82-106,2 0 0,-1-1-1,1 1 1,1 0 0,-1-9-1,1 15-43,1 0-1,-1 0 0,0 0 0,1 0 0,-1 0 1,1 0-1,-1 0 0,1 1 0,0-1 0,0 0 1,0 0-1,0 1 0,0-1 0,0 1 1,0-1-1,1 1 0,-1-1 0,0 1 0,1 0 1,-1 0-1,1-1 0,0 1 0,-1 0 0,1 1 1,0-1-1,3-1 0,7-2 45,0 2 0,0-1 0,0 2 0,0 0 1,0 0-1,0 1 0,0 0 0,0 1 0,0 1 0,0-1 0,20 7 0,-30-7-35,0-1-1,0 1 0,0 0 1,0-1-1,-1 1 0,1 0 0,0 0 1,0 0-1,-1 0 0,1 1 1,0-1-1,-1 0 0,0 1 1,1-1-1,-1 1 0,0-1 0,1 1 1,-1-1-1,0 1 0,0 0 1,0 0-1,-1 0 0,2 3 0,0 3 16,-1-1 0,0 1 0,-1 0-1,0 0 1,-1 8 0,1 20-126,4 22-420,-4-39-2158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28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0 4512,'0'0'11494,"-1"12"-11094,-5 29 210,-1 0 0,-18 56-1,-37 67 1339,62-162-1908,-1-1 0,0 1-1,0 0 1,1 0 0,-1-1-1,1 1 1,0 0 0,-1 0-1,1 0 1,0 0 0,0-1-1,0 1 1,0 0 0,0 0-1,1 0 1,-1 0 0,1-1-1,-1 1 1,1 0 0,-1 0-1,1-1 1,0 1-1,0 0 1,0-1 0,0 1-1,0-1 1,0 1 0,1-1-1,-1 0 1,0 1 0,1-1-1,-1 0 1,1 0 0,-1 0-1,1 0 1,-1 0 0,1 0-1,0-1 1,2 2 0,7 1 16,0 0 1,1 0-1,0-1 0,0 0 1,12-1-1,-4 1 53,0 1-35,-7-1 6,0-1 0,0 0-1,19-1 1,-22 2 30,-10-2-107,1 0 0,-1 0 0,0 1 0,0-1-1,1 0 1,-1 0 0,0 0 0,0 0 0,1 0 0,-1 0 0,0 0 0,1 0-1,-1 0 1,0 0 0,1 0 0,-1 0 0,0 0 0,1 0 0,-1 0 0,0 0-1,0 0 1,1 0 0,-1 0 0,0 0 0,1 0 0,-1 0 0,1-1 0,0 0 73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29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 9344,'0'0'313,"13"-5"-178,221-66 1443,-167 56-438,6-2 1124,-65 15-2073,-8 2-240,0 0 0,1 1 0,-1-1 0,1 0 0,-1 0 0,1 0-1,-1 0 1,1 0 0,-1-1 0,1 1 0,-1 0 0,1 0 0,-1 0-1,0 0 1,1 0 0,-1-1 0,1 1 0,-1 0 0,0 0 0,1-1-1,-1 1 1,1 0 0,-1-1 0,0 1 0,0 0 0,1-1 0,-1 1-1,0 0 1,1-1 0,-1 1 0,0-1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29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 7736,'0'0'1438,"5"12"-1038,-1-1-286,0 0-1,0 0 0,-1 0 1,-1 1-1,0 0 0,0 0 1,-1 17-1,-4 7 612,-15 65-1,11-66 290,-6 64 0,5-36 1292,8-63-2284,0 0 1,0 0 0,0 0 0,0 0-1,0 0 1,0 1 0,0-1 0,0 0 0,0 0-1,0 0 1,0 0 0,0 0 0,0 0 0,0 0-1,0 1 1,0-1 0,0 0 0,0 0-1,0 0 1,0 0 0,0 0 0,0 0 0,0 0-1,0 1 1,0-1 0,0 0 0,0 0 0,0 0-1,0 0 1,0 0 0,0 0 0,0 0 0,0 0-1,0 0 1,1 0 0,-1 0 0,0 1-1,0-1 1,0 0 0,0 0 0,0 0 0,0 0-1,0 0 1,0 0 0,1 0 0,-1 0 0,0 0-1,0 0 1,0 0 0,0 0 0,0 0-1,1 0 1,7-5 495,9-11-210,43-53 236,-24 26-189,60-56 0,-95 98-346,0 0 0,0 0 0,0 0 0,0 0 0,0 1 0,0-1-1,0 0 1,0 0 0,1 1 0,-1-1 0,0 1 0,0-1 0,1 1 0,-1 0-1,0-1 1,1 1 0,-1 0 0,0 0 0,1 0 0,-1 0 0,0 0-1,1 0 1,-1 0 0,0 0 0,1 1 0,-1-1 0,0 0 0,0 1-1,1-1 1,-1 1 0,0-1 0,0 1 0,0 0 0,0 0 0,0-1 0,0 1-1,0 0 1,0 0 0,0 0 0,0 0 0,0 0 0,0 0 0,-1 0-1,1 1 1,1 1 0,1 3 35,1 1 0,-1 1 0,-1-1 0,1 0-1,-1 1 1,2 11 0,-3-12-2,4 23 408,1 49 1,-6-79-437,0 0-1,0 0 1,0 1 0,0-1 0,0 0 0,0 1 0,0-1 0,0 0 0,0 0 0,0 1 0,0-1 0,0 0-1,1 0 1,-1 1 0,0-1 0,0 0 0,0 0 0,0 1 0,0-1 0,1 0 0,-1 0 0,0 0-1,0 1 1,0-1 0,1 0 0,-1 0 0,0 0 0,0 0 0,1 1 0,-1-1 0,0 0 0,0 0-1,1 0 1,-1 0 0,0 0 0,1 0 0,-1 0 0,0 0 0,0 0 0,1 0 0,-1 0 0,0 0-1,1 0 1,-1 0 0,0 0 0,11-4-3040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31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6016,'0'0'8804,"11"-6"-8386,35-18-23,-45 23-355,1 0 0,0 0 0,0 0 0,0 0 0,0 0-1,0 0 1,0 1 0,1-1 0,-1 1 0,0 0 0,0 0 0,0 0 0,0 0 0,1 0 0,-1 0 0,0 0 0,0 1 0,0-1 0,0 1 0,0-1-1,0 1 1,0 0 0,0 0 0,0 0 0,0 0 0,0 0 0,0 1 0,-1-1 0,1 0 0,0 1 0,2 2 0,-2-1 25,-1 0 0,1 0 0,-1 0 0,0 1 0,0-1 0,0 0 0,0 0 0,0 1 0,-1-1 0,1 0 0,-1 1 0,0-1 0,0 1 0,0-1 0,-1 0 0,1 1 0,-2 4 0,-2 2 22,-1 1 0,0 0-1,0-1 1,-1 0 0,0 0 0,-1-1 0,0 0 0,-11 11 0,10-11 80,-1 1 0,2 0 0,-1 1 0,1-1-1,1 1 1,-8 17 0,13-25-103,1 0 0,-1 0 0,0 0 0,1 0-1,0 0 1,0 0 0,0 0 0,0 0 0,0 0 0,1 0-1,-1 0 1,1 0 0,0 0 0,0 0 0,0 0 0,0 0-1,0 0 1,1-1 0,-1 1 0,1 0 0,2 3-1,-1-3-15,0 0-1,0 0 1,0 0-1,0 0 0,1 0 1,-1-1-1,1 1 0,0-1 1,0 0-1,-1 0 1,1 0-1,0-1 0,1 1 1,5 0-1,9 2 167,1-2 0,32 0 0,-42-2-145,-1-1-1,1 0 1,-1-1 0,0 0 0,0 0-1,0-1 1,16-6 0,-21 6 352,4-1-4262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32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334 1 5824,'0'0'2569,"-3"16"-1825,-2 8-354,-1 0 0,-1 0 0,-19 42 0,-9 2 836,-3-2 0,-59 78 1,61-99-419,19-26-119,2 1 0,-20 33-1,33-50-573,0 1 0,0-1 0,1 0 0,0 1 0,-1-1 0,1 1 0,1 0 0,-1-1 0,0 1 0,1 0 0,0-1 0,0 1 0,0 0 0,0 0 0,0-1 0,1 1 1,0 0-1,-1-1 0,2 1 0,-1-1 0,0 1 0,1-1 0,-1 1 0,1-1 0,3 5 0,0-1-12,-1 1 1,1-1-1,1 0 1,-1 0-1,1 0 1,1-1-1,9 8 1,71 63 375,-55-47-241,1-1 1,2-2-1,61 38 1,-76-55-5,34 14 1,-45-21-203,-1 0 1,1-1 0,0-1-1,0 1 1,0-1-1,-1-1 1,12 0-1,16-4-113,36-7-1,-35 3-2821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33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7232,'0'0'2082,"3"10"-1316,5 18-16,2-1 0,24 47 0,-15-43-106,1 0 0,2-2 0,50 53 0,-27-39 303,76 56 1,-97-82-730,26 20 668,58 55-1,-106-88-809,1-1-1,-1 1 1,0-1-1,0 1 1,0 0 0,0 0-1,-1 0 1,0 0-1,0 0 1,0 0 0,0 0-1,0 0 1,-1 8-1,1-2 80,-1 0-1,-1 0 0,0 0 0,-4 18 0,0-15-21,0 1 0,0-1 1,-14 21-1,-1 4 52,-77 126 305,5-8-140,30-45-22,19-36 101,38-60-85,5-15-398,0 0 0,0 1-1,0-1 1,0 0 0,0 0 0,0 0-1,0 1 1,0-1 0,0 0-1,0 0 1,0 0 0,0 0 0,0 1-1,1-1 1,-1 0 0,0 0-1,0 0 1,0 0 0,0 1 0,0-1-1,1 0 1,-1 0 0,0 0-1,0 0 1,0 0 0,0 0-1,1 0 1,-1 0 0,0 0 0,0 1-1,0-1 1,1 0 0,-1 0-1,0 0 1,0 0 0,0 0 0,1 0-1,-1 0 1,0 0 0,0 0-1,0-1 1,1 1 0,-1 0-1,0 0 1,0 0 0,0 0 0,1 0-1,-1 0 1,0 0 0,0 0-1,0 0 1,0-1 0,0 1 0,1 0-1,-1 0 1,0 0 0,0 0-1,0 0 1,0-1 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33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6928,'0'0'5784,"11"-4"-5339,11-2-138,0 1 0,0 1 0,36-2 0,164-1 1735,-195 8-1375,50 7 0,-50-4-241,29-3 2113,-56-1-2520,0 0 1,0 0-1,0 0 0,0-1 0,0 1 1,0 0-1,0 0 0,0 0 0,0 0 1,0 0-1,0 0 0,0 0 0,-1 0 1,1 0-1,0 0 0,0 0 1,0 0-1,0 0 0,0 0 0,0-1 1,0 1-1,0 0 0,0 0 0,0 0 1,0 0-1,0 0 0,0 0 0,0 0 1,0 0-1,0 0 0,0 0 0,0 0 1,0 0-1,0-1 0,0 1 1,1 0-1,-1 0 0,0 0 0,0 0 1,0 0-1,0 0 0,0 0 0,0 0 1,0 0-1,0 0 0,0 0 0,0 0 1,0 0-1,-9-3-3108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0:17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83 103 5520,'0'0'7936,"-5"9"-7524,-17 30-18,21-37-243,1-1 1,-1 1-1,0-1 0,1 1 0,-1-1 0,1 1 0,-1-1 1,1 1-1,0 0 0,-1-1 0,1 1 0,0-1 0,0 1 1,0 1-1,1-2-110,-1-1 1,0 1-1,0 0 0,1-1 1,-1 1-1,0-1 1,1 0-1,-1 1 1,0-1-1,1 1 0,-1-1 1,1 1-1,-1-1 1,1 0-1,-1 1 0,1-1 1,-1 0-1,1 0 1,-1 1-1,1-1 1,-1 0-1,1 0 0,0 0 1,-1 0-1,1 1 1,4-1 35,0 0 1,1-1 0,-1 1 0,0-1 0,0 0-1,6-2 1,-2 1 124,30-7 356,45-17 0,-4 0 59,81-26 667,-160 52-1279,29-7 511,-1-1 0,0-1-1,38-19 1,-46 23-142,-19 4-318,0 1 0,0 0 1,0-1-1,0 1 1,0-1-1,0 1 0,0-1 1,0 0-1,1-1 0,-11 8 98,-34 22 65,0-2-1,-78 36 1,72-42-174,-8 3 15,-74 21-1,113-39-34,0-2-1,0 0 0,-1 0 1,0-2-1,1 0 0,-1-1 1,1-1-1,-1 0 0,-17-5 1,23 3 7,-13-2 118,28 9-141,1-1 0,0 1 1,0-1-1,0 1 0,6 3 0,26 12-8,1-1 1,60 19-1,86 16-90,-178-52 89,0 0 1,1 0 0,-1 0-1,0 0 1,1-1 0,-1 0-1,1 0 1,-1 0 0,0-1-1,1 0 1,-1 0 0,0 0-1,1-1 1,-1 0 0,0 0-1,0 0 1,0 0 0,-1-1-1,1 0 1,-1 0 0,1 0-1,-1 0 1,0-1 0,0 0-1,4-4 1,2-6 42,-1 1 0,0-1-1,-1-1 1,-1 1 0,0-2 0,-1 1 0,8-30 0,-10 31 179,-3 25-50,-4 26-176,3-35-16,-1 1-1,1-1 1,0 0-1,0 1 1,0-1-1,0 1 1,1-1-1,0 4 1,1 3-3377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34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11448,'0'0'918,"16"5"-644,88 21 36,-88-24-238,0 1 0,0-2 0,0 0 0,0-1 0,31-4 0,79-32 841,-45 12 25,-79 23-1030,0 0 1,-1 1 0,1-1-1,-1 0 1,1 1 0,-1-1-1,1 0 1,-1 0-1,0 0 1,1 0 0,-1-1-1,0 1 1,0 0 0,2-3-1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35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1 317 5120,'0'0'5236,"5"-10"-4634,0-1-482,4-7 622,0 0 0,23-33 0,-7 17 421,-15 20-682,1 0 0,0 1 0,17-16 1,-22 24-342,17-15 495,35-24 0,-50 39-494,-1 1 0,1 0 0,0 0 0,0 0 1,0 1-1,0 0 0,1 1 0,-1 0 0,16-2 0,-22 4-100,1 0 0,-1 0 0,0 0 0,0 0 0,1 0 0,-1 1 0,0-1 0,0 1 0,0-1 0,0 1 0,1 0 0,-1 0 0,0 0 0,0 0 0,0 0 0,-1 0 0,1 0 1,0 1-1,0-1 0,2 4 0,-2-2-3,0 0 1,0 0 0,-1 0 0,1 1-1,-1-1 1,0 1 0,0-1 0,0 1 0,0-1-1,0 1 1,-1 6 0,0 6 51,-1 1 1,0-1 0,-1 0-1,-7 23 1,4-19 1,-1 0 0,-2 0 0,0-1 1,0 0-1,-19 28 0,-67 80 793,94-127-874,-1 1 0,1-1 0,0 1 0,0-1 0,0 0 0,0 1 0,-1-1 0,1 1 0,0-1 0,0 1-1,0-1 1,0 1 0,0-1 0,0 0 0,0 1 0,0-1 0,0 1 0,0-1 0,1 1 0,-1-1 0,0 1 0,0-1 0,0 0 0,0 1-1,1-1 1,-1 1 0,0-1 0,0 0 0,1 1 0,-1-1 0,0 0 0,1 1 0,-1-1 0,0 0 0,1 0 0,-1 1 0,0-1-1,1 0 1,-1 0 0,1 0 0,-1 1 0,0-1 0,1 0 0,-1 0 0,1 0 0,-1 0 0,1 0 0,28 8 76,-25-7-49,21 5 11,0 2 1,-1 1 0,40 19-1,63 47 25,-118-69-66,1 0 1,-1 2 0,-1-1 0,1 1 0,-1 0-1,-1 1 1,1-1 0,-1 2 0,5 9 0,-11-17-7,1 0 0,-1 0 0,0 0 0,-1 0 0,1 1 0,0-1 0,-1 0 0,1 1 0,-1-1 0,0 0 1,1 1-1,-1-1 0,0 0 0,-1 1 0,1-1 0,0 0 0,-1 1 0,0 2 0,-1-1 3,0 0 0,0 1 0,0-1 0,0 0 1,-1-1-1,0 1 0,0 0 0,-6 5 0,-1 0 15,0-1 0,0 0 1,-1-1-1,0 0 0,-20 9 0,12-8 28,-1-2 0,0 0-1,0-1 1,-1-1 0,0-1 0,-27 1-1,0-3 132,-80-9 0,127 8-404,-17-3 685,17 3-606,1 0 1,-1 0-1,1 0 0,-1-1 0,1 1 1,-1 0-1,1 0 0,-1 0 1,1 0-1,-1-1 0,1 1 1,-1 0-1,1-1 0,-1 1 1,1 0-1,0-1 0,-1 1 1,1 0-1,0-1 0,-1 1 0,1-1 1,0 1-1,-1-1 0,1 1 1,0-1-1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37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59 5520,'0'0'2654,"-12"2"-2238,-1 1-221,2-1 145,0 0-1,0 0 1,-21-1 0,23 1 2507,34-1-1736,369-25 956,-191 2-1005,-133 11-203,97-2 0,-120 9 2,-41 5-675,-8 2 430,-8 2-1102,8-4-1510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37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10544,'0'0'1384,"15"-4"-982,100-23 453,-72 17-451,-18 3 64,0 1 0,1 2 1,-1 0-1,50 0 0,-74 4-421,1 0-1,-1 0 1,0 0-1,0 0 1,0 0-1,0 0 1,0 1-1,0-1 1,0 0-1,0 1 1,1-1-1,-1 1 1,0-1-1,0 1 1,-1-1-1,1 1 0,0 0 1,0-1-1,0 1 1,0 0-1,-1 0 1,1 0-1,0 0 1,-1 0-1,1 0 1,0 0-1,0 1 1,-1 0 11,1 1 0,-1-1 0,0 1 0,0-1-1,0 0 1,0 1 0,0-1 0,-1 1 0,1-1 0,-1 0 0,1 1 0,-2 2 0,-2 5 74,-1 1 0,0-1 0,-1-1 0,-11 17 0,-7 1 96,-2-1 1,0-1-1,-2-2 1,0 0-1,-64 36 0,82-52-110,0 0-1,-13 12 0,1 0 182,18-16-156,4-3-132,0 0 0,0 0 0,1 0 0,-1 0 1,0 0-1,0 0 0,0 0 0,0 0 1,0 0-1,0 0 0,0 0 0,0 0 1,0 0-1,0 0 0,0 1 0,0-1 1,0 0-1,0 0 0,0 0 0,0 0 0,0 0 1,0 0-1,0 0 0,0 0 0,0 0 1,0 0-1,0 1 0,0-1 0,0 0 1,0 0-1,0 0 0,0 0 0,0 0 1,0 0-1,0 0 0,0 0 0,0 0 1,0 0-1,0 0 0,0 1 0,10 0 66,27 4 133,72 1 0,-54-5-109,191-3 382,-167 0-242,-65 1-130,0 0-1,0 0 0,-1-2 0,1 0 0,18-6 1,-31 9-114,-1-1 0,1 1 0,-1-1 0,1 1 0,-1 0 0,0-1 0,1 1 0,-1-1 0,0 1 1,1-1-1,-1 1 0,0-1 0,1 1 0,-1-1 0,0 1 0,0-1 0,0 1 0,0-1 0,0 1 0,1-1 1,-1 1-1,0-1 0,0 1 0,0-1 0,-1 0 0,0-15-1759,0 14 281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38.4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6520,'0'0'5193,"10"11"-4404,-4-5-672,0 1 1,0 0-1,-1 0 0,0 1 0,-1 0 0,1-1 0,-1 2 0,-1-1 1,0 0-1,0 1 0,-1-1 0,0 1 0,2 15 0,-1 79 1941,-20 195-1,5-158-369,7-90-934,-2 18 996,10-62-871,3-11-505,5-12-258,16-40-331,-15 28-2661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38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487 1 12256,'0'0'834,"-13"8"-363,-170 102 953,-51 23-64,229-130-1225,0-1 0,1 1-1,-1 0 1,1 1 0,-1-1 0,1 1 0,0 0 0,0 0-1,-5 8 1,8-9-77,0-1 1,0 0-1,0 0 0,0 0 0,0 1 0,1-1 0,-1 0 0,1 1 0,0-1 0,0 0 1,0 1-1,0-1 0,0 1 0,0-1 0,1 0 0,-1 1 0,1-1 0,-1 0 0,1 1 1,0-1-1,0 0 0,0 0 0,0 0 0,2 3 0,8 12 129,0 0 0,1-1 0,0 0 0,2-1 0,0-1 0,18 16 0,-4-10 97,2-1-1,0-2 1,1-1-1,37 14 0,-43-18 2,23 1 652,-9-2-4129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39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12456,'0'0'2337,"4"16"-1457,8 37-87,-3 1 0,3 55 1,-8-36 496,21 117 1,-17-123-435,-6-49-357,0 1 0,1 0 0,7 24 0,-6-17 704,-7-19-724,-4-17-821,2-1-2986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0:39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0 120 12160,'0'0'752,"85"-15"-392,-6-1 0,17 0 176,5 2 16,8 2 288,-12 6 16,-13 0 31,-17 0 9,-11 0-48,-16 0-8,-19-2-128,-9 2 0,-8 4 168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1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3616,'0'0'3873,"-8"11"-3584,4-6-230,-7 10 218,0-1 0,-1 0-1,-26 22 1,0-12 1884,34-22-1394,1 0-1,-1-1 1,0 0 0,0 1-1,1-2 1,-10 2 1675,15-3-2382,-1 0-1,1 1 0,-1-1 1,1 0-1,0 1 0,-1-1 0,1 1 1,0 0-1,-1 0 0,1-1 1,0 1-1,2 0 0,5 0 62,298-21 1336,-96 8-855,-105 9-287,25-2 207,-85-2-16,-45 7-539,0 0 0,0 0 0,-1 1 0,1-1 0,0 0 0,-1 0 1,1 0-1,-1 0 0,1 0 0,-1 0 0,1 0 0,-1 0 0,0 0 1,0 0-1,1-2 0,0-1-2320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1:1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6128,'0'0'7802,"14"5"-7300,4 2-321,0-2 0,1 0 1,-1 0-1,39 2 0,390 14 3219,-411-20-2782,67-7 0,-87 4-404,0-1 0,0-1 0,0 0 0,-1-1 1,1-1-1,21-11 0,-33 15-142,0 0-1,0-1 1,-1 0 0,1 0 0,-1 0 0,0 0 0,4-4 0,-2-7-2683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11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5016,'0'0'9465,"10"9"-9200,0-1-191,-5-4-37,0 0-1,0 0 1,0 1-1,-1 0 1,0 0-1,0 0 1,0 0-1,0 0 1,-1 1-1,0 0 1,4 8-1,9 36 523,16 87 0,-10-37-96,-12-60-203,-4-21 135,-1 0 0,-1 0-1,3 35 1,-7-121-36,2 0 0,3 0 0,19-86 0,-22 145-306,1 1 1,0 0-1,1 0 0,-1 0 1,10-13-1,-11 16-17,1 1 1,0-1-1,0 0 0,0 1 1,0 0-1,1 0 0,-1 0 1,1 0-1,0 0 0,0 1 1,4-3-1,-5 4-16,-1 1 0,1-1 0,-1 1 0,1 0 1,-1-1-1,1 1 0,0 0 0,-1 0 0,1 1 0,-1-1 0,1 1 0,-1-1 0,1 1 1,-1 0-1,1 0 0,-1 0 0,0 0 0,1 0 0,-1 0 0,0 1 0,0-1 0,0 1 0,0 0 1,0-1-1,3 5 0,3 3 28,-1 1 0,0 0 1,0 0-1,5 14 0,-9-18-24,12 24 186,16 52-1,-14-34 80,-17-48-285,0 0 0,0 0 1,0 1-1,0-1 0,0 0 0,0 0 1,0 0-1,0 1 0,1-1 0,-1 0 1,0 0-1,0 0 0,0 1 0,0-1 0,0 0 1,1 0-1,-1 0 0,0 0 0,0 0 1,0 1-1,1-1 0,-1 0 0,0 0 1,0 0-1,0 0 0,1 0 0,-1 0 0,0 0 1,0 0-1,0 0 0,1 0 0,-1 0 1,0 0-1,0 0 0,1 0 0,-1 0 1,0 0-1,0 0 0,1 0 0,9-8 80,7-17-18,-15 22-46,19-27 69,0 0 1,2 2 0,2 0 0,0 2 0,41-32-1,-66 57-85,1 0 0,0 1 0,0-1 0,-1 0 0,1 1 0,0-1 0,0 1-1,0-1 1,0 1 0,0-1 0,0 1 0,0 0 0,0 0 0,0-1 0,0 1 0,0 0-1,0 0 1,0 0 0,0 0 0,0 0 0,0 0 0,0 0 0,0 0 0,0 1 0,0-1-1,0 0 1,-1 1 0,1-1 0,0 0 0,0 1 0,0-1 0,0 1 0,0 0 0,0-1-1,1 2 1,1 2 10,0 0 0,0 1-1,0-1 1,-1 1 0,5 9 0,-2-2 2,5 13 39,-2 0-1,0 0 1,-2 1 0,6 44 0,-7-37 19,-1 4 178,-1 0 0,-2 39-1,-1-50 109,0-25-276,-2-12-26,2 5-615,1 0 0,-1-1 0,1 1 0,2-8 0,-3 13-278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0:21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66 111 2904,'0'0'14985,"10"5"-14784,0-1-147,-4-1-19,-1 0-1,1 0 1,0 0-1,-1 0 1,0 1 0,1 0-1,-2 0 1,10 10-1,157 176 1502,-160-179-1349,1 0-1,0-1 1,26 15-1,18 16 892,-43-35-789,-12-5-244,0-1 1,0 0 0,0 0-1,0 1 1,0-1 0,0 1 0,0-1-1,0 1 1,0-1 0,0 1-1,0 0 1,-1 0 0,1-1-1,0 1 1,0 0 0,-1 0-1,2 1 1,-2-2 478,-10 0-213,-19-7-215,1-1 0,-1-1 0,2-2 0,-1-1 0,-37-22 0,50 24-60,0-1 1,0 0-1,2-1 1,-1-1-1,1-1 1,1 1-1,0-2 1,1 0-1,-14-25 1,9 14 10,8 14-32,0-1 0,1 0 1,1 0-1,0-1 0,-6-19 1,0-1 22,8 27-39,1-1-1,1 0 0,-1 1 0,-1-14 0,-1 2-6,0 16 3,1 11 3,1 6-5,2 0 0,-1 0-1,2 0 1,0 0 0,0 0 0,1 0-1,5 20 1,-1 5-7,25 220-291,-28-240 285,1 7-10,-2-19 59,-1-7 56,-2-71 89,-23-137 0,19 189-137,5 17-33,0-1 0,0 0 0,0 1 0,0-1 0,0 0 1,1 0-1,-1 0 0,1 0 0,0 1 0,0-1 0,0 0 0,0 0 0,1-3 1,-1 6-5,1-1 0,-1 1 0,0 0 0,1-1 0,-1 1 0,1 0 0,-1 0 0,1-1 1,-1 1-1,1 0 0,-1 0 0,1 0 0,-1 0 0,1-1 0,-1 1 0,1 0 0,-1 0 1,1 0-1,-1 0 0,1 0 0,-1 1 0,1-1 0,-1 0 0,1 0 0,-1 0 0,1 0 1,-1 0-1,2 1 0,20 8 3,-10-4-3,86 24 86,1-4-1,163 19 0,-177-43 308,-49-1-18,-35 0-223,-14-1 71,-459-137 85,431 128-255,32 9-35,-1-1-1,1-1 0,-1 0 1,-8-4-1,66 26-79,0-2-1,70 14 1,-55-14 10,-11-5 10,-34-8 16,0 0-1,-1 0 0,1 2 0,-1 0 1,-1 1-1,1 1 0,18 11 0,-31-16 21,1 1-1,1 0 0,-1 0 0,0 0 0,7 9 0,-11-13 8,-1 1 0,1-1-1,-1 1 1,1 0-1,-1-1 1,0 1 0,1 0-1,-1-1 1,0 1-1,0 0 1,1-1 0,-1 1-1,0 0 1,0 0-1,0-1 1,0 1 0,0 0-1,0 0 1,0-1-1,0 2 1,-1-1 2,1 0-1,-1 0 1,0 0 0,1 0 0,-1-1-1,0 1 1,0 0 0,0-1 0,1 1-1,-1 0 1,0-1 0,0 1 0,0-1-1,0 1 1,0-1 0,0 1 0,0-1-1,-2 0 1,-7 3 10,0-2 0,0 0 0,1 0 0,-1-1-1,-10 0 1,-24 1 24,1 3-9,-17 1 4,-118 25 0,135-20 81,42-10-113,0 0 1,1 1-1,-1-1 1,0 0-1,0 0 0,0 1 1,0-1-1,1 1 1,-1-1-1,0 1 1,1-1-1,-1 1 0,0 0 1,1-1-1,-1 1 1,0 0-1,1-1 1,-1 1-1,1 0 0,-1 0 1,1-1-1,0 1 1,-1 0-1,1 1 1,0-1-3,0 0 0,0 0 0,1-1 0,-1 1 0,0 0 0,1-1 0,-1 1 0,0 0 0,1 0 0,-1-1 1,1 1-1,-1-1 0,1 1 0,0-1 0,-1 1 0,1 0 0,-1-1 0,1 0 0,0 1 0,-1-1 0,1 1 0,0-1 1,0 0-1,-1 0 0,1 1 0,0-1 0,0 0 0,0 0 0,0 0 0,15 2-6,-1 0-1,0-2 0,1 0 1,-1 0-1,28-5 0,-5 0 4,121-18-6,-281 49-18,59-13 36,40-7-1,-38 5 1,52-13-33,11-3-3,15-9-11,10-2-29,1 1 0,41-16 1,-23 13-2818,-41 16 2272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1:2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4616,'0'0'14379,"4"-11"-14120,-4 10-254,2-5 42,0 0 1,1 0-1,0 0 0,0 0 1,1 1-1,-1-1 0,1 1 1,0 0-1,0 0 1,1 0-1,0 0 0,0 1 1,6-5-1,2 1 83,1-1 97,29-14 1,-39 22-182,1-1 1,-1 0-1,0 1 1,1 0-1,-1 0 1,1 0-1,-1 1 1,1 0-1,0 0 1,-1 0-1,1 0 1,4 1-1,-6 0-20,-1 1-1,1-1 1,-1 1 0,0-1-1,0 1 1,0 0-1,0-1 1,0 1-1,0 0 1,0 0 0,-1 1-1,1-1 1,-1 0-1,0 1 1,3 3-1,15 41 173,-13-24-92,-1 0 0,4 39 0,-7-43-46,0 0-1,2 0 0,0 0 0,1-1 0,9 23 0,-12-36-48,1 2 42,0 1-1,1-1 1,0 0-1,0 0 1,1 0-1,-1 0 1,1-1-1,1 0 1,6 7-1,-10-12-32,0-1 0,-1 1 0,1-1 0,0 1 0,0-1 0,-1 0 0,1 0-1,0 0 1,0 0 0,0 0 0,-1 0 0,1 0 0,0-1 0,0 1 0,-1 0 0,1-1-1,0 0 1,-1 1 0,1-1 0,0 0 0,-1 0 0,1 0 0,-1 0 0,1 0 0,0-1-1,36-32 259,-37 33-274,12-13 100,0-1 0,0-1 1,-1 0-1,-1 0 0,-1-2 0,0 1 0,-2-1 0,0 0 1,0-1-1,-2 0 0,0 0 0,-2 0 0,4-29 1,-7 35-19,1 0 1,0 1 0,0-1-1,5-13 1,-5 24-74,-1-1 0,1 1 0,-1 0 0,1-1 0,0 1 0,0 0 0,0 0 0,0 0 0,0 0 0,0 1 0,1-1 0,-1 1 0,0-1 0,1 1 0,3-2 0,41-12 75,-30 12-37,0 1 0,0 0 0,0 1 0,0 1 0,0 0 0,0 1 0,-1 1 0,1 1 0,32 9 1,-47-11-31,0 0 0,0-1 0,0 1 0,0 0 0,0-1 0,0 0 0,0 1 0,0-1 0,1 0 0,-1 0 0,0 0 0,0 0 0,0-1 0,0 1 0,3-1 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1:3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7896,'0'0'10538,"-4"14"-10258,-28 103 476,17-36 319,11-65-705,2-13-305,1 0-1,0-1 0,0 1 1,1 0-1,-1 0 0,1 0 1,-1-1-1,1 1 0,0 0 1,0 0-1,0 0 1,0 0-1,1 0 0,1 5 1,-1-6-42,0-1 0,0 0 0,0 0 0,1 1 0,-1-1 0,0 0 0,1 0 0,-1 0 1,1-1-1,-1 1 0,1 0 0,-1 0 0,1-1 0,0 1 0,-1-1 0,1 0 0,3 1 0,29 1 143,18 1 40,-37-1-159,1-1-1,-1-1 1,16-2-1,-14 1 11,-1 0 1,24 3 0,4 0 180,-43-2-254,0 0 1,-1 0 0,1 0 0,0-1-1,0 1 1,-1 0 0,1-1-1,0 1 1,-1-1 0,1 1 0,0-1-1,-1 1 1,1-1 0,-1 1-1,1-1 1,-1 0 0,1 1 0,-1-1-1,1 0 1,-1 0 0,1 0 0,3-10-3499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1:3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4512,'0'0'2809,"13"5"-2066,-9-3-676,11 5 350,2-1 0,-1-1 0,1-1 1,26 5-1,-23-7 454,1-1 1,35-3-1,-46 1-704,1-1 0,-1 0-1,0-1 1,0 0 0,0 0 0,-1-1-1,14-8 1,26-18-1847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1:3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6632,'0'0'1100,"-1"13"-408,-14 220 3158,12-187-2321,1-1-1,5 53 0,3-59 92,-6-39-1606,0 0-1,0 0 0,0 0 0,0 1 0,0-1 0,0 0 0,0 0 1,0 0-1,1 0 0,-1 1 0,0-1 0,0 0 0,0 0 0,0 0 1,0 1-1,0-1 0,0 0 0,1 0 0,-1 0 0,0 0 0,0 0 0,0 0 1,0 1-1,1-1 0,-1 0 0,0 0 0,0 0 0,0 0 0,0 0 1,1 0-1,-1 0 0,0 0 0,0 0 0,0 0 0,1 0 0,-1 0 1,0 0-1,0 0 0,0 0 0,1 0 0,-1 0 0,0 0 0,0 0 1,0 0-1,1 0 0,-1 0 0,0 0 0,0 0 0,0-1 0,1 1 0,-1 0 1,0 0-1,0 0 0,0 0 0,0 0 0,0 0 0,1-1 0,-1 1 1,0 0-1,0 0 0,0 0 0,0-1 0,12-10 222,-1-2-88,16-26-1,9-14 22,-23 39-104,28-25-1,-38 35-46,1 1 0,0 0-1,0 1 1,1-1 0,-1 1 0,0-1 0,1 2 0,-1-1 0,1 0 0,0 1-1,0 0 1,-1 0 0,7-1 0,-9 3-5,1-1-1,-1 1 1,1 0 0,-1 0-1,1 0 1,-1 0 0,1 0 0,-1 1-1,0-1 1,0 0 0,0 1-1,0 0 1,0 0 0,0-1-1,2 4 1,2 2 53,-1 0 0,1 0 0,6 12 0,-6-7 60,0 0 0,0 0 0,-1 0 1,4 16-1,-5 9-2497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1:3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6016,'0'0'9770,"6"-11"-9440,3-3-214,24-35 394,-30 45-404,0 0 0,1 1-1,0 0 1,0 0 0,0 0-1,0 0 1,0 0 0,1 1-1,-1 0 1,1 0 0,-1 0-1,1 1 1,0-1 0,0 1-1,0 0 1,-1 1 0,1-1-1,8 1 1,-11 1-70,1 0 0,-1 0 1,0 0-1,0 0 0,0 0 0,0 1 0,-1-1 1,1 1-1,0-1 0,-1 1 0,1 0 0,-1 0 1,1 0-1,-1 0 0,0 0 0,0 0 0,0 0 0,0 0 1,0 0-1,1 4 0,1 4 60,0-1-1,-1 1 1,2 12 0,-4-11-21,1-1 1,-2 1 0,0 0 0,0-1-1,-1 0 1,0 1 0,0-1 0,-8 16-1,-2 6 270,-24 37-1,36-68-328,-1-1-1,1 1 1,-1-1 0,1 1-1,0-1 1,-1 1-1,1 0 1,0-1-1,-1 1 1,1-1 0,0 1-1,0 0 1,-1-1-1,1 1 1,0 0-1,0-1 1,0 1-1,0 0 1,0 0 0,0-1-1,0 1 1,0 0-1,0-1 1,0 1-1,0 0 1,1-1-1,-1 2 1,2-2 23,0 1 0,0-1-1,0 0 1,0 0 0,1 0 0,-1 0 0,0 0-1,0 0 1,3-1 0,-3 1-39,105-19 550,1 1 162,-91 17-586,10 0 294,-14-6-3352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1:3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 5376,'0'0'4228,"-6"13"-3752,-11 22-58,-2-1 0,-26 37 0,-5-7 199,-3-3 0,-3-1-1,-99 81 1,137-127-420,-37 32 359,49-41-372,1 0 0,0 1 0,0 0 0,0 0 0,1 1 0,-7 11 0,11-17-127,-1 0-1,1 0 0,-1 0 1,1 0-1,0 0 1,-1 0-1,1 0 1,0 0-1,0 1 0,0-1 1,0 0-1,0 0 1,0 0-1,0 0 0,0 0 1,0 0-1,0 0 1,1 0-1,-1 0 0,0 1 1,2 0-1,17 15 887,-6-7-876,106 95 641,15 13-24,45 36 456,-117-107-686,-28-20 21,1-2 0,69 39-1,-97-61-412,2 1-1,-1-1 0,0 0 0,1-1 0,-1 0 1,1 0-1,0-1 0,0 0 0,-1 0 0,1-1 1,10-1-1,-12 0-669,0 0 0,0-1 0,0 0 0,9-4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1:3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8136,'0'0'3921,"12"6"-3278,11 4-411,11 5 179,0 2 0,-1 1 1,40 29-1,52 66 762,-54-47-349,-34-33-301,-2-3 248,-2 1 1,-1 1 0,28 38-1,-59-66-730,1-1-1,0 1 1,-1-1-1,0 1 1,0 0-1,0 0 0,0-1 1,-1 1-1,0 0 1,1 0-1,-1 0 1,-1 0-1,1 0 1,0 0-1,-1-1 0,0 1 1,0 0-1,0 0 1,-2 3-1,-4 12 25,-1-1 1,-13 22-1,19-36-47,-100 156 282,26-45-120,-35 65 160,101-163-294,2 0 0,0 0 0,1 0 0,1 1 0,1 0 0,0 0 0,-2 22 0,6-29-2854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1:4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4816,'0'0'7504,"10"3"-7142,83 28 1052,-28-6-202,55 17 33,-82-32-936,-11-2-121,0-1-1,0-2 1,1 0 0,34 0 0,197-24 531,0-22-294,42-5-9,262-1 183,-381 43-308,202 20 1,-368-14-270,250 27 309,-179-16-125,85 26-1,-139-29-80,39 19 0,5 2 199,-73-30-299,17 6 158,-22-7-180,1 0 0,0-1-1,0 1 1,0 0 0,0 0-1,0 0 1,-1 0 0,1-1 0,0 1-1,0 0 1,0 0 0,0 0-1,0-1 1,0 1 0,0 0-1,0 0 1,0-1 0,0 1 0,0 0-1,0 0 1,0 0 0,0-1-1,0 1 1,0 0 0,0 0-1,0-1 1,0 1 0,0 0-1,0 0 1,0 0 0,0-1 0,0 1-1,0 0 1,1 0 0,-1 0-1,0 0 1,0-1 0,0 1-1,0 0 1,1 0 0,-1 0 0,0 0-1,0 0 1,0-1 0,0 1-1,1 0 1,-1 0 0,0 0-1,0 0 1,1 0 0,-1 0 0,0 0-1,0 0 1,0 0 0,1 0-1,-1 0 1,0 0 0,0 0-1,0 0 1,1 0 0,-1 0-1,0 0 1,0 0 0,1 0 0,-1 0-1,0 0 1,-20-24-2843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1:4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43 4416,'0'0'10825,"-12"-2"-10508,-40-6-3,45 7-205,-1 1 0,1 1 1,0-1-1,-1 1 1,1 0-1,0 1 1,0-1-1,0 1 0,-11 5 1,-4 1 153,16-6-190,0 0 0,0 1 0,0 0 0,0 0 0,0 1 0,1 0 0,-1 0 0,1 0 0,0 0 0,0 1 1,1 0-1,-1 0 0,1 0 0,-5 9 0,6-9-18,0 0 1,0 0-1,1 0 1,0 0-1,0 0 1,1 1-1,-1-1 1,1 1-1,0-1 1,0 1-1,1 0 1,0-1-1,0 1 0,0-1 1,1 1-1,0 0 1,1 6-1,1-3 23,0 0 0,0-1-1,1 0 1,0 1-1,1-2 1,0 1-1,9 11 1,-12-16-42,1 0 0,0 0 1,0 0-1,0-1 0,0 0 0,0 1 0,0-1 1,1 0-1,-1 0 0,1-1 0,-1 1 1,1-1-1,0 0 0,0 0 0,0 0 1,-1 0-1,1-1 0,0 0 0,0 0 0,4 0 1,3-1 57,0-1 0,0-1 0,0 0 0,0 0 0,-1-1 0,0 0 0,0-1 0,0 0 0,0-1 0,-1 0 1,0 0-1,10-9 0,-9 6-3,-1 0 0,0 0 0,-1-1 0,1 0 0,-2 0 0,0-1 0,0 0 0,-1 0 0,0 0 0,6-19 0,-4 6 47,-3 12 14,-1-1-1,-1 1 0,0-1 1,0 0-1,1-21 0,-4 33-128,-1 0 0,1 0 0,-1 0 1,1 0-1,-1 0 0,0 0 0,1 0 0,-1 0 0,0 0 0,1 0 0,-1 0 0,0 1 0,0-1 0,0 0 0,0 1 0,0-1 0,0 0 0,0 1 0,0-1 1,0 1-1,0 0 0,0-1 0,0 1 0,0 0 0,0 0 0,-2-1 0,3 1 1,-2 0-15,1 0 0,-1-1 0,1 1 0,0 0 0,-1 0 0,1 0 0,-1 0 0,1 0 0,-1 0 0,1 1 0,-1-1 0,1 0 0,-1 1 0,-1 0 0,1 6-2,0 1 1,0-1 0,1 1-1,0-1 1,1 1 0,0 14 0,0-4 6,13 235 160,0-59 68,31 286 936,-37-459-957,-7-21-217,0 0 0,0 1 1,0-1-1,0 0 0,1 0 1,-1 0-1,0 0 0,0 0 0,0 0 1,1 0-1,-1 0 0,0 0 0,0 0 1,0 0-1,1 0 0,-1 0 1,0 0-1,0 0 0,0 0 0,1 0 1,-1 0-1,0-1 0,0 1 0,0 0 1,0 0-1,1 0 0,-1 0 1,0 0-1,0 0 0,0 0 0,0-1 1,0 1-1,1 0 0,-1 0 1,0 0-1,0 0 0,0-1 0,0 1 1,0 0-1,0 0 0,0 0 0,0 0 1,0-1-1,0 1 0,0 0 1,0 0-1,0-1 0,3-5 3,-1-1 0,0 0 1,2-14-1,2-39-427,-6 38-2888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1:4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4816,'0'0'9784,"4"10"-9276,8 36 274,9 60 0,-3-14 9,-5-35-207,0-4 452,-2 0-1,-3 1 1,3 72 0,-20-143-284,-13-47-476,3-1 1,2 0-1,-14-136 0,28 175-206,1-1 0,1 0 0,2 0 0,0 0 0,10-48-1,-8 66-42,0-1-1,0 1 0,0 0 0,1 1 0,0-1 0,1 1 1,0 0-1,10-12 0,-10 14-6,-1 2 0,1-1 0,1 1 0,-1-1 0,1 1 0,0 1 1,0-1-1,0 1 0,0 0 0,0 1 0,1-1 0,-1 1 0,10-2 0,-10 3 0,1 1-1,0-1 1,0 1 0,-1 0-1,1 1 1,0-1 0,0 1-1,-1 1 1,1-1-1,-1 1 1,1 0 0,-1 1-1,1 0 1,-1 0-1,0 0 1,-1 0 0,1 1-1,0 0 1,-1 0 0,0 1-1,0 0 1,7 8-1,-5-5 13,0 1-1,-1 0 1,0 0-1,0 1 1,-1-1-1,-1 1 1,1 1-1,-2-1 1,1 0-1,-1 1 1,-1 0-1,0-1 1,1 17-1,-3-16-8,0-1-1,-1 0 1,0 0-1,-1 1 1,0-1-1,0 0 1,-1-1-1,-1 1 1,1 0-1,-2-1 1,1 0-1,-1 0 1,-9 12 0,10-16-9,-1 1 0,0-1 0,0 0 0,0 0 1,-1 0-1,1-1 0,-1 0 0,0 0 1,-1-1-1,1 1 0,0-1 0,-1-1 1,0 1-1,0-1 0,0 0 0,0-1 0,0 1 1,0-2-1,-12 1 0,-24 0 56,43-1-72,0 0 1,-1 0-1,1 0 1,0 0 0,0 1-1,0-1 1,-1 0-1,1 0 1,0 0 0,0 1-1,0-1 1,0 0 0,-1 0-1,1 0 1,0 1-1,0-1 1,0 0 0,0 0-1,0 1 1,0-1 0,0 0-1,0 0 1,0 1-1,0-1 1,0 0 0,0 1-1,0-1 1,0 0-1,0 0 1,0 1 0,0-1-1,0 0 1,0 0 0,0 1-1,0-1 1,1 0-1,-1 0 1,0 0 0,0 1-1,0-1 1,0 0 0,0 0-1,1 0 1,-1 1-1,0-1 1,0 0 0,0 0-1,1 0 1,-1 0-1,1 1 1,11 11-6,-12-12 5,153 159-67,-12-11 330,-139-147-252,1 2 22,1 0 0,-1 0 0,0 0-1,0 1 1,0-1 0,0 1 0,-1 0-1,1-1 1,1 6 0,-4-9-31,0 0 1,1 0-1,-1 0 1,0 0-1,0-1 0,1 1 1,-1 0-1,0 0 1,0 0-1,1 0 1,-1 0-1,0 0 0,0 0 1,0 0-1,1 0 1,-1 0-1,0-1 1,0 1-1,0 0 0,1 0 1,-1 0-1,0 0 1,0-1-1,0 1 1,0 0-1,0 0 1,1 0-1,-1-1 0,0 1 1,0 0-1,0 0 1,0-1-1,0 1 1,0 0-1,0 0 0,0-1 1,0 1-1,0 0 1,0 0-1,0 0 1,0-1-1,0 1 1,-1-32-664,0 22-2541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0:25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127 198 4008,'0'0'7241,"-10"9"-6929,-34 28-4,-4-5 1743,24-14-125,43-24-575,-6 0-1145,1 0 1,0 1-1,18-4 1,2-1 108,119-28 984,-51 15-713,-23 6-131,-57 14-268,-1-2 0,0 0 1,1-1-1,-2-1 0,22-11 0,-16 4 59,-7 5-15,-2 0 1,26-20 0,-41 28-178,0 0 0,0 0 0,-1-1-1,1 1 1,-1-1 0,1 1 0,-1-1 0,1 0 0,-1 1 0,0-1-1,0 0 1,0 0 0,0 0 0,0 0 0,0 0 0,-1 0 0,1 0 0,-1 0-1,1-4 1,-1 6-16,4-21 176,5 11-201,-12 11 5,-19 15 7,21-15-25,-36 26 15,0 2 46,-52 30 1,62-42-13,-1-2 0,0-1 1,-1-2-1,-1 0 0,-31 7 1,-161 20 315,166-31-212,24-2-7,32-6-133,1 1-12,0 0 1,0 0-1,1 0 1,-1 0-1,0 0 1,1 0-1,-1-1 1,1 1-1,-1 0 1,1-1-1,-1 1 1,1-1-1,-1 0 1,1 1-1,-1-1 1,4 0-1,-1 1 2,131 28 16,6 2 46,-59-10-33,42 13 7,-110-30-25,0 2-1,16 8 1,-26-12 4,0 1-1,-1-1 1,1 1-1,0-1 1,-1 1-1,1 0 1,-1 1-1,0-1 1,0 1 0,0-1-1,2 5 1,-4-6-8,0-1 0,-1 1 0,1 0 0,-1-1 0,0 1 0,1 0 0,-1 0 0,0-1 0,0 1 0,0 0 0,0 0 0,0 0 0,0-1 0,-1 1 0,1 0 0,-1 0 0,1-1 0,-2 3 0,-19 30 133,3-4 18,16-25-138,2-5-22,0 1 1,0-1 0,0 0-1,0 0 1,0 1 0,0-1-1,0 0 1,0 1 0,-1-1-1,1 0 1,0 0 0,0 1-1,0-1 1,-1 0 0,1 0-1,0 0 1,0 1 0,0-1-1,-1 0 1,1 0 0,0 0-1,0 0 1,-1 0 0,1 1-1,0-1 1,-1 0 0,1 0-1,0 0 1,-1 0 0,1 0-1,0 0 1,0 0 0,-1 0-1,1 0 1,0 0 0,-1 0-1,1 0 1,0 0 0,-1 0-1,1 0 1,0 0-1,0-1 1,-1 1 0,1 0-1,-1 0 0,3-2 1,0-1 0,-1 1 1,1 0-1,-1-1 1,0 1-1,0-1 1,0 0-1,0 1 1,0-1-1,-1 0 1,1-3-1,1-1 14,12-34 16,2 1 0,29-53 0,9-24-15,-48 104-15,1 0 0,14-19-1,-4 5 82,-29 48-54,-2 0 0,0-1 1,-1 0-1,-1-1 0,-18 16 0,33-34-28,0 0 1,0-1-1,0 1 0,0-1 1,0 1-1,0-1 0,-1 0 1,1 1-1,0-1 0,0 0 1,0 0-1,0 0 0,0 0 1,-1 0-1,1 0 0,0 0 1,0 0-1,0 0 0,0-1 1,0 1-1,0 0 1,0-1-1,-1 1 0,1-1 1,0 1-1,0-1 0,0 1 1,1-1-1,-3-1 0,3 1 2,-1 1 0,0-1 0,0 0 0,0 1 0,-1-1 0,1 0 0,0 1 0,0-1 0,0 1 0,0 0 0,0-1 0,-1 1 0,1 0 0,0 0 0,0 0 0,-1 0 0,1 0 0,0 0 0,0 0 0,0 0 0,-1 0 0,1 0 0,0 1 0,0-1 0,0 1 1,-1-1-1,1 1 0,0-1 0,0 1 0,0 0 0,0-1 0,0 1 0,-1 1 0,-12 14 12,10-12-12,1 1-1,-1-1 1,0 0-1,0 0 1,-7 3-1,194-127 68,-176 116-42,-6 7-8,-12 12 3,-21 18 18,-4-5-99,36-28 12,0 0-1,0 0 1,0 0-1,0 0 1,1 0-1,-1 0 1,0 0 0,0 0-1,0 0 1,0 0-1,0 0 1,0 0-1,0 1 1,0-1-1,0 0 1,0 0-1,0 0 1,0 0 0,0 0-1,0 0 1,0 0-1,0 0 1,1 0-1,-1 0 1,0 0-1,0 0 1,0 0-1,0 1 1,0-1 0,0 0-1,0 0 1,0 0-1,0 0 1,0 0-1,0 0 1,0 0-1,0 0 1,0 0-1,0 0 1,0 0-1,0 0 1,0 1 0,-1-1-1,1 0 1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1:4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7024,'0'0'7468,"-12"0"-6970,-43 2-16,51-1-410,-1 1 1,1-1-1,-1 1 1,1 0-1,0 0 1,0 0-1,0 1 1,0 0-1,0-1 1,0 1-1,1 0 1,-1 1-1,1-1 1,0 1 0,0-1-1,-3 7 1,3-6 23,-1 0 9,1 1 1,0-1 0,0 1-1,0-1 1,1 1 0,-1 0-1,1 0 1,1 0-1,-1 1 1,1-1 0,-1 0-1,1 6 1,1-8-50,0 0 0,0 0 1,1 0-1,-1 0 0,1 0 0,0 0 1,0 0-1,0 0 0,0-1 0,0 1 0,1 0 1,-1-1-1,1 1 0,0-1 0,0 1 1,0-1-1,0 0 0,0 0 0,0 0 0,0 0 1,1 0-1,-1-1 0,4 3 0,5 1 63,-1 1 0,1-1-1,1-1 1,-1 0 0,1-1 0,-1 0-1,1-1 1,0 0 0,0-1-1,20 0 1,-5-2 160,0-1 0,0-1 0,44-11 0,-42 6 277,48-19 0,-67 22-863,1 0 0,-2 0 1,1-1-1,0 0 0,-1 0 1,0-1-1,12-14 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1:4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7736,'0'0'4785,"2"9"-4124,18 208 1889,-17-146-1471,3 1 0,21 92 0,-17-122 166,5 69 0,-14-103-1007,1 3 1117,-6-18-369,-17-85-94,-12-64-7,-1-6-158,31 145-609,0 0 1,1 0 0,1 0-1,3-32 1,-1 7 200,-1 38-296,1 1 1,0-1-1,0 1 1,0-1-1,0 1 1,1 0-1,0 0 1,-1-1-1,1 1 0,0 0 1,0 0-1,1 0 1,-1 1-1,1-1 1,-1 1-1,1-1 1,3-1-1,1-2 2,0 1-1,1 0 1,-1 0-1,1 1 1,15-6-1,-7 5 4,-1 0 0,2 2-1,-1 0 1,0 0 0,1 2 0,-1 0-1,28 2 1,-36 0-10,0 1 0,0-1-1,0 1 1,-1 0 0,1 1 0,-1 0 0,13 7 0,-15-8-2,-1 1 0,0 0 1,0 1-1,0-1 1,-1 0-1,1 1 1,-1 0-1,0 0 1,0 0-1,0 0 0,-1 1 1,1-1-1,1 6 1,-2-5 4,-1 0-1,0 1 1,0-1 0,0 0 0,-1 1 0,1-1-1,-1 0 1,-1 1 0,1-1 0,-1 0-1,0 0 1,0 1 0,0-1 0,-1 0 0,-2 5-1,-3 7 35,-1-1-1,-1 0 0,-10 14 0,-6 8 92,-35 39 0,55-70-100,-1-1-1,1 1 1,0 0-1,0 0 1,-6 15-1,11-22-43,0 0 0,0 0 0,0 1-1,0-1 1,1 0 0,-1 0-1,0 1 1,0-1 0,0 0 0,0 0-1,0 0 1,1 0 0,-1 1-1,0-1 1,0 0 0,0 0 0,1 0-1,-1 0 1,0 0 0,0 1-1,1-1 1,-1 0 0,0 0 0,0 0-1,1 0 1,-1 0 0,0 0-1,0 0 1,1 0 0,-1 0 0,0 0-1,0 0 1,1 0 0,-1 0-1,0 0 1,17 1 12,-9-1-6,61 6-1,61 3-46,-97-8 32,0 0-1,0 2 1,0 1 0,47 13-1,-79-17 10,0 0 0,0 1-1,0-1 1,0 0 0,0 1 0,0-1 0,0 1-1,0-1 1,0 1 0,0-1 0,-1 1-1,1 0 1,0-1 0,0 1 0,-1 0-1,1-1 1,0 1 0,-1 0 0,1 0 0,-1 0-1,1 0 1,-1 0 0,0 0 0,1 0-1,0 1 1,-1 0 1,-1 0-1,1 0 1,0 0 0,0-1-1,-1 1 1,1 0-1,-1 0 1,1 0 0,-1-1-1,0 1 1,0 0-1,0-1 1,-1 2-1,-4 6 11,0-1-1,-1-1 0,0 1 0,-8 6 0,-6 2 9,0 0 0,0-2 0,-2-1 0,0 0 0,0-2 1,-1-1-1,0 0 0,-1-2 0,0-1 0,-1-1 0,1-1 0,-1-1 1,-28 0-1,45-3-41,-1-1 1,1 0 0,-1-1 0,1 1-1,-14-4 1,20 3-8,0 0 1,0 0-1,1 0 0,-1 0 0,0 0 0,1-1 0,-1 1 0,1-1 0,-1 0 1,1 1-1,0-1 0,-1 0 0,1-1 0,0 1 0,1 0 0,-1 0 0,0-1 1,1 1-1,-1-1 0,1 0 0,-2-3 0,-3-20-3913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1:5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6728,'0'0'9049,"13"8"-8392,-5-2-552,0-1 0,1 0 0,0-1 0,0 0 0,0 0-1,0-1 1,1 0 0,-1 0 0,1-1 0,0-1 0,11 1 0,15-1 264,36 1 817,0-3 0,91-13 1,-148 11-738,0-1 0,-1-1 0,0 0 0,27-14 0,-9 4 702,-26 13-938,0 0-235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2:0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5720,'0'0'10672,"8"15"-10355,0-1-233,6 10 180,21 52 0,6 48 871,28 135 0,-63-237-802,-2 0-1,0 1 0,0 27 1,-10-64 55,-12-54-85,-42-196 352,50 207-521,2 1-1,3-1 0,2-85 1,4 133-118,0 0 0,1 1 1,0-1-1,0 0 0,1 1 0,0 0 1,1-1-1,-1 1 0,2 1 1,-1-1-1,1 0 0,10-11 1,-12 16-11,0-1 1,0 1 0,1 0-1,0 0 1,-1 1 0,1-1-1,0 1 1,0-1 0,1 1-1,-1 1 1,0-1 0,1 0-1,-1 1 1,1 0 0,-1 0-1,1 1 1,0-1 0,-1 1-1,1 0 1,-1 0 0,1 0-1,0 1 1,-1 0 0,1 0-1,8 2 1,6 5 10,0 0 1,-1 0-1,1 2 1,-2 1-1,1 0 1,-2 1-1,1 0 0,18 20 1,-25-21-5,0-1 1,0 2-1,-1-1 1,0 1-1,-1 0 1,-1 1-1,0 0 1,-1 0-1,0 1 1,-1 0-1,0 0 0,3 21 1,-7-30-8,0-1 0,0 1 0,-1-1 0,1 1 0,-1-1 0,0 1 0,-1-1 0,1 1 0,-1-1 0,0 1 0,0-1 0,0 0 0,-1 1 0,0-1 0,1 0 0,-2 0 0,1 0 0,0 0 0,-1 0 0,1-1 0,-1 1 0,0-1 0,-6 5 0,-2 1 12,-1-1 1,0-1-1,-1 0 1,1-1-1,-1 0 1,0-1-1,-1 0 1,1-1-1,-1-1 0,0 0 1,-18 1-1,-65 0 149,97-4-167,-1 0-1,1-1 1,0 1-1,0 0 1,0 0-1,0 0 1,-1 0 0,1 0-1,0 0 1,0 0-1,0 1 1,-1-1-1,1 0 1,0 0 0,0 0-1,0 0 1,-1 0-1,1 0 1,0 0-1,0 0 1,0 0 0,0 0-1,0 1 1,-1-1-1,1 0 1,0 0 0,0 0-1,0 0 1,0 0-1,0 1 1,0-1-1,0 0 1,-1 0 0,1 0-1,0 0 1,0 1-1,0-1 1,0 0-1,0 0 1,0 0 0,0 1-1,0-1 1,0 0-1,0 0 1,0 0 0,0 1-1,0-1 1,0 0-1,0 0 1,0 0-1,0 0 1,0 1 0,1-1-1,-1 0 1,0 0-1,0 0 1,0 0-1,0 1 1,0-1 0,0 0-1,0 0 1,1 0-1,-1 0 1,0 0 0,0 1-1,13 13-26,-9-11 17,23 24 14,1-1 1,2-2 0,0-1-1,37 21 1,11 9 161,-59-39 55,0-1 0,1-1-1,0 0 1,27 11 0,-47-23-212,1 0 0,-1 0 0,0 0 0,0 0 0,0 0 0,1 1 1,-1-1-1,0 0 0,0 0 0,0 0 0,1 0 0,-1 0 0,0 0 0,0 0 0,1 0 0,-1 0 1,0 0-1,0 0 0,1 0 0,-1 0 0,0 0 0,0 0 0,1 0 0,-1 0 0,0 0 0,0 0 1,1 0-1,-1 0 0,0-1 0,0 1 0,1 0 0,-1 0 0,0 0 0,0 0 0,0 0 0,0-1 1,1 1-1,-1 0 0,0 0 0,0 0 0,0-1 0,0 1 0,0 0 0,1 0 0,-1-1 0,0 1 1,0 0-1,0 0 0,0 0 0,0-1 0,0 1 0,0 0 0,0 0 0,0-1 0,0 1 0,-4-9-4979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2:0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7832,'0'0'2694,"-10"4"-2195,3-1-388,-20 8 485,1 1 1,0 1 0,-28 20 0,46-27-279,0 1 0,0-1 0,1 1 0,0 0 0,-12 16 0,16-18-108,0 0 0,1 0 0,-1 0 0,1 0 0,0 0 0,0 1 0,1-1 0,-1 0 0,1 1 0,0 0 0,0 9 0,2-13-137,-1 0 0,0 0-1,1 0 1,0-1-1,-1 1 1,1 0 0,0 0-1,0-1 1,0 1-1,0 0 1,0-1 0,0 1-1,0-1 1,0 0-1,1 1 1,-1-1 0,1 0-1,-1 0 1,1 1-1,-1-1 1,1-1 0,0 1-1,-1 0 1,1 0-1,0-1 1,0 1 0,0-1-1,2 1 1,5 2 53,0-1 0,1-1 0,-1 0 0,11 1 0,2-2 103,1-1-1,-1-1 0,-1-1 0,37-8 1,-45 7-131,-1 0 0,1-1 0,-1 0 0,0-1 0,0 0 0,-1-1 0,1 0 0,17-16 0,-9 7-10,-13 10-3037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2:0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5520,'0'0'13297,"11"-4"-12865,8-3-232,0 1-1,0 1 1,0 1 0,1 0 0,21 0-1,56 4 917,100 12 0,-183-11-1018,104 8 1092,-114-9-1177,-1-1 0,1 1 0,-1-1 0,1 0 0,-1 0 0,1 0 0,2-2 0,5-2-3186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2:1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4816,'0'0'10864,"16"7"-10323,2 0-392,0-1 1,1 0-1,0-1 1,0-1-1,0-1 1,24 2-1,77-1 818,-1-5 0,202-27-1,-142-14 346,-159 38-668,32-11 0,-51 15-622,0-1-1,-1 1 0,1 0 0,-1-1 0,1 1 1,-1 0-1,1-1 0,-1 1 0,1-1 1,-1 1-1,1-1 0,-1 1 0,1-1 1,-1 1-1,0-1 0,1 0 0,-1 1 1,0-1-1,0 0 0,1 1 0,-1-2 0,-2-3-3056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2:1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7632,'0'0'4041,"7"17"-3557,-3-7-397,12 27 385,14 53 0,-10-4 1116,-3 1 0,6 93-1,-19-166-874,-2-10-121,-2-11 286,-3-57-389,2 0-1,4 0 1,21-126 0,-18 158-386,2 1 0,1 0 0,2 1 0,22-45 0,-24 56-36,2 0 0,0 1 0,1 1 0,1 0 0,1 1 0,0 0 1,29-24-1,-40 37-48,1 1 0,-1-1 0,0 1 1,0 0-1,1 0 0,0 0 1,-1 0-1,1 1 0,0-1 0,0 1 1,-1 0-1,1 0 0,0 1 1,0-1-1,0 1 0,0 0 0,0 0 1,0 0-1,0 0 0,6 2 0,-5 0 12,-1 0-1,1 0 1,0 1-1,-1-1 1,0 1-1,1 0 1,-1 1-1,0-1 0,-1 1 1,1-1-1,-1 1 1,1 0-1,-1 0 1,0 1-1,2 5 1,-1-4-2,-1 0 0,0 0 0,0 0 0,-1 1 0,0-1 1,0 1-1,-1-1 0,1 1 0,-1 0 0,-1 0 0,1-1 1,-1 1-1,0 0 0,-1 0 0,-1 8 0,0-6 12,-1 0 1,0-1-1,0 1 0,-1 0 1,0-1-1,0 0 0,-1 0 1,0 0-1,-1 0 0,-8 9 0,6-9 1,0 0 0,-1 0 0,1-1-1,-1 0 1,-1 0 0,1-1-1,-1 0 1,0-1 0,-1 0 0,1-1-1,-1 0 1,0 0 0,0-1-1,0-1 1,0 0 0,-1 0-1,1-1 1,-19-1 0,22-1 6,11 1-55,16 3-19,-19-3 26,175 62 158,-147-50-63,0 1-1,-1 2 0,-1 0 1,27 22-1,-45-31-54,14 11 319,39 24 0,-60-40-346,-1-1 0,1 0 0,0 1 0,0-1 0,-1 1 0,1-1 0,0 0 0,0 0 0,0 1 0,-1-1 0,1 0 0,0 0 0,0 0 0,0 0 0,0 0 0,-1 0 0,1 0 0,0 0 0,0 0 0,0 0 0,0-1 0,-1 1 0,1 0 0,0-1 0,0 1 0,-1 0 0,1-1 0,0 1 0,0-1 0,-1 1 0,1-1 0,-1 1 0,1-1 0,0 0 0,-1 1 0,1-1 0,-1 0 0,1 0 0,1-3-367,-1 1 0,1-1 0,-1 0 0,0 0 0,2-7 0,-2 6-1316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2:1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6328,'0'0'6146,"0"14"-5670,0-10-431,0 10 87,-1 0 0,-1 0 0,0-1 0,0 1 0,-1-1 0,-6 14 1,-200 664 3773,181-538-3300,6 2-1,7 0 1,6 181 0,10-261-263,3-1 0,4 1 0,3-2 1,41 144-1,-35-166-104,3 0 0,2-2 0,2 0 0,2-1 1,2-2-1,2-1 0,54 62 0,-53-73 24,3 0 0,0-2 0,2-2-1,2-2 1,46 29 0,-46-34 41,-24-13-80,1 0 0,1-2 0,-1 1-1,1-2 1,1 0 0,30 8 0,-45-15-189,-1 0 1,1 0 0,-1 0-1,1 0 1,0 0 0,-1 0-1,1 0 1,-1 0-1,1-1 1,-1 1 0,1-1-1,0 1 1,-1-1-1,0 1 1,1-1 0,-1 0-1,1 0 1,-1 0 0,0 0-1,0 0 1,1 0-1,-1 0 1,0 0 0,0 0-1,0-1 1,1-1 0,6-12-1974,-5 11 329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2:1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 7232,'0'0'2916,"-3"10"-2079,-14 40 176,-2-1 0,-42 74 0,-69 98 1114,79-139-1288,-6 6 108,-33 58 1763,88-144-2255,4-8-66,5-14-844,-4 10-2075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0:28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308 1 3504,'0'0'5128,"0"13"-4815,-5 43 38,3-49-225,0 0 0,0 0 0,0 0 0,-1 0 0,0-1 0,-1 1 0,0-1 0,0 0 0,0 0 0,0 0 0,-1-1 0,0 0 0,0 0 0,-12 9 0,-3 5 977,-5-10 2534,3 2-3474,0 0 1,-30 10-1,-19 9 554,100-62-83,-3 11-492,1 1 0,1 1-1,31-15 1,-4 2 186,-20 14 196,-59 36-140,0-6-275,-1-2 0,0 0 0,0-2 0,-1-1-1,-34 6 1,60-14-99,0 1 0,0 0 0,0 0-1,0 0 1,0 0 0,0 0-1,0 0 1,0 0 0,0 0 0,0 0-1,0 0 1,0 0 0,0 0 0,0 0-1,0 0 1,0 0 0,0 0-1,0-1 1,0 1 0,0 0 0,0 0-1,0 0 1,0 0 0,0 0 0,0 0-1,0 0 1,0 0 0,0 0 0,0 0-1,-1 0 1,1 0 0,0 0-1,12-5 100,20-7-19,64-16 429,-93 23-293,-3 5-222,-1 0 1,1 0-1,0 0 0,0 0 0,0 0 0,0 0 0,-1 0 0,1 0 0,0 0 0,0 0 0,0 0 0,-1 0 0,1 0 0,0 0 0,0 0 0,0 0 0,0 0 0,-1 0 0,1 1 0,0-1 0,0 0 0,0 0 0,0 0 0,-1 0 0,1 0 0,0 0 0,0 1 0,0-1 0,0 0 1,0 0-1,0 0 0,-1 0 0,1 0 0,0 1 0,0-1 0,0 0 0,0 0 0,0 0 0,0 1 0,0-1 0,0 0 0,0 0 0,0 1 0,-2 1 20,0 1 0,-1-1 1,1 1-1,0-1 0,-1 0 0,0 0 0,0 0 1,1 0-1,-5 1 0,2 1 265,14-4-260,-13 1 14,-10 5-11,-120 68 114,130-71-126,0-1-1,0 0 1,0-1-1,0 1 0,0-1 1,-5 1-1,8-2 5,3-2-19,0 0 1,0 0-1,0 0 0,0 0 0,0 1 0,0-1 0,0 1 0,1-1 1,-1 1-1,1 0 0,3-2 0,0 0-1,13-6-1,0 1 0,1 1 1,40-10-1,-25 8-2,-13-1 42,-15 7-11,-8 4-9,-3 2-7,0 0 0,0 0 0,-1 0 1,0-1-1,1 0 0,-1 0 0,0 0 0,0-1 1,0 1-1,0-1 0,0 0 0,-9 0 1,-24 7 58,-43 11 83,78-19-155,1 1 0,-1 0 0,0-1-1,1 1 1,-1-1 0,0 0 0,0 0 0,-2 0 0,40-10 77,19-3-52,100-20 107,-128 27-108,-19 4-6,0 0 0,1 0 0,-1 1 0,8 0 0,-13 0-33,0-1-1,0 1 1,0 0-1,0-1 1,0 1-1,0-1 1,-1 0 0,1 1-1,-1-1 1,1 0-1,-1 0 1,0 0 0,2-3-1,-1 1-38,53-63-1357,-42 51-1343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2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11552,'0'0'922,"15"12"-555,154 139 1226,53 74 2750,-205-204-3638,-14-16-390,0 0 1,1-1-1,-1 0 1,1 0 0,0 0-1,1 0 1,-1-1-1,8 6 1,-11-9-276,-1 0 0,1 0 0,-1 0 0,1 1-1,-1-1 1,1 0 0,-1 0 0,1 0 0,-1 0 0,1 0 0,0 0 0,-1 0 0,1 0 0,-1 0-1,1 0 1,-1 0 0,1-1 0,-1 1 0,1 0 0,-1 0 0,1-1 0,-1 1 0,1 0-1,-1 0 1,1-1 0,-1 1 0,1 0 0,-1-1 0,1 0 0,8-18 682,-2-13-3379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2:1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5224,'0'0'5904,"3"13"-5223,17 97 499,33 153 2008,-39-212-2454,-1-1 496,1-1 1,23 49-1,-34-88-803,-3-9-342,0-1 0,0 1 0,0 0 0,0 0-1,1 0 1,-1 0 0,0 0 0,0 0-1,1 0 1,-1-1 0,1 1 0,-1 0-1,1 0 1,-1-1 0,1 1 0,-1 0-1,1 0 1,0-1 0,-1 1 0,1-1 0,0 1-1,-1-1 1,1 1 0,1 0 0,-4-12 741,-11-56-350,-16-66 2,3 42-119,-24-149 0,49 233-342,0 0 0,1 1 0,0-1 0,0 0 0,0 0 0,1 0 0,0 0 0,0 0 0,1 0 0,0 1 0,0-1 0,1 1 0,-1-1 0,1 1 0,8-11 0,-7 11-3,2 0-1,-1 1 1,1-1-1,0 1 1,0 0-1,0 1 1,1-1-1,0 1 1,-1 0-1,1 1 1,1 0 0,-1 0-1,14-3 1,-6 2 28,-1 1 0,1 1 0,0 0 1,19 1-1,-26 1 10,1 0-1,0 1 1,-1 0 0,1 1 0,-1 0 0,0 0-1,1 1 1,15 7 0,-21-8-26,0 0 0,0 0-1,0 0 1,-1 0 0,1 1 0,0-1 0,-1 1 0,0-1 0,1 1-1,-1 0 1,0 0 0,-1 0 0,1 0 0,0 0 0,1 6 0,-1-3 14,-1 0 1,1 1 0,-2-1-1,1 1 1,-1-1 0,1 1 0,-3 12-1,-1-1 39,-1 0-1,0 0 1,-2 0-1,-13 31 1,7-26-3,0 1 0,-2-2-1,0 0 1,-18 21 0,-3-4 188,-39 36-1,71-73-231,1 0 0,0 0 0,0 1 0,0-1 0,0 1 0,0-1 0,0 1 0,1 0 0,-2 3 0,3-6-29,0 0-1,0 1 1,0-1-1,0 0 0,0 0 1,0 0-1,0 0 1,0 0-1,0 1 1,0-1-1,0 0 0,1 0 1,-1 0-1,0 0 1,0 0-1,0 0 0,0 1 1,0-1-1,0 0 1,1 0-1,-1 0 0,0 0 1,0 0-1,0 0 1,0 0-1,0 0 1,1 0-1,-1 0 0,0 0 1,0 0-1,0 0 1,0 0-1,1 0 0,-1 0 1,0 0-1,0 0 1,0 0-1,0 0 0,0 0 1,1 0-1,-1 0 1,0 0-1,0 0 0,0 0 1,0 0-1,1-1 1,1 1 14,52 3 44,65 10-1,-18 0-16,30 6 12,-117-17-49,-1 2 0,0 0-1,0 0 1,0 1 0,-1 1-1,0 0 1,21 15 0,-30-20-5,-1 1 0,0 0 0,0 0 0,1 1 0,-1-1 0,-1 0 1,1 1-1,0-1 0,0 1 0,-1 0 0,0-1 0,1 1 0,-1 0 0,0 0 1,0 0-1,-1 0 0,1 0 0,-1 0 0,1 0 0,-1 0 0,0 0 0,0 0 1,0 0-1,-1 0 0,1 0 0,-1 0 0,0 0 0,1 0 0,-1 0 0,0 0 1,-1-1-1,1 1 0,-1 0 0,1-1 0,-3 3 0,-3 6 11,0-1-1,-1-1 1,0 1 0,-1-1-1,0-1 1,0 1-1,-15 8 1,5-4 84,-1-1 0,-1 0 1,0-2-1,0-1 0,-1 0 0,0-2 0,-1 0 0,-24 3 0,35-8-174,0-1-1,0 0 0,-1-1 0,1 0 0,0-1 1,0-1-1,-16-3 0,20 2-296,-1 1 0,1-1 0,1-1 0,-1 1 0,1-1-1,-1-1 1,1 0 0,0 0 0,1 0 0,-1 0 0,-7-10 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2:1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8032,'0'0'4697,"11"-1"-3917,181-7 1239,-3 1-396,162-28 2801,-311 34-4613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2:1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5824,'0'0'9442,"12"5"-8930,-2-2-407,1 0 0,0-1 0,-1 0 0,1-1-1,0 0 1,0 0 0,0-1 0,0-1 0,0 0 0,16-3-1,145-34 1300,76-15 506,-182 43-128,125-4 0,-190 14-1714,0 0 1,0 0 0,0 0 0,0 0 0,0 0 0,0 0 0,0 0-1,0 0 1,0 1 0,0-1 0,0 0 0,0 1 0,0-1 0,0 0-1,0 1 1,1 0 0,-1 0-249,-1 0 0,0 0 0,0 0 0,0 0-1,0 0 1,0 0 0,0 0 0,0 0 0,0 0 0,0 0 0,0 0-1,0-1 1,-1 1 0,1 0 0,0 0 0,-2 2 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2:1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10848,'0'0'2562,"3"15"-1852,40 249 2177,11 66 1157,-53-328-4014,3 15 1050,-1 0 0,2 37 354,-11-74-308,-39-259-162,36 214-850,-21-98 249,28 157-342,1 0 0,0 1 0,1-1 0,-1 0 0,1 0 0,0 0 0,1 1 0,-1-1 0,1 0 0,0 1 0,1-1 0,-1 0 0,1 1 1,0-1-1,5-8 0,-2 6 14,0 1 0,0 0 0,1 0 0,0 1 1,0 0-1,1 0 0,-1 0 0,1 0 0,14-7 1,-10 7 6,1-1 0,0 2 0,0 0 0,1 0 0,0 1 0,0 1 0,0 0 0,0 0 0,0 2 0,0-1 0,1 2 0,-1 0 0,22 3 0,-28-2-8,1 1 0,-1 0-1,0 0 1,0 1 0,-1-1 0,1 2 0,0-1-1,-1 1 1,0 0 0,0 0 0,10 9-1,-14-10-15,0-1-1,0 1 1,0-1-1,-1 1 0,1 0 1,-1 0-1,1 0 0,-1 0 1,0 0-1,0 0 1,0 0-1,-1 0 0,1 0 1,-1 0-1,1 0 0,-1 1 1,0-1-1,0 0 1,-1 0-1,1 0 0,-1 1 1,1-1-1,-1 0 1,0 0-1,0 0 0,-1 0 1,1 0-1,-1 0 0,-2 3 1,-80 130 559,73-120-436,-3 8 289,14-23-409,-1 0 1,1 0-1,0 1 1,0-1-1,-1 0 1,1 0 0,0 1-1,0-1 1,1 0-1,-1 1 1,0-1-1,0 0 1,1 0-1,-1 0 1,0 1-1,1-1 1,-1 0-1,1 0 1,1 2-1,2 2 28,0 1 0,1-2-1,-1 1 1,1 0-1,0-1 1,0 0-1,1 0 1,9 5-1,51 22 202,-48-23-175,23 9 68,86 43 160,-124-58-285,1 0 0,-1 0 0,0 0-1,0 1 1,0-1 0,0 1-1,0 0 1,-1 0 0,1 0 0,2 4-1,-4-5-6,0-1 0,-1 1-1,1 0 1,0 0-1,-1 0 1,0 0-1,1 0 1,-1 0 0,0 0-1,0 0 1,0 0-1,0 0 1,-1 0 0,1 0-1,0 0 1,-1 0-1,0 0 1,1-1 0,-1 1-1,0 0 1,-2 3-1,-4 6-1,0 0-1,-1-1 0,0 0 1,-1-1-1,0 1 1,-1-2-1,1 1 0,-14 7 1,-5 3 2,-60 29 1,72-40-12,-17 9 0,-1-2 0,-69 21 0,99-35 34,1 0-1,-1-1 1,1 1-1,0-1 1,-1 0-1,1 0 1,-1 0-1,1-1 1,-1 1-1,1-1 1,-1 1-1,1-1 1,0-1-1,0 1 1,-1 0 0,1-1-1,-3-1 1,2 0-773,0 0 1,0 0-1,1 0 1,-1-1 0,1 1-1,-4-6 1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2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5016,'0'0'4976,"13"15"-4350,153 194 1192,-105-118-1128,-5 3 0,48 107 0,-46-68 156,42 149 0,-72-188-271,-4 1-1,-4 2 0,-4 0 1,4 145-1,-19-181-251,-4 0 0,-1 0-1,-4 0 1,-2-1 0,-2 0 0,-4-1 0,-2 0 0,-32 71-1,15-53 347,-5-2 0,-2-1 0,-72 94 0,106-157-511,-1 0-1,0-1 1,0 0-1,-1 0 1,0-1-1,-1-1 1,-17 12-1,27-20-141,1 1 0,-1-1-1,0 0 1,1 1 0,-1-1 0,0 0-1,0 0 1,1 1 0,-1-1 0,0 0-1,0 0 1,0 0 0,1 0 0,-1 0-1,0 0 1,0 0 0,1 0-1,-1 0 1,0 0 0,0-1 0,0 1-1,1 0 1,-1 0 0,0-1 0,1 1-1,-1 0 1,0-1 0,1 1 0,-1-1-1,0 1 1,1-1 0,-2 0-1,-7-20-1774,7 17 241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3:51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0 748 4008,'0'0'6097,"4"10"-5866,-3-4-182,1 2 40,0 0 1,1 0-1,0-1 1,0 1-1,1-1 1,0 0-1,0 0 1,0 0-1,7 7 1,5 0 119,1-1 1,0-1-1,0 0 0,2-1 1,-1-1-1,1-1 1,0-1-1,1 0 1,25 5-1,-8-5 316,66 5 1,-92-12-438,5-1 109,30-2 0,-26 0-24,-8 1-45,0-1 1,-1-1 0,0 1-1,1-2 1,-1 0 0,0 0 0,0-1-1,19-12 1,78-46 839,-32 6-493,-45 30-298,-23 19-128,1 1 1,0 0-1,12-7 0,117-79 287,-97 68-254,89-49 117,-109 64-150,0 1-1,1 1 1,0 1 0,36-7-1,172-28 140,-220 41-176,0 0-1,0 0 0,1 1 1,-1 1-1,0 0 0,13 2 1,3 3 37,28 10 0,-40-10 1,-1 0 0,1 1 0,19 15 0,-21-14-9,-7-5-25,-2 0-1,1 1 1,0 0-1,-1 0 1,1 0 0,-1 0-1,-1 0 1,1 1-1,0-1 1,-1 1-1,0 0 1,0-1 0,2 11-1,0-2 64,-2 0 0,0 0 0,0 0 0,0 17 0,-2-30-72,0 0 1,0 0-1,0 1 0,0-1 0,0 0 0,0 0 0,0 0 0,0 0 0,0 0 0,0 0 0,0 1 1,0-1-1,0 0 0,0 0 0,0 0 0,0 0 0,1 0 0,-1 0 0,0 0 0,0 0 0,0 0 1,0 0-1,0 0 0,0 1 0,0-1 0,0 0 0,1 0 0,-1 0 0,0 0 0,0 0 0,0 0 0,0 0 1,0 0-1,0 0 0,1 0 0,-1 0 0,0 0 0,0 0 0,0 0 0,0 0 0,0 0 0,0 0 1,1 0-1,-1 0 0,0-1 0,0 1 0,0 0 0,0 0 0,0 0 0,0 0 0,0 0 0,0 0 1,0 0-1,1 0 0,-1 0 0,0-1 0,12-8 146,14-15-90,-24 22-41,39-35 77,3 1 0,65-41 0,-20 26 54,-86 50-146,6-3 17,1 1 0,-1 0 0,1 0 0,0 1 0,14-1 0,18-5 110,-33 6-94,0-1-1,1 2 1,-1-1 0,1 1 0,-1 0 0,1 1 0,0 0 0,-1 1 0,1 0 0,-1 0-1,15 5 1,4 4 29,0 1-1,30 16 0,2 1 19,23 7-15,2-4 0,132 31 0,-167-52 4,0-3 0,0-2 0,0-2 0,1-2 0,-1-2 0,0-3-1,1-2 1,-2-2 0,90-26 0,52-32 83,-162 54-108,-1-2-1,0-1 1,-1-1-1,34-26 1,119-126 323,-73 62-113,-97 97-236,10-10 34,20-23 1,-35 37-58,-1-1 0,1 0 0,-1 0 0,-1-1 0,1 1 0,-1-1 0,0 0 0,0 0 0,1-9 0,-3 16 3,-1-1 1,0 0-1,0 0 1,0 0-1,0 0 1,0 0 0,0 1-1,0-1 1,0 0-1,0 0 1,0 0-1,0 0 1,0 1-1,-1-1 1,1 0 0,0 0-1,-1 0 1,1 1-1,-1-2 1,0 2-139,1-1 0,0 1 0,-1 0 0,1-1 0,-1 1-1,1 0 1,0 0 0,-1 0 0,1-1 0,-1 1 0,1 0 0,-1 0 0,1 0 0,-1 0 0,1 0 0,-1 0 0,1 0 0,-1 0 0,1 0 0,-1 0 0,1 0 0,-1 0 0,1 0 0,-1 0 0,0 1 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0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1 324 4912,'0'0'5622,"9"12"-5300,67 91 519,-62-81-640,0-1 291,32 38 0,-39-52-392,0 0 0,0-1 1,1 0-1,0 0 0,0-1 1,0 0-1,0-1 1,17 7-1,-4-4 53,1-1 0,0-1 0,0-1 1,0-1-1,30 1 0,114-10 527,-148 5-608,53-6 137,-1-3 0,0-3 0,-1-4 0,78-28 0,-47 11-41,455-144 366,-330 122-231,350-41 0,121 6 297,68 22 472,-739 67-900,1 2 0,-1 1 1,49 7-1,-74-8-157,0 0-1,1 0 0,-1 0 1,0 0-1,1 0 1,-1 0-1,0 0 1,0 0-1,1 0 1,-1 0-1,0 0 1,1 0-1,-1 0 1,0 0-1,0 0 1,1 0-1,-1 0 0,0 0 1,0 1-1,1-1 1,-1 0-1,0 0 1,0 0-1,1 0 1,-1 1-1,0-1 1,0 0-1,0 0 1,1 0-1,-1 1 1,0-1-1,0 0 1,0 0-1,0 1 0,0-1 1,0 0-1,1 0 1,-1 1-1,0-1 1,0 0-1,0 0 1,0 1-1,0-1 1,-11 5-2597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05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0 625 5320,'0'0'5921,"2"10"-5558,13 93 407,-11-61-202,11 42 0,-13-72-410,2 0 0,0 0 0,0 0 0,1 0 0,1 0 0,0-1 0,14 20 0,-14-23-13,0-1 1,0 1-1,1-1 0,15 12 0,-19-17-106,-1-1-1,1 1 0,-1-1 1,1 0-1,0 0 0,0 0 1,-1 0-1,1 0 0,0 0 1,0-1-1,0 1 0,0-1 1,0 0-1,0 0 0,0 0 1,0 0-1,0-1 0,0 1 1,0-1-1,0 0 0,4-1 1,0-1 31,1-1 1,-1 0-1,1 0 1,-1-1-1,0 0 1,-1 0-1,11-11 1,1-3 141,18-26 0,-12 13 2,-15 20-87,0-1 0,-2 0 1,1 0-1,7-23 0,4-5 217,-16 34-247,-1 0 0,0-1 0,0 1 1,-1 0-1,0-1 0,0 1 0,-1-1 0,0 1 0,0-1 0,-1 0 0,-2-12 0,0 3 446,2 22 80,6 33-233,3-5-302,1-1 0,2-1 0,1 0-1,20 37 1,-31-66-82,5 10 42,1 1 1,15 18 0,-20-28-37,-1-1 0,1 0 0,0 0 0,0 0 1,0 0-1,0 0 0,0 0 0,0-1 0,1 1 0,-1-1 0,1 1 0,-1-1 1,1 0-1,-1 0 0,1 0 0,0 0 0,-1-1 0,1 1 0,0-1 0,0 0 1,3 1-1,-2-2 8,0-1 1,0 1 0,0-1-1,0 1 1,0-1 0,0 0-1,0-1 1,-1 1 0,1-1-1,-1 1 1,1-1 0,-1 0-1,0 0 1,3-4 0,2-3 12,-1-1-1,1 1 1,7-17 0,-2 3 10,12-25 52,-1-1-1,17-53 1,-37 90-56,1 0 0,0 1 0,1-1 1,0 1-1,1 0 0,11-14 0,-18 26-35,0-1-1,1 0 1,-1 0 0,1 1-1,-1-1 1,1 0-1,-1 1 1,1-1-1,0 1 1,-1-1-1,1 0 1,0 1 0,-1 0-1,1-1 1,0 1-1,0-1 1,-1 1-1,1 0 1,0-1-1,0 1 1,0 0 0,-1 0-1,1 0 1,0 0-1,0 0 1,0 0-1,0 0 1,0 0-1,-1 0 1,1 0 0,0 0-1,0 0 1,0 1-1,-1-1 1,1 0-1,0 0 1,0 1-1,0-1 1,-1 1 0,1-1-1,0 1 1,-1-1-1,1 1 1,0-1-1,-1 1 1,2 1-1,1 2 6,-1 1-1,1-1 0,0 1 1,-1 0-1,0 0 0,2 8 1,0 6-5,0 1 1,-2 0 0,0 0 0,-2 40 0,0-28-1,-2-18 11,1 1 0,-2 0 0,-6 23 0,4-21 3,0-5 48,4-11 8,4-8-32,22-40 30,61-86 0,-83 129-70,0 0 0,1 0 1,0 0-1,0 0 1,0 1-1,0 0 0,1-1 1,-1 2-1,1-1 0,0 0 1,0 1-1,0 0 1,6-2-1,-8 3-2,0 0 0,0 0 1,1 0-1,-1 0 0,0 0 0,7 0 1,-9 1-1,0 1 0,0-1 0,0 0 0,0 0 0,-1 1 0,1-1 0,0 0 0,0 1 0,0-1-1,0 1 1,-1-1 0,1 1 0,0-1 0,0 1 0,-1-1 0,1 1 0,0 0 0,-1 0 0,1-1 0,-1 1 0,1 0 0,-1 0 0,1 0 0,-1-1 0,1 1 0,-1 0 0,0 0 0,0 0 0,1 2 0,33 72 0,-33-72-3,0-1-1,0 1 1,0 0 0,0 0-1,1-1 1,-1 1-1,1-1 1,0 1-1,0-1 1,-1 0 0,2 0-1,-1 0 1,0 0-1,0 0 1,1 0-1,-1 0 1,1-1 0,-1 1-1,1-1 1,0 0-1,-1 0 1,1 0-1,0 0 1,0 0 0,0-1-1,0 1 1,0-1-1,0 0 1,0 0-1,-1 0 1,1 0 0,0 0-1,0-1 1,0 1-1,0-1 1,0 0-1,0 0 1,0 0 0,-1 0-1,1 0 1,0-1-1,-1 1 1,1-1-1,-1 1 1,0-1 0,1 0-1,-1 0 1,3-4-1,5-7 25,-1 0-1,-1 0 1,0-1-1,11-24 1,24-63 44,-43 100-65,0 1 0,0-1 0,0 1 0,0-1 0,1 1 0,-1-1 0,0 1 0,0 0 0,1-1 0,-1 1 0,0-1 0,1 1 0,-1 0 0,1-1 0,-1 1 0,0 0 0,1-1 0,-1 1 0,1 0 0,-1 0 0,1-1 0,-1 1 0,2 0 0,4 8 0,0 23 0,-6-27 0,5 30 4,11 63 10,-15-94-15,-1 0 0,1 0 0,0 0 0,0 0 0,0-1 1,0 1-1,1 0 0,-1-1 0,1 1 0,0-1 1,0 1-1,0-1 0,0 0 0,0 0 0,0 0 0,5 4 1,-5-5 2,0-1 0,1 1 0,-1 0 0,0-1 0,0 0 1,1 1-1,-1-1 0,0 0 0,1 0 0,-1 0 1,0 0-1,0-1 0,1 1 0,-1-1 0,0 1 0,0-1 1,1 0-1,-1 0 0,0 1 0,0-2 0,0 1 0,3-2 1,7-7 27,0 1 0,0-2 0,-1 0 1,0 0-1,-1-1 0,-1 0 0,0 0 0,11-21 1,-3 7 19,-14 21-36,0-1 0,-1 1 0,1-1 0,-1 1 0,2-9 0,-3 8-6,0 1-1,1-1 1,0 1 0,0 0 0,1 0-1,0 0 1,3-6 0,8-8 2,-2-1 0,0 0 0,-1-1 0,12-33 0,23-94 20,-37 109 54,-2 0 1,3-70 0,-4 53-69,-6 56-16,0 0 0,0 0-1,0 0 1,0 0-1,0 0 1,0-1 0,0 1-1,0 0 1,0 0 0,0 0-1,0 0 1,0 0 0,0 0-1,0-1 1,0 1 0,0 0-1,-1 0 1,1 0-1,0 0 1,0 0 0,0 0-1,0 0 1,0 0 0,0 0-1,0 0 1,0-1 0,0 1-1,-1 0 1,1 0 0,0 0-1,0 0 1,0 0 0,0 0-1,0 0 1,0 0-1,-1 0 1,1 0 0,0 0-1,0 0 1,0 0 0,0 0-1,0 0 1,0 0 0,-1 0-1,1 0 1,0 0 0,0 0-1,0 0 1,0 0-1,0 0 1,0 0 0,0 1-1,-1-1 1,1 0 0,0 0-1,0 0 1,0 0 0,-6 8-33,-14 80-25,-13 120 1,28-152 72,3 1-1,2 0 1,10 74 0,-7-113 22,0 0 0,2-1 0,0 1 0,1-1 0,1-1 0,1 1 0,0-1 0,18 26 0,-20-33-10,-4-6-8,-1 0 0,1 0 0,0 0 0,0 0 0,0 0 0,1-1 0,-1 1-1,1-1 1,-1 1 0,1-1 0,0 0 0,0 0 0,0-1 0,0 1 0,0 0 0,0-1 0,6 2 0,-1-1 32,0-1-1,0 0 1,0 0-1,0-1 0,0 0 1,0 0-1,0-1 1,0 0-1,0 0 1,-1-1-1,1 0 1,0 0-1,-1-1 1,13-6-1,-15 6-72,-1 1 1,0 0-1,0-1 0,0 0 0,0 0 1,-1 0-1,1-1 0,-1 1 0,0-1 1,0 1-1,0-1 0,-1 0 1,1-1-1,-1 1 0,0 0 0,0-1 1,0 1-1,-1-1 0,1 1 1,-1-1-1,0 0 0,0 1 0,-1-1 1,0 0-1,0-9 0,-2 2-307,0 1 1,-7-23-1,2 14-3142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05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10656,'0'0'1417,"12"2"-1105,413 55 1512,-309-43-807,-91-17-2337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0:29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329 207 7024,'0'0'1745,"-12"1"-1432,-89 14 734,78-14-331,-45-1 0,22-1 363,45 1-951,-1 0-1,1 0 1,0 0 0,-1 0 0,1-1 0,-1 1 0,1 0 0,0-1 0,-1 1 0,1-1 0,0 1 0,-1-1 0,1 1 0,-2-3 0,3 3-109,0 0 0,0 0 1,0 0-1,0 0 0,0 0 1,0 0-1,0 0 0,0 0 1,0 0-1,0 0 1,0-1-1,0 1 0,0 0 1,0 0-1,0 0 0,0 0 1,0 0-1,0 0 1,0 0-1,0 0 0,0 0 1,0-1-1,0 1 0,0 0 1,0 0-1,0 0 0,0 0 1,0 0-1,0 0 1,0 0-1,0 0 0,0 0 1,0 0-1,0 0 0,0-1 1,0 1-1,0 0 1,1 0-1,-1 0 0,0 0 1,0 0-1,0 0 0,0 0 1,0 0-1,0 0 0,0 0 1,0 0-1,0 0 1,0 0-1,1 0 0,-1 0 1,0 0-1,0 0 0,0 0 1,15 0 225,18 5 235,36 5 29,-63-9-434,-1 1-1,0-1 1,0 1 0,0 0 0,-1 0 0,1 1 0,0 0-1,-1-1 1,1 2 0,4 3 0,-9-6-61,1-1 1,-1 1 0,1-1-1,-1 1 1,1-1 0,-1 1-1,0 0 1,1-1 0,-1 1-1,0 0 1,0-1-1,1 1 1,-1 0 0,0-1-1,0 1 1,0 0 0,0-1-1,0 1 1,0 0 0,0 0-1,0-1 1,0 1-1,0 0 1,0-1 0,-1 2-1,-12 16 195,8-14-165,-1 1-1,1-1 1,-1 0 0,-9 4 0,3-2 70,0-1 0,-1 1 0,0-2 0,0 0 0,0 0 0,0-2 0,-19 3 0,29-8 186,6-3-149,12-9-36,-11 12-67,12-11 13,0 1 0,1 0 0,19-10 0,26-18 79,73-83 272,-132 121-400,4-7 60,1 0 0,-2 0 0,1-1 0,-1 0 0,-1 0 0,6-16 0,-10 21 114,-8 15-112,-9 17-16,-12 35 13,17-34-21,-1-1-1,-2-1 1,0 0 0,-2-1-1,-19 24 1,33-46-31,1 0 0,-1 0 0,0 0 0,1 1 0,0-1 0,-1 0 1,1 0-1,0 1 0,0-1 0,1 1 0,-1-1 0,0 5 0,2-10 11,0 1 1,0 0-1,1 0 1,-1 0-1,1 0 1,-1 0-1,1 0 0,3-3 1,1-1 0,6-9 10,-1 0 1,-1-1-1,0-1 0,-1 1 0,-1-1 0,7-21 0,-27 66 58,-25 44 0,29-57-84,-1-1-1,-1-1 1,0 1-1,-1-2 1,0 1 0,-14 10-1,-5 2 112,29-25-78,2-1-30,1-1 1,-1 1 0,1 0 0,-1-1 0,1 1 0,0 0 0,-1 0-1,1 1 1,3-2 0,-2 0 10,0 0-17,0 0-1,-1 0 1,1-1 0,-1 1 0,1-1-1,-1 1 1,0-1 0,0 0 0,2-3-1,-4 6 32,-43 6 60,19-6-58,1-2 1,-1 0-1,0-1 1,1-1-1,-41-13 1,55 12-62,28 9-15,15 2 14,-2-6-5,1-1-1,54-10 1,-33 0-3072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05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9440,'0'0'1568,"87"14"-1888,-16 9 8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08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1 856 4816,'0'0'10960,"5"-10"-10599,18-35-13,-21 40-248,1 1 0,-1 0 1,1 0-1,1 0 0,-1 0 1,0 0-1,1 1 0,0-1 1,0 1-1,0 0 0,0 0 1,0 1-1,1-1 0,7-3 1,4-2 174,7-5 343,46-17 0,-68 29-592,0 1 1,0 0 0,0 0 0,0 0-1,0 0 1,1 0 0,-1 0-1,0 0 1,0 0 0,0 0 0,0 0-1,0 1 1,0-1 0,0 0 0,0 1-1,1-1 1,-1 1 0,0 0-1,-1-1 1,1 1 0,0-1 0,0 1-1,0 0 1,0 0 0,0 0-1,-1-1 1,1 1 0,0 0 0,-1 0-1,1 0 1,-1 0 0,1 0-1,-1 0 1,1 0 0,-1 1 0,0-1-1,1 0 1,-1 1 0,3 8 2,-1 0 0,0 0 0,0 15 1,-1-15 28,3 48 65,-2-31 12,8 51 0,-9-73-111,0-1 0,1 1 0,-1-1-1,1 1 1,0-1 0,0 0 0,1 0-1,-1 0 1,1 0 0,0 0 0,6 6 0,-7-8-9,0-1 0,-1 0 0,1 0 0,0 0 0,0 0 0,0 0 1,0 0-1,0 0 0,0-1 0,0 1 0,0-1 0,0 1 0,1-1 1,-1 0-1,0 0 0,0 0 0,0 0 0,0 0 0,0 0 1,1-1-1,-1 1 0,0-1 0,0 1 0,0-1 0,0 0 0,0 0 1,3-2-1,4-3 20,1-1 1,-1 0 0,0 0 0,-1-1-1,0 0 1,0-1 0,-1 0-1,0 0 1,0 0 0,-1-1-1,0 0 1,-1 0 0,0-1 0,6-19-1,-3 3 28,-1-1-1,-1 1 1,-1-1-1,2-52 1,-7 47-9,0 21-11,0 0-1,1 0 0,2-15 1,-1 10 21,1 12-56,-1 9 0,0 1-6,3 3 11,1-1 1,0 0-1,1 0 0,-1 0 0,1-1 0,0 0 0,16 10 1,-8-8-5,0 0 1,27 8-1,-2 0 0,-29-12 0,0 0 0,1-1 0,21 3 0,10 2 47,-34-5-27,-1-1 0,1-1 0,0 0 1,0 0-1,0 0 0,0-1 0,0 0 0,0-1 0,11-2 0,-13 1-9,-1 0 0,1 0 0,-1-1 0,0 0 0,1 0-1,-1 0 1,-1-1 0,1 0 0,0 0 0,-1 0 0,0-1-1,6-7 1,-9 9-10,1 0-1,-2-1 1,1 1-1,0-1 1,-1 0-1,1 1 1,-1-1 0,0 0-1,0 0 1,-1 0-1,1 0 1,-1 0-1,0 0 1,0 0-1,0 0 1,-1 0-1,1 0 1,-1 1-1,0-1 1,0 0-1,0 0 1,-1 0-1,1 1 1,-1-1 0,0 1-1,-4-6 1,5 8-5,0 0 0,1 0 0,-1 0 0,0 0 1,0 0-1,-1 0 0,1 1 0,0-1 0,0 1 1,0-1-1,0 0 0,-1 1 0,1 0 1,0-1-1,0 1 0,-1 0 0,1 0 0,0 0 1,-1-1-1,1 2 0,0-1 0,-1 0 0,1 0 1,0 0-1,0 0 0,-1 1 0,1-1 1,0 1-1,0-1 0,-1 1 0,1-1 0,0 1 1,0 0-1,0-1 0,0 1 0,0 0 0,0 0 1,-1 1-1,-3 3 7,0-1 0,0 1 0,1-1 0,0 1 0,0 1 0,-5 6 1,5-4-4,1 1 1,0-1-1,0 1 1,0-1-1,1 1 1,1 0-1,-1 0 1,1 0-1,1 0 1,0 0-1,1 17 1,1-14 21,0 1-1,1 0 1,0-1 0,1 0-1,0 0 1,1 0 0,11 20 0,-14-29-19,-1-1 1,1 1 0,0-1 0,0 1 0,0-1 0,1 0-1,-1 0 1,0 0 0,1 0 0,-1 0 0,1-1 0,0 1 0,-1-1-1,1 0 1,6 2 0,-4-2 3,0 0 1,0 0-1,1-1 0,-1 1 0,0-1 0,1-1 1,-1 1-1,8-2 0,5-3 11,-1 0 1,0-1-1,0-1 0,22-12 1,215-115 177,-144 72-82,-101 54-80,-16 17 8,-30 44 26,-3 7-3,37-54-63,0 1 0,0-1 0,0 1 0,1-1 0,0 1 0,0 0 0,-1 13 0,3-18-9,0 0-1,0-1 1,0 1-1,0 0 1,0-1 0,1 1-1,-1-1 1,1 1-1,-1 0 1,1-1 0,0 1-1,-1-1 1,1 1-1,0-1 1,0 0 0,0 1-1,0-1 1,0 0 0,1 0-1,-1 1 1,0-1-1,1 0 1,-1 0 0,0-1-1,1 1 1,-1 0-1,1 0 1,-1-1 0,1 1-1,0-1 1,-1 1 0,1-1-1,0 0 1,1 1-1,4 0 9,0 0-1,0-1 1,0 0-1,0 0 1,0 0-1,14-3 1,-9 0 9,1 0 1,-1-1-1,0-1 1,0 0-1,0 0 1,-1-1-1,1-1 1,-1 0 0,-1 0-1,0-1 1,0 0-1,0-1 1,-1 0-1,15-21 1,-6 6 27,-2-1 1,-1-1-1,-1-1 0,-1 0 1,-2 0-1,16-58 0,-10 12 36,11-118-1,-26 166-53,-1-1-1,-1 0 1,-1 0 0,-1 0 0,-2 0-1,-9-34 1,13 60-29,0 0 0,0 0-1,0 0 1,0 0 0,0 0 0,0 0-1,0 0 1,0 0 0,0 0 0,0 0-1,0 0 1,0 1 0,0-1 0,0 0 0,0 0-1,0 0 1,0 0 0,0 0 0,-1 0-1,1 0 1,0 0 0,0 0 0,0 0-1,0 0 1,0 0 0,0 0 0,0 0-1,0 0 1,0 0 0,0 0 0,0 0-1,-1 0 1,1 0 0,0 0 0,0 0-1,0 0 1,0 0 0,0 0 0,0 0-1,0 0 1,0 0 0,0 0 0,0 0-1,0 0 1,-1 0 0,1 0 0,0 0-1,0 0 1,0 0 0,-4 17-22,-1 27-8,-1 427 33,21-358 79,-6-56 16,-1-20 9,-6-28-37,0 0-1,-1 0 1,2 16-1,-3-24-55,-1-1 0,1 0 0,0 1 0,0-1 0,0 0 0,0 1 0,0-1 0,0 1 0,0-1 0,0 0-1,0 1 1,0-1 0,0 1 0,0-1 0,1 0 0,-1 1 0,0-1 0,0 0 0,0 1 0,0-1 0,1 0 0,-1 1 0,0-1 0,0 0 0,1 1 0,-1-1 0,0 0-1,1 0 1,-1 1 0,0-1 0,0 0 0,1 0 0,-1 0 0,1 1 0,0 0 187,2-5-125,-3 4-78,1-1 0,-1 1 0,0 0 0,0-1 0,1 1 0,-1 0 0,0-1 0,0 1 0,0-1 0,1 1 1,-1-1-1,0 1 0,0 0 0,0-1 0,0 1 0,0-1 0,0 1 0,0-1 0,0 1 0,0 0 0,0-1 0,0 1 0,0-1 0,0 1 0,-1-1 0,1 0 0,-1-13-217,0 0 0,1 0 0,2-20 0,1-12-451,-9-66-2390,4 92 237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09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11856,'0'0'1248,"16"-2"-1175,15-2 59,1 3 0,0 0 0,1 2 0,45 7 0,100 36 1462,-90-19-536,-51-18-403,-27-5-233,-1-1 0,1 2 0,-1-1 0,14 6 0,-22-6-359,1 0 1,0 0-1,-1 0 1,1 0-1,-1 0 1,1 0-1,-1 0 0,0 0 1,0 1-1,0-1 1,0 0-1,0 1 0,-1-1 1,1 1-1,-1 3 1,1-2-232,0-1 0,0 1 0,0 0 0,1 0 0,-1-1 0,1 1 1,0 0-1,0-1 0,3 5 0,1-3-58,-3-2-23,-1-1 0,1 0-1,0 1 1,-1 0 0,1-1-1,-1 1 1,0 0 0,0 0 0,0 1-1,0-1 1,0 0 0,-1 1-1,1-1 1,-1 1 0,0-1-1,0 1 1,-1 0 0,1-1 0,-1 1-1,1 0 1,-1-1 0,-1 6-1,-2 25-356,1-11 416,0 1 0,2 0 0,0 0 0,7 41 1,-6-60 232,0 1 0,0-1 0,1 0 0,0 0 1,0 0-1,0 0 0,1 0 0,-1 0 0,1-1 1,0 1-1,1-1 0,-1 0 0,1 0 0,0 0 1,0 0-1,0-1 0,0 1 0,1-1 0,-1 0 1,1-1-1,0 1 0,0-1 0,0 0 0,0 0 1,0 0-1,8 1 0,-8-2 54,0 0 0,1 0 0,-1-1-1,0 1 1,1-1 0,-1 0 0,0 0 0,1-1 0,-1 0 0,0 0-1,1 0 1,-1 0 0,0-1 0,0 0 0,0 0 0,0-1 0,-1 1-1,1-1 1,-1 0 0,1 0 0,-1 0 0,0-1 0,0 1 0,0-1-1,-1 0 1,0-1 0,1 1 0,-1 0 0,-1-1 0,1 0 0,-1 1 0,1-1-1,-1 0 1,-1 0 0,1 0 0,0-6 0,-1 5 13,0-1 0,-1 1 0,0 0-1,-1 0 1,1 0 0,-1 0 0,-1 0 0,1 0 0,-1 1 0,0-1 0,-4-9 0,0 2 141,-1 1 0,0-1 1,-17-21-1,18 28-146,0 0-1,-1 0 1,1 0 0,-1 1 0,-1 0 0,1 0 0,-1 1-1,0 0 1,0 0 0,0 1 0,0 0 0,-1 1 0,1-1 0,-1 2-1,0-1 1,1 1 0,-1 0 0,-12 1 0,5 4 307,15-4-386,1 0 1,-1 0-1,1 0 1,0 0-1,-1 0 1,1 0-1,-1 0 1,1 0-1,0 0 1,-1 1-1,1-1 1,0 0-1,-1 0 1,1 0-1,0 1 1,-1-1-1,1 0 1,0 0-1,-1 1 1,1-1-1,0 0 1,-1 1-1,1-1 1,0 0-1,0 1 1,0-1-1,-1 0 1,1 1-1,0-1 1,0 1-1,16 3 233,53 12-650,-45-12-2293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09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10544,'0'0'1112,"2"15"-834,-2-2-207,2 9 123,0 0 1,1 0-1,7 22 0,-7-35 121,0 0 0,1 0-1,0 0 1,1 0 0,5 7-1,-10-15-291,0-1 0,1 0 0,-1 0 0,0 0 0,0 1 0,0-1 0,1 0 0,-1 0 0,0 0-1,0 0 1,0 0 0,1 1 0,-1-1 0,0 0 0,0 0 0,1 0 0,-1 0 0,0 0 0,0 0 0,1 0 0,-1 0 0,0 0-1,0 0 1,1 0 0,-1 0 0,0 0 0,0 0 0,1 0 0,-1 0 0,0 0 0,0 0 0,1 0 0,-1 0 0,0 0 0,0-1-1,0 1 1,1 0 0,-1 0 0,0 0 0,0 0 0,0-1 0,1 1 0,-1 0 0,0 0 0,0 0 0,0-1 0,0 1 0,0 0-1,1 0 1,-1 0 0,0-1 0,0 1 0,0 0 0,0 0 0,0-1 0,0 1 0,0 0 0,0 0 0,0-1 0,6-19 461,-6 19-471,13-93 779,-10 64-452,1 0 0,10-36-1,-13 65-300,-1 0-1,1-1 1,-1 1 0,1 0-1,-1 0 1,1-1 0,0 1-1,0 0 1,0 0 0,0 0-1,0 0 1,0 0 0,0 0-1,0 0 1,0 1 0,0-1-1,0 0 1,0 1 0,1-1-1,-1 0 1,0 1 0,0-1-1,1 1 1,-1 0 0,0 0-1,1-1 1,-1 1 0,0 0-1,1 0 1,-1 0 0,1 0 0,-1 0-1,0 1 1,3 0 0,6 1 78,-1 0 1,1 1 0,-1 1 0,9 4 0,-2-1-14,195 75 1278,-207-81-1603,11 3 1014,-9-8-3707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1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5224,'0'0'8736,"11"0"-8306,152-3 1524,82-3-99,-18 8 91,-189 0-1538,-38-2-398,8 0 163,-1 0 1,1 1-1,-1-1 0,1 2 0,-1-1 0,1 1 0,6 3 1,-11-6 378,-13 2-443,-60 19-932,45-14-2321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13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8240,'0'0'1558,"11"-3"-1154,215-51 1902,-65 43-487,-66 6-686,-38-1-248,-33 3-152,0 1 1,-1 0 0,46 5-1,-49-1-265,8 2 479,-36-4-1096,-3-2-2957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13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8032,'0'0'-18,"10"-2"253,83-17 754,2 5 1,98-3-1,171-1 4074,-356 17-5081,5-2 1648,-6-5-3745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1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4512,'0'0'7280,"9"15"-6566,28 50-19,-32-56-453,-1 1-1,-1 0 1,0 0 0,0 0 0,2 21-1,-3-20 25,0-1-1,0 0 1,4 11-1,-2-10 83,0 0 0,1 0-1,0 0 1,1-1 0,12 18 0,-16-26-287,-1 1 0,1-2 0,0 1 0,0 0 0,0 0 0,1-1 0,-1 1 0,0-1 1,0 1-1,1-1 0,-1 0 0,1 0 0,-1 0 0,1-1 0,0 1 0,-1 0 0,1-1 0,0 0 0,-1 0 0,1 0 0,0 0 0,0 0 0,-1 0 1,1 0-1,0-1 0,-1 0 0,1 1 0,-1-1 0,1 0 0,-1 0 0,5-3 0,0 0 3,0-1 0,-1 0 0,1 0 0,-1 0-1,0-1 1,-1 1 0,1-1 0,-1-1 0,5-7 0,36-67 299,-35 61-274,1-6 155,16-51 0,-11 29 78,-1 10 414,-3 95 128,-4 22-624,-3-1 0,-7 101 0,0-90-31,2-59-105,-1 0 0,-1 0 1,-2-1-1,-1 1 1,-15 52-1,13-64-45,-1-1-1,0 1 1,-1-2 0,-1 1 0,-19 25-1,24-37-40,1 0-1,-2-1 0,1 1 1,0-1-1,-1 0 1,0-1-1,0 1 0,0-1 1,0 0-1,-1 0 0,1 0 1,-1-1-1,1 0 1,-1 0-1,0 0 0,0-1 1,0 0-1,0 0 0,0 0 1,0-1-1,-7 0 1,3-1 7,0-1 0,0 0 0,0 0 0,0-1 0,1 0 0,-1-1 0,1 0 0,0-1 0,-14-9 0,8 4 0,1-1 0,0-1 0,1 0 0,-19-23 1,30 33-29,1 1 0,-1-1 1,1 0-1,0 0 1,0 1-1,0-1 1,0 0-1,0 0 1,1 0-1,-1 0 1,0 0-1,1 0 1,0 0-1,-1 0 1,1 0-1,0 0 1,0 0-1,0 0 1,0 0-1,0 0 1,1-3-1,0 2-4,1 0-1,-1 0 1,1 0 0,-1 0-1,1 0 1,0 0 0,0 0 0,1 1-1,-1-1 1,0 1 0,5-4-1,6-3-13,-1 0 0,2 1 0,-1 1-1,22-9 1,-13 8 22,1 2 0,0 0 0,0 2 0,1 0-1,25 0 1,-24 2 13,1 1 53,-1 1 0,44 5 0,-58-4-16,-7-1-15,4 1 18,-11-4-166,-6-4-145,-3-5-3144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15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1 251 7528,'0'0'5182,"10"7"-4507,35 19 1,-44-26-603,1 1 1,0 0-1,0-1 1,0 1-1,0-1 0,0 0 1,0 0-1,0 0 1,0 0-1,0 0 0,0 0 1,0 0-1,0 0 1,0-1-1,0 1 0,0-1 1,-1 0-1,4-1 1,25-18 976,-26 17-958,13-13 352,-1-1-1,0-1 1,-1-1 0,20-32-1,-19 27-76,1-2 37,-9 14-60,0 0 0,0 1-1,20-21 1,-21 24-231,-6 7-83,-1 1 1,1-1-1,-1 0 0,1 0 0,0 0 0,-1 1 0,1-1 0,0 0 0,0 0 0,-1 1 0,1-1 0,0 1 0,0-1 0,0 1 0,0-1 0,0 1 0,0 0 0,-1-1 0,1 1 0,0 0 0,0-1 0,0 1 0,0 0 0,0 0 0,0 0 0,0 0 0,0 0 0,0 0 0,0 1 0,0-1 0,0 0 0,0 0 1,0 1-1,0-1 0,0 0 0,0 1 0,1 0 0,5 4 93,-1 0 0,0 1 0,0-1 0,0 1 0,-1 1 0,0-1 0,9 14 0,-3 1 226,14 31 0,-18-35-117,9 16 454,-17-30-1077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17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1 361 4008,'0'0'4201,"2"10"-3609,8 29 39,-10-38-598,1-1 0,-1 1 0,1 0-1,-1-1 1,0 1 0,1-1 0,-1 1 0,1 0 0,0-1 0,-1 1 0,1-1 0,-1 0 0,1 1 0,0-1 0,-1 1 0,1-1 0,0 0 0,-1 0 0,1 1 0,0-1 0,0 0 0,-1 0-1,1 0 1,0 0 0,0 0 0,-1 0 0,1 0 0,0 0 0,0 0 0,-1 0 0,1 0 0,0 0 0,0-1 0,-1 1 0,2-1 0,23-12 638,-23 12-592,14-10 244,-1 0 1,0-1 0,-1-1-1,0 0 1,-1-1 0,-1-1-1,15-22 1,62-120 1504,-61 103-1223,-25 48-502,0 0 64,0 1 1,0 0 0,-1-1-1,1 1 1,-1-1-1,-1 0 1,1 1-1,0-11 1,-2 16 89,3 40 930,-2-14-1066,1 25 106,-1-20-3,8 51 1,-8-73-150,1-1-1,1 1 0,-1-1 0,1 0 0,1 1 0,-1-2 0,1 1 1,1 0-1,0-1 0,9 12 0,-13-18-49,1 1-1,0-1 1,-1 0 0,1 0-1,0 0 1,0 0 0,0 0-1,0 0 1,0 0 0,0-1-1,0 1 1,0-1 0,0 1-1,1-1 1,-1 0 0,0 0-1,0 0 1,0 0 0,0 0-1,1 0 1,-1-1 0,0 1-1,0-1 1,0 0 0,2 0-1,5-3 27,-1 1 0,1-1-1,-1-1 1,12-8 0,16-16 71,-2-1 0,-2-2 1,43-52-1,-67 74-91,14-16 196,33-30 0,-54 55-215,0 0-1,1 0 1,-1 0 0,0 0-1,1 0 1,-1 1-1,0-1 1,1 1 0,-1-1-1,1 1 1,-1-1-1,1 1 1,-1 0 0,1 0-1,-1 0 1,1 0-1,-1 0 1,1 0-1,-1 0 1,1 0 0,-1 0-1,1 1 1,-1-1-1,1 1 1,-1-1 0,0 1-1,1 0 1,-1-1-1,0 1 1,1 0 0,-1 0-1,0 0 1,0 0-1,0 0 1,0 0 0,0 0-1,0 0 1,0 1-1,1 0 1,4 5 51,-1 1-1,0 0 1,0-1 0,-1 2 0,3 7-1,5 29 227,-2-4 181,-9-40-455,-1 0-1,0 0 1,1-1 0,-1 1-1,0 0 1,1 0 0,-1-1-1,1 1 1,-1 0 0,1-1-1,0 1 1,-1-1 0,1 1-1,0-1 1,-1 1 0,1-1 0,0 1-1,-1-1 1,1 0 0,0 1-1,0-1 1,0 0 0,-1 0-1,1 0 1,0 1 0,0-1-1,0 0 1,0 0 0,-1 0-1,1 0 1,0-1 0,0 1-1,0 0 1,0 0 0,-1 0-1,1-1 1,0 1 0,1-1 0,4-1 15,-1-1 0,1 0 0,-1 0 0,6-5 1,-7 6-11,149-109 277,-151 110-293,0-1 0,0 1 0,0-1 1,1 1-1,-1 0 0,0 0 0,1 0 0,-1 0 0,1 0 0,0 1 0,-1-1 0,1 1 0,-1 0 0,1 0 0,0 0 1,-1 0-1,1 0 0,0 0 0,-1 1 0,4 0 0,-2 1 3,0 0 1,-1 0-1,1 0 0,-1 0 1,0 1-1,0-1 0,0 1 1,0 0-1,0 0 0,0 0 1,-1 0-1,4 6 1,0 1 54,0 0 0,0 0 0,6 19 0,-10-25-25,-1 1 0,1 0 1,-1 0-1,0 0 0,-1 0 0,1 0 0,-1 0 1,0 0-1,0 0 0,-1 0 0,0 6 0,0-10-64,0 1 0,1 0-1,-1 0 1,0-1 0,0 1 0,0 0 0,0-1-1,0 1 1,0-1 0,-1 0 0,1 1-1,0-1 1,-1 0 0,-1 2 0,-7 3-3535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03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5824,'0'0'8502,"14"6"-8240,-2 0-201,4 3 48,2-1 1,-1-1-1,31 8 0,50 5 440,-60-14-108,0 2 0,-1 2 0,68 26 0,-90-27-393,21 12 817,-36-21-921,1 1 0,0-1 0,0 0 0,-1 1 0,1-1 0,0 0 0,0 0 0,0 1 0,0-1 0,0 0 1,-1 0-1,1 0 0,0 0 0,0 0 0,0 0 0,0 0 0,0-1 0,-1 1 0,1 0 0,0 0 0,0-1 0,0 1 0,0 0 0,-1-1 0,1 1 0,0-1 0,-1 1 0,1-1 0,0 1 0,-1-1 0,1 0 0,0 1 0,-1-1 0,1 0 0,0-1 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17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13056,'0'0'352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22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338 928 5120,'0'0'3182,"-11"2"-2614,-10 2-199,-1 1 0,1 1 0,0 1 0,-22 11-1,31-12-163,-2 0 89,-1 1 0,1 1 0,1 0 1,-1 1-1,1 0 0,1 1 0,-22 23 0,27-25-77,0 1 1,0 0-1,1 0 0,0 0 1,1 1-1,0 0 1,-5 14-1,9-20-125,0 0-1,0 0 1,0 0-1,1 0 1,0 0-1,-1 0 1,1 0-1,1 0 1,-1 0-1,1 0 1,0 0-1,-1 0 1,2 0-1,-1 0 1,0 0-1,1 0 1,0 0-1,0-1 1,0 1-1,0-1 1,0 0-1,1 1 1,3 3-1,-3-5-32,0 1 0,0-1-1,0 1 1,0-1-1,1 0 1,-1 0-1,1-1 1,-1 1 0,1-1-1,-1 1 1,1-1-1,0 0 1,0 0 0,0-1-1,0 1 1,-1-1-1,1 0 1,0 0-1,0 0 1,0-1 0,4 0-1,0-1 10,0 0 0,0 0-1,-1-1 1,1 0 0,-1 0 0,0-1 0,0 1-1,0-2 1,8-5 0,10-13 120,-1 0 0,-1-2-1,-1-1 1,31-47 0,-37 47-101,-2 0 1,-1-1 0,-1 0-1,-1-1 1,-1-1 0,9-45-1,18-183 239,-32 207-263,4-21 15,-3 38-11,-2 0 0,-2 0 1,0 0-1,-6-57 0,1 71 44,1-32 0,2 50-106,0 1 0,0 0 0,0-1 0,0 1 0,0 0 0,0-1 0,0 1 0,0 0 0,-1-1-1,1 1 1,0 0 0,0 0 0,0-1 0,0 1 0,0 0 0,-1-1 0,1 1 0,0 0 0,0 0 0,0-1-1,-1 1 1,1 0 0,0 0 0,0 0 0,-1-1 0,1 1 0,0 0 0,-1 0 0,1 0 0,0 0 0,0 0-1,-1 0 1,1-1 0,0 1 0,-1 0 0,1 0 0,0 0 0,-1 0 0,1 0 0,0 0 0,-1 0 0,1 0-1,0 1 1,-1-1 0,1 0 0,0 0 0,-1 0 0,1 0 0,0 0 0,-1 0 0,1 1 0,0-1 0,0 0-1,-1 0 1,1 0 0,0 1 0,0-1 0,-1 0 0,1 1 0,-7 27 52,0 0-1,2 0 1,1 1 0,0 55-1,4-74-43,0 48 109,10 70 1,1-6 45,-9-81-44,1 0 0,3-1 0,1 0 0,20 62 0,-24-95-83,0 1 0,1-1 0,0 0 0,5 7-1,-5-9-2,9 4 84,-13-9-111,1 0 1,0 1-1,0-1 0,0 0 0,0 1 1,-1-1-1,1 1 0,0-1 0,0 1 1,-1 0-1,1-1 0,0 1 0,-1 0 1,1-1-1,0 1 0,-1 0 0,1 0 1,-1-1-1,0 1 0,1 2 0,-1-3-5,0 0-1,0 0 0,0 0 1,0 0-1,0 1 0,0-1 0,0 0 1,0 0-1,0 0 0,0 0 1,0 0-1,0 1 0,1-1 1,-1 0-1,0 0 0,0 0 1,0 0-1,0 0 0,0 0 1,0 0-1,0 1 0,0-1 1,0 0-1,0 0 0,0 0 0,1 0 1,-1 0-1,0 0 0,0 0 1,0 0-1,0 0 0,0 0 1,0 1-1,1-1 0,-1 0 1,0 0-1,0 0 0,0 0 1,0 0-1,0 0 0,0 0 1,1 0-1,-1 0 0,0 0 0,0 0 1,0 0-1,4-1 417,-4 3-402,0-1-1,0 1 0,0-1 0,0 0 1,0 1-1,0-1 0,1 1 1,-1-1-1,0 0 0,1 1 0,-1-1 1,1 0-1,-1 1 0,1-1 1,0 0-1,0 0 0,-1 0 0,1 0 1,0 0-1,0 0 0,0 0 1,1 1-1,1 0-25,0-1 1,-1 0 0,1-1-1,0 1 1,-1 0-1,1-1 1,0 1-1,0-1 1,0 0 0,4 0-1,2-1 0,0 0 0,0-1-1,0 0 1,0 0-1,0-1 1,0 0 0,-1 0-1,1-1 1,-1 0 0,0-1-1,0 0 1,0 0 0,-1-1-1,0 0 1,0 0 0,0 0-1,6-10 1,-4 6 10,-1 0 0,-1 0 0,0-1 0,0 0 0,-1 0 0,0-1 0,-1 0 0,-1 0 0,0 0 0,0 0 0,-1-1 0,1-12 0,2-20 22,-9 32 47,0 9-27,1 10-25,-10 53 3,9-48-16,0 0 1,0 0-1,2 1 1,-1 0-1,2-1 0,-1 1 1,2 12-1,-1-24-8,1 12 18,1-1 0,-1 1-1,2-1 1,0 1 0,0-1 0,1 0-1,0 0 1,8 14 0,-5-12 14,-2-5-15,-1 0 1,1-1-1,7 10 0,-10-16-10,-1 1-1,0-1 1,1 0-1,-1 1 1,1-1-1,-1 0 1,1 0-1,0 0 1,-1 0 0,1 0-1,0-1 1,0 1-1,0 0 1,0-1-1,0 1 1,-1-1-1,1 0 1,0 1-1,0-1 1,4-1 0,4 0 12,0-2 0,1 0 0,-1 0 1,0 0-1,0-2 0,-1 1 0,1-1 0,-1 0 1,0-1-1,0 0 0,-1-1 0,9-8 1,-8 7-13,-1-1 1,0 0 0,0 0 0,-1-1 0,-1 0-1,1 0 1,-2 0 0,1-1 0,-1 0 0,5-18 0,18-115 128,-24 118-78,-3 21-32,0-1-1,0 0 1,1 0-1,4-10 1,-5 14-16,1-1-1,-1 1 1,1 0-1,0 0 1,-1 0-1,1 0 1,0 0-1,0 0 1,0 1-1,1-1 1,-1 1-1,0 0 1,4-2 0,-2 1-5,0 1 0,0-1 1,1 1-1,-1 0 1,0 0-1,1 0 1,-1 1-1,1 0 1,-1 0-1,1 0 1,-1 0-1,1 1 0,-1-1 1,0 1-1,1 0 1,-1 1-1,0-1 1,0 1-1,1 0 1,-1 0-1,5 3 1,-3-1-5,-1 0 1,1 0 0,0 1-1,-1-1 1,0 1 0,0 1 0,-1-1-1,1 1 1,-1-1 0,0 1-1,-1 1 1,0-1 0,4 9 0,7 21 17,-7-19 0,0 0-1,-1 1 1,5 29 0,-10-39-10,0-1-1,0 1 0,0-1 1,1 0-1,1 0 1,-1 0-1,1 0 1,0 0-1,1 0 0,-1-1 1,1 1-1,1-1 1,-1 0-1,1 0 0,7 6 1,-8-9-6,-1 0 0,1 0 0,0-1 0,0 0 0,0 1 0,0-1 0,0-1 0,1 1 0,-1-1 0,1 1 0,-1-1 0,1-1 0,-1 1 0,1 0 0,0-1 0,7-1 0,-2 1 0,0-2 0,0 1 1,0-1-1,0-1 0,-1 0 1,1 0-1,-1-1 1,0 0-1,0-1 0,0 1 1,-1-2-1,0 1 0,13-12 1,-7 3 8,0 0 0,-1 0 0,-1-2 0,0 1 0,-1-2 0,9-17 1,-17 29-12,-1 0 0,0 0 0,0 0 0,0-1 0,0 1 0,-1 0 1,0-1-1,0 1 0,-1 0 0,1-1 0,-1 1 0,0-1 1,-1 1-1,0-1 0,1 1 0,-1-1 0,-1 1 0,1 0 1,-1-1-1,0 1 0,0 0 0,-5-7 0,6 11-1,0-1 0,0 0 0,0 1 0,-1-1 0,1 1 0,0 0 0,-1-1 0,1 1 0,-1 0 0,1 0 0,-1 0 0,0 0 0,1 0 0,-1 0 0,0 0 0,0 1 0,-2-1 0,1 1 0,0 0 0,0 0 0,1 1 0,-1 0 0,0-1 0,1 1 0,-1 0 0,1 0 0,-1 1 0,1-1 0,-1 0 0,-2 4 0,1-3 0,0 1 0,0 0 0,1 0 0,-1 0 0,1 1 0,0-1 0,0 1 0,0 0 0,1-1 0,-1 1 0,1 1 0,0-1 0,0 0 0,-2 6 0,1 4 0,0 0 0,0 0 0,0 19 0,1-8 0,1-15 21,1-1-1,0 0 1,0 0-1,1 0 1,1 0-1,-1 0 1,1 0-1,1 0 1,0 0-1,0-1 1,0 1-1,1-1 1,1 0-1,9 14 1,-11-18-8,0 1 0,1-1 1,0 0-1,0 0 1,0 0-1,1 0 0,-1-1 1,1 0-1,0 0 1,0 0-1,0 0 0,0-1 1,0 0-1,1 0 1,-1 0-1,1-1 1,-1 1-1,1-2 0,0 1 1,-1 0-1,1-1 1,0 0-1,-1-1 0,9 0 1,14-5 29,0-2 0,0 0 0,51-25 0,72-49 15,-95 50-14,-43 25-29,1 1 0,20-6 0,3-1-17,-15 6-22,-18 6 25,-1 0 1,1 0-1,0 0 0,-1 0 1,1-1-1,-1 1 0,0-1 1,0 0-1,0 0 0,1 0 1,1-3-1,2-1 72,-9 8 2,-16 11 6,9-9-66,-1 0-1,1 1 1,0 0-1,0 1 1,0 0-1,1 0 1,0 1-1,0 0 1,0 1-1,1 0 1,1 0-1,-1 0 1,-7 13-1,13-19-13,0-1 0,0 1 1,0 0-1,0-1 0,1 1 0,-1 0 0,0 0 0,1-1 1,-1 1-1,1 0 0,0 0 0,0 0 0,-1 0 0,1 0 1,0-1-1,1 1 0,-1 0 0,0 0 0,0 0 0,1 0 1,-1 0-1,1-1 0,0 1 0,-1 0 0,1-1 0,0 1 1,0 0-1,0-1 0,0 1 0,1-1 0,-1 1 0,0-1 1,0 0-1,1 0 0,-1 1 0,1-1 0,-1 0 0,1 0 1,0 0-1,-1-1 0,1 1 0,0 0 0,2 0 0,5 2-4,0 0 0,0 0 0,1-1-1,-1-1 1,1 0 0,-1 0 0,11-1-1,-7-1-7,0 0-1,0-1 0,-1-1 1,1 0-1,-1-1 0,1 0 0,-1-1 1,-1 0-1,1-1 0,-1-1 1,0 1-1,0-2 0,-1 1 1,13-13-1,7-10-3,-1-1 1,-2-1 0,24-37-1,-31 40 13,-2 0 0,-1-2 0,21-54 0,26-105-5,-42 120 6,-10 35-12,-2-1 1,-2 0-1,-1 0 0,-2 0 0,-1-1 1,-3-66-1,-6 69-26,5 34 39,0 0 0,0 0-1,-1 0 1,1 1 0,0-1 0,0 0-1,0 0 1,0 0 0,0 0 0,0 0 0,0 0-1,0 0 1,-1 0 0,1 0 0,0 0-1,0 0 1,0 0 0,0 0 0,0 0-1,0 0 1,0 0 0,-1 0 0,1 0-1,0 0 1,0 0 0,0 0 0,0 0-1,0 0 1,0-1 0,0 1 0,0 0 0,-1 0-1,1 0 1,0 0 0,0 0 0,0 0-1,0 0 1,0 0 0,0 0 0,0 0-1,0 0 1,0-1 0,0 1 0,0 0-1,0 0 1,0 0 0,0 0 0,0 0-1,0 0 1,0 0 0,0-1 0,0 1 0,0 0-1,0 0 1,0 0 0,0 0 0,0 0-1,0 0 1,0-1 0,-7 11 13,7-10-11,-10 19 17,0 0 0,1 1-1,1 0 1,-7 32-1,-13 85 83,10-35-7,11-67-34,2 0 0,1 1 0,1 65 0,2-24 23,-1-58-41,2 0 0,0 1 0,1-1 0,1 0 0,5 24 0,-5-34-21,-1-3 14,1 0-1,0-1 1,0 1 0,4 7-1,-6-12-27,0 0 0,1 0 0,-1-1 0,1 1 0,-1 0-1,1-1 1,-1 1 0,1 0 0,0-1 0,-1 1-1,1 0 1,0-1 0,-1 1 0,1-1 0,0 0 0,0 1-1,0-1 1,-1 1 0,1-1 0,0 0 0,0 0 0,0 0-1,0 1 1,0-1 0,0 0 0,-1 0 0,1 0-1,0 0 1,0 0 0,0-1 0,0 1 0,0 0 0,0 0-1,-1 0 1,3-1 0,20-8 83,-19 8-82,1 0-1,-1 0 0,0-1 1,0 0-1,-1 0 1,1 0-1,0 0 0,-1 0 1,1-1-1,-1 0 0,6-5 1,24-33 78,-2-1 1,34-61 0,-65 103-86,0 0 0,0 1 0,0-1 1,0 0-1,0 0 0,1 0 0,-1 0 0,0 1 0,0-1 1,0 0-1,0 0 0,0 0 0,0 0 0,1 0 1,-1 0-1,0 1 0,0-1 0,0 0 0,0 0 1,1 0-1,-1 0 0,0 0 0,0 0 0,0 0 1,0 0-1,1 0 0,-1 0 0,0 0 0,0 0 0,0 0 1,1 0-1,-1 0 0,0 0 0,0 0 0,0 0 1,1 0-1,-1 0 0,0 0 0,0 0 0,0 0 1,0 0-1,1 0 0,-1 0 0,0-1 0,0 1 1,0 0-1,0 0 0,0 0 0,1 0 0,-1 0 1,0 0-1,0-1 0,0 1 0,0 0 0,0 0 0,0 0 1,0 0-1,0-1 0,0 1 0,1 0 0,0 20 8,-1-15-8,2 20 21,0 0 0,11 43 0,-12-61-8,1 0 1,0 0-1,1-1 0,-1 1 0,1-1 0,1 0 0,-1 1 0,1-1 0,0-1 0,0 1 0,1-1 0,0 1 1,0-1-1,10 7 0,-11-10 0,0 0 0,0-1 0,0 1 0,0-1 0,0 0 0,0 0 0,1-1 0,-1 1 0,0-1-1,1 0 1,-1 0 0,0 0 0,1-1 0,-1 0 0,0 1 0,0-1 0,1-1 0,-1 1 0,6-4 0,2 0 5,0-1 0,0 0-1,-1-1 1,0-1 0,11-8 0,-13 7-18,0 0 0,0 0 0,-1-1 0,11-16 0,-19 25 1,0 1 0,1 0 0,-1 0 0,0-1 0,1 1 0,-1 0 0,0 0 0,0-1 0,1 1 1,-1 0-1,0-1 0,0 1 0,1 0 0,-1-1 0,0 1 0,0 0 0,0-1 0,0 1 0,0-1 0,0 1 0,0 0 0,0-1 0,0 1 0,0-1 0,0 1 0,0 0 0,0-1 0,0 1 0,0-1 0,0 1 1,0 0-1,0-1 0,0 1 0,0 0 0,-1-1 0,1 1 0,0 0 0,0-1 0,-1 1 0,1 0 0,0-1 0,0 1 0,-1-1 0,0 1 4,0 0 1,0 0-1,1 0 0,-1 0 0,0 0 0,0 0 1,0 1-1,0-1 0,0 0 0,1 0 0,-1 1 1,0-1-1,0 0 0,1 1 0,-1-1 0,0 1 1,0-1-1,0 1 0,-6 6 11,0-1-1,0 1 1,1 0 0,0 1-1,0-1 1,1 1 0,0 0-1,-7 15 1,10-18-11,0-1 0,0 1 0,1-1 0,-1 1 0,1 0 0,0-1 0,1 1 0,-1 0 0,1 0 0,0 0 0,0-1 0,0 1 0,1 0 0,0 0-1,0-1 1,0 1 0,0 0 0,1-1 0,2 7 0,-3-10-5,0 0-1,0 0 1,0 0-1,0 0 1,0 0-1,0 0 1,0 0-1,0-1 1,0 1-1,0 0 1,0-1-1,1 1 1,-1 0-1,0-1 1,0 0-1,1 1 1,-1-1-1,0 0 1,1 1-1,-1-1 1,0 0-1,1 0 1,-1 0-1,1 0 1,-1-1-1,0 1 1,1 0-1,-1 0 1,0-1-1,0 1 1,2-1 0,2-1-5,0 0-1,-1 0 1,0 0 0,1-1 0,-1 1 0,0-1 0,6-5 0,-6 3 2,1 0-1,-1-1 0,0 1 0,0-1 1,0 0-1,-1 0 0,0 0 0,0 0 0,-1 0 1,0-1-1,0 1 0,0-1 0,-1 0 1,0 1-1,0-1 0,-1 0 0,0 0 0,0 0 1,0 0-1,-1 1 0,0-1 0,0 0 1,-1 1-1,0-1 0,0 1 0,-1-1 0,1 1 1,-1 0-1,-1 0 0,1 0 0,-1 0 1,0 1-1,0 0 0,-1-1 0,0 2 0,-7-8 1,-26-14 78,38 25-77,0 1 0,0 0 0,-1 0 1,1-1-1,0 1 0,-1 0 0,1 0 0,0 0 1,-1-1-1,1 1 0,0 0 0,-1 0 0,1 0 1,0 0-1,-1 0 0,1 0 0,-1 0 0,1 0 1,0 0-1,-1 0 0,1 0 0,0 0 0,-1 0 1,1 0-1,0 0 0,-1 0 0,1 1 0,0-1 1,-1 0-1,1 0 0,0 0 0,-1 0 0,1 1 0,0-1 1,-1 0-1,1 0 0,0 1 0,0-1 0,-1 0 1,1 1-1,0-1 0,0 0 0,0 1 0,-1-1 1,1 1-4,1-1 1,-1 1-1,0-1 1,0 1-1,1-1 1,-1 1 0,0-1-1,1 1 1,-1-1-1,1 1 1,-1-1-1,0 1 1,1-1-1,-1 0 1,1 1-1,-1-1 1,1 0 0,-1 1-1,1-1 1,-1 0-1,1 0 1,0 1-1,-1-1 1,1 0-1,-1 0 1,1 0-1,-1 0 1,1 0 0,0 0-1,0 0 1,21 0-30,-3-2 19,1 1 0,36 4 0,-4-1-15,-34-2 19,-4-1 6,0 1 1,-1 0 0,1 1 0,0 0 0,0 1 0,0 1 0,-1 0 0,1 1 0,16 7 0,-16-4 15,-6-4-10,0 1-1,-1 0 1,12 7 0,-18-10 3,0 0 0,0-1 0,0 1 0,0 0 0,0 0-1,0 0 1,0 0 0,0 0 0,0 0 0,0 0 0,-1 1 0,1-1 0,0 0 0,-1 0 0,1 1 0,-1-1 0,1 0 0,-1 1 0,0-1 0,0 0 0,1 1 0,-1-1 0,0 0 0,0 1 0,0-1 0,-1 1 0,1-1-1,0 2 1,-6 12 74,-2 8 160,8-23-238,0-1 1,0 1-1,0 0 1,0 0-1,0 0 1,0 0 0,0 0-1,0 0 1,0 0-1,0 0 1,0 0-1,0 0 1,0 0-1,0 0 1,0 0 0,0 0-1,0 0 1,0 0-1,1 0 1,-1 0-1,0 0 1,0 0-1,0 0 1,0 0 0,0-1-1,0 1 1,0 0-1,0 0 1,0 0-1,0 0 1,0 0-1,0 1 1,0-1 0,1 0-1,-1 0 1,0 0-1,0 0 1,0 0-1,0 0 1,0 0 0,0 0-1,0 0 1,0 0-1,0 0 1,0 0-1,0 0 1,0 0-1,0 0 1,0 0 0,0 0-1,0 0 1,1 0-1,-1 0 1,0 0-1,0 0 1,0 1-1,0-1 1,0 0 0,0 0-1,0 0 1,0 0-1,0 0 1,0 0-1,0 0 1,0 0-1,0 0 1,0 0 0,0 0-1,0 1 1,12-13 61,71-75-42,-83 87-22,1-1 1,0 0-1,0 1 0,-1-1 0,1 1 1,0-1-1,0 1 0,0-1 0,0 1 1,-1 0-1,1-1 0,0 1 0,0 0 0,0 0 1,0 0-1,0 0 0,0 0 0,0 0 1,0 0-1,0 0 0,0 0 0,0 0 1,-1 0-1,1 0 0,0 1 0,0-1 1,0 0-1,0 1 0,0-1 0,-1 1 1,1-1-1,0 1 0,1 0 0,2 3 0,0 0-1,-1 0 1,1 0-1,5 8 1,0 0 2,25 30 17,-25-29 31,1-1-1,0-1 0,0 1 0,2-2 1,14 13-1,-20-20-60,-8-6-712,-7-4 213,2 1-1,-1-2 1,1 1-1,-6-9 1,1 3-3050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22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12960,'0'0'2458,"14"-2"-2332,23-3-1000,49 0 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23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10152,'0'0'560,"85"10"-368,-7-10 128,13-4 16,12-2 104,-17 0 8,-13 6 72,-23 4 0,-20-2-32,-5-4 0,-15-2-256,-8 2-8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23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11856,'0'0'1640,"73"-41"-1552,-1 25 8,35-2-280,-26-8 16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25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5624,'0'0'1870,"2"10"-1240,33 157 2380,-27-93-1702,-1 77 0,-5-59-122,-3-38-434,0-39-381,1 0 0,0 0 0,1-1 0,0 1 0,7 29 0,-2-30 845,-4-13-256,-4-23 138,-1 2-1048,4-167 798,2 71-485,-2 93-263,0 0 0,2 1 0,0 0 0,2 0 0,0 0 1,1 0-1,19-40 0,-22 56-76,0 0 0,1 0-1,-1 1 1,2-1 0,-1 1 0,0 0 0,1 1-1,0-1 1,0 1 0,0 0 0,1 0 0,-1 0 0,1 1-1,0 0 1,0 0 0,0 0 0,0 1 0,1 0-1,-1 0 1,13-1 0,-9 1-3,-1 1 1,1 1-1,0 0 1,-1 0-1,1 1 1,-1 0-1,1 1 0,-1 0 1,1 0-1,-1 1 1,0 0-1,0 1 1,14 8-1,-17-8 7,1 0-1,-1 1 1,-1-1-1,1 1 1,-1 1-1,0-1 1,0 1-1,0 0 1,-1 0 0,0 0-1,0 1 1,0-1-1,-1 1 1,0 0-1,3 11 1,-5-13 0,0 1 0,0-1 0,0 1 0,-1-1 0,0 1 0,0-1 0,-1 1 0,1-1 0,-1 1-1,0-1 1,0 0 0,-1 0 0,0 1 0,0-1 0,0 0 0,0 0 0,-1 0 0,0-1 0,0 1 0,0-1 0,-8 8 0,6-6-1,-1-1 1,0 0-1,0 0 1,-1 0-1,0-1 1,1 0-1,-1-1 1,0 1-1,-1-1 1,1 0-1,-1-1 1,-12 3-1,7-3 27,0-1 0,0-1 0,0 0-1,0 0 1,-1-1 0,1-1 0,-13-3 0,23 5-27,-1-1-1,1 1 1,-1 0-1,0 0 1,1 0 0,-5 1-1,7-1-20,0 0-1,1 0 0,-1 0 0,1 0 1,-1 0-1,1 0 0,-1 0 0,1 1 1,-1-1-1,0 0 0,1 0 0,-1 1 1,1-1-1,-1 0 0,1 0 0,-1 1 1,1-1-1,0 1 0,-1-1 0,1 0 1,-1 1-1,1-1 0,0 1 0,-1-1 1,1 1-1,0-1 0,0 1 0,-1-1 1,1 1-1,0-1 0,0 1 0,0 0 1,0-1-1,0 1 0,0-1 0,-1 1 1,1-1-1,0 1 0,1 0 0,-1-1 1,0 1-1,0-1 0,0 1 1,0-1-1,0 1 0,1 0 0,-1 0 1,14 30 39,-3-4-30,22 37 1,-22-46-14,1 3 36,1 0 0,1-1 0,1 0 0,0-1 0,26 22 0,-16-17 58,-18-17-7,0 0-1,1 0 1,0 0-1,1-1 1,-1 0-1,1-1 1,13 7-1,-21-12-55,0 0 0,0 1-1,0-1 1,0 0 0,0 0-1,0 0 1,0 0 0,0 0-1,0 0 1,0 0 0,0 0-1,0 0 1,0-1 0,0 1-1,0 0 1,-1 0 0,1-1 0,2 0-1,-3 1-31,0 0 1,1-1-1,-1 1 0,0 0 1,0 0-1,1-1 0,-1 1 0,0 0 1,1-1-1,-1 1 0,0 0 0,0-1 1,0 1-1,1 0 0,-1-1 1,0 1-1,0 0 0,0-1 0,0 1 1,0-1-1,0 1 0,0 0 0,0-1 1,0 1-1,0-1 0,0 1 0,0 0 1,0-1-1,0 1 0,0-1 1,0 1-1,0 0 0,-1-1 0,1 1 1,0 0-1,0-1 0,-1 1 0,1-6-637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25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7136,'0'0'2850,"16"6"-2219,-11-4-583,17 8 217,1-2 0,1 0 0,-1-2 0,30 5 0,268 8 3227,-264-20-2919,0-3-1,61-11 0,-40 9-2719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26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0 6824,'0'0'4372,"-13"13"-3542,-145 169 1802,104-112-671,3 2-1,-54 102 0,103-170-1756,0-1 0,0 0-1,0 0 1,-1 0 0,1 0-1,-4 3 1,2-2 72,12-19 26,-4 6-3066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26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12664,'0'0'1908,"15"9"-1471,19 13-181,-1 1 0,30 30 0,3 7 762,-3 4 0,96 127 0,-119-142-348,-29-37-334,-1 0 1,-1 0-1,0 1 0,-1 0 1,0 0-1,7 16 0,-15-28-291,0 0-1,0 0 0,0-1 0,1 1 0,-1 0 1,0-1-1,1 1 0,-1 0 0,0-1 0,1 1 1,-1 0-1,1-1 0,-1 1 0,1-1 1,0 1-1,-1-1 0,1 1 0,0 0 0,-1-1-22,1-1 1,-1 1-1,0 0 0,1 0 0,-1 0 0,0 0 0,1 0 0,-1 0 0,0 0 0,1-1 0,-1 1 0,0 0 0,0 0 0,1 0 0,-1-1 0,0 1 0,0 0 0,1 0 1,-1-1-1,0 1 0,0 0 0,0-1 0,1 1 0,-1 0 0,0 0 0,0-1 0,9-29-1414,-7 25-434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27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119 207 11656,'0'0'1448,"6"18"-852,-5-16-570,8 26 278,-1 1 0,-1-1 0,4 41 0,20 234 4068,-31-301-4335,0 4 166,1 1 0,0-1 0,1 1 1,-1-1-1,1 1 0,3 6 0,-5-13-172,0 1 0,0-1 0,0 0-1,0 0 1,0 1 0,0-1 0,0 0 0,0 0 0,1 0 0,-1 1 0,0-1 0,0 0 0,0 0 0,0 0 0,0 1 0,0-1 0,1 0 0,-1 0 0,0 0 0,0 0-1,0 0 1,1 1 0,-1-1 0,0 0 0,0 0 0,0 0 0,1 0 0,-1 0 0,0 0 0,0 0 0,1 0 0,-1 0 0,0 0 0,0 0 0,1 0 0,2-8 714,-1-17-278,-2 24-471,0-40 251,-3 1 0,-10-55 1,-3-40 114,15 121-330,-3-55 146,3 0 1,10-95-1,-9 160-169,0 1 0,1-1 0,-1 1 0,1-1 0,0 0 0,0 1 0,1-1 0,-1 1 0,1 0 0,-1 0 0,1-1 0,0 1 0,0 0 0,1 0 0,-1 1 0,0-1-1,1 0 1,0 1 0,0-1 0,-1 1 0,1 0 0,1 0 0,-1 0 0,0 1 0,0-1 0,1 1 0,-1-1 0,1 1 0,-1 0 0,1 1 0,0-1 0,-1 1 0,1-1 0,0 1 0,-1 0 0,1 0 0,0 1 0,-1-1 0,1 1 0,6 2 0,-2-2 2,0 2 1,-1-1 0,0 1-1,1 0 1,-1 1-1,-1-1 1,1 1-1,0 1 1,-1-1-1,0 1 1,0 0-1,0 1 1,-1 0-1,1-1 1,-1 2-1,4 5 1,-6-6 4,0 0 0,0-1 0,0 1 0,-1 0 0,0 0 0,0 1 0,-1-1 0,1 0 0,-1 1 0,-1-1 0,1 0 0,-1 1 0,0-1 0,-1 1 0,1-1 0,-1 0 0,-1 1 0,1-1 0,-1 0 0,-3 8 0,0-4 21,0 1 0,-1-1 0,-1 0-1,1 0 1,-1-1 0,-1 0 0,0-1 0,-11 10 0,-10 7 180,-38 23 1,40-30-25,25-16-176,-6 6 247,19 0-91,262 146-183,-206-114-34,-63-38 35,-1 1 1,1-1-1,0 1 0,-1 0 1,0 0-1,0 0 0,1 0 1,-2 0-1,1 1 0,3 4 1,-5-6 5,0 0 0,-1 1 0,1-1 0,0 0 0,-1 0 1,0 0-1,1 0 0,-1 0 0,0 0 0,0 1 1,0-1-1,0 0 0,-1 0 0,1 0 0,-1 0 1,1 0-1,-1 0 0,0 0 0,1 0 0,-1 0 1,0 0-1,0 0 0,-3 3 0,-1 2 6,-1-1-1,0 0 1,0 0 0,0 0-1,-1-1 1,0 0 0,0 0-1,-1 0 1,1-1 0,-1 0-1,0-1 1,0 0 0,-9 3-1,-12 2 45,0-1-1,-39 4 0,38-7 24,0-2 0,0-1 0,-51-5-1,67 2-45,0 0-1,1-1 0,0 0 1,-1-1-1,1 0 0,1-1 1,-1-1-1,1 0 0,0 0 1,-14-11-1,22 15-40,1-1 0,0 1 0,0-1 0,0 0 0,0 1 0,1-1-1,-1-1 1,1 1 0,0 0 0,0 0 0,0-1 0,0 0 0,0 1 0,1-1 0,-1 0 0,1 0-1,0 1 1,1-1 0,-1 0 0,0 0 0,1 0 0,0 0 0,0 0 0,0 0 0,1 0-1,-1 0 1,1 0 0,1-4 0,11-18-3561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02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580 57 4912,'0'0'8252,"-10"-8"-8015,-32-23 0,41 30-200,-1 0-1,0 0 1,1 0-1,-1 0 1,0 0 0,1 0-1,-1 0 1,0 1-1,0-1 1,0 1-1,0-1 1,1 1-1,-1 0 1,0 0-1,-3 0 1,-7-1 293,7-1-92,-1 1 0,0-1 0,1 1 0,-10 0 1,14 1-115,-5 0 266,4 0-244,-5 0 308,7 0-446,-1 1 1,1-1 0,0 1-1,0-1 1,-1 0 0,1 1-1,0-1 1,0 1 0,0-1-1,-1 1 1,1-1 0,0 1-1,0-1 1,0 1 0,0-1-1,0 1 1,0-1 0,0 1-1,0-1 1,0 1 0,0-1-1,0 2 1,7 53 199,29 108-1,-10-53-16,-13-50-69,17 98 370,-28-137-438,1-9 23,-1 1 0,-1-1 0,0 0 0,0 1 1,-2-1-1,1 1 0,-2-1 0,0 0 0,-4 16 0,4-22-9,1 0 6,-1-1-1,0 1 0,-1-1 0,1 0 1,-5 7-1,5-9-47,0-1 0,0 0 1,0 0-1,0-1 0,-1 1 0,1 0 0,-1-1 1,1 1-1,-1-1 0,1 0 0,-1 0 0,0 0 1,-4 1-1,-24 4 174,0-1 1,0-1-1,0-2 1,-38-2-1,28-1 64,-68 9 0,94-6-215,0 0 49,0 1 0,-28 8 0,40-10-85,0 1-1,0-1 0,0 0 0,0 1 0,0 0 0,0 0 0,0-1 0,0 2 0,1-1 1,-1 0-1,1 0 0,0 1 0,0-1 0,0 1 0,0 0 0,0 0 0,0 0 1,-2 5-1,4-7-17,-1 1-1,1-1 1,0 0 0,0 0 0,-1 0 0,1 0 0,0 1-1,0-1 1,0 0 0,0 0 0,0 0 0,1 0 0,-1 1-1,0-1 1,0 0 0,1 0 0,-1 0 0,1 0 0,-1 0 0,1 0-1,-1 0 1,2 1 0,6 6-2786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28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11352,'0'0'1480,"85"-4"-960,-5 2 16,23-2 24,6 0 8,0-2-152,-14-2 0,-7 2-120,-15-4 7,-7 4-95,-7-2 8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4:3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 3112,'0'0'2809,"0"10"-2317,0 50 3389,-15-57-1773,-39 31 211,41-26-2075,4-2-12,0-1 0,1 2 0,-1-1 1,1 1-1,0 0 0,1 1 1,0-1-1,0 2 0,-7 10 0,12-16-162,0 0-1,0 0 1,1 1-1,0-1 1,-1 0-1,1 1 1,0-1-1,1 1 1,-1 0-1,0-1 1,1 1-1,0 0 1,0-1-1,0 1 1,1 5-1,0-5 1,1 1 1,-1-1-1,1 0 1,0 0-1,0 0 0,1 0 1,-1 0-1,1 0 1,0 0-1,0-1 0,0 1 1,4 3-1,5 1 84,-1 1 1,2-2-1,-1 0 0,1 0 1,0-1-1,0-1 0,20 5 1,-21-7-49,1 0 0,0-1 0,0 0 1,-1-1-1,26-2 0,-12 1-2494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5:5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67 105 2000,'0'0'7806,"-4"9"-7436,-13 31-8,-21 30 3125,37-67-3393,-1 0 0,1 0-1,0-1 1,1 1 0,-1 0 0,0 0 0,1 0-1,0 0 1,0 0 0,0 0 0,0 0 0,0 0-1,0-1 1,1 1 0,-1 0 0,2 3 0,0-3-45,-1 1 0,1-1 0,1 0 1,-1-1-1,0 1 0,1 0 0,-1-1 1,1 1-1,0-1 0,0 0 1,0 0-1,0 0 0,0 0 0,0 0 1,1-1-1,-1 1 0,1-1 0,-1 0 1,4 1-1,5 1-6,1 0-1,-1-1 1,1-1 0,17 1-1,45-14 291,-62 9-198,-8 3 127,-12 10-167,4-7-93,0 0-1,0-1 1,-1 1-1,1 0 1,-1-1-1,1 0 1,-1 0-1,0 0 1,0 0-1,0-1 1,-5 2-1,-49 8 47,45-9-22,10-2-23,1 0 0,0 1 1,0-1-1,-1 0 0,1-1 0,0 1 0,-1 0 0,1-1 0,0 1 0,0-1 0,0 0 0,-1 1 0,1-1 0,0 0 0,0 0 0,0-1 0,0 1 0,1 0 0,-1-1 0,0 1 0,0-1 0,1 1 0,-1-1 0,1 0 0,-1 0 0,1 0 0,0 0 0,0 0 0,0 0 0,-1-3 0,-2-6 12,0-1 0,1 0-1,0 0 1,-2-19 0,2 8 17,-3-22-16,6 43-11,-1 1 0,1-1-1,0 0 1,0 0-1,0 1 1,0-1 0,0 0-1,1 0 1,-1 1-1,0-1 1,1 0 0,0 1-1,-1-1 1,1 1-1,0-1 1,0 0 0,-1 1-1,1-1 1,2-1-1,0 0 11,0-1-1,-1 1 1,1 1-1,0-1 1,1 0-1,-1 1 1,6-4-1,11-3 54,1 0 0,25-6-1,-19 7 4,27-13-1,-47 18-64,0-1-1,0 0 1,0 0 0,-1 0-1,1-1 1,-1 0 0,-1 0-1,8-9 1,-2-1-2442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1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4416,'0'0'8156,"7"14"-7768,1 2-269,3 6 94,-1-1 1,8 29 0,37 125 1810,-48-140-1562,-6-26-309,1-1 0,-1 0 0,2 0 0,-1 0 0,8 14-1,-3-7 171,-5-10 304,0-13-91,-1-7-427,4-19 67,24-152 435,-24 166-551,9-41 208,28-72 0,-40 127-225,1 0 0,0-1-1,1 1 1,-1 0 0,1 1 0,1-1 0,-1 1 0,7-7 0,-10 11-23,0 0 0,0 1-1,0-1 1,0 0 0,0 0 0,0 1 0,0-1 0,1 1 0,-1-1-1,0 1 1,1-1 0,-1 1 0,0 0 0,1 0 0,-1-1 0,0 1 0,1 0-1,2 1 1,-3-1-2,1 1 0,0 0-1,-1 0 1,1 0-1,-1 0 1,1 0 0,-1 0-1,1 0 1,-1 0 0,1 1-1,-1-1 1,0 1 0,0-1-1,0 1 1,0-1-1,0 1 1,0-1 0,0 3-1,17 35 211,-3 1 0,-1 1 0,-2 0 0,12 71 0,-23-97-126,-1-12-64,1 0 0,-1 0 1,0 0-1,1 0 1,-1 0-1,1 0 1,0 0-1,0 0 1,0-1-1,0 1 1,3 5-1,-3-8-30,-1 0 0,1 0 1,-1 0-1,1 0 0,-1-1 0,1 1 1,-1 0-1,1 0 0,-1 0 0,1 0 1,-1 0-1,0-1 0,1 1 0,-1 0 1,1 0-1,-1-1 0,0 1 0,1 0 1,-1-1-1,0 1 0,1 0 0,-1-1 1,0 1-1,1 0 0,-1-1 0,0 1 1,1-1-1,9-14 58,-9 14-56,47-86 220,-37 64-156,2-1 0,0 2-1,2 0 1,17-21-1,-31 42-67,-1 0-1,1 1 1,0-1-1,-1 0 0,1 0 1,0 1-1,0-1 1,0 1-1,0-1 0,0 1 1,0-1-1,0 1 1,0-1-1,0 1 1,0 0-1,0-1 0,0 1 1,0 0-1,0 0 1,0 0-1,0 0 1,0 0-1,0 0 0,1 0 1,0 1 0,0 0 1,-1-1 0,1 1-1,0 0 1,-1 0 0,1 0-1,-1 0 1,1 1 0,-1-1-1,1 0 1,-1 1 0,2 1-1,2 5 31,1 0-1,-1 1 0,7 17 0,61 177 751,-67-187-666,-3-9-69,-1-1 0,1 1 1,0-1-1,1 0 0,-1 1 0,6 5 0,-1-7-275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2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0 5320,'0'0'6270,"-4"11"-5980,1-4-243,0 3 21,-1-1 0,0 1-1,-1 0 1,0-1 0,0 0-1,-9 11 1,-21 23 311,-108 125 851,115-141-844,-53 40 1,47-40 65,-36 36 1,61-54-351,-120 116 1843,110-102-1001,18-23-909,1 0 1,0 0-1,-1 1 0,1-1 1,0 0-1,-1 1 1,1-1-1,0 0 1,0 1-1,-1-1 0,1 0 1,0 1-1,0-1 1,0 1-1,-1-1 1,1 1-1,0-1 1,0 0-1,0 1 0,0-1 1,0 1-1,0-1 1,0 1-1,0-1 1,0 1-1,0-1 1,0 0-1,0 1 0,1-1 1,-1 1-1,0-1 1,0 1-1,0-1 1,0 0-1,1 1 1,-1-1-1,0 0 0,0 1 1,1-1-1,-1 0 1,0 1-1,1-1 1,-1 0-1,0 1 1,1-1-1,-1 0 0,1 0 1,-1 0-1,0 1 1,1-1-1,-1 0 1,1 0-1,-1 0 1,1 0-1,0 0 0,14 4 70,0 1 0,0 0-1,0 0 1,-1 2 0,15 8 0,-13-7-47,50 30 132,-1 3-1,108 91 1,-17-12 81,-146-112-233,1 1 0,-2 0 1,13 15-1,3 3 237,-25-27-267,1 1-1,-1-1 1,0 0 0,1 0-1,-1 0 1,0 1 0,1-1-1,-1 0 1,0 0-1,0 1 1,1-1 0,-1 0-1,0 1 1,0-1 0,0 0-1,1 1 1,-1-1 0,0 0-1,0 1 1,0-1 0,0 1-1,0-1 1,0 0 0,0 1-1,0-1 1,0 1 0,0-1-1,0 0 1,0 1-1,0-1 1,0 0 0,0 1-1,0-1 1,0 1 0,0-1-1,0 0 1,-1 1 0,1-1-1,0 0 1,0 1 0,0-1-1,-1 0 1,1 1 0,0-1-1,-1 0 1,1 0 0,0 1-1,0-1 1,-1 0 0,1 0-1,0 1 1,-1-1-1,1 0 1,-1 0 0,1 0-1,0 0 1,-1 0 0,0 0-1,1 1-159,0-1 1,-1 0-1,1 0 0,-1 0 0,1 0 0,0 1 0,-1-1 0,1 0 0,0 0 0,-1 1 0,1-1 0,0 0 0,-1 1 1,1-1-1,0 0 0,0 1 0,-1-1 0,1 0 0,0 1 0,0-1 0,0 0 0,-1 1 0,1 0 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8:18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255 108 7736,'0'0'7844,"-9"10"-7608,-30 32 8,34-36-164,-1-2 1,1 1 0,-1-1 0,0 1 0,-10 4-1,-9 7 194,-5 5 93,25-19-296,-1 1-1,2 0 1,-1 1 0,0 0 0,1-1-1,-1 1 1,1 1 0,0-1 0,0 1 0,1-1-1,-4 7 1,0 2 54,1-1 62,0-1 0,-11 16 1,15-24-130,0 1 0,0-1 0,0 1-1,1 0 1,-1-1 0,1 1 0,0 0 0,0 0 0,1 0 0,-1 0 0,1 0 0,-1 0 0,1 0 0,1 0 0,-1 0 0,0 0 0,1 0-1,0 0 1,0-1 0,2 6 0,-1-2 45,1-1 0,-1 1 1,1 0-1,1-1 0,-1 0 0,1 0 0,0 0 0,1 0 0,0-1 0,7 7 0,-9-9-50,0-1 0,0 0 0,0-1 0,0 1 0,1-1 0,-1 1 0,0-1-1,1 0 1,-1 0 0,1 0 0,0-1 0,-1 1 0,1-1 0,0 0 0,-1 0 0,1 0 0,0 0-1,-1-1 1,1 0 0,-1 0 0,1 0 0,-1 0 0,1 0 0,-1 0 0,6-4 0,5-3 83,1-1 1,-2 0 0,1-1 0,13-13 0,90-88 994,-115 110-1077,-1-1 1,1 0-1,0 0 1,0 1-1,0-1 0,0 1 1,0 0-1,0-1 1,0 1-1,0 0 1,3-1-1,-4 2-36,0 1 1,1-1-1,-1 0 1,0 0-1,0 0 1,0 1-1,0-1 0,0 1 1,0-1-1,0 1 1,0-1-1,0 1 0,0 0 1,0-1-1,0 1 1,0 0-1,0 0 0,0 0 1,0-1-1,-1 1 1,1 0-1,0 0 0,-1 0 1,2 2-1,35 64 121,-29-51-100,0-1 0,0 0 0,2 0 0,0-1 0,0 0 0,16 15 0,-23-27-23,0 1-1,0-1 0,0 1 0,0-1 1,1 0-1,-1 0 0,1-1 0,-1 1 1,1-1-1,0 0 0,-1 0 1,1 0-1,0 0 0,0 0 0,0-1 1,0 0-1,-1 0 0,1 0 1,0 0-1,0-1 0,0 1 0,0-1 1,-1 0-1,1 0 0,0 0 1,-1-1-1,1 0 0,-1 1 0,6-4 1,-1-1 17,1 0 1,-1-1-1,-1 0 1,1 0-1,-1-1 0,-1 1 1,1-1-1,-2-1 1,1 1-1,4-11 1,1-2 58,12-33 0,-20 46-68,-1-1 0,0 0 1,0 0-1,-1 0 0,0 0 0,0 0 0,-2-10 0,0-6 66,-1 0 1,-2 0-1,-1 1 0,-11-36 0,13 51-44,-1 0 0,0 0 0,0 0 0,-1 0-1,0 1 1,-1 0 0,0 0 0,0 1 0,0-1 0,-1 1-1,0 1 1,-1-1 0,0 1 0,-11-7 0,18 13-50,1-1 0,-1 1 0,0-1 1,1 1-1,-1 0 0,0-1 0,0 1 0,0 0 0,1 0 1,-1-1-1,0 1 0,0 0 0,0 0 0,1 0 0,-1 0 1,0 0-1,0 0 0,0 0 0,1 0 0,-1 1 1,0-1-1,0 0 0,0 0 0,1 1 0,-1-1 0,0 0 1,0 1-1,1-1 0,-1 1 0,0-1 0,1 1 0,-1-1 1,1 1-1,-1 0 0,0 0 0,-11 25-3649,12-24 2855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8:18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0 9240,'0'0'6664,"-11"2"-6268,0 0-250,0-1 0,0 2 0,1 0 0,-1 0 0,1 1 0,0 0 0,0 1 0,0 0 0,0 0 0,-13 11 0,14-8 55,1 0 0,1 1-1,0-1 1,0 1 0,-11 20 0,15-24-75,0 1-1,1-1 1,0 1 0,0 0-1,0 0 1,1 0 0,0 0-1,0 0 1,0 0 0,1 0-1,0 0 1,1 9 0,0-13-88,-1 0 1,1 0 0,0 0 0,0 0 0,0 0-1,0-1 1,0 1 0,0 0 0,1-1 0,-1 1-1,0-1 1,1 1 0,-1-1 0,1 0 0,0 1-1,-1-1 1,1 0 0,0 0 0,0 0 0,0-1-1,0 1 1,2 0 0,2 2 54,0-2-1,0 1 1,0-1-1,0 0 1,12 1 0,1-4 142,0 0 0,-1-1 0,1 0 1,20-8-1,-16 4 487,41-5 1,-44 4 113,-4 2-4308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8:19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10344,'0'0'6366,"13"-7"-5845,-3 1-405,92-51 1182,-90 52-1017,1 0 0,-1 1-1,0 1 1,1 0 0,20-2 0,69 0 1063,-11 1-380,-71 4-716,-17 1-185,0-1 0,-1 1-1,1-1 1,0 0 0,0 0-1,0-1 1,0 1-1,-1 0 1,1-1 0,0 0-1,0 1 1,-1-1 0,1 0-1,2-2 1,9-3 968,-18 10-4191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8:19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0 142 11256,'0'0'3166,"12"-6"-2495,4-2-468,1-1 87,1 1 1,24-9 0,-4 6 280,0 3 0,55-7 0,-51 10 304,76-20-1,-71 6 57,-31 8-3318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8:21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35 8336,'0'0'7414,"-10"-3"-7116,-33-9 0,40 12-251,-1-1-1,1 1 1,-1 0-1,1 0 1,-1 0 0,1 1-1,-1-1 1,1 1-1,-1-1 1,1 1-1,0 0 1,-1 1-1,1-1 1,0 1-1,-4 1 1,-6 4 120,2-2 12,0 0 0,1 1 1,0 0-1,0 1 0,-14 12 0,19-15-87,1 0 1,-1 1-1,1 0 0,-1 0 0,2 0 0,-1 0 0,0 1 1,1-1-1,0 1 0,0 0 0,-2 10 0,4-13-45,1 1 0,0-1 0,0 0 0,0 1 0,1-1 0,-1 0 0,1 1 0,0-1 0,0 0 0,0 0 0,0 1 0,0-1 0,1 0 0,-1 0 0,1 0 0,0-1 0,4 6 0,-1-1 28,1-1 0,1 1 1,-1-1-1,1 0 0,9 6 1,-11-8-10,1-1 0,-1 0 0,1 0 0,0 0 0,-1-1 0,1 1 0,0-1 0,1-1 0,-1 1 0,0-1 0,0-1 0,1 1 0,-1-1 0,13-1 0,-14 0-17,1 0 0,-1-1 0,1 1 0,-1-1 0,0-1 0,1 1 0,-1-1 0,0 0 0,-1 0 0,1 0 0,0-1 0,-1 0-1,0 0 1,0 0 0,0 0 0,4-7 0,3-3 64,-7 10-62,0-1-1,-1 1 0,1-1 0,-1 0 0,0 1 1,-1-2-1,1 1 0,-1 0 0,0 0 0,2-9 1,-1-3 78,-2-1 1,0-25 0,-2 36-47,0 0 0,0 0-1,0 0 1,-1 0 0,0 0 0,0 1 0,-1-1-1,0 1 1,-4-8 0,1 7 65,6 7-139,0 0 0,0 0 0,1 1 0,-1-1 0,0 0 0,0 0-1,0 0 1,0 0 0,0 0 0,0 0 0,0 0 0,0 0 0,0 0 0,0 0-1,0 0 1,0 1 0,0-1 0,0 0 0,0 0 0,0 0 0,-1 0 0,1 0-1,0 0 1,0 0 0,0 0 0,0 0 0,0 0 0,0 0 0,0 0-1,0 0 1,0 1 0,0-1 0,0 0 0,0 0 0,0 0 0,0 0 0,0 0-1,0 0 1,0 0 0,-1 0 0,1 0 0,0 0 0,0 0 0,0 0 0,0 0-1,0 0 1,0 0 0,0 0 0,0 0 0,18 52 176,7 18-19,-8 8 143,-3 1 0,5 129 1,-15-99 415,-5-103-694,0 0 1,-1 1-1,0-1 1,0 0-1,0 0 0,-1-1 1,0 1-1,0 0 1,0-1-1,-1 0 1,0 0-1,0 0 0,-6 6 1,-3-2-223,6-7-2520,6-1 1568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04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 5720,'0'0'7446,"-2"12"-7044,-18 138 1044,4 121 411,8-160-970,8-70-2507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8:22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8240,'0'0'4521,"7"18"-3993,29 79 235,29 130 1,-22 14 155,-37-190-524,-2 0 0,-5 89 1,-1-101-56,2-26-93,-1-1 0,0 0 0,0 0 1,-6 21-1,5-23 571,3-15-3140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8:22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8432,'0'0'4321,"7"19"-3880,13 39 31,-3 1 0,11 67 0,19 405 3779,-47-526-4034,1 0 1,0 1-1,0-1 1,0 0-1,0 0 1,1 0-1,3 8 1,-5-13-199,1 0 0,-1 0 0,0 0 0,1-1 0,-1 1-1,0 0 1,1 0 0,-1-1 0,0 1 0,0 0 0,1 0 0,-1-1 0,0 1 0,0 0 0,0 0 0,1-1 0,-1 1 0,0 0 0,0-1 0,0 1 0,0 0 0,0-1 0,0 1 0,0-1 0,1 1 0,-1-1 0,2-15-2497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8:24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1 242 9944,'0'0'5844,"11"13"-5416,-6-8-383,6 7 72,0 1 0,-1 1 0,-1 0 0,0 0 0,0 1 0,7 18-1,3 15 616,-2 0-1,19 87 0,-11-34 409,-12-51 177,-25-66 608,-6-17-1815,-11-32 232,-30-96 0,46 111-177,3-1 1,-6-79 0,12 90-59,3 31-76,0-1 1,1 0-1,0 0 1,1 0 0,0 1-1,1-1 1,0 0 0,5-15-1,-4 19-16,-1 0 0,1 1 0,0-1 0,0 1 0,1 0 1,-1 0-1,1 0 0,0 0 0,1 1 0,-1-1 0,1 1 0,0 0 0,0 0 0,0 1 0,6-3 0,-1 1-7,1 0 1,1 1-1,-1 0 1,1 1-1,-1 0 1,1 1-1,0 0 1,0 1-1,0 0 0,16 2 1,-23-1-4,0 0-1,0 1 1,0 0 0,0 0-1,0 0 1,0 1 0,0-1 0,-1 1-1,1 0 1,0 1 0,-1-1-1,0 1 1,1 0 0,-1 0-1,0 0 1,-1 0 0,1 1 0,0 0-1,-1 0 1,0 0 0,0 0-1,0 0 1,-1 0 0,1 1-1,-1-1 1,3 10 0,-4-9 7,0 0 0,-1 0 1,0 0-1,0 0 0,0 0 0,0-1 1,-1 1-1,0 0 0,0 0 0,0 0 1,-1-1-1,-2 7 0,-1 1 20,0-1 1,-1 1-1,-11 15 0,5-13 10,-1 0 0,0-1-1,0-1 1,-2 0 0,1-1 0,-24 14 0,-21 16 197,36-17-35,22-23-196,1-1 0,-1 1 0,1 0 0,-1-1 0,1 1 0,0 0 0,-1-1 0,1 1 0,0 0 0,-1-1 0,1 1 0,0 0 0,0 0 0,0 0 0,0-1 0,0 1 0,0 0 0,0 0 1,0-1-1,0 1 0,0 0 0,0 0 0,0 0 0,1-1 0,-1 1 0,0 0 0,0-1 0,1 1 0,-1 0 0,1 0 0,-1-1 0,1 1 0,-1-1 0,1 1 0,-1 0 0,1-1 0,-1 1 0,2 0 0,11 7 20,0-1 0,1 0 0,0-1 0,26 9 0,61 8-25,-36-9 7,139 28-56,-190-39 38,0 0 0,17 7 0,-27-8 6,0 0-1,0 0 0,0 0 0,0 0 0,-1 1 0,1 0 1,-1-1-1,0 1 0,0 0 0,0 1 0,4 5 0,-6-8 8,0 1 0,-1-1-1,0 1 1,1-1-1,-1 1 1,0 0-1,0-1 1,0 1-1,0 0 1,0-1-1,0 1 1,0 0-1,0-1 1,-1 1-1,1-1 1,-1 1-1,1-1 1,-1 1-1,0-1 1,0 1-1,1-1 1,-1 1-1,0-1 1,0 0-1,-2 2 1,-2 4 14,-1 0 1,0-1-1,-11 10 0,-3 0 33,-1-1-1,0-1 1,-2-1-1,1-1 1,-2-1-1,1-1 1,-44 12-1,28-12 91,0-2-1,-1-2 1,0-1 0,-51-1-1,75-4-424,8-1 461,-1 1 1,1 1-1,-14 1 0,19-1-556,1-1 0,0 1 0,0 0 1,0 0-1,0 0 0,0 0 0,0 0 0,0 0 0,0 0 0,-3 3 1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8:24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0 339 9648,'0'0'9305,"15"-5"-8897,203-59 665,36 27-313,-53 11-341,-87 5-205,194-28 398,313-39 987,-566 77-853,65-22 0,-111 31 238,-21 1-523,10 0-461,-1 1 0,1 0 0,-1 0 0,1 0-1,-1 0 1,1 0 0,-1 1 0,1-1 0,-1 1 0,1 0 0,-1-1-1,1 1 1,0 0 0,0 0 0,-3 2 0,-9 9-3542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8:26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 8840,'0'0'6912,"10"11"-6215,52 67 403,-51-63-737,-1 1-1,0 0 0,-1 0 0,9 23 1,-16-31-71,1 1-1,1-1 1,-1-1 0,1 1 0,1-1 0,-1 1 0,9 8-1,-13-16-263,0 0-1,0 1 0,0-1 1,1 0-1,-1 0 1,0 0-1,0 0 0,0 0 1,0 0-1,1 0 0,-1 1 1,0-1-1,0 0 0,0 0 1,0 0-1,1 0 0,-1 0 1,0 0-1,0 0 1,0 0-1,1 0 0,-1 0 1,0 0-1,0 0 0,0 0 1,1 0-1,-1 0 0,0 0 1,0-1-1,0 1 1,1 0-1,-1 0 0,0 0 1,0 0-1,0 0 0,0 0 1,0 0-1,1-1 0,-1 1 1,0 0-1,0 0 0,0 0 1,0 0-1,0 0 1,0-1-1,0 1 0,1 0 1,2-14 290,-1-77 180,2-43 41,-2 118-455,0 0 1,1 1-1,1 0 1,1 0-1,0 0 1,11-22-1,-15 35-66,2-5 44,0 1 0,1 0-1,0 0 1,0 0 0,9-10 0,-11 15-49,-1 0 0,1 0 0,-1-1-1,1 1 1,0 0 0,0 1 0,-1-1 0,1 0 0,0 0 0,0 1 0,0-1 0,0 1 0,0 0-1,0-1 1,0 1 0,0 0 0,0 0 0,0 0 0,0 1 0,0-1 0,0 0 0,0 1 0,0-1-1,-1 1 1,4 1 0,0 1 2,1-1-1,-1 2 1,-1-1-1,1 0 1,0 1-1,-1 0 0,0 0 1,0 0-1,0 1 1,-1 0-1,1-1 1,4 10-1,3 6 68,14 38-1,-20-45-17,-2 0 1,1 0 0,1 17-1,4 19 415,-9-49-465,0 0 0,0 0 0,0 1 0,0-1 0,1 0 0,-1 1 0,0-1 0,0 0-1,0 1 1,0-1 0,0 0 0,1 0 0,-1 1 0,0-1 0,0 0 0,0 0 0,1 1 0,-1-1 0,0 0 0,0 0-1,1 0 1,-1 1 0,0-1 0,1 0 0,-1 0 0,0 0 0,0 0 0,1 0 0,-1 0 0,0 0 0,1 1 0,-1-1-1,0 0 1,1 0 0,-1 0 0,0 0 0,1-1 0,13-7 219,8-19-58,3-14-14,-16 24-93,1 1 0,0 0 0,2 1 0,0 0 0,0 1 1,23-21-1,-32 33-50,-1 0-1,1 0 1,-1 0 0,1 1 0,0-1-1,0 1 1,0-1 0,0 1-1,0 0 1,0 0 0,0 0 0,0 1-1,0-1 1,0 1 0,0 0 0,0 0-1,1 0 1,-1 0 0,0 0 0,0 1-1,0-1 1,0 1 0,0 0 0,0 0-1,0 0 1,0 0 0,0 1 0,0-1-1,-1 1 1,1 0 0,0-1 0,-1 1-1,4 4 1,4 5 68,0 1 0,0 0 0,-1 1-1,-1 0 1,11 21 0,-10-16 4,-2-7 43,-2 0 1,0 1 0,0 0 0,4 20-1,-5 3-3542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0:0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8640,'0'0'7146,"-13"0"-6926,-3 0-84,0 0 0,0 2 0,0 0 0,-30 8 0,39-7-31,-1 1-1,1-1 1,0 1-1,1 0 1,-1 1-1,1-1 1,-1 1-1,1 1 1,1-1 0,-1 1-1,-7 11 1,10-14-30,0 1 0,1-1 0,0 1 1,0 0-1,0-1 0,0 1 0,1 0 0,-1 0 1,1 0-1,0 0 0,1 1 0,-1-1 1,0 0-1,1 0 0,0 1 0,0-1 0,1 0 1,-1 0-1,1 0 0,0 1 0,0-1 1,0 0-1,2 5 0,2-1 58,0 1 0,1-1 0,0 0 0,0-1 1,1 0-1,0 0 0,11 9 0,-3-5 171,0 0-1,34 18 1,-42-27-180,1 1 0,-1-1 0,1 0 0,0 0 0,0-1 0,0 0 0,0 0 0,0-1 0,0 0-1,0-1 1,13-2 0,-15 2-285,1 0-1,-1 0 0,1-1 1,-1 0-1,0 0 0,0-1 1,0 1-1,-1-2 1,1 1-1,0 0 0,-1-1 1,0 0-1,0 0 0,4-5 1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19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8136,'0'0'5857,"6"10"-5113,51 77 1284,-47-65-1632,-1 0 0,-1 0 0,-1 1 1,6 32-1,12 36 844,-17-66-843,-1-2 340,14 28 0,-21-51-709,0 0 1,0 1 0,1-1 0,-1 0 0,0 1-1,0-1 1,0 0 0,1 1 0,-1-1 0,0 0 0,0 1-1,1-1 1,-1 0 0,0 0 0,0 1 0,1-1-1,-1 0 1,0 0 0,1 0 0,-1 1 0,1-1-1,-1 0 1,0 0 0,1 0 0,-1 0 0,0 0-1,1 0 1,-1 0 0,1 0 0,-1 0 0,0 0-1,1 0 1,-1 0 0,1 0 0,-1 0 0,0 0-1,1 0 1,-1 0 0,0 0 0,1-1 0,-1 1-1,0 0 1,1 0 0,-1 0 0,0-1 0,1 1 0,-1 0-1,0 0 1,1-1 0,-1 1 0,0 0 0,0-1-1,0 1 1,1 0 0,-1-1 0,0 1 0,0 0-1,0-1 1,0 1 0,0 0 0,1-2 0,11-25 342,-11 26-343,8-31 187,-1 0 0,-1 0 0,-2 0 0,-1-1-1,-1-38 1,3-16 312,-5 33-250,-2 43-196,1 0-1,0 0 1,1 0 0,0 0-1,1 0 1,0 0 0,6-16 0,-7 24-39,0 0 0,0 1 0,0-1 0,1 0 1,-1 0-1,1 1 0,0-1 0,0 1 0,0 0 1,0 0-1,0-1 0,0 1 0,1 0 1,2-2-1,-2 4-23,-1-1 1,0 0 0,0 1-1,0 0 1,1-1-1,-1 1 1,0 0 0,1 0-1,-1 0 1,0 1 0,0-1-1,1 0 1,-1 1-1,0 0 1,0-1 0,0 1-1,0 0 1,0 0 0,0 0-1,3 2 1,1 0 18,15 8 187,1 2 0,20 15 0,-3-1-693,-34-22-3280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20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9440,'0'0'7911,"5"13"-7373,12 40-28,-16-47-380,0 0 0,0 0-1,0-1 1,-1 1 0,0 0-1,-1 11 1,0 12 465,10 88 2144,-9-115-2540,0 1 1,0 0 0,1-1-1,-1 1 1,1-1-1,0 1 1,0-1 0,0 1-1,0-1 1,2 3 0,-2-5 334,19-5-159,5-4-205,0 1 0,1 1 1,0 1-1,0 2 0,41-3 0,-45 7-44,-14-1-15,1 1 0,-1 0 0,0 0 0,1 1 0,-1 0 0,11 4 0,-15-6-50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29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8536,'0'0'7086,"-7"10"-6707,-18 32 1,24-40-265,0-1-1,1 0 1,-1 0 0,0 1 0,1-1-1,-1 0 1,1 1 0,0-1 0,-1 1 0,1-1-1,0 3 1,0-4-85,0 1 1,0-1-1,0 1 0,0-1 0,0 0 0,1 1 1,-1-1-1,0 1 0,0-1 0,0 1 1,1-1-1,-1 0 0,0 1 0,1-1 0,-1 1 1,0-1-1,1 0 0,-1 0 0,0 1 0,1-1 1,-1 0-1,1 1 0,1 0 26,1-1 0,-1 1 0,1 0 0,-1-1-1,1 0 1,-1 0 0,1 1 0,3-2 0,1 1 202,70 8 465,0-5-1,78-5 1,-102-6-317,-40 5-154,1 0 0,25 0 1,-13-1 207,-23 3-341,0 0-1,1 0 1,-1 1 0,0-1-1,1 1 1,-1 0-1,1 0 1,-1 0 0,7 2-1,-10-2-106,1 0 0,-1 0 0,0 0-1,0 0 1,0 0 0,0 0 0,0 0 0,1 0-1,-1 0 1,0 0 0,0 0 0,0 1 0,0-1-1,0 0 1,0 0 0,0 0 0,1 0 0,-1 0-1,0 0 1,0 0 0,0 0 0,0 1 0,0-1-1,0 0 1,0 0 0,0 0 0,0 0 0,0 0-1,0 1 1,0-1 0,0 0 0,0 0 0,0 0-1,0 0 1,0 0 0,0 1 0,0-1 0,0 0-1,0 0 1,0 0 0,0 0 0,0 1 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30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10848,'0'0'6966,"12"5"-6683,4 1-163,-1-1-1,1 0 1,0-1 0,32 3-1,189-12 1475,-67-1 892,-152 8-1556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05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 8240,'0'0'5849,"10"-2"-5416,70-6 520,1 2-1,82 7 0,-151-1-786,-1-1-1,1 0 0,-1-1 0,15-3 0,-14 2 165,1 1-1,23-2 1,-13 0 178,-16-1-2841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35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0 669 8840,'0'0'3160,"10"-7"-2679,87-65 1631,-29 10 270,-67 61-2303,1 0 0,-1-1 0,1 1-1,-1 0 1,1 0 0,-1 0 0,1 0 0,0 0-1,-1 0 1,1 0 0,0 1 0,0-1-1,0 1 1,0-1 0,-1 1 0,1 0-1,0 0 1,0 0 0,0 0 0,0 0-1,0 0 1,0 0 0,0 0 0,-1 1-1,1-1 1,2 2 0,-1 0-25,0 0 1,0 0 0,0 1-1,0-1 1,0 1-1,-1 0 1,1 0 0,-1 0-1,0 0 1,0 0-1,0 0 1,0 1-1,1 5 1,44 97 515,-5 1 0,32 133-1,-35-110 198,-17-65-253,-16-50-291,5 15 612,-11-29-814,0-1 1,0 1-1,1-1 0,-1 0 1,0 1-1,0-1 0,0 0 1,0 1-1,0-1 1,1 0-1,-1 1 0,0-1 1,0 0-1,1 1 0,-1-1 1,0 0-1,0 0 0,1 1 1,-1-1-1,0 0 1,1 0-1,-1 1 0,0-1 1,1 0-1,-1 0 0,0 0 1,1 0-1,-1 0 0,0 0 1,1 1-1,-1-1 1,1 0-1,-1 0 0,0 0 1,1 0-1,-1 0 0,1-1 1,-1 1-1,0 0 0,1 0 1,-1 0-1,0 0 1,1 0-1,0-1 0,10-24 157,0-8-111,-1 0 1,-2 0-1,5-52 1,1-108 86,-11 144-132,2-205 33,-6 113-23,1-31 69,1 158-98,1 0 1,1-1-1,5-15 0,1-8 0,-8 6-86,-1 19 45,-6-22-305,2 25 278,4 10 60,-1 0 0,1-1-1,-1 1 1,1-1 0,0 1 0,-1-1 0,1 1-1,0-1 1,0 1 0,-1-1 0,1 1 0,0-1-1,0 0 1,0 1 0,0-1 0,0 1 0,0-1-1,0 1 1,0-1 0,0 0 0,0 1 0,0-1-1,0 1 1,0-1 0,0 0 0,0 1 0,0-1-1,1 1 1,-1-2 0,1 1-45,-1 0 44,0 0 0,0 0 0,0 0 0,0 0 0,1 1 1,-1-1-1,0 0 0,1 0 0,-1 0 0,1 0 0,-1 0 0,1 1 1,-1-1-1,1 0 0,-1 0 0,1 1 0,0-1 0,1-1 1,57 6 228,-1 2 0,87 21 0,-137-26-212,32 5 51,0-3 1,0-1 0,0-2-1,58-7 1,-64 4-34,-2 0-2,154-3 236,-91 3-92,-25 1-20,144 2 125,-3-10-108,-194 10-157,0 1 0,22 3 0,-24-2-21,1-1 1,28 0-1,51-2 44,-43 3-13,36 5 82,-78-6-91,-1 0 1,0 0 0,0 0 0,0-1 0,0-1 0,12-1 0,30 0 16,-41 2-26,0 0 1,0 0-1,18-4 1,-15 2 8,1 0 0,26 1 0,-3 0-5,-2 2-1,-28 0-5,-1 0 0,1-1 1,-1 0-1,0 0 0,1-1 0,6-1 0,22-6 32,39-4 1,-38 5-2,-36 5 68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37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 8936,'0'0'7903,"-2"11"-7557,1-6-290,0 2 3,0-1 1,0 1-1,-1-1 0,0 0 0,0 1 0,-1-1 0,0 0 0,0-1 0,0 1 0,-5 5 0,-80 91 2365,63-66-941,24-34-1423,0-1 0,0 0-1,1 0 1,-1 1 0,0-1 0,0 1 0,1-1-1,-1 0 1,1 1 0,-1-1 0,1 1 0,0-1-1,0 1 1,0-1 0,0 1 0,0 0-1,0-1 1,0 3 0,0-2 20,1 0-1,-1 0 1,0-1-1,0 1 1,-1 0-1,1 0 1,0 0-1,-1-1 1,1 1 0,-1 0-1,-1 3 1,1-2 27,0 1 0,1 0 0,-1 0 0,1 0 0,-1 0 0,1 0 0,0 0 0,1 1 0,0 6 0,1-10-91,0 0 0,-1 1 0,1-1 0,0 0 0,0 0 1,0 0-1,0 0 0,0 0 0,0-1 0,0 1 0,0-1 0,0 1 0,0-1 0,3 1 0,8 2 45,9 3-15,-16-4-36,0-1-1,-1 1 0,1 0 1,-1 0-1,0 1 0,6 3 1,19 11 20,-20-11-10,0-1-1,0 2 0,8 7 1,17 14 22,-25-21 1,0 0 0,-1 1-1,0 0 1,-1 1 0,1 0-1,-2 0 1,14 20 0,12 37 483,-30-61-597,1 2 144,-4-3-3719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39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8640,'0'0'6720,"10"-4"-6299,5-3-279,1-1 219,-1 1 1,1 1-1,23-6 1,-18 6 67,-16 5-245,-1 0-1,0 0 1,1 0-1,-1 0 0,0 1 1,6-1-1,-7 2-114,-1-1 0,0 1 0,1-1 0,-1 1 0,0 0 0,0 0 0,0 0 0,0 0-1,0 0 1,0 1 0,0-1 0,0 0 0,0 1 0,-1 0 0,4 3 0,-1 2 62,1 0 1,-1 0-1,-1 0 1,1 1-1,-1 0 0,-1 0 1,1 0-1,-1 0 1,-1 0-1,0 0 1,1 11-1,0-5 233,0 0 0,8 26 0,-4-21 81,-5-15-341,0 0 1,1 1-1,-1-1 1,1 0-1,0 0 0,0 0 1,0 0-1,1 0 1,3 4-1,-6-7-80,0-1 0,1 0-1,-1 1 1,0-1 0,0 1-1,1-1 1,-1 0 0,0 1-1,1-1 1,-1 0-1,1 1 1,-1-1 0,0 0-1,1 0 1,-1 1 0,1-1-1,-1 0 1,1 0 0,-1 0-1,1 0 1,-1 0 0,1 0-1,-1 1 1,1-1 0,-1 0-1,1 0 1,-1-1 0,1 1-1,-1 0 1,1 0 0,-1 0-1,1 0 1,-1 0 0,0 0-1,1-1 1,-1 1 0,1 0-1,-1 0 1,1-1 0,-1 1-1,1-1 1,11-5 113,-9 5-106,0-1 0,0-1 0,0 1 0,0 0 0,-1-1 0,1 1 0,-1-1 0,1 0 0,-1 0 0,0 0 0,0 0 0,-1 0 0,1 0 0,1-4 0,17-24 120,-13 21-134,-1 0 0,0 0-1,-1 0 1,0-1 0,0 0 0,-1 0 0,0 0 0,-1 0-1,2-16 1,11-31 62,-10 40-36,-5 12 6,0 1-1,1-1 1,0 1-1,0 0 0,0 0 1,1 0-1,3-5 0,18 35 267,-21-22-282,5 5 138,0 0-1,0 1 0,-1 0 1,12 18-1,-19-26-217,0-1-1,0 0 1,0 0 0,-1 1-1,1-1 1,0 0-1,0 0 1,0 1 0,-1-1-1,1 0 1,0 0-1,-1 0 1,1 0-1,0 0 1,0 1 0,-1-1-1,1 0 1,0 0-1,-1 0 1,1 0 0,0 0-1,-1 0 1,1 0-1,0 0 1,-1 0 0,1 0-1,0 0 1,-1 0-1,1 0 1,0 0 0,0 0-1,-1-1 1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40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8744,'0'0'8585,"-1"12"-8183,-3 38-11,3-44-263,0 0 1,0 1-1,-1-1 0,0 0 0,0 0 1,0 0-1,-4 6 0,4-8 26,0 0-1,1-1 1,-1 1-1,1 0 1,0 1-1,0-1 1,0 0-1,0 0 1,1 6-1,0-8-93,0-1 0,0 1 0,0-1 0,0 1 0,0-1-1,0 1 1,1-1 0,-1 1 0,1-1 0,-1 1-1,1-1 1,0 1 0,-1-1 0,1 0 0,0 0 0,0 1-1,0-1 1,0 0 0,0 0 0,0 0 0,0 0 0,1 0-1,-1 0 1,0 0 0,0 0 0,1-1 0,-1 1-1,1 0 1,-1-1 0,0 1 0,1-1 0,2 1 0,5 0 20,-1 0 0,1-1 0,0 0 0,16-2 1,2 0 107,75-6 582,-102 8-813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4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9944,'0'0'2112,"87"-22"-1656,-45 14-56,-1 2 16,-15 2-24,-6 4 16,2 0-72,-4-2 8,1-2-104,-7 2 16,-4-2-88,2 2 16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4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10040,'0'0'2561,"1"14"-1966,0 3-402,2 16 557,-1 37 0,-14-30 1818,31-44-1480,23-17-546,3-2-222,-42 22-301,0 0 1,-1 0-1,1 0 0,0 0 1,-1 1-1,1 0 0,0-1 1,-1 1-1,1 0 0,0 0 0,0 1 1,-1-1-1,1 0 0,4 2 1,-5 0 18,1 0 1,-1-1-1,0 1 1,0 0-1,0 0 1,0 1 0,0-1-1,-1 0 1,1 1-1,-1-1 1,3 6-1,7 10 268,-5-9-56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42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9344,'0'0'6481,"11"-7"-6185,33-22 8,-39 26-174,1 0-1,0 1 1,-1 0 0,1 0-1,0 0 1,0 0 0,0 1 0,0 0-1,1 1 1,-1-1 0,12 1-1,-10 1 115,-7-2-184,1 1 1,-1 0-1,0 0 1,0 0-1,0 0 1,1 0-1,-1 0 1,0 0-1,0 1 0,0-1 1,0 0-1,0 1 1,0-1-1,1 1 1,-1-1-1,0 1 1,0-1-1,0 1 1,0 0-1,-1 0 1,1-1-1,0 1 1,0 0-1,1 1 1,-2-1-21,0 0 1,0 1 0,0-1 0,0 0 0,0 0 0,0 1 0,0-1 0,0 0 0,0 0 0,0 1 0,-1-1-1,1 0 1,0 0 0,-1 0 0,1 1 0,-1-1 0,1 0 0,-2 1 0,-3 5 39,0 0 0,0 0 1,-1 0-1,0-1 0,-9 8 0,13-12-32,0 0-1,0 0 0,0 1 1,0-1-1,1 1 0,-1-1 0,1 1 1,-2 2-1,3-4-36,-1-1-1,1 1 1,0-1 0,0 1 0,0-1 0,-1 1-1,1-1 1,0 0 0,0 1 0,0-1-1,0 1 1,0-1 0,0 1 0,0-1-1,0 1 1,0-1 0,0 1 0,0-1-1,0 1 1,0-1 0,0 1 0,0-1-1,1 1 1,-1-1 0,0 1 0,0-1-1,0 0 1,1 1 0,-1-1 0,0 1-1,1-1 1,-1 0 0,0 1 0,1-1 0,-1 0-1,1 1 1,-1-1 0,0 0 0,1 0-1,-1 1 1,1-1 0,-1 0 0,1 0-1,-1 0 1,1 1 0,-1-1 0,1 0-1,-1 0 1,1 0 0,-1 0 0,1 0-1,-1 0 1,1 0 0,140 4 697,-123-3-3809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43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10344,'0'0'6226,"13"4"-5734,97 32 650,-82-25-561,0 0 1,39 24 0,-52-26-381,1-2 0,0 0 1,18 6-1,-15-6 38,-1 0 1,18 10 0,-31-14-111,1 0 1,-1 1 0,0-1-1,0 1 1,0 0 0,0 0-1,6 8 1,-9-9-51,0 0 0,0 0 0,0 0 0,0 1 0,-1-1 0,1 0 0,-1 1 0,0-1 0,0 1 0,0 0 0,-1-1 0,1 1 0,-1 0 0,0 4 0,0-6-56,0 1 1,0-1 0,0 0 0,-1 1 0,1-1-1,-1 1 1,1-1 0,-1 0 0,0 0 0,0 1-1,0-1 1,0 0 0,-1 0 0,1 0 0,0 0-1,-1 0 1,1 0 0,-1-1 0,0 1 0,0 0-1,0-1 1,-2 2 0,-23 14 33,2 0 0,0 1 0,-25 25 0,-32 40 45,25-25-33,-48 58 97,89-99-101,-33 29-1,31-30 44,-28 30-1,45-44-264,-1 0 181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46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8936,'0'0'9369,"11"-2"-9084,36-3-14,-42 5-202,0 0 0,0 0 0,-1 0 1,1 0-1,0 1 0,0 0 0,0 0 0,5 2 1,12 2 291,294 24 3425,-182-25-3154,-20-6-392,-81-1-146,0 2-1,41 4 0,-42-1-32,1-2 0,44-4-1,-6-1 9,38 0 25,46-1 61,-104 6-102,177-6 157,-153 2-154,26-2-1,-55 2 40,1 2 1,56 6-1,-34 4 50,-44-5-92,0 0 0,37-1 0,-46-3 33,0-1 1,24-5-1,-31 4 124,-3 0-915,-2 3-2624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49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91 182 10248,'0'0'14042,"-6"11"-13726,-36 81 338,34-73-428,0 0 0,2 1 0,-6 35-1,10-42-135,-1 10 174,0 42-1,3-60-213,0 1 1,1-1 0,-1 1-1,1-1 1,1 0 0,-1 1-1,1-1 1,0 0-1,0 0 1,0 0 0,1 0-1,-1 0 1,6 5 0,-6-7-25,1-1 1,-1 0-1,1 0 1,-1 0-1,1-1 1,0 1-1,0 0 1,0-1-1,0 0 1,0 0-1,1 0 1,-1 0-1,0 0 1,0-1-1,0 1 1,1-1-1,-1 0 1,0 0-1,1 0 1,-1-1-1,0 1 1,0-1-1,6-1 1,5-2 33,-1-1 0,0 0 1,25-14-1,-11 4 25,-1-2 1,0 0-1,-1-2 1,38-38 0,-31 23 67,-2-1 0,39-59 1,-65 88 91,-9 11-143,-7 14-39,9-8-49,0 0 0,1 0-1,1 0 1,0 0-1,0 0 1,1 0-1,1 0 1,0 1-1,0-1 1,1 0 0,4 13-1,-6-21-11,1 0 1,0-1-1,0 1 0,1 0 0,-1 0 1,0 0-1,1-1 0,0 1 0,-1 0 1,1-1-1,0 0 0,0 1 0,1-1 1,-1 0-1,0 0 0,1 0 0,-1-1 1,1 1-1,0 0 0,0-1 0,-1 0 1,1 0-1,0 0 0,0 0 0,0 0 1,0 0-1,0-1 0,0 1 0,0-1 1,1 0-1,-1 0 0,0 0 0,5-1 1,0 0 8,0-1 1,0 0-1,0 0 1,0-1-1,0 0 1,-1 0-1,1 0 1,-1-1-1,0 0 1,0-1-1,11-9 1,1-3 25,-1 0 0,-1-2 0,25-35 0,-36 44-13,1-1 1,-2 1 0,1-1 0,-1 0 0,-1-1 0,0 1-1,-1-1 1,0 0 0,2-23 0,-4 19 16,-1 1 1,0-1-1,-1 0 1,0 1 0,-5-16-1,5 25-15,0 0-1,-1 1 1,0 0-1,0-1 1,-1 1 0,1 0-1,-1 0 1,0 0-1,-1 0 1,1 1-1,-1 0 1,0-1-1,0 1 1,0 0-1,0 1 1,-1-1-1,-5-3 1,6 6-29,1-1 0,0 1 0,-1 0 0,1 0 0,-1 0 0,1 1 0,-1-1 0,1 1 0,-1 0 0,1 0 0,-1 0 0,1 0 0,-1 0 0,0 1 0,1 0 0,-1 0 0,1 0 0,0 0-1,-1 0 1,1 1 0,-5 2 0,4-2-61,1 1 0,-1-1 0,0 1 0,0 0 0,1 0 0,0 0 0,-1 0 0,1 1 0,0 0 0,1-1 0,-1 1-1,1 0 1,0 0 0,0 0 0,0 1 0,-2 4 0,0 12-434,1 0-1,-1 38 1,3-24-3332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06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5520,'0'0'8549,"12"2"-8284,3 2-172,-3-2 3,-1 0 0,0 0 0,1-1-1,15 0 1,5 1 282,-1 2 0,1 1 0,53 16 0,-29-7 9,-29-8-141,0 0 130,-1 0 0,1 2 0,36 16 0,-62-23-357,-1-1-1,0 0 0,1 0 0,-1 1 0,1-1 0,-1 0 0,1 0 0,-1 0 0,1 0 0,-1 1 0,1-1 1,0 0-1,-1 0 0,1 0 0,-1 0 0,1 0 0,-1 0 0,1-1 0,-1 1 0,1 0 0,-1 0 0,1 0 1,-1 0-1,1-1 0,-1 1 0,1 0 0,-1 0 0,1-1 0,-1 1 0,0 0 0,1-1 0,-1 1 1,1 0-1,-1-1 0,0 1 0,1-1 0,-1 1 0,0-1 0,1 0 0,5-24-348,-3 13-1941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55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61 8640,'0'0'6801,"1"-10"-6442,0-31-31,-1 40-304,0 1 0,-1-1 0,1 1 0,0-1 0,0 1 1,0 0-1,-1-1 0,1 1 0,0-1 0,0 1 1,-1-1-1,1 1 0,0 0 0,-1-1 0,1 1 0,0 0 1,-1-1-1,1 1 0,-1 0 0,1 0 0,0-1 1,-1 1-1,1 0 0,-1 0 0,1 0 0,-1-1 1,1 1-1,-1 0 0,1 0 0,-1 0 0,1 0 0,-1 0 1,1 0-1,-1 0 0,1 0 0,-1 0 0,1 0 1,-1 0-1,0 1 0,-24 4 311,20-3-227,-16 4 285,0 1 1,0 2-1,-38 20 0,56-27-312,-1 0 0,1 0-1,0 1 1,0-1 0,1 1-1,-1 0 1,0-1 0,1 1-1,0 0 1,0 0 0,0 1-1,0-1 1,0 0 0,0 1-1,1-1 1,0 1 0,0 0-1,-2 5 1,3-4 38,-1 1 0,1-1 0,0 0-1,0 0 1,0 1 0,1-1 0,-1 0 0,1 0-1,1 1 1,-1-1 0,1 0 0,3 8 0,-1-7-42,0-1 0,0 1 0,1-1 0,0 1 0,0-1 1,0-1-1,0 1 0,1-1 0,0 0 0,0 0 0,0-1 0,0 1 1,0-1-1,1-1 0,-1 1 0,13 2 0,4 0 118,0 0 0,0-1-1,41 0 1,-32-3 6,-1-2 0,0-1 0,1-2-1,-1-1 1,35-11 0,-47 10-1203,-1 0 1,27-15-1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2:1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7432,'0'0'7868,"7"-12"-7442,63-128 773,-56 112-867,0 2-1,2 0 1,1 0 0,1 2 0,1 0 0,1 1 0,29-25-1,-47 46-285,0 0-1,0 0 0,0 0 0,1 0 1,-1 0-1,1 1 0,-1 0 1,1-1-1,0 1 0,-1 0 0,1 0 1,0 0-1,0 0 0,0 1 0,0-1 1,5 1-1,-6 0-21,0 1 1,1 0-1,-1 0 1,0 0-1,0 0 0,0 0 1,0 0-1,0 0 1,0 0-1,0 1 0,0-1 1,-1 1-1,1 0 1,-1-1-1,1 1 1,-1 0-1,1 0 0,-1 0 1,0 0-1,0 0 1,1 4-1,9 20 113,-2 1 1,-1 0-1,-1 0 1,-1 1-1,3 41 0,3 10 83,-4-29-58,25 105 309,-29-139-340,2 1-1,0-1 1,1-1-1,0 1 1,2-1-1,0 0 1,12 15-1,-20-29-110,0 0-1,-1 0 0,1 0 1,0 0-1,0 0 1,0 0-1,0 0 0,1-1 1,-1 1-1,0 0 1,0-1-1,0 1 0,1-1 1,-1 1-1,0-1 1,0 1-1,1-1 1,-1 0-1,0 0 0,1 0 1,-1 0-1,0 0 1,1 0-1,-1 0 0,1 0 1,-1 0-1,0-1 1,0 1-1,1 0 0,-1-1 1,0 1-1,0-1 1,1 0-1,-1 1 0,0-1 1,0 0-1,0 0 1,0 0-1,0 0 0,0 0 1,1-1-1,3-3 29,0-1 0,0 0 0,-1 0 0,0 0 0,0 0 0,4-10 0,2-9 66,0-1 0,-2 0 0,6-36 0,7-84 190,-5 27-75,-10 79-113,2 0 0,2 1-1,22-59 1,-30 95-107,-1 0 0,1 1 0,-1 0 0,1-1-1,0 1 1,0 0 0,0 0 0,0 0 0,0 0 0,0 0 0,1 0 0,-1 1 0,0-1 0,1 1 0,0 0 0,-1 0 0,1 0-1,0 0 1,-1 0 0,1 0 0,0 1 0,0-1 0,0 1 0,0 0 0,0 0 0,0 0 0,-1 0 0,1 0 0,0 1-1,0-1 1,3 2 0,6 1 13,0 0-1,-1 1 0,1 1 1,0 0-1,17 11 0,43 31 119,21 12 207,-77-48-263,-13-9-55,-1 0-1,1 0 1,0-1 0,-1 1-1,1-1 1,0 1 0,0-1-1,0 0 1,0 0 0,0 0-1,4 0 1,-6-4 83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2:1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6016,'0'0'6681,"5"10"-5870,7 17-236,-2 2 0,-1-1 1,-1 1-1,8 59 1,0 109 2661,-19-164-1612,-6-61-273,1-39-938,2 0 0,2 1-1,7-69 1,-1 115-350,0 0-1,2 1 1,0-1 0,1 1 0,1 0-1,0 1 1,2-1 0,0 1 0,1 0-1,1 1 1,1 0 0,0 1-1,1 0 1,27-27 0,-35 39-52,10-9 48,-1 1-1,2 0 1,18-11 0,-29 21-42,1-1 0,0 0 0,0 1 0,1 0 0,-1 0 0,0 1 0,1 0 0,-1 0 0,1 0 0,-1 0 0,1 1 1,-1 0-1,1 0 0,-1 0 0,8 2 0,-9-1-2,1 0 0,-1 0 0,0 0-1,0 1 1,0-1 0,0 1 0,0 0 0,0 0 0,-1 1 0,1-1 0,0 1-1,-1 0 1,0 0 0,4 4 0,-4-2 7,0-1-1,0 1 1,-1 0-1,0-1 1,0 1-1,0 0 0,0 1 1,-1-1-1,0 0 1,0 0-1,0 11 1,-1-5 12,0-1 1,-1 1-1,0 0 1,-1 0-1,0-1 1,-1 1-1,0-1 1,0 1-1,-6 10 1,6-15-16,0 0 1,0 0 0,0 0 0,-1-1-1,0 1 1,0-1 0,0 0-1,-1 0 1,0-1 0,0 1-1,0-1 1,0 0 0,-1-1-1,1 1 1,-1-1 0,-8 4-1,-38 2 158,95 10-177,0-2 145,-1 2 0,0 2 0,71 49 0,-106-64-64,0 0 0,0 0 0,10 13 0,14 13 365,-22-29-538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2:1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6128,'0'0'12183,"11"-2"-11631,165-22 1432,-77 18-1055,151 12-1,-135-1-478,23 3 87,-54-2 441,137-7 0,-219 1-949,0 0 0,0 0 0,0 0 0,0-1 0,0 1 0,0-1 1,0 1-1,0-1 0,0 0 0,0 0 0,-1 1 0,1-1 0,0-1 0,0 1 0,1-1 0,7-10-3404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2:1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8136,'0'0'3937,"4"10"-3113,2 4-556,-1 0 0,0 0 0,-1 1 0,-1-1 0,2 17 0,11 241 3168,-4-40-620,-10-125 625,-10-147-3773,5 14-2887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2:1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12160,'0'0'1174,"18"-2"-850,58-8 22,128-14 1090,-159 22-956,192-19 3451,-233 20-3809,0 0-1,0 0 0,0-1 1,0 1-1,0-1 0,-1 0 1,1-1-1,-1 1 0,4-3 1,6-7-2019,-11 11 1226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2:1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19 397 5416,'0'0'8682,"-4"-14"-8122,1 2-420,0 6-72,1 0 0,0 0-1,1-1 1,0 1 0,0-1 0,0 1 0,0-1 0,1 1-1,0-1 1,1 1 0,0-1 0,0 1 0,2-8 0,2 0 183,1-1 0,0 1 1,1 0-1,1 0 1,0 1-1,1 0 1,1 1-1,0 0 1,0 0-1,1 1 1,1 0-1,-1 1 0,2 0 1,25-15-1,-36 24-205,0 0 0,0 0 0,0 0 0,1 0 0,-1 1 0,0-1-1,0 1 1,0-1 0,1 1 0,-1 0 0,0-1 0,1 1 0,-1 1-1,0-1 1,0 0 0,1 0 0,-1 1 0,0-1 0,3 2 0,-2 0 4,0-1 0,0 1 0,0 0 0,-1 0 0,1 1 0,0-1 0,-1 0 0,0 1 1,1 0-1,-1-1 0,2 5 0,3 6 49,-1-1 0,0 1 0,-1 0 0,-1 0 1,3 15-1,1 14 130,-2 0 0,1 61 0,-6-66-45,2 0 1,1 0-1,2 0 1,11 38-1,-14-67-140,1 1-1,0-1 1,0 0 0,1 0-1,0 0 1,0-1 0,7 7-1,-9-10-15,-1-1-1,1 0 0,1 0 1,-1 0-1,0 0 1,1 0-1,0-1 0,-1 0 1,1 0-1,0 0 0,0 0 1,0 0-1,0-1 0,1 0 1,-1 0-1,7 1 1,-7-2-14,-1-1 1,1 1-1,-1-1 1,1 0-1,-1 0 1,0 0 0,0-1-1,1 1 1,-1-1-1,0 0 1,0 0-1,-1 0 1,1 0-1,0 0 1,-1-1 0,1 1-1,-1-1 1,4-4-1,3-6 25,0-1 0,11-23 1,-16 29-18,19-40 98,-3-2 1,-1 0-1,-3-2 1,11-62-1,-19 74-40,-2 6 25,1 2-1,2-1 1,1 1 0,23-52 0,-31 81-88,0 1 1,0-1-1,1 1 0,-1-1 0,1 1 0,-1 0 0,1-1 1,0 1-1,0 1 0,-1-1 0,2 0 0,-1 1 0,0-1 1,0 1-1,0 0 0,1 0 0,-1 1 0,0-1 0,1 0 0,-1 1 1,0 0-1,4 0 0,11 0 74,0 1 0,33 6 0,-43-6-68,41 10 476,76 25-1,-122-35-573,-1 0-1,0 0 1,0 0-1,0 0 0,0 1 1,0-1-1,0 1 1,0-1-1,0 1 1,-1 0-1,1 0 1,0-1-1,2 5 1,-1-1-2084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2:1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9040,'0'0'2905,"11"13"-1974,-1-2-703,1 0 26,-2 0 0,1 1 0,-1 0 0,-1 1 0,12 24 0,2 19 1258,18 73 0,-20-58-417,-14-56-621,0 1 0,17 26-1,-6-10 992,-14-36-1285,-1 1 0,1-1 0,-1 0 0,0 0 0,0 0 0,2-8 0,8-14-27,0 1 0,2 0 0,1 1 1,1 0-1,20-22 0,-10 12 4,-9 15-59,2 0 0,0 0 0,0 2 0,2 1 1,35-22-1,-38 26-31,-12 8-44,0 0 1,1 0-1,0 1 0,0 0 1,0 0-1,0 1 1,0 0-1,0 0 1,13-1-1,-3-2 34,-17 4-53,1 1-1,-1 0 0,0 0 1,1-1-1,-1 1 0,0 0 1,0 0-1,1-1 0,-1 1 1,0 0-1,0-1 0,0 1 1,0 0-1,1-1 0,-1 1 1,0-1-1,0 1 1,0 0-1,0-1 0,0 1 1,0 0-1,0-1 0,0 1 1,0-1-1,0 0 0,-1 0 2,0-1-1,0 1 1,0-1-1,0 1 1,0-1 0,0 1-1,0 0 1,0-1-1,-1 1 1,1 0-1,0 0 1,-1 0-1,1 0 1,-1 0-1,0 0 1,-1 0 0,-23-10 13,0 0 0,-1 2 1,0 2-1,0 0 0,-1 2 1,-40-4-1,17 6 43,0 2 0,-84 10-1,104-5 39,-1 2 0,-45 14 1,77-20-97,-1 0 1,1 0 0,-1 0 0,1 0-1,-1 0 1,1 0 0,0 0 0,-1 0-1,1 0 1,-1 0 0,1 1 0,0-1-1,-1 0 1,1 0 0,-1 1 0,1-1-1,0 0 1,-1 0 0,1 1 0,0-1-1,0 0 1,-1 1 0,1-1 0,0 0-1,0 1 1,-1-1 0,1 1 0,0-1-1,0 0 1,0 1 0,0-1 0,0 1-1,-1-1 1,1 1 0,0-1 0,0 1-1,0-1 1,0 0 0,0 1 0,0-1-1,1 1 1,-1 0 0,11 11-2366,-9-11 1144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2:1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75 7936,'0'0'5926,"0"13"-5294,0 247 2923,0-71-109,-1-178-2726,-3-13 194,-3-20-265,1-25-266,1 0 1,3 0-1,2 0 1,10-84-1,-8 120-322,0 0-1,1 1 1,0-1-1,0 1 0,1 0 1,1 0-1,-1 0 1,2 1-1,-1 0 1,1 0-1,1 0 1,0 1-1,0-1 0,0 2 1,1-1-1,1 1 1,11-9-1,-11 12-10,0-1 1,0 1-1,0 1 0,1-1 1,-1 2-1,1-1 0,-1 1 0,1 1 1,0 0-1,0 0 0,0 1 0,0 0 1,-1 1-1,1 0 0,0 0 1,18 6-1,-27-7-35,0 1 0,1 0 0,-1-1 0,0 1 1,1 0-1,-1 0 0,0 0 0,0-1 0,0 1 0,0 0 0,0 1 1,0-1-1,0 0 0,0 0 0,0 0 0,0 1 0,-1-1 0,1 0 1,0 1-1,-1-1 0,1 0 0,-1 1 0,0-1 0,1 1 0,-1-1 1,0 1-1,0-1 0,0 1 0,0-1 0,0 1 0,0-1 0,0 1 1,-1-1-1,1 1 0,-2 2 0,-1 4 38,0 0-1,-1 0 1,0 0-1,-9 14 1,-15 16 229,-1-1-1,-55 53 1,84-90-254,-1 1 0,1-1 0,-1 1 1,1-1-1,-1 1 0,1-1 0,-1 1 0,1-1 0,-1 1 0,1 0 1,0-1-1,-1 1 0,1 0 0,0-1 0,0 1 0,0 0 0,-1-1 0,1 2 1,0-1-20,1-1 1,-1 0-1,0 1 1,0-1 0,1 0-1,-1 0 1,0 1 0,0-1-1,1 0 1,-1 0-1,0 1 1,1-1 0,-1 0-1,0 0 1,1 0-1,-1 0 1,0 0 0,1 1-1,-1-1 1,1 0 0,-1 0-1,0 0 1,1 0-1,-1 0 1,1 0 0,37-4 97,-24 2-23,8 0-28,15-2-10,-1 2 0,1 1-1,0 2 1,47 7 0,-83-8-48,0 0 0,0 0 0,0 0 0,0 0 0,1 1 0,-1-1 0,0 0 0,0 1 0,0-1 0,0 1 0,0-1-1,0 1 1,0 0 0,0-1 0,0 1 0,0 0 0,-1 0 0,1-1 0,0 1 0,0 0 0,-1 0 0,1 0 0,0 0 0,-1 0 0,1 0-1,-1 0 1,1 0 0,-1 0 0,0 1 0,1-1 0,-1 0 0,0 0 0,0 0 0,0 0 0,0 0 0,0 1 0,0-1 0,0 0-1,0 0 1,-1 0 0,1 0 0,0 0 0,-1 0 0,1 1 0,0-1 0,-1 0 0,0 0 0,0 1 0,-4 7-2,-1 0-1,0 0 1,0 0 0,-9 9 0,13-16 9,-14 16 17,0-2 0,-1 0 0,-1-1 0,0 0 0,-1-2 0,-29 16 0,37-22-8,-1-2 1,1 0-1,-1 0 1,-1-1-1,1 0 1,0-1 0,-1-1-1,0 0 1,0 0-1,1-2 1,-1 1-1,0-2 1,-17-1-1,27 1-24,-1 0 0,0 0-1,0-1 1,1 1-1,-1-1 1,1 1-1,0-1 1,-1 0 0,1-1-1,0 1 1,0 0-1,0-1 1,0 0 0,1 0-1,-3-3 1,-1-2-853,0-1 1,1 0 0,-7-16 0,10 19-305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2:1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5720,'0'0'13874,"13"1"-13381,140 1 802,-83-4-854,114-9 494,-51-6-284,226-42 1594,-342 55-1928,1 1-1,-1 0 1,28 1 0,-44 2-304,-1 0 0,1 0 0,-1 0 0,1 1 0,-1-1 0,1 0 0,-1 0 0,1 1 0,-1-1 0,0 0 1,1 1-1,-1-1 0,1 0 0,-1 1 0,0-1 0,1 1 0,-1-1 0,0 1 0,1-1 0,-1 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06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6928,'0'0'7442,"11"-1"-7054,23 0 102,-1 1-1,59 8 0,7 12 391,-55-10-117,74 8 1,-114-18-717,-1 0 1,1 0-1,0 0 0,-1-1 1,1 0-1,-1 1 0,1-1 1,-1 0-1,1-1 1,-1 1-1,1-1 0,-1 1 1,0-1-1,0 0 1,4-3-1,-1 0-464,0-1-1,-1 0 1,1 0 0,-1 0 0,5-9-1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3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4008,'0'0'11705,"-1"-11"-11502,1-34-15,0 44-176,1-1 0,-1 1 1,1-1-1,-1 1 0,1 0 1,-1-1-1,1 1 0,0 0 1,-1 0-1,1 0 1,0-1-1,0 1 0,0 0 1,0 0-1,0 0 0,0 0 1,0 0-1,1 1 0,-1-1 1,2-1-1,29-8 295,-10 3-59,-7 0 15,28-12-1,-38 18-205,-1-1-1,0 1 1,1 0 0,-1 0-1,1 0 1,-1 1 0,1 0-1,-1 0 1,1 0-1,-1 0 1,1 1 0,4 1-1,-6-1-24,-1 0-1,1 0 0,-1 1 0,1 0 0,-1-1 0,0 1 0,1 0 0,-1 0 0,0 0 1,-1 0-1,1 1 0,0-1 0,-1 0 0,1 1 0,-1-1 0,1 1 0,-1 0 1,0-1-1,1 4 0,2 9 43,-1-1 1,3 24 0,-3-17 61,37 260 908,-37-255-955,-3-20-47,1 1 0,-1-1 0,1 0 0,1 0 0,-1 0 0,1 0 0,0 0 0,1-1 0,-1 1 0,6 7 0,-5-8-9,0-1-1,1 1 1,0-1 0,0 0 0,0-1 0,0 1 0,1-1-1,-1 0 1,1 0 0,0 0 0,0 0 0,0-1 0,0 0 0,0 0-1,1-1 1,-1 1 0,1-1 0,-1 0 0,1-1 0,-1 1 0,1-1-1,-1 0 1,7-1 0,-5 0-3,0 0 0,0 0 0,0-1-1,0 0 1,-1-1 0,1 1 0,0-1 0,-1-1 0,0 1-1,0-1 1,0 0 0,0-1 0,0 1 0,-1-1 0,0 0-1,0 0 1,6-10 0,-5 6 15,0 0 0,-1-1 0,-1 0-1,0 0 1,0 0 0,-1-1 0,0 1 0,0-1 0,-1 0 0,-1 0-1,0 1 1,-1-1 0,-1-21 0,-2-11 107,-1 0 1,-3 0-1,-19-67 0,23 96-102,0 0 0,1-1 1,0 1-1,1 0 0,1-1 0,0 1 0,1 0 0,5-28 0,-6 41-45,1-1 0,-1 0 0,0 1 1,1-1-1,-1 0 0,1 1 0,0-1 0,-1 1 0,1-1 0,0 1 1,0-1-1,0 1 0,0-1 0,0 1 0,0 0 0,0 0 0,1-1 1,-1 1-1,0 0 0,1 0 0,2-1 0,-1 1-3,0 0-1,0 1 1,1-1-1,-1 1 1,0-1-1,1 1 0,-1 0 1,0 1-1,1-1 1,5 2-1,1 0 3,0 0 1,-1 1-1,1 1 0,-1 0 0,0 0 0,0 0 0,0 1 0,11 9 1,-2 0-11,0 1 1,24 27 0,-32-31 23,-4-6-5,-1 0-1,-1 0 1,1 1-1,-1 0 1,0 0 0,5 9-1,-9-15-7,0 1 0,0-1 0,0 0 0,0 1 0,0-1-1,0 0 1,0 0 0,1 1 0,-1-1 0,0 0 0,0 0 0,0 1 0,0-1-1,1 0 1,-1 0 0,0 1 0,0-1 0,0 0 0,1 0 0,-1 0-1,0 0 1,0 1 0,1-1 0,-1 0 0,0 0 0,0 0 0,1 0-1,-1 0 1,0 0 0,1 0 0,-1 0 0,0 0 0,0 0 0,1 0 0,-1 0-1,0 0 1,1 0 0,-1 0 0,0 0 0,1 0 0,-1 0 0,0 0-1,1 0-148,-1-1-1,1 1 0,-1 0 0,0 0 0,1 0 0,-1 0 1,1 0-1,-1 0 0,0 0 0,1 0 0,-1 0 0,1 0 1,-1 0-1,0 0 0,1 0 0,-1 1 0,0-1 0,1 0 1,-1 0-1,1 0 0,-1 0 0,0 1 0,1-1 1,-1 0-1,0 0 0,1 1 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3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4912,'0'0'11242,"-3"14"-10934,1-8-267,-5 28 352,-15 39 0,16-57-211,1-1 1,1 1-1,0 1 0,1-1 1,0 0-1,2 1 1,0-1-1,1 1 0,0 0 1,2-1-1,0 1 1,0-1-1,2 0 0,10 32 1,-12-45-134,0 1 1,0-1-1,0 0 1,0 0 0,0 0-1,1 0 1,-1 0-1,1-1 1,0 1-1,0-1 1,0 0-1,0 1 1,0-1 0,0-1-1,0 1 1,1 0-1,-1-1 1,1 0-1,0 0 1,-1 0 0,1 0-1,0 0 1,-1-1-1,1 1 1,0-1-1,0 0 1,-1 0-1,1-1 1,6-1 0,0 1 0,0-1 0,0-1 0,-1 0 0,1 0 0,-1-1 1,0 0-1,0-1 0,0 0 0,-1 0 0,9-7 0,-16 11-79,0-1 1,-1 1-1,1 0 0,0 0 0,-1-1 0,1 1 0,-1-1 0,0 1 0,1 0 0,-1-1 0,0 1 1,0-1-1,0 1 0,0 0 0,0-1 0,0 1 0,0-1 0,0 1 0,-1-2 0,-2-8-3011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3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9040,'0'0'825,"16"-2"-458,39-4-64,141-13 954,-172 19-886,32 3 1,-37 0 100,-1-2 0,1-1 0,31-2 1,-31-6-2013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3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7632,'0'0'489,"2"16"-202,-1-5-238,9 63 956,1 134-1,-12-107 563,3-46-203,0-40-467,-2-15-863,1 0-1,-1 0 1,0 0 0,0 0 0,0 0-1,1 0 1,-1 0 0,0 0-1,0 1 1,0-1 0,1 0-1,-1 0 1,0 0 0,0 0-1,0 0 1,1 0 0,-1 0-1,0 0 1,0 0 0,0 0-1,1 0 1,-1 0 0,0-1 0,0 1-1,0 0 1,1 0 0,-1 0-1,0 0 1,0 0 0,0 0-1,0 0 1,1 0 0,-1-1-1,0 1 1,0 0 0,0 0-1,18-24 1021,8-27-555,-16 30-271,1-1 0,1 2 0,23-31 0,-32 48-169,0 0-1,0 0 1,1 0 0,-1 0 0,1 1 0,0-1-1,-1 1 1,1 0 0,0 0 0,7-2-1,-9 3-34,0 1 0,0-1-1,0 1 1,0 0-1,-1-1 1,1 1-1,0 0 1,0 0 0,0 0-1,0 1 1,0-1-1,0 0 1,0 1-1,0-1 1,0 1 0,-1 0-1,1 0 1,0-1-1,0 1 1,-1 0-1,1 0 1,-1 1 0,1-1-1,1 2 1,3 4 67,-1 0-1,0 0 1,0 1 0,-1 0 0,0 0-1,0 0 1,-1 0 0,0 0 0,0 1-1,-1-1 1,0 1 0,-1 0 0,1 17-1,2 8 934,-4-34-1020,0 0-1,0 1 0,0-1 0,0 0 0,0 0 1,0 0-1,0 0 0,0 0 0,0 1 1,0-1-1,0 0 0,0 0 0,0 0 0,0 0 1,0 0-1,0 0 0,0 1 0,0-1 0,0 0 1,0 0-1,0 0 0,0 0 0,0 0 1,0 0-1,1 1 0,-1-1 0,0 0 0,0 0 1,0 0-1,0 0 0,0 0 0,0 0 1,0 0-1,1 0 0,-1 0 0,0 0 0,0 0 1,0 0-1,0 0 0,0 1 0,1-1 1,-1 0-1,0 0 0,0 0 0,0 0 0,0 0 1,0 0-1,1 0 0,-1-1 0,0 1 0,0 0 1,0 0-1,0 0 0,0 0 0,0 0 1,1 0-1,-1 0 0,0 0 0,0 0 0,0 0 1,0 0-1,0 0 0,0-1 0,0 1 1,0 0-1,1 0 0,-1 0 0,0 0 0,7-7-2282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3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4912,'0'0'4977,"-9"3"-4412,-31 8 29,78-14 3885,-11 3-4076,-1 1-1,0 2 0,35 7 1,-58-9-358,0 0 1,0 0 0,0 0-1,0 0 1,0 0 0,-1 1 0,1-1-1,0 1 1,-1 0 0,1 0-1,-1-1 1,1 2 0,-1-1-1,0 0 1,0 0 0,0 1-1,0-1 1,-1 1 0,1 0-1,-1 0 1,1-1 0,-1 1-1,0 0 1,0 0 0,0 0-1,-1 0 1,1 0 0,-1 0-1,1 0 1,-1 0 0,0 1-1,0-1 1,-1 0 0,1 0-1,0 0 1,-1 0 0,-1 4-1,0 1 9,-1 1-1,0-1 0,0 0 1,-1 0-1,0 0 1,0 0-1,-1-1 0,0 0 1,0 0-1,-1 0 0,0 0 1,-7 6-1,-3 3 66,13-13-85,1 0 0,-1 0 0,0 0 0,0-1-1,0 0 1,-5 4 0,8-6-31,0 0 0,-1 0 0,1 0 0,0 0 0,0 0 0,0 0 0,-1 1 0,1-1 0,0 0 0,0 0 0,0 0 0,-1 0 0,1 0 0,0 0 0,0 1 0,0-1 0,0 0 0,0 0 0,-1 0 0,1 0 0,0 1 0,0-1 0,0 0 0,0 0 0,0 0 0,0 0 0,0 1 0,0-1 0,0 0 0,0 0 0,0 1 0,0-1 0,0 0 0,0 0 0,0 0 0,0 1 0,0-1 0,0 0 0,0 0 0,0 0 0,0 1 0,0-1 0,0 0 0,0 0 0,0 0 0,0 0 0,1 1 0,-1-1 0,0 0 0,0 0 0,14 9 87,20 1 67,-21-7-52,-1 1 1,1 0-1,-1 0 1,17 9-1,12 5 543,-40-18-621,1 0 0,0 0 0,0 0 0,0 0 0,0 0 0,0-1 0,0 1 0,0-1 0,0 1 0,0-1 0,-1 0 0,1 0-1,0 0 1,-1 0 0,1 0 0,3-2 0,24-22-2191,-26 23 1150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3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5520,'0'0'6000,"10"12"-5394,3 3-491,9 11 583,2 0 0,49 42 1,-33-41-236,108 85 1280,-117-85-1108,-2 1 0,46 54 0,-50-52-171,-15-18-100,0 0 1,12 21 0,24 40 893,-37-62-1016,-8-11-216,0 1 0,0 0 1,0 0-1,0-1 1,-1 1-1,1 0 0,0 0 1,-1 0-1,1 0 0,0 0 1,-1 0-1,1 0 0,-1 0 1,0 0-1,1 0 0,-1 2 1,0 1 459,0-4-476,0 0-1,-1 0 1,1-1 0,-1 1-1,1 0 1,-1 0 0,1 0-1,-1 0 1,1 0 0,-1 0-1,1 0 1,-1 1 0,1-1-1,-1 0 1,1 0 0,-1 0-1,1 0 1,-1 1 0,1-1-1,-1 0 1,1 0 0,-1 1-1,1-1 1,-1 1 0,-7 4 14,1 1 0,0 0 0,0 0 0,1 1 0,-1 0 0,-5 9 0,-1 0-4,-238 316 149,119-149-40,47-63-47,95-139-3238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3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4512,'0'0'6697,"10"-3"-6333,1-1-218,-7 2-56,-1 0-1,1 1 1,0-1 0,0 1 0,0 0 0,0 0-1,1 1 1,-1-1 0,8 1 0,-2-1 490,8 2 169,-9 0-480,-1 1 0,1-1 0,12-1 0,7 1 185,155 16 1360,-140-15-1513,0-2 0,61-8 0,83-21 414,-133 20-520,-29 7-71,1 0-1,0 2 0,-1 1 1,1 2-1,30 5 0,19 2 84,187 22 228,-123-16-264,52 4 40,-60-22-145,-73 0-48,8-1 6,-26 0 38,49 4 0,229 3 265,-27-2-54,-226 8-213,-54-7-54,0-1 1,1 0-1,-1-1 0,1 0 1,-1-1-1,1 0 1,17-3-1,-26 2 20,1 0 1,-1 1-1,0-1 0,0-1 1,0 1-1,0 0 0,0-1 0,0 1 1,4-5-1,-6 5-171,0 0 0,0 0 0,0 0 0,0 0 0,-1 0 0,1 0 0,0-1 0,-1 1 0,1 0 0,-1-1 0,1 1 0,-1-1 0,0 1 0,1 0 0,-1-1 0,0 1 0,0-1 0,0 1 0,0 0 0,0-1 0,-1-1 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4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5224,'0'0'1022,"10"-7"-675,7-6-163,-4 4 237,-1 0 1,21-10-1,-32 18-333,0 0 0,0 1 0,0-1-1,0 0 1,1 1 0,-1-1 0,0 1 0,1-1 0,-1 1 0,0 0-1,1-1 1,-1 1 0,1 0 0,-1 0 0,0 0 0,1 0-1,-1 0 1,1 0 0,-1 0 0,0 1 0,1-1 0,-1 1 0,0-1-1,1 1 1,-1-1 0,0 1 0,0 0 0,1-1 0,-1 1-1,0 0 1,0 0 0,0 0 0,0 0 0,0 0 0,0 0 0,0 0-1,0 0 1,-1 0 0,1 1 0,0-1 0,0 2 0,2 6 147,0-1-1,0 1 1,-1-1 0,0 1 0,0 10 0,-1-16-209,9 82 1077,-4-1-1,-3 1 0,-4 0 1,-20 136-1,11-187-249,3-17-153,4-19 26,-2-10-446,-5-20-216,8 25 16,-14-57 62,2-1 0,3-1 0,4 0 0,2 0 0,3-1 0,7-73 0,-2 97-68,11-46 1,-11 74-63,0 0 1,2 0 0,0 1 0,0 0 0,2 0 0,13-23 0,-5 16 11,0 1-1,33-32 1,-37 42-5,0 0 0,1 1 0,0 0 0,1 1 0,-1 1 0,18-8 0,-24 13-8,0-1-1,0 2 1,0-1 0,1 1 0,-1 0-1,1 0 1,-1 1 0,1 0-1,-1 0 1,1 0 0,-1 1 0,1 0-1,8 2 1,-6 0-2,-1 0 0,1 1-1,-1 0 1,1 0 0,-1 1 0,-1 0-1,1 0 1,13 13 0,-13-10-3,0 0 0,0 1 0,0 1 0,-1-1-1,-1 1 1,1 0 0,-2 0 0,1 1 0,-2 0 0,1 0 0,-1 0 0,-1 1 0,0-1 0,-1 1 0,2 16 0,-4-19 3,1-1 1,-2 1-1,1 0 0,-1 0 1,0-1-1,-1 1 0,0-1 1,0 1-1,-1-1 0,0 0 1,-1 0-1,1 0 0,-1 0 1,-9 11-1,7-12 2,0 1 0,-1-1 1,-1 0-1,1-1 0,-1 0 0,0 0 0,0-1 1,-1 0-1,1 0 0,-1-1 0,-19 7 0,10-6 5,0-1 0,-1-1 0,0 0 0,0-1-1,-23-1 1,6 5-226,36-6 204,0 1 1,0-1-1,0 0 1,0 1-1,0-1 1,0 0-1,-1 1 1,1-1-1,0 0 1,0 0-1,0 1 1,0-1-1,1 0 1,-1 1-1,0-1 1,0 0-1,0 1 1,0-1 0,0 0-1,0 0 1,0 1-1,0-1 1,1 0-1,-1 1 1,0-1-1,0 0 1,0 0-1,1 0 1,-1 1-1,0-1 1,0 0-1,1 0 1,-1 1-1,11 13-70,47 61-104,41 47-4,37 37 292,-100-128 117,-35-30-215,0 0-1,0-1 1,0 1-1,0 0 1,0 0-1,0 0 1,0-1 0,1 1-1,-1 0 1,0-1-1,0 1 1,1-1-1,-1 0 1,0 1-1,1-1 1,-1 0-1,0 0 1,1 0-1,-1 0 1,0 0-1,1 0 1,-1 0 0,0 0-1,1 0 1,-1-1-1,3 0 1,-3 0-34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4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 4912,'0'0'6681,"-10"-1"-6204,3-1-360,5 1-79,-1 0 0,1 1 1,-1-1-1,0 1 0,1-1 1,-1 1-1,0 0 0,1 0 1,-1 0-1,0 0 0,1 1 1,-1-1-1,0 1 0,1-1 1,-1 1-1,1 0 1,-1 0-1,1 0 0,-1 0 1,1 1-1,-4 2 0,1 1 122,0 0-1,1 0 1,0 0-1,0 0 1,1 1-1,-1 0 0,1 0 1,0 0-1,1 0 1,-1 0-1,1 1 1,0-1-1,1 0 1,-1 8-1,1-6-32,1 0 0,1 1 0,-1-1 0,1 0 0,1 0 0,-1 0 0,1 0 0,1-1 0,-1 1 0,8 14 0,-5-12 72,0 0-1,1-1 1,-1 0-1,9 10 0,-11-16-135,0 0 0,1 0 0,-1 0 1,1-1-1,-1 1 0,1-1 0,0 0 0,0 0 0,0 0 0,0 0 0,0-1 0,1 0 0,4 1 0,-1-1 13,0 0 0,1 0 0,-1-1 0,0-1 0,0 1 0,0-1 0,0-1 1,0 1-1,0-1 0,0-1 0,-1 1 0,1-1 0,-1-1 0,9-4 0,11-9 112,-1 0 0,32-29 0,-40 32-129,15-17-110,-22 19-2433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5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151 158 3112,'0'0'10513,"-9"11"-10125,-7 6-228,-46 54 827,54-58-824,0-1 1,1 2-1,0-1 0,1 0 1,1 1-1,0 0 1,1 1-1,1-1 1,-3 23-1,4-21-29,0-1-1,2 0 0,0 1 0,1-1 0,0 1 0,1-1 1,1 0-1,0 0 0,6 16 0,-6-24-54,0-1-1,0 0 1,0 0 0,1 0-1,0 0 1,0 0 0,0-1-1,1 0 1,-1 0 0,1 0-1,0 0 1,1-1 0,8 6-1,-11-8-33,1-1-1,0 1 1,0 0-1,0-1 1,0 0-1,0 0 0,0 0 1,0-1-1,0 1 1,0-1-1,0 0 1,1 0-1,-1 0 1,0-1-1,0 1 1,0-1-1,0 0 1,0 0-1,0-1 1,0 1-1,0-1 1,6-3-1,3-5 42,1-1 1,-2 0-1,1 0 1,-1-2-1,-1 1 0,0-1 1,-1-1-1,14-26 0,-12 17 28,-1 0 0,-2-1 0,14-49-1,-14 39 72,17-36 1,-26 69-174,0 0 1,0 0-1,0 0 0,0 0 1,1 0-1,-1 1 1,0-1-1,1 0 1,-1 0-1,1 0 0,-1 1 1,1-1-1,-1 0 1,1 1-1,0-1 1,-1 0-1,1 1 1,0-1-1,-1 1 0,2-1 1,3 17 235,-1 5-252,4 9 50,18 44 0,-23-65-36,1 0 1,0-1-1,1 1 1,0-1-1,0-1 1,1 1 0,0-1-1,1 1 1,10 9-1,-9-11-1,1-1 0,-1 0 0,1 0-1,0 0 1,0-1 0,0 0 0,0-1-1,1 0 1,-1-1 0,1 0 0,0 0-1,0-1 1,12 0 0,-14-1 12,-1-1-1,0 0 1,1 0 0,-1-1-1,0 0 1,0 0 0,0 0 0,0-1-1,0 0 1,-1-1 0,1 0-1,-1 0 1,0 0 0,0 0-1,-1-1 1,1 0 0,-1 0 0,7-9-1,-4 2 30,0 1 0,-1-2-1,0 1 1,-1-1-1,0 0 1,-1-1 0,0 1-1,-2-1 1,1 0 0,2-24-1,-5 22 8,0 1-1,0-1 1,-2 1-1,0-1 1,-1 1-1,0-1 0,-1 1 1,-1 0-1,-9-24 1,8 28-4,0 1 1,-1 0-1,-1 0 0,0 1 1,0-1-1,-17-15 0,19 20-39,-1-1 0,0 2 0,0-1-1,0 1 1,0 0 0,-1 0 0,0 1 0,0-1-1,0 2 1,0-1 0,-13-2 0,19 5-231,-3 0 357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12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400 723 6424,'0'0'5448,"-13"0"-4835,2-1-454,3 0-27,-1 0-1,1 1 1,-1 0-1,1 1 1,-1 0-1,1 0 1,-1 0-1,-14 6 1,1 3 224,1 1 0,0 1 1,1 1-1,0 1 0,1 0 1,1 2-1,0 0 0,1 1 1,1 1-1,-22 29 0,30-36-171,1 1 0,0-1-1,1 1 1,1 0 0,0 1-1,-7 24 1,11-33-133,0 1 1,0-1-1,0 1 1,1-1-1,-1 1 0,1-1 1,1 1-1,-1-1 0,0 1 1,1-1-1,0 0 0,0 1 1,1-1-1,-1 0 0,1 1 1,0-1-1,0 0 1,0 0-1,0-1 0,1 1 1,0 0-1,0-1 0,5 6 1,-2-4 6,0 0 1,1 0 0,-1-1-1,1 1 1,0-2 0,0 1 0,0-1-1,0 0 1,1-1 0,14 4-1,-17-5-32,-1-1-1,1 0 0,0 0 1,-1 0-1,1-1 1,0 0-1,-1 1 0,1-2 1,-1 1-1,1 0 0,-1-1 1,0 0-1,0 0 1,0 0-1,0-1 0,0 1 1,0-1-1,0 0 1,-1 0-1,4-4 0,5-6 35,0-2 0,-1 1 0,0-1 0,-2-1 0,0 0 0,9-22-1,2-10 95,12-52-1,-16 46-30,-2-1 0,-3 0 0,-3-1 0,4-112 0,-15 45 138,-29-197 0,31 308-236,1 10-16,0 1 0,0-1 0,0 0 0,0 1 1,0-1-1,-1 0 0,1 0 0,0 1 0,-1-1 0,1 0 0,-1 1 1,0-1-1,-1-2 0,2 5-5,-1-1-1,0 1 1,1-1 0,-1 0 0,1 1-1,-1 0 1,1-1 0,-1 1 0,1-1-1,0 1 1,-1-1 0,1 1-1,-1 0 1,1-1 0,0 1 0,0 0-1,0-1 1,-1 1 0,1 0 0,0 1-1,0-1 2,-5 17 12,1 1 0,1 0 0,1 0 1,0 22-1,6 79 13,5-40 19,2-1 0,5 0 0,2-1 0,4-1 0,4-1 0,63 132 0,-77-179 20,-8-20 0,0 0 1,0-1-1,0 1 0,1-1 0,0 0 0,12 13 1,-17-20-67,1-1 0,-1 0 1,1 0-1,-1 0 1,1 0-1,-1 0 0,1 0 1,-1 0-1,1 0 1,-1 0-1,1 0 0,-1 0 1,1 0-1,-1 0 1,1 0-1,-1 0 0,1 0 1,-1-1-1,1 1 1,-1 0-1,0 0 0,1-1 1,-1 1-1,1 0 1,-1-1-1,0 1 0,1 0 1,-1-1-1,0 1 1,1 0-1,-1-1 0,0 1 1,0-1-1,1 1 1,-1-1-1,0 1 0,0-1 1,16-24-423,-12 16 310,28-31-944,-22 28-1788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09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331 0 4416,'0'0'5360,"-11"1"-5011,-95 11 606,80-8-366,0 1 0,-42 14 1,63-16-469,-1 0 0,1 0 1,0 1-1,0 0 1,0 0-1,1 0 1,0 0-1,-1 1 0,1 0 1,1 0-1,-1 0 1,1 0-1,0 1 0,0-1 1,0 1-1,-1 6 1,-1 0-2,1 1 0,0 0 0,1-1 0,1 2 0,0-1 0,-1 18 0,5-20-47,0 1 0,0-1 0,1 0 0,0 0 0,1 0 0,0-1 0,1 1 0,0-1 0,11 16 0,-11-19-41,0 1 0,1-1 0,0 0-1,0 0 1,1 0 0,-1-1 0,1 0-1,1-1 1,7 6 0,-11-9-13,0 0 0,0-1 0,0 1 0,0-1 0,1 1 0,-1-1 0,0-1 0,0 1 0,1 0 0,-1-1 0,0 0-1,1 0 1,-1 0 0,1-1 0,-1 0 0,0 1 0,0-2 0,1 1 0,-1 0 0,7-4 0,-4 1 19,0 0-1,0 0 0,0 0 1,-1-1-1,1 0 1,-1-1-1,0 1 0,-1-1 1,1 0-1,7-13 0,-5 5 68,0 0-1,-1-1 1,-1 0-1,6-21 0,-9 27-39,4-11 126,-1 0 1,-1-1-1,-1 0 1,0 0-1,0-23 1,2-8 1745,-6 57-1858,4 14-43,-2-1 0,0 0 1,-2 1-1,-1 20 0,-11 79 45,5-55-22,-19 388 80,25-261-7,-5-200-23,2-17-2992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5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26 7232,'0'0'3162,"-12"-4"-2656,-39-15 82,46 18-439,1 1 0,0-1 0,-1 1 0,1 0 0,-1 0 1,1 0-1,-1 1 0,1-1 0,0 1 0,-1 0 0,1 1 1,0-1-1,0 1 0,0-1 0,0 1 0,0 0 0,0 1 1,0-1-1,1 1 0,-1 0 0,1 0 0,-4 3 0,7-5-119,-8 5 229,1 1 0,1 0 1,0 0-1,0 1 0,0 0 0,1 0 1,0 0-1,0 1 0,1-1 1,0 1-1,1 0 0,0 1 1,-3 13-1,5-18-163,0 1-1,0-1 1,1 0-1,-1 0 1,1 1-1,1-1 1,-1 0 0,1 1-1,0-1 1,0 0-1,1 0 1,-1 0-1,1 0 1,0 0 0,0 0-1,1 0 1,0-1-1,-1 1 1,1-1-1,1 0 1,4 5 0,-4-4-40,1-1 1,0 0 0,0-1 0,0 1 0,1-1 0,-1 0 0,1 0 0,0 0 0,0-1-1,0 0 1,0 0 0,0-1 0,0 0 0,0 0 0,1 0 0,-1 0 0,11-2 0,-4 0 6,1-2 1,-1 1 0,0-2 0,0 0 0,0 0-1,16-9 1,72-43 232,-75 40-263,0 0 0,-2-2 0,0-1 0,-1-1 0,-1-1 0,-1-1 0,23-30 0,-14 8-2906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5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5624,'0'0'11705,"-7"11"-11497,-1 3-128,1 0 0,0 0 0,0 1 0,2 0 0,0 0 0,0 0 0,-3 26 0,6-13 135,1 1-1,5 46 1,-3-62-108,1-1 1,1 0-1,0 0 0,1 0 1,0 0-1,1-1 1,0 0-1,11 18 0,-15-27-83,0-1 0,0 1 0,0-1 0,0 0 0,0 1 0,0-1 0,1 0 0,-1 0 0,0 0 0,1 0 0,-1 0 0,1 0 0,-1 0 0,1-1 0,-1 1 0,1 0 0,0-1 0,-1 1 0,1-1 0,0 0 0,2 1 0,-1-2 8,0 1 0,0 0 0,0-1-1,0 0 1,0 0 0,0 0 0,-1 0 0,1 0 0,0 0 0,-1-1 0,5-2 0,2-4 61,0 1 1,0-2 0,-1 1-1,13-18 1,124-200 1482,-144 225-1549,-1-1 0,1 1 0,0 0 0,0 0 0,-1 0 1,1 0-1,0 0 0,0 0 0,0 0 0,0 0 0,0 0 0,1 1 0,0-2 0,-1 2-8,-1 0-1,1 0 0,-1 0 1,1-1-1,-1 1 0,1 0 1,-1 0-1,1 0 0,-1 1 1,1-1-1,0 0 0,-1 0 0,1 0 1,-1 0-1,0 0 0,1 1 1,-1-1-1,1 0 0,-1 0 1,1 1-1,-1-1 0,1 0 1,-1 1-1,1-1 0,1 3 34,0 0-1,0 0 1,0 0-1,0 0 0,0 1 1,-1-1-1,0 0 1,2 7-1,16 53 205,-4 0 1,-2 1-1,8 104 1,-20-135-157,-1 1 0,-1-1 0,-2 0 0,-1 1 0,-2-1 0,-1-1 0,-1 1 0,-26 60 1,31-87-70,0 1 1,0-1-1,0 0 1,-1 0-1,0-1 1,0 1-1,-1-1 1,1 0-1,-1 0 1,0 0-1,-1-1 1,1 1-1,-1-1 1,0-1-1,0 1 1,0-1-1,0 0 1,-1 0 0,1-1-1,-1 0 1,0 0-1,1-1 1,-1 1-1,0-1 1,0-1-1,0 0 1,0 0-1,0 0 1,0 0-1,-7-3 1,-2 0 64,-1-2 0,0 0 0,1 0 0,-25-14 0,35 16-58,0 0-1,0-1 1,0 0-1,1 0 1,-1-1-1,1 1 1,0-1-1,0 0 1,1-1-1,-1 1 1,1-1-1,1 0 1,-7-12-1,9 15-19,0 0 0,0 0-1,0 0 1,1 0 0,-1-1 0,1 1 0,0 0-1,0 0 1,0-1 0,0 1 0,0 0-1,1 0 1,0-1 0,-1 1 0,1 0 0,0 0-1,1 0 1,-1 0 0,0 0 0,1 0-1,0 1 1,0-1 0,0 0 0,0 1 0,0-1-1,0 1 1,0 0 0,1 0 0,4-3-1,3-3 21,1 1 0,1 0 0,-1 1 0,1 0 0,24-7 0,11-2 122,1 2 0,78-12 0,-79 17-24,-33 4-24,0 2 1,25-2 0,-39 4-109,1 0 1,-1 0 0,0 0 0,1 0-1,-1 0 1,1 0 0,-1 0 0,1 0-1,-1 0 1,0 0 0,1 0-1,-1 0 1,1-1 0,-1 1 0,0 0-1,1 0 1,-1 0 0,0-1-1,1 1 1,-1 0 0,0 0 0,1-1-1,-1 1 1,0 0 0,1-1 0,-1 1-1,0 0 1,0-1 0,0 1-1,1 0 1,-1-1 0,0 1 0,0-1-1,0 0 1,-4-16 384,-13-10-3775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5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19199,'0'0'5362,"5"11"-5100,16 32-94,-20-42-159,-1 0 0,1 0 0,-1 0 1,1 0-1,-1 0 0,1 0 0,0-1 0,0 1 0,-1 0 0,1 0 0,0-1 0,0 1 0,0 0 0,0-1 0,0 1 1,-1-1-1,1 0 0,0 1 0,0-1 0,0 0 0,0 1 0,1-1 0,-1 0 0,0 0 0,0 0 0,0 0 0,2 0 1,-1-1 10,1 1 0,0-1 0,-1 0 0,1 0 1,0 0-1,-1-1 0,3-1 0,-1 1 22,6-5 14,-1 0 0,1-1 0,-1 0 0,-1-1 0,0 0 0,0 0 1,-1-1-1,7-11 0,7-8 77,63-87 723,-83 116-829,-1-1-1,1 0 1,-1 0 0,1 0-1,-1 1 1,1-1 0,-1 0-1,1 1 1,0-1 0,-1 1-1,1-1 1,0 1 0,0-1-1,-1 1 1,1-1 0,0 1-1,0 0 1,0-1 0,-1 1-1,1 0 1,0 0 0,0 0-1,0-1 1,0 1 0,0 0-1,0 0 1,-1 0 0,1 0-1,0 1 1,0-1 0,0 0-1,0 0 1,0 0 0,-1 1-1,1-1 1,0 0 0,0 1-1,0-1 1,-1 1 0,1-1-1,0 1 1,-1-1 0,1 1-1,0 0 1,-1-1 0,1 1-1,-1 0 1,1 0-1,3 6 75,0-1-1,0 1 0,-1-1 0,4 14 0,-3-10-4,44 121 1010,-47-128-1089,1 0-1,0 0 0,0 0 1,0 0-1,0-1 0,1 1 1,-1-1-1,1 1 0,-1-1 1,1 0-1,4 2 1,4 4-3627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2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4216,'0'0'6984,"10"3"-6570,6 1 619,1-1-1,-1 0 0,26 0 1,4 4 598,-11-1-956,-1-5-210,1-1 0,52-7 0,-20 0-119,49-3 202,69-2 131,2-5-59,-179 16-581,-4 1-3,1 0 1,0 0-1,0 1 1,-1-1-1,1 1 1,6 2-1,20 2 337,-30-5-351,0 0 1,-1 0-1,1 0 1,0 0 0,-1 0-1,1 0 1,0 1-1,0-1 1,-1 0 0,1 0-1,0 1 1,-1-1 0,1 1-1,-1-1 1,1 0-1,-1 1 1,1-1 0,0 1-1,-1-1 1,0 1-1,2 1 1,-2-2 73,-14-3-160,-18-8-97,-13-5-3505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7:2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6632,'0'0'8440,"1"10"-8082,3 30-15,-4-39-311,1 0 0,-1 0 1,0 0-1,1 0 0,-1 1 1,1-1-1,0 0 0,-1 0 1,1 0-1,0 0 0,-1-1 1,1 1-1,0 0 0,0 0 0,0 0 1,0 0-1,0-1 0,0 1 1,0 0-1,0-1 0,0 1 1,0-1-1,0 0 0,0 1 1,0-1-1,1 0 0,-1 1 0,0-1 1,0 0-1,0 0 0,1 0 1,-1 0-1,0 0 0,0 0 1,0 0-1,3-1 0,2 1 94,229-10 1531,-114 2-1041,188 14 887,-232-3-1206,40 3 359,-102-7-471,-5 1 178,-10 1-368,0-1 0,0 1-1,0 0 1,0 0 0,0-1 0,0 1 0,0 0 0,0-1 0,0 1 0,0 0-1,0-1 1,-1 1 0,1 0 0,0-1 0,0 1 0,-1 0 0,1-1 0,-1 1 0,1 0-1,-1 0 1,-4 8-2903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8:1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7936,'0'0'14937,"1"13"-14648,19 236 1456,-16-193-713,-7 79 0,3-76 1069,-12-76-2171,9 7-3741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8:1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12256,'0'0'6081,"10"-2"-5579,32-6 675,1 2 0,70-2 0,-91 8-918,123-3 1585,-128 3-1397,32 3 1,-28-1-79,-4-5 774,-6 0-4740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8:1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9440,'0'0'8186,"10"-1"-7629,19-4 69,1 1 0,-1 2 0,59 3 0,-74 1-433,26 4 667,44 0 1,-31-5-119,-21 0 0,36-3-1,-50 2-435,-15 0-196,1 0 0,0 0 0,-1 0 0,1 0 0,0 0-1,-1-1 1,6-1 0,-8 1-88,0 0 0,0 1 0,-1-1 0,1 0 0,0 0 0,-1 0 0,1 0 0,-1 0 0,1 0 0,-1 0 0,1 0 0,-1 0 0,0 0-1,1 0 1,-1 0 0,0 0 0,0 0 0,0 0 0,0-2 0,0-5-2504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9:4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 7736,'0'0'9459,"-5"10"-9221,-3 5-113,0 0 0,0 0 1,-2-1-1,1 0 0,-20 20 1,-35 29 546,-90 80 840,147-138-1388,0 1 0,1 0 1,-1 0-1,1 0 0,0 1 0,1 0 1,0 0-1,-8 14 0,-1 4 212,12-22-267,1-1 0,-1 1-1,0 0 1,1-1 0,-1 1-1,1 0 1,0 0 0,0 0-1,0 0 1,0 0 0,1 1 0,-1-1-1,1 0 1,0 0 0,0 0-1,0 0 1,0 1 0,1-1 0,-1 0-1,2 5 1,0 0 100,-2-7-153,1 0 1,-1 0 0,0-1 0,0 1 0,0 0 0,1 0 0,-1-1 0,1 1-1,-1 0 1,0-1 0,1 1 0,-1 0 0,1-1 0,-1 1 0,1-1 0,0 1 0,-1-1-1,1 1 1,0-1 0,-1 1 0,2 0 0,26 19 230,35 31 1,-15-11-95,-34-30-89,0-1-1,1-1 1,28 12 0,8 5 66,-6-3-19,-35-19-70,-1 1 0,-1 0 0,1 1-1,0 0 1,-1 0 0,0 0 0,0 1-1,-1 1 1,0-1 0,0 1 0,9 12-1,-7-8 36,-8-10-55,1 0 0,-1 1-1,0-1 1,1 1 0,-1-1 0,0 1-1,0-1 1,0 1 0,0 0 0,0 2-1,-1-3 108,0-14-422,-3 5-3058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9:4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10248,'0'0'7534,"10"9"-7067,30 33-29,-38-40-390,0 0 0,-1 1-1,1-1 1,-1 0-1,0 1 1,0-1 0,0 0-1,0 1 1,0-1-1,-1 1 1,1 0 0,-1-1-1,1 1 1,-1 0-1,0-1 1,0 1-1,0-1 1,0 1 0,-1 3-1,0 10 283,13 87 2214,-8-60-1414,-3-26-486,-2-15-284,0-7 31,-2-15-361,2 0 0,0 0-1,1 0 1,6-39 0,0-8 96,-6 54-81,2 0 0,-1 0 1,8-24-1,-8 32-34,1 1 1,-1-1-1,1 0 1,1 1-1,-1 0 0,0-1 1,1 1-1,0 0 1,0 0-1,0 1 1,1-1-1,-1 1 0,7-5 1,-8 6 0,1 1 1,0 0-1,-1 0 1,1 0-1,0 0 1,0 1-1,-1-1 1,1 1-1,0-1 1,0 1 0,0 0-1,0 0 1,-1 0-1,1 1 1,0-1-1,0 1 1,0 0-1,4 1 1,5 3 118,0 0 1,20 11-1,-26-12-63,-3-3-21,0 1 0,-1 1 0,1-1 0,-1 0 0,1 1 0,3 4 0,-4-5-9,0 1-1,0-1 1,0 1-1,1-1 1,-1 0-1,1 0 1,5 4-1,3 2 83,-10-7-56,0 0-1,0 0 1,0-1 0,1 1-1,-1 0 1,0 0-1,0-1 1,1 1 0,-1 0-1,0-1 1,1 1 0,-1-1-1,2 1 1,-4-3-667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11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5720,'0'0'12305,"1"12"-12145,0 18 28,9 36 0,23 156 616,-27-202-678,0 9 104,-6-29-16,-1-18-14,0-9-130,1 1-1,1-1 0,1 1 1,1-1-1,2 1 0,1 0 1,15-44-1,-19 65-46,-1 1-1,2 0 1,-1 0 0,0 0-1,1 0 1,0 1 0,-1-1-1,2 1 1,-1-1 0,4-2-1,3-2 52,1 1-1,15-8 1,-23 13-67,0 0 5,-1 1 0,1-1-1,0 1 1,-1 0 0,1 0-1,0 0 1,0 0 0,0 0-1,0 1 1,0-1-1,0 1 1,0 0 0,0 0-1,0 0 1,0 0 0,0 0-1,0 1 1,0-1 0,-1 1-1,1 0 1,0 0 0,0 0-1,0 0 1,-1 1-1,1-1 1,0 1 0,-1-1-1,0 1 1,1 0 0,-1 0-1,3 3 1,0 2-23,0-1 1,-1 0-1,0 1 1,0 0-1,0 0 0,-1 1 1,0-1-1,-1 0 1,0 1-1,3 13 0,17 151 245,-16-139-72,0 11 253,-4-40-505,1-11 392,3-7-3421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9:4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9040,'0'0'11413,"2"12"-11107,2 10-22,-1 1-1,0 31 1,-5-18 107,2 27 582,2-39-132,-2-16-591,-1-7-185,1 0 0,0 0 1,0 1-1,0-1 1,0 0-1,0 0 0,0 0 1,1 1-1,-1-1 1,0 0-1,1 0 0,-1 0 1,0 0-1,2 2 1,-1-3-28,0 1 0,0 0 1,1-1-1,-1 0 1,1 1-1,-1-1 0,0 0 1,1 1-1,-1-1 1,1 0-1,-1 0 0,1 0 1,2-1-1,12 1 7,0-2-1,0 0 1,1 0-1,26-9 1,-35 9-36,0 1-1,0 0 1,0 0 0,0 1-1,0 0 1,10 1 0,-8 0 8,0-1 1,0 0-1,10-1 1,3 3 59,-5 1 54,-18-3-130,0 0 0,0 0 0,0 0 0,0 0 0,0 0 0,1 0 0,-1 0 0,0 0 0,0 0 0,0 0 0,0 0 0,0-1 0,0 1 0,1 0 0,-1 0 1,0 0-1,0 0 0,0 0 0,0 0 0,0-1 0,0 1 0,0 0 0,0 0 0,0 0 0,0 0 0,0 0 0,0-1 0,0 1 0,0 0 0,0 0 0,0 0 0,0 0 1,0 0-1,0-1 0,0 1 0,0 0 0,0 0 0,0 0 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9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9040,'0'0'10059,"4"10"-9591,15 36-6,-16-42-368,0 1 1,0-1-1,1 0 1,-1 0-1,1 0 1,0 0-1,0 0 1,0-1-1,1 0 1,-1 0-1,1 0 1,0-1-1,0 1 0,8 2 1,8 5 265,33 21 426,-35-19-445,1-1 0,0 0 0,0-2 0,29 10 0,97 27 1408,-140-44-1680,0 1 0,0 0 1,0 0-1,0 0 0,-1 1 0,7 5 0,-6-4 43,0 0-1,1-1 0,12 7 0,-18-10-48,1 0-1,0 0 1,-1 1-1,1-1 1,-1 1-1,0-1 1,1 1-1,-1-1 1,2 5-1,-1-3 504,-3-2-545,0 0 0,0 1 0,0-1 1,0 0-1,0 1 0,0-1 0,0 1 0,0 0 1,0-1-1,1 1 0,-1-1 0,1 1 0,-1 3 1,-8 15 67,-7-1-28,0-2-1,-2 1 0,-20 15 1,-25 24 41,-2 11-2,-137 132 187,172-178-234,24-19-99,0 1 0,1 0 0,0 0 0,0 0 0,0 1 0,0-1 0,-7 11 0,5-5-3724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9:5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9344,'0'0'10123,"11"1"-9879,2 1-162,-7-1-45,0 0-1,0-1 1,0 0 0,0 0-1,0 0 1,0 0-1,-1-1 1,1 0 0,6-2-1,13-1 249,0 0-1,42 1 0,-45 2-142,754-45 2215,-672 40-1966,163 11 0,-103 2-155,-51 0-61,15 0 103,-48-6-59,73-2 279,70-19 533,-201 17-680,-21 2-250,-6 0-49,-37 0-333,9 6-3278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3T23:59:5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10152,'0'0'9667,"10"0"-9343,30 2-6,-38-2-300,-1 1 1,0 0 0,1-1-1,-1 1 1,0 0-1,1-1 1,-1 1 0,0 0-1,0 0 1,0 0 0,0 0-1,0 0 1,0 0-1,0 0 1,0 1 0,0-1-1,0 0 1,-1 1 0,1-1-1,0 0 1,-1 1-1,1-1 1,-1 0 0,0 1-1,1-1 1,-1 1 0,0 2-1,2 4 70,11 43 489,-3 0 0,8 93 0,-11 110 1093,5-102 724,-22-201-2017,-48-209 63,54 241-417,0-1-1,1 1 1,2-1 0,-1-21 0,8-74 71,-5 95-80,1-14 0,0-1 26,6-34 1,-6 57-29,0 0 0,1 0 0,0 0 1,1 1-1,0-1 0,0 1 0,11-16 0,-3 7 3,-7 10-10,0 0 1,1 1-1,-1-1 0,2 1 0,-1 0 0,1 1 0,0-1 0,0 1 0,0 1 0,11-7 0,-10 8 2,-1-1-1,1 2 1,0-1 0,1 1-1,-1 0 1,0 0 0,1 1-1,0 1 1,-1-1 0,1 1-1,0 1 1,0-1 0,0 2-1,0-1 1,15 4 0,72 15 174,-92-18-166,0 1 0,1 0 0,-1 0 0,0 1 0,0-1 1,0 1-1,-1 0 0,1 0 0,0 1 0,5 6 0,-4-4 5,0 0-1,0 1 1,-1-1 0,0 1-1,5 11 1,-7-13-10,0 0 0,-1 0 0,1 1 0,-1-1 0,0 0 0,-1 1 0,1-1 0,-1 0 0,0 1 0,-1-1 0,1 1 1,-1-1-1,0 0 0,0 0 0,-3 7 0,1-5-3,0 0-1,-1-1 1,0 1 0,0-1 0,0 1 0,-1-1 0,0-1 0,0 1 0,-10 7 0,-4 1-4,0-1 1,0-1-1,-1-1 1,0-1 0,-1 0-1,-25 7 1,26-10-23,0-2 0,-30 6-1,24-2-4,24-8 14,-1 0 0,0 1 0,0-1 0,0 0 0,1-1-1,-1 1 1,-5 0 0,7-1-14,2 1 16,0 0 0,-1-1 0,1 1 1,0 0-1,0-1 0,0 1 0,0-1 0,-1 1 0,1-1 0,0 1 0,0-1 1,0 0-1,0 1 0,0-1 0,0 0 0,0 0 0,1 0 0,-1 0 1,0 0-1,0 0 0,1 0 0,10 3-10,-5 0 7,-1 1-1,1 1 0,-1-1 0,0 1 0,-1 0 0,9 10 0,1 0-3,-5-5 9,-1 0 0,-1 1 0,0 0-1,9 17 1,19 25 63,-32-48-49,9 11 48,1 0 0,1-1-1,23 20 1,-30-28-19,0 1-1,0 0 0,0 0 1,-1 1-1,7 11 1,-9-12 10,1 0 0,0 0 0,0-1 0,0 0 0,1 0 0,0-1 0,14 10 0,-17-13 26,1 0 0,0-1 0,0 1 0,0-1 0,0-1 0,9 3 0,-13-4-74,0 0 0,0 0-1,-1 0 1,1 0 0,0 0 0,0 0 0,0 0 0,0 0 0,0 0 0,0 0-1,0-1 1,0 1 0,0 0 0,0-1 0,0 1 0,0-1 0,0 1-1,-1-1 1,1 1 0,0-1 0,0 0 0,-1 1 0,1-1 0,0 0-1,-1 0 1,1 1 0,-1-1 0,1 0 0,-1 0 0,1 0 0,-1 0 0,1 0-1,-1 1 1,0-1 0,0 0 0,1 0 0,-1 0 0,0 0 0,0 0-1,0 0 1,0 0 0,0 0 0,0 0 0,-1-2 0,1-2-128,-1-1 1,0 1 0,0-1 0,-1 1-1,-2-8 1,-2-1-3863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0:1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8432,'0'0'7410,"10"-2"-7170,85-22 951,-5-11 181,-75 30-1105,-14 4-212,0 0 0,0 1 1,0-1-1,0 1 0,0 0 0,0-1 1,1 1-1,-1 0 0,0-1 1,0 1-1,0 0 0,1 0 1,1 0-1,-3 1-25,1-1-1,0 1 1,0 0 0,-1 0 0,1-1 0,-1 1-1,1 0 1,0 0 0,-1 0 0,0 0-1,1-1 1,-1 1 0,1 0 0,-1 0 0,0 0-1,0 0 1,0 0 0,1 0 0,-1 0 0,0 0-1,0 0 1,0 0 0,-1 2 0,14 351 1011,-1-157-653,-5-117-96,-2 83-1,-7-131-102,3-1 1,5 46 0,-6-51-46,0-23-110,0 0 1,0 1 0,-1-1 0,2 0 0,-1 1-1,0-1 1,1 0 0,0 0 0,-1 0 0,1 1-1,2 2 1,-3-5-24,1 0 0,-1 0 0,1 0 0,-1 0 0,0 0 0,1 0 0,-1 0 0,0 0 0,0 0 0,0 0 0,0 0-1,0 0 1,0 0 0,0 1 0,3 13 185,12-54 463,1-31-539,-2 0 0,5-93 1,-8 58-27,-6 66-54,15-210 181,-10 118-154,0 37-35,6-191-59,-3 185-134,-13 89 120,0 10 31,0 0-1,0 0 1,0 0 0,0 0-1,0 0 1,0 0 0,0 0 0,0 0-1,1 0 1,-1 0 0,0 0-1,1 0 1,-1 0 0,0 0 0,2-1-1,-4-6-79,0-6-113,1 14 195,1 0 0,0 0 0,0-1-1,0 1 1,0 0 0,0 0 0,0-1-1,0 1 1,0 0 0,0 0 0,0-1 0,0 1-1,1 0 1,-1 0 0,0-1 0,0 1-1,0 0 1,0 0 0,0 0 0,0-1-1,0 1 1,1 0 0,-1 0 0,0 0-1,0 0 1,0-1 0,1 1 0,-1 0-1,0 0 1,0 0 0,0 0 0,1 0-1,-1 0 1,0-1 0,0 1 0,0 0 0,1 0-1,-1 0 1,0 0 0,1 0 0,45 1-74,53-2 146,-7-11-116,-50 6 90,57-2-1,-16 5 4,-42 1-33,53 3 0,95 6 90,-163-6-78,-1 1 1,1 1-1,-1 1 1,0 1-1,0 2 1,37 14 0,-32-11-19,1 0 0,0-2 0,34 3 0,-25 1 7,5 0 6,135 7 102,-153-18-105,44-5 0,-43 2-3,36 1-1,-45 1-6,1-1-1,-1-1 0,0 0 1,33-9-1,-31 5 3,0 2 1,1 1-1,26-1 0,130 11 282,-115-3-140,120-7 360,-161 2-404,-16 1-57,-1 0 1,1-1-1,-1 1 0,1-1 0,0-1 0,-1 1 1,0-1-1,1 0 0,-1 0 0,6-4 1,-11 6-40,0 0 1,0 0 0,1 0-1,-1 0 1,0-1 0,0 1-1,0 0 1,0 0 0,0 0-1,0 0 1,0 0 0,0-1 0,0 1-1,0 0 1,0 0 0,0 0-1,0 0 1,1 0 0,-1-1-1,0 1 1,0 0 0,0 0 0,-1 0-1,1 0 1,0-1 0,0 1-1,0 0 1,0 0 0,0 0-1,0 0 1,0-1 0,0 1 0,0 0-1,0 0 1,0 0 0,0 0-1,0 0 1,-1 0 0,1-1-1,0 1 1,0 0 0,0 0 0,0 0-1,0 0 1,-1 0 0,1 0-1,-12-5 118,-23-2-96,30 6-9,-55-6-137,29 3-3225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0:1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 8032,'0'0'9225,"-7"10"-8909,-28 39 214,-2-2-1,-49 48 1,71-81-357,-145 125 1766,147-129-1655,0 0 1,0 1-1,1 1 1,1-1-1,-14 18 1,10-10-50,12-17-186,0 0 0,1 1 0,0-1 1,-1 1-1,1 0 0,0-1 0,0 1 0,1 0 1,-1 1-1,0-1 0,1 0 0,0 0 1,0 1-1,-1 5 0,1 1 114,4 7 443,-3-14-521,1-2-58,-1-1 0,0 1 0,0 0 0,0 0 0,0-1 0,1 1 0,-1 0 0,0 0 0,1-1 0,-1 1 0,1 0 0,-1-1-1,1 1 1,-1 0 0,1-1 0,-1 1 0,1-1 0,-1 1 0,1-1 0,0 1 0,-1-1 0,1 0 0,0 1 0,0-1 0,8 5 57,5 6 44,-11-8-103,0-1 1,0 1-1,1-1 0,-1 0 1,0 0-1,6 2 0,6 1 25,1 2-1,-1-1 1,-1 2 0,0 0-1,0 1 1,0 0-1,-1 1 1,-1 1 0,22 22-1,38 42 114,81 90 202,-99-102 172,-60-77-920,3 5-2908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0:1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8432,'0'0'12338,"8"-11"-12013,27-31-3,-33 39-266,1 0 1,-1 1-1,1-1 1,0 1-1,0 0 1,-1 0-1,1 0 1,1 0-1,-1 0 0,0 1 1,0 0-1,1-1 1,-1 1-1,0 0 1,5 0-1,7-3 189,-10 2-170,0 0 0,1 0 0,-1 1 0,1 0 0,-1 0 0,1 0 0,-1 1 0,1 0 0,-1 0 0,1 0 0,0 1 1,-1 0-1,1 0 0,-1 0 0,0 0 0,1 1 0,-1 0 0,0 0 0,0 1 0,0-1 0,0 1 0,-1 0 0,1 1 1,-1-1-1,0 1 0,1-1 0,-2 1 0,6 7 0,4 10 60,-1 0 0,-1 1 1,-1 0-1,8 26 0,-11-28-41,0 0-1,1 0 1,1-1 0,1-1 0,1 1-1,18 22 1,-27-38-69,1 0 1,0-1 0,-1 1-1,1-1 1,0 0-1,0 0 1,0 0-1,1 0 1,-1-1 0,0 1-1,1-1 1,-1 0-1,1 0 1,-1 0-1,1 0 1,-1 0 0,1-1-1,0 0 1,-1 0-1,1 0 1,0 0-1,-1 0 1,1-1-1,0 0 1,-1 0 0,1 0-1,-1 0 1,1 0-1,-1-1 1,0 1-1,6-5 1,-1 2 26,0-2 0,0 1-1,-1-1 1,0 0 0,0-1 0,-1 1 0,0-1 0,0-1-1,0 1 1,-1-1 0,7-14 0,-5 6 31,-1 0 0,-1-1-1,0 1 1,-1-1 0,-1 0 0,-1 0 0,-1 0 0,0-1 0,-1 1 0,0 0-1,-2 0 1,-3-18 0,4 29-14,1-1-1,-1 1 1,1-1-1,1 1 1,-1-1-1,1 1 1,0-1-1,4-11 1,-4 16-58,-1 0 0,1 0 0,0 0 1,0 0-1,0 0 0,0 0 0,0 0 1,1 0-1,-1 0 0,0 1 0,1-1 0,-1 0 1,1 1-1,0-1 0,0 1 0,-1 0 1,1 0-1,0 0 0,0 0 0,0 0 0,0 0 1,0 0-1,1 0 0,-1 1 0,0-1 1,0 1-1,0 0 0,1 0 0,2 0 0,21 2 45,-1 1 0,0 2 0,36 11 0,-59-15-46,0 0-1,0 0 0,-1 0 1,1 0-1,0 0 0,-1 0 1,1 1-1,-1-1 0,1 0 0,0 3 1,-1-3 3,0 0 0,0 0 0,0 0 0,0 0 1,0 0-1,0 0 0,1 0 0,-1 0 0,0-1 0,0 1 0,1 0 1,1 0-1,-2-1 8,-1 0 0,1 0-1,-1 0 1,1 0 0,-1 0 0,1 1 0,-1-1 0,0 0 0,1 0 0,-1 0 0,1 0 0,-1 0 0,0 1 0,1-1-1,-1 0 1,1 0 0,-1 1 0,0-1 0,1 0 0,-1 1 0,0-1 0,1 0 0,-1 1 0,0-1 0,0 0 0,0 1-1,1-1 1,-1 1 0,0-1 0,0 1 0,0 0 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0:1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8640,'0'0'6688,"-7"10"-6250,-8 12-260,-1 0 216,1 1 0,1 1 0,1 0 0,-12 32 0,11-16 207,8-24-111,1 0 1,-6 28-1,9-33-273,-2 27 1041,4-37-1217,0 0 0,0 0 0,0 0 0,1 0 0,-1 0 0,0 0 0,0 0 0,1 0 0,-1 1 0,1-1 0,-1-1 0,1 1 0,-1 0 0,1 0 0,0 0 0,-1 0 0,1 0 0,0 0 0,0-1 0,-1 1 0,1 0 0,0-1 0,0 1 0,0-1 0,0 1 0,0-1 0,0 1 0,2 0 0,4 1 61,0 0-1,0-1 1,1 0 0,-1 0-1,0 0 1,1-1 0,-1 0 0,1 0-1,-1-1 1,1 0 0,-1 0-1,0-1 1,1 0 0,-1 0-1,0-1 1,0 0 0,7-4 0,-9 4-36,-1 1 1,1 1 0,-1-1-1,1 1 1,0 0 0,0 0-1,0 0 1,0 0 0,8 1-1,-12 0-287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0:1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11952,'0'0'1316,"14"-1"-951,27 0-119,60-3 371,-83 3-429,0-2 0,0 0 0,28-8 0,-30 5 86,0 0 1,1 1 0,0 2 0,21-4 0,-35 7-373,-1 0 1,0-1-1,1 0 0,-1 1 1,0-1-1,1 0 0,-1 0 1,0 0-1,0 0 0,0-1 1,0 1-1,0-1 0,0 1 1,3-4-1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0:1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10752,'0'0'2454,"2"11"-1772,3 13-306,-2 0 1,0 0 0,-2 0 0,-1 27 0,-18 70 969,3-31 98,13-76-1289,0 4 1452,8-18-739,5-7-335,13-12-24,26-29-1,-8 7-27,-41 40-469,-1 0-1,1 1 1,0-1-1,-1 0 1,1 1 0,0-1-1,0 1 1,-1-1-1,1 1 1,0-1-1,0 1 1,0-1-1,0 1 1,0 0-1,-1 0 1,1-1-1,0 1 1,0 0-1,0 0 1,0 0 0,0 0-1,0 0 1,0 0-1,0 0 1,0 0-1,0 1 1,0-1-1,-1 0 1,1 1-1,0-1 1,0 0-1,0 1 1,0-1-1,-1 1 1,1-1 0,0 1-1,0-1 1,-1 1-1,1 0 1,0-1-1,-1 1 1,1 0-1,-1 0 1,1-1-1,-1 1 1,1 0-1,-1 0 1,0 0 0,1 1-1,3 6 43,-1 0-1,-1 0 1,1 1 0,1 9-1,-3-13-8,0 2-265,2 9 914,-1-12-1583,-2-8-1956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14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93 5224,'0'0'7330,"10"-10"-7024,4-3-207,-6 5-18,0 0 1,1 1-1,-1-1 1,11-5-1,-11 8 43,-4 2-10,0 0 0,1 0 0,0 1 0,0-1 0,9-3 0,-13 6-95,0 0-1,1 0 1,-1-1-1,0 1 0,0 0 1,1 0-1,-1 0 1,0 0-1,1 1 1,-1-1-1,0 0 1,0 1-1,0-1 0,1 0 1,-1 1-1,0-1 1,0 1-1,0 0 1,0-1-1,0 1 1,0 0-1,0 0 0,0 0 1,0 0-1,0-1 1,0 1-1,0 1 1,-1-1-1,2 2 1,3 4 25,0 0-7,0 1-1,0 0 1,0 1-1,-1-1 0,0 1 1,-1 0-1,0-1 1,-1 2-1,3 13 1,19 137 427,-18-122-337,5 30 119,-9-61-194,0 0 0,0-1 0,1 1 0,0 0 0,0-1 0,0 0 0,5 7 0,-8-13-40,1 1-1,0-1 0,-1 1 1,1-1-1,0 1 0,-1-1 1,1 1-1,0-1 0,0 0 1,0 1-1,-1-1 1,1 0-1,0 0 0,0 0 1,0 1-1,0-1 0,0 0 1,-1 0-1,1 0 1,0-1-1,0 1 0,0 0 1,0 0-1,-1 0 0,1 0 1,0-1-1,0 1 0,0 0 1,-1-1-1,1 1 1,0-1-1,0 1 0,-1-1 1,1 1-1,0-1 0,-1 0 1,1 1-1,-1-1 0,2-1 1,26-31 262,-26 30-259,13-20 120,-1 0 0,-1-1-1,-2 0 1,12-35 0,-5 15 154,-18 44-287,10-25 509,0 1 0,21-33-1,-29 55-494,0 0-1,0 0 0,0 0 1,0 0-1,0 0 0,0 0 1,1 1-1,-1-1 0,1 1 1,-1 0-1,1 0 0,0 0 1,-1 0-1,1 0 0,0 1 1,0-1-1,0 1 0,-1-1 1,1 1-1,0 0 0,5 1 1,8 0 9,-1 1 1,29 7-1,-17-3 9,27 0 149,-53-6-98,-4-5-2943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0:2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9536,'0'0'6826,"11"-3"-6261,5-1-356,10-4 439,32-6 1,-56 14-580,1-1 0,-1 1 1,0 0-1,1-1 0,-1 1 0,1 0 1,-1 1-1,1-1 0,-1 0 0,0 1 1,1-1-1,-1 1 0,0 0 0,1 0 1,-1 0-1,0 0 0,4 2 0,-5-2-23,0 1-1,0-1 0,0 1 1,-1-1-1,1 1 0,0-1 1,-1 1-1,1-1 0,-1 1 1,1 0-1,-1-1 0,0 1 1,1 0-1,-1 0 0,0-1 1,0 1-1,0 0 0,0-1 1,-1 1-1,1 0 0,0-1 1,-1 1-1,1 0 0,-1-1 1,-1 3-1,-3 6 61,0 0 0,0 0 0,-1 0 1,0-1-1,-1 0 0,0 0 0,0-1 0,-14 12 0,-20 24 760,41-43-828,-1-1 0,1 1 0,-1-1 0,1 1 0,-1-1-1,1 1 1,-1 0 0,1-1 0,0 1 0,0 0 0,-1-1 0,1 1-1,0 0 1,0-1 0,0 1 0,-1 0 0,1 0 0,0-1-1,0 1 1,0 0 0,1 0 0,-1-1 0,0 1 0,0 0 0,0-1-1,1 2 1,0-1 2,0 1-1,-1-1 1,1 0-1,0-1 0,0 1 1,1 0-1,-1 0 1,0 0-1,0-1 0,0 1 1,1 0-1,-1-1 1,2 1-1,7 2 93,0-1 0,0 0-1,12 1 1,-15-2 3,67 6 819,-40-13-498,-23 2-3923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0:2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12760,'0'0'4393,"15"9"-3945,1 1-317,7 4 121,0-1 0,35 13-1,-16-10 163,-21-9-4,1 1 0,-2 1 0,1 1 0,-1 1 0,35 25 0,-38-23 44,-11-9-175,-1 0-1,0 0 1,0 1 0,0 0 0,6 8-1,-9-11-157,-1 0-1,0 0 0,0 0 0,0 0 1,-1 0-1,1 0 0,0 0 0,-1 1 1,0-1-1,1 0 0,-1 0 0,0 1 0,0-1 1,0 0-1,0 0 0,-1 1 0,1-1 1,-1 0-1,1 0 0,-1 0 0,-1 3 1,-2 9 222,3-10-266,0 0 0,-1-1 0,1 1 0,-1-1 0,0 1 0,1-1 0,-1 1 0,-4 3 0,-38 51 325,-70 117 1,37-52-211,52-85-132,-51 83 152,67-106-157,2 1 0,0 1 0,1-1 0,1 1 0,-7 34 0,12-51-58,0 1-1,0-1 1,0 1-1,-1-1 1,1 0-1,0 1 0,0-1 1,0 1-1,0-1 1,0 1-1,0-1 1,0 0-1,0 1 0,0-1 1,0 1-1,0-1 1,1 1-1,-1-1 0,0 0 1,0 1-1,0-1 1,0 1-1,1-1 1,-1 0-1,0 1 0,1-1 1,-1 0-1,0 1 1,10-6-54,4-11-3764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0:2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9440,'0'0'8366,"12"5"-7895,9 2-245,-1 0 0,1-1 0,39 5 0,22-3 276,130 9 942,-191-18-1045,1 2 0,-1 0-1,0 1 1,0 2 0,27 6-1,-29-6 641,-14-3-1088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1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9848,'0'0'8917,"-4"13"-8561,-1 2-235,3-6-41,-1 0 0,1 0 0,0 0 0,1 1 0,0-1 0,0 14 0,1 13 272,3 122 1061,-1-125-940,2 0-1,14 55 1,-18-86-441,0-1 0,0 1 1,1 0-1,-1-1 1,1 1-1,-1-1 0,1 1 1,0-1-1,0 1 1,0-1-1,-1 0 0,1 1 1,1-1-1,-1 0 0,0 0 1,0 0-1,0 1 1,1-1-1,-1 0 0,0-1 1,1 1-1,-1 0 1,1 0-1,-1-1 0,1 1 1,-1-1-1,1 1 1,-1-1-1,1 1 0,0-1 1,-1 0-1,1 0 0,0 0 1,-1 0-1,3 0 1,1-1 19,-1-1 1,1 1-1,0-1 0,0 0 1,-1 0-1,1-1 1,-1 1-1,0-1 0,0 0 1,5-4-1,9-11 44,-2-1 0,0 0 0,-1-1 0,-1-1-1,21-42 1,5-7 128,-34 61-187,14-21 100,-19 28-124,0 1 0,0 0 0,0-1 0,0 1 0,1 0 0,-1 0 0,0 0 0,1 0 0,-1 0 0,0 0 0,1 1 0,-1-1 0,1 0 0,0 1 0,-1-1 0,1 1 0,2-1 0,-3 1-7,0 1-1,0-1 1,0 0 0,0 1-1,0-1 1,0 1 0,0-1 0,0 1-1,0 0 1,0-1 0,0 1-1,-1 0 1,1 0 0,0 0 0,0 0-1,-1-1 1,1 1 0,0 0-1,0 2 1,11 21 40,-7-10-27,-1 0 1,0 1-1,-2 0 0,1 0 1,-2 0-1,1 19 0,-3-4 11,0-1 0,-8 40 0,-4-7 61,-3 0 0,-3-2 0,-2 0 0,-2-2 0,-3 0 0,-3-2 0,-37 56 0,60-104-57,0 0 0,0-1 1,0 0-1,-1-1 0,-8 7 0,12-10-14,0-1-1,0 1 1,-1-1-1,1 0 1,0-1-1,-1 1 1,1-1-1,-1 1 1,1-1-1,-1 0 1,0 0-1,0 0 1,1-1-1,-1 0 1,-5 1-1,7-2-8,0 1 0,0-1 0,0 0 0,0 0 0,0 0 0,0 0 0,0 0 0,0 0 0,0-1 0,0 1 0,0 0 0,1-1 0,-1 0 0,1 1 0,-1-1 0,1 0 0,0 0-1,-1 0 1,1 0 0,0 0 0,0 0 0,0 0 0,1 0 0,-1 0 0,0 0 0,1 0 0,0-1 0,-1-2 0,0-5 14,0 0 1,0-1 0,1 1-1,2-18 1,-1 19-19,1-1 0,0 1 0,1 0 0,0 0 0,0 0 0,1 0 0,0 0 0,0 1 0,1 0 0,0 0 0,1 0 1,10-12-1,-5 9 3,0 1 0,1 1 0,-1 0 0,2 0 1,0 1-1,0 1 0,18-8 0,-26 12 0,0 2 1,1-1-1,-1 0 1,0 1-1,1 0 0,0 1 1,-1-1-1,1 1 0,-1 0 1,1 0-1,-1 1 0,1-1 1,0 1-1,7 3 0,-3-1 89,1 1 0,-1 1 0,0 0 0,0 0 0,-1 1 0,11 9 0,-25-32-464,2 5-3100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1:1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11352,'0'0'8305,"10"0"-7724,-4-1-475,-4 2-58,1-1-1,0 0 0,0 0 1,0-1-1,-1 1 1,1 0-1,0-1 0,0 0 1,-1 0-1,1 0 0,0 0 1,-1 0-1,1 0 0,-1-1 1,0 1-1,1-1 0,-1 1 1,0-1-1,0 0 0,0 0 1,2-3-1,49-78 1379,-40 61-925,1-1 0,1 2 0,30-34 1,-38 48-305,-4 4-37,0-1-1,0 1 0,0 0 1,1 0-1,0 0 1,5-3-1,-8 6-132,0 0 0,0-1 0,0 1 0,0 0 0,0 0 0,0 0 0,0 0 0,0-1 0,0 1 0,0 1 0,0-1 0,0 0 0,0 0 0,0 0-1,0 0 1,0 1 0,0-1 0,0 1 0,0-1 0,0 0 0,-1 1 0,1-1 0,0 1 0,0 0 0,0-1 0,-1 1 0,1 0 0,0-1 0,-1 1 0,1 0 0,-1 0 0,1 0 0,0 0 0,-1-1 0,1 3 0,5 9 77,0 0 1,0 0-1,-2 0 1,1 1 0,-2 0-1,1 0 1,0 16 0,0 8 394,-1 47 0,-3-84-498,0 0 0,0 0 0,0 1 0,-1-1-1,1 0 1,0 0 0,0 0 0,0 0-1,0 0 1,0 0 0,0 0 0,0 1-1,0-1 1,0 0 0,1 0 0,-1 0 0,0 0-1,0 0 1,0 0 0,0 0 0,0 1-1,0-1 1,0 0 0,0 0 0,0 0 0,0 0-1,0 0 1,0 0 0,0 0 0,0 0-1,1 0 1,-1 0 0,0 0 0,0 1-1,0-1 1,0 0 0,0 0 0,0 0 0,0 0-1,0 0 1,1 0 0,-1 0 0,0 0-1,0 0 1,0 0 0,0 0 0,0 0-1,0 0 1,1 0 0,-1 0 0,0 0 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2:4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3 776 7528,'0'0'3834,"0"9"-3636,0 6-130,-2-4 44,2 1-1,0-1 0,2 23 0,0 3 1069,-1-35-1070,-1-1-24,0 1 0,0-1 0,1 1 0,-1-1 0,1 1-1,-1-1 1,1 0 0,0 1 0,-1-1 0,1 0 0,0 1-1,0-1 1,0 0 0,0 0 0,0 0 0,0 0 0,0 0-1,3 1 1,41 23 959,-39-23-944,1 1 1,-1 0-1,0 0 1,0 1 0,0 0-1,0 0 1,-1 0-1,1 1 1,-1 0 0,0 0-1,-1 0 1,1 0-1,6 12 1,0 5-8,-2 0-1,0 1 1,-2 0 0,0 0 0,-2 0-1,0 1 1,-2 0 0,1 27 0,-3 30 188,-11 88 0,3-77-168,3-28-20,-13 291 380,13-250-386,0 77 19,6-45-29,-1 2-15,0-121-56,1 33 24,3 0-1,1 0 1,15 53 0,3-12 10,20 62 69,-37-134-86,2-1 0,0 0 0,1-1 0,0 0-1,23 28 1,-3-17 50,-29-27-62,0-2-7,-1 1-1,0-1 0,1 0 1,-1 1-1,1-1 1,-1 0-1,1 1 1,-1-1-1,1 0 1,-1 0-1,1 1 1,-1-1-1,1 0 1,-1 0-1,1 0 1,0 0-1,-1 0 0,1 0 1,-1 0-1,1 0 1,-1 0-1,1 0 1,-1 0-1,2 0 1,3 0-4,13-1 2,0 1 0,0 0 0,0 2 1,0 0-1,0 1 0,0 1 0,19 7 0,-17-4 16,-16-6-12,0 0 0,0 0 1,0 1-1,-1 0 0,1-1 1,-1 1-1,1 0 0,-1 1 0,1-1 1,2 3-1,49 38 88,-46-37-94,-1 0 0,1 0 1,0-1-1,0 0 1,1-1-1,0 0 0,0 0 1,16 3-1,90 12-9,-90-16-36,36 3-49,115-5 0,-36 6-35,-21 0 56,-61-7 39,107-2-75,-32-11 10,51-2 35,175-9-63,145 2-55,-191 20 166,-277 4 15,70 15 0,-8-1 0,115-8 36,-62-6-6,-32 0-30,229-27 0,-126 4-48,103-26 30,-253 42 18,-45 4 0,43-7 0,-55 5 0,-4 0 0,1 1 0,0 0 0,0 1 0,0 0 0,17 1 0,-3 2-23,-1-2 0,44-6-1,12 1-34,120-10-77,-144 8 129,-1 2 1,95 5-1,111 0 6,-154-4 0,-10-1 0,-48 2 0,92 5 0,212 29-52,-331-28 53,1 1 1,-1 1-1,0 1 0,24 9 0,-19-7 4,0-1 0,52 4 0,-46-7-12,53 14-1,-45-7-28,85 12 0,-33-8 21,20 2 47,-57-12-49,108 24 1,-131-23 28,-1-2-1,1-1 1,0-1 0,54-6 0,45 3 22,-52 1-25,1-3-1,109-19 1,-75 7-10,-39 5-3,165-10 82,-80 9-27,0-1-81,-85 10-4,51 1-1,-58 6 27,-1-1 7,98 19 0,-4 19 204,-149-38-166,1-1-1,20 3 1,19 3 34,-4 1-11,1-2 1,96 1-1,29 3-113,82 14 32,-208-23 52,66 0 1,-58-2-65,-1 3-1,93 17 1,-33-3 3,95 13-40,-199-30 60,0-1 0,0-1 0,24-4 0,22-1-9,249-8 4,-272 13-9,-1 2 0,66 9 0,-64-5 3,0-2 0,46-1-1,-50-3 22,1 3 0,66 11 0,0 0 0,-19-3 0,-48-5 0,-1-2 0,46 0 0,-23-6 6,203-16 66,-89 7-5,30-5 12,301-47-55,-236 35-30,-21 15-10,-22 3-40,-105 4 82,169 12-1,-66 1 17,-43 2-33,-125-4 24,90-6 0,-17-1 7,-92 3-31,95 7 78,-95-4-62,34-1 0,-36-2-11,45 6-1,55 5 27,-67-7 1,74 2 15,-118-6-52,-1-1-1,0 0 1,23-6-1,-21 4-2,39-2 0,7 1 20,126-22-1,-44 3 58,-47 10-53,99-8-55,-139 22 106,-43 0-51,1 0-1,29-4 1,-31 0-41,1 1 0,-1 1 0,1 0 0,32 4 0,-38-2 14,0 0 0,-1-1 1,24-3-1,-22 2 15,0 0 1,0 0-1,17 3 1,1 0 3,0-1 0,34-3 0,-31 0-37,59 5 0,177 19 84,-57-8 7,125 14-190,-274-17 126,-31-5 1,0-1-1,59 1 0,56 0-7,-126-5-3,42 0-30,0-3-1,0-3 1,88-19 0,-87 13 34,149-40 24,-139 30 17,89-13 1,-84 22-33,-18 2-2,78-3 0,-36 6-13,13 0-15,-17 3-26,45 2-1,-26 4 31,-69-3-8,64 8 0,41 4-22,-55-6 17,166-6-169,-104-4 87,-100 3 61,31 1-22,-33 2 1,98-10-1,-99 4 12,99 3-1,182 49 21,-310-43 34,44 0-1,-11-1-10,207 22-81,-166-6 84,-67-11 13,44 5 0,5-2 1,-57-5 0,58 1 0,201 3 2,-50-1 54,221 10 165,8-23-66,-361 2-78,225-10 274,-304 10-229,-1-2 0,28-6 0,-6 0 253,-48 10-348,0 0 0,-1 0-1,1 0 1,-1 0 0,1-1 0,0 1 0,-1 0-1,1 0 1,-1-1 0,1 1 0,-1-1-1,1 1 1,-1 0 0,1-1 0,-1 1 0,1-1-1,-1 1 1,1-1 0,-1 1 0,0-1 0,1 0-1,-1 1 1,0-1 0,0 1 0,1-1 0,-1-1-1,-1-22 277,-17-32-190,13 45-29,-9-36-4,-14-76-1,13 48-70,2 20-3,-16-82 25,18 72 7,-29-88 0,-3-15-10,24 51-30,-7-33-57,11 46 26,0 5 18,9 64 28,2-1-1,0-65 1,2 11 17,-1 38-22,-1-21 13,-16-79 0,17 127 4,-1-52 0,4 55-7,-1 0 0,-1 1 0,-6-31 0,3 37 15,0 1 0,-11-21 0,-6-16 101,18 42-112,0 0 0,-1 0 0,0 1 0,0 0 0,-1 0 1,0 0-1,-7-7 0,3 4-10,1-1 1,-9-14 0,-4-6-9,-4-6-2,5 10-2,18 24 0,-1 0 0,1 0 0,0-1 0,0 1 0,1 0 0,-4-7 0,3 3-25,-1 1-1,0 0 0,-9-12 1,-1 8-20,13 11 41,0-1 0,-1 1-1,1-1 1,0 0 0,0 1 0,0-1 0,0 0 0,0 0 0,0 0 0,0 0-1,0 0 1,1 0 0,-2-2 0,-2-5-49,-13-20-79,17 28 131,0-1 1,0 1 0,0 0 0,0 0-1,0 0 1,0 0 0,0 0 0,0 0-1,0 0 1,0 0 0,0 0-1,0 0 1,0 0 0,0-1 0,1 1-1,-1 0 1,0 0 0,0 0 0,0 0-1,0 0 1,0 0 0,0 0 0,0 0-1,0 0 1,0 0 0,0 0-1,0 0 1,0 0 0,0 0 0,0 0-1,0 0 1,1 0 0,-1 0 0,0-1-1,0 1 1,0 0 0,0 0 0,0 0-1,0 0 1,0 0 0,0 0-1,0 0 1,0 0 0,0 0 0,1 0-1,-1 0 1,0 0 0,0 1 0,0-1-1,0 0 1,0 0 0,0 0 0,0 0-1,0 0 1,0 0 0,0 0-1,0 0 1,0 0 0,-3-8-10,-55-47-62,30 39 113,14 9-27,7 3-9,6 4-4,1-1 1,0 1-1,-1 0 1,1-1-1,-1 1 1,1 0-1,-1-1 1,1 1-1,-1 0 1,1 0-1,-1-1 1,1 1-1,-1 0 1,1 0-1,-1 0 1,0 0-1,1 0 1,-1 0-1,1 0 1,-1 0-1,1 0 1,-1 0-1,1 0 1,-1 0-1,0 0 1,1 0-1,-1 0 1,1 1-1,-1-1 1,1 0-1,-1 0 1,1 1-1,-1-1 1,-26-6 78,-50 0-75,37 2-58,-67-15 1,11 0-19,-218-18-257,189 21 245,-119-24-92,105 9 43,-208-22 1,132 27 73,-78-4 83,-123 27 21,297 2-77,68-1 3,0 2 1,-82 11 0,-233 35-125,307-39 155,-1-2 17,16-1 18,-77 15 1,85-12 18,-44 4-1,-11 1 19,-83 15 63,-20 4-44,90-14 21,-139 5-1,45-6 116,155-13-163,0-2 1,-1-2 0,-57-9-1,-37-13 125,-10-1 8,-365-57 234,453 69-413,3 1 9,-65-5 0,51 8 43,-79-19 1,-29-5 48,-19 16-19,9 1-6,18 0 1,-300 12-1,456 3-102,-274 6 22,51 0 6,147 0-19,-76 8 43,-59 2 10,-200 12-83,385-24 10,-1-3-1,-49-3 0,-83-16-47,60 5 26,-283-42-18,205 8 34,13 2-9,-383-67-148,489 98 161,-1 3 0,-75-1 0,26 8-11,-113 2-22,-118-5 159,332 6-98,-32 1 16,-60 7 0,-19 0 1,-25-5-17,-99-1 69,160-1-57,-47-3 12,-20 3-14,53 2 30,-40-2 13,-76-2 52,143-3-114,-8 1-37,-99-18 1,159 17 46,-43 0 1,44 4 3,0-1 1,-31-7-1,-504-70-87,495 72 92,-99 2 31,46 4-25,-28-9 0,-151-2-20,120 9-6,-5 0 0,-186 11 3,-111 6-78,325-10 37,-90 9 19,82 5 78,-197-5-1,70-3 28,188-4-58,-74 8 36,113-3-49,-157 16 55,-257-20 115,105-9-30,217-1-60,-218-9 133,201-2-112,12-1-12,-16 16-4,-30-2 17,137 0-76,-95 10 1,-73 23 50,197-26-74,-121 24 58,-54 7 31,170-32-93,-596 78 199,144-12-5,378-56-143,-509 51 259,277-31-143,-78 5 83,274-32-67,2 1 18,-5 4 10,-85 10 150,119-14-87,120-8-228,1 0-1,-1-1 0,0 0 1,0 0-1,0-1 1,0 0-1,1 0 0,-12-4 1,14 7 159,6-2-215,0 0 0,0 0 0,-1 1 0,1-1 0,0 0 0,0 0 1,0 0-1,0 0 0,0 0 0,0 0 0,0 1 0,-1-1 0,1 0 0,0 0 0,0 0 1,0 0-1,0 0 0,0 0 0,-1 0 0,1 0 0,0 0 0,0 0 0,0 0 0,0 0 0,0 0 1,-1 0-1,1 0 0,0 0 0,0 0 0,0 0 0,0 0 0,-1 0 0,1 0 0,0 0 1,0 0-1,0 0 0,0 0 0,0 0 0,-1 0 0,1 0 0,0 0 0,0 0 0,0-1 0,0 1 1,0 0-1,-1 0 0,1 3 33,-1 0 1,1 0-1,0 1 1,0-1-1,0 0 0,0 0 1,0 1-1,1-1 1,-1 0-1,2 5 1,23 67 98,-8-29-19,9 50-1,-17-60-63,-4-16 37,5 40 1,-9-55-86,-1 0-1,0 0 0,0 0 0,-1 0 1,1 0-1,-1 0 0,0 0 1,0 0-1,-1 0 0,1-1 1,-1 1-1,0 0 0,-3 5 1,4-10-6,1 0-2,0 1 0,0-1 0,0 0 0,0 1 0,0-1 0,-1 0 0,1 1 0,0-1 0,0 0 0,0 0 0,-1 1 0,1-1 0,0 0 0,0 0 0,-1 1 1,1-1-1,0 0 0,0 0 0,-1 0 0,1 1 0,0-1 0,-1 0 0,1 0 0,0 0 0,-1 0 0,1 0 0,0 0 0,-1 0 0,1 0 0,0 0 0,-1 0 0,1 0 0,0 0 0,-1 0 0,1 0 1,0 0-1,-1 0 0,1 0 0,0 0 0,-1 0 0,1-1 0,0 1 0,-1 0 0,1 0 0,0 0 0,0-1 0,-1 1 0,1 0 0,0 0 0,0-1 0,-1 1 0,1 0 0,0 0 0,0-1 0,0 1 1,0 0-1,-1-1 0,1 1 0,0 0 0,0-1 0,0 1 0,0 0 0,0-1 0,0 1 0,0 0 0,0-1 0,-9-20-70,2 0 1,0 0-1,1 0 1,-3-25-1,1 7-11,-18-90-3890,21 101-14804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3:20.95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34 9848,'0'0'6505,"4"16"-6003,41 188 613,9 306 858,-66-252-829,2-127-309,6-96-430,0 1 0,-12 38 0,12-60-267,3-10-69,0 1-1,0-1 1,0 1 0,0-1-1,0 1 1,1 9 0,1-12-56,-1 0 0,1 0 0,-1 0-1,1-1 1,0 1 0,0 0 0,0 0 0,0 0 0,0-1 0,0 1 0,0-1 0,1 1 0,-1-1 0,1 1 0,-1-1 0,1 0 0,-1 1-1,1-1 1,0 0 0,2 1 0,17 9 10,0-1 1,1-1-1,0-1 0,1-1 0,0-1 0,29 5 0,145 7 26,-163-16-41,83 8 13,93 3 47,-50-8-44,58 0 1,-157-7-5,95-14 1,405-41 83,-499 52-96,157-3 8,-124 10-34,-52-3-21,75 9 0,-16 0 260,-65-6-136,-19 0-64,-14-1-6,0 0 0,1-1 0,-1 0 1,0 0-1,0 0 0,8-1 0,37 4 66,-28-4-25,-7 0-31,1 0-1,-1 0 1,1-1 0,-1-1-1,0-1 1,0 0 0,17-7 0,-3 3 1,-25 7-22,0 1 0,0-1 1,0 1-1,-1-1 0,1 0 0,0 0 0,-1 0 0,1-1 1,0 1-1,-1 0 0,1-1 0,-1 0 0,0 1 1,4-5-1,-4 4 4,0-1-1,0 1 1,0 0 0,0 0-1,0 0 1,1 0 0,-1 1-1,1-1 1,-1 1 0,1-1-1,5-1 1,-7 2-7,1 0 0,0 0 0,-1 0 0,1 0 0,-1 0 1,1 0-1,-1 0 0,0-1 0,0 1 0,1 0 0,-1-1 0,0 1 0,0-1 0,0 1 1,0-1-1,1-3 0,10-32-3,-12 34 2,8-38-2,-2-1 0,-3-1 0,0-48-1,-2 26-18,0-175-42,1-19-36,0 184-8,-3 1 0,-23-146 0,23 213 101,0 0 0,1 1 0,0-1 0,0 0 0,0 1 0,1-1 0,3-11 0,-4 16-7,0 0 0,0 1 1,0-1-1,0 1 0,-1-1 0,1 0 1,0 1-1,-1-1 0,1 1 0,-1-1 1,1 1-1,-1-1 0,0 1 0,0 0 1,0-1-1,0 1 0,0 0 0,0 0 1,0-1-1,0 1 0,0 0 0,-2-1 1,-4-1 11,1 1 1,-1 0 0,0 0 0,-9-1-1,-5-1 1,-41-7 2,0 3 0,-1 3 0,-72 2 0,73 3 9,-218-1 68,-362 47 1,332-4-11,-168 21 188,317-39-74,82-10 94,-144 5 1,212-18-187,-1-1 1,0-1 0,1 0 0,-1-1 0,1 0 0,0-1 0,0 0 0,0 0 0,0-1 0,0-1 0,1 0 0,-1 0-1,1-1 1,1-1 0,-14-10 0,19 14-20,0-1 0,0 0 0,0 0 0,0-1 0,1 1 0,0-1 0,-1 0 0,2 0 0,-1 0 0,0 0 0,1 0 0,-3-11 0,-2-2 223,6 15-240,0 0 1,0 0-1,0 0 0,0 0 0,0 0 0,1 0 0,-1-4 0,1 6-2,0 2-47,1 0 0,0-1 0,0 1 0,-1 0 0,1 0 0,0 0 0,-1 0 0,1 0 0,-1 0 0,0 0 0,1 0 0,-1 0 0,0 0 0,1 1 0,0 0 2,33 97 12,32 154 0,13 242-51,-76-397 44,-3-77-9,4 2 62,0-15-11,0-15-26,-4 4-28,0 0 1,0 0-1,0 0 1,0 0-1,-1-1 1,-1-4-1,-1-12 5,3 4 10,0-1 0,-4-18-1,2 29-6,1 0 1,-1 0-1,0 0 0,0 0 0,0 1 0,-1-1 0,0 0 0,-6-8 0,-20-26 7,29 39-17,0 1 1,0-1-1,0 1 0,0 0 1,0-1-1,0 1 1,0 0-1,0-1 0,0 1 1,0 0-1,0-1 0,1 1 1,-1 0-1,0-1 0,0 1 1,0 0-1,1 0 0,-1-1 1,0 1-1,0 0 0,1 0 1,-1-1-1,0 1 0,0 0 1,1 0-1,-1 0 0,0-1 1,1 1-1,-1 0 0,0 0 1,1 0-1,-1 0 0,0 0 1,1 0-1,0 0 0,15-7-27,47-9-31,0 1-1,110-9 1,-154 22 48,808-63-324,-617 54 241,207 1-116,-414 10 209,247 6-141,-227-8 124,-1 2-1,1 1 0,0 1 1,43 9-1,-66-11 20,0 0 0,1 0 0,-1 0 0,0 0 0,0 0 0,0 0 0,0 0 0,0 0 0,1 0 0,-1 0-1,0 0 1,0 0 0,0 0 0,0 0 0,0 0 0,1 0 0,-1 0 0,0 0 0,0 0 0,0 0 0,0 0 0,0 0 0,0 0 0,1 0 0,-1 0 0,0 0 0,0 1-1,0-1 1,0 0 0,0 0 0,0 0 0,0 0 0,0 0 0,0 0 0,0 1 0,0-1 0,1 0 0,-1 0 0,0 0 0,0 0 0,0 0 0,0 1 0,0-1-1,0 0 1,0 0 0,0 0 0,0 0 0,0 1 0,-9 3 48,-16 1-4,-32-1 2,1-3 1,-64-6-1,-117-23 55,50 4-51,-240-31 15,210 27-14,-349 2 0,544 26-43,-25 0 27,-73 8-1,120-8-34,0 0 0,0 1 0,1-1 0,-1 0 0,0 0 0,0 0-1,0 0 1,0 0 0,0 0 0,0 0 0,0 0 0,0 0-1,0 0 1,0 0 0,0 0 0,0 0 0,0 0 0,0 1-1,0-1 1,0 0 0,0 0 0,0 0 0,0 0 0,0 0-1,0 0 1,0 0 0,0 0 0,0 0 0,0 0 0,0 0 0,0 0-1,0 0 1,0 1 0,0-1 0,0 0 0,0 0 0,0 0-1,0 0 1,0 0 0,-1 0 0,1 0 0,0 0 0,0 0-1,0 0 1,0 0 0,0 0 0,0 0 0,0 0 0,0 0 0,0 0-1,0 0 1,0 0 0,0 0 0,0 0 0,0 0 0,-1 0-1,1 0 1,0 0 0,0 0 0,0 0 0,0 0 0,0 0-1,0 0 1,0 0 0,8 5 30,31 11-9,1-1 1,0-2-1,1-1 1,64 8-1,178 9 7,-265-28-26,235 13-63,397-29 1,-588 9 58,216-23-111,-209 18 150,-1-3-1,68-24 1,-206 49 187,0 3-158,-127 44 0,-60 45 35,210-81-77,2 2 0,0 1-1,-60 47 1,101-70-33,0 1 0,1 0 0,0 0-1,-1 0 1,1 1 0,-3 3 0,6-6 6,0-1 0,-1 0 0,1 1 0,0-1 0,0 1 1,0-1-1,0 0 0,0 1 0,-1-1 0,1 1 0,0-1 0,0 1 1,0-1-1,0 0 0,0 1 0,0-1 0,0 1 0,1-1 0,-1 1 0,0-1 1,0 1-1,0-1 0,0 0 0,0 1 0,1 0 0,0 0-1,0-1 0,0 1 1,0 0-1,0 0 0,0-1 0,0 1 0,0-1 0,0 1 0,0-1 0,0 1 0,1-1 0,-1 0 0,2 1 0,22 3-34,0 0-1,1-2 0,-1-1 0,32-3 0,101-18-78,-69 1-41,-2-4-1,-1-4 1,157-71 0,-188 75 26,21-12-80,-66 28 172,-5 3 24,-11 17 45,-20 23-16,-2 0 1,-1-1-1,-54 49 0,46-48-9,23-22 2,0-1-1,-2-1 1,1 0 0,-2 0 0,1-2 0,-1 0 0,-1-1-1,0-1 1,0 0 0,-1-2 0,0 0 0,0-1 0,0-1-1,-1 0 1,1-2 0,-23 1 0,-461 2 137,125 21-23,5 37 19,128-16 11,338-55-171,445-107-186,-260 48 120,-137 37 42,160-39-92,-216 44 100,-2-3 1,116-58-1,-141 58 28,-23 12-2,-1-1 1,-1-3 0,34-24 0,-58 38 22,-1-1 0,-1 0 0,1 0 0,-1-1 0,-1 0 0,1 0 0,-1 0 1,-1-1-1,0 0 0,0 0 0,0 0 0,-1-1 0,-1 1 0,0-1 0,0 0 0,2-14 0,-4 10 49,-2 12-50,1 0 1,0 0-1,0 0 0,1 0 0,-1 0 0,0 0 1,1 0-1,-1 1 0,1-1 0,-1 0 0,3-3 0,-3 1 78,0 1-22,3 11-3,13 42 15,-2 0 1,-3 1-1,-2 0 0,5 91 0,-11-111-43,-2-21-16,0 0 1,0 1-1,-1-1 1,0 1-1,-3 16 1,2-20 61,4-9 35,6-13-5,7-26-77,-2-1 0,-1-1-1,7-45 1,-18 79-15,0 10 22,-3 18-12,0 11-23,1-1 1,2 1 0,1-1-1,1 0 1,15 56 0,-19-85-10,0 0 1,0 1-1,0-1 0,0 0 1,0 0-1,0 1 0,0-1 1,0 0-1,0 1 1,0-1-1,0 0 0,0 1 1,0-1-1,1 0 0,-1 0 1,0 1-1,0-1 1,0 0-1,0 0 0,0 1 1,1-1-1,-1 0 1,0 0-1,0 1 0,1-1 1,-1 0-1,0 0 0,0 0 1,1 0-1,-1 1 1,0-1-1,0 0 0,1 0 1,-1 0-1,0 0 0,1 0 1,-1 0-1,0 0 1,0 0-1,1 0 0,-1 0 1,0 0-1,1 0 1,-1 0-1,0 0 0,1 0 1,-1 0-1,0 0 0,0 0 1,1 0-1,-1 0 1,0-1-1,0 1 0,1 0 1,10-18 16,-6 4-7,-1-1 0,0 1 0,-1-1 1,-1 1-1,0-1 0,-1-27 0,-11-90 33,-8 19 15,14 98-43,-1-1 0,0 1 0,-1 0 0,-16-27 1,22 41-17,0 1 1,0 0-1,0 0 1,0 0-1,0 0 0,0-1 1,0 1-1,0 0 1,0 0-1,0 0 1,0 0-1,0-1 1,0 1-1,0 0 1,0 0-1,0 0 0,0 0 1,0-1-1,0 1 1,-1 0-1,1 0 1,0 0-1,0 0 1,0 0-1,0 0 1,0-1-1,-1 1 0,1 0 1,0 0-1,0 0 1,0 0-1,0 0 1,0 0-1,-1 0 1,1 0-1,0 0 1,0 0-1,0 0 0,-1 0 1,1 0-1,0 0 1,0 0-1,0 0 1,0 0-1,-1 0 1,1 0-1,0 0 1,0 0-1,0 0 0,0 0 1,-1 0-1,1 0 1,0 0-1,0 1 1,0-1-1,3 13-186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3:26.4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3099 405 8840,'0'0'4097,"-2"12"-3528,-5 17 37,-16 47 0,19-65-443,-1 1 1,0-1 0,0 0-1,-1 0 1,-1-1-1,0 0 1,-1 0 0,-9 11-1,2-9 83,-1 0-1,0 0 1,0-2-1,-1 0 1,-30 13-1,-93 26 461,71-27-361,-180 45 868,150-50-528,-130 5 0,136-14-268,28-5 23,-1-2-1,-114-13 1,45 2 65,86 9-287,0-3-1,-67-14 1,-188-66 543,168 44-306,65 16-77,2-3 1,-108-57-1,139 65-215,-85-48 407,106 56-411,2 0 0,-1-1-1,1 0 1,1-1 0,-15-18-1,20 19 45,1-1 1,0 0-1,1-1 0,0 0 0,1 0 0,-7-29 1,6 23 163,0 0 0,-14-28 0,15 36-8,2 0 0,-5-16-1,3 9-105,1 5-93,1 1-79,0 0 1,-1 0-1,-1 0 1,-9-15-1,8 18-55,5 7 8,3 7-1,2 10-14,0 7-19,-1 0 0,-1 0 0,0 1 0,-2-1 0,0 0 0,-2 0 0,0 0 0,-6 21 0,-6 23 0,14-64 0,1 0 0,-1 0 0,0 1 0,0-1 0,0 0 0,0 0 0,0 0 0,0 0 0,0-1 0,0 1 0,-1 0 0,1 0 0,0-1 0,0 1 0,-1-1 0,1 1 0,0-1 0,-1 1 0,1-1 0,0 0 0,-3 1 0,3-2 0,0 1 0,0 0 0,0-1 0,0 1 0,0 0 0,0-1 0,1 0 0,-1 1 0,0-1 0,0 1 0,1-1 0,-1 0 0,0 1 0,1-1 0,-1 0 0,0 0 0,1 0 0,-1 1 0,1-1 0,-1 0 0,1 0 0,0 0 0,-1 0 0,1 0 0,0-1 0,-7-29 0,7 27 0,-1-8 0,1 0 0,0-1 0,1 1 0,1 0 0,0 0 0,4-14 0,2-18 0,-3 16 0,1 0 0,10-31 0,-15 57 0,7-17 0,-8 18 0,0 1 0,0 0 0,0 0 0,0 0 0,0-1 0,0 1 0,0 0 0,0 0 0,0-1 0,0 1 0,0 0 0,0 0 0,1 0 0,-1 0 0,0-1 0,0 1 0,0 0 0,0 0 0,0 0 0,1 0 0,-1-1 0,0 1 0,0 0 0,0 0 0,0 0 0,1 0 0,-1 0 0,0 0 0,0 0 0,0 0 0,1 0 0,-1 0 0,0-1 0,0 1 0,0 0 0,1 0 0,-1 0 0,0 0 0,0 0 0,1 1 0,-1-1 0,0 0 0,0 0 0,0 0 0,1 0 0,-1 0 0,0 0 0,0 0 0,0 0 0,1 0 0,-1 0 0,0 1 0,0-1 0,0 0 0,0 0 0,0 0 0,1 0 0,-1 1 0,0-1 0,0 0 0,0 0 0,0 0 0,0 0 0,0 1 0,0-1 0,10 16 0,0-1 0,1 0 0,24 25 0,-29-33 0,42 40 0,-30-30 0,29 32 0,-47-48 0,60 69 0,-54-63 0,1-2 0,-1 1 0,1-1 0,0 0 0,0 0 0,0-1 0,1 0 0,15 6 0,-6-2 0,-13-5 0,-9-5 0,1 2 0,1 0 0,-1 0 0,0 0 0,0 1 0,1-1 0,-1 1 0,1 0 0,-1 0 0,0 0 0,-3 2 0,-7 1 0,-16 4 0,-242 52 0,247-55 0,-23 3 0,45-7 0,0-1 0,0 0 0,0 0 0,0 0 0,0 0 0,0-1 0,0 1 0,1-1 0,-1 0 0,0 1 0,-5-3 0,8 2 0,0 1 0,0 0 0,-1 0 0,1 0 0,0-1 0,0 1 0,-1 0 0,1-1 0,0 1 0,0 0 0,-1 0 0,1-1 0,0 1 0,0 0 0,0-1 0,0 1 0,0 0 0,0-1 0,0 1 0,0-1 0,-1 1 0,1 0 0,0-1 0,0 1 0,1 0 0,-1-1 0,0 1 0,0 0 0,0-1 0,0 1 0,0 0 0,0-1 0,0 1 0,0 0 0,1-1 0,11-15 0,17-15-3935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3:04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 8032,'0'0'9639,"3"11"-9341,0-1-228,1 5 58,-1 0 0,0 0 0,0 17 0,9 32 576,-1-4-124,-3 120 1559,-8-180-2132,1 0 0,-1 0 0,0 0 0,0 0 0,0 0 0,0 0 0,0 0 0,0 0 0,0 0 1,0 0-1,0 0 0,0-1 0,0 1 0,0 0 0,0 0 0,0 0 0,0 0 0,0 0 0,0 0 0,1 0 0,-1 0 0,0 0 0,0 0 0,0 0 0,0 0 0,0 0 0,0 0 0,0 0 0,0 0 1,0 0-1,0 0 0,0 0 0,0 0 0,1 0 0,-1 0 0,0 0 0,0 0 0,0 0 0,0 0 0,0 0 0,0 0 0,0 0 0,0 0 0,0 1 0,0-1 0,0 0 0,0 0 0,0 0 0,0 0 0,4-11 152,-4 4-124,1 0 0,1-1 1,-1 1-1,1 0 1,5-12-1,3-13 38,-3 3-5,-1-1 0,-1 0 0,0-37 0,-5 62-62,-1-5 38,1 0 0,0 0 0,0-1 0,1 1 1,1 1-1,0-1 0,0 0 0,1 0 0,0 1 1,0-1-1,6-9 0,-5 13-25,-3 3 5,0 1-1,0 0 1,1-1-1,0 1 1,-1 0 0,1 0-1,0 0 1,0 0-1,0 0 1,0 1 0,0-1-1,0 1 1,4-3-1,-4 3-5,-1 1 1,0-1-1,0 1 0,1-1 0,-1 1 0,0-1 0,1 1 0,-1 0 1,1 0-1,-1 0 0,1 0 0,-1 0 0,0 0 0,1 0 0,-1 0 1,1 0-1,-1 1 0,0-1 0,1 0 0,-1 1 0,0 0 0,1-1 1,-1 1-1,0 0 0,0-1 0,0 1 0,0 0 0,0 0 0,1 0 1,-1 0-1,-1 0 0,1 0 0,0 0 0,0 0 0,0 1 0,0 1 1,1-1 1,0 0 1,-1 0-1,1 0 1,0 0-1,0 0 1,0 0-1,1-1 1,-1 1 0,0-1-1,3 2 1,-3-2 6,-1 0 1,-1-1 0,1 1 0,0 0-1,0 0 1,0 0 0,0-1 0,0 1-1,-1 0 1,1 0 0,0 0 0,-1 0-1,1 1 1,-1-1 0,1 0-1,-1 0 1,0 0 0,1 0 0,-1 0-1,0 1 1,0-1 0,0 0 0,0 0-1,0 0 1,0 2 0,0-2 80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3:05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 9144,'0'0'7034,"9"11"-6619,28 36-5,-35-44-346,1 1-1,-1 0 0,0-1 0,-1 1 0,1 0 0,-1 0 0,1 0 0,-1 0 0,0 0 0,-1 0 1,1 1-1,-1 6 0,2 8 264,0 6 210,4 15 942,-4-35-316,1-19-784,3-4-269,6-30 1,-10 37-70,0 0 1,1 0 0,0 1 0,1-1 0,0 1 0,1 0-1,0 0 1,9-14 0,-5 12-14,-8 9-5,1 0 0,0 0-1,0 0 1,0 0 0,1 1-1,4-5 1,-6 7-17,-1-1-1,1 1 1,0 0 0,-1 0-1,1 0 1,0-1-1,-1 1 1,1 0 0,0 0-1,-1 0 1,1 0-1,0 0 1,-1 0 0,1 1-1,0-1 1,-1 0 0,1 0-1,-1 0 1,1 1-1,0-1 1,-1 0 0,1 0-1,-1 1 1,1-1-1,-1 1 1,1-1 0,0 0-1,-1 1 1,0-1-1,1 1 1,-1-1 0,1 1-1,-1 0 1,0-1-1,1 1 1,-1-1 0,0 1-1,0 0 1,1-1-1,-1 1 1,0 0 0,7 10 99,-1 1 1,0-1 0,-1 1 0,0 0-1,-1 0 1,0 1 0,-1-1-1,-1 1 1,3 23 0,-6-36-93,1 0 0,0 0 0,0 1-1,0-1 1,0 0 0,0 0 0,0 1 0,0-1 0,0 0-1,0 1 1,0-1 0,0 0 0,0 0 0,0 1 0,0-1 0,0 0-1,0 0 1,0 1 0,0-1 0,1 0 0,-1 0 0,0 1 0,0-1-1,0 0 1,0 0 0,0 1 0,1-1 0,-1 0 0,0 0 0,0 0-1,0 1 1,1-1 0,-1 0 0,0 0 0,0 0 0,1 0 0,-1 0-1,0 0 1,0 1 0,1-1 0,10-9 170,12-22-106,-22 29-43,11-15 34,1 0 0,27-26 0,-40 43-63,1-1-1,-1 1 0,0 0 1,0 0-1,1-1 0,-1 1 1,0 0-1,1 0 1,-1-1-1,1 1 0,-1 0 1,0 0-1,1 0 0,-1 0 1,1 0-1,-1 0 1,0 0-1,1-1 0,-1 1 1,1 0-1,-1 0 0,0 1 1,1-1-1,-1 0 1,1 0-1,-1 0 0,1 0 1,-1 0-1,0 0 0,1 0 1,-1 1-1,0-1 0,1 0 1,-1 0-1,0 1 1,1-1-1,-1 0 0,1 1 1,12 20 101,1 27 37,-8-9 800,1 63 0,-7-102-963,1-5-1298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15.4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 5624,'0'0'10040,"11"-3"-9788,9-3-170,75-21 511,-80 23-480,1 1 0,-1 1 0,1 0 1,26 2-1,11 6 263,1 2 0,-2 2 1,0 3-1,61 23 0,-47-16 713,-51-21-636,-12-3-3072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3:06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194 1 13168,'0'0'2705,"-15"12"-2392,-120 96 916,121-99-882,10-7-139,1 0 1,0 0 0,-1 0 0,1 0-1,0 1 1,0-1 0,-2 4-1,4-5-175,1-1 0,0 1 1,0-1-1,0 0 0,0 1 0,0-1 0,0 0 0,0 1 0,0-1 0,0 1 0,0-1 0,0 0 0,0 1 0,0-1 0,0 0 0,0 1 0,0-1 0,0 0 0,1 1 0,-1-1 0,0 0 0,0 1 0,0-1 0,1 0 0,-1 1 0,0-1 0,0 0 1,1 0-1,-1 1 0,0-1 0,1 0 0,-1 0 0,0 1 0,0-1 0,1 0 0,-1 0 0,1 0 0,-1 0 0,1 1 0,15 5 221,-16-6-214,163 49 1094,-125-36-924,-36-12-178,1 0 0,-1 0 0,0 1 0,0-1 0,0 0 0,0 1 0,0-1 0,0 1 0,-1-1 0,1 1 0,0 0 0,-1 0 0,1 0 0,0 2 0,-2-2 0,0 1-1,-1-1 1,1 1 0,-1-1-1,0 0 1,0 1-1,0-1 1,0 0 0,0 1-1,0-1 1,-1 0-1,1 0 1,-1 0-1,1 0 1,-4 2 0,-2 2 30,0 0 1,-1-1-1,0 1 1,0-2-1,-9 5 1,6-4 38,1 0 0,-17 14 0,19-13-4,0 1-1,0-2 1,-1 1-1,0-1 1,0 0 0,0-1-1,-10 4 1,13-6-739,1-1 0,-1 0 0,0 0 0,-10 0 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3:08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0 8432,'0'0'5405,"-3"12"-5090,-44 120 585,15-45-300,12-31 30,4 1 0,2 0 0,-9 76 1,8-52 90,10-53-196,-6 52 1,10-59-346,0-16-42,0 0 0,1 0 0,0 0 0,0 0 0,0 0 0,0 0 0,3 9 0,-3-13-106,1 0 0,0 1-1,0-1 1,0 0 0,0 0 0,0 0 0,0 1 0,0-1 0,0 0 0,0 0 0,0 0 0,0-1 0,1 1-1,-1 0 1,0 0 0,1-1 0,-1 1 0,1-1 0,-1 1 0,1-1 0,-1 1 0,1-1 0,-1 0 0,1 0 0,-1 0-1,1 0 1,-1 0 0,1 0 0,-1 0 0,3-1 0,149-7 701,-135 9-680,20 0 141,-36-2-178,0 1 1,1 0-1,-1 0 0,0-1 1,0 1-1,0-1 0,0 0 0,0 0 1,0 0-1,0 0 0,0 0 0,0 0 1,2-2-1,4-2 30,-1 1-3668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3:08.5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10248,'0'0'1213,"13"-3"-700,166-27 1134,154 15 2133,-331 15-3720,0 0 0,1-1-1,-1 1 1,0 0 0,0-1 0,0 1 0,0-1 0,0 1-1,2-2 1,3-3-2245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3:09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0 10656,'0'0'489,"1"12"20,1 92 921,-12 123-1,-31 31 627,26-180-863,14-73-1101,-2 8 604,5-12-178,3-7 55,-4 4-518,16-24 239,1 1-1,1 0 1,23-21-1,-40 43-278,1 1 0,-1 1 0,1-1 0,0 0-1,0 1 1,0-1 0,0 1 0,0 0 0,0 0 0,0 0 0,0 0 0,6 0 0,-7 1-8,-1 0 0,1 0 0,-1 0 0,1 0 1,0 0-1,-1 0 0,1 0 0,-1 1 1,1-1-1,-1 0 0,0 1 0,1-1 1,-1 1-1,1 0 0,-1 0 0,0-1 1,0 1-1,1 0 0,-1 0 0,0 0 1,0 0-1,0 0 0,0 1 0,0-1 1,0 0-1,0 0 0,-1 1 0,1-1 0,0 2 1,31 90 280,-31-85-236,1-1 0,-1 1 1,-1-1-1,0 1 1,0-1-1,0 1 1,-1-1-1,0 1 0,0-1 1,-1 1-1,0-1 1,-3 8-1,3-10 194,1-1-40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3:09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49 11552,'0'0'2486,"12"9"-2054,34 25-134,-44-33-276,0 0 0,0-1 0,0 1 0,0 0 0,0-1 0,0 1 0,0-1 0,0 0 0,0 0 0,0 0 0,0 0 0,0 0 0,0 0 0,0 0 0,0-1 0,0 1 0,0-1 0,0 1 0,0-1 0,0 0 0,0 0 0,0 0 0,0 0 0,0 0 0,-1 0 0,3-3 0,-1 2 28,0 0-4,0-1 0,0 0 0,-1 0 0,1 0 1,-1 0-1,0 0 0,0 0 0,0-1 0,2-6 1,-3 8-17,0 1 0,0-1 0,-1 0 1,1 1-1,-1-1 0,1 0 1,-1 1-1,0-1 0,1 0 0,-1 0 1,0 0-1,0 1 0,0-1 1,-1 0-1,1 0 0,0 1 0,-1-1 1,1 0-1,-1 0 0,1 1 1,-1-1-1,-1-2 0,1 4-15,1-1 1,-1 1-1,1 0 0,-1 0 0,1 0 0,-1 0 1,1-1-1,-1 1 0,1 0 0,-1 0 0,1 0 1,-1 0-1,1 0 0,-1 0 0,1 0 1,-1 1-1,1-1 0,-1 0 0,0 0 0,1 0 1,0 0-1,-1 1 0,1-1 0,-1 0 0,1 1 1,-1-1-1,1 0 0,-1 1 0,1-1 1,0 0-1,-1 1 0,1-1 0,0 1 0,-1-1 1,1 1-1,0-1 0,0 0 0,-1 1 0,1-1 1,0 1-1,0 0 0,0 0 0,-14 26 351,13-23-277,-2 4-6,0-1-1,0 0 0,1 0 0,1 1 0,-1-1 0,1 1 0,0 0 0,1-1 0,0 1 0,0 0 0,1-1 0,0 1 0,0-1 0,0 1 0,1-1 0,5 13 0,-6-19-50,-1 0 0,1 1 0,0-1 0,0 0 0,0 0 0,0 0 0,0 1 0,0-1 0,0 0 0,0-1 0,0 1 0,0 0 0,1 0 0,-1 0 0,0-1 0,0 1 0,1-1 0,-1 1 0,1-1 0,-1 1 0,1-1 0,1 0 0,0 0 18,0 0 0,0 0 0,0 0 1,0-1-1,1 0 0,-1 1 0,0-1 0,0 0 0,-1-1 1,4 0-1,4-4 41,0 0 0,0-1 1,0 0-1,12-13 0,108-120 401,-130 139-483,1 0 0,-1 1 0,1-1 0,-1 1 0,1-1 0,-1 1 0,1-1 0,0 1 0,-1-1 0,1 1 0,0 0 0,0-1 0,-1 1 0,1 0 0,0 0 0,0 0 0,-1-1 0,1 1 0,0 0 0,0 0 0,0 0 0,-1 0 0,1 0 0,0 1 1,0-1-1,0 0 0,-1 0 0,1 0 0,0 1 0,0-1 0,-1 0 0,1 1 0,0-1 0,-1 1 0,1-1 0,0 0 0,-1 1 0,1 0 0,-1-1 0,1 1 0,-1-1 0,1 1 0,0 0 0,2 5 65,1-1 0,-1 1 1,0-1-1,3 9 0,-1-4-33,10 27 243,-13-29-175,1 0 0,0-1 1,1 1-1,0-1 1,0 1-1,0-1 0,1-1 1,0 1-1,6 6 1,-8-10-105,0-1 184,-1 1 0,1-1 0,0 0-1,0 0 1,0 0 0,1 0 0,-1-1 0,5 3-1,-7-4-124,1 0-1,-1 0 0,0 0 0,1 0 0,-1 0 1,0-1-1,0 1 0,1 0 0,-1-1 0,0 1 1,0-1-1,0 1 0,1-1 0,-1 1 1,0-1-1,0 0 0,0 0 0,0 1 0,0-1 1,0 0-1,0 0 0,0 0 0,-1 0 1,1 0-1,0 0 0,-1 0 0,1-1 0,0 1 1,0-2-1,2-2-285,10-22 499,-9 10-4187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3:10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12760,'0'0'1456,"0"10"-903,2 9-286,0 23 839,2 0-1,10 44 1,-13-75-667,1 0 920,-2-11-1339,1 0 0,-1 1 0,0-1 0,0 0 0,1 0 0,-1 0 0,0 0 0,1 0 0,-1 0 0,0 0 0,0 0 0,1 0 0,-1 0 0,0 0 0,1 0 0,-1 0 0,0 0 1,0-1-1,1 1 0,-1 0 0,0 0 0,0 0 0,1 0 0,-1 0 0,0-1 0,0 1 0,1 0 0,-1 0 0,0 0 0,0-1 0,0 1 0,1 0 0,-1 0 0,0 0 1,0-1-1,0 1 0,0-1 0,19-19 416,16-23 1,-20 23-232,0 2 0,18-17 0,-32 34-185,0 0 1,1-1 0,-1 1 0,0 0 0,1 0-1,-1 0 1,1 1 0,-1-1 0,1 0 0,-1 0-1,1 1 1,-1-1 0,1 1 0,2-1 0,-3 1-8,0 0 1,-1 0 0,1 1 0,0-1 0,0 0-1,-1 0 1,1 0 0,0 1 0,0-1 0,-1 1-1,1-1 1,0 0 0,-1 1 0,1-1-1,-1 1 1,1-1 0,-1 1 0,1-1 0,-1 1-1,1 0 1,-1-1 0,1 2 0,2 4 86,-1 0 1,1 0 0,-1 0-1,-1 1 1,1-1-1,-1 7 1,5 13 367,-5-26-436,0 0 1,0 0-1,-1 1 1,1-1-1,0 0 1,0 0-1,0 0 1,0 0-1,0 0 0,0 0 1,0 0-1,0 0 1,0 0-1,0-1 1,0 1-1,0 0 1,0-1-1,0 1 1,0-1-1,1 0 0,23-9 178,-19 7-173,-2 1 2,0 0 0,0 0 1,0 0-1,1 1 0,-1 0 1,6-1-1,-9 2-30,0 0 1,0 0-1,0 0 1,0 0-1,0 0 1,0 0 0,0 1-1,0-1 1,0 0-1,0 1 1,0-1-1,0 0 1,0 1-1,0 0 1,0-1-1,0 1 1,-1-1-1,1 1 1,0 0-1,0 0 1,-1-1-1,1 1 1,0 0-1,-1 0 1,1 0-1,-1 0 1,1 0 0,-1 0-1,1 0 1,-1 0-1,0 0 1,1 1-1,15 49 799,-16-50-805,0-1 0,0 0 0,0 0 0,0 1 0,0-1 0,0 0 0,0 1 0,1-1 0,-1 0-1,0 1 1,0-1 0,0 0 0,1 0 0,-1 1 0,0-1 0,0 0 0,1 0 0,-1 0 0,0 1 0,0-1 0,1 0 0,-1 0-1,0 0 1,1 0 0,-1 0 0,0 0 0,1 0 0,-1 1 0,0-1 0,0 0 0,1 0 0,-1 0 0,0 0 0,1 0 0,-1 0 0,0 0-1,1-1 1,-1 1 0,0 0 0,1 0 0,-1 0 0,0 0 0,1 0 0,-1 0 0,0-1 0,0 1 0,1 0 0,-1 0 0,0 0-1,0-1 1,1 1 0,-1 0 0,0 0 0,0-1 0,0 1 0,1 0 0,-1-1 0,10-12-3854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3:10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 15376,'-13'18'2815,"-1"7"-2082,7-12-326,-1 0 0,-12 16 0,16-23 209,5-5-100,10-5 226,1-1-346,-9 5-346,1 1 1,-1 0-1,0 0 0,0 0 0,0 0 0,0 1 0,0-1 0,0 1 0,0 0 1,5 4-1,27 24 279,-34-29-315,8 9 73,-7-6-37,0-1 1,1 0-1,0 0 0,-1 0 0,7 4 0,-9-7-53,1 1-1,-1-1 0,1 0 1,0 1-1,-1-1 0,1 0 1,0 0-1,0 0 0,-1 1 1,1-1-1,0 0 0,-1 0 1,1 0-1,0 0 0,0 0 1,-1 0-1,1 0 0,0 0 1,-1-1-1,1 1 0,0 0 1,0 0-1,-1-1 0,1 1 1,0 0-1,-1-1 0,1 1 1,-1 0-1,1-1 0,0 1 1,-1-1-1,1 1 1,-1-1-1,0 1 0,1-1 1,-1 0-1,1 0 0,8-14-3089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3:11.1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0 12760,'0'0'1672,"6"73"-1064,-6-9 16,-4 7-32,2-7-1,2-11-15,0-3 8,-4-6-72,2-9 8,2-13-88,2-14 8,4-8-144,-2-2 0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3:12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82 8744,'0'0'4525,"12"-8"-3897,13-7 121,54-24-1,-70 35-456,-1 1-1,1 0 1,0 1 0,0-1-1,0 2 1,14-2-1,-22 3-236,0 1-1,0-1 1,0 1-1,0-1 0,0 0 1,0 1-1,0-1 1,0 1-1,0 0 0,0-1 1,-1 1-1,1 0 1,0-1-1,-1 1 1,1 0-1,0 0 0,-1 0 1,1 0-1,-1 0 1,1-1-1,-1 1 0,1 0 1,-1 0-1,0 0 1,0 0-1,1 0 0,-1 0 1,0 0-1,0 0 1,0 1-1,0 0 0,0 35 625,-2-8 159,4 58-1,-1-71-719,-1-12 32,0 0 1,0 0 0,1 1-1,-1-1 1,1 0 0,0 0-1,3 7 1,-3-9-94,0-1 0,1 1 0,-1-1 0,0 1-1,1-1 1,-1 0 0,1 0 0,-1 1 0,1-1 0,0 0 0,-1 0 0,1-1 0,0 1 0,0 0 0,0 0 0,0-1 0,-1 1 0,1-1 0,0 0 0,3 1 0,-1-1-20,0-1 1,0 1 0,0 0-1,0-1 1,0 0 0,0 0-1,-1 0 1,1 0 0,0-1-1,-1 0 1,1 1 0,-1-1-1,0-1 1,1 1 0,-1 0-1,0-1 1,0 1 0,0-1-1,-1 0 1,4-4 0,5-6 77,0-2 0,17-29 1,26-71 432,-49 101-452,0 0 147,-5 14-234,0 0 0,0-1 0,0 1 0,0 0 0,0 0 0,0 0 0,0 0 0,1 0 0,-1 0 0,0-1 0,0 1 0,0 0 0,0 0 0,0 0 0,0 0 0,0 0 0,0 0 0,0 0 0,0-1 0,0 1 0,0 0 0,0 0 0,1 0 0,-1 0 0,0 0 0,0 0 0,0 0 0,0 0 0,0 0 0,0 0 0,0 0 0,1 0 0,-1 0 0,0-1 0,0 1 0,0 0 0,0 0 0,0 0 0,0 0 0,1 0 0,-1 0 0,0 0 0,0 1 0,0-1 0,0 0 0,0 0 0,0 0 0,1 0 0,-1 0 0,0 0 0,0 0 0,0 0 0,0 0 0,0 0 0,0 0 0,0 0 1,1 0-1,-1 1 0,7 8 181,-6-8-181,0 0 0,0 0 0,0 0 0,0 0-1,0 0 1,-1 1 0,1-1 0,-1 0 0,1 0 0,-1 0-1,1 1 1,-1-1 0,1 0 0,-1 1 0,0-1 0,0 0 0,0 1-1,0 1 1,2 0-636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3:13.0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13560,'0'0'1289,"3"12"-837,3 17-110,-1 1 0,-2 1 0,1 40-1,-10 106 923,4-136-993,4 63 680,1-27 336,-3-74-1440,1 7 865,3-7-3103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17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1 5120,'0'0'7290,"-10"1"-6976,-30 4-13,38-4-257,-1 0 0,0 0 0,0 0 1,0 1-1,0-1 0,1 1 0,-1 0 0,1 0 0,-1 0 1,1 0-1,0 0 0,0 0 0,0 1 0,0-1 0,0 1 0,0-1 1,-1 4-1,-8 9 217,9-12-211,0 0 0,0 0-1,0 0 1,0 1 0,1-1 0,-1 0 0,1 1-1,0-1 1,0 1 0,1-1 0,-1 1 0,0 0-1,1-1 1,0 1 0,0 0 0,1 6 0,0-5-1,-1 0-1,1 0 1,0 0 0,1 0 0,-1-1 0,1 1 0,0 0 0,0-1 0,1 1-1,-1-1 1,6 8 0,-7-11-34,0 0 0,0 0 0,0 0 0,0 0 0,0 0 0,0 0 0,0 0 0,1 0 0,-1 0 0,0 0 0,0-1 0,1 1 0,-1 0 0,0-1-1,1 0 1,-1 1 0,1-1 0,-1 0 0,0 1 0,1-1 0,-1 0 0,1 0 0,-1 0 0,1 0 0,-1 0 0,1-1 0,-1 1 0,0 0 0,1-1 0,-1 1 0,1-1 0,1 0 0,0-2 40,0 1 0,0 0 0,-1-1 0,1 1 0,-1-1 0,1 0 0,-1 0 0,0 0 0,0 0 0,0 0 0,-1 0 0,2-4 0,2-6 289,0-1-1,4-22 0,-3 8 673,-6 27-783,0 15-73,4 12-103,1-1 0,12 39 0,-1-11-37,23 139 40,-36-167-47,-1 0 0,-1 0 0,-1 1 0,-2-1-1,-7 43 1,9-66-6,0-1 0,-1 1 0,1 0 0,-1-1 0,1 1 0,-1-1 0,0 1 0,1-1 0,-1 1 0,0-1-1,0 1 1,0-1 0,-1 0 0,1 1 0,0-1 0,0 0 0,-1 0 0,1 0 0,0 0 0,-1 0 0,1 0 0,-4 1 0,3-2 18,-1 1-1,0 0 1,0-1 0,0 0 0,-1 0 0,1 0 0,0 0-1,0 0 1,0-1 0,0 1 0,0-1 0,-3-1 0,-1 0 38,0-1 0,1 0 1,-1 0-1,0 0 1,1-1-1,0 0 0,0 0 1,0-1-1,1 0 1,-8-7-1,13 11-57,-4-3 45,1-1 0,-1 1 0,1-1 0,0 0 0,-4-10 0,6 13-41,1-1-1,-1 1 1,1 0 0,0 0-1,0 0 1,0 0 0,0 0-1,0-1 1,1 1 0,-1 0-1,0 0 1,1 0 0,0 0-1,0 0 1,-1 0 0,1 0-1,0 0 1,0 0 0,2-2-1,0-1 24,0 1-1,1-1 0,-1 1 0,1-1 1,0 1-1,0 0 0,0 1 0,10-7 1,-11 8 2,0 0-1,1 1 1,-1 0 0,1 0 0,-1 0-1,1 0 1,-1 0 0,1 1 0,0-1-1,-1 1 1,1 0 0,0 0 0,-1 1-1,1-1 1,3 2 0,-1-2 44,0 0 0,-1 0-1,1 0 1,-1-1 0,7-1 0,12-1-3120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3:33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0 216 9144,'0'0'7317,"13"-6"-7027,93-37 536,-57 17-152,-25 12-172,-21 12-437,-1 0-1,1 0 1,-1 0 0,0-1 0,1 1 0,-1 0 0,0-1-1,-1 0 1,1 1 0,0-1 0,-1 0 0,1 0 0,-1 0 0,0 0-1,0 0 1,0 0 0,0 0 0,-1 0 0,1-1 0,-1 1-1,0 0 1,0 0 0,0 0 0,0-1 0,-1 1 0,1 0-1,-1 0 1,0 0 0,-1-4 0,-2 0 36,4 6-72,-1-1-1,1 0 1,-1 1 0,0-1-1,0 1 1,1-1 0,-1 1 0,0 0-1,0-1 1,-1 1 0,1 0 0,0-1-1,0 1 1,-1 0 0,1 0 0,0 0-1,-1 0 1,1 1 0,-1-1-1,1 0 1,-1 1 0,0-1 0,1 0-1,-1 1 1,1 0 0,-1-1 0,-2 1-1,-13 0 237,13-1-210,0 1-1,0-1 1,0 1 0,0 0 0,0 0 0,0 1 0,0-1 0,0 1-1,1 0 1,-1 0 0,0 0 0,0 1 0,1-1 0,-1 1 0,1 0-1,0 0 1,-1 0 0,-4 5 0,5-5-13,1 0 0,0 1-1,0 0 1,0-1 0,0 1 0,0 0 0,0 0 0,1 0 0,0 0-1,-1 0 1,1 0 0,0 0 0,1 1 0,-1-1 0,0 0-1,1 1 1,0-1 0,0 0 0,0 1 0,0-1 0,0 0-1,1 1 1,0-1 0,-1 0 0,1 0 0,1 1 0,-1-1-1,2 3 1,4 8 125,2 0-1,0-1 0,0 0 1,20 21-1,-3-3 270,-22-27-365,0 1 0,0-1 0,0 0 1,1 0-1,-1-1 0,1 1 0,0-1 0,0 0 0,1 0 0,-1 0 0,0-1 0,1 0 0,0 0 0,-1 0 0,1-1 0,0 0 1,0 0-1,0-1 0,0 1 0,0-1 0,0 0 0,0-1 0,0 0 0,6-1 0,-2 0-362,1-1-1,-1 0 0,0 0 1,0-1-1,-1-1 1,1 1-1,-1-2 1,0 1-1,0-1 1,0-1-1,-1 1 0,8-10 1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5:0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8536,'0'0'11210,"15"7"-10897,-1 0-224,-5-2-33,-1-1-1,1 0 1,0 0 0,0-1 0,0 0 0,0-1-1,1 0 1,17 1 0,-13-2 32,31 3 384,84-5 1,-36-5 47,-50 4 2,0-1 0,0-2-1,45-12 1,-87 17-482,-1 0 0,1 0-1,-1 0 1,1 0 0,-1 0 0,0 0 0,1 0-1,-1 0 1,1-1 0,-1 1 0,1 0 0,-1 0 0,0 0-1,1 0 1,-1-1 0,1 1 0,-1 0 0,0 0-1,1-1 1,-1 1 0,0 0 0,1 0 0,-1-1 0,0 1-1,0 0 1,1-1 0,-1 1 0,0-1 0,0 1-1,1 0 1,-1-1 0,0 1 0,0-1 0,0 1 0,0 0-1,0-1 1,0 1 0,0-1 0,0 1 0,0-1 0,-5-8-3556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5:0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10040,'0'0'5050,"12"5"-4603,16 6-96,1-1 1,0-1-1,44 7 0,-17-9 516,0-2 0,0-2 0,110-9 0,-157 4-740,-1 0-1,0 0 1,1-1 0,-1 0-1,14-7 1,-2-3-2591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5:0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8432,'0'0'13169,"2"11"-12832,9 37 27,16 82 637,-5 16 62,-6-54-100,-14-80-760,-2-6-50,1-1 1,0 1 0,0 0-1,1 0 1,3 7 0,-5-12-136,0-1 0,0 0 0,0 0 0,0 0 0,0 1 0,0-1 0,0 0 0,0 0 0,0 0 0,0 1 0,0-1 0,0 0 0,0 0 1,0 0-1,0 1 0,0-1 0,0 0 0,0 0 0,0 0 0,0 0 0,0 1 0,0-1 0,0 0 0,-1 0 0,1 0 0,0 0 0,0 1 0,0-1 0,0 0 0,0 0 0,-1 0 0,1 0 0,0 0 0,0 0 0,0 0 1,0 1-1,-1-1 0,1 0 0,0 0 0,0 0 0,0 0 0,-1 0 0,1 0 0,0 0 0,0 0 0,0 0 0,0 0 0,-1 0 0,1 0 0,0 0 0,0 0 0,0 0 0,-1 0 0,1 0 0,0-1 0,-14-23 98,2 0-4023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5:0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13168,'0'0'3586,"12"1"-3098,280 0 2128,-251 0-1778,68 11 0,-94-10-601,0-1 0,0 0 0,-1-1 0,1-1-1,0 0 1,0-1 0,0 0 0,25-9 0,-38 11-220,-1 0 1,0 0-1,1-1 1,-1 1-1,0-1 0,0 1 1,1-1-1,-1 0 1,0 0-1,0 1 1,0-1-1,0 0 0,0 0 1,0 0-1,0 0 1,0 0-1,0 0 1,0 0-1,-1 0 0,2-3 1,0-8-3084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5:0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11952,'0'0'2824,"13"3"-1927,50 11 8,144 33 2162,-175-38-2435,0-2 1,1-1 0,0-2-1,42 1 1,-54-6-374,1 0 1,-1-1 0,0-2-1,1 0 1,-2-1-1,1-1 1,31-14 0,-30 9-167,0-1 1,34-25-1,-27 14-2864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8640,'0'0'7146,"-13"0"-6926,-3 0-84,0 0 0,0 2 0,0 0 0,-30 8 0,39-7-31,-1 1-1,1-1 1,0 1-1,1 0 1,-1 1-1,1-1 1,-1 1-1,1 1 1,1-1 0,-1 1-1,-7 11 1,10-14-30,0 1 0,1-1 0,0 1 1,0 0-1,0-1 0,0 1 0,1 0 0,-1 0 1,1 0-1,0 0 0,1 1 0,-1-1 1,0 0-1,1 0 0,0 1 0,0-1 0,1 0 1,-1 0-1,1 0 0,0 1 0,0-1 1,0 0-1,2 5 0,2-1 58,0 1 0,1-1 0,0 0 0,0-1 1,1 0-1,0 0 0,11 9 0,-3-5 171,0 0-1,34 18 1,-42-27-180,1 1 0,-1-1 0,1 0 0,0 0 0,0-1 0,0 0 0,0 0 0,0-1 0,0 0-1,0-1 1,13-2 0,-15 2-285,1 0-1,-1 0 0,1-1 1,-1 0-1,0 0 0,0-1 1,0 1-1,-1-2 1,1 1-1,0 0 0,-1-1 1,0 0-1,0 0 0,4-5 1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7432,'0'0'7868,"7"-12"-7442,63-128 773,-56 112-867,0 2-1,2 0 1,1 0 0,1 2 0,1 0 0,1 1 0,29-25-1,-47 46-285,0 0-1,0 0 0,0 0 0,1 0 1,-1 0-1,1 1 0,-1 0 1,1-1-1,0 1 0,-1 0 0,1 0 1,0 0-1,0 0 0,0 1 0,0-1 1,5 1-1,-6 0-21,0 1 1,1 0-1,-1 0 1,0 0-1,0 0 0,0 0 1,0 0-1,0 0 1,0 0-1,0 1 0,0-1 1,-1 1-1,1 0 1,-1-1-1,1 1 1,-1 0-1,1 0 0,-1 0 1,0 0-1,0 0 1,1 4-1,9 20 113,-2 1 1,-1 0-1,-1 0 1,-1 1-1,3 41 0,3 10 83,-4-29-58,25 105 309,-29-139-340,2 1-1,0-1 1,1-1-1,0 1 1,2-1-1,0 0 1,12 15-1,-20-29-110,0 0-1,-1 0 0,1 0 1,0 0-1,0 0 1,0 0-1,0 0 0,1-1 1,-1 1-1,0 0 1,0-1-1,0 1 0,1-1 1,-1 1-1,0-1 1,0 1-1,1-1 1,-1 0-1,0 0 0,1 0 1,-1 0-1,0 0 1,1 0-1,-1 0 0,1 0 1,-1 0-1,0-1 1,0 1-1,1 0 0,-1-1 1,0 1-1,0-1 1,1 0-1,-1 1 0,0-1 1,0 0-1,0 0 1,0 0-1,0 0 0,0 0 1,1-1-1,3-3 29,0-1 0,0 0 0,-1 0 0,0 0 0,0 0 0,4-10 0,2-9 66,0-1 0,-2 0 0,6-36 0,7-84 190,-5 27-75,-10 79-113,2 0 0,2 1-1,22-59 1,-30 95-107,-1 0 0,1 1 0,-1 0 0,1-1-1,0 1 1,0 0 0,0 0 0,0 0 0,0 0 0,0 0 0,1 0 0,-1 1 0,0-1 0,1 1 0,0 0 0,-1 0 0,1 0-1,0 0 1,-1 0 0,1 0 0,0 1 0,0-1 0,0 1 0,0 0 0,0 0 0,0 0 0,-1 0 0,1 0 0,0 1-1,0-1 1,3 2 0,6 1 13,0 0-1,-1 1 0,1 1 1,0 0-1,17 11 0,43 31 119,21 12 207,-77-48-263,-13-9-55,-1 0-1,1 0 1,0-1 0,-1 1-1,1-1 1,0 1 0,0-1-1,0 0 1,0 0 0,0 0-1,4 0 1,-6-4 83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6016,'0'0'6681,"5"10"-5870,7 17-236,-2 2 0,-1-1 1,-1 1-1,8 59 1,0 109 2661,-19-164-1612,-6-61-273,1-39-938,2 0 0,2 1-1,7-69 1,-1 115-350,0 0-1,2 1 1,0-1 0,1 1 0,1 0-1,0 1 1,2-1 0,0 1 0,1 0-1,1 1 1,1 0 0,0 1-1,1 0 1,27-27 0,-35 39-52,10-9 48,-1 1-1,2 0 1,18-11 0,-29 21-42,1-1 0,0 0 0,0 1 0,1 0 0,-1 0 0,0 1 0,1 0 0,-1 0 0,1 0 0,-1 0 0,1 1 1,-1 0-1,1 0 0,-1 0 0,8 2 0,-9-1-2,1 0 0,-1 0 0,0 0-1,0 1 1,0-1 0,0 1 0,0 0 0,0 0 0,-1 1 0,1-1 0,0 1-1,-1 0 1,0 0 0,4 4 0,-4-2 7,0-1-1,0 1 1,-1 0-1,0-1 1,0 1-1,0 0 0,0 1 1,-1-1-1,0 0 1,0 0-1,0 11 1,-1-5 12,0-1 1,-1 1-1,0 0 1,-1 0-1,0-1 1,-1 1-1,0-1 1,0 1-1,-6 10 1,6-15-16,0 0 1,0 0 0,0 0 0,-1-1-1,0 1 1,0-1 0,0 0-1,-1 0 1,0-1 0,0 1-1,0-1 1,0 0 0,-1-1-1,1 1 1,-1-1 0,-8 4-1,-38 2 158,95 10-177,0-2 145,-1 2 0,0 2 0,71 49 0,-106-64-64,0 0 0,0 0 0,10 13 0,14 13 365,-22-29-538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6128,'0'0'12183,"11"-2"-11631,165-22 1432,-77 18-1055,151 12-1,-135-1-478,23 3 87,-54-2 441,137-7 0,-219 1-949,0 0 0,0 0 0,0 0 0,0-1 0,0 1 0,0-1 1,0 1-1,0-1 0,0 0 0,0 0 0,-1 1 0,1-1 0,0-1 0,0 1 0,1-1 0,7-10-3404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22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13 4120,'0'0'4505,"-10"3"-4194,-71 23 1025,72-23-189,0 0-358,12-2 1789,9-11-1947,4 5-467,0 1 1,0 1-1,0 0 0,0 1 1,1 1-1,29 1 0,132 9 742,-121-7-625,-44-3-156,1 1 0,0 1 1,20 4-1,30 3 610,-63-8-721,-1 0 0,1 0 0,0 1 0,-1-1 0,1 0 0,0 0 0,0 0 0,-1 0 0,1 0 0,0 0 0,-1 0-1,1 0 1,0 0 0,0 0 0,-1 0 0,1-1 0,0 1 0,-1 0 0,1 0 0,0-1 0,-1 1 0,1 0 0,0-1 0,-1 1 0,1-1 0,-1 1 0,1-1 0,-1 1 0,1-1 0,-1 1 0,1-1-1,-1 1 1,1-1 0,-1 0 0,0 1 0,1-1 0,-1 0 0,0 1 0,0-1 0,0 0 0,1 0 0,-1 0 0,0-2-404,0 0 0,0 0 1,0-1-1,0 1 0,0 0 0,-1 0 0,-1-5 0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8136,'0'0'3937,"4"10"-3113,2 4-556,-1 0 0,0 0 0,-1 1 0,-1-1 0,2 17 0,11 241 3168,-4-40-620,-10-125 625,-10-147-3773,5 14-2887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12160,'0'0'1174,"18"-2"-850,58-8 22,128-14 1090,-159 22-956,192-19 3451,-233 20-3809,0 0-1,0 0 0,0-1 1,0 1-1,0-1 0,-1 0 1,1-1-1,-1 1 0,4-3 1,6-7-2019,-11 11 1226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19 397 5416,'0'0'8682,"-4"-14"-8122,1 2-420,0 6-72,1 0 0,0 0-1,1-1 1,0 1 0,0-1 0,0 1 0,0-1 0,1 1-1,0-1 1,1 1 0,0-1 0,0 1 0,2-8 0,2 0 183,1-1 0,0 1 1,1 0-1,1 0 1,0 1-1,1 0 1,1 1-1,0 0 1,0 0-1,1 1 1,1 0-1,-1 1 0,2 0 1,25-15-1,-36 24-205,0 0 0,0 0 0,0 0 0,1 0 0,-1 1 0,0-1-1,0 1 1,0-1 0,1 1 0,-1 0 0,0-1 0,1 1 0,-1 1-1,0-1 1,0 0 0,1 0 0,-1 1 0,0-1 0,3 2 0,-2 0 4,0-1 0,0 1 0,0 0 0,-1 0 0,1 1 0,0-1 0,-1 0 0,0 1 1,1 0-1,-1-1 0,2 5 0,3 6 49,-1-1 0,0 1 0,-1 0 0,-1 0 1,3 15-1,1 14 130,-2 0 0,1 61 0,-6-66-45,2 0 1,1 0-1,2 0 1,11 38-1,-14-67-140,1 1-1,0-1 1,0 0 0,1 0-1,0 0 1,0-1 0,7 7-1,-9-10-15,-1-1-1,1 0 0,1 0 1,-1 0-1,0 0 1,1 0-1,0-1 0,-1 0 1,1 0-1,0 0 0,0 0 1,0 0-1,0-1 0,1 0 1,-1 0-1,7 1 1,-7-2-14,-1-1 1,1 1-1,-1-1 1,1 0-1,-1 0 1,0 0 0,0-1-1,1 1 1,-1-1-1,0 0 1,0 0-1,-1 0 1,1 0-1,0 0 1,-1-1 0,1 1-1,-1-1 1,4-4-1,3-6 25,0-1 0,11-23 1,-16 29-18,19-40 98,-3-2 1,-1 0-1,-3-2 1,11-62-1,-19 74-40,-2 6 25,1 2-1,2-1 1,1 1 0,23-52 0,-31 81-88,0 1 1,0-1-1,1 1 0,-1-1 0,1 1 0,-1 0 0,1-1 1,0 1-1,0 1 0,-1-1 0,2 0 0,-1 1 0,0-1 1,0 1-1,0 0 0,1 0 0,-1 1 0,0-1 0,1 0 0,-1 1 1,0 0-1,4 0 0,11 0 74,0 1 0,33 6 0,-43-6-68,41 10 476,76 25-1,-122-35-573,-1 0-1,0 0 1,0 0-1,0 0 0,0 1 1,0-1-1,0 1 1,0-1-1,0 1 1,-1 0-1,1 0 1,0-1-1,2 5 1,-1-1-2084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9040,'0'0'2905,"11"13"-1974,-1-2-703,1 0 26,-2 0 0,1 1 0,-1 0 0,-1 1 0,12 24 0,2 19 1258,18 73 0,-20-58-417,-14-56-621,0 1 0,17 26-1,-6-10 992,-14-36-1285,-1 1 0,1-1 0,-1 0 0,0 0 0,0 0 0,2-8 0,8-14-27,0 1 0,2 0 0,1 1 1,1 0-1,20-22 0,-10 12 4,-9 15-59,2 0 0,0 0 0,0 2 0,2 1 1,35-22-1,-38 26-31,-12 8-44,0 0 1,1 0-1,0 1 0,0 0 1,0 0-1,0 1 1,0 0-1,0 0 1,13-1-1,-3-2 34,-17 4-53,1 1-1,-1 0 0,0 0 1,1-1-1,-1 1 0,0 0 1,0 0-1,1-1 0,-1 1 1,0 0-1,0-1 0,0 1 1,0 0-1,1-1 0,-1 1 1,0-1-1,0 1 1,0 0-1,0-1 0,0 1 1,0 0-1,0-1 0,0 1 1,0-1-1,0 0 0,-1 0 2,0-1-1,0 1 1,0-1-1,0 1 1,0-1 0,0 1-1,0 0 1,0-1-1,-1 1 1,1 0-1,0 0 1,-1 0-1,1 0 1,-1 0-1,0 0 1,-1 0 0,-23-10 13,0 0 0,-1 2 1,0 2-1,0 0 0,-1 2 1,-40-4-1,17 6 43,0 2 0,-84 10-1,104-5 39,-1 2 0,-45 14 1,77-20-97,-1 0 1,1 0 0,-1 0 0,1 0-1,-1 0 1,1 0 0,0 0 0,-1 0-1,1 0 1,-1 0 0,1 1 0,0-1-1,-1 0 1,1 0 0,-1 1 0,1-1-1,0 0 1,-1 0 0,1 1 0,0-1-1,0 0 1,-1 1 0,1-1 0,0 0-1,0 1 1,-1-1 0,1 1 0,0-1-1,0 0 1,0 1 0,0-1 0,0 1-1,-1-1 1,1 1 0,0-1 0,0 1-1,0-1 1,0 0 0,0 1 0,0-1-1,1 1 1,-1 0 0,11 11-2366,-9-11 1144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75 7936,'0'0'5926,"0"13"-5294,0 247 2923,0-71-109,-1-178-2726,-3-13 194,-3-20-265,1-25-266,1 0 1,3 0-1,2 0 1,10-84-1,-8 120-322,0 0-1,1 1 1,0-1-1,0 1 0,1 0 1,1 0-1,-1 0 1,2 1-1,-1 0 1,1 0-1,1 0 1,0 1-1,0-1 0,0 2 1,1-1-1,1 1 1,11-9-1,-11 12-10,0-1 1,0 1-1,0 1 0,1-1 1,-1 2-1,1-1 0,-1 1 0,1 1 1,0 0-1,0 0 0,0 1 0,0 0 1,-1 1-1,1 0 0,0 0 1,18 6-1,-27-7-35,0 1 0,1 0 0,-1-1 0,0 1 1,1 0-1,-1 0 0,0 0 0,0-1 0,0 1 0,0 0 0,0 1 1,0-1-1,0 0 0,0 0 0,0 0 0,0 1 0,-1-1 0,1 0 1,0 1-1,-1-1 0,1 0 0,-1 1 0,0-1 0,1 1 0,-1-1 1,0 1-1,0-1 0,0 1 0,0-1 0,0 1 0,0-1 0,0 1 1,-1-1-1,1 1 0,-2 2 0,-1 4 38,0 0-1,-1 0 1,0 0-1,-9 14 1,-15 16 229,-1-1-1,-55 53 1,84-90-254,-1 1 0,1-1 0,-1 1 1,1-1-1,-1 1 0,1-1 0,-1 1 0,1-1 0,-1 1 0,1 0 1,0-1-1,-1 1 0,1 0 0,0-1 0,0 1 0,0 0 0,-1-1 0,1 2 1,0-1-20,1-1 1,-1 0-1,0 1 1,0-1 0,1 0-1,-1 0 1,0 1 0,0-1-1,1 0 1,-1 0-1,0 1 1,1-1 0,-1 0-1,0 0 1,1 0-1,-1 0 1,0 0 0,1 1-1,-1-1 1,1 0 0,-1 0-1,0 0 1,1 0-1,-1 0 1,1 0 0,37-4 97,-24 2-23,8 0-28,15-2-10,-1 2 0,1 1-1,0 2 1,47 7 0,-83-8-48,0 0 0,0 0 0,0 0 0,0 0 0,1 1 0,-1-1 0,0 0 0,0 1 0,0-1 0,0 1 0,0-1-1,0 1 1,0 0 0,0-1 0,0 1 0,0 0 0,-1 0 0,1-1 0,0 1 0,0 0 0,-1 0 0,1 0 0,0 0 0,-1 0 0,1 0-1,-1 0 1,1 0 0,-1 0 0,0 1 0,1-1 0,-1 0 0,0 0 0,0 0 0,0 0 0,0 0 0,0 1 0,0-1 0,0 0-1,0 0 1,-1 0 0,1 0 0,0 0 0,-1 0 0,1 1 0,0-1 0,-1 0 0,0 0 0,0 1 0,-4 7-2,-1 0-1,0 0 1,0 0 0,-9 9 0,13-16 9,-14 16 17,0-2 0,-1 0 0,-1-1 0,0 0 0,-1-2 0,-29 16 0,37-22-8,-1-2 1,1 0-1,-1 0 1,-1-1-1,1 0 1,0-1 0,-1-1-1,0 0 1,0 0-1,1-2 1,-1 1-1,0-2 1,-17-1-1,27 1-24,-1 0 0,0 0-1,0-1 1,1 1-1,-1-1 1,1 1-1,0-1 1,-1 0 0,1-1-1,0 1 1,0 0-1,0-1 1,0 0 0,1 0-1,-3-3 1,-1-2-853,0-1 1,1 0 0,-7-16 0,10 19-305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5720,'0'0'13874,"13"1"-13381,140 1 802,-83-4-854,114-9 494,-51-6-284,226-42 1594,-342 55-1928,1 1-1,-1 0 1,28 1 0,-44 2-304,-1 0 0,1 0 0,-1 0 0,1 1 0,-1-1 0,1 0 0,-1 0 0,1 1 0,-1-1 0,0 0 1,1 1-1,-1-1 0,1 0 0,-1 1 0,0-1 0,1 1 0,-1-1 0,0 1 0,1-1 0,-1 1 0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4216,'0'0'6984,"10"3"-6570,6 1 619,1-1-1,-1 0 0,26 0 1,4 4 598,-11-1-956,-1-5-210,1-1 0,52-7 0,-20 0-119,49-3 202,69-2 131,2-5-59,-179 16-581,-4 1-3,1 0 1,0 0-1,0 1 1,-1-1-1,1 1 1,6 2-1,20 2 337,-30-5-351,0 0 1,-1 0-1,1 0 1,0 0 0,-1 0-1,1 0 1,0 1-1,0-1 1,-1 0 0,1 0-1,0 1 1,-1-1 0,1 1-1,-1-1 1,1 0-1,-1 1 1,1-1 0,0 1-1,-1-1 1,0 1-1,2 1 1,-2-2 73,-14-3-160,-18-8-97,-13-5-3505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6632,'0'0'8440,"1"10"-8082,3 30-15,-4-39-311,1 0 0,-1 0 1,0 0-1,1 0 0,-1 1 1,1-1-1,0 0 0,-1 0 1,1 0-1,0 0 0,-1-1 1,1 1-1,0 0 0,0 0 0,0 0 1,0 0-1,0-1 0,0 1 1,0 0-1,0-1 0,0 1 1,0-1-1,0 0 0,0 1 1,0-1-1,1 0 0,-1 1 0,0-1 1,0 0-1,0 0 0,1 0 1,-1 0-1,0 0 0,0 0 1,0 0-1,3-1 0,2 1 94,229-10 1531,-114 2-1041,188 14 887,-232-3-1206,40 3 359,-102-7-471,-5 1 178,-10 1-368,0-1 0,0 1-1,0 0 1,0 0 0,0-1 0,0 1 0,0 0 0,0-1 0,0 1 0,0 0-1,0-1 1,-1 1 0,1 0 0,0-1 0,0 1 0,-1 0 0,1-1 0,-1 1 0,1 0-1,-1 0 1,-4 8-2903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 7736,'0'0'9459,"-5"10"-9221,-3 5-113,0 0 0,0 0 1,-2-1-1,1 0 0,-20 20 1,-35 29 546,-90 80 840,147-138-1388,0 1 0,1 0 1,-1 0-1,1 0 0,0 1 0,1 0 1,0 0-1,-8 14 0,-1 4 212,12-22-267,1-1 0,-1 1-1,0 0 1,1-1 0,-1 1-1,1 0 1,0 0 0,0 0-1,0 0 1,0 0 0,1 1 0,-1-1-1,1 0 1,0 0 0,0 0-1,0 0 1,0 1 0,1-1 0,-1 0-1,2 5 1,0 0 100,-2-7-153,1 0 1,-1 0 0,0-1 0,0 1 0,0 0 0,1 0 0,-1-1 0,1 1-1,-1 0 1,0-1 0,1 1 0,-1 0 0,1-1 0,-1 1 0,1-1 0,0 1 0,-1-1-1,1 1 1,0-1 0,-1 1 0,2 0 0,26 19 230,35 31 1,-15-11-95,-34-30-89,0-1-1,1-1 1,28 12 0,8 5 66,-6-3-19,-35-19-70,-1 1 0,-1 0 0,1 1-1,0 0 1,-1 0 0,0 0 0,0 1-1,-1 1 1,0-1 0,0 1 0,9 12-1,-7-8 36,-8-10-55,1 0 0,-1 1-1,0-1 1,1 1 0,-1-1 0,0 1-1,0-1 1,0 1 0,0 0 0,0 2-1,-1-3 108,0-14-422,-3 5-3058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10248,'0'0'7534,"10"9"-7067,30 33-29,-38-40-390,0 0 0,-1 1-1,1-1 1,-1 0-1,0 1 1,0-1 0,0 0-1,0 1 1,0-1-1,-1 1 1,1 0 0,-1-1-1,1 1 1,-1 0-1,0-1 1,0 1-1,0-1 1,0 1 0,-1 3-1,0 10 283,13 87 2214,-8-60-1414,-3-26-486,-2-15-284,0-7 31,-2-15-361,2 0 0,0 0-1,1 0 1,6-39 0,0-8 96,-6 54-81,2 0 0,-1 0 1,8-24-1,-8 32-34,1 1 1,-1-1-1,1 0 1,1 1-1,-1 0 0,0-1 1,1 1-1,0 0 1,0 0-1,0 1 1,1-1-1,-1 1 0,7-5 1,-8 6 0,1 1 1,0 0-1,-1 0 1,1 0-1,0 0 1,0 1-1,-1-1 1,1 1-1,0-1 1,0 1 0,0 0-1,0 0 1,-1 0-1,1 1 1,0-1-1,0 1 1,0 0-1,4 1 1,5 3 118,0 0 1,20 11-1,-26-12-63,-3-3-21,0 1 0,-1 1 0,1-1 0,-1 0 0,1 1 0,3 4 0,-4-5-9,0 1-1,0-1 1,0 1-1,1-1 1,-1 0-1,1 0 1,5 4-1,3 2 83,-10-7-56,0 0-1,0 0 1,0-1 0,1 1-1,-1 0 1,0 0-1,0-1 1,1 1 0,-1 0-1,0-1 1,1 1 0,-1-1-1,2 1 1,-4-3-667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23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5520,'0'0'9794,"13"3"-9475,112 20 626,93 9 707,-163-23-1223,-35-5-105,-1-1-1,28 1 1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9040,'0'0'11413,"2"12"-11107,2 10-22,-1 1-1,0 31 1,-5-18 107,2 27 582,2-39-132,-2-16-591,-1-7-185,1 0 0,0 0 1,0 1-1,0-1 1,0 0-1,0 0 0,0 0 1,1 1-1,-1-1 1,0 0-1,1 0 0,-1 0 1,0 0-1,2 2 1,-1-3-28,0 1 0,0 0 1,1-1-1,-1 0 1,1 1-1,-1-1 0,0 0 1,1 1-1,-1-1 1,1 0-1,-1 0 0,1 0 1,2-1-1,12 1 7,0-2-1,0 0 1,1 0-1,26-9 1,-35 9-36,0 1-1,0 0 1,0 0 0,0 1-1,0 0 1,10 1 0,-8 0 8,0-1 1,0 0-1,10-1 1,3 3 59,-5 1 54,-18-3-130,0 0 0,0 0 0,0 0 0,0 0 0,0 0 0,1 0 0,-1 0 0,0 0 0,0 0 0,0 0 0,0 0 0,0-1 0,0 1 0,1 0 0,-1 0 1,0 0-1,0 0 0,0 0 0,0 0 0,0-1 0,0 1 0,0 0 0,0 0 0,0 0 0,0 0 0,0 0 0,0-1 0,0 1 0,0 0 0,0 0 0,0 0 0,0 0 1,0 0-1,0-1 0,0 1 0,0 0 0,0 0 0,0 0 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9040,'0'0'10059,"4"10"-9591,15 36-6,-16-42-368,0 1 1,0-1-1,1 0 1,-1 0-1,1 0 1,0 0-1,0 0 1,0-1-1,1 0 1,-1 0-1,1 0 1,0-1-1,0 1 0,8 2 1,8 5 265,33 21 426,-35-19-445,1-1 0,0 0 0,0-2 0,29 10 0,97 27 1408,-140-44-1680,0 1 0,0 0 1,0 0-1,0 0 0,-1 1 0,7 5 0,-6-4 43,0 0-1,1-1 0,12 7 0,-18-10-48,1 0-1,0 0 1,-1 1-1,1-1 1,-1 1-1,0-1 1,1 1-1,-1-1 1,2 5-1,-1-3 504,-3-2-545,0 0 0,0 1 0,0-1 1,0 0-1,0 1 0,0-1 0,0 1 0,0 0 1,0-1-1,1 1 0,-1-1 0,1 1 0,-1 3 1,-8 15 67,-7-1-28,0-2-1,-2 1 0,-20 15 1,-25 24 41,-2 11-2,-137 132 187,172-178-234,24-19-99,0 1 0,1 0 0,0 0 0,0 0 0,0 1 0,0-1 0,-7 11 0,5-5-3724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9344,'0'0'10123,"11"1"-9879,2 1-162,-7-1-45,0 0-1,0-1 1,0 0 0,0 0-1,0 0 1,0 0-1,-1-1 1,1 0 0,6-2-1,13-1 249,0 0-1,42 1 0,-45 2-142,754-45 2215,-672 40-1966,163 11 0,-103 2-155,-51 0-61,15 0 103,-48-6-59,73-2 279,70-19 533,-201 17-680,-21 2-250,-6 0-49,-37 0-333,9 6-3278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10152,'0'0'9667,"10"0"-9343,30 2-6,-38-2-300,-1 1 1,0 0 0,1-1-1,-1 1 1,0 0-1,1-1 1,-1 1 0,0 0-1,0 0 1,0 0 0,0 0-1,0 0 1,0 0-1,0 0 1,0 1 0,0-1-1,0 0 1,-1 1 0,1-1-1,0 0 1,-1 1-1,1-1 1,-1 0 0,0 1-1,1-1 1,-1 1 0,0 2-1,2 4 70,11 43 489,-3 0 0,8 93 0,-11 110 1093,5-102 724,-22-201-2017,-48-209 63,54 241-417,0-1-1,1 1 1,2-1 0,-1-21 0,8-74 71,-5 95-80,1-14 0,0-1 26,6-34 1,-6 57-29,0 0 0,1 0 0,0 0 1,1 1-1,0-1 0,0 1 0,11-16 0,-3 7 3,-7 10-10,0 0 1,1 1-1,-1-1 0,2 1 0,-1 0 0,1 1 0,0-1 0,0 1 0,0 1 0,11-7 0,-10 8 2,-1-1-1,1 2 1,0-1 0,1 1-1,-1 0 1,0 0 0,1 1-1,0 1 1,-1-1 0,1 1-1,0 1 1,0-1 0,0 2-1,0-1 1,15 4 0,72 15 174,-92-18-166,0 1 0,1 0 0,-1 0 0,0 1 0,0-1 1,0 1-1,-1 0 0,1 0 0,0 1 0,5 6 0,-4-4 5,0 0-1,0 1 1,-1-1 0,0 1-1,5 11 1,-7-13-10,0 0 0,-1 0 0,1 1 0,-1-1 0,0 0 0,-1 1 0,1-1 0,-1 0 0,0 1 0,-1-1 0,1 1 1,-1-1-1,0 0 0,0 0 0,-3 7 0,1-5-3,0 0-1,-1-1 1,0 1 0,0-1 0,0 1 0,-1-1 0,0-1 0,0 1 0,-10 7 0,-4 1-4,0-1 1,0-1-1,-1-1 1,0-1 0,-1 0-1,-25 7 1,26-10-23,0-2 0,-30 6-1,24-2-4,24-8 14,-1 0 0,0 1 0,0-1 0,0 0 0,1-1-1,-1 1 1,-5 0 0,7-1-14,2 1 16,0 0 0,-1-1 0,1 1 1,0 0-1,0-1 0,0 1 0,0-1 0,-1 1 0,1-1 0,0 1 0,0-1 1,0 0-1,0 1 0,0-1 0,0 0 0,0 0 0,1 0 0,-1 0 1,0 0-1,0 0 0,1 0 0,10 3-10,-5 0 7,-1 1-1,1 1 0,-1-1 0,0 1 0,-1 0 0,9 10 0,1 0-3,-5-5 9,-1 0 0,-1 1 0,0 0-1,9 17 1,19 25 63,-32-48-49,9 11 48,1 0 0,1-1-1,23 20 1,-30-28-19,0 1-1,0 0 0,0 0 1,-1 1-1,7 11 1,-9-12 10,1 0 0,0 0 0,0-1 0,0 0 0,1 0 0,0-1 0,14 10 0,-17-13 26,1 0 0,0-1 0,0 1 0,0-1 0,0-1 0,9 3 0,-13-4-74,0 0 0,0 0-1,-1 0 1,1 0 0,0 0 0,0 0 0,0 0 0,0 0 0,0 0 0,0 0-1,0-1 1,0 1 0,0 0 0,0-1 0,0 1 0,0-1 0,0 1-1,-1-1 1,1 1 0,0-1 0,0 0 0,-1 1 0,1-1 0,0 0-1,-1 0 1,1 1 0,-1-1 0,1 0 0,-1 0 0,1 0 0,-1 0 0,1 0-1,-1 1 1,0-1 0,0 0 0,1 0 0,-1 0 0,0 0 0,0 0-1,0 0 1,0 0 0,0 0 0,0 0 0,-1-2 0,1-2-128,-1-1 1,0 1 0,0-1 0,-1 1-1,-2-8 1,-2-1-3863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8432,'0'0'7410,"10"-2"-7170,85-22 951,-5-11 181,-75 30-1105,-14 4-212,0 0 0,0 1 1,0-1-1,0 1 0,0 0 0,0-1 1,1 1-1,-1 0 0,0-1 1,0 1-1,0 0 0,1 0 1,1 0-1,-3 1-25,1-1-1,0 1 1,0 0 0,-1 0 0,1-1 0,-1 1-1,1 0 1,0 0 0,-1 0 0,0 0-1,1-1 1,-1 1 0,1 0 0,-1 0 0,0 0-1,0 0 1,0 0 0,1 0 0,-1 0 0,0 0-1,0 0 1,0 0 0,-1 2 0,14 351 1011,-1-157-653,-5-117-96,-2 83-1,-7-131-102,3-1 1,5 46 0,-6-51-46,0-23-110,0 0 1,0 1 0,-1-1 0,2 0 0,-1 1-1,0-1 1,1 0 0,0 0 0,-1 0 0,1 1-1,2 2 1,-3-5-24,1 0 0,-1 0 0,1 0 0,-1 0 0,0 0 0,1 0 0,-1 0 0,0 0 0,0 0 0,0 0 0,0 0-1,0 0 1,0 0 0,0 1 0,3 13 185,12-54 463,1-31-539,-2 0 0,5-93 1,-8 58-27,-6 66-54,15-210 181,-10 118-154,0 37-35,6-191-59,-3 185-134,-13 89 120,0 10 31,0 0-1,0 0 1,0 0 0,0 0-1,0 0 1,0 0 0,0 0 0,0 0-1,1 0 1,-1 0 0,0 0-1,1 0 1,-1 0 0,0 0 0,2-1-1,-4-6-79,0-6-113,1 14 195,1 0 0,0 0 0,0-1-1,0 1 1,0 0 0,0 0 0,0-1-1,0 1 1,0 0 0,0 0 0,0-1 0,0 1-1,1 0 1,-1 0 0,0-1 0,0 1-1,0 0 1,0 0 0,0 0 0,0-1-1,0 1 1,1 0 0,-1 0 0,0 0-1,0 0 1,0-1 0,1 1 0,-1 0-1,0 0 1,0 0 0,0 0 0,1 0-1,-1 0 1,0-1 0,0 1 0,0 0 0,1 0-1,-1 0 1,0 0 0,1 0 0,45 1-74,53-2 146,-7-11-116,-50 6 90,57-2-1,-16 5 4,-42 1-33,53 3 0,95 6 90,-163-6-78,-1 1 1,1 1-1,-1 1 1,0 1-1,0 2 1,37 14 0,-32-11-19,1 0 0,0-2 0,34 3 0,-25 1 7,5 0 6,135 7 102,-153-18-105,44-5 0,-43 2-3,36 1-1,-45 1-6,1-1-1,-1-1 0,0 0 1,33-9-1,-31 5 3,0 2 1,1 1-1,26-1 0,130 11 282,-115-3-140,120-7 360,-161 2-404,-16 1-57,-1 0 1,1-1-1,-1 1 0,1-1 0,0-1 0,-1 1 1,0-1-1,1 0 0,-1 0 0,6-4 1,-11 6-40,0 0 1,0 0 0,1 0-1,-1 0 1,0-1 0,0 1-1,0 0 1,0 0 0,0 0-1,0 0 1,0 0 0,0-1 0,0 1-1,0 0 1,0 0 0,0 0-1,0 0 1,1 0 0,-1-1-1,0 1 1,0 0 0,0 0 0,-1 0-1,1 0 1,0-1 0,0 1-1,0 0 1,0 0 0,0 0-1,0 0 1,0-1 0,0 1 0,0 0-1,0 0 1,0 0 0,0 0-1,0 0 1,-1 0 0,1-1-1,0 1 1,0 0 0,0 0 0,0 0-1,0 0 1,-1 0 0,1 0-1,-12-5 118,-23-2-96,30 6-9,-55-6-137,29 3-3225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 8032,'0'0'9225,"-7"10"-8909,-28 39 214,-2-2-1,-49 48 1,71-81-357,-145 125 1766,147-129-1655,0 0 1,0 1-1,1 1 1,1-1-1,-14 18 1,10-10-50,12-17-186,0 0 0,1 1 0,0-1 1,-1 1-1,1 0 0,0-1 0,0 1 0,1 0 1,-1 1-1,0-1 0,1 0 0,0 0 1,0 1-1,-1 5 0,1 1 114,4 7 443,-3-14-521,1-2-58,-1-1 0,0 1 0,0 0 0,0 0 0,0-1 0,1 1 0,-1 0 0,0 0 0,1-1 0,-1 1 0,1 0 0,-1-1-1,1 1 1,-1 0 0,1-1 0,-1 1 0,1-1 0,-1 1 0,1-1 0,0 1 0,-1-1 0,1 0 0,0 1 0,0-1 0,8 5 57,5 6 44,-11-8-103,0-1 1,0 1-1,1-1 0,-1 0 1,0 0-1,6 2 0,6 1 25,1 2-1,-1-1 1,-1 2 0,0 0-1,0 1 1,0 0-1,-1 1 1,-1 1 0,22 22-1,38 42 114,81 90 202,-99-102 172,-60-77-920,3 5-2908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8432,'0'0'12338,"8"-11"-12013,27-31-3,-33 39-266,1 0 1,-1 1-1,1-1 1,0 1-1,0 0 1,-1 0-1,1 0 1,1 0-1,-1 0 0,0 1 1,0 0-1,1-1 1,-1 1-1,0 0 1,5 0-1,7-3 189,-10 2-170,0 0 0,1 0 0,-1 1 0,1 0 0,-1 0 0,1 0 0,-1 1 0,1 0 0,-1 0 0,1 0 0,0 1 1,-1 0-1,1 0 0,-1 0 0,0 0 0,1 1 0,-1 0 0,0 0 0,0 1 0,0-1 0,0 1 0,-1 0 0,1 1 1,-1-1-1,0 1 0,1-1 0,-2 1 0,6 7 0,4 10 60,-1 0 0,-1 1 1,-1 0-1,8 26 0,-11-28-41,0 0-1,1 0 1,1-1 0,1-1 0,1 1-1,18 22 1,-27-38-69,1 0 1,0-1 0,-1 1-1,1-1 1,0 0-1,0 0 1,0 0-1,1 0 1,-1-1 0,0 1-1,1-1 1,-1 0-1,1 0 1,-1 0-1,1 0 1,-1 0 0,1-1-1,0 0 1,-1 0-1,1 0 1,0 0-1,-1 0 1,1-1-1,0 0 1,-1 0 0,1 0-1,-1 0 1,1 0-1,-1-1 1,0 1-1,6-5 1,-1 2 26,0-2 0,0 1-1,-1-1 1,0 0 0,0-1 0,-1 1 0,0-1 0,0-1-1,0 1 1,-1-1 0,7-14 0,-5 6 31,-1 0 0,-1-1-1,0 1 1,-1-1 0,-1 0 0,-1 0 0,-1 0 0,0-1 0,-1 1 0,0 0-1,-2 0 1,-3-18 0,4 29-14,1-1-1,-1 1 1,1-1-1,1 1 1,-1-1-1,1 1 1,0-1-1,4-11 1,-4 16-58,-1 0 0,1 0 0,0 0 1,0 0-1,0 0 0,0 0 0,0 0 1,1 0-1,-1 0 0,0 1 0,1-1 0,-1 0 1,1 1-1,0-1 0,0 1 0,-1 0 1,1 0-1,0 0 0,0 0 0,0 0 0,0 0 1,0 0-1,1 0 0,-1 1 0,0-1 1,0 1-1,0 0 0,1 0 0,2 0 0,21 2 45,-1 1 0,0 2 0,36 11 0,-59-15-46,0 0-1,0 0 0,-1 0 1,1 0-1,0 0 0,-1 0 1,1 1-1,-1-1 0,1 0 0,0 3 1,-1-3 3,0 0 0,0 0 0,0 0 0,0 0 1,0 0-1,0 0 0,1 0 0,-1 0 0,0-1 0,0 1 0,1 0 1,1 0-1,-2-1 8,-1 0 0,1 0-1,-1 0 1,1 0 0,-1 0 0,1 1 0,-1-1 0,0 0 0,1 0 0,-1 0 0,1 0 0,-1 0 0,0 1 0,1-1-1,-1 0 1,1 0 0,-1 1 0,0-1 0,1 0 0,-1 1 0,0-1 0,1 0 0,-1 1 0,0-1 0,0 0 0,0 1-1,1-1 1,-1 1 0,0-1 0,0 1 0,0 0 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8640,'0'0'6688,"-7"10"-6250,-8 12-260,-1 0 216,1 1 0,1 1 0,1 0 0,-12 32 0,11-16 207,8-24-111,1 0 1,-6 28-1,9-33-273,-2 27 1041,4-37-1217,0 0 0,0 0 0,0 0 0,1 0 0,-1 0 0,0 0 0,0 0 0,1 0 0,-1 1 0,1-1 0,-1-1 0,1 1 0,-1 0 0,1 0 0,0 0 0,-1 0 0,1 0 0,0 0 0,0-1 0,-1 1 0,1 0 0,0-1 0,0 1 0,0-1 0,0 1 0,0-1 0,0 1 0,2 0 0,4 1 61,0 0-1,0-1 1,1 0 0,-1 0-1,0 0 1,1-1 0,-1 0 0,1 0-1,-1-1 1,1 0 0,-1 0-1,0-1 1,1 0 0,-1 0-1,0-1 1,0 0 0,7-4 0,-9 4-36,-1 1 1,1 1 0,-1-1-1,1 1 1,0 0 0,0 0-1,0 0 1,0 0 0,8 1-1,-12 0-287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11952,'0'0'1316,"14"-1"-951,27 0-119,60-3 371,-83 3-429,0-2 0,0 0 0,28-8 0,-30 5 86,0 0 1,1 1 0,0 2 0,21-4 0,-35 7-373,-1 0 1,0-1-1,1 0 0,-1 1 1,0-1-1,1 0 0,-1 0 1,0 0-1,0 0 0,0-1 1,0 1-1,0-1 0,0 1 1,3-4-1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10752,'0'0'2454,"2"11"-1772,3 13-306,-2 0 1,0 0 0,-2 0 0,-1 27 0,-18 70 969,3-31 98,13-76-1289,0 4 1452,8-18-739,5-7-335,13-12-24,26-29-1,-8 7-27,-41 40-469,-1 0-1,1 1 1,0-1-1,-1 0 1,1 1 0,0-1-1,0 1 1,-1-1-1,1 1 1,0-1-1,0 1 1,0-1-1,0 1 1,0 0-1,-1 0 1,1-1-1,0 1 1,0 0-1,0 0 1,0 0 0,0 0-1,0 0 1,0 0-1,0 0 1,0 0-1,0 1 1,0-1-1,-1 0 1,1 1-1,0-1 1,0 0-1,0 1 1,0-1-1,-1 1 1,1-1 0,0 1-1,0-1 1,-1 1-1,1 0 1,0-1-1,-1 1 1,1 0-1,-1 0 1,1-1-1,-1 1 1,1 0-1,-1 0 1,0 0 0,1 1-1,3 6 43,-1 0-1,-1 0 1,1 1 0,1 9-1,-3-13-8,0 2-265,2 9 914,-1-12-1583,-2-8-1956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32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1 4216,'0'0'6024,"-11"0"-5816,-38 0 0,44 1-115,0-1 0,-1 1 1,1 0-1,0 1 1,0-1-1,0 1 0,0 0 1,0 1-1,1-1 1,-1 1-1,1 0 0,-1 0 1,1 0-1,0 0 0,-5 6 1,-1 0 77,4-3-13,0 1 0,0-1 0,1 1-1,0 0 1,-6 12 0,-1 0 102,8-10-178,0 1 0,0-1 0,1 0 0,1 1 0,-1 0 0,1 0 0,1 0 0,-1 12 0,0 1 45,2-20-112,0 0 0,0 0 0,0 1 0,0-1 1,0 0-1,1 0 0,0 0 0,0 0 0,-1 0 0,2 0 0,-1 0 1,0 0-1,1 0 0,-1 0 0,1 0 0,0-1 0,0 1 0,0-1 1,0 1-1,0-1 0,1 0 0,-1 0 0,1 0 0,-1 0 0,1 0 0,0-1 1,0 1-1,4 1 0,-1-1-5,0 1 1,0-1-1,0-1 1,0 1-1,0-1 1,0 0-1,0-1 1,1 1-1,-1-1 0,0 0 1,0-1-1,0 0 1,12-2-1,-11 1 3,-1-1 0,0 1 0,1-1 0,-1-1-1,-1 1 1,1-1 0,0 0 0,-1 0 0,0 0-1,0-1 1,0 0 0,6-8 0,-2-1 69,0 0 0,0-1 0,10-28 0,-13 29 42,0 0-1,-1-1 1,-1 1 0,-1-1-1,0 0 1,0 0 0,-2 0-1,1-20 1,-1 11 385,-1 22-126,-1 6-79,-2 11-215,-5 48 94,-1 120 0,5-45-45,-2 52 8,5-94-63,-13 96 0,11-165 14,2 42 1,1-45-53,1-16-166,2-9 424,2-10-2322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9536,'0'0'6826,"11"-3"-6261,5-1-356,10-4 439,32-6 1,-56 14-580,1-1 0,-1 1 1,0 0-1,1-1 0,-1 1 0,1 0 1,-1 1-1,1-1 0,-1 0 0,0 1 1,1-1-1,-1 1 0,0 0 0,1 0 1,-1 0-1,0 0 0,4 2 0,-5-2-23,0 1-1,0-1 0,0 1 1,-1-1-1,1 1 0,0-1 1,-1 1-1,1-1 0,-1 1 1,1 0-1,-1-1 0,0 1 1,1 0-1,-1 0 0,0-1 1,0 1-1,0 0 0,0-1 1,-1 1-1,1 0 0,0-1 1,-1 1-1,1 0 0,-1-1 1,-1 3-1,-3 6 61,0 0 0,0 0 0,-1 0 1,0-1-1,-1 0 0,0 0 0,0-1 0,-14 12 0,-20 24 760,41-43-828,-1-1 0,1 1 0,-1-1 0,1 1 0,-1-1-1,1 1 1,-1 0 0,1-1 0,0 1 0,0 0 0,-1-1 0,1 1-1,0 0 1,0-1 0,0 1 0,-1 0 0,1 0 0,0-1-1,0 1 1,0 0 0,1 0 0,-1-1 0,0 1 0,0 0 0,0-1-1,1 2 1,0-1 2,0 1-1,-1-1 1,1 0-1,0-1 0,0 1 1,1 0-1,-1 0 1,0 0-1,0-1 0,0 1 1,1 0-1,-1-1 1,2 1-1,7 2 93,0-1 0,0 0-1,12 1 1,-15-2 3,67 6 819,-40-13-498,-23 2-3923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12760,'0'0'4393,"15"9"-3945,1 1-317,7 4 121,0-1 0,35 13-1,-16-10 163,-21-9-4,1 1 0,-2 1 0,1 1 0,-1 1 0,35 25 0,-38-23 44,-11-9-175,-1 0-1,0 0 1,0 1 0,0 0 0,6 8-1,-9-11-157,-1 0-1,0 0 0,0 0 0,0 0 1,-1 0-1,1 0 0,0 0 0,-1 1 1,0-1-1,1 0 0,-1 0 0,0 1 0,0-1 1,0 0-1,0 0 0,-1 1 0,1-1 1,-1 0-1,1 0 0,-1 0 0,-1 3 1,-2 9 222,3-10-266,0 0 0,-1-1 0,1 1 0,-1-1 0,0 1 0,1-1 0,-1 1 0,-4 3 0,-38 51 325,-70 117 1,37-52-211,52-85-132,-51 83 152,67-106-157,2 1 0,0 1 0,1-1 0,1 1 0,-7 34 0,12-51-58,0 1-1,0-1 1,0 1-1,-1-1 1,1 0-1,0 1 0,0-1 1,0 1-1,0-1 1,0 1-1,0-1 1,0 0-1,0 1 0,0-1 1,0 1-1,0-1 1,1 1-1,-1-1 0,0 0 1,0 1-1,0-1 1,0 1-1,1-1 1,-1 0-1,0 1 0,1-1 1,-1 0-1,0 1 1,10-6-54,4-11-3764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9440,'0'0'8366,"12"5"-7895,9 2-245,-1 0 0,1-1 0,39 5 0,22-3 276,130 9 942,-191-18-1045,1 2 0,-1 0-1,0 1 1,0 2 0,27 6-1,-29-6 641,-14-3-1088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9848,'0'0'8917,"-4"13"-8561,-1 2-235,3-6-41,-1 0 0,1 0 0,0 0 0,1 1 0,0-1 0,0 14 0,1 13 272,3 122 1061,-1-125-940,2 0-1,14 55 1,-18-86-441,0-1 0,0 1 1,1 0-1,-1-1 1,1 1-1,-1-1 0,1 1 1,0-1-1,0 1 1,0-1-1,-1 0 0,1 1 1,1-1-1,-1 0 0,0 0 1,0 0-1,0 1 1,1-1-1,-1 0 0,0-1 1,1 1-1,-1 0 1,1 0-1,-1-1 0,1 1 1,-1-1-1,1 1 1,-1-1-1,1 1 0,0-1 1,-1 0-1,1 0 0,0 0 1,-1 0-1,3 0 1,1-1 19,-1-1 1,1 1-1,0-1 0,0 0 1,-1 0-1,1-1 1,-1 1-1,0-1 0,0 0 1,5-4-1,9-11 44,-2-1 0,0 0 0,-1-1 0,-1-1-1,21-42 1,5-7 128,-34 61-187,14-21 100,-19 28-124,0 1 0,0 0 0,0-1 0,0 1 0,1 0 0,-1 0 0,0 0 0,1 0 0,-1 0 0,0 0 0,1 1 0,-1-1 0,1 0 0,0 1 0,-1-1 0,1 1 0,2-1 0,-3 1-7,0 1-1,0-1 1,0 0 0,0 1-1,0-1 1,0 1 0,0-1 0,0 1-1,0 0 1,0-1 0,0 1-1,-1 0 1,1 0 0,0 0 0,0 0-1,-1-1 1,1 1 0,0 0-1,0 2 1,11 21 40,-7-10-27,-1 0 1,0 1-1,-2 0 0,1 0 1,-2 0-1,1 19 0,-3-4 11,0-1 0,-8 40 0,-4-7 61,-3 0 0,-3-2 0,-2 0 0,-2-2 0,-3 0 0,-3-2 0,-37 56 0,60-104-57,0 0 0,0-1 1,0 0-1,-1-1 0,-8 7 0,12-10-14,0-1-1,0 1 1,-1-1-1,1 0 1,0-1-1,-1 1 1,1-1-1,-1 1 1,1-1-1,-1 0 1,0 0-1,0 0 1,1-1-1,-1 0 1,-5 1-1,7-2-8,0 1 0,0-1 0,0 0 0,0 0 0,0 0 0,0 0 0,0 0 0,0 0 0,0-1 0,0 1 0,0 0 0,1-1 0,-1 0 0,1 1 0,-1-1 0,1 0 0,0 0-1,-1 0 1,1 0 0,0 0 0,0 0 0,0 0 0,1 0 0,-1 0 0,0 0 0,1 0 0,0-1 0,-1-2 0,0-5 14,0 0 1,0-1 0,1 1-1,2-18 1,-1 19-19,1-1 0,0 1 0,1 0 0,0 0 0,0 0 0,1 0 0,0 0 0,0 1 0,1 0 0,0 0 0,1 0 1,10-12-1,-5 9 3,0 1 0,1 1 0,-1 0 0,2 0 1,0 1-1,0 1 0,18-8 0,-26 12 0,0 2 1,1-1-1,-1 0 1,0 1-1,1 0 0,0 1 1,-1-1-1,1 1 0,-1 0 1,1 0-1,-1 1 0,1-1 1,0 1-1,7 3 0,-3-1 89,1 1 0,-1 1 0,0 0 0,0 0 0,-1 1 0,11 9 0,-25-32-464,2 5-3100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4:2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11352,'0'0'8305,"10"0"-7724,-4-1-475,-4 2-58,1-1-1,0 0 0,0 0 1,0-1-1,-1 1 1,1 0-1,0-1 0,0 0 1,-1 0-1,1 0 0,0 0 1,-1 0-1,1 0 0,-1-1 1,0 1-1,1-1 0,-1 1 1,0-1-1,0 0 0,0 0 1,2-3-1,49-78 1379,-40 61-925,1-1 0,1 2 0,30-34 1,-38 48-305,-4 4-37,0-1-1,0 1 0,0 0 1,1 0-1,0 0 1,5-3-1,-8 6-132,0 0 0,0-1 0,0 1 0,0 0 0,0 0 0,0 0 0,0 0 0,0-1 0,0 1 0,0 1 0,0-1 0,0 0 0,0 0 0,0 0-1,0 0 1,0 1 0,0-1 0,0 1 0,0-1 0,0 0 0,-1 1 0,1-1 0,0 1 0,0 0 0,0-1 0,-1 1 0,1 0 0,0-1 0,-1 1 0,1 0 0,-1 0 0,1 0 0,0 0 0,-1-1 0,1 3 0,5 9 77,0 0 1,0 0-1,-2 0 1,1 1 0,-2 0-1,1 0 1,0 16 0,0 8 394,-1 47 0,-3-84-498,0 0 0,0 0 0,0 1 0,-1-1-1,1 0 1,0 0 0,0 0 0,0 0-1,0 0 1,0 0 0,0 0 0,0 1-1,0-1 1,0 0 0,1 0 0,-1 0 0,0 0-1,0 0 1,0 0 0,0 0 0,0 1-1,0-1 1,0 0 0,0 0 0,0 0 0,0 0-1,0 0 1,0 0 0,0 0 0,0 0-1,1 0 1,-1 0 0,0 0 0,0 1-1,0-1 1,0 0 0,0 0 0,0 0 0,0 0-1,0 0 1,1 0 0,-1 0 0,0 0-1,0 0 1,0 0 0,0 0 0,0 0-1,0 0 1,1 0 0,-1 0 0,0 0 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5:0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8536,'0'0'11678,"5"11"-11381,1 3-199,-2 0-1,1 0 1,-2 0 0,0 0-1,2 20 1,8 90 626,2 27 350,-14-128-588,0-1 0,2 0 0,9 42 0,-12-56 277,0-8-830,-1 1 0,1-1-1,0 0 1,0 0 0,0 0 0,0 0 0,0 0 0,0 0-1,0 0 1,0 0 0,0 0 0,0 0 0,-1 0 0,1 0-1,0 0 1,0 0 0,0 0 0,0 0 0,0 0 0,0 0-1,0 0 1,0 0 0,-1 0 0,1 0 0,0 0 0,0 0-1,0 0 1,0 0 0,0 0 0,0 0 0,0 0 0,-1 0 0,1 0-1,0 0 1,0 0 0,0 0 0,0 0 0,0 0 0,0 0-1,0 0 1,0 0 0,0-1 0,0 1 0,0 0 0,-1 0-1,1 0 1,0 0 0,0 0 0,0 0 0,0 0 0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5:0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14568,'0'0'3262,"13"-6"-2707,37-10-16,1 1 1,1 3 0,61-6-1,-32 8 1429,146 2 0,-169 14-321,-58-6-1654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05:0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12552,'0'0'2878,"18"-6"-2087,47-12 491,105-16 0,-112 27-576,212-21 3024,-245 26-3148,0-1-1,44-11 1,-23-2-3459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18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1817 1 5320,'0'0'20913,"-5"13"-20545,-13 33 318,-24 93-1,2 130 573,-12 61-341,39-266-736,-4-1 0,-2-1-1,-29 65 1,24-80-76,-1-2 0,-2 0 0,-2-2-1,-1-1 1,-3-1 0,-1-2 0,-2-2 0,-2-1 0,-74 55 0,-179 102 357,220-153-336,-1-3 0,-100 36 0,72-38-126,-202 81 0,295-113 0,-69 29 0,69-29 0,-1 0 0,0-1 0,1 0 0,-1-1 0,0 0 0,0 0 0,-14 0 0,22-2 0,-1 1 0,1 0 0,0 0 0,-1 0 0,1 0 0,0 0 0,-1 0 0,1 0 0,0 0 0,0 0 0,-1-1 0,1 1 0,0 0 0,-1 0 0,1 0 0,0-1 0,0 1 0,0 0 0,-1 0 0,1-1 0,0 1 0,0 0 0,0 0 0,-1-1 0,1 1 0,0 0 0,0-1 0,0 1 0,0 0 0,0 0 0,0-1 0,0 1 0,0 0 0,0-1 0,0 1 0,0 0 0,0-1 0,0 1 0,0 0 0,0-1 0,0 1 0,0 0 0,0-1 0,0 1 0,8-15 0,2 2 200,0 0-1,1 2 1,1-1 0,17-13-1,19-11-2632,-34 26-147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20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340 112 7232,'0'0'12481,"-11"-1"-11628,-30-2-36,39 3-753,1 0 0,0 0-1,-1 1 1,1-1 0,-1 0 0,1 1-1,0-1 1,-1 0 0,1 1-1,0 0 1,0-1 0,-1 1-1,1 0 1,0 0 0,0-1-1,0 1 1,0 0 0,0 0 0,0 0-1,0 0 1,0 1 0,0-1-1,1 0 1,-1 0 0,0 0-1,1 1 1,-1-1 0,1 0 0,-1 2-1,-3 5 310,-2 1 165,0 0 0,-14 14 0,13-16-233,1 0 1,-1 1-1,2-1 1,-8 14 0,-14 33 1239,-36 101 1,9 3 161,52-154-1618,1 0 0,-1 1 0,1-1-1,-1 0 1,0 0 0,-4 5 0,6-8-79,0-1 0,0 0 0,-1 0 0,1 1 0,0-1 0,0 0 0,0 0-1,0 0 1,-1 1 0,1-1 0,0 0 0,0 0 0,-1 0 0,1 0 0,0 0 0,0 1 0,-1-1 0,1 0 0,0 0 0,0 0-1,-1 0 1,1 0 0,0 0 0,-1 0 0,1 0 0,0 0 0,0 0 0,-1 0 0,1 0 0,0 0 0,0 0 0,-1 0 0,1 0-1,0-1 1,-1 1 0,1 0 0,-1-1 3,0 0-1,0-1 1,1 1-1,-1 0 1,0-1-1,1 1 1,-1 0-1,1-1 1,-1 1-1,1-1 1,0 1-1,-1-3 1,-1-13-13,1 0 0,0-1 0,1 1 0,3-25 0,16-73 0,-9 61 0,-1-2 0,11-60 0,-16 99 0,1 0 0,1 0 0,0 0 0,12-22 0,-15 34 0,0-1 0,1 1 0,-1 0 0,1 0 0,0 0 0,0 1 0,0-1 0,8-5 0,-10 9 0,-1 0 0,1 0 0,0 1 0,-1-1 0,1 1 0,0-1 0,0 1 0,-1-1 0,1 1 0,0 0 0,0 0 0,0 0 0,0 0 0,-1 0 0,1 0 0,0 1 0,0-1 0,-1 0 0,1 1 0,0 0 0,0-1 0,-1 1 0,1 0 0,0 0 0,-1 0 0,1 0 0,-1 0 0,0 0 0,1 0 0,-1 0 0,0 1 0,0-1 0,2 3 0,22 27 0,-1 1 0,-2 1 0,-2 0 0,22 49 0,-20-40 0,-9-18 0,17 34 0,29 75 0,-58-131 0,0 0 0,-1 0 0,1 0 0,0 0 0,-1-1 0,0 1 0,1 0 0,-1 0 0,0 0 0,0 0 0,0 0 0,0 0 0,-1 0 0,1 0 0,0 0 0,-1 0 0,1 0 0,-1-1 0,0 1 0,0 0 0,1 0 0,-1-1 0,0 1 0,-1 0 0,1-1 0,0 1 0,0-1 0,-1 1 0,1-1 0,-1 0 0,1 0 0,-1 1 0,1-1 0,-1 0 0,0-1 0,0 1 0,1 0 0,-1 0 0,-3 0 0,-7 3 0,0-2 0,-1 1 0,1-1 0,-25 0 0,29-2 0,-24 0 0,0-2 0,-41-7 0,37 4 0,-42 0 0,70 7 869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33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6128,'0'0'6368,"5"11"-6082,-3-7-259,5 10 139,0 1-1,-1 1 0,-1-1 0,5 23 1,0 24 305,20 125 1175,-30-173-1465,0-13-148,-1 1 0,1-1 0,0 1 0,0-1 0,0 1 1,0-1-1,0 1 0,0-1 0,0 1 0,1-1 0,-1 0 0,1 1 1,-1-1-1,1 1 0,-1-1 0,1 0 0,0 0 0,1 3 1,7-30 424,5-17-242,9-58 0,5-19 75,-22 102-219,0 1-1,1-1 1,1 1 0,14-23-1,-13 21 13,-8 16-68,0 0-1,1 0 1,-1 0 0,0 0 0,1 1-1,0-1 1,3-4 0,-4 7-14,0-1 0,-1 1 0,1 0 0,0 0 0,-1 0 0,1 0 0,0 0 0,-1 0 0,1 0 0,0 0 0,-1 0 0,1 1 0,0-1 0,-1 0 0,1 0 0,0 1 0,-1-1 0,1 0 0,-1 1 0,1-1 0,-1 0 0,1 1 0,-1-1 0,1 1 0,-1-1 0,1 1 0,-1-1 0,1 1 1,-1-1-1,0 1 0,1 0 0,11 19 2,-5-2-3,-1 0-1,5 21 1,-4-12 2,-2-4 39,-1 0-1,2 44 1,2 12 197,-2-24 69,-6-43-262,0-11-159,0 0 0,-1 0 0,1 0 0,0 0 0,0 0 1,0 0-1,0 0 0,0 0 0,1 0 0,-1 0 0,0 0 1,0 0-1,1 0 0,-1 0 0,0 0 0,1 0 0,-1 0 1,1 0-1,-1 0 0,1 0 0,1 1 0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25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413 341 7432,'0'0'8304,"-12"-3"-7527,-1 0-539,0 0 1,0 1-1,-1 0 0,1 1 1,-1 1-1,1 0 1,-1 0-1,1 2 0,-25 5 1,29-5-74,-1 1 0,1 1 0,-1-1 0,1 2 0,0-1 1,1 1-1,-1 1 0,1-1 0,0 2 0,0-1 0,1 1 0,0 0 1,-8 9-1,-6 13 393,2 2 1,0 0 0,2 0-1,-14 39 1,28-64-467,1 1-1,1 0 1,-1 0 0,1 0 0,1 0-1,-1 0 1,1 0 0,0 0 0,1 1-1,0-1 1,0 0 0,0 0 0,1-1-1,0 1 1,0 0 0,1 0 0,0-1-1,0 0 1,0 1 0,8 9 0,-8-13-69,-1-1 1,0 1 0,1-1 0,-1 0 0,1 0 0,0 0 0,0 0 0,0-1 0,0 1 0,0-1 0,0 1 0,0-1 0,0 0 0,1 0-1,-1-1 1,0 1 0,1-1 0,-1 1 0,0-1 0,1 0 0,-1 0 0,1-1 0,-1 1 0,0-1 0,1 0 0,-1 1 0,6-4-1,0 1 16,-1-1-1,1 0 0,-1-1 0,1 0 0,-1 0 0,-1-1 1,1 0-1,11-13 0,-2 1 11,-1 0 1,0-2-1,-2 0 1,-1 0-1,0-2 1,-2 1-1,0-2 0,-1 1 1,-2-1-1,7-26 1,-6 11 27,-2 1 1,-2-2 0,-1 1-1,-3-1 1,0 1 0,-3-1-1,-1 1 1,-8-40-1,10 76-71,-1-8 35,0 0 0,-1 0 1,-5-12-1,7 21-32,1-1 1,-1 1-1,1-1 0,-1 1 1,0-1-1,0 1 0,0 0 0,0-1 1,0 1-1,0 0 0,0 0 1,0-1-1,-1 1 0,1 0 0,0 0 1,-1 1-1,1-1 0,0 0 1,-1 0-1,1 1 0,-1-1 1,1 0-1,-1 1 0,0 0 0,1-1 1,-1 1-1,0 0 0,1 0 1,-3 0-1,3 0-4,0 1 0,0-1 0,0 0 0,1 1-1,-1-1 1,0 1 0,0 0 0,0-1 0,1 1 0,-1 0 0,0-1 0,1 1 0,-1 0 0,0 0 0,1 0 0,-1 0 0,1-1 0,-1 1 0,1 0-1,-1 1 1,-7 24 28,6-18-21,-3 14-2,0 1 1,2-1 0,0 1-1,2 0 1,0-1 0,1 1-1,2 0 1,0 0 0,1-1-1,2 1 1,8 26 0,-1-9 25,-3-8-31,2 0 1,1-1 0,15 30-1,-22-52 13,1-1 0,-1 1-1,1-1 1,1 0 0,-1-1-1,1 1 1,1-1 0,-1-1 0,1 1-1,0-1 1,1-1 0,-1 1-1,1-1 1,12 4 0,-16-7-3,0-1-1,0 0 1,0 0 0,0-1 0,0 0 0,0 0-1,0 0 1,0 0 0,0-1 0,0 0 0,0 0 0,0 0-1,0 0 1,0-1 0,-1 0 0,7-3 0,-5 2 5,-1 0 0,1 0 0,-1-1 0,1 0 0,-1 0 0,0 0 0,-1 0 1,1-1-1,-1 0 0,0 0 0,0 0 0,4-7 0,-3 2 27,0 1 1,-1-1-1,-1 0 0,0 0 0,0 0 1,-1 0-1,0 0 0,-1-1 0,0 1 0,0 0 1,-1-1-1,-1 1 0,-3-21 0,4 30-39,0 0 0,-1 0-1,1 0 1,-1 0 0,1 0-1,-1-1 1,1 1 0,-1 0-1,0 0 1,1 0 0,-1 1 0,0-1-1,0 0 1,0 0 0,0 0-1,0 0 1,0 1 0,0-1-1,0 1 1,0-1 0,0 0-1,0 1 1,0 0 0,0-1-1,0 1 1,0 0 0,-1-1-1,1 1 1,0 0 0,-2 0-1,1 0-4,-1 1 0,1-1 0,0 1 0,0-1 0,0 1 0,0 0-1,0 0 1,0 0 0,0 0 0,0 0 0,0 0 0,1 0 0,-1 1-1,0-1 1,1 0 0,-3 3 0,0 2-2,-1 0-1,1 0 1,0 1-1,1 0 1,-1 0 0,2 0-1,-1 0 1,0 0-1,1 0 1,-1 12-1,0 2-25,2 1 0,0 31 0,2-43 11,1 0 1,0-1-1,0 1 1,1 0-1,0-1 1,1 1-1,0-1 1,0 0-1,1 0 1,0-1-1,1 1 1,0-1-1,0 0 1,1-1 0,0 1-1,0-1 1,16 11-1,-19-15 11,1-1 1,0 0-1,0 0 0,0 0 0,0-1 0,0 1 1,0-1-1,0 0 0,1-1 0,-1 1 1,0-1-1,0 0 0,1-1 0,-1 1 1,0-1-1,0 0 0,1 0 0,-1-1 1,0 1-1,0-1 0,5-3 0,4-1 15,-1 0-1,-1-1 0,1-1 1,-2 0-1,1-1 0,17-16 1,-12 7 21,-9 9-5,1 0 1,17-13-1,-25 22-24,0-1-1,-1 1 0,1 0 0,0 0 0,0 0 0,0 0 0,-1 0 1,1 0-1,0 0 0,0 0 0,0 0 0,0 0 0,-1 0 1,1 1-1,0-1 0,0 0 0,-1 0 0,1 1 0,0-1 0,0 1 1,-1-1-1,1 1 0,0-1 0,-1 1 0,1-1 0,0 1 0,-1-1 1,1 1-1,-1 0 0,1-1 0,-1 1 0,1 1 0,16 25 37,-11-14-21,0 0 0,-2 0 0,1 1-1,3 25 1,5 61 27,-10-68-35,7 288 244,-10-268-142,-3-21 23,0-19 9,2-12-141,1 0 1,0 0-1,0 0 0,0 0 0,0 0 0,0 0 0,0 0 0,0 0 0,-1 0 0,1 0 0,0 0 0,0 0 0,0 0 0,0 0 0,0 0 0,0 0 0,-1 0 1,1 0-1,0 0 0,0 0 0,0 0 0,0 0 0,0 0 0,0 0 0,0 0 0,-1 0 0,1 0 0,0 0 0,0 0 0,0 0 0,0 0 0,0 0 0,0-1 1,0 1-1,0 0 0,-1 0 0,1 0 0,0 0 0,0 0 0,0 0 0,0 0 0,0 0 0,0-1 0,0 1 0,0 0 0,0 0 0,0 0 0,0 0 0,0 0 1,0 0-1,0 0 0,0-1 0,0 1 0,0 0 0,0 0 0,0 0 0,0 0 0,0 0 0,0 0 0,0-1 0,0 1 0,0 0 0,-12-41 83,2 0-1,2-1 1,2 0 0,1 0-1,3-1 1,1 1-1,2-1 1,2 1-1,1-1 1,3 1-1,15-53 1,-16 73-87,2 0 0,15-33 0,-20 49 0,0 0 0,0 1 0,0-1 0,1 1 0,0 0 0,0 0 0,0 0 0,0 1 0,1 0 0,0 0 0,0 0 0,0 0 0,0 1 0,7-4 0,-8 6 0,-1 0 0,1 0 0,-1 1 0,1-1 0,-1 1 0,1 0 0,-1 0 0,1 0 0,-1 1 0,1-1 0,-1 1 0,1 0 0,-1 0 0,1 0 0,-1 0 0,0 0 0,0 1 0,0 0 0,0-1 0,0 1 0,0 0 0,0 1 0,4 3 0,-1 0 0,1 1 0,-1 0 0,0 0 0,0 0 0,-1 1 0,0 0 0,7 14 0,-10-17 0,-1-1 0,1 1 0,-1 0 0,0-1 0,0 1 0,0 0 0,0 0 0,-1 0 0,0-1 0,0 1 0,0 0 0,-1 0 0,0 0 0,0 0 0,0-1 0,0 1 0,-1 0 0,0-1 0,-3 7 0,1-5 0,0 0 0,0 0 0,0-1 0,-1 0 0,0 0 0,0 0 0,0 0 0,0-1 0,-1 0 0,0 0 0,0 0 0,0-1 0,-7 3 0,2-1 0,0 0 0,0-1 0,-1 0 0,0-1 0,1 0 0,-1-1 0,-19 1 0,65-17 0,43-6 0,53-17 0,-93 23 0,0-1 0,-2-2 0,0-1 0,38-27 0,-61 36 0,-1 0 0,0-1 0,-1 0 0,0 0 0,0-1 0,8-15 0,-12 18 0,-1-1 0,-1 0 0,0 0 0,0 0 0,0-1 0,-1 1 0,-1-1 0,0 0 0,2-19 0,-4 25 0,0 0 0,0 0 0,0 0 0,-1 0 0,1 0 0,-1 0 0,0 0 0,0 0 0,-1 0 0,1 1 0,-3-6 0,4 9 0,-1-1 0,1 1 0,-1-1 0,1 0 0,0 1 0,-1-1 0,0 1 0,1-1 0,-1 1 0,1 0 0,-1-1 0,1 1 0,-1-1 0,0 1 0,1 0 0,-1 0 0,0-1 0,1 1 0,-1 0 0,0 0 0,0 0 0,1 0 0,-1 0 0,-1 0 0,1 0 0,-1 1 0,1-1 0,-1 1 0,1 0 0,0-1 0,-1 1 0,1 0 0,0 0 0,0 0 0,-1 0 0,1 0 0,0 1 0,0-1 0,0 0 0,-1 3 0,-3 2 0,1 0 0,0 1 0,1-1 0,0 1 0,0 0 0,0 0 0,1 0 0,0 0 0,0 0 0,1 1 0,0-1 0,-1 13 0,3-10 0,0 0 0,0 0 0,0 0 0,2-1 0,-1 1 0,1-1 0,0 1 0,1-1 0,6 10 0,-3-3 0,-3-8 0,0 0 0,1 1 0,0-2 0,0 1 0,11 12 0,-15-19 0,1 1 0,0-1 0,-1 0 0,1 1 0,0-1 0,0 0 0,0 0 0,0 0 0,0-1 0,0 1 0,0 0 0,0-1 0,0 1 0,0-1 0,1 0 0,-1 1 0,0-1 0,0 0 0,0-1 0,0 1 0,1 0 0,-1-1 0,0 1 0,0-1 0,0 1 0,0-1 0,0 0 0,0 0 0,3-2 0,9-5 0,-1 0 0,0-1 0,0-1 0,19-19 0,38-50 0,-2 2 0,-68 76 0,1 0 0,0 0 0,0 0 0,0 1 0,0-1 0,0 0 0,0 0 0,0 1 0,0-1 0,0 1 0,0-1 0,0 1 0,1-1 0,-1 1 0,0 0 0,0-1 0,0 1 0,1 0 0,-1 0 0,0 0 0,0 0 0,0 0 0,1 0 0,1 1 0,-1-1 0,0 1 0,-1 0 0,1 1 0,0-1 0,-1 0 0,1 0 0,-1 1 0,1-1 0,-1 1 0,0-1 0,1 1 0,-1-1 0,1 4 0,3 4 0,-1 0 0,0 0 0,-1 1 0,4 17 0,-3-3 0,-1 0 0,-1 40 0,-2-64 0,0 1 0,0-1 0,0 1 0,0 0 0,0-1 0,0 1 0,0-1 0,0 1 0,0 0 0,0-1 0,0 1 0,0-1 0,0 1 0,1-1 0,-1 1 0,0 0 0,0-1 0,1 1 0,-1-1 0,0 1 0,1-1 0,-1 1 0,1-1 0,-1 0 0,1 2 0,0-2 0,0-1 0,-1 1 0,1 0 0,0 0 0,-1 0 0,1 0 0,0 0 0,-1-1 0,1 1 0,0 0 0,-1-1 0,1 1 0,-1 0 0,1-1 0,0 1 0,-1-1 0,1 1 0,0-1 0,26-33 0,-23 29 0,8-12 0,-5 7 0,0 1 0,17-18 0,-22 25 0,0 1 0,-1-1 0,1 0 0,0 1 0,0 0 0,0-1 0,1 1 0,-1 0 0,0 0 0,0 0 0,1 1 0,-1-1 0,0 0 0,1 1 0,-1-1 0,1 1 0,-1 0 0,0 0 0,1 0 0,3 1 0,-5-1 0,1 1 0,0 0 0,-1-1 0,1 1 0,-1 0 0,1 0 0,-1 0 0,0 0 0,1 0 0,-1 0 0,0 1 0,0-1 0,0 0 0,0 1 0,2 2 0,11 27 0,-9-20 0,-2-5 0,0 1 0,0-1 0,1 0 0,0-1 0,0 1 0,0-1 0,1 1 0,0-1 0,0-1 0,9 8 0,-10-10 0,0 1 0,1-1 0,-1 0 0,1-1 0,0 1 0,-1-1 0,1 0 0,0 0 0,0 0 0,0 0 0,0-1 0,0 0 0,0 0 0,0-1 0,8-1 0,-4 0 0,1 0 0,0-1 0,-1 0 0,1-1 0,-1 0 0,0-1 0,0 0 0,13-9 0,3-6 0,31-32 0,-1 1 0,-75 69-590,1 0-1,1 1 1,0 2 0,2-1 0,0 2-1,-21 40 1,34-57 528,1 0 1,0 0-1,1 0 0,-1 0 1,1 1-1,0-1 0,0 0 1,1 1-1,0-1 0,0 1 1,0 6-1,0-11 60,1-1-1,-1 1 0,0-1 1,0 1-1,0-1 0,0 1 1,0-1-1,0 1 1,1-1-1,-1 1 0,0-1 1,0 0-1,1 1 0,-1-1 1,0 0-1,1 1 0,-1-1 1,0 1-1,1-1 1,-1 0-1,1 0 0,-1 1 1,0-1-1,1 0 0,-1 0 1,1 0-1,-1 1 1,1-1-1,0 0 0,17-3-33,15-13 15,-21 7 19,0 0 0,-1-1 0,0 0 0,-1-1 0,0 0 0,13-20 0,-10 12 0,-1-1-1,-1-1 1,12-31-1,-6 6 28,-2-2-1,-2 0 1,12-92-1,-21 105-10,-2-1-1,-2 0 0,-1 1 0,-1-1 0,-2 0 1,-10-37-1,13 68-17,-1 0 0,1 0 1,-1-1-1,0 2 0,0-1 1,-1 0-1,-3-6 0,5 11 4,1-1-1,-1 1 0,1-1 0,-1 0 1,0 1-1,1-1 0,-1 1 0,1 0 1,-1-1-1,0 1 0,1-1 0,-1 1 1,0 0-1,0 0 0,1-1 1,-1 1-1,0 0 0,0 0 0,1 0 1,-1 0-1,0 0 0,-1 0 0,1 0 0,-1 1-1,1 0 1,0-1-1,-1 1 0,1 0 1,0 0-1,-1 0 1,1 0-1,0 0 0,0 0 1,0 0-1,0 0 1,0 0-1,0 1 0,-1 2 1,-2 2-5,0 1 0,1 0 0,0 0 0,1 0 1,0 0-1,0 1 0,0-1 0,1 1 0,-1 9 0,2 74-23,1-57 18,1-2-12,1 0 0,1 0 1,2 0-1,1-1 0,21 54 0,-13-48-6,1-1 0,2 0 1,1-2-1,34 45 0,-47-70 26,1-1-1,0 0 1,1 0 0,-1-1 0,1 0 0,1 0-1,-1-1 1,17 10 0,-22-15 6,1 1 0,-1-1 0,1 0 0,-1 0 0,1 0 0,-1 0 0,1 0 0,0-1 0,0 0 0,-1 0 0,1 0 0,0 0 0,-1 0 0,1-1 0,0 1 1,-1-1-1,1 0 0,-1 0 0,1-1 0,-1 1 0,1-1 0,-1 0 0,0 0 0,0 0 0,0 0 0,0 0 0,5-6 0,1-1 20,-1 0-1,1-1 1,-2-1 0,1 1 0,-2-1-1,11-23 1,21-74 152,-28 76-61,25-58-1,-34 89-110,-1 0 0,1-1-1,-1 1 1,1 0 0,0 0-1,-1 0 1,1 0 0,0 0 0,0 0-1,0 0 1,0 0 0,0 1-1,0-1 1,2-1 0,-3 2-3,1 0 1,-1 0 0,1 0-1,-1 0 1,0 0 0,1 0-1,-1 0 1,1 0 0,-1 0-1,1 0 1,-1 0 0,0 0-1,1 0 1,-1 1 0,0-1-1,1 0 1,-1 0 0,0 1-1,1-1 1,-1 0 0,0 0-1,1 1 1,-1-1-1,0 0 1,1 1 0,-1-1-1,0 0 1,0 1 0,3 3-4,-1 1-1,-1-1 1,1 1 0,-1-1 0,0 1 0,1 5-1,2 11 4,-2 0 0,0 1 0,-1-1 0,-1 1 0,-1-1 0,-1 1-1,-1-1 1,-12 42 0,13-57 11,-1 0 0,1 0-1,-2 0 1,1-1 0,0 1 0,-1-1 0,0 0-1,0 0 1,-1 0 0,0 0 0,1-1-1,-9 6 1,12-8 122,9-2-69,16-4-31,-16 3-11,72-4 90,-60 5-75,-1-1 0,1-1-1,-1 0 1,34-10 0,-40 10 163,-1-1-4154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26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133 122 5720,'0'0'8337,"-13"5"-7872,12-4-448,-7 2 77,0 0 0,1 1 0,0 0 0,0 0 0,0 1 0,0 0 0,1 0 0,0 1 1,0-1-1,0 1 0,1 1 0,0-1 0,0 1 0,-7 13 0,9-14 27,0 1-1,1-1 0,0 1 0,0 0 1,0 0-1,1 0 0,0 0 1,1 0-1,0 1 0,0 8 1,1-11-29,0-1 1,0 1 0,0-1 0,1 1-1,-1-1 1,1 0 0,0 0-1,1 0 1,-1 0 0,0 0-1,1 0 1,0 0 0,0-1-1,0 0 1,1 1 0,-1-1-1,5 3 1,-4-3 13,0-1 0,0 1 0,0-1 0,0 0 0,1 0 1,-1 0-1,0-1 0,1 1 0,-1-1 0,1 0 0,0 0 0,5 0 0,-7-1-43,0 0 0,-1-1 0,1 1 0,0-1 0,-1 1 0,1-1 0,-1 0 0,1 0 0,-1 0 0,1 0 0,-1 0 0,0-1 1,0 1-1,1-1 0,-1 0 0,0 1 0,0-1 0,-1 0 0,1 0 0,0 0 0,-1 0 0,1-1 0,1-2 0,2-5 71,-1 0 0,1 0 0,-2-1-1,1 1 1,-2-1 0,1 0 0,-2 0 0,2-20 0,-3 24-56,0-1 1,0 1-1,0 0 0,-1 0 1,0-1-1,-1 1 1,1 0-1,-1 0 1,-1 0-1,1 1 1,-1-1-1,-1 0 0,1 1 1,-7-9-1,-5 4 177,15 11-247,-1 0 0,1 0 0,-1 0 0,1-1 1,-1 1-1,1 0 0,-1 0 0,1 0 0,-1-1 0,1 1 0,-1 0 0,1-1 0,0 1 0,-1 0 0,1-1 0,-1 1 0,1-1 0,0 1 0,-1 0 0,1-1 0,0 1 0,0-1 0,-1 1 0,1-1 0,0 1 0,0-1 0,0 1 0,0-1 0,0 1 0,-1-1 0,1 0 1,0 1-1,0-1 0,0 1 0,0-1 0,1 1 0,-1-1 0,0 1 0,0-1 0,0 1 0,0-1 0,0 1 0,1-1 0,-1 1 0,0-1 0,0 1 0,1-1 0,-1 1 0,0-1 0,1 1 0,-1 0 0,1-1 0,-1 1 0,0 0 0,1-1 0,-1 1 0,1 0 0,0-1 1,13-10 22,0 1 1,0 0 0,1 1 0,1 0 0,-1 1 0,1 1 0,1 0-1,24-6 1,-23 8-13,0 1 0,0 0-1,0 2 1,1 0 0,28 0 0,-41 2-10,0 1 0,0 0 0,0 0 0,0 0 0,-1 1 0,1 0 1,0 0-1,-1 1 0,7 3 0,-9-4 4,1 1-1,-1-1 1,0 1 0,0 0 0,0 0-1,0 0 1,-1 0 0,1 0 0,-1 1-1,0-1 1,0 1 0,0-1-1,0 1 1,2 8 0,-1 4 47,0 1 0,-1 0 0,-1 0 0,-1 1 0,-3 32 0,1 7 345,2-57-394,1 1-1,-1-1 0,1 0 1,-1 0-1,1 0 0,-1 0 1,1 0-1,-1 0 0,1 0 1,-1-1-1,1 1 0,-1 0 1,0 0-1,1 0 1,-1 0-1,1-1 0,-1 1 1,1 0-1,-1 0 0,0-1 1,1 1-1,-1 0 0,0 0 1,1-1-1,-1 1 0,0-1 1,1 1-1,-1 0 0,0-1 1,41-51 176,-28 34-132,24-26-1,-27 34-22,0 0 0,1 1 1,0 0-1,23-14 0,-31 22-23,0-1 0,-1 1 0,1-1 0,0 1 0,0 0 0,0 0 0,1 0-1,-1 1 1,0-1 0,0 1 0,0-1 0,0 1 0,1 0 0,-1 0-1,0 1 1,0-1 0,0 1 0,1-1 0,-1 1 0,0 0 0,0 0-1,0 1 1,0-1 0,-1 1 0,1-1 0,0 1 0,-1 0 0,5 3 0,8 12 48,0 2 1,-2-1 0,0 2 0,16 30 0,-8-12 67,-8-15 6,-9-15-63,-1-1 1,1 0 0,1 0 0,-1 0 0,1 0 0,0-1 0,1 0 0,-1 0 0,8 5 0,-12-10-56,0-1 0,1 0 0,-1 1 1,1-1-1,-1 0 0,1 1 0,-1-1 0,1 0 0,-1 0 0,1 0 0,-1 0 0,1-1 0,-1 1 0,1 0 1,-1-1-1,1 1 0,-1-1 0,0 1 0,1-1 0,-1 0 0,0 1 0,1-1 0,-1 0 0,0 0 1,0 0-1,0 0 0,0 0 0,0 0 0,2-2 0,4-5-15,-1 0 0,0 0 0,6-9 0,23-44-386,-24 40-3002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28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1280 9040,'0'0'3693,"13"-9"-3314,4-2-231,-1-1 0,0-1 0,-1-1 0,0 0 0,14-17 0,176-276 2678,-171 245-1888,49-124 0,-49 103-215,-33 80-689,4-8 273,-1 0 1,0 0 0,2-13 0,-47 172 1107,26-88-1037,-9 100 1,21-134-272,2 0-1,2 1 1,0-1-1,1 0 0,2 0 1,10 39-1,-13-60-75,1 0 0,-1-1 0,1 1 0,0 0 0,1 0 0,-1-1 0,5 5 0,-6-7-21,0-1 0,0 0 0,0 0-1,0 0 1,1 0 0,-1 0 0,0-1 0,1 1 0,-1 0 0,0 0-1,1-1 1,-1 1 0,1-1 0,-1 0 0,1 1 0,-1-1-1,1 0 1,0 0 0,-1 0 0,1 0 0,-1 0 0,1 0 0,-1 0-1,1-1 1,-1 1 0,1 0 0,-1-1 0,4-1 0,3-1 17,0-2-1,0 1 1,-1-1 0,1 0 0,-1 0 0,9-9 0,39-43 72,-35 35-58,6-7 22,-1-1 0,-2-1 0,38-66 0,-37 48 16,-2-1 1,20-62-1,-17 30 71,-3 0 1,12-97-1,-21 103 21,-6 37 153,4-79 1,-11 117-301,0 0 0,0-1-1,0 1 1,0-1 0,0 1 0,0 0 0,-1-1 0,1 1 0,0 0 0,-1-1-1,1 1 1,-1 0 0,0 0 0,1-1 0,-1 1 0,-1-2 0,2 3-14,-1 0 0,1 0 0,0 0 0,0 0 1,0 0-1,-1 0 0,1 0 0,0 0 0,0-1 0,-1 1 1,1 0-1,0 0 0,0 0 0,-1 0 0,1 0 0,0 0 1,0 1-1,0-1 0,-1 0 0,1 0 0,0 0 0,0 0 1,-1 0-1,1 0 0,0 0 0,0 0 0,0 0 0,-1 1 1,1-1-1,0 0 0,0 0 0,0 0 0,-8 15 163,-8 34 53,-16 96 0,6 56-39,14-96-76,-4 36 22,-11 80 55,18-152-115,5-36 42,-15 64 1,17-79-39,2-16-62,0 0 0,0 0 0,-1 0 0,1 0 0,0 0 0,-1 0 1,1 0-1,-1 0 0,0 0 0,1 0 0,-1 0 0,-2 2 0,3-3 40,4-8 65,-2 4-110,19-31 106,2 2 0,1 0 1,1 2-1,47-44 0,-71 73-110,0 0-1,1 0 1,-1 0 0,1 0-1,-1 0 1,1 1 0,-1-1 0,1 0-1,0 1 1,-1-1 0,1 1 0,0 0-1,-1-1 1,1 1 0,0 0 0,-1 0-1,1 0 1,0 0 0,0 0 0,-1 1-1,1-1 1,0 0 0,-1 1 0,1-1-1,0 1 1,-1 0 0,1-1 0,2 3-1,3 2 11,0 0-1,0 1 0,-1-1 1,10 12-1,-5-5-25,-3-5 7,-1 0-1,1 0 1,0-1 0,1 0-1,-1 0 1,1-1 0,0 0-1,16 6 1,-18-9 1,0 0 0,0-1 1,0 1-1,0-2 0,0 1 0,0-1 0,0 0 0,0 0 0,0-1 1,0 0-1,0 0 0,0-1 0,12-4 0,-10 2 6,0 0 0,0 0 0,0-1 0,-1 0 0,0 0 0,0-1 0,0 0 0,-1-1 0,0 0 0,0 0 0,-1 0 0,1-1 0,-2 0 0,1 0 0,-1 0 0,0-1 0,-1 0 0,0 0 0,-1 0 0,5-18 0,-7 20 14,-1 0 1,-1 0-1,0 0 0,0 0 0,0 1 0,0-1 1,-1 0-1,-3-6 0,5 12-15,0 1 0,0-1-1,-1 1 1,1-1 0,0 1 0,0-1 0,-1 1-1,1-1 1,0 1 0,-1-1 0,1 1 0,0 0-1,-1-1 1,1 1 0,-1-1 0,1 1-1,0 0 1,-1-1 0,1 1 0,-1 0 0,1 0-1,-1 0 1,1-1 0,-1 1 0,1 0-1,-1 0 1,1 0 0,-1 0 0,0 0 0,1 0-1,-1 0 1,1 0 0,-1 0 0,1 0 0,-1 0-1,1 0 1,-1 0 0,1 0 0,-1 1-1,1-1 1,-1 0 0,1 0 0,-1 1 0,1-1-1,-1 0 1,1 0 0,-1 1 0,0 0 0,-1 0 7,0 1 0,0 0 1,1 0-1,-1 0 0,0 0 1,1 0-1,-1 0 0,1 0 1,-2 3-1,1 2 10,1-1-1,-1 0 1,1 1-1,1 0 1,-1-1-1,1 1 1,0-1 0,1 1-1,-1 0 1,1-1-1,1 1 1,-1-1-1,1 1 1,0-1-1,1 0 1,-1 0 0,8 11-1,-4-6 4,0-1-1,1 0 1,0 0-1,1-1 1,0 0-1,1 0 1,0-1-1,19 15 1,-18-18-3,-1 0 0,1-1 1,0 0-1,0 0 1,1-1-1,-1 0 0,1-1 1,-1 0-1,1-1 1,11 0-1,-3-1-409,0 0-1,0-2 1,0 0-1,34-9 1,-44 8-3776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28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1 188 12056,'0'0'2600,"74"14"-2016,-13-22-192,7-6 8,15-6-120,-2-4-1,3-8 17,-3 7 16,-5 5-72,-3 2 0,-15-2-88,-3 0 8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31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0 714 8840,'0'0'2790,"11"2"-2123,-1 0-463,0 0 0,1-1 0,-1-1 0,1 0 0,0 0 0,-1-1 0,1 0 0,-1-1 0,0 0 0,1 0 0,16-8 0,-16 5 4,-1-1 0,-1-1 0,1 1 0,-1-1 1,0-1-1,0 0 0,-1 0 0,0-1 0,-1 0 0,0 0 0,0-1 0,-1 0 1,9-19-1,0-7 440,-2 0-1,15-71 1,-5-27 426,-18 98-633,0 0 0,2 0 0,2 1 0,23-60 0,-32 94-386,0 0 1,1 0 0,-1 0 0,1-1-1,-1 1 1,1 0 0,-1 0 0,1 0 0,-1 0-1,1 0 1,0 0 0,0 0 0,-1 0-1,1 1 1,0-1 0,0 0 0,0 0 0,0 1-1,0-1 1,2 0 0,-2 2-19,1 0 0,-1 0-1,0 0 1,1 1 0,-1-1 0,0 1 0,0-1 0,0 1 0,0-1 0,0 1 0,0 0-1,-1-1 1,1 1 0,0 0 0,0 2 0,14 38 114,-1 1 0,-2 1 0,-2 0 0,-2 0 0,-1 1 0,-3 0 0,-2 0 0,-6 86 0,3-122-112,-1 0 1,0 0-1,0 0 1,-1 0 0,0 0-1,-6 13 1,7-19-25,1 0 0,-1 0 0,1-1 0,-1 1 0,0-1 0,0 1 0,0-1-1,-1 0 1,1 1 0,0-1 0,-1 0 0,0-1 0,1 1 0,-1 0 0,0-1 0,0 0 0,0 1 0,0-1 0,0 0 0,0-1 0,0 1 0,-5 0 0,-2 0 43,0-1 0,0 0 0,-16-3 0,23 3-39,1-1 1,-1 0-1,1 1 0,-1-1 0,1 0 0,-1 0 1,1 0-1,0 0 0,-1-1 0,1 1 0,0-1 0,0 1 1,0-1-1,0 0 0,0 0 0,1 1 0,-1-1 0,0-1 1,-1-2-1,3 5-15,0-1 0,-1 1 0,1 0 0,0-1-1,0 1 1,0-1 0,0 1 0,0-1 0,0 1 0,0 0 0,0-1 0,0 1 0,0-1 0,0 1 0,0-1 0,0 1 0,0-1-1,0 1 1,1 0 0,-1-1 0,0 1 0,0-1 0,0 1 0,1 0 0,-1-1 0,0 1 0,0 0 0,1-1 0,-1 1 0,0 0 0,1-1-1,-1 1 1,0 0 0,1 0 0,-1-1 0,1 1 0,-1 0 0,1 0 0,19-7 25,-15 6-26,97-19 6,-63 14-9,48-15-1,-59 12 1,0-2 0,-1-1 0,41-24 0,69-61 4,-123 85 26,-1 1 0,0-2 0,-1 0 0,0 0 0,-1-1 0,0-1 1,-1 1-1,-1-2 0,-1 1 0,0-1 0,-1-1 0,8-23 0,-15 33 98,-3 10-60,-4 10-3,2 2-52,2 1-1,0-1 0,0 1 1,2-1-1,0 1 1,1 0-1,0 0 1,1-1-1,1 1 1,0 0-1,2-1 0,-1 1 1,2-1-1,11 25 1,-13-33-10,0-1 0,1 1 0,0-1 0,1 0 0,-1 0 0,1 0 0,0 0 0,1-1 0,-1 0 0,1 0 0,0-1 0,0 1 0,1-1 0,-1-1 0,1 1 0,0-1 0,0 0 0,0-1 0,0 1 0,0-1 0,1-1 0,-1 0 0,15 1 0,-8-1 5,0-1-1,0 0 1,0-1 0,0-1 0,0 0-1,0-1 1,0-1 0,-1 0 0,0-1 0,1 0-1,23-14 1,-5-2 10,-1-1 0,-1-2-1,-1-1 1,0-1 0,-3-1-1,37-48 1,-46 47 29,-16 28-43,-1-1 1,0 0-1,1 1 1,-1-1-1,1 0 1,-1 1-1,0-1 1,1 0 0,-1 1-1,0-1 1,0 0-1,0 0 1,1 1-1,-1-1 1,0 0-1,0 0 1,0 0-1,0 1 1,0-1 0,-1 0-1,1 0 1,0 1-1,0-1 1,0 0-1,-1 0 1,1 1-1,0-1 1,-1 0-1,1 1 1,-1-1 0,1 0-1,0 1 1,-1-1-1,0 1 1,1-1-1,-2 0 1,1 1 1,-1 0 1,0 1 0,0-1 0,1 1-1,-1-1 1,0 1 0,1 0-1,-1 0 1,1-1 0,-1 1-1,1 0 1,-1 0 0,1 1-1,-1-1 1,0 2 0,-3 0 3,-8 8-4,0 1-1,0 0 1,1 1-1,1 0 1,0 1-1,1 0 1,0 1-1,1 0 1,1 0-1,1 1 1,0 0 0,0 0-1,2 1 1,0 0-1,1 0 1,1 0-1,1 0 1,0 0-1,1 24 1,1-39-2,0 1-1,1 0 1,-1 0 0,1-1 0,0 1-1,0-1 1,0 1 0,0 0 0,0-1-1,0 0 1,1 1 0,-1-1 0,1 0-1,0 0 1,-1 1 0,1-1 0,0-1 0,0 1-1,1 0 1,-1 0 0,0-1 0,1 1-1,-1-1 1,0 0 0,1 0 0,0 0-1,-1 0 1,1 0 0,0 0 0,-1-1-1,1 0 1,0 1 0,-1-1 0,1 0 0,0 0-1,0 0 1,0-1 0,-1 1 0,1-1-1,0 1 1,-1-1 0,1 0 0,0 0-1,3-2 1,4-3 18,-1-1 1,0 0-1,0 0 0,-1-1 1,0 0-1,0 0 0,-1-1 0,0 0 1,0 0-1,-1-1 0,9-19 0,0-7 80,-1 0-1,9-42 0,-17 58-56,-4 12-22,3-7 59,-1-1 0,-1 1 0,0-1 0,0-17 0,4 55-30,12 82-90,7 146-1,-24-194 33,-3 0 0,-2 1 0,-3-1 1,-22 94-1,25-140 19,0-1 0,0 1 0,-1 0 0,-1-1 0,1 0 0,-2 0-1,1 0 1,-1-1 0,-11 13 0,15-19-5,-1 1 0,0-1 0,0 1 0,1-1 0,-2 0 0,1 0 0,0 0 0,0-1-1,-1 1 1,1-1 0,0 0 0,-1 0 0,0 0 0,1 0 0,-1 0 0,1-1 0,-1 0 0,0 0-1,1 0 1,-1 0 0,0 0 0,1-1 0,-1 1 0,0-1 0,1 0 0,-1 0 0,1-1 0,-7-2-1,4 1 0,1 0-1,0 0 0,-1 0 1,1-1-1,0 1 0,1-1 1,-1 0-1,1-1 0,-1 1 1,1-1-1,1 0 0,-1 0 1,1 0-1,0 0 0,0-1 1,0 1-1,1-1 0,0 0 1,0 0-1,0 0 0,1 0 1,0 0-1,0 0 0,0 0 1,1 0-1,0 0 0,0 0 1,0-1-1,1 1 0,2-9 1,2-4 12,1 0 0,1 1 0,0 0-1,1 1 1,1-1 0,1 1 0,0 1 0,19-24 0,16-17-51,3 2-1,66-61 1,-23 30 3,22-18 3,-43 51 26,-67 51-5,1 0 0,-1-1 0,0 2 0,1-1-1,-1 0 1,1 1 0,7-3 0,-10 4 4,0 0 0,0 0-1,0 1 1,0-1 0,0 0 0,0 0 0,0 0 0,0 1-1,0-1 1,0 0 0,0 1 0,0-1 0,0 1-1,0-1 1,0 1 0,-1 0 0,1-1 0,0 1-1,0 0 1,-1-1 0,1 1 0,0 0 0,-1 0-1,1 0 1,-1 0 0,1-1 0,-1 1 0,1 0-1,-1 0 1,0 0 0,1 0 0,-1 0 0,0 0-1,0 0 1,0 2 0,3 13 37,-1 1-1,-1-1 1,-1 1-1,-2 24 1,1 5 250,5-50-259,0 0-1,-1 0 1,1 0 0,5-9-1,22-49 55,-21 40-42,1 0 0,22-32 0,-32 53-37,0-1 0,0 1 0,0 0 0,1 0 0,-1-1 0,1 1 0,-1 0 1,1 0-1,-1 0 0,1 1 0,-1-1 0,1 0 0,0 1 0,-1-1 0,1 1 0,0-1 0,0 1 1,-1 0-1,1-1 0,0 1 0,0 0 0,-1 0 0,1 1 0,0-1 0,0 0 0,0 0 0,-1 1 1,1-1-1,0 1 0,-1 0 0,3 0 0,5 4-11,1 0 0,-1 1 0,0 0 0,10 8-1,-4-2 18,26 19 21,-18-14 0,0-1 0,33 18 0,52 24-2189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31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0 13360,'0'0'536,"-94"12"-280,63-2 8,19 0-16,10-10 8,4 2-232,10 4 8,13 7-64,9 5 8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32.7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65 445 15672,'0'0'-30,"-8"11"-94,2-4 100,-24 36-3,27-38 58,0 0-1,0 0 1,1 0 0,0 0 0,0 0-1,1 1 1,-1-1 0,1 1-1,-1 5 1,3-7 31,-1-1-1,1 1 1,-1 0-1,1 0 1,0 0-1,1-1 1,-1 1-1,1-1 0,-1 1 1,1-1-1,0 0 1,0 1-1,0-1 1,1 0-1,-1 0 1,1-1-1,0 1 1,0 0-1,0-1 1,0 0-1,0 0 1,0 0-1,4 2 1,-3-2 25,-1 0 1,1 0 0,0-1 0,-1 1 0,1-1 0,0 0-1,0 0 1,0 0 0,0 0 0,0-1 0,0 0 0,0 0 0,0 0-1,0 0 1,0-1 0,0 1 0,0-1 0,0 0 0,0 0-1,0 0 1,6-4 0,-7 3-17,1-1 0,-2 0 1,1 0-1,0 0 0,0 0 0,-1 0 1,0-1-1,1 1 0,-1-1 0,-1 0 0,1 1 1,1-6-1,1-3 104,0-1 1,3-20-1,-5 14-3,-1 0 0,0 0 1,-2 0-1,-5-37 0,-1 21 297,-18-60 1,19 78-261,3 8-76,0 0 0,0 0 0,-2-13 1,5 18-110,0 0 1,0 0 0,0 0 0,1 0-1,-1 0 1,1 1 0,0-1 0,0 0-1,0 0 1,0 1 0,4-6 0,1-4 27,1 1 0,0 0 0,1 0 0,0 1 1,1 0-1,0 0 0,1 1 0,0 0 0,1 1 1,0 0-1,0 0 0,1 2 0,16-9 0,-25 14-40,1 1 0,-1 0 1,0 0-1,1 0 0,-1 0 0,1 1 0,-1-1 0,1 1 0,-1 0 0,1 0 0,0 1 1,-1-1-1,1 0 0,-1 1 0,0 0 0,1 0 0,-1 0 0,1 1 0,-1-1 0,0 1 0,0-1 1,0 1-1,0 0 0,0 0 0,0 0 0,-1 1 0,1-1 0,-1 1 0,1 0 0,1 2 1,4 6 10,0 1 0,-1 0 1,0-1-1,-1 2 0,-1-1 1,6 19-1,1 8 19,-3 0 0,-2 0 1,-1 1-1,-2 0 0,-1 0 0,-4 43 0,-36 235 206,35-307-239,-26 129 117,24-125-97,-1 1 0,-1-1 0,0 0 0,-1 0 0,-1-1 0,-12 19 0,18-30-11,0-1 0,-1 1 0,1 0 0,0-1 0,-1 1 1,0-1-1,0 0 0,1 0 0,-1 0 0,0 0 0,-7 2 0,9-4-7,-1 1 1,1-1-1,-1 0 1,0 1-1,1-1 0,-1 0 1,0 0-1,1 0 1,-1-1-1,0 1 1,1 0-1,-1-1 1,0 1-1,1-1 0,-1 1 1,1-1-1,-1 0 1,1 1-1,-1-1 1,1 0-1,0 0 0,-1 0 1,1 0-1,0-1 1,0 1-1,-1-1 1,-4-4 41,1 0 1,0-1 0,1 1-1,0-1 1,0 0 0,0 0 0,1-1-1,0 1 1,1 0 0,-1-1-1,1 0 1,-1-13 0,2 10 22,1 0 0,0 0 0,1 0 0,0 0 1,1 0-1,0 1 0,1-1 0,5-14 0,2 2 55,1 0 1,0 2-1,2-1 0,1 1 0,0 1 0,2 1 1,26-27-1,-17 20-20,6-5 7,56-46 1,-82 74-135,-1 0 0,1 1 1,-1-1-1,1 1 0,0 0 1,8-2-1,3 1-3749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34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1026 4816,'0'0'3170,"11"-2"-2686,78-10 507,-78 9-801,0 0 1,0-1-1,0 0 0,0-1 1,-1-1-1,1 1 1,-2-2-1,1 1 0,0-1 1,-1-1-1,-1 0 0,1 0 1,-1 0-1,13-20 0,2-4 461,-2-2 0,-1 0 0,16-40 0,-10 15 695,-3-1-1,-3 0 1,19-93 0,-38 145-744,-4 13-228,-7 20-31,-1 26-154,2 0 1,2 1-1,3 0 0,2 75 1,3-121-173,-1 14 64,2 1 0,5 28-1,-6-44-61,0-1 0,0 1-1,0-1 1,1 0 0,0 0-1,-1 0 1,2 0 0,-1 0 0,0 0-1,1 0 1,0 0 0,-1-1-1,2 0 1,-1 1 0,0-1-1,1 0 1,3 2 0,-5-4-12,0 0 0,0-1 1,1 1-1,-1-1 1,0 1-1,0-1 1,1 0-1,-1 0 1,0 0-1,0 0 0,1 0 1,-1 0-1,0-1 1,0 1-1,1-1 1,-1 0-1,0 1 0,0-1 1,0 0-1,0 0 1,0 0-1,0-1 1,2-1-1,5-3 12,-1 0 1,0-1-1,13-15 1,2-7 34,-1-2 1,-1 0 0,-2-1 0,23-54 0,-20 40-8,83-177 165,-83 169-133,-3 0 0,16-72 0,-23 79-19,-6 24 51,-1 0 0,2-29 1,-7 41 34,-4 12 49,-7 20 14,-17 49 28,3 1 0,-29 136 0,-5 154 372,54-328-509,1-9 312,-1 41-1,22-84-55,-7 9-316,110-151 316,-119 159-348,0 1-1,0 0 1,0 0 0,0 0 0,0-1 0,0 1-1,0 0 1,1 0 0,-1 1 0,0-1 0,1 0 0,-1 0-1,0 1 1,1-1 0,-1 0 0,1 1 0,2-1-1,-2 1-2,-1 0-1,0 0 0,0 1 1,0-1-1,1 0 0,-1 1 0,0-1 1,0 1-1,0-1 0,0 1 1,0-1-1,0 1 0,1 0 1,-2 0-1,1-1 0,0 1 0,2 2 1,2 5 2,1-1 1,-2 1 0,1 1 0,-1-1-1,3 9 1,2 2-2,-2-6 0,1-1 0,0 0 0,1 0 0,1-1 0,0 0-1,22 19 1,-26-24 7,1-1 0,0 0 0,0 0 0,1 0 0,0-1 0,-1-1 0,1 1 0,0-1 0,1 0 0,-1-1 0,0 0 0,1 0 0,10 0 0,-14-2-1,0 0 0,-1-1 0,1 0 0,0 0 0,-1 0 0,1 0 0,-1-1 0,1 1 0,-1-1 0,0-1 0,0 1 0,8-6 0,-5 3 13,-1-1-1,0 1 1,-1-2-1,1 1 1,-1 0-1,8-15 1,-5 8 13,-2 0 0,0-1 0,0 0 1,-2 0-1,1-1 0,-2 1 0,4-28 0,-6-19 99,-2 55-112,1 1 1,-1 0-1,0-1 0,0 1 0,0 0 1,-1 0-1,0 0 0,0 0 1,-3-6-1,4 11-21,1-1 1,0 1 0,-1-1 0,1 1-1,0-1 1,-1 1 0,1 0-1,-1-1 1,1 1 0,-1 0-1,1-1 1,-1 1 0,1 0 0,-1-1-1,1 1 1,-1 0 0,1 0-1,-1 0 1,0 0 0,1-1-1,-1 1 1,1 0 0,-1 0 0,1 0-1,-1 0 1,0 0 0,1 0-1,-1 1 1,1-1 0,-1 0 0,1 0-1,-1 0 1,0 0 0,1 1-1,-1-1 1,1 0 0,-1 1-1,1-1 1,-1 0 0,1 1 0,0-1-1,-1 1 1,1-1 0,-1 0-1,1 1 1,0-1 0,-1 1-1,1-1 1,-1 2 0,-1 1 9,0 0 1,-1 1 0,1-1-1,1 1 1,-1 0-1,-1 4 1,0 2 1,1-1 0,1 0 1,0 0-1,0 1 0,1-1 0,0 1 0,0-1 1,1 0-1,0 1 0,1-1 0,0 0 0,1 0 1,-1 0-1,2 0 0,-1-1 0,1 1 0,1-1 1,0 0-1,0 0 0,8 9 0,-8-10-7,1 0-1,1-1 0,-1 0 1,1 0-1,0-1 0,0 0 1,1 0-1,-1-1 0,1 0 1,0 0-1,1-1 0,-1 0 1,0 0-1,1-1 1,0 0-1,-1 0 0,1-1 1,0 0-1,0-1 0,0 0 1,16-2-1,20-9-463,-28 4-3726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34.7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0 254 14672,'0'0'1232,"85"-24"-864,12-2-33,14 0-7,-7-8 96,-45 16 0,-5 1 0,13-1 16,13-6-88,-1 0 8,0 2-280,-11 2 8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38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407 677 7328,'0'0'6369,"-10"-1"-5505,3 0-719,0 0-30,0 1 0,0-1-1,0 1 1,0 0 0,0 1 0,0-1 0,0 1 0,0 1-1,-9 3 1,-7 5 93,1 1 0,0 1 0,1 1 0,0 1 0,2 1 0,-1 1-1,2 0 1,0 2 0,1 0 0,1 0 0,1 2 0,-16 25 0,23-33-82,2 1 1,-1 0 0,2 0-1,0 0 1,0 0-1,-3 16 1,7-23-59,0 0 1,0 1-1,1-1 0,0 0 1,0 0-1,0 1 0,1-1 1,0 0-1,0 0 0,0 0 1,1 0-1,0 0 0,0 0 1,1 0-1,-1-1 0,6 9 1,-4-8-19,1 0 0,0-1 0,-1 1 0,2-1 0,-1 0 1,1 0-1,-1 0 0,1-1 0,0 0 0,1 0 0,-1-1 0,1 0 1,0 0-1,0 0 0,-1-1 0,2 0 0,-1 0 0,0-1 0,0 0 1,1 0-1,-1-1 0,0 0 0,1 0 0,-1-1 0,0 1 0,0-2 1,12-2-1,8-6 71,0-1 1,0 0-1,-2-2 1,1-2-1,-2 0 1,0-1-1,-1-1 1,38-37 0,-26 18 12,-1-3 1,-1 0 0,-3-3 0,28-47 0,-29 39-4,-3-2 1,-1 0 0,-3-2-1,-2-1 1,-3 0 0,-2-2 0,-3 1-1,7-74 1,-17 102 15,-4-53 0,1 69-74,-1-1 1,0 0-1,-1 1 1,-1-1-1,0 1 0,-8-17 1,12 28-61,0 0-1,0 1 1,0-1 0,-1 0 0,1 1 0,0-1-1,-1 1 1,1-1 0,-1 0 0,1 1 0,-1-1-1,1 1 1,-1-1 0,1 1 0,-1 0 0,1-1-1,-1 1 1,1-1 0,-1 1 0,0 0 0,1-1-1,-1 1 1,0 0 0,1 0 0,-2-1 0,1 2-2,0-1 0,0 0 0,1 1 0,-1-1 0,0 1 0,0-1 0,1 1 1,-1-1-1,0 1 0,1-1 0,-1 1 0,1 0 0,-1-1 0,1 1 0,-1 0 1,1 0-1,-1 1 0,-4 7 48,1 0 0,-5 18 0,7-20-34,-14 50 85,3 0 0,2 1 0,-5 111 0,17 182 156,2-192-135,-3-81-52,6 119 283,-6-197-357,0 0-1,0 0 1,0 0-1,0 1 1,0-1-1,0 0 1,0 0-1,0 0 1,0 1-1,0-1 0,0 0 1,0 0-1,0 0 1,0 1-1,0-1 1,0 0-1,0 0 1,0 0-1,0 1 1,0-1-1,0 0 1,0 0-1,1 0 1,-1 1-1,0-1 1,0 0-1,0 0 1,0 0-1,0 0 1,0 0-1,1 1 1,-1-1-1,0 0 1,0 0-1,0 0 1,0 0-1,1 0 0,-1 0 1,0 0-1,0 0 1,0 0-1,1 0 1,-1 1-1,0-1 1,0 0-1,0 0 1,1 0-1,-1 0 1,9-11 83,6-21-20,-15 31-60,22-51 104,2 2 0,2 1-1,2 0 1,54-69 0,-79 114-101,0 1 1,0-1-1,0 1 1,0 0-1,1 0 1,-1 1-1,1-1 1,0 1-1,-1-1 1,6-1-1,-7 4-7,0-1 0,0 1 1,0 0-1,0-1 0,0 1 0,0 0 0,0 0 0,0 1 0,-1-1 0,1 0 0,0 1 1,0-1-1,0 1 0,0-1 0,0 1 0,-1 0 0,1 0 0,0 0 0,-1 0 1,1 0-1,0 0 0,-1 1 0,1-1 0,1 2 0,5 7 2,0-1 0,-1 2 0,1-1 0,-2 1 0,11 21 0,5 10 1,-15-29-6,0-2 0,2 1 0,-1-1 0,1 0 0,15 13-1,-19-20 1,0 0-1,0-1 0,0 0 0,0 0 1,0 0-1,0-1 0,1 0 0,-1 0 1,1 0-1,0-1 0,-1 1 0,1-1 0,0-1 1,0 1-1,11-1 0,-4-2 2,0 0 0,0-1 0,-1 0 0,1-1 0,-1 0 0,0-1 0,0-1 0,0 0 0,17-11 0,10-11 10,43-38 0,-76 61-12,68-63 32,-65 58-24,0-1-1,0 1 1,-1-1 0,-1-1 0,8-16 0,-14 27-3,0-1 1,-1 1-1,1 0 0,0-1 1,-1 1-1,1-1 0,-1 1 1,0-1-1,1 0 1,-1 1-1,0-1 0,0 1 1,0-1-1,0 1 1,0-1-1,-1 0 0,1 1 1,0-1-1,-1 1 1,1-1-1,-1 1 0,0-3 1,0 4-2,0-1 0,0 1 1,0-1-1,0 1 0,0-1 0,0 1 1,0-1-1,0 1 0,0 0 1,0 0-1,-1-1 0,1 1 1,0 0-1,0 0 0,0 0 0,0 0 1,0 0-1,0 0 0,0 1 1,0-1-1,-1 0 0,1 1 0,0-1 1,0 0-1,0 1 0,0-1 1,0 1-1,0 0 0,1-1 1,-1 1-1,-1 1 0,-7 4 9,1 0-1,1 1 1,-1 0-1,1 0 1,0 1-1,-9 13 1,-1 4 22,-13 27 1,24-41-27,0 0 1,1 0 0,1 1-1,-1-1 1,2 1-1,0 0 1,0 0 0,1 1-1,1-1 1,0 1 0,0-1-1,1 0 1,3 18-1,-3-27-5,1-1-1,-1 1 0,1-1 0,0 0 0,-1 1 1,1-1-1,0 0 0,1 0 0,-1 1 0,0-1 0,1 0 1,-1 0-1,1-1 0,0 1 0,-1 0 0,1 0 1,0-1-1,0 1 0,0-1 0,0 1 0,0-1 0,5 2 1,-5-3 1,1 1 1,-1-1-1,1 0 0,-1 0 1,1 0-1,-1 0 1,0 0-1,1-1 1,-1 1-1,1-1 1,-1 0-1,1 1 1,-1-1-1,0 0 0,0 0 1,1-1-1,-1 1 1,0 0-1,0-1 1,0 1-1,0-1 1,-1 0-1,3-2 0,4-5 17,0 0-1,-1 0 1,0-1-1,0 0 1,-1-1-1,5-12 0,24-70 104,-9 21 2,-2 20 26,-24 52-151,1 0 0,-1 0 1,0 0-1,1 0 0,-1 0 0,0 0 0,1 0 0,-1 0 1,1 0-1,-1 1 0,0-1 0,1 0 0,-1 0 0,0 0 1,1 0-1,-1 1 0,0-1 0,1 0 0,-1 0 0,0 0 0,0 1 1,1-1-1,-1 0 0,0 1 0,0-1 0,1 0 0,-1 1 1,0-1-1,0 0 0,0 1 0,0-1 0,0 0 0,1 1 1,11 19 16,-9-16-13,14 27 11,-11-18-6,1 0 0,1-1 0,0 0 0,11 12 0,-17-21-4,1-1-1,-1 1 0,1-1 1,0 0-1,0 0 0,0 0 1,0 0-1,0 0 0,0-1 1,1 1-1,-1-1 0,0 0 1,1 0-1,-1 0 0,1 0 1,-1-1-1,1 1 0,0-1 1,-1 0-1,1 0 0,5-1 1,3-2 1,1 0 1,-1-1-1,0 0 1,0-1-1,-1 0 0,1-1 1,-1 0-1,-1-1 1,1 0-1,9-9 1,13-14 9,46-51 1,-36 33 20,-15 15 20,-21 24-23,0 0 0,0 1 1,1-1-1,16-13 0,-24 22-34,1 0 0,-1 0 0,0 0-1,0 0 1,0 0 0,0 0 0,1 0 0,-1-1 0,0 1 0,0 0-1,0 0 1,0 0 0,1 0 0,-1 0 0,0 0 0,0 0 0,0 0-1,1 0 1,-1 0 0,0 0 0,0 0 0,0 0 0,1 0 0,-1 0-1,0 0 1,0 0 0,0 1 0,0-1 0,1 0 0,-1 0 0,0 0-1,0 0 1,0 0 0,0 0 0,1 0 0,-1 1 0,0-1 0,0 0-1,0 0 1,0 0 0,3 12 45,-2 19-13,-2-24-34,1 17-8,2 0 1,0-1-1,1 1 0,8 28 0,-10-45 5,1 0-1,0-1 1,0 0 0,1 1 0,0-1 0,0 0-1,0 0 1,1-1 0,0 1 0,0-1-1,0 0 1,1 0 0,0 0 0,0 0 0,0-1-1,0 0 1,1 0 0,-1 0 0,11 4-1,-8-5 10,0-1-1,1-1 1,-1 1-1,0-1 1,1-1-1,-1 1 1,0-1-1,1-1 1,-1 0-1,0 0 1,14-4 0,-6 1 8,1-2 0,-1 0 0,0-1 0,24-14 1,1-7 13,-1-2 0,-2-1 0,0-2 0,50-59 0,-30 19 41,-51 59-24,-7 14-43,0 0 0,0 0 0,0 0-1,0-1 1,0 1 0,0 0 0,0 0-1,0 0 1,0 0 0,0-1 0,0 1-1,-1 0 1,1 0 0,0 0-1,0 0 1,0-1 0,0 1 0,0 0-1,0 0 1,0 0 0,-1 0 0,1 0-1,0 0 1,0-1 0,0 1 0,0 0-1,-1 0 1,1 0 0,0 0 0,0 0-1,0 0 1,0 0 0,-1 0 0,1 0-1,0 0 1,0 0 0,-1 0-1,-1 0 6,0 0 0,0 1 0,0-1 0,0 1 0,0-1 0,0 1 0,1 0 0,-1 0 0,0 0 0,-3 2 0,-4 4 8,0 1 1,0 0-1,1 0 0,0 0 0,0 2 1,1-1-1,0 0 0,-5 12 0,4-7 6,1 1-1,0 0 0,1 0 0,0 0 0,-4 21 1,9-29-26,0 0-1,0 0 1,1 0 0,0 0 0,0 0 0,1 0 0,0 0 0,0 0-1,3 11 1,-3-17 4,-1 1 0,1 0-1,-1 0 1,1-1 0,0 1-1,0-1 1,0 1 0,0-1-1,0 1 1,0-1 0,0 0 0,0 1-1,1-1 1,-1 0 0,1 0-1,-1 0 1,1 0 0,-1 0-1,1 0 1,-1 0 0,1-1-1,0 1 1,-1 0 0,1-1-1,0 0 1,0 1 0,-1-1-1,1 0 1,0 0 0,0 0-1,0 0 1,-1 0 0,1 0 0,0-1-1,0 1 1,-1 0 0,1-1-1,0 0 1,-1 1 0,1-1-1,3-2 1,3-1 3,1-1 0,-1 0 0,0-1 0,0 0 0,0 0 0,-1-1 0,0 1 1,0-2-1,-1 1 0,0-1 0,0 0 0,-1 0 0,0-1 0,5-11 0,5-16 52,-1 0 1,12-52-1,-13 43 49,-11 32-57,4-13 116,-6 26-161,0 0 1,0 0-1,0 0 1,0 0 0,0 0-1,0 0 1,0-1-1,0 1 1,0 0 0,0 0-1,0 0 1,0 0-1,0 0 1,0 0-1,0 0 1,0 0 0,0 0-1,1 0 1,-1-1-1,0 1 1,0 0 0,0 0-1,0 0 1,0 0-1,0 0 1,0 0-1,0 0 1,0 0 0,0 0-1,0 0 1,0 0-1,1 0 1,-1 0 0,0 0-1,0 0 1,0 0-1,0 0 1,0 0-1,0 0 1,0 0 0,0 0-1,0 0 1,1 0-1,-1 0 1,0 0 0,0 0-1,0 0 1,0 0-1,0 0 1,0 0-1,0 0 1,0 0 0,0 0-1,1 0 1,-1 0-1,0 0 1,4 14 75,14 124-45,0 181 0,-17-252-104,-8 83 0,4-124 79,-1 0-1,-2-1 0,0 0 0,-1 0 0,-2 0 0,-14 30 0,21-50 6,-1-1 0,0 1 1,0 0-1,0-1 0,0 1 0,-1-1 1,0 0-1,0 0 0,-6 4 0,7-6-6,1 0 0,-1-1-1,0 0 1,0 1-1,-1-1 1,1 0-1,0-1 1,0 1 0,0 0-1,-1-1 1,1 0-1,0 0 1,-1 0-1,1 0 1,0 0-1,-7-2 1,5 1-6,-1-1 1,0 1-1,0-1 0,1-1 0,-1 1 1,1-1-1,0 0 0,0 0 0,0 0 1,0-1-1,1 1 0,-1-1 0,1-1 1,0 1-1,0 0 0,0-1 0,1 0 1,-4-6-1,5 7 0,0-1 0,0 1 0,0-1 0,1 0 0,0 1 0,0-1 0,0 0 0,0 0 0,1 0 0,0 0 0,0 1-1,0-1 1,0 0 0,1 0 0,0 0 0,0 1 0,0-1 0,1 0 0,0 1 0,0-1 0,0 1 0,4-7 0,11-12 0,1 1 0,1 1 0,1 1 0,0 1 0,24-18 0,-17 14 0,102-80-59,18-17-74,-111 89 94,61-73-1,-86 90 43,4-4 46,0-1-1,22-39 1,-34 53-42,0-1 1,-1 0 0,1 0-1,-1-1 1,0 1-1,-1 0 1,0-1 0,0 1-1,0-1 1,-1 1 0,0-1-1,0 1 1,0-1 0,-1 1-1,-2-11 1,3 16-8,-1 0 0,1 0 0,0 0 0,-1 0 0,1 1 0,0-1 0,-1 0 0,0 0 0,1 0 0,-1 0 0,1 0 0,-1 1 0,0-1 0,1 0 0,-1 0 0,0 1 0,0-1 0,0 1 0,1-1 0,-1 1 0,0-1 0,0 1 0,0-1 0,-1 1 0,0 0 0,0-1 0,0 1 0,0 0 0,0 1 0,0-1 0,0 0 0,0 0 0,0 1 0,0-1 0,0 1 0,-3 1 0,-3 2 0,1 0 0,0 1 0,0-1 0,-12 12 0,13-11 0,1 1 0,0 0 0,0 0 0,0 0 0,1 1 0,0 0 0,0-1 0,0 1 0,1 1 0,0-1 0,1 0 0,0 1 0,0 0 0,0-1 0,1 1 0,0 0 0,1 8 0,0-6 0,0 0 0,1 0 0,1 0 0,0-1 0,0 1 0,1 0 0,0-1 0,1 1 0,0-1 0,1 0 0,-1-1 0,12 16 0,-5-9 0,0-1 0,1-1 0,1 0 0,0-1 0,23 17 0,-25-22 0,0-1 0,0 0 0,0-1 0,1 0 0,0 0 0,0-1 0,0-1 0,22 4 0,-16-6 86,0 0-1,0 0 1,0-2-1,0 0 1,0-1-1,0-1 1,0-1-1,-1 0 1,23-10-1,-21 7-1048,-1-1 1,0-1-1,-1-1 0,22-15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36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77 114 3312,'0'0'8193,"-2"12"-7804,-3 20-201,-5 26 683,-5 86 1,0 36 154,3-70-375,3 50 618,4-123-982,3-23-89,1-13-23,1-4 76,7-119-18,0 26-163,9-72 55,-8 103-30,0-90-1,-14-93 369,6 248-423,4-5 90,1 11-60,4 15-10,-8-18-41,18 51 130,13 66 1,-1-4 29,-25-96-150,5 18 101,26 57-1,-24-66-65,-10-19-28,1-1 0,0 1 0,1-1 1,0-1-1,0 1 0,10 12 1,-14-21-35,-1 0 0,0 0 0,0 0 0,0 0 0,0 0 0,0 0 0,0 0-1,1 0 1,-1 0 0,0 0 0,0 0 0,0 0 0,0 0 0,0 0 0,1 0 0,-1 0 0,0 0 0,0 0 0,0 0 0,0 0 0,0 0 0,0 0 0,1 0 0,-1 0 0,0 0 0,0-1 0,0 1 0,0 0 0,0 0 0,0 0 0,0 0 0,1 0 0,-1 0 0,0 0 0,0 0 0,0-1 0,0 1 0,0 0 0,0 0 0,0 0 0,0 0 0,0 0 0,0-1 0,0 1-1,0 0 1,0 0 0,0 0 0,0 0 0,5-14 40,0-18 8,-5 31-44,4-41 85,-1-46 0,2-32 47,0 77-48,-4 24-44,0 0 0,2 1 0,0 0 0,1-1 0,1 1 0,10-22 0,-15 39-46,0 1 0,0 0 0,0-1-1,0 1 1,0 0 0,0-1 0,0 1 0,0 0-1,0-1 1,1 1 0,-1 0 0,0 0-1,0-1 1,0 1 0,1 0 0,-1 0 0,0 0-1,0-1 1,1 1 0,-1 0 0,0 0-1,0 0 1,1-1 0,-1 1 0,0 0 0,1 0-1,-1 0 1,0 0 0,1 0 0,-1 0-1,0 0 1,1 0 0,-1 0 0,0 0 0,1 0-1,-1 0 1,0 0 0,0 0 0,1 0-1,-1 0 1,0 0 0,1 0 0,-1 0 0,0 1-1,1-1 1,10 18-29,4 28-38,-5-12-22,15 36 1,5 14 15,-5 8 35,48 146 147,-62-205-52,-7-20-23,1 1 1,10 20-1,-8-17-5,-6-14-33,0 0-1,1 0 0,-1 0 1,1 0-1,-1 0 1,1-1-1,0 1 1,4 4-1,-1-7-2794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42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0 230 5320,'0'0'8624,"3"14"-8115,54 204 1964,-36-118 51,-19-93-1414,0-13-619,-3-14-133,-35-242 1136,31 220-1290,3 24-83,0 0 0,2 0-1,0 0 1,1 0 0,0 1-1,2-1 1,0 0 0,1 1-1,12-34 1,-15 49-105,0 0 1,0 1-1,0-1 1,-1 1 0,2-1-1,-1 1 1,0-1-1,0 1 1,0-1-1,1 1 1,-1 0-1,1 0 1,-1 0-1,1 0 1,-1 0-1,1 0 1,0 0-1,-1 0 1,4 0-1,-2 0 4,0 1 0,0 0 1,-1 0-1,1 0 0,0 0 0,0 1 0,0-1 0,-1 1 0,1-1 0,0 1 0,4 2 1,4 3 48,1 0 1,-1 1 0,-1 0 0,14 12 0,-20-16-47,14 11 97,7 7 383,38 24 1,-48-39-178,0 1-4051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43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 8744,'0'0'8455,"-3"15"-7876,-10 75 153,-19 103 1700,29-182-2134,0-3 228,1 0 0,0 1 1,1-1-1,0 10 0,1-18-260,8-2 462,7-5-566,-1 0 0,0-1 1,-1-1-1,0 0 1,17-15-1,-20 14-79,1 1 0,1 1-1,0 0 1,0 0 0,0 1-1,1 1 1,17-7 0,-12 7-16,-1-2 1,0 0-1,0-1 1,-1-1-1,19-15 1,-10 9-32,-5-3-451,-15 11-3137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44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 15272,'0'0'621,"12"-2"-114,12-2-307,-4-1 123,0 2-1,1 0 1,-1 1-1,1 1 1,33 3-1,-22 4 634,58 2 0,-80-7-683,0-2 0,0 1 0,0-2 0,0 1 0,1-1 0,-2-1 0,1 0 0,0 0 0,17-9 0,-9 5 281,-16 7-476,0-1 0,1 1 0,-1-1 0,0 0-1,0 0 1,0 0 0,0 0 0,0 0 0,0-1-1,1-1 1,3-2 192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6:44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1 125 10448,'0'0'3545,"14"-3"-2993,70-16 1392,115-41 0,-118 24 709,-70 34-2159,-10 2-617,-1 0-1,1 0 1,0 0-1,0 0 1,-1 0-1,1 0 1,0 0-1,0-1 1,-1 1 0,1 0-1,0 0 1,-1-1-1,1 1 1,0 0-1,-1-1 1,1 1 0,0-1-1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8:43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3808,'0'0'8521,"6"10"-8125,4 15-13,0 0-1,7 27 1,-9-6 971,-1 0-1,-3 1 1,-1 60-1,-3-107-1150,4-11 492,59-210 153,-58 207-780,0 0 1,8-15-1,-10 24-39,0 0 0,-1 0 0,2 0 0,-1 1 0,0 0-1,1-1 1,0 1 0,7-6 0,-10 10-23,0-1-1,-1 1 1,1 0 0,0-1-1,0 1 1,0 0 0,-1 0-1,1 0 1,0-1-1,0 1 1,0 0 0,0 0-1,-1 0 1,1 0 0,0 0-1,0 0 1,0 1 0,0-1-1,-1 0 1,1 0 0,0 1-1,0-1 1,-1 0 0,1 1-1,0-1 1,0 1 0,-1-1-1,1 1 1,0-1-1,-1 1 1,1-1 0,-1 1-1,1 0 1,-1-1 0,1 1-1,-1 0 1,1-1 0,-1 1-1,0 0 1,1 0 0,-1-1-1,0 1 1,1 1 0,2 7 30,0-1 1,0 1 0,2 11 0,-3-10-12,4 15 77,2 28-1,2 12 162,-10-64-252,0-1 0,0 1 1,0 0-1,1-1 1,-1 1-1,0-1 0,0 1 1,0 0-1,1-1 1,-1 1-1,0-1 0,0 1 1,1-1-1,-1 1 0,1-1 1,-1 1-1,0-1 1,1 0-1,-1 1 0,1-1 1,-1 0-1,1 1 1,-1-1-1,1 0 0,-1 1 1,1-1-1,0 0 0,-1 0 1,1 0-1,1 0 1,-1 0 0,0 0-1,1 0 1,-1-1 0,0 1-1,0 0 1,1-1 0,-1 0-1,0 1 1,0-1 0,0 1-1,0-1 1,2-1 0,6-6 18,0 0 0,12-16 1,-11 13 23,19-23 18,-24 26-36,1 0 1,1 1-1,-1 0 1,1 0-1,0 0 1,15-9-1,-20 15-27,-1 0 0,1 1 0,0-1 0,-1 1 0,1-1 0,0 1 0,0 0 0,0-1 1,-1 1-1,1 0 0,0 0 0,0 1 0,-1-1 0,1 0 0,0 1 0,0-1 0,-1 1 0,1-1 0,0 1 0,-1 0 0,1-1 0,-1 1 0,1 0 0,-1 0 0,1 0 1,-1 1-1,0-1 0,1 0 0,-1 0 0,0 1 0,0-1 0,0 1 0,1 1 0,4 5 27,-1 0-1,0 0 1,-1 1 0,6 15 0,36 144 501,-27-93-124,-14-48-234,-5-21-110,1 0 0,0 0 1,1 0-1,-1-1 1,3 7-1,-3-12-61,-1 0-1,0 1 1,0-1 0,1 0 0,-1 1 0,0-1-1,0 0 1,1 0 0,-1 1 0,0-1-1,1 0 1,-1 0 0,0 0 0,1 1 0,-1-1-1,1 0 1,-1 0 0,0 0 0,1 0-1,-1 0 1,0 0 0,1 0 0,-1 0-1,1 0 1,-1 0 0,0 0 0,1 0 0,-1 0-1,1 0 1,-1 0 0,0-1 0,1 1-1,-1 0 1,0 0 0,1 0 0,-1 0 0,0-1-1,1 1 1,-1 0 0,0 0 0,1-1-1,-1 1 1,0-1 0,15-14 67,17-34-272,-16 22-2979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9:01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0 304 16192,'0'0'97,"20"-3"15,936-107 1158,-752 93-1079,666-47 549,7 41 108,-271 23-304,-474-1-435,218-8 246,-251 1-132,101-20 1,-167 22-133,-17 3 0,1 0 0,0-1 1,18-7-1,-35 11-87,0 0 0,1 0 0,-1 0 0,0 0 0,0 0 0,0 0 0,1 0 0,-1 0 0,0 0 0,0 0 1,0 0-1,1-1 0,-1 1 0,0 0 0,0 0 0,0 0 0,1 0 0,-1 0 0,0 0 0,0 0 0,0 0 0,0-1 0,1 1 1,-1 0-1,0 0 0,0 0 0,0 0 0,0 0 0,0-1 0,0 1 0,0 0 0,1 0 0,-1 0 0,0-1 0,0 1 0,0 0 1,0 0-1,0 0 0,0-1 0,0 1 0,0 0 0,0 0 0,0 0 0,0-1 0,0 1 0,0 0 0,0 0 0,0 0 0,0-1 0,0 1 1,-1 0-1,1 0 0,0 0 0,0-1 0,0 1 0,0 0 0,0 0 0,0 0 0,0 0 0,-1 0 0,1-1 0,0 1 0,0 0 1,0 0-1,0 0 0,-1 0 0,-10-5-2227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9:04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6328,'0'0'3376,"9"17"-2895,-4-7-393,6 11 108,-1-1 1,-1 1-1,-1 1 0,8 30 0,-3 24 954,4 107 1,-7-57 50,9 97 1498,-13-189-811,-5-52-1730,1 0-1,1 0 0,5-19 1,3-26-3120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9:05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1 6928,'0'0'2352,"-13"3"-1900,2-1-328,4 0-26,-1 0 0,0 0 0,1 0-1,-1 1 1,1 0 0,0 0 0,0 1 0,0 0 0,-11 9-1,11-7 86,0 1-1,1 0 0,0 1 1,1-1-1,-1 1 0,1 0 1,1 0-1,0 1 0,-4 8 1,6-12-44,1 0 1,-1-1-1,1 1 1,0 0-1,0 0 0,0 0 1,0 0-1,1 1 1,0-1-1,0 0 1,1 0-1,-1 0 1,1 0-1,0 0 1,1 0-1,-1 0 1,1-1-1,3 8 1,-4-11-103,-1 0 1,1 0 0,0 0 0,0 1 0,0-1 0,0 0-1,0 0 1,0-1 0,0 1 0,0 0 0,1 0 0,-1 0-1,0-1 1,0 1 0,1-1 0,-1 1 0,0-1 0,1 1 0,-1-1-1,1 0 1,-1 0 0,0 1 0,1-1 0,-1 0 0,1 0-1,-1-1 1,0 1 0,1 0 0,-1 0 0,1-1 0,-1 1 0,0-1-1,1 1 1,-1-1 0,0 1 0,0-1 0,1 0 0,-1 0-1,1-1 1,4-2 28,-1 0 0,0 0 1,0 0-1,0-1 0,-1 0 0,0 1 0,5-9 0,14-29 229,-19 32-204,1 0 0,0 1 1,0 0-1,1 0 0,0 0 1,1 1-1,8-9 0,-14 16-81,-1 1-1,0-1 0,1 1 1,-1 0-1,1-1 0,-1 1 0,0 0 1,1 0-1,-1-1 0,1 1 1,-1 0-1,1 0 0,-1 0 0,1 0 1,-1-1-1,1 1 0,-1 0 1,1 0-1,-1 0 0,1 0 1,0 0-1,-1 0 0,1 0 0,-1 1 1,1-1-1,-1 0 0,1 0 1,-1 0-1,1 0 0,-1 1 0,1-1 1,-1 0-1,0 0 0,1 1 1,-1-1-1,1 0 0,-1 1 0,0-1 1,1 1-1,-1-1 0,0 0 1,1 1-1,-1-1 0,0 1 0,0-1 1,1 1-1,-1-1 0,0 1 1,9 29 139,-9-28-143,21 105 740,-6 1 0,4 185 1,-19-283-674,0 12 392,5-11-3646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9:05.8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6928,'0'0'1896,"2"14"-1188,56 638 6855,-52-515-5676,-5-124-1963,-1-9 378,1-1 1,-1 0-1,0 1 1,1-1-1,0 0 0,1 6 1,-2-9-302,1 0 0,-1 0 0,0 1 1,0-1-1,0 0 0,0 0 0,0 0 0,1 0 0,-1 1 0,0-1 1,0 0-1,0 0 0,1 0 0,-1 0 0,0 0 0,0 0 1,0 0-1,1 0 0,-1 0 0,0 0 0,0 0 0,0 0 0,1 0 1,-1 0-1,0 0 0,0 0 0,0 0 0,1 0 0,-1 0 1,0 0-1,0 0 0,0 0 0,1 0 0,-1 0 0,0 0 0,0 0 1,13-13-2269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9:07.4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24 168 5720,'0'0'6136,"-2"18"-5618,-8 63 586,1 113-1,24 135 4293,-9-366-4374,-13-66-558,-9-286 978,16 375-1386,1 1 1,1-1 0,0 0 0,1 1 0,0 0-1,1-1 1,0 1 0,11-19 0,-11 24-35,0 0 1,1 1-1,0 0 0,1 0 1,0 0-1,0 1 0,0-1 1,1 2-1,0-1 0,0 1 1,0 0-1,1 0 1,-1 1-1,11-5 0,-4 4-5,1 0 0,-1 1 0,1 1-1,0 0 1,0 1 0,0 0 0,0 1-1,0 1 1,25 3 0,-31-2-6,0 0-1,-1 1 1,1 0 0,-1 1 0,1 0-1,-1 0 1,0 1 0,0 0 0,0 0 0,0 1-1,-1-1 1,0 2 0,0-1 0,0 1-1,-1 0 1,0 1 0,9 11 0,-13-14 1,0-1 0,-1 1 0,1-1 0,-1 1 0,0 0 0,0-1 0,-1 1 0,1 0-1,-1 0 1,1 0 0,-1-1 0,0 1 0,-1 0 0,1 0 0,-1 0 0,0-1 0,0 1 0,0 0 0,0-1 0,0 1 0,-3 4 0,-2 4 25,-1 1 1,0-1-1,-1-1 0,-12 15 0,8-14 29,0 0-1,-20 16 1,19-18 8,1 1 1,-18 20-1,29-30-69,0 0 1,0 0-1,0 0 0,0 0 0,1 0 1,-1 0-1,1 0 0,-1 0 1,1 0-1,-1 1 0,1-1 0,-1 0 1,1 0-1,0 1 0,0-1 1,0 0-1,0 1 0,0-1 1,0 0-1,0 0 0,0 1 0,0-1 1,1 0-1,-1 0 0,0 1 1,1-1-1,-1 0 0,1 0 1,-1 0-1,1 0 0,0 1 0,-1-1 1,1 0-1,1 1 0,3 3 5,1-1 0,-1 1 0,1-1-1,0 0 1,7 4 0,-4-3 3,99 53 40,-66-37 7,-2 1-1,71 51 1,-110-72-50,0 0 0,0 0-1,0 0 1,0 0 0,0 0 0,0 0-1,0 0 1,0 1 0,0-1-1,-1 0 1,1 0 0,0 1 0,-1-1-1,1 1 1,-1-1 0,1 0-1,-1 1 1,0-1 0,0 1 0,0-1-1,0 3 1,0-2 5,0 0 0,-1 0 0,0 0 0,0 1 0,1-1 0,-1 0 0,-1 0 0,1-1 0,0 1 0,0 0 0,-1 0 0,-2 2 0,-4 4 37,-1-1 0,0 0 0,0 0 0,-14 6 1,-30 16 196,-1-4 1,-98 34 0,-124 10-723,267-68-3093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13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10544,'0'0'4114,"2"13"-3486,13 64 798,25 78 0,-2-60-284,-10-30-216,-27-61-839,0 0 1,1-1-1,0 1 0,0 0 0,0-1 1,0 1-1,0-1 0,1 0 0,-1 0 1,1 0-1,0 0 0,0 0 0,0-1 1,0 1-1,1-1 0,-1 0 0,6 3 1,-8-5-65,0 0 1,0 0-1,0 0 1,0 0 0,0 0-1,0 0 1,0 0-1,0-1 1,0 1-1,0 0 1,0-1 0,0 1-1,0 0 1,-1-1-1,1 1 1,0-1 0,0 1-1,0-1 1,-1 0-1,1 1 1,0-1-1,-1 0 1,1 0 0,-1 1-1,1-1 1,0 0-1,0-1 1,12-26 246,56-198 587,-14 36 8,-50 178-700,0 1 0,1 0 1,11-18-1,-17 28-155,1 0 1,0 0-1,-1 0 1,1 0-1,0 0 0,0 0 1,-1 0-1,1 0 1,0 1-1,0-1 0,0 0 1,0 1-1,0-1 1,0 0-1,0 1 1,2-1-1,-2 1 3,-1 0-1,1 0 1,0 0-1,-1 0 1,1 0-1,-1 0 1,1 0 0,-1 1-1,1-1 1,0 0-1,-1 0 1,1 1 0,-1-1-1,1 0 1,-1 1-1,1-1 1,-1 0-1,0 1 1,1-1 0,-1 1-1,1-1 1,-1 1-1,1 0 1,1 3-414,1 1 0,-1 0 0,0 0 0,0 0 0,1 8 0,0-6-1735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38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3 11696,'0'0'866,"-12"0"-612,0-1-173,7 0-48,1 1-1,-1 0 1,0 0-1,0 0 1,0 0-1,0 1 1,0 0 0,0 0-1,1 0 1,-1 1-1,0 0 1,1-1-1,-6 5 1,3-3 26,1 1 1,1 0 0,-1 0-1,1 0 1,-1 1-1,1 0 1,1 0-1,-1 1 1,1-1-1,0 1 1,0 0-1,0 0 1,1 0-1,0 1 1,0-1 0,1 1-1,-1-1 1,2 1-1,-1 0 1,1 0-1,0 0 1,0 0-1,1 0 1,0 0-1,0 0 1,0 0-1,1 0 1,3 12 0,-1-6-2,0-1 1,1 1 0,1-1-1,0 0 1,0 0 0,1-1-1,1 0 1,9 14 0,-15-24-46,1 1 1,-1 0 0,0-1 0,1 1-1,-1-1 1,1 1 0,0-1 0,0 0-1,-1 0 1,1 0 0,0 0 0,0 0-1,0 0 1,0 0 0,0-1 0,0 1-1,0-1 1,0 1 0,0-1 0,5 0-1,-5 0 10,1-1 0,0 0-1,-1 1 1,1-1-1,-1 0 1,1-1 0,-1 1-1,1 0 1,-1-1 0,0 1-1,0-1 1,1 0-1,-1 0 1,1-2 0,4-4 77,0 0 0,-1-1 0,0 0 0,-1 0 0,0-1 0,8-19-1,-8 17 248,-1 0-1,-1 0 0,0-1 1,0 1-1,-1-1 0,0-20 0,-1 47-255,1 0-1,0-1 1,1 1 0,4 12-1,3 16-11,-9-36-68,42 276 120,-40-225-142,-2 0-1,-14 106 1,13-159 16,-1 1-1,0-1 1,0 0-1,0 0 1,0 0-1,-1 0 0,0-1 1,0 1-1,0 0 1,-3 3-1,4-6-2,0 0 0,0 0 0,0 0 0,0 0 0,0 0 0,0 0 0,0-1 0,-1 1 0,1 0 0,0-1 0,-1 1 0,1-1 0,0 0 0,-1 1 0,1-1 0,0 0 0,-1 0 0,1 0 0,0 0 0,-1 0 0,1 0 0,-1 0 0,1 0 1,0 0-1,-1-1 0,1 1 0,0-1 0,-1 1 0,1-1 0,0 1 0,0-1 0,-1 0 0,1 0 0,0 1 0,-1-2 0,-14-11 34,0-1 0,1 0 0,1-1 0,-15-19 0,18 21-15,8 9-6,-1 0 0,1-1 0,0 0 0,1 1 0,-1-1 0,1 0-1,0 0 1,0-1 0,1 1 0,0 0 0,0-1 0,-1-8 0,2 11-5,0-1-1,0 1 1,0-1-1,0 1 1,1 0 0,-1-1-1,1 1 1,0-1 0,0 1-1,0 0 1,1 0-1,-1-1 1,1 1 0,0 0-1,0 1 1,0-1 0,0 0-1,0 0 1,0 1-1,5-4 1,-3 3-2,17-14 105,44-25 0,-59 38-70,0 1-1,1 0 1,0 0-1,-1 1 1,1-1-1,0 2 1,0-1-1,0 1 1,0 0-1,1 0 1,-1 1-1,10 1 1,-10 0 73,-1 1 0,1 0 0,-1 0 0,11 7 0,-15-6 35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9:52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4120,'0'0'11012,"11"8"-10796,34 21 8,-41-27-194,-1-1 1,1 1-1,0-1 1,-1 0-1,1-1 1,0 1-1,-1 0 1,1-1-1,0 0 1,0 0 0,0 0-1,-1-1 1,1 1-1,4-2 1,14 0 155,312-10 2472,-286 6-162,-59-11-5816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49:53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 9600,'0'0'3665,"10"-2"-3233,113-15 1545,-92 13-1559,2-1-17,0 1 1,0 2-1,0 1 1,48 5-1,-64-2-80,0-1 0,-1-1 0,1 0-1,32-6 1,-1-2-2471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0:46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203 491 3912,'0'0'8041,"-12"-2"-7706,-40-7 2,48 9-288,0 0 1,0 0 0,0 1-1,0 0 1,0 0-1,0 0 1,0 1-1,0-1 1,1 1-1,-1 0 1,0 0-1,1 0 1,-1 0-1,1 1 1,0-1-1,0 1 1,-4 4-1,1-1 52,0-1-7,0 1-1,1 0 1,-1 0 0,2 1-1,-1-1 1,1 1-1,0 0 1,0 0 0,0 1-1,1-1 1,1 1 0,-4 12-1,5-14-36,0 0 0,0 0 0,0 0 0,1 0-1,0 0 1,0 0 0,1 0 0,0 0 0,0 0-1,0 0 1,1 0 0,0 0 0,0 0 0,0-1-1,1 1 1,-1-1 0,5 6 0,-5-8-11,0 0 0,1 0 0,-1 1 0,1-2-1,0 1 1,-1 0 0,1-1 0,1 1 0,-1-1 0,0 0 0,6 3 0,-5-4 4,1 1 1,0-2-1,-1 1 0,1 0 1,-1-1-1,1 0 0,0 0 1,-1 0-1,9-2 0,-6 1-2,0-1-1,1 0 1,-1-1-1,0 1 0,-1-1 1,1-1-1,0 1 1,-1-1-1,0 0 0,0-1 1,0 1-1,-1-1 1,1-1-1,-1 1 0,0-1 1,0 1-1,-1-1 1,0-1-1,0 1 0,5-13 1,0-1 33,-1 0 1,-1-1 0,0 0-1,-2 0 1,-1 0 0,3-24-1,-4 3 45,-1 0 0,-1 0-1,-3 1 1,-1-1 0,-16-71 0,14 98-75,0 0 1,-1 0-1,0 1 1,-12-17-1,18 30-47,0 0 0,0 1 0,-1-1-1,1 0 1,0 1 0,-1-1 0,1 0 0,-1 1 0,1-1 0,-1 1-1,1-1 1,-1 1 0,1-1 0,-1 1 0,1-1 0,-1 1 0,0 0-1,1-1 1,-1 1 0,0 0 0,1 0 0,-1-1 0,0 1-1,0 0 1,0 0-1,1 1-1,-1-1 1,0 0-1,1 1 0,-1-1 1,1 1-1,-1-1 1,1 1-1,0-1 1,-1 1-1,1-1 0,-1 1 1,1-1-1,0 1 1,-1 0-1,1-1 1,0 1-1,0 0 0,-1 0 1,-6 42 17,7-40-20,-1 37-4,1-1-1,2 1 0,2-1 0,14 59 0,-12-66 6,2-1 1,2 0-1,0 0 0,2-1 0,1-1 0,2 0 0,1-1 0,1 0 0,21 25 0,-36-50 7,1 0-1,-1 0 1,1 0 0,0-1-1,0 1 1,0-1 0,0 0-1,0 0 1,0 0 0,0 0-1,1 0 1,-1-1-1,1 0 1,-1 0 0,1 0-1,0 0 1,-1 0 0,7 0-1,-6-1 4,-1-1-1,1 1 1,-1-1-1,0 0 1,1 0-1,-1 0 1,0-1-1,0 1 1,0-1-1,0 1 1,0-1-1,0 0 1,0 0-1,-1-1 1,1 1-1,-1 0 0,1-1 1,-1 0-1,0 1 1,3-5-1,1-3 22,0 0-1,-1 0 1,0-1-1,0 0 1,-1 1-1,-1-2 1,0 1-1,0 0 1,-1 0-1,1-17 0,-3 11 78,0 1 0,-1-1-1,-1 1 1,0 0 0,-1-1-1,-10-26 1,13 42-106,0 1 0,0 0 0,-1-1 0,1 1 0,0-1-1,0 1 1,0-1 0,0 1 0,0-1 0,-1 1 0,1-1 0,0 1 0,0-1 0,0 1-1,0-1 1,0 1 0,1-1 0,-1 1 0,0 0 0,0-1 0,0 1 0,0-1 0,0 1-1,1-1 1,-1 1 0,0-1 0,0 1 0,1 0 0,-1-1 0,0 1 0,1 0 0,-1-1 0,0 1-1,1 0 1,-1-1 0,1 1 0,-1 0 0,0 0 0,1-1 0,-1 1 0,1 0 0,-1 0-1,1 0 1,-1 0 0,1 0 0,-1-1 0,1 1 0,-1 0 0,1 0 0,-1 0 0,1 0 0,-1 1-1,1-1 1,-1 0 0,1 0 0,-1 0 0,0 0 0,1 0 0,-1 1 0,1-1 0,0 0-1,29 12 39,-21-5-36,-1 0 1,0 0-1,0 0 0,0 1 0,-1 1 1,0-1-1,0 1 0,5 9 0,4 13 3,17 38 0,3 8-6,-31-67-13,-5-8 15,1-1 0,0 1 1,0-1-1,0 1 0,-1-1 0,1 1 1,1-1-1,-1 1 0,2 1 0,-2-3 0,0 1 0,-1-1-1,1 0 1,0 0-1,0 0 1,0 0 0,-1 0-1,1 0 1,0 0-1,0 0 1,-1 0 0,1 0-1,0 0 1,0 0 0,0 0-1,-1-1 1,1 1-1,0 0 1,0-1 0,-1 1-1,1 0 1,0-1-1,-1 1 1,1-1 0,-1 1-1,1-1 1,0 0-1,5-4 13,0-1-1,0 0 0,-1 0 1,0 0-1,0-1 1,7-13-1,-7 11 22,0 0 1,1 1-1,11-13 1,1 8 77,-18 13-115,1 0 1,-1 0 0,1 0 0,-1-1 0,1 1 0,-1 0 0,1 0 0,0 0 0,-1 0 0,1 0 0,-1 0 0,1 0 0,-1 0 0,1 0 0,-1 1 0,1-1 0,-1 0 0,1 0 0,-1 0 0,1 1 0,0-1 0,1 3-6,0-1 1,0 0-1,0 1 0,0 0 0,-1 0 0,1-1 1,-1 1-1,0 0 0,2 4 0,-2-4 5,4 8-17,1 0 0,1 0 0,0 0 0,1-1 0,15 18 0,-22-27 18,1 0 1,-1 0-1,0 0 0,1 0 0,-1 0 0,0 0 0,1 0 0,0 0 1,-1 0-1,1-1 0,-1 1 0,1 0 0,0-1 0,-1 0 0,1 1 1,0-1-1,0 0 0,-1 0 0,4 0 0,-2-1 2,0 1 0,0-1 0,-1 0 0,1 0 0,0 0 0,-1-1 0,1 1 0,-1-1 0,0 1 0,1-1 0,1-2 0,4-3 11,-2 0 0,1-1 1,-1 0-1,0 0 0,8-17 0,-2 1 21,-1-1 0,-2 0 0,11-46 0,8-83 114,-11 52-23,-8 53-47,9-43 171,-15 86-206,0 8-11,1 14-2,9 70-12,4 165-1,-29 91 5,4-278 31,4-34 3,0 31 0,6-56 33,4-10-35,5-14 6,-3 3-34,15-30 78,16-47 0,108-248 165,-91 222-196,67-133 91,-120 244-145,1 0 1,-1 1-1,1-1 0,1 1 0,6-8 1,-9 21 1,-1 0 0,0 0 0,-1 0 0,0 8 0,-28 544 444,27-534-432,0-9 11,0-1 0,-1 1 0,0-1 0,-1 0 0,-7 22 0,10-36-48,0 0 0,0 0 1,0 0-1,0 0 1,0 0-1,0 0 0,0 0 1,0 1-1,0-1 1,0 0-1,0 0 1,0 0-1,0 0 0,0 0 1,0 0-1,0 0 1,0 0-1,0 0 1,0 0-1,0 0 0,0 0 1,0 1-1,0-1 1,-1 0-1,1 0 0,0 0 1,0 0-1,0 0 1,0 0-1,0 0 1,0 0-1,0 0 0,0 0 1,0 0-1,0 0 1,0 0-1,-1 0 0,1 0 1,0 0-1,0 0 1,0 0-1,0 0 1,0 0-1,0 0 0,0 0 1,0 0-1,0 0 1,0 0-1,-1 0 0,1 0 1,0 0-1,0 0 1,0 0-1,0 0 1,0 0-1,0 0 0,0 0 1,0-1-1,0 1 1,0 0-1,-4-8-143,-1-19-120,4 20 184,-12-48-779,9 37-2014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0:46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73 13752,'0'0'360,"99"-6"-328,-26 2 16,-1-4 192,3-4 8,-9 2 64,-5 2-8,-7-2-40,-10 2 16,-9 4-96,-9 2 0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0:51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7328,'0'0'9871,"10"6"-9677,31 22 4,-38-25-168,-1 0 0,1 0 0,-1 1-1,0-1 1,0 0 0,0 1-1,0-1 1,-1 1 0,0 0-1,1 0 1,-1-1 0,-1 1-1,1 0 1,0 0 0,-1 7 0,2 6 94,6 42 459,1 89 0,-7-97-246,-2-44-287,0 2 96,0 0 0,1 0 0,0 1-1,1-1 1,0 0 0,3 9 0,8-65 587,-7 11-596,-3 12-29,2 0 1,0 1-1,1 0 0,2 0 0,19-42 1,-26 64-99,-1-1 0,1 1 0,0-1 0,0 1 0,0 0 0,0-1 0,0 1 0,0 0 0,1 0 0,-1 0 0,0 0 0,1 0 0,-1 0 0,0 0 1,1 0-1,-1 0 0,1 1 0,0-1 0,-1 1 0,1-1 0,-1 1 0,1 0 0,0-1 0,-1 1 0,1 0 0,0 0 0,-1 0 0,1 0 0,2 1 0,-1 0 4,0 0-1,0 0 0,0 0 1,0 1-1,0-1 0,-1 1 1,1 0-1,-1 0 0,1 0 0,-1 0 1,1 0-1,-1 0 0,0 1 1,3 3-1,0 1 0,-1 0 15,1 0 0,1 0 1,-1 0-1,1-1 0,12 11 0,-16-16-19,0 0 0,0 1 0,0-1 0,0 0 0,0-1 0,0 1 0,1 0 0,-1-1 0,0 1 0,0-1-1,1 1 1,-1-1 0,0 0 0,1 0 0,-1 0 0,0 0 0,0-1 0,1 1 0,-1-1 0,0 1 0,0-1-1,0 0 1,1 0 0,-1 0 0,0 0 0,0 0 0,2-2 0,25-17 41,-16 11-11,0 1-1,14-8 1,-22 14-21,0 0 1,0 0-1,0 1 0,0-1 0,0 1 0,0 0 1,0 1-1,0-1 0,0 1 0,7 0 1,-9 1-18,0-1 0,-1 1 1,1 0-1,0 1 1,0-1-1,-1 0 0,1 1 1,-1-1-1,1 1 1,-1 0-1,0 0 1,1 0-1,-1 0 0,0 0 1,0 0-1,-1 1 1,1-1-1,1 4 0,2 2 6,0 0-1,-1 1 0,0-1 0,4 12 0,27 116 121,-26-58 310,-8-72-397,2 7 299,-2-13-335,0 0 1,0 0-1,-1 0 1,1-1 0,0 1-1,0 0 1,0 0-1,-1-1 1,1 1 0,0-1-1,-1 1 1,1-1-1,0 1 1,-1-1 0,1 1-1,0-1 1,-1 1-1,1-1 1,-1 0 0,1 1-1,0-2 1,13-17-3108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05.4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1304 7136,'0'0'5649,"10"-12"-5186,49-64 298,-56 73-642,0-1 0,-1 1 0,1 0 0,1-1 0,-1 1 0,0 0 0,7-4 0,-9 7-98,0 0 0,0-1 0,0 1 0,0 0 1,0-1-1,0 1 0,0 0 0,0 0 0,0 0 1,0 0-1,0 0 0,0 0 0,0 0 0,0 0 1,0 0-1,0 1 0,0-1 0,0 0 0,0 1 1,-1-1-1,1 0 0,0 1 0,0-1 1,0 1-1,0 0 0,0-1 0,-1 1 0,1 0 1,0-1-1,-1 1 0,1 0 0,0 0 0,-1 0 1,1-1-1,-1 1 0,1 0 0,-1 0 0,0 0 1,1 1-1,13 30 184,-1 1-1,-1-1 1,-2 2 0,5 34-1,9 28 277,29 46 632,-52-141-1075,13 33 440,-2-22-140,-12-12-324,1 0 1,-1 0 0,0 0-1,1 0 1,-1 0 0,1 0-1,-1 0 1,1 0-1,-1 0 1,1 0 0,-1 0-1,1 0 1,-1-1 0,1 1-1,-1 0 1,1 0 0,-1 0-1,0-1 1,1 1 0,-1 0-1,1 0 1,-1-1 0,0 1-1,1 0 1,-1-1 0,0 1-1,1-1 1,-1 1 0,0-1-1,5-7 36,0 0 0,-1 0-1,0-1 1,-1 1 0,0-1-1,-1 0 1,1 0-1,-2 0 1,2-15 0,-3 23-49,25-188 398,-10-1 1,-7-1 0,-22-250-1,10 408-319,2 21-52,0 0 1,2-1-1,-1 1 1,1 0 0,3-19-1,-2 27-32,0 0-1,1 0 1,-1 0-1,1 0 1,0 0-1,0 1 1,0-1-1,0 1 0,1-1 1,-1 1-1,1 0 1,0 0-1,0 0 1,0 0-1,0 0 1,0 1-1,1 0 1,-1 0-1,1 0 1,7-3-1,42-16-72,1 3 0,78-15-1,194-20-102,6 22 23,110 5 71,-150 9 57,-118 7 21,467-41-8,-527 38 19,176-26 58,-193 26-33,-54 8 26,66-16 0,-73 14-4,-28 5-31,0 1 0,0-1 0,0 0 0,9-4-1,-78 40-80,-10 6-2954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06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773 1 5416,'0'0'3594,"-6"13"-3091,-5 12-249,-1-1-1,-2 0 1,-24 34 0,4-15 227,-2-1 1,-2-3-1,-2 0 1,-1-3-1,-1-2 1,-90 56-1,87-64-39,-8 6 398,-3-3-1,-67 27 0,120-55-753,-27 11 379,29-12-397,0 1 0,0-1 0,0 1 0,0-1 0,-1 1 0,1 0 0,0-1 0,0 1 0,1 0 0,-1 0 0,0-1 0,0 1 0,0 0 0,0 0 0,1 0 0,-1 0 0,0 0 0,1 0 0,-1 2 0,2-2-10,0 0 1,1-1-1,-1 1 1,0 0-1,1-1 1,-1 1-1,1-1 1,-1 0-1,1 1 1,-1-1-1,1 0 1,2 0-1,-3 0-34,34 4 156,147 21 354,-138-16-394,0 1 0,47 18 0,76 42 365,-46-19 53,-104-41-405,-15-9-108,0 1-1,0 0 0,1-1 0,-1 1 1,1-1-1,0 0 0,-1 0 1,5 1-1,8-13-3233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07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1 264 9848,'0'0'1218,"12"-12"-1026,2-2-118,0 1 34,0 0-1,0 0 0,27-16 0,-32 23 29,-1 1 0,1 0 0,0 0 1,0 1-1,0 0 0,1 1 0,18-5 0,-27 8-98,1 0-1,-1 0 1,1 0-1,-1 1 0,1-1 1,-1 0-1,1 0 1,-1 1-1,0-1 1,1 1-1,-1-1 0,1 1 1,-1 0-1,0-1 1,0 1-1,1 0 1,-1 0-1,0 0 1,0 0-1,0 0 0,1 1 1,15 27 369,-8-6-134,-1 0 0,7 35 0,-5-15-12,-6-24-81,0 0 0,0 37 0,-3-35 192,1-1 1,8 38-1,-9-52-251,6 12 854,-6-18-954,-1 1 0,1-1 0,-1 0 0,1 1 0,-1-1-1,1 0 1,-1 1 0,1-1 0,-1 0 0,1 0 0,-1 0 0,1 0 0,0 0 0,-1 1 0,1-1-1,-1 0 1,1 0 0,-1 0 0,1-1 0,0 1 0,-1 0 0,1 0 0,-1 0 0,1 0 0,-1 0 0,1-1-1,0 1 1,-1 0 0,1 0 0,-1-1 0,0 1 0,1-1 0,0 0 0,7-4 58,1-1 1,-1-1-1,-1 0 0,1 0 1,-1-1-1,-1 1 0,0-1 1,10-16-1,-7 8-17,-1 0 0,0 0-1,-1-1 1,5-20-1,0-12 129,5-60-1,-11 67-55,1 0 0,15-48 1,-22 89-127,0 0 1,0 0 0,1 0-1,-1 0 1,0 0-1,1 0 1,-1 0 0,1 0-1,-1 0 1,1 0-1,-1 0 1,1 0 0,0 1-1,-1-1 1,1 0 0,0 0-1,-1 1 1,1-1-1,0 0 1,0 1 0,0-1-1,0 1 1,0-1 0,0 1-1,0 0 1,0-1-1,0 1 1,0 0 0,0 0-1,0 0 1,0 0-1,0-1 1,0 1 0,0 1-1,0-1 1,0 0 0,0 0-1,0 0 1,0 0-1,1 1 1,4 2 11,0 0 0,-1 0-1,0 0 1,0 1 0,8 6 0,-1-1-20,19 13 20,-1 1 0,36 35 0,-64-56 19,1 0 0,0 0 0,-1 0 0,1 0-1,0-1 1,0 0 0,5 3 0,7 3-3125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07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0 9536,'0'0'1689,"-5"11"-1254,-7 13-229,-9 16 426,1 2-1,-18 56 1,32-77-351,1-2 162,0-1 1,-2 21-1,7-35-331,-1 0-1,1 0 0,0 1 0,0-1 1,0 0-1,1 0 0,-1 0 1,1 0-1,0 0 0,0 0 0,1 0 1,-1 0-1,1 0 0,0-1 1,3 6-1,-2-6-30,1 1 0,-1-1 0,1 0 1,0-1-1,0 1 0,0-1 0,1 1 0,-1-1 0,0-1 1,1 1-1,-1-1 0,1 1 0,0-1 0,-1 0 1,1-1-1,7 1 0,-1-1 68,-1 1 0,1-2 0,-1 0 0,1 0 1,-1-1-1,17-4 0,-21 3-54,0 1-1,1-1 1,-1 0 0,0-1 0,9-7 0,3-5-2774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07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 11656,'0'0'552,"67"-22"-208,-25 14 8,5 4 24,-5 4 16,-4 0-80,-8 4 0,-10-2 0,-7 4 16,-3 0-72,-2-2 16,-4-2-56,-2-2 8,2 4-136,-2-2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39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341 1 4312,'0'0'7257,"-2"10"-6788,-7 25-17,-2 0 0,-1 0 0,-2-1 0,-1 0 0,-2-1 0,-26 39 0,-1 2 527,-52 118 0,63-121-410,16-45-133,0 2 248,13-22-503,1-9 328,0-8-3093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08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0 6728,'0'0'1545,"-1"17"-1025,-5 60 679,-29 135-1,24-171-717,1-6 507,-8 55 1,17-81-911,-1 10 1213,5-18-579,5-9-304,25-32 211,46-43 1,-74 78-573,3-4 14,1 0 32,0 1 1,16-13-1,-23 20-69,0-1-1,1 1 1,-1-1 0,1 1 0,-1 0-1,1 0 1,0 0 0,0 0 0,-1 0-1,1 1 1,0-1 0,0 1 0,0 0-1,0 0 1,-1 0 0,6 0-1,-7 1-14,1 0 0,0-1 0,-1 1 0,1 0 0,0 0 0,-1 0 0,1 0-1,-1 0 1,0 1 0,1-1 0,-1 0 0,0 1 0,0-1 0,0 1-1,0-1 1,0 1 0,0-1 0,0 1 0,0 0 0,-1-1 0,1 1-1,0 0 1,-1 0 0,0 0 0,1-1 0,-1 5 0,1 1 24,-1-1-1,0 1 1,0 0 0,0 0 0,-3 12-1,2-16-216,-5 17 715,6-19-634,0-1 1,0 1-1,0 0 0,-1-1 1,1 1-1,0-1 1,-1 1-1,1 0 0,0-1 1,-1 1-1,1-1 1,-1 1-1,1-1 0,-1 0 1,1 1-1,-1-1 1,1 1-1,-1-1 0,1 0 1,-1 0-1,1 1 1,-1-1-1,0 0 0,0 1 1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08.9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6224,'0'0'5177,"12"3"-4665,43 12-8,-52-14-439,0 1 1,0 0 0,1-1-1,-1 1 1,0 0-1,0 1 1,0-1-1,-1 0 1,1 1-1,-1 0 1,1-1-1,-1 1 1,0 0-1,0 0 1,3 7 0,-1-2 90,-1 0 1,0 1 0,-1-1-1,2 12 1,-2-11-48,-2 0 1,1 0-1,-1 0 0,-1 0 1,1 0-1,-2 0 1,1 0-1,-1 0 0,-1-1 1,1 1-1,-5 9 1,0-2 208,-1-1 0,0 0 0,-1 0 1,-21 24-1,30-39-295,0 1 0,0-1-1,0 0 1,0 0 0,0 0 0,0 0 0,-1 0 0,1 0 0,0 0-1,0 0 1,0 1 0,0-1 0,0 0 0,0 0 0,0 0 0,0 0-1,0 0 1,0 1 0,0-1 0,0 0 0,0 0 0,0 0 0,0 0-1,0 0 1,0 1 0,0-1 0,0 0 0,0 0 0,0 0 0,0 0-1,0 0 1,0 1 0,0-1 0,0 0 0,0 0 0,0 0 0,0 0-1,0 0 1,0 1 0,0-1 0,0 0 0,1 0 0,-1 0 0,0 0-1,0 0 1,0 0 0,0 0 0,0 1 0,12 0 360,19-5-296,-28 3 21,70-13 313,-41 7-1045,0 1 0,51-3-1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09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 11352,'0'0'952,"12"6"-646,-10-5-295,144 69 1161,-120-58-851,-1 2 1,0 0-1,-1 2 0,44 37 1,-55-42-158,12 9 357,25 27 0,-42-39-367,-1 1 0,0 0 1,0 1-1,-1 0 0,0 0 1,7 18-1,-11-24-96,0 1-1,0 0 1,0 0-1,-1 0 1,1 0-1,-1 0 1,-1 0-1,1 0 1,-1 0-1,0 0 1,0 0-1,0 1 1,-1-1-1,1 0 1,-2 0-1,1 0 1,0 0 0,-1 0-1,0-1 1,-3 8-1,-7 6 90,-2 1 0,0-1 1,0-1-1,-2-1 0,-28 24 0,-14 16 183,-146 132 861,188-175-1130,1 1 0,0 0 1,1 1-1,1 1 0,1 0 0,0 1 0,1 0 0,-9 20 1,2 11-2778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13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661 1 5824,'0'0'2854,"-1"11"-2010,-2 10-532,0-1 0,-1 0 0,-2 0 0,0 0 0,0 0 0,-16 28 0,6-21-21,-2-1-1,-1 0 1,-42 44-1,-79 62 426,93-90-498,-73 61 467,-45 43 1082,156-135-1462,9-10-237,-1 0 1,1 0-1,-1 0 0,1 0 0,-1 0 0,0 0 0,0 0 1,1 0-1,-1 0 0,0-1 0,0 1 0,0 0 0,0-1 1,0 1-1,0-1 0,-2 2 0,28 8 1144,-5-5-1041,22 4 99,0 3 0,52 21 0,-31-2 79,70 48 0,-64-37-120,8 12 49,-18-11 132,-53-37-287,4 3 254,-10-9-376,0 0-1,1 0 1,-1 0 0,1 0 0,-1 0 0,0 0 0,1-1 0,-1 1 0,1 0 0,-1 0-1,0 0 1,1 0 0,-1 0 0,1-1 0,-1 1 0,0 0 0,1 0 0,-1-1 0,0 1-1,1 0 1,-1 0 0,0-1 0,0 1 0,1 0 0,-1-1 0,0 1 0,0 0-1,1-1 1,-1 1 0,0-1 0,0 0 0,9-14-2832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15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1 363 6224,'0'0'4529,"7"-12"-4092,-3 5-373,5-8 132,0 0 1,0 1-1,2 0 1,0 1-1,19-19 1,-19 22 13,26-18 428,-34 26-559,-1 0-1,1 1 0,1-1 0,-1 1 0,0-1 0,0 1 0,0 0 1,1 1-1,-1-1 0,7 0 0,-10 1-52,1 0-1,0 0 1,0 0-1,-1 0 1,1 0 0,0 0-1,0 1 1,-1-1-1,1 0 1,0 1 0,-1-1-1,1 0 1,0 1-1,-1-1 1,1 1 0,0-1-1,-1 1 1,1-1 0,-1 1-1,1-1 1,-1 1-1,1 0 1,-1-1 0,0 1-1,1 0 1,-1-1-1,1 2 1,4 24 343,-4-15-304,2 10 61,20 173 660,-22-170-633,1 0 1,1 0 0,1 0 0,1-1-1,14 41 1,-19-63-134,1 0 1,-1 0-1,1 0 0,0 0 1,-1 0-1,1 0 0,0 0 1,0 0-1,0 0 0,0 0 1,0 0-1,0 0 0,0-1 1,0 1-1,0 0 0,0-1 1,0 1-1,0-1 0,1 1 1,-1-1-1,0 0 0,0 1 0,0-1 1,1 0-1,-1 0 0,0 0 1,1 0-1,-1 0 0,0 0 1,0 0-1,1 0 0,-1-1 1,0 1-1,0 0 0,1-1 1,-1 1-1,0-1 0,2 0 1,1-1 14,0 0 1,0 0-1,-1-1 0,1 1 1,0-1-1,-1 0 1,0 0-1,1 0 1,-1 0-1,3-5 1,21-39 152,-3 0 1,-2-2-1,26-85 1,13-28 238,-47 126-280,-7 16-12,1 1-1,16-30 1,-21 46-103,-1-1 0,1 0 0,-1 0 0,1 1 0,0 0 0,0-1 0,0 1 0,1 0 0,-1 1 0,1-1 0,0 1 0,0-1 0,0 1 0,0 0 0,0 1 0,0-1 0,8-1 0,-6 2 21,0 1-1,0 0 1,1 0 0,-1 0 0,0 1 0,0 0 0,1 0 0,7 3 0,49 21 264,-42-15-214,-3-3-5,4 2 183,0 0 0,23 16 0,-39-22 119,2 2-3469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15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0 9536,'0'0'1969,"-7"17"-1694,-111 285 1913,92-202-940,24-87-940,0 1 0,0-1 0,1 1 0,1-1 0,3 24-1,-3-34-233,1-1-1,-1 0 0,1 0 0,-1 0 0,1 0 0,0 0 0,0 0 0,0 0 0,0 0 0,0-1 0,0 1 0,1 0 1,-1 0-1,0-1 0,1 1 0,0-1 0,-1 1 0,1-1 0,2 1 0,-1 0 0,0-1 1,0 0-1,1 1 1,-1-1-1,0-1 0,1 1 1,-1 0-1,1-1 1,-1 0-1,7 0 0,0-1 29,0 0 0,0-1 0,0-1 0,0 1 0,0-1 0,-1-1 0,11-5-1,-11 5-19,-1-1-1,-1 0 1,1 0-1,12-12 1,-19 16-95,1 0 1,-1 0-1,0 0 1,0 0-1,0 0 1,0-1-1,0 1 1,0 0-1,0-1 1,0 1-1,-1-1 1,1 1-1,0 0 1,-1-1-1,0 0 1,1 1-1,-1-1 1,0 1-1,1-1 1,-1 1-1,0-1 1,0 0-1,-1 1 1,1-1-1,0 1 1,0-1-1,-1 0 0,1 1 1,-1-1-1,1 1 1,-1-1-1,0 1 1,1 0-1,-1-1 1,0 1-1,0 0 1,-2-2-1,-8-8-2735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15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98 10544,'0'0'216,"11"-7"289,54-21 188,-48 20-503,0 1 1,34-11-1,11 10 257,-49 8-271,-1-2 0,0 1 0,0-1 0,0-1 0,18-6 0,-27 8-100,0 0 1,1 0-1,-1 1 1,0-1 0,1 1-1,-1 0 1,0-1-1,1 2 1,-1-1 0,0 0-1,5 2 1,14 0-1919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16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 7736,'0'0'361,"0"16"-214,-14 203 1266,5-110-434,-3 28 1267,10-120-1321,7-11 198,-3-6-986,0-1 0,1 1 0,-1-1-1,0 0 1,0 0 0,0 0 0,0 0 0,0 0 0,3-2 0,-1 1-158,15-10 360,0 0 0,24-23 0,-27 21-11,1 1 0,0 0-1,25-12 1,-41 24-298,0 1 0,-1 0 0,1 0-1,0-1 1,0 1 0,-1 0 0,1 0 0,0 0-1,0 0 1,0 0 0,-1 0 0,1 0 0,0 0-1,0 1 1,0-1 0,-1 0 0,1 0 0,0 1 0,0-1-1,-1 0 1,1 1 0,0-1 0,-1 1 0,1-1-1,0 1 1,-1-1 0,1 1 0,-1-1 0,1 1 0,-1-1-1,1 1 1,-1 0 0,0 0 0,1-1 0,-1 1-1,1 0 1,-1-1 0,0 2 0,11 33 406,-10-32-392,19 124 876,-10-106-607,-4-15-3204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16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6632,'0'0'6538,"11"12"-6076,33 40 0,-42-48-406,0 0-1,0 0 1,0 0 0,0 0-1,0 0 1,-1 0-1,0 1 1,0-1 0,0 0-1,0 1 1,-1-1 0,0 1-1,0 6 1,-1 0 125,-1 0 0,0-1 0,-7 18 0,6-17-38,-13 28 313,12-33-295,1 1 0,0 0 1,0 1-1,1-1 0,-1 0 1,2 1-1,-2 12 0,3-19-124,0 0 0,0-1 0,1 1 0,-1 0 0,1 0 0,-1 0 0,1 0 0,-1 0 0,1-1 0,-1 1 0,1 0 0,0 0 0,-1-1 0,1 1 0,0-1 0,-1 1 0,1 0 0,0-1 0,0 1 1,0-1-1,0 0 0,-1 1 0,1-1 0,0 0 0,0 1 0,0-1 0,0 0 0,0 0 0,0 0 0,2 0 0,30 1 306,-7-3-169,-1-1 0,1-2 0,37-11 0,-52 13-990,0-2 1,19-10-1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17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10544,'0'0'1524,"10"3"-1119,80 27 670,144 70-1,-205-84-760,1 1-1,-2 1 1,-1 2-1,0 1 1,-2 1-1,45 49 1,-66-66-228,0 0 0,0 0 0,0 0 0,-1 1 0,0-1 0,0 1 0,-1 0 0,0 0 0,0 0 0,0 0 0,0 0-1,-1 1 1,0-1 0,-1 0 0,1 1 0,-1-1 0,0 1 0,-1-1 0,0 0 0,0 1 0,0-1 0,-1 0 0,1 0 0,-2 0 0,1 0 0,-6 11 0,-6 7 41,0 0-1,-2-1 1,0-1-1,-29 31 1,-89 75 308,51-51-140,-45 57 160,108-110-351,1 1-1,2 2 1,-28 51-1,41-69-88,0 1 0,1 1 0,-1-1 0,2 0 1,0 1-1,-2 12 0,5 10-2776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39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10960,'0'0'1882,"14"10"-1471,4 1-276,73 52 547,-66-41-307,0 1-1,21 27 1,-4-5 139,23 31 387,6 5 1103,-71-81-1977,0 1 1,1-1-1,-1 0 1,0 1-1,0-1 1,1 0-1,-1 1 1,0-1-1,1 0 1,-1 0-1,0 1 1,1-1-1,-1 0 1,0 0-1,1 0 1,-1 0-1,0 1 0,1-1 1,-1 0-1,1 0 1,-1 0-1,0 0 1,1 0-1,-1 0 1,0 0-1,1 0 1,-1 0-1,1 0 1,-1 0-1,0 0 1,1 0-1,-1-1 1,1 1-1,-1 0 1,6-12-2421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18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1 228 5320,'0'0'4584,"12"11"-4222,-4-5-302,1 3 2,1-1 1,-1 0-1,2-1 1,-1 0-1,1-1 0,0 0 1,0 0-1,1-1 1,13 3-1,25 3 155,0-3 0,85 4 0,57-6 118,960-53 1027,-229-72-346,-52 3 77,-770 104-938,475-45 1570,-573 56-1631,1 1 0,0 0 0,0 0 0,-1 1 0,1-1 0,0 1 0,-1 0 0,8 2 0,-32 11 630,-34 12-543,-110 35 0,80-38-2694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19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267 3 6824,'0'0'2834,"-14"-1"-2362,6 0-411,0 1 0,0 0 1,-1 0-1,1 0 0,0 1 0,0 0 0,0 1 0,0 0 0,1 0 0,-1 1 0,0 0 0,1 0 0,0 0 0,-1 1 0,1 1 0,1-1 0,-1 1 0,-8 8 0,2 1 159,2-1-1,0 2 0,0 0 0,1 0 1,1 1-1,1 0 0,0 1 0,-5 18 1,12-34-161,0 1-1,0 0 1,1 0 0,-1 0 0,0 0 0,1 0 0,0 1 0,0-1 0,0 0 0,0 0 0,0 0 0,0 0 0,0 0 0,0 0 0,1 0 0,-1 0 0,1 0 0,0 0 0,1 3-1,-1-3-2,0-1 0,1 0-1,-1 0 1,0 0-1,1 0 1,-1 0 0,1 0-1,-1 0 1,1 0 0,0 0-1,-1-1 1,1 1-1,0-1 1,-1 1 0,1-1-1,0 1 1,0-1-1,2 0 1,4 0 72,-1 0 0,1-1 0,0 0 0,0 0 0,0-1-1,0 0 1,-1-1 0,13-5 0,-7 2-13,-2-1-1,1 0 1,-1-1 0,0-1-1,16-16 1,41-54 477,-35 39-227,-27 31-308,7-4 428,-12 13-473,-1 0 0,1 0 0,0 0 0,-1 0 0,1 1 0,0-1 0,-1 0 0,1 0-1,-1 1 1,1-1 0,-1 0 0,1 1 0,0-1 0,-1 0 0,1 1 0,-1-1 0,1 1-1,-1-1 1,0 1 0,1-1 0,-1 1 0,1-1 0,-1 1 0,0-1 0,0 1 0,1 0-1,-1-1 1,0 1 0,0 0 0,5 11 37,0 0 0,-1 1 0,-1-1-1,0 0 1,-1 1 0,1 18 0,0-8 0,10 204 390,-8-79-70,-2-17 184,-4-91-82,12-89-427,11-89-3090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20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8744,'0'0'560,"2"18"-327,38 242 675,20 174 849,-37-246-598,-10-49 425,-13-139-1559,0 1 1,0-1-1,0 1 1,0 0-1,0-1 0,0 1 1,0-1-1,0 1 1,0-1-1,1 1 0,-1-1 1,0 1-1,0-1 1,1 1-1,-1-1 0,0 1 1,1-1-1,-1 1 1,0-1-1,1 0 1,-1 1-1,1-1 0,-1 1 1,1-1-1,0 0-9,0 0 0,0 0 1,-1 0-1,1 0 0,0 0 0,0 0 0,-1-1 0,1 1 0,0 0 1,-1-1-1,1 1 0,0 0 0,-1-1 0,1 1 0,0-1 0,-1 1 1,1-1-1,-1 1 0,1-1 0,-1 1 0,1-1 0,-1 0 0,1 0 1,15-22-1901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20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9744,'2'14'296,"21"257"689,-17 13 271,-4-151-497,27 266 2322,-27-378-2830,-1-14-83,-1 1 0,1 0 0,0 0 0,1-1 0,0 1 0,0 0 0,1-1 0,5 12-1,-8-19-161,0 0-1,0 0 0,0 0 0,0 0 0,1 0 0,-1 0 0,0 0 0,0 0 0,0 0 0,0 0 0,0 0 0,0 1 0,0-1 0,0 0 0,1 0 0,-1 0 0,0 0 0,0 0 0,0 0 0,0 0 0,0 0 0,0 0 1,0 0-1,1 0 0,-1 0 0,0 0 0,0 0 0,0 0 0,0 0 0,0 0 0,0 0 0,0-1 0,1 1 0,-1 0 0,0 0 0,0 0 0,0 0 0,0 0 0,0 0 0,0 0 0,0 0 0,0 0 0,0 0 1,0 0-1,0 0 0,1-1 0,-1 1 0,0 0 0,0 0 0,0 0 0,0 0 0,0 0 0,0 0 0,0 0 0,0-1 0,11-13-275,0-1 1,-1 0-1,0 0 1,-1-1-1,8-22 0,-16 36-26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21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1 7328,'0'0'709,"-3"19"-97,-29 368 2713,25-230-1837,-12 137 1939,15-210-1661,0-74-759,3-21 73,7-49-541,0-73 0,-2 18-202,-2-220 651,-3 320-935,1 0 1,1 0 0,0 0-1,1 0 1,1 0 0,0 1-1,8-23 1,-8 29-29,1 1-1,-1 0 1,2 0 0,-1 0 0,1 0 0,0 1 0,0 0 0,0 0-1,1 0 1,0 0 0,1 1 0,-1 0 0,1 1 0,0-1-1,9-4 1,-3 4 5,-1 0-1,1 1 1,-1 0-1,1 1 1,0 0-1,1 1 1,-1 1-1,0 0 1,21 1-1,-25 1-6,0-1 1,-1 2-1,1-1 0,0 1 0,0 1 1,-1-1-1,1 1 0,-1 1 1,0 0-1,0 0 0,0 0 0,-1 1 1,0 0-1,14 13 0,-19-15-8,1 0-1,-1 0 0,0 1 0,0-1 1,0 1-1,0 0 0,-1 0 1,0-1-1,1 1 0,-1 0 0,-1 0 1,1 0-1,-1 0 0,1 0 0,-1 0 1,0 1-1,-1-1 0,1 0 1,-1 0-1,1 0 0,-1 0 0,0-1 1,-3 7-1,-3 7 30,0 1-1,-2-1 1,-15 25 0,-70 89 145,41-61-41,51-67-137,0-1 0,0 0-1,1 1 1,-1-1 0,1 0 0,0 1 0,0 0 0,0-1-1,0 1 1,0 0 0,0 0 0,1-1 0,-1 1 0,1 0-1,0 0 1,-1 0 0,2 0 0,-1 0 0,0-1 0,0 1-1,2 4 1,0-3-2,1 0 0,-1 1 0,1-1 0,0 0 0,0 0 0,0-1 0,1 1 0,0-1 0,-1 1 1,1-1-1,7 4 0,14 8 10,-1 0 1,2-2-1,0-1 1,46 16-1,122 23 29,-31-9-28,-78-14-4,-70-19 21,-15-9-35,1 0 1,-1 1-1,0-1 1,0 0-1,0 0 1,0 1-1,1-1 1,-1 0-1,0 0 0,0 1 1,0-1-1,0 0 1,0 0-1,0 1 1,0-1-1,0 0 1,0 0-1,0 1 0,0-1 1,0 0-1,0 1 1,0-1-1,0 0 1,0 0-1,0 1 1,0-1-1,0 0 0,0 1 1,0-1-1,-2 2 9,0-1-1,0 1 0,1-1 1,-1 0-1,0 1 0,0-1 1,0 0-1,-1 0 0,1 0 1,-4 0-1,-74 26 149,-137 27 0,164-45-226,0-2 0,0-3 0,-95-5 1,144 1 59,-137-16-450,137 15 416,1 1 0,-1-1 0,1 0 0,-1 0 0,1-1 1,0 1-1,-1-1 0,1 1 0,0-1 0,0 0 0,0 0 1,0-1-1,0 1 0,-2-3 0,-5-16-3573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23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5016,'0'0'6409,"15"12"-5656,-1 0-549,-2 0-11,1-2-1,1 1 1,0-2-1,0 0 1,1 0 0,16 6-1,-7-7 223,0 0 0,0-2 0,34 4-1,76 3 1007,-61-13-222,88-9 0,-114 5-682,-38 3-387,-1 1 1,1-2-1,-1 0 0,0 0 1,1 0-1,-1-1 1,0 0-1,0 0 1,-1-1-1,1 0 1,10-8-1,-18 11-189,1 1 0,-1 0-1,1-1 1,-1 1 0,0 0 0,1-1 0,-1 1-1,0-1 1,1 1 0,-1-1 0,0 1 0,1-1-1,-1 1 1,0-1 0,0 1 0,0-1 0,0 0-1,1 1 1,-1-1 0,0 1 0,0-1 0,0 1-1,0-1 1,0 0 0,0 1 0,0-1 0,-1 1-1,1-1 1,0 1 0,0-1 0,0 1 0,0-1-1,-1 1 1,1-1 0,0 1 0,-1-1 0,1 1-1,-1-2 1,1 2-283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23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67 11856,'0'0'1248,"103"-10"-816,-41 8-24,5 2 8,-3 0-80,-1-4-8,-3 2-40,-3-2 8,3 2-80,1-4 8,-1-6-160,11-12 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24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6728,'0'0'6490,"11"13"-5842,-3-2-536,-1-1 1,0 1-1,0 1 0,-1-1 0,-1 1 1,0 0-1,0 1 0,-2-1 0,1 1 1,2 19-1,0 64 1307,-10 164 0,1-209-652,3-6 937,19-72-337,11-42-900,-12 27-178,2 0-1,1 1 1,30-43 0,-43 74-210,0 1-1,0 0 0,1 0 0,0 1 1,0 0-1,1 0 0,0 1 0,0 1 1,13-7-1,-22 13-59,1-1 0,-1 0 0,1 1-1,-1-1 1,1 1 0,0-1 0,-1 1 0,1 0 0,0 0 0,-1-1 0,1 1 0,0 0 0,0 1-1,-1-1 1,1 0 0,0 0 0,-1 1 0,1-1 0,-1 1 0,1-1 0,-1 1 0,1 0-1,-1 0 1,1 0 0,-1 0 0,1 0 0,-1 0 0,0 0 0,3 2 0,0 4 21,1-1 0,-1 0 0,0 1 0,0 0 0,3 9 0,4 7 97,-6-12-74,8 9 200,-13-19-254,1-1 0,0 1 0,-1-1 0,1 0-1,-1 1 1,1-1 0,0 0 0,-1 0 0,1 1 0,0-1-1,0 0 1,-1 0 0,1 0 0,0 0 0,-1 0-1,1 0 1,0 0 0,-1 0 0,1 0 0,0 0-1,-1 0 1,1-1 0,0 1 0,-1 0 0,1 0-1,0-1 1,-1 1 0,1 0 0,0-1 0,-1 1 0,1-1-1,0 0 1,20-16 115,27-28-1,-33 30-93,-1 2-1,2-1 1,0 2-1,17-11 1,-30 21-24,0 0 0,0 1 0,0-1 0,0 1 0,0 0 1,1 0-1,-1 0 0,0 1 0,1-1 0,-1 1 0,0 0 0,1 0 0,-1 0 0,0 0 0,1 0 1,-1 1-1,6 1 0,-5 0 3,1 0 0,0 0 0,-1 0 1,1 1-1,-1 0 0,0 0 0,0 0 0,0 1 0,0-1 1,4 7-1,5 7 22,-1 1 1,-1 1 0,0 0 0,10 26-1,-19-40-25,4 8 9,12 26 77,24 41 1,-37-72-58,0 0 0,-1 0 0,0 0 0,0 0 0,2 11 0,-5-18-33,0 0-1,-1-1 1,1 1-1,-1-1 1,1 1-1,0 0 1,-1-1-1,1 1 1,0-1 0,0 0-1,0 1 1,-1-1-1,1 0 1,0 1-1,0-1 1,0 0-1,0 0 1,0 0-1,-1 0 1,1 1-1,0-1 1,0 0-1,0-1 1,0 1 0,0 0-1,0 0 1,-1 0-1,1-1 1,0 1-1,0 0 1,0-1-1,1 0 1,8-3-29,0-1 0,0 0 1,0 0-1,-1-1 0,17-14 1,30-32-2812,-51 47 1884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26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16 5224,'0'0'11929,"16"-2"-11656,1-1-198,9-1 148,0 0-1,47 1 1,-66 4-123,0 0 0,0 0 0,0 1 1,11 4-1,-16-6-76,-1 0 1,0 1-1,0-1 0,1 0 1,-1 1-1,0 0 1,0-1-1,0 1 0,0 0 1,1 0-1,-1-1 0,0 1 1,-1 0-1,1 0 1,0 0-1,0 0 0,0 0 1,0 0-1,-1 1 1,1-1-1,0 0 0,-1 0 1,1 0-1,-1 1 0,0-1 1,1 0-1,-1 1 1,0-1-1,0 0 0,0 1 1,0 1-1,-2 6 44,-2 1-1,1 0 1,-1-1 0,0 0-1,-1 0 1,0 0 0,-9 10-1,-3 4 87,-26 25-1,35-40-93,0 0 0,-1-1 0,1 0 0,-1 0 0,-1-1 0,-12 6 0,21-11-36,0-1 0,0 1 0,-1 0 0,1-1 0,0 1 0,0 0 0,0 0 0,0-1 1,0 1-1,0 0 0,0 0 0,0 2 0,1-3-15,-1 0 0,1 1 0,0-1 0,0 0 0,0 1 0,0-1 0,0 0 0,0 1-1,0-1 1,0 0 0,0 1 0,0-1 0,0 0 0,0 1 0,0-1 0,0 0 0,1 0 0,-1 1 0,0-1 0,0 0 0,0 1 0,0-1 0,1 0 0,-1 0 0,0 1 0,0-1 0,0 0 0,1 0 0,-1 1 0,4 1 41,0 1-1,0-1 1,0-1 0,0 1 0,7 2-1,2 1-61,178 76 207,-191-81-195,10 4 8,0 0 0,0 1 0,-1 0 0,13 9 0,-20-13-2,-1 0-1,1 0 0,-1 0 1,0 1-1,1-1 1,-1 0-1,0 1 1,0-1-1,0 0 0,0 1 1,0-1-1,0 1 1,0-1-1,0 1 1,-1 0-1,1-1 0,-1 1 1,1 0-1,-1 0 1,0-1-1,1 1 1,-1 0-1,0 0 1,0 0-1,0-1 0,-1 1 1,1 0-1,0 0 1,-1-1-1,1 1 1,-1 0-1,1-1 0,-1 1 1,0 0-1,-1 1 1,-7 10 22,0 0 0,-1-1 0,-1-1 0,0 0 0,0 0 0,-1-1 0,0-1 0,-24 14 0,-3-1 141,-73 28-1,96-44-81,0-1 0,0 0 0,-1-1 0,-22 2 0,31-3 6,8-3-90,0 0 0,0 0 1,-1 0-1,1 1 0,0-1 0,0 0 0,0 0 1,0 0-1,0 0 0,-1 0 0,1 1 0,0-1 1,0 0-1,0 0 0,0 0 0,-1 0 0,1 0 1,0 0-1,0 0 0,0 0 0,-1 0 0,1 0 1,0 0-1,0 0 0,0 0 0,-1 0 0,1 0 1,0 0-1,0 0 0,0 0 0,-1 0 0,1 0 1,0 0-1,0 0 0,0 0 0,-1 0 0,1-1 1,0 1-1,0 0 0,0 0 0,0 0 0,-1 0 1,1 0-1,0 0 0,0-1 0,0 1 0,0 0 1,0 0-1,-1-1 0,26-6-290,22-5-3067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31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6424,'0'0'3104,"3"16"-2488,21 210 1345,-2 154 2334,-22-372-3946,1 0 85,-1 0 0,1-1 0,3 15 0,-4-22-417,0 1 0,0-1 0,1 0-1,-1 0 1,0 0 0,0 0 0,0 0 0,0 1 0,0-1 0,1 0 0,-1 0 0,0 0 0,0 0 0,0 0-1,0 0 1,1 0 0,-1 0 0,0 0 0,0 1 0,0-1 0,1 0 0,-1 0 0,0 0 0,0 0 0,0 0 0,1 0-1,-1 0 1,0 0 0,0-1 0,0 1 0,1 0 0,-1 0 0,0 0 0,0 0 0,0 0 0,0 0 0,1 0-1,-1 0 1,0 0 0,0-1 0,0 1 0,0 0 0,0 0 0,1 0 0,-1 0 0,0 0 0,0-1 0,0 1 0,9-9 200,-7 8-197,20-27-242,-1-1-1,33-58 1,-38 60-1735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41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0 5824,'0'0'6184,"-2"11"-5748,-10 78 409,3 0 0,5 0 1,7 95-1,8-10 308,-9-139-834,-4-19 903,-5-54-839,-5-56 1,4 15-79,-42-188 1225,49 261-1460,0 0 1,0-1 0,1 1 0,0 0 0,0-1 0,1 1-1,-1 0 1,1-1 0,1 1 0,-1 0 0,1 0-1,3-7 1,-4 10-39,1-1 0,0 1 0,0 0 0,0-1 0,0 1 0,0 0 0,0 0 0,1 0 0,0 1 0,-1-1 0,1 1 0,0-1 0,0 1 0,1 0 0,-1 0 0,0 0 0,1 1 0,-1-1 0,1 1 0,6-2 0,2 1 4,-1 0 0,1 1 0,-1 1 0,1 0 0,15 1 0,-21 0-24,0 0 1,0 1-1,-1 0 1,1 0-1,0 0 1,-1 0-1,1 1 1,-1 0 0,0 0-1,0 1 1,9 6-1,-13-8-5,1-1 0,-1 0-1,0 1 1,1-1 0,-1 1 0,0-1-1,0 1 1,0 0 0,0-1-1,0 1 1,0 0 0,0 0 0,0 2-1,-1 0 3,1 0-1,-1 0 0,0 0 0,0-1 1,-1 1-1,0 5 0,-4 13 12,-1-1 1,-1 0-1,0 0 0,-2 0 0,0-1 0,-2 0 0,0-1 0,-1 0 0,-1-1 1,-21 24-1,33-41-18,0 0 1,0 0-1,0 0 1,0 1 0,0-1-1,0 0 1,1 1-1,-1-1 1,0 0 0,1 1-1,-1-1 1,1 1 0,0-1-1,-1 1 1,1-1-1,0 1 1,0-1 0,0 1-1,0-1 1,0 1-1,0-1 1,0 1 0,1-1-1,-1 1 1,0-1-1,1 1 1,-1-1 0,1 1-1,0-1 1,-1 0-1,1 1 1,0-1 0,0 0-1,0 0 1,0 0-1,0 0 1,0 0 0,0 0-1,0 0 1,2 1 0,6 5-1,0-1 1,1 0 0,0 0-1,15 6 1,-6-3-10,-2 1 7,-1 0-1,-1 1 1,1 1 0,-2 1-1,0 0 1,0 1-1,-1 1 1,-1-1 0,-1 2-1,13 21 1,-23-35 3,0-1 0,0 0-1,0 1 1,-1-1 0,1 1 0,0-1 0,-1 1-1,1-1 1,-1 1 0,0-1 0,0 1-1,1 0 1,-1-1 0,0 1 0,0 0 0,0-1-1,-1 1 1,1-1 0,0 1 0,-1-1 0,1 1-1,-1 0 1,1-1 0,-1 1 0,0-1 0,1 0-1,-1 1 1,0-1 0,0 0 0,0 1 0,0-1-1,0 0 1,-1 0 0,1 0 0,0 0-1,0 0 1,-1 0 0,-1 1 0,-6 2 7,1-1-1,-1 0 1,0 0 0,0-1 0,-15 2 0,12-2 5,-7 1-12,0 0 0,-1-1 0,1-1 0,0-1 0,0-1 0,0 0 0,-36-8 0,43 3 27,5 2-3463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32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374 0 10656,'0'0'570,"-11"17"-386,4-8-146,-88 122 690,73-104-415,-1-1-1,-1-1 1,-32 27-1,12-16 305,-22 16 1248,64-51-1741,0 1 0,0-1 0,0 0 0,0 1 0,1 0 0,-1-1 0,0 1 0,1 0 0,-1 0 0,1 0 0,-1 0 1,1 0-1,0 0 0,-1 4 0,1-4-91,1 0 0,0-1-1,0 1 1,0-1 0,1 1 0,-1-1 0,0 1 0,0-1 0,1 1-1,-1-1 1,1 1 0,0-1 0,-1 0 0,1 1 0,0-1 0,0 0 0,0 1-1,0-1 1,0 0 0,0 0 0,0 0 0,0 0 0,0 0 0,0 0 0,2 1-1,58 45 585,75 44 0,-114-80-272,-1-1 1,2-1-1,-1-1 1,42 9 0,-63-16-285,0-1 1,0 0-1,0 1 1,0-1 0,0 0-1,0 0 1,0 0-1,0 0 1,0 0 0,0 0-1,0 0 1,0 0-1,0 0 1,0-1 0,0 1-1,0 0 1,2-1-1,5-18-88,-6 11 14,24-74-3170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32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 9744,'0'0'1284,"3"11"-671,5 20-135,-2 1 1,-1 0-1,-2 0 1,-1 0-1,-3 44 1,-16 34 1001,-1 19 823,12-81-1370,3-23 85,-1 29-1,8-25 1415,-2-29-2302,3-4-194,4-10-139,21-59-3360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32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 10448,'0'0'2585,"10"-2"-2096,7-1-298,0 1 0,1 0 0,-1 2 0,22 1 0,4 3 156,5 1 302,60 0-1,4-12 352,35 0 833,-121 9-1275,3 0 483,-22-5 74,-12-2-273,-12 0-743,6 4-3063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33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1 258 5016,'0'0'4366,"16"-6"-3740,77-19 586,180-25 1,-29 8 322,45 0 174,-80 15-339,-47 6 368,-159 21-1640,0 0 1,0 0 0,0 0-1,0-1 1,0 0-1,0 1 1,0-1-1,0 0 1,0-1 0,-1 1-1,1 0 1,0-1-1,-1 1 1,1-1-1,3-3 1,-6 4-59,0 1 0,0 0 0,-1-1 0,1 1 0,0 0 0,0-1 0,0 1 0,-1 0 0,1-1 0,0 1 0,-1 0 0,1-1 0,0 1 0,0 0 0,-1 0 0,1 0 0,0-1 0,-1 1 0,1 0 0,-1 0 0,1 0 0,0 0 1,-1 0-1,1 0 0,0-1 0,-1 1 0,1 0 0,-1 0 0,1 0 0,0 0 0,-1 1 0,-17-4 132,-33-3-43,-19-3-162,30 6-2787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34.5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63 10152,'0'0'1002,"-1"12"-406,14 231 3496,-13-225-3546,0-15-402,0 0 0,0 0-1,0 0 1,0 0 0,0 0 0,1 0 0,-1 0-1,1 0 1,0-1 0,0 1 0,0 0-1,0 0 1,0 0 0,4 4 0,-4-7-71,-1 0 0,1-1 0,0 1 0,0-1 0,0 1 0,0-1 0,-1 1 0,1-1 0,0 0 0,0 1 0,-1-1 0,1 0 0,-1 0-1,1 1 1,0-1 0,-1 0 0,1 0 0,-1 0 0,1-1 0,0 0-15,90-156 1198,-26 42-687,-57 102-421,1 0 0,1 1 0,0 0-1,21-20 1,-29 33-132,-1-1 0,0 0 0,0 0 0,0 1 0,1-1 0,-1 1 0,0-1 1,0 1-1,1-1 0,-1 1 0,0 0 0,1 0 0,-1 0 0,1-1 0,-1 1 0,0 1 0,1-1 0,-1 0 0,0 0 0,1 0 0,-1 1 0,0-1 1,1 1-1,-1-1 0,0 1 0,0-1 0,1 1 0,-1 0 0,0-1 0,0 1 0,0 0 0,0 0 0,0 0 0,0 0 0,0 0 0,0 0 0,0 2 1,4 2 36,-1 0 0,0 0 0,-1 0 0,1 1 0,-1 0 0,4 10 1,-3 0 58,0 1 1,-1-1-1,-1 1 0,0 26 1,2 11 418,-4-54-522,0 0 1,0 1-1,0-1 1,0 0-1,0 1 0,0-1 1,-1 0-1,2 0 1,-1 1-1,0-1 0,0 0 1,0 1-1,0-1 1,0 0-1,0 0 0,0 1 1,0-1-1,0 0 1,0 0-1,1 1 0,-1-1 1,0 0-1,0 0 1,0 1-1,1-1 0,-1 0 1,0 0-1,0 0 1,0 1-1,1-1 0,-1 0 1,0 0-1,0 0 1,1 0-1,-1 0 0,0 0 1,1 1-1,-1-1 1,0 0-1,0 0 0,1 0 1,-1 0-1,0 0 1,1 0-1,-1 0 0,0 0 1,1 0-1,-1 0 1,0-1-1,0 1 0,1 0 1,-1 0-1,0 0 1,0 0-1,1 0 0,-1 0 1,0-1-1,16-13 257,-11 9-246,12-10 81,4-5 7,1 0 1,0 2-1,1 1 0,38-21 0,-58 37-96,0-1 0,0 0 1,0 1-1,0 0 0,1-1 0,-1 2 0,1-1 0,-1 0 0,1 0 1,-1 1-1,1 0 0,-1 0 0,1 0 0,-1 0 0,1 0 0,-1 1 1,1 0-1,-1-1 0,1 1 0,-1 1 0,0-1 0,0 0 1,1 1-1,-1 0 0,0-1 0,0 1 0,-1 0 0,1 1 0,0-1 1,-1 0-1,1 1 0,-1 0 0,0-1 0,1 1 0,-2 0 0,4 4 1,8 17 99,-1 0 1,0 0 0,-2 1 0,-1 0 0,-1 1 0,7 41 0,-12-58 287,-1-8-440,3-20-580,-2-51-2744,-3 67 2402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42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4720,'0'0'2473,"12"3"-1905,54 15 644,97 13 0,733 7 1291,-560-48-2142,160-3 98,320-13 339,382 13 353,-892 36-762,-229-13-3,144 39 0,-205-44-301,-12-4-18,0 1 0,0-1-1,0 0 1,0 0 0,0 0-1,5 0 1,-9-1-52,0 0-1,0 0 1,0 1-1,0-1 1,0 0 0,0 0-1,0 1 1,0-1-1,-1 0 1,1 0 0,0 1-1,0-1 1,0 0-1,0 0 1,-1 0 0,1 1-1,0-1 1,0 0-1,-1 0 1,1 0-1,0 0 1,0 1 0,-1-1-1,1 0 1,0 0-1,0 0 1,-1 0 0,1 0-1,0 0 1,0 0-1,-1 0 1,1 0 0,-1 0-1,-8 0 19,0-1 0,1 0 0,-1-1-1,0 0 1,0-1 0,1 1 0,0-1 0,-15-8-1,8 4-10,-43-19-2219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47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 8744,'0'0'1958,"-4"15"-1611,-11 48 271,-11 105 0,17 334 1649,38-86 291,-28-412-2505,-2-2 17,2 1-1,-1-1 1,0 0-1,0 1 1,1-1-1,-1 1 0,1-1 1,0 0-1,0 1 1,0-1-1,0 0 1,0 0-1,0 0 0,2 3 1,-2-6-31,1 0-1,-1 0 1,0 0 0,0 0 0,0 0 0,0 0 0,0 0-1,-1 0 1,1-1 0,0 1 0,0 0 0,-1 0 0,1-1-1,-1 1 1,1-2 0,1 0 22,13-32 83,-2-1 0,13-53 0,-3 8-112,-4 24-2452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48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331 1 12456,'0'0'1590,"-10"5"-1062,-23 11-251,0 2 0,1 1 0,1 2-1,-28 24 1,43-30-214,2 0 0,0 1 0,1 1-1,1 0 1,0 1 0,-16 34 0,24-43-28,0 0-1,1 0 1,0 0 0,0 0 0,1 1 0,0-1 0,1 1-1,0 0 1,1-1 0,0 1 0,0 0 0,1-1 0,0 1-1,1-1 1,0 1 0,1-1 0,4 12 0,-6-18-11,1 0 0,0 1 0,-1-1 0,1 0 0,1 0 1,-1 0-1,0-1 0,1 1 0,0-1 0,-1 1 0,1-1 0,0 0 1,0 0-1,0 0 0,0 0 0,1 0 0,-1-1 0,1 0 0,-1 0 0,0 0 1,1 0-1,0 0 0,-1 0 0,1-1 0,7 0 0,-5 0 12,0-1-1,0 1 1,0-1-1,0-1 0,0 1 1,0-1-1,0 0 1,-1-1-1,1 1 1,-1-1-1,1 0 1,-1 0-1,0-1 1,0 0-1,5-4 0,0-3 26,-1 0 0,0-1 0,0 1-1,-1-2 1,-1 1 0,0-1-1,-1-1 1,9-24 0,-10 20 35,0 0 0,-1-1 0,-1 1 1,0-1-1,-2 0 0,0-27 0,-6 24 178,3 50 246,23 357 42,-8-213-322,5-3-2,0 6 95,-8-93 159,-8-84-445,1-1 0,-1 0-1,0 0 1,0 0 0,0 0 0,0-1 0,1-3 0,22-71-59,23-135 0,-37 157-44,6-36-2826,-13 74-11069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48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14368,'0'0'3369,"13"10"-2896,-4-5-438,0 2-1,0-1 0,-1 1 1,0 1-1,-1 0 1,1 0-1,-1 0 1,-1 1-1,0 0 1,0 0-1,-1 0 1,5 11-1,9 35 17,-2 0 1,-2 2-1,-3-1 0,6 68 0,2 236 173,-18-282-144,7 246 588,-10-307-578,1-16-58,0 1 1,-1 0-1,1 0 0,0 0 0,0-1 0,0 1 0,0 0 0,1 0 0,-1 0 0,1 2 0,0-4-26,-1 0-1,0 0 1,1 0 0,-1 0 0,0 0 0,0 0 0,1 0 0,-1 0 0,0 0-1,1 0 1,-1 0 0,0 0 0,0-1 0,1 1 0,-1 0 0,0 0 0,0 0-1,1 0 1,-1-1 0,0 1 0,0 0 0,1 0 0,-1-1 0,0 1 0,0 0 0,0 0-1,0-1 1,1 1 0,-1 0 0,0 0 0,0-1 0,0 1 0,0 0 0,0-1-1,0 1 1,0-1 0,1 0 9,19-38-287,-2-1 0,21-65 0,-31 82-1362,-1 3-11309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49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92 13056,'0'0'2166,"4"14"-1683,8 50-1,8 101 0,-19 365 827,3-459-756,-5-63-195,-1-14 12,-3-17-127,-13-288 424,12 245-497,3-1 0,3 1 1,15-118-1,-13 171-137,1 1 0,0 0 0,1 0-1,0 0 1,1 1 0,1 0 0,-1-1 0,2 2 0,-1-1 0,2 1-1,15-18 1,-16 21-9,1 0 1,-1 1-1,1 0 0,0 1 0,0 0 0,1 0 1,0 1-1,0 0 0,0 0 0,0 1 0,0 0 1,1 1-1,-1 0 0,1 1 0,18-1 0,-18 1-1,0 2-1,1-1 0,-1 2 1,-1-1-1,1 1 1,0 1-1,0-1 0,-1 2 1,1-1-1,-1 2 0,13 7 1,-18-10-14,-1 0 1,1 1-1,-1 0 1,0 0-1,0 0 1,0 0-1,0 0 1,-1 1-1,1-1 1,-1 1-1,0 0 1,0 0-1,0 0 1,0 0-1,-1 0 1,0 0-1,0 0 1,0 0-1,0 0 1,0 1-1,-1-1 1,0 0-1,0 1 1,0-1-1,-1 0 1,1 0-1,-1 1 1,-2 7-1,-6 12 41,0-1 0,-1-1 0,-26 43 0,21-41 13,2 1 1,-20 48 0,33-71-57,-1 1 1,0-1-1,1 1 0,-1 0 0,1-1 1,0 1-1,0-1 0,0 1 1,0 0-1,0-1 0,1 1 0,-1 0 1,1-1-1,0 1 0,0-1 1,0 1-1,0-1 0,0 1 0,0-1 1,0 0-1,1 0 0,2 3 1,2 3 9,2-1 0,-1 0 1,1-1-1,13 9 1,-5-4-13,13 8 25,0-1 1,1-2-1,47 17 0,-38-16 40,50 28 0,-83-41-69,-2-2 17,1 1 0,-1 0 0,0 0 0,1 0 0,-1 0-1,4 5 1,-8-7-12,1 0-1,-1 0 0,1 0 0,-1 0 1,1 0-1,-1 0 0,0 0 1,1 0-1,-1 0 0,0 0 0,0 0 1,0 0-1,0 0 0,0 0 1,0 0-1,0 0 0,0 0 0,0 0 1,0 0-1,0 0 0,-1 0 0,1 0 1,0 0-1,-1 0 0,1 0 1,-1 0-1,1-1 0,-1 1 0,0 0 1,1 0-1,-1 0 0,0-1 1,1 1-1,-1 0 0,0-1 0,-1 2 1,-4 3 8,-1-1 1,0 1-1,0-1 0,0 0 1,0-1-1,-1 0 1,1 0-1,-12 2 1,8-1-3,-38 10 66,-1-2-1,-95 11 1,-109-9 103,204-12-160,42-1-17,-73-1 44,73-1-46,0 0 1,0 0-1,1 0 0,-1-1 1,0 0-1,1-1 0,-13-5 1,19 7-76,-1 0-1,1 0 1,0 0 0,-1 0 0,1-1 0,0 1 0,0 0 0,0-1 0,0 1 0,0-1 0,0 1-1,1-1 1,-1 1 0,0-1 0,1 0 0,-1 1 0,1-1 0,-1 0 0,1 1 0,0-1 0,0 0-1,0 1 1,0-1 0,0 0 0,0 0 0,1-2 0,-1 1-1119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42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 7024,'0'0'7074,"11"-8"-6576,-3 2-377,-5 3-77,1 0-1,-1 0 0,0 1 1,1 0-1,-1-1 0,1 1 1,0 1-1,0-1 0,0 0 1,0 1-1,0 0 0,0 0 1,0 0-1,0 0 0,0 1 1,1 0-1,-1-1 1,7 2-1,41 9 883,87 29 0,-89-24-352,-30-6-209,-18-8-301,1 1 1,0-1-1,-1 0 1,1 0 0,0 0-1,0 0 1,0-1-1,4 1 1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54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1339 1 5224,'0'0'1841,"4"11"-1470,-1-4-330,-1 0 1,1 0-1,-2 0 0,1 1 1,-1-1-1,0 0 1,-1 1-1,0-1 0,0 1 1,0-1-1,-1 1 1,0-1-1,-1 0 1,0 1-1,0-1 0,-5 11 1,-3 7 54,-1 0 0,-1 0 0,-20 28 0,-62 71 184,-340 335 812,-43-31 433,399-360-1016,-83 91-1,129-124-1881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1:55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1345 0 8536,'0'0'1768,"-103"79"-1168,-6-4-112,-46 31 0,-38 27-128,27-12 0,33-12-40,25-18 16,15-17-8,8-9 8,13 1-144,15 3 0,11-15-72,22-13-8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10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493 624 5920,'0'0'7853,"-12"5"-7345,-7 2-362,-146 50 1913,150-54-1865,-1 2 0,1 0 0,-1 1 0,1 0 0,1 1 0,-1 1 0,2 1 0,-1 0 0,1 0 0,0 1 0,1 1-1,-11 12 1,-2 4 823,-41 61 0,64-86-966,1 1 0,-1 0 0,1-1 0,0 1 0,0 0 0,0 0 0,0 0 0,1 0 0,-1 0 0,1 0 0,-1 0 0,1 0 0,0 0 0,1 0 0,-1 0 0,0 0 0,1 0 0,-1 0 0,1 0 0,0 0 0,0-1 0,0 1 0,1 0 0,-1 0 0,1-1 0,-1 1 0,1-1 0,0 1 0,0-1 0,0 0 0,3 3 0,3 2 16,-1-1 0,2 0 0,-1 0-1,1-1 1,-1 0 0,1 0-1,1-1 1,11 4 0,-15-6-41,0-1 0,1 0 1,-1 0-1,0-1 0,1 0 0,-1 0 0,0 0 1,0-1-1,1 0 0,-1 0 0,0-1 1,0 1-1,0-1 0,0-1 0,9-4 0,6-4 63,-1-1 1,33-25-1,-46 31-77,0 0 1,0 0 0,-1-1 0,1 0 0,-1 0 0,-1-1 0,1 0 0,-2 0 0,1 0-1,-1 0 1,0-1 0,0 0 0,-1 1 0,-1-1 0,1 0 0,-1-1 0,1-17 0,5-38 66,-2 0 1,-3-65-1,-5 29 7,2 44-11,-2 1 0,-3 1 0,-14-67 0,10 77-24,6 29-22,0 0 0,-1 1 0,0 0 0,-2-1 0,-7-15 0,-7 7 168,10 43-78,5 11-123,2 1 1,0 0-1,3 46 0,0 11-26,0-46 38,11 85 1,-1-36 27,3 38-1,-9-109-13,0 0 0,1-1-1,1 0 1,13 28 0,-12-31 16,1-1-1,1 1 1,0-2-1,1 1 1,13 14 0,-19-25-15,-1 0 1,2-1-1,-1 1 1,0-1-1,1 0 1,-1 0-1,1 0 1,0 0-1,0-1 1,0 0 0,1 0-1,-1-1 1,0 1-1,1-1 1,-1 0-1,0-1 1,1 1-1,0-1 1,-1 0-1,9-1 1,-6 0-4,-1-1 0,0 1 0,0-1 0,0-1 0,0 1 0,0-1-1,-1-1 1,1 1 0,-1-1 0,11-8 0,-4 0 35,0 0 1,-1-1-1,14-18 0,-25 28-41,1 0-1,-1 0 1,1 0 0,-1 0 0,0 0-1,0-1 1,0 1 0,0 0-1,-1 0 1,1-1 0,-1 1 0,0 0-1,0-1 1,0 1 0,0 0 0,-1-1-1,1 1 1,-1 0 0,0 0 0,0-1-1,0 1 1,-3-4 0,4 6-11,0 1 0,-1-1 0,1 0 0,-1 1 0,1-1 0,-1 1 0,1-1 0,-1 1 0,1 0 0,-1-1 0,0 1 0,1-1 0,-1 1 0,1 0 0,-1 0 0,0-1 0,1 1 0,-1 0 0,0 0 0,1 0 0,-1 0-1,0 0 1,1 0 0,-1 0 0,0 0 0,0 0 0,1 0 0,-1 0 0,0 0 0,1 0 0,-1 0 0,0 1 0,1-1 0,-1 0 0,1 1 0,-1-1 0,0 1 0,-22 16 68,15-10-63,2 2 0,-1-1 0,1 1 0,0 0 0,1 0 0,0 0 0,1 1 0,0 0 0,0 0 0,1 0 0,0 0 0,1 1 0,0-1 0,1 1 0,0 17 0,1-20-1,1-1 0,1 1 0,0 0 1,0-1-1,0 1 0,1-1 0,0 0 0,0 0 0,1 0 1,5 8-1,-4-7-3,1 0 1,0-1-1,0 1 0,0-1 1,1-1-1,0 1 1,0-1-1,10 6 1,-15-11-5,0 0 0,0 0 1,0 0-1,0 0 1,1-1-1,-1 1 1,0-1-1,0 1 0,1-1 1,-1 0-1,0 0 1,1 0-1,-1 0 1,0 0-1,1-1 0,-1 1 1,0-1-1,0 1 1,1-1-1,-1 0 1,0 0-1,0 0 0,0 0 1,0 0-1,0 0 1,0-1-1,0 1 1,-1-1-1,1 1 0,0-1 1,-1 0-1,1 1 1,-1-1-1,2-4 1,2 0-2,-1-1 1,0 0 0,0 0 0,-1 0 0,0 0 0,-1 0 0,1-1 0,2-14 0,-5 9 4,-1 0 0,0 0 0,-1 0 1,0 1-1,0-1 0,-2 1 0,0 0 0,0 0 0,-1 0 0,0 0 0,-1 1 0,-12-19 0,12 23 4,0 1 0,0 0 0,0 0 0,-1 0 0,1 1 0,-1 0 0,-1 1 0,-13-8 0,19 11-5,-14-5 87,22 16-54,26 22-23,-31-31-11,19 17 1,1-1-1,0-2 0,1 0 0,1-1 0,0-1 0,36 13 0,-38-18 1,0 0 1,1-2 0,0-1 0,0 0-1,1-2 1,-1 0 0,45-2-1,-62-1 8,1-1-1,-1 0 0,1 0 0,0 0 0,-1-1 1,0 1-1,1-1 0,-1-1 0,0 1 0,0-1 1,0 0-1,0 0 0,-1 0 0,1-1 0,-1 0 1,0 0-1,4-4 0,-6 5 0,-1 1-1,1-1 1,-1 1 0,1-1-1,-1 0 1,0 0 0,0 0-1,0 1 1,0-1 0,-1 0-1,1 0 1,-1 0 0,0 0-1,1 0 1,-2 0 0,1 0-1,0 0 1,0 0 0,-1 0-1,0 0 1,0 0 0,0 0-1,0 0 1,0 0 0,0 1-1,-1-1 1,1 0 0,-1 1-1,0-1 1,1 1 0,-1 0-1,-3-3 1,0-1 9,-1 0 1,0 0-1,0 0 1,0 1-1,-1 0 0,1 0 1,-1 1-1,0 0 0,0 0 1,-11-3-1,13 5-11,0 1 1,0 1-1,1-1 1,-1 0-1,0 1 1,0 0-1,0 0 1,0 1-1,0 0 0,0-1 1,0 1-1,0 1 1,0-1-1,1 1 1,-1 0-1,0 0 1,1 0-1,-6 5 0,5-4-1,0 0-1,0 1 0,1-1 0,0 1 1,0 0-1,0 1 0,0-1 0,0 1 1,1-1-1,0 1 0,0 0 0,0 0 1,-2 8-1,2-5 1,1 0 0,0 0 0,1 1 1,0-1-1,0 0 0,0 1 0,1-1 0,2 13 0,0-6 0,1 0 0,0 0-1,2 0 1,-1 0 0,2-1-1,0 0 1,1 0 0,0 0-1,15 20 1,-10-20 3,0-2 0,0 0 0,1 0 0,1-1 0,0 0 0,1-2 0,0 1 0,0-2 0,1 0 0,24 9-1,-35-16-3,0 1 0,0-1-1,0 1 1,1-1-1,-1-1 1,0 1-1,0-1 1,1 0 0,-1 0-1,0-1 1,0 1-1,1-1 1,-1 0 0,0 0-1,0-1 1,0 0-1,0 0 1,8-5-1,3-3 63,0-1-1,-1 0 1,26-27-1,-40 38-64,9-10 46,-1 0-1,0-1 1,-1 0-1,-1 0 1,1-1-1,-2 0 1,10-22 0,-1-9 158,11-44 1,2-9 272,-27 93-427,0-1 0,0 1 1,0 0-1,1 0 0,-1 0 0,1 0 0,-1 0 1,3-2-1,-3 5-44,-1 0 0,0 0 0,0-1 0,0 1 0,1 0 0,-1 0 0,0 0 0,0 0 0,1 0 0,-1 0 0,0 0 0,0 0 0,1 0 0,-1 0 0,0 0 0,0 0 0,1 0 0,-1 0 0,0 0 0,0 0 0,1 0 0,-1 0 0,0 0 0,0 1 0,1-1 0,-1 0 0,0 0 0,0 0 0,0 0 0,1 0 0,-1 1 0,0-1 0,0 0 0,11 17 83,-2 5-67,0 0 0,-2 0 0,-1 0 0,0 1 0,-2 0-1,0 0 1,-2 0 0,0 1 0,-2-1 0,-4 39 0,4-57-19,-1-1-1,0 1 1,0 0 0,0-1 0,-1 1 0,0-1-1,1 1 1,-2-1 0,1 0 0,0 1 0,-1-1 0,0 0-1,0-1 1,0 1 0,0-1 0,-1 1 0,-3 3-1,3-5 3,1 0 0,0 0 0,-1-1 0,1 1 0,-1-1 0,1 0-1,-1 0 1,0 0 0,0 0 0,1 0 0,-1-1 0,0 0-1,0 0 1,0 0 0,0 0 0,1 0 0,-1-1 0,0 0 0,0 0-1,1 0 1,-7-2 0,6 1-2,0 1-1,0-1 1,1 0 0,-1 0 0,0 0-1,1 0 1,-1-1 0,1 1-1,0-1 1,0 0 0,0 0-1,0 0 1,0 0 0,1 0 0,0-1-1,-1 1 1,-1-5 0,4 6-4,0 0 0,0 1 0,1-1 1,-1 1-1,0-1 0,1 0 1,-1 1-1,1-1 0,-1 1 0,1-1 1,0 1-1,-1-1 0,1 1 0,0-1 1,0 1-1,0 0 0,0-1 0,0 1 1,1 0-1,-1 0 0,0 0 0,0 0 1,1 0-1,-1 0 0,3-1 1,40-23 56,-43 25-57,33-14 61,0 2 1,1 1-1,0 2 0,1 1 1,-1 2-1,48-2 1,-69 7-135,0-1 0,1 0 0,-1-1 0,-1-1 0,26-9 0,0-11-5064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11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0 520 8336,'0'0'3028,"6"15"-2278,2 5-432,-1 0 1,-1 0-1,0 1 0,3 39 0,-5 10 1279,-4 1 0,-15 130-1,4-155 219,10-42-860,4-16 255,-2 10-1070,16-52 499,26-53 0,-9 23-198,-30 75-361,0-1 0,1 1-1,0 0 1,0 0 0,10-11 0,-13 17-39,0 0 0,1 0-1,-1 0 1,1 1 0,0-1 0,0 1 0,0 0 0,0 0 0,1 0 0,-1 0 0,0 1 0,1-1-1,-1 1 1,1 0 0,0 0 0,-1 0 0,1 1 0,5-1 0,-6 1-12,0 1 0,0-1 0,0 1 0,0 0 0,0 0 1,0 0-1,0 1 0,0-1 0,-1 1 0,1-1 0,0 1 0,-1 0 0,1 0 1,3 4-1,-1 0 42,0 0 0,0 0 1,0 0-1,7 13 0,-6-5 49,-1-1 0,-1 1-1,0-1 1,-1 1 0,-1 0-1,0 0 1,0 27 0,1 4 219,-5 27 949,2-72-1279,0 0-1,0 0 1,0 0-1,0 0 1,0 1-1,0-1 0,0 0 1,0 0-1,0 0 1,0 0-1,0 0 1,0 0-1,0 1 0,0-1 1,0 0-1,1 0 1,-1 0-1,0 0 0,0 0 1,0 0-1,0 0 1,0 0-1,0 0 1,0 1-1,1-1 0,-1 0 1,0 0-1,0 0 1,0 0-1,0 0 1,0 0-1,0 0 0,1 0 1,-1 0-1,0 0 1,0 0-1,0 0 0,0 0 1,0 0-1,1 0 1,-1 0-1,0 0 1,0 0-1,0 0 0,0 0 1,0 0-1,0 0 1,1-1-1,-1 1 1,0 0-1,12-6 2,11-12-396,10-15-247,9-8-1763,-1-1 0,64-89 0,-105 131 2323,2-2-305,-1-1-1,1 1 0,-1-1 0,1 1 1,-1-1-1,0 1 0,0-1 0,1-5 0,-9 21-654,3-2 1160,1 1 0,0 0 1,1 0-1,0 0 0,1 0 0,0 0 0,2 20 0,-1-26-18,1 1 0,1-1 1,-1 0-1,1 0 0,0 0 0,0 0 0,1 0 0,0 0 0,0 0 0,0-1 0,0 1 1,1-1-1,0 0 0,0 0 0,1-1 0,5 6 0,-8-8-41,0-1 0,0 1-1,-1-1 1,2 0 0,-1 1-1,0-1 1,0 0 0,0 0 0,0 0-1,1 0 1,-1-1 0,0 1 0,1-1-1,-1 1 1,1-1 0,-1 0 0,0 0-1,1 0 1,-1 0 0,1 0-1,-1-1 1,0 1 0,1-1 0,-1 1-1,0-1 1,3-1 0,-1 0 14,-1 0-1,0-1 1,0 1 0,0-1 0,-1 1-1,1-1 1,0 0 0,-1 0 0,0 0-1,0 0 1,0 0 0,0-1 0,0 1-1,-1 0 1,0-1 0,2-4 0,1-5 122,-1-1 0,-1 1-1,0-1 1,1-22 0,-3 29-119,-1 0-1,1 0 1,-1 0-1,0 1 1,0-1-1,-1 0 1,0 0-1,0 1 1,-1-1-1,0 1 0,-4-8 1,1 5 53,3 3-2,-1 1 0,1 0-1,-1 0 1,1 0 0,-2 0 0,1 1 0,0-1-1,-1 1 1,0 0 0,-7-4 0,3 7 210,12 8-72,11 10-16,-14-17-258,5 6 21,0-1-1,1 0 1,0 0-1,-1-1 1,1 0-1,1 0 1,-1 0-1,1-1 0,-1 1 1,1-2-1,0 1 1,0-1-1,1 0 1,-1 0-1,0-1 1,0 0-1,1-1 1,-1 1-1,1-1 0,-1-1 1,0 1-1,1-1 1,-1-1-1,0 1 1,0-1-1,11-4 0,1-5 3,0 0 0,-1 0 0,0-2-1,-1 0 1,0-1 0,-1-1 0,-1 0-1,-1-1 1,0-1 0,-1 0 0,13-22-1,-1-4 38,-2-2-1,-1 0 1,25-82-1,-33 80 13,6-49 1,-11 49 131,16-50 0,-23 95 97,-2 9-181,-1 19-70,0-22-18,-18 434 512,11-206-177,4 36 257,1-216-416,2-44-365,3-36-476,6-163-2520,-8 170 963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12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14776,'0'0'1469,"16"14"-1072,-8-7-341,9 7 67,0 0-1,1-1 1,1 0-1,0-2 0,33 15 1,-15-13 273,1-2 1,0-2 0,1-2-1,-1-1 1,2-2 0,-1-1-1,0-2 1,0-2 0,69-11-1,-108 12-407,20-5 417,-17-1-3201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12.6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34 8432,'0'0'5045,"11"9"-4329,-11-8-703,7 5 93,-1-1 1,1 1 0,0-1-1,0-1 1,0 1-1,1-1 1,-1-1 0,1 1-1,0-1 1,0-1-1,0 1 1,17 1 0,162 9 1603,199-12 0,-308-3-1315,325-21 1695,-384 21-1836,0-1-1,0-1 1,0-1 0,-1-1 0,0-1 0,22-10 0,-39 16-236,1 0 1,-1 0-1,1 0 1,-1 1-1,1-2 1,-1 1-1,0 0 1,0 0-1,0 0 1,1-1-1,-1 1 1,0 0 0,0-1-1,-1 1 1,1-1-1,0 1 1,0-1-1,-1 0 1,1 1-1,0-3 1,0-10-2792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15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215 783 8640,'0'0'5010,"-9"4"-4410,6-3-558,-7 3 108,-1 0 0,1 1 0,1 0 0,-1 0-1,1 1 1,-14 11 0,10-4 55,0 0 1,1 1-1,1 0 0,1 1 1,0 0-1,0 0 1,2 1-1,-12 30 0,17-37-76,0 1 0,0-1 0,1 1 0,1 0 0,0-1 0,0 1 0,2 18 0,-1-21-29,1-1 0,1 1 0,-1-1 0,1 1 0,0-1 0,1 0 0,-1 0 0,1 0 0,0 0 0,1-1 0,0 1 0,7 8 0,-9-12-60,0 1 1,1-1-1,-1 0 0,1 0 1,0 0-1,0 0 0,0 0 1,0-1-1,0 1 1,0-1-1,0 0 0,0 0 1,1 0-1,-1 0 0,0 0 1,1-1-1,-1 1 1,0-1-1,1 0 0,-1 0 1,1-1-1,-1 1 0,0-1 1,1 1-1,-1-1 1,0 0-1,0 0 0,1-1 1,-1 1-1,0 0 0,4-4 1,8-4 46,-2 0 0,1-2 1,-1 1-1,-1-2 0,13-12 1,-7 3 24,-1 1 0,0-2-1,-2 0 1,-1-1 0,21-43 0,-20 29 0,-1 0 1,-2-1-1,10-53 0,-9 1 77,-3-1 0,-5-151 1,-5 218-148,-2 0 0,-1 1 1,-9-39-1,8 48-2,0 0 0,-1 0 0,-1 1 1,0 0-1,-1 0 0,0 0 0,-11-13 0,17 24-23,-1 0 1,1 0-1,-1 0 0,0 1 0,0-1 1,0 0-1,0 1 0,0-1 0,0 1 0,0 0 1,-4-2-1,5 3-10,0 0 0,0 0 0,0-1 1,0 1-1,0 1 0,0-1 0,0 0 0,0 0 1,1 0-1,-1 0 0,0 1 0,0-1 0,0 1 1,0-1-1,0 0 0,0 1 0,0-1 0,1 1 1,-1 0-1,0-1 0,0 1 0,1 0 0,-1-1 1,0 1-1,1 0 0,-1 0 0,1 0 0,-1-1 0,1 1 1,-1 0-1,1 0 0,-1 1 0,-10 23 38,0 1 0,2 0 0,0 1 0,2-1 0,1 1 0,1 1 0,1-1 0,2 1 0,1 46 0,6-6 63,2 0 1,29 118-1,-27-151-56,2 0-1,0-1 1,20 37 0,-23-54-21,2 1 0,0-1 0,2-1 0,-1 0 0,2 0 0,0-1 0,20 17 0,-28-27-20,1-1 0,0 0 0,1 0 0,-1 0 0,1 0-1,-1-1 1,1 0 0,0-1 0,0 1 0,0-2 0,1 1 0,-1-1 0,0 0 0,1 0 0,-1-1 0,1 0 0,-1 0 0,15-3 0,-12 1 2,0-1-1,0 0 1,-1-1-1,1 0 1,-1 0-1,0-1 1,0 0-1,-1-1 1,1 0-1,-1 0 1,-1-1 0,1 0-1,8-10 1,-7 6 17,0 0 0,-1-1 0,0 0 0,-1 0 1,0-1-1,-1 0 0,0 0 0,-1 0 0,4-20 0,-7 24-2,0 0-1,-1 0 1,-1 0-1,1 0 0,-2 0 1,1 0-1,-1 0 1,0 0-1,-1 1 0,0-1 1,-1 0-1,1 1 0,-2-1 1,1 1-1,-9-14 1,12 20-17,-1 1 1,0 0-1,1-1 1,-1 1-1,0 0 0,0 0 1,0 0-1,0 0 1,0 0-1,0 0 1,0 0-1,0 0 1,0 0-1,-1 0 1,1 1-1,0-1 1,0 1-1,-1-1 1,1 1-1,0-1 1,-1 1-1,1-1 1,-1 1-1,1 0 1,0 0-1,-1 0 1,1 0-1,-1 0 1,1 0-1,0 0 1,-1 0-1,1 1 1,-1-1-1,1 1 1,0-1-1,-1 1 1,1-1-1,0 1 1,0 0-1,-1-1 1,1 1-1,-2 2 1,-1 0 4,1 0-1,-1 1 1,1 0 0,-1 0 0,1 0 0,0 0-1,1 0 1,-1 1 0,1-1 0,0 1 0,-2 5 0,3-6-11,-1 1 1,1-1-1,0 1 1,1 0-1,-1 0 1,1-1-1,0 1 1,0 0-1,1 0 1,-1-1-1,1 1 1,0 0 0,0-1-1,1 1 1,2 6-1,-2-8-3,0 0 0,0 1 0,0-2 0,1 1 0,-1 0 0,1 0 0,-1-1 0,1 1 0,0-1 0,0 0-1,0 0 1,0 0 0,0 0 0,1 0 0,-1-1 0,1 0 0,-1 1 0,1-1 0,-1 0 0,8 0 0,2 0 3,0-1 1,-1 0 0,1-1-1,-1-1 1,1 0 0,-1-1-1,1 0 1,22-9 0,-15 5 9,1 1 0,21-4 0,-40 9-13,1 1 1,0-1-1,-1 1 0,1 0 1,0-1-1,-1 1 0,1 1 1,0-1-1,0 0 1,-1 1-1,1-1 0,0 1 1,-1 0-1,1-1 0,-1 1 1,1 1-1,-1-1 1,1 0-1,-1 1 0,0-1 1,0 1-1,0-1 0,0 1 1,0 0-1,0 0 1,0 0-1,0 0 0,-1 1 1,1-1-1,-1 0 0,2 5 1,5 9 8,-1 1 0,0 0 0,-1 0 0,-2 1 0,1-1-1,-2 1 1,0 0 0,-2 0 0,0 32 0,-5 24 88,-3 0-1,-27 112 1,27-149-53,5-24 7,-1-1 0,0 0-1,0 0 1,-1 1 0,-1-2 0,-10 20 0,14-34-21,-1 0 0,1-1 1,0 1-1,0-1 0,0 1 0,1-1 0,-1 1 0,1-1 0,0-5 0,1-70 29,3 0-1,3 1 1,5-1-1,2 2 1,41-127-1,-44 171-47,2 1 0,1 0 0,34-56 0,-40 75-5,1 1 0,0 0 0,1 0 0,0 1 0,0 0 0,2 1 0,-1 0 0,1 1 0,0 0 0,1 1 0,18-9 0,-27 15-1,1 0 1,-1 1-1,0-1 0,1 1 1,-1 0-1,1 0 0,-1 1 1,1-1-1,4 1 0,-6 0-1,-1 1-1,0-1 0,1 1 0,-1 0 1,0-1-1,0 1 0,0 0 0,1 0 1,-1 1-1,0-1 0,0 0 1,0 1-1,-1-1 0,1 1 0,0 0 1,-1 0-1,1-1 0,1 3 0,5 8 13,-1 0-1,0 0 1,0 0-1,-2 0 1,1 1-1,-2 0 1,1 1-1,-2-1 0,0 1 1,0-1-1,-2 1 1,1 21-1,-2-24 16,0 1 0,-1-1 0,0 1-1,-1-1 1,-1 1 0,0-1 0,0 0 0,-1 0 0,0 0-1,-1-1 1,0 1 0,-1-1 0,0 0 0,-1-1 0,-11 13-1,17-19-20,-1-1-1,0 0 1,0 0-1,0 0 1,0 0-1,-1-1 1,1 1-1,0 0 0,-1-1 1,1 0-1,-1 1 1,1-1-1,-1 0 1,0 0-1,1-1 1,-1 1-1,0 0 0,0-1 1,1 0-1,-1 0 1,0 0-1,0 0 1,0 0-1,0 0 1,1-1-1,-1 1 0,0-1 1,0 0-1,1 0 1,-1 0-1,1 0 1,-1 0-1,1 0 1,-1-1-1,-1-1 0,-9-4 39,1-1-1,-17-13 1,25 18-41,0-2 0,0 1 0,0 0 0,0-1 1,1 0-1,-1 0 0,1 0 0,-4-9 0,6 12-12,0 0 1,0 0-1,1 0 1,-1 0-1,0 0 0,1 0 1,0 0-1,-1 0 1,1 0-1,0-1 1,0 1-1,0 0 0,1-3 1,-1 3-4,1 1 0,0 0 1,0-1-1,0 1 0,0 0 0,0-1 1,0 1-1,0 0 0,0 0 1,0 0-1,0 0 0,1 0 0,-1 0 1,0 0-1,1 1 0,-1-1 1,1 0-1,-1 1 0,2-1 0,20-7-42,0 2 1,0 1-1,0 1 0,30-2 0,44-8-73,-61 6 57,-1-2-1,36-15 0,-57 19 40,0-1 0,0 0 0,0-1 0,-1-1 0,-1 0 0,0-1 0,15-15 0,-23 22 16,4-5-21,0-1 0,-1 0 0,10-14 0,-16 21 28,0 0 1,0 1-1,0-1 0,0 0 0,0 0 1,0 0-1,-1 0 0,1 0 0,0 0 1,-1 0-1,0 0 0,1 0 1,-1 0-1,0 0 0,0 0 0,0 0 1,-1 0-1,1 0 0,0 0 0,-1 0 1,1 0-1,-1 0 0,0 1 0,1-1 1,-1 0-1,0 0 0,-2-2 0,2 3 6,0 1 0,1-1-1,-1 1 1,0-1 0,0 1-1,0-1 1,0 1 0,0 0-1,0-1 1,0 1 0,0 0-1,0 0 1,0 0 0,0 0-1,0 0 1,0 0 0,0 0-1,0 0 1,0 0 0,-2 1-1,-20 7 62,17-4-49,0 0-1,0 1 1,0 0 0,0 0 0,1 0-1,0 1 1,0 0 0,0 0 0,1 0-1,0 0 1,0 1 0,0-1 0,1 1-1,0 0 1,-3 13 0,3-9 2,1-1 1,1 1-1,0 1 1,1-1 0,0 0-1,0 0 1,2 0-1,-1 0 1,1 0-1,4 12 1,-4-15-8,1 2 13,0 0 0,0-1 0,1 1 1,0-1-1,5 9 0,-8-15-14,1-1 0,-1 0 0,1 0 0,0 0 0,0-1 0,-1 1 0,1 0-1,0-1 1,0 1 0,0-1 0,1 1 0,-1-1 0,0 0 0,1 0 0,-1 0 0,0 0 0,1-1 0,-1 1 0,1-1 0,-1 1 0,1-1 0,-1 0 0,1 0 0,-1 0-1,5-1 1,5-1 25,1-1 0,-1 0 0,0-1 0,0 0-1,22-12 1,57-38 104,-13 6-39,-65 40-70,0-1 0,15-12-1,-21 15-5,0 0-1,0 1 1,0 0 0,1 0-1,0 0 1,0 1 0,0 1-1,0-1 1,14-3 0,-21 7-14,-1 0-1,1 0 1,-1 0 0,1 0 0,0 0 0,-1 0-1,1 0 1,0 0 0,-1 1 0,1-1 0,-1 0 0,1 0-1,0 0 1,-1 1 0,1-1 0,-1 0 0,1 1-1,-1-1 1,1 0 0,-1 1 0,1-1 0,-1 1 0,0-1-1,1 1 1,-1-1 0,1 1 0,-1-1 0,0 1 0,0-1-1,1 1 1,-1 0 0,0-1 0,0 1 0,1 0-1,4 31 631,-6-30-601,1 1 1,0-1 0,1 1-1,-1-1 1,0 0-1,1 1 1,-1-1-1,1 1 1,0-1 0,0 0-1,0 0 1,0 1-1,2 1 1,-1-4-40,0 0 0,0 0 0,-1-1 0,1 1 0,0-1 0,0 1 0,0-1 0,-1 0 0,1 0 0,0 0 0,-1 0 0,1 0 0,1-1 0,0 0 0,12-8 0,25-23 0,-26 21 0,26-18 0,-39 30 0,-1-1 0,1 1 0,-1-1 0,1 1 0,-1-1 0,1 1 0,-1 0 0,1-1 0,0 1 0,-1 0 0,1 0 0,0-1 0,-1 1 0,1 0 0,0 0 0,-1 0 0,1 0 0,0 0 0,-1 0 0,1 0 0,0 0 0,-1 0 0,1 0 0,0 0 0,-1 0 0,1 0 0,0 1 0,-1-1 0,1 0 0,-1 1 0,1-1 0,0 0 0,-1 1 0,1-1 0,-1 0 0,1 1 0,-1-1 0,1 1 0,-1-1 0,1 1 0,-1 0 0,0-1 0,1 1 0,-1-1 0,0 1 0,0 0 0,1-1 0,-1 1 0,0-1 0,0 1 0,0 0 0,0-1 0,1 1 0,-1 1 0,0 6 0,1 1 0,-1-1 0,-1 15 0,0-8 0,1 1 0,-1-5 0,1 0 0,0 0 0,1 0 0,3 14 0,-4-23 0,1 0 0,0 1 0,-1-1 0,1 0 0,0 0 0,0 0 0,0 0 0,0 0 0,1 0 0,-1 0 0,0-1 0,1 1 0,-1 0 0,1-1 0,0 1 0,-1-1 0,1 0 0,0 1 0,0-1 0,0 0 0,0 0 0,0 0 0,0 0 0,0-1 0,1 1 0,2 0 0,6 1 0,0-1 0,-1-1 0,1 0 0,0-1 0,0 0 0,0 0 0,0-1 0,16-5 0,5-5 0,44-20 0,-5 0 0,-58 26 0,0 0 0,-1-1 0,1-1 0,-2 0 0,20-18 0,-30 26 0,4-8 0,-10 5 0,-13 5 0,5 4 0,1 0 0,-1 1 0,1 0 0,0 1 0,1 0 0,-20 20 0,29-27 0,1 0 0,0 0 0,0 1 0,0-1 0,0 0 0,0 1 0,0-1 0,0 1 0,0-1 0,0 1 0,1 0 0,-1-1 0,0 1 0,1 0 0,0-1 0,-1 1 0,1 0 0,0 0 0,0-1 0,0 1 0,0 0 0,0 0 0,0-1 0,1 1 0,-1 0 0,1 0 0,-1-1 0,1 1 0,0 0 0,-1-1 0,1 1 0,0-1 0,0 1 0,0-1 0,1 2 0,1 0 0,0-1 0,-1 1 0,1-1 0,0 0 0,1 0 0,-1 0 0,0 0 0,0-1 0,1 1 0,-1-1 0,1 0 0,-1 0 0,1 0 0,-1 0 0,8 0 0,-5-1 0,1-1 0,-1 1 0,1-1 0,-1 0 0,1 0 0,-1-1 0,0 0 0,0 0 0,0 0 0,0-1 0,6-4 0,-3 2 0,0-1 0,-1-1 0,0 0 0,0 0 0,0 0 0,8-12 0,-3 2 0,-1-1 0,-1 0 0,-1-1 0,-1 0 0,0-1 0,8-29 0,-6 9 0,-2-1 0,-2-1 0,-2 0 0,1-45 0,-7 4 0,-11-90 0,11 166 0,1-1 0,-1 1 0,-1-1 0,1 1 0,-1-1 0,-1 1 0,1 0 0,-1 0 0,-1 0 0,1 0 0,-1 1 0,-6-9 0,9 14-2,0 1-1,1-1 1,-1 1-1,1-1 1,-1 1 0,0-1-1,1 1 1,-1 0-1,0-1 1,1 1 0,-1 0-1,0 0 1,0-1-1,1 1 1,-1 0 0,0 0-1,0 0 1,0 0-1,1 0 1,-1 0 0,0 0-1,0 0 1,1 0-1,-1 0 1,0 1 0,0-1-1,1 0 1,-1 0-1,0 1 1,1-1 0,-1 1-1,0-1 1,1 0-1,-1 1 1,0-1 0,1 1-1,-1 0 1,1-1-1,-1 1 1,-20 27-110,6 0 102,1 0 0,2 1 1,0 0-1,3 1 0,-8 36 0,9-29 30,1 1 0,3 0 0,1 0-1,1 0 1,3 0 0,1 0 0,1-1-1,2 1 1,2-1 0,17 55 0,-18-75 76,1 1 1,1 0 0,0-1 0,18 27 0,-23-39-189,1 0 1,1 0 0,-1 0 0,1 0 0,0-1-1,0 0 1,8 5 0,-10-7-217,0 0 0,0-1-1,1 1 1,-1-1 0,0 0 0,1 0-1,-1 0 1,1 0 0,-1-1 0,1 0-1,0 1 1,-1-1 0,1-1 0,5 0-1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16.9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1 6328,'0'0'6049,"-17"14"-5409,2-1-486,2-3-18,0 1 0,0 1 0,1 0 0,1 0 0,0 1 0,1 1-1,-12 18 1,15-16 85,0 0-1,0 0 0,2 1 1,0-1-1,1 1 1,1 0-1,0 0 0,0 34 1,3-40-68,0 0-1,1-1 1,0 1 0,0-1 0,2 0 0,-1 1 0,1-1 0,0 0-1,1 0 1,0-1 0,1 1 0,0-1 0,1 0 0,-1 0 0,14 14-1,-15-19-80,0-1-1,0 0 0,0 1 0,1-2 1,-1 1-1,1 0 0,0-1 0,-1 0 0,1 0 1,0 0-1,0-1 0,1 0 0,-1 0 1,0 0-1,0 0 0,0-1 0,1 0 0,-1 0 1,0-1-1,0 1 0,1-1 0,-1 0 1,0 0-1,0-1 0,0 0 0,5-2 0,1-1 50,0 0 0,0-1 0,-1-1-1,0 1 1,0-2 0,0 1-1,-1-1 1,-1-1 0,1 0-1,9-12 1,-9 7 15,0 0 1,-1 0-1,0-1 1,-1 0-1,-1 0 1,0-1-1,-1 0 1,5-28-1,-8 34-44,-1 0-1,0 0 1,-1 0 0,0 0-1,-1 0 1,0 0 0,0 0-1,-1 0 1,0 0 0,-1 0-1,0 1 1,-1-1 0,0 1-1,0 0 1,-9-14 0,10 20-39,1-1 0,-1 1 1,0 0-1,0 0 1,0 1-1,0-1 1,-1 1-1,1-1 1,-1 1-1,1 0 1,-1 0-1,0 0 1,0 1-1,0 0 0,0-1 1,0 1-1,0 1 1,0-1-1,0 0 1,0 1-1,0 0 1,-1 0-1,1 0 1,0 1-1,0 0 1,0-1-1,0 1 0,0 0 1,0 1-1,-5 2 1,9-4-48,0 0 0,0 0 0,-1 0 0,1 0 0,0 0 0,0 0 0,0 0 1,0 0-1,0 0 0,0 0 0,-1 0 0,1 1 0,0-1 0,0 0 0,0 0 0,0 0 0,0 0 0,0 0 0,0 0 0,0 1 1,0-1-1,0 0 0,0 0 0,0 0 0,0 0 0,0 0 0,0 1 0,0-1 0,0 0 0,0 0 0,0 0 0,0 0 1,0 1-1,0-1 0,0 0 0,0 0 0,0 0 0,0 0 0,0 0 0,0 1 0,0-1 0,0 0 0,0 0 0,0 0 0,0 0 1,1 0-1,-1 0 0,0 0 0,0 1 0,0-1 0,0 0 0,0 0 0,0 0 0,1 0 0,-1 0 0,0 0 0,0 0 0,0 0 1,0 0-1,0 0 0,1 0 0,-1 0 0,13 5 114,-3-3-85,-1-1 0,1 0 0,0-1 1,-1 0-1,1-1 0,-1 1 1,15-4-1,23-2 67,-11 5-31,17-1 110,71-12 0,-75 4-56,-14 2 35,1 2-1,55-3 1,-87 9-136,0 0-1,0 0 1,0 1 0,0-1 0,0 1-1,0 0 1,-1 0 0,1 1 0,0-1-1,-1 1 1,1-1 0,-1 1 0,1 0-1,-1 0 1,0 1 0,0-1 0,4 5-1,-5-5-3,0 0-1,0 1 0,-1-1 1,0 1-1,1-1 0,-1 1 0,0 0 1,0 0-1,0-1 0,-1 1 1,1 0-1,-1 0 0,1 0 0,-1 0 1,0 0-1,0-1 0,0 1 1,-1 0-1,1 0 0,-1 0 1,1 0-1,-1-1 0,-2 6 0,-6 12 110,-1 0-1,-1-1 1,-18 23-1,8-10 56,19-28-124,0-1-1,-1 1 1,0 0 0,1-1 0,-1 1 0,-1-1 0,1 0 0,0 0 0,-5 3-1,8-6-51,0 0-1,0 0 0,0-1 0,0 1 1,0 0-1,0 0 0,0 0 0,1 0 1,-1 0-1,0 0 0,0 0 0,0 0 0,0-1 1,0 1-1,0 0 0,0 0 0,0 0 1,0 0-1,0 0 0,0 0 0,0 0 1,0-1-1,0 1 0,-1 0 0,1 0 1,0 0-1,0 0 0,0 0 0,0 0 0,0 0 1,0 0-1,0-1 0,0 1 0,0 0 1,0 0-1,0 0 0,0 0 0,-1 0 1,1 0-1,0 0 0,0 0 0,0 0 1,0 0-1,0 0 0,0 0 0,0 0 1,0 0-1,-1 0 0,1 0 0,0 0 0,0 0 1,0 0-1,0 0 0,0 0 0,0 0 1,0 0-1,-1 0 0,1 0 0,0 0 1,0 0-1,0 0 0,0 0 0,4-11 161,8-9-59,0 1 0,1 0-1,1 0 1,1 2-1,0 0 1,2 0 0,0 2-1,0 0 1,1 1 0,1 1-1,0 0 1,1 2-1,1 0 1,39-14 0,-57 23-105,0 2 0,0-1 0,0 0 0,0 0 1,0 1-1,0 0 0,0-1 0,0 1 0,0 0 0,0 1 1,0-1-1,-1 1 0,1-1 0,0 1 0,0 0 0,0 0 1,0 0-1,0 0 0,-1 0 0,4 2 0,-1 2-2,-1-1 0,1 1 0,0-1 0,-1 1 0,0 1 0,0-1 0,-1 0 0,5 9 0,78 146-2,-85-156 0,1-1 0,0 0 0,0 1 0,1-1 0,-1 0 0,1 0 0,-1 0 0,1-1 0,0 1 0,0-1 0,6 4 0,-7-5 0,0 0 0,1 0 0,-1 0 0,0-1 0,0 1 0,0-1 0,1 0 0,-1 0 0,0 1 0,0-1 0,1-1 0,-1 1 0,0 0 0,0-1 0,1 1 0,-1-1 0,0 1 0,0-1 0,0 0 0,0 0 0,4-2 0,5-5 110,-1 1 0,0-2 0,0 1 1,-1-1-1,0-1 0,0 0 0,-1 0 0,11-18 0,-4 3-1762,-1 0 0,13-32 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19.1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9 6520,'0'0'3244,"3"10"-2319,4 18-274,-1 1-1,-1 0 1,1 54-1,-10 100 1317,-10-74 600,-42 170 0,51-261-2173,3 0 950,2-18-1319,0 0 0,1 1-1,-1-1 1,0 0 0,0 0 0,0 0 0,0 0 0,1 0-1,-1 0 1,0 0 0,0 0 0,0 0 0,0 0 0,1 0 0,-1 0-1,0 0 1,0 0 0,0 0 0,0 0 0,1 0 0,-1 0 0,0 0-1,0-1 1,0 1 0,0 0 0,0 0 0,1 0 0,-1 0 0,0 0-1,0 0 1,0 0 0,0 0 0,0-1 0,0 1 0,1 0 0,-1 0-1,0 0 1,0 0 0,0 0 0,0-1 0,0 1 0,0 0-1,0 0 1,0 0 0,0-1 0,20-35 855,14-48-347,-7 16-1,51-94 0,-68 145-426,1-1-1,1 1 0,0 1 0,1 0 1,1 1-1,0 0 0,1 1 1,1 1-1,0 0 0,19-11 1,-32 23-76,-1-1 0,1 1 1,0-1-1,0 1 1,0 0-1,0 0 0,0 0 1,1 0-1,-1 1 0,0-1 1,0 1-1,0 0 1,7 0-1,-8 1-3,1 0 1,-1 0-1,1 0 0,-1 0 1,0 0-1,1 0 0,-1 1 1,0-1-1,0 1 0,0-1 1,0 1-1,0 0 0,0 0 1,0 0-1,-1 0 0,1 0 1,1 3-1,3 6 36,-1-1 1,-1 1-1,0 0 1,0 0-1,-1 1 1,0-1-1,1 18 0,0-10 222,7 29 0,-11-48-277,0 1 0,0-1 0,0 0 0,1 0 0,-1 1 0,0-1 0,0 0 0,0 0-1,0 0 1,0 1 0,0-1 0,0 0 0,0 0 0,0 0 0,0 1 0,1-1 0,-1 0 0,0 0 0,0 0 0,0 1 0,0-1-1,1 0 1,-1 0 0,0 0 0,0 0 0,0 0 0,1 0 0,-1 1 0,0-1 0,0 0 0,0 0 0,1 0 0,-1 0 0,0 0-1,0 0 1,1 0 0,-1 0 0,0 0 0,0 0 0,1 0 0,-1 0 0,0 0 0,0 0 0,0 0 0,1 0 0,-1 0 0,0-1-1,11-9 268,-9 7-282,37-45 231,-13 15-41,1 1 0,1 1 0,2 2 0,45-36 0,-74 65-173,0-1 1,-1 1-1,1-1 1,0 1-1,0-1 1,-1 1-1,1-1 1,0 1-1,0 0 1,0 0-1,-1-1 1,1 1-1,0 0 1,0 0 0,0 0-1,0 0 1,0 0-1,-1 0 1,1 0-1,0 0 1,0 0-1,0 0 1,0 0-1,0 1 1,-1-1-1,1 0 1,0 1-1,0-1 1,0 1-1,-1-1 1,1 1-1,0-1 1,-1 1-1,1-1 1,0 1-1,-1-1 1,1 1-1,-1 0 1,1 0-1,-1-1 1,1 1 0,-1 0-1,0 0 1,1-1-1,-1 1 1,0 0-1,1 0 1,-1 0-1,0 0 1,0 0-1,3 9 39,-1-1 0,-1 0-1,2 17 1,-2-16 2,7 134 525,-8-141-543,0-1 0,0 0 0,1 0 0,-1 0 0,0 1 1,1-1-1,0 0 0,-1 0 0,1 0 0,0 0 0,1 3 0,-1-5-20,0 1 0,0 0 0,0 0 0,0-1 0,0 1 0,0-1 0,0 1 0,0-1 1,0 1-1,0-1 0,0 1 0,0-1 0,0 0 0,0 0 0,0 0 0,1 0 0,-1 1 0,0-1 1,0-1-1,0 1 0,0 0 0,0 0 0,2-1 0,9-1-13,0-2 0,0 1 0,0-2 0,-1 1 0,13-8 0,54-34 0,-77 45 0,53-33 0,63-39 0,-97 62 0,0-2 0,-1 0 0,-1-1 0,0-1 0,18-19 0,-2 0 0,-17 17 0,24-29 0,-35 33 0,-15 14 0,-20 15 0,3 4 0,1 0 0,2 2 0,0 0 0,-21 27 0,28-29 0,1 0 0,0 1 0,2 1 0,1 0 0,-17 42 0,27-58 0,0 0 0,0 0 0,1 1 0,-1-1 0,2 1 0,-1 9 0,1-15 0,0 1 0,0-1 0,0 0 0,0 0 0,0 0 0,0 0 0,1 1 0,-1-1 0,1 0 0,-1 0 0,0 0 0,1 0 0,0 0 0,-1 0 0,1 0 0,0 0 0,-1 0 0,1 0 0,0-1 0,0 1 0,0 0 0,0 0 0,0-1 0,0 1 0,0 0 0,0-1 0,0 1 0,0-1 0,0 0 0,0 1 0,0-1 0,0 0 0,1 1 0,-1-1 0,0 0 0,0 0 0,0 0 0,0 0 0,1 0 0,-1 0 0,0-1 0,0 1 0,2-1 0,2 0 0,0 0 0,0-1 0,1 0 0,-1 0 0,0 0 0,-1-1 0,1 1 0,0-1 0,-1-1 0,1 1 0,-1 0 0,0-1 0,0 0 0,4-5 0,4-7 0,0-1 0,14-26 0,-12 19 0,-8 14 0,8-10 0,-2 0 0,-1-1 0,0-1 0,-2 0 0,8-26 0,-17 48 0,0-1 0,0 1 0,0-1 0,0 0 0,0 1 0,1-1 0,-1 1 0,0-1 0,0 1 0,0-1 0,1 1 0,-1-1 0,0 1 0,1-1 0,-1 1 0,0-1 0,1 1 0,-1 0 0,1-1 0,-1 1 0,1-1 0,-1 1 0,1 0 0,0-1 0,-1 1 0,1 0 0,0 1 0,-1-1 0,1 0 0,-1 0 0,1 0 0,-1 1 0,1-1 0,-1 0 0,1 1 0,-1-1 0,1 0 0,-1 1 0,1-1 0,-1 1 0,0-1 0,1 0 0,-1 1 0,1 0 0,16 32 0,-15-29 0,8 19 0,2 0 0,1 0 0,0-1 0,2 0 0,0-2 0,2 0 0,19 19 0,-32-35 0,0-1 0,-1 0 0,1 0 0,0-1 0,1 1 0,-1-1 0,0 0 0,1 0 0,-1 0 0,1-1 0,0 1 0,0-1 0,-1 0 0,1-1 0,0 1 0,0-1 0,0 0 0,0 0 0,0 0 0,7-2 0,-3-1 0,1 0 0,-1-1 0,0 1 0,0-2 0,-1 1 0,1-1 0,-1-1 0,0 1 0,8-10 0,3-3 0,-1-1 0,-1-1 0,0 0 0,13-24 0,15-19 0,-42 59 0,1-1 0,0 1 0,-1 0 0,1 0 0,0 1 0,1-1 0,-1 1 0,1 0 0,8-5 0,-12 8 0,-1 0 0,1 0 0,-1 0 0,0 0 0,1 0 0,-1 1 0,1-1 0,-1 0 0,0 0 0,1 0 0,-1 1 0,0-1 0,1 0 0,-1 0 0,1 1 0,-1-1 0,0 0 0,0 1 0,1-1 0,-1 0 0,0 1 0,0-1 0,1 0 0,-1 1 0,0-1 0,0 0 0,0 1 0,1 0 0,5 15 0,-6-14 0,3 14 0,0 0 0,-1 1 0,-1 0 0,-1-1 0,-2 31 0,0-25 0,2-13 0,0-1 0,-1 1 0,-1 0 0,-4 16 0,5-22 0,-1 1 0,0-1 0,0 1 0,0-1 0,0 0 0,0 0 0,0 0 0,-1 0 0,1 0 0,-1-1 0,0 1 0,0-1 0,-6 4 0,4-3 0,1 0 0,-1 0 0,0 0 0,0-1 0,0 0 0,0 0 0,0 0 0,-1 0 0,1-1 0,0 0 0,-1 0 0,1-1 0,-1 1 0,1-1 0,-1-1 0,1 1 0,-1-1 0,1 1 0,-1-2 0,1 1 0,0-1 0,0 1 0,0-1 0,-10-6 0,5 4 0,-13-5 0,22 9 0,1 0 0,-1 0 0,1 0 0,-1-1 0,1 1 0,-1 0 0,1 0 0,-1-1 0,1 1 0,-1 0 0,1-1 0,0 1 0,-1 0 0,1-1 0,-1 1 0,1-1 0,0 1 0,-1-1 0,1 1 0,0-1 0,0 1 0,-1-1 0,1 1 0,0-1 0,0 1 0,0-2 0,2 1 0,0-1 0,0 1 0,0 0 0,1 0 0,-1 0 0,1 0 0,-1 0 0,0 0 0,1 1 0,-1-1 0,1 1 0,0 0 0,3 0 0,5-2 0,248-65 0,-224 55 0,-1-1 0,-1-2 0,0-2 0,-1 0 0,41-31 0,-54 32 0,-1-1 0,-1-1 0,19-23 0,-10 9 0,-21 26 0,0-1 0,-1 0 0,7-13 0,9-14 0,-20 34 0,1 0 0,-1-1 0,0 1 0,0 0 0,0 0 0,0-1 0,0 1 0,1 0 0,-1 0 0,0 0 0,0-1 0,0 1 0,1 0 0,-1 0 0,0 0 0,0 0 0,0 0 0,1-1 0,-1 1 0,0 0 0,0 0 0,1 0 0,-1 0 0,0 0 0,0 0 0,1 0 0,-1 0 0,0 0 0,1 0 0,-1 0 0,0 0 0,0 0 0,1 0 0,-1 0 0,0 0 0,0 0 0,1 1 0,-1-1 0,0 0 0,0 0 0,1 0 0,-1 0 0,0 0 0,0 1 0,0-1 0,1 0 0,-1 0 0,0 0 0,0 1 0,0-1 0,0 0 0,0 0 0,1 1 0,4 14 0,-5-13 0,7 37 0,-3 0 0,-1 0 0,-3 68 0,0-99 0,-1 7 0,0-1 0,-1 1 0,0-1 0,-1 1 0,-1-1 0,-7 18 0,9-27 0,0 0 0,-1 0 0,1-1 0,-1 1 0,0-1 0,-1 0 0,1 0 0,-1 0 0,-4 4 0,5-6 0,1 0 0,-1 0 0,0-1 0,1 1 0,-1-1 0,0 0 0,0 0 0,0 0 0,0 0 0,0 0 0,0-1 0,-1 1 0,1-1 0,0 0 0,0 0 0,-5-1 0,4 0 0,0 0 0,1 0 0,-1 0 0,0-1 0,1 0 0,-1 0 0,1 0 0,0 0 0,0 0 0,0-1 0,0 1 0,0-1 0,0 0 0,0 0 0,1 0 0,0 0 0,-1 0 0,1-1 0,0 1 0,1-1 0,-1 1 0,-1-7 0,0 4 0,1 1 0,1-1 0,-1 0 0,1 0 0,0 0 0,0 0 0,1 0 0,-1 0 0,1 0 0,1 0 0,-1 0 0,1 0 0,0 1 0,3-9 0,-3 13 0,-1-1 0,1 1 0,0 0 0,0-1 0,0 1 0,0 0 0,0 0 0,0 0 0,1 0 0,-1 0 0,0 0 0,1 0 0,-1 0 0,0 0 0,1 0 0,-1 1 0,3-2 0,29-4 0,-27 5 0,5 0 0,0 0 0,-1 1 0,1 0 0,-1 1 0,1 0 0,14 3 0,59 22 0,-19-4 0,-55-20 175,0 0 0,0 0 0,0-1 0,11 0 0,16-3-5101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19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17887,'0'0'560,"4"61"-8,-4-25-200,-4-2 8,4-12 208,0-10-8,-2-6-184,2-4 16,2 2-152,2-8 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42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96 4816,'0'0'3944,"14"0"-3436,264 12 3058,-251-10-3100,1-1 1,0-1-1,0-1 0,0-2 0,41-9 0,-30 2-107,-1-2-1,0-2 0,43-21 1,-33 11-2331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33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5416,'0'0'6296,"2"10"-5872,11 75 120,-5 0 0,-2 95 0,-2-51-166,20 182 513,-17-262-660,3 0 0,1 0 0,3-1 0,23 57 0,-32-94-155,0 0 1,1 0-1,0 0 1,1-1 0,0 0-1,1 0 1,9 9 0,-12-14-32,0-1 1,0-1 0,0 1 0,0-1-1,0 0 1,1 0 0,-1 0 0,1-1-1,0 0 1,0 0 0,0 0 0,0-1-1,0 0 1,0 0 0,9 0 0,8-2 218,42-7 1,-43 4-57,1 1-1,40 0 1,-57 4-156,1-1 0,-1 1 0,1 0 0,0 0 0,-1 1 0,0 0 0,1 0 0,-1 1 0,0 0 0,0 0 0,0 0 0,-1 1 0,11 7 0,-1 5 40,-1 1 1,0 1-1,-2 0 1,0 0 0,-1 1-1,11 24 1,17 41 283,52 166 0,1 95 135,-66-241-361,19 82 287,24 226 1,-68-403-428,44 489 637,-44-477-581,-1 0-1,0 0 1,-1-1-1,-5 23 1,6-43-63,0 1-1,0-1 1,0 1 0,0-1 0,0 1-1,0-1 1,-1 1 0,1-1 0,0 1-1,0-1 1,-1 1 0,1-1 0,0 1-1,0-1 1,-1 1 0,1-1-1,0 1 1,-1-1 0,1 0 0,-1 1-1,1-1 1,-1 0 0,1 1 0,-1-1-1,0 0-2,1 0 0,-1 0-1,0 0 1,1 0 0,-1-1-1,1 1 1,-1 0 0,1 0-1,-1-1 1,1 1 0,-1 0-1,1-1 1,-1 1 0,1 0-1,-1-1 1,1 1 0,0-1-1,-1 1 1,1-1 0,-21-34-82,20 32 78,-85-198-3297,77 177-11016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34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82 3808,'0'0'4194,"0"16"-3583,-14 185 1366,-56 196 3557,67-381-3962,6-39-735,27-150 2,6-51-225,-31 163-451,-2 14 120,3 0 1,17-72-1,-23 119-266,0-1 1,0 0-1,0 0 0,0 1 0,0-1 0,0 0 0,1 0 0,-1 1 0,0-1 0,0 0 0,1 1 0,-1-1 0,1 0 1,-1 1-1,1-1 0,-1 1 0,1-1 0,-1 1 0,1-1 0,-1 1 0,1-1 0,-1 1 0,1-1 0,0 1 0,-1 0 1,1-1-1,0 1 0,-1 0 0,1 0 0,0-1 0,0 1 0,-1 0 0,1 0 0,0 0 0,0 0 0,-1 0 0,1 0 1,0 0-1,0 0 0,-1 0 0,1 0 0,0 1 0,-1-1 0,1 0 0,0 0 0,0 1 0,-1-1 0,2 1 0,3 3 55,0 0-1,0 0 1,0 0-1,7 10 1,-5-7-20,39 41 270,-3 2 0,-2 2 0,54 89 0,-92-136-276,0 0 1,-1 0-1,0 0 0,0 0 1,0 0-1,0 0 0,-1 1 1,0-1-1,0 0 0,0 1 1,-1 5-1,0-8-28,-1 0 1,1-1-1,-1 1 1,0 0-1,1-1 1,-1 1-1,-1-1 1,1 0-1,0 1 1,-1-1-1,1 0 0,-1 0 1,1 0-1,-1 0 1,0 0-1,0 0 1,0 0-1,0 0 1,0-1-1,-1 1 0,1-1 1,0 0-1,-1 0 1,-2 2-1,-63 25 332,-93 27-1,148-51-282,0 1-1,-16 9 1,-8 3-86,36-17 2,0 0 0,0 0-1,0 1 1,0-1 0,0 1 0,0-1 0,0 1-1,1 0 1,-1-1 0,0 1 0,0 0-1,0-1 1,1 1 0,-1 0 0,0 0-1,1 0 1,-1 0 0,1 0 0,-1-1-1,1 1 1,-1 2 0,0 6-3113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38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1 769 4616,'0'0'5992,"4"10"-5678,13 34 8,-17-43-293,0-1 1,1 1-1,-1 0 1,0 0-1,1-1 0,-1 1 1,0 0-1,1 0 1,-1-1-1,1 1 1,-1-1-1,1 1 1,-1 0-1,1-1 1,0 1-1,-1-1 1,1 1-1,0-1 0,-1 1 1,1-1-1,0 0 1,-1 1-1,1-1 1,0 0-1,0 0 1,0 1-1,-1-1 1,1 0-1,0 0 1,0 0-1,0 0 0,-1 0 1,1 0-1,0 0 1,0 0-1,0-1 1,-1 1-1,1 0 1,0 0-1,0-1 1,-1 1-1,1 0 1,0-1-1,-1 1 0,1-1 1,0 1-1,-1-1 1,1 1-1,0-1 1,-1 1-1,1-1 1,-1 0-1,1 0 1,4-4 84,-1 0 0,0-1 1,0 1-1,4-9 1,-7 14-89,12-25 220,-1-1 0,-2 0 1,0-1-1,-2 1 0,8-43 1,9-141 1044,-19-52 717,-6 241-1753,-6-9 559,0 50-242,-8 307 100,12-213-538,1-39-55,-31 546 523,-55-130 381,86-487-964,-3 10 341,0-15-153,0-9-91,1 0-62,1-1-1,0 0 1,0 0-1,1 0 1,1-1-1,0-11 0,10-72 158,-6 70-148,2-11 5,2 0 0,1 1 0,2 0 0,1 0 0,17-33 0,96-158 140,-103 191-169,2 1 0,49-53 0,68-52 38,-47 49-45,33-40 17,-115 117-8,-8 9-6,-6 7 13,-26 33 20,1 2 0,-38 72 0,35-48 1,3 1 0,-37 127 0,57-167-32,2 1 1,1-1 0,1 1 0,1 0 0,1 0 0,3 41 0,-1-60-11,0 1 0,0-1 0,1 1 0,-1-1 0,6 10 0,-7-14-21,1 0 1,-1 0 0,0 0 0,1 0 0,-1-1 0,1 1 0,-1 0-1,1 0 1,0-1 0,-1 1 0,1 0 0,0-1 0,-1 1 0,1-1 0,0 1-1,0-1 1,0 1 0,0-1 0,-1 1 0,1-1 0,0 0 0,0 0-1,0 1 1,0-1 0,0 0 0,0 0 0,0 0 0,0 0 0,0 0 0,0 0-1,-1 0 1,1 0 0,0-1 0,0 1 0,0 0 0,0-1 0,0 1-1,0 0 1,-1-1 0,1 1 0,0-1 0,0 1 0,0-1 0,0 0 0,6-5 23,-1 0 1,0 0 0,0-1 0,-1 0-1,1 0 1,-1 0 0,6-14 0,25-60 115,-32 70-124,15-44 122,-2 0 0,-2-2 0,11-89 0,-26 119-25,1 5 171,4 38-111,1 11-136,1-1 0,1 0 0,1 0 1,2-1-1,14 26 0,-23-46-40,0-2 0,1 1 0,0 0 0,-1 0 0,1-1 0,1 1 0,-1-1 0,4 3 0,-5-5-2,-1 0 0,0 0 0,1-1 0,-1 1 0,1 0-1,0-1 1,-1 1 0,1-1 0,-1 0 0,1 1 0,0-1-1,-1 0 1,1 0 0,0 0 0,-1 0 0,1-1 0,0 1-1,-1 0 1,1-1 0,-1 1 0,1-1 0,-1 1 0,1-1-1,-1 0 1,3-1 0,6-4 3,-1-1 0,0 0 0,0 0 0,0-1 0,-1 0-1,0-1 1,-1 0 0,0 0 0,0 0 0,8-18 0,4-11 31,22-64 0,-25 59-21,-7 19 15,-5 12 5,0 0-1,1 1 1,0-1 0,0 1 0,1 0 0,1 1 0,9-12 0,-16 21-33,0 1 0,1 0 1,-1 0-1,0-1 0,1 1 0,-1 0 1,0 0-1,1 0 0,-1-1 0,1 1 0,-1 0 1,0 0-1,1 0 0,-1 0 0,1 0 1,-1 0-1,0 0 0,1 0 0,-1 0 1,1 0-1,-1 0 0,0 0 0,1 0 1,-1 0-1,0 0 0,1 0 0,-1 1 1,1-1-1,-1 0 0,0 0 0,1 0 1,-1 1-1,0-1 0,1 0 0,-1 0 1,0 1-1,0-1 0,1 0 0,-1 1 1,0-1-1,0 0 0,1 1 0,-1-1 1,0 0-1,0 1 0,0-1 0,0 0 1,1 2-1,7 19-8,-8-20 10,7 25 6,-2 1 0,-1-1 0,-1 1-1,-1-1 1,-1 1 0,-2 0 0,-4 37 0,4-58-2,0 0 1,-1 0 0,1 0-1,-1-1 1,0 1 0,0-1-1,-1 1 1,0-1 0,0 0-1,0 0 1,-5 7 0,6-10-2,0-1 0,1 1 0,-1-1 0,0 0 1,1 1-1,-1-1 0,0 0 0,0 0 0,0 0 0,0 0 1,0 0-1,0-1 0,-1 1 0,1-1 0,0 1 1,0-1-1,0 0 0,0 0 0,-1 0 0,1 0 1,0 0-1,0 0 0,0-1 0,-1 1 0,1-1 0,0 1 1,0-1-1,0 0 0,0 0 0,0 0 0,0 0 1,-3-2-1,-4-3 16,0 0 1,0 0 0,1-1-1,0 0 1,0-1 0,0 0-1,-10-15 1,17 23-22,1 0-1,0 0 1,-1-1-1,1 1 1,0 0 0,0 0-1,-1-1 1,1 1-1,0 0 1,0-1-1,0 1 1,0 0-1,0-1 1,-1 1 0,1 0-1,0-1 1,0 1-1,0-1 1,0 1-1,0 0 1,0-1 0,0 1-1,0 0 1,0-1-1,0 1 1,0-1-1,0 1 1,1 0-1,-1-1 1,0 1 0,0 0-1,0-1 1,0 1-1,1 0 1,-1-1-1,0 1 1,0 0 0,1 0-1,-1-1 1,0 1-1,0 0 1,1 0-1,-1-1 1,0 1 0,1 0-1,-1 0 1,0 0-1,1 0 1,-1-1-1,0 1 1,1 0-1,-1 0 1,0 0 0,1 0-1,-1 0 1,1 0-1,-1 0 1,1 0-1,24 1 34,9 4-43,1-2 0,-1-1 0,46-4 0,-69 1 7,0 0-1,0-1 1,0-1-1,0 1 0,0-2 1,0 0-1,-1 0 0,0-1 1,1 0-1,-2 0 1,1-1-1,-1-1 0,0 0 1,11-11-1,-7 5 7,-2-1-1,0-1 1,0 0-1,-2 0 0,0-1 1,10-22-1,-9 12 7,-1-1 0,-1-1-1,7-41 1,-8 8 19,-2-1 0,-3 1 0,-6-65 0,3 90-9,0 3 21,-2 0 0,-9-46 1,8 68-23,0 10-26,1 24-8,5 32-7,2 0-1,3 0 1,17 72 0,0-37-18,43 102 1,-59-169 36,2 0-1,16 25 1,-23-43 3,0 0-1,0 0 1,0 0 0,1-1-1,0 1 1,0-1 0,0 0-1,0-1 1,1 1-1,-1-1 1,1 1 0,0-1-1,0-1 1,0 1 0,9 2-1,-11-4 3,1-1 0,-1 0 0,1-1 0,-1 1-1,1-1 1,-1 1 0,1-1 0,-1 0 0,0 0 0,1 0 0,-1-1 0,0 1-1,0-1 1,0 0 0,4-3 0,1-1 8,0 0 0,0 0 0,0-1 0,7-8 0,-9 6 5,1 0-1,-1 0 1,0 0 0,-1-1-1,0 0 1,0 0 0,-1 0-1,-1 0 1,5-19 0,-6 14 6,0 0 1,-1 0-1,0 0 1,-2 0-1,0 0 1,-4-23-1,5 37-17,0 0-1,0-1 1,-1 1-1,1-1 0,0 1 1,-1 0-1,1 0 1,-1-1-1,0 1 0,1 0 1,-1 0-1,0-1 1,0 1-1,0 0 0,-1-2 1,1 3-2,0 0 0,1-1 0,-1 1 0,0 0 0,1 0 0,-1-1 0,0 1 0,0 0-1,1 0 1,-1 0 0,0 0 0,1 0 0,-1 0 0,0 0 0,1 0 0,-1 0 0,0 1 0,0-1 0,1 0 0,-1 0 0,0 0 0,0 1 0,-2 1 2,1 0 0,-1-1 1,0 1-1,1 0 0,0 1 0,-1-1 0,1 0 0,0 1 0,0-1 1,0 1-1,-2 5 0,1-1-2,0 0-1,1 0 1,0 0 0,0 0 0,1 0 0,0 1-1,0-1 1,0 0 0,1 1 0,0-1 0,1 1 0,0-1-1,0 0 1,4 14 0,-4-18-2,0 1 0,0 0 1,1-1-1,-1 1 0,1-1 0,0 0 0,0 1 1,0-1-1,0 0 0,1 0 0,0 0 0,-1-1 1,1 1-1,0-1 0,0 1 0,0-1 0,0 0 1,1 0-1,-1 0 0,1-1 0,-1 1 0,1-1 1,-1 0-1,1 0 0,0 0 0,0 0 0,-1-1 1,1 0-1,7 1 0,2-3 10,1-1 0,-1 0 0,0 0 0,0-1 0,-1-1-1,1 0 1,12-8 0,44-16 30,-62 27-38,1 0 1,-1 0-1,1 1 0,-1 0 1,1 0-1,0 1 0,12 0 0,-4 3 0,1 0 0,-1 1 0,0 1 0,-1 1 0,25 11 0,72 46 60,-96-54-46,13 6-37,-22-12-47,0 1 0,0-1 0,0 1 0,0 1 1,0-1-1,-1 1 0,7 6 0,-11-5-470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39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0 247 9648,'0'0'1042,"14"-4"-759,292-72 1354,-181 45-269,154-18-1,-251 45-904,0-1-1,41-14 1,-58 14-651,1 1 0,-1-1-1,0-1 1,0 0 0,0-1 0,-1 0 0,14-12 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42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284 826 5720,'0'0'2420,"-11"5"-1879,-10 5-253,1 1 1,0 1-1,1 1 0,-24 21 0,19-13 169,1 2 0,-22 27 0,38-41-218,1 1 0,-1-1 0,1 1 1,1 0-1,0 1 0,0-1 0,1 1 0,0 0 1,-3 17-1,7-24-123,-1 0 0,1 1 0,0-1 0,0 0 0,0 0 1,1 0-1,0 1 0,0-1 0,0 0 0,0 0 0,0 0 0,1 0 0,0 0 0,0-1 1,0 1-1,0 0 0,0-1 0,1 1 0,0-1 0,0 0 0,0 0 0,4 4 0,-4-5-50,0 0-1,0 0 0,0-1 1,0 1-1,1-1 0,-1 1 0,0-1 1,1 0-1,-1 0 0,1-1 1,-1 1-1,1-1 0,-1 1 0,1-1 1,-1 0-1,1 0 0,-1-1 1,1 1-1,-1-1 0,1 0 0,-1 0 1,0 0-1,1 0 0,-1-1 1,0 1-1,0-1 0,4-2 0,3-4 17,0 0 0,0-1 0,-1 0 0,0 0 1,-1-1-1,0 0 0,-1-1 0,0 0 0,0 0 0,-1 0 0,0-1 0,-1 0 0,5-21 0,3-14 93,-2-2 0,4-58 1,-12 87-117,3-36 176,-4-106 0,-19-54 257,11 160-330,6 44-105,0 9-38,0 0-1,0 1 1,0-1-1,0 0 1,0 1-1,-1-1 1,1 0-1,-1 1 1,0-1-1,0 1 1,0-1-1,0 1 1,0-1-1,0 1 1,-1 0-1,1 0 1,-3-3-1,4 5-11,0 0 0,-1-1-1,1 1 1,-1 0-1,1 0 1,0 0 0,-1 0-1,1 0 1,-1 0-1,1 0 1,0 0-1,-1 0 1,1 0 0,-1 0-1,1 0 1,-1 0-1,1 0 1,0 1 0,-1-1-1,1 0 1,-1 0-1,1 0 1,0 1 0,-1-1-1,1 0 1,0 0-1,-1 1 1,1-1 0,0 0-1,0 1 1,-1-1-1,1 0 1,0 1 0,0-1-1,-1 0 1,1 1-1,0-1 1,0 1 0,0 0-1,-8 20 89,4 2-46,0 1-1,2 0 1,0 0 0,4 32 0,14 98 110,-5-90-14,36 119 0,-37-152-64,2-1 1,1 0-1,2-1 0,0-1 1,36 48-1,-48-72-44,1 1-1,0-1 0,0 0 1,0 0-1,0-1 0,0 1 0,1-1 1,0 0-1,7 4 0,-9-6-9,0 0-1,1 0 0,-1 0 1,0-1-1,0 1 0,1-1 1,-1 0-1,0 0 0,1 0 1,-1 0-1,0 0 1,1-1-1,-1 0 0,0 1 1,0-1-1,0 0 0,5-3 1,-1 0 8,0 0 1,-1 0 0,0-1 0,1 0 0,-1 0-1,-1-1 1,1 1 0,-1-1 0,0 0-1,0-1 1,-1 1 0,0-1 0,0 0 0,-1 0-1,4-11 1,2-6 59,-2 1 0,-1-1 0,6-41 0,-9 48-14,-1-1 1,-1 1-1,-1-1 1,0 1-1,-1-1 1,-1 1 0,-1 0-1,0 0 1,-1 0-1,-12-31 1,3 35 80,3 2 14,11 9-73,8 5 13,51 16-104,-35-13-11,-1 2 0,0 1 0,41 22 0,-59-27-1,0 1 0,0-1 0,-1 1 0,1 0 0,-1 1 0,0 0 0,-1-1 0,8 13 0,-4-3 0,0 1 0,9 25 0,-17-39 0,1 0 0,0 0-1,-1-1 1,1 1 0,0 0 0,0-1-1,0 1 1,0-1 0,0 1 0,0-1-1,0 1 1,0-1 0,1 0 0,-1 0-1,1 1 1,-1-1 0,1 0 0,-1 0-1,1-1 1,-1 1 0,1 0 0,3 1-1,-3-2 2,1 0 0,-1 0 0,1 0 0,-1 0 0,1-1 0,0 1 0,-1-1 0,1 0 0,-1 1 0,0-1 0,1 0 0,-1 0 0,0-1 0,3-1 0,8-5 13,-1-1 0,-1-1 0,1-1 1,11-13-1,-23 24-14,9-10 16,-2 4-14,0-1 0,-1 0 0,0-1 0,0 0 0,-1 0 0,0 0 0,0 0 0,6-18 0,-1 2 7,2-9 108,4 127-68,-13-82-29,1 1 1,0-1-1,1 1 1,0-1 0,8 14-1,-9-21-4,-1 0 1,1-1-1,0 1 0,0-1 0,0 0 0,0 0 1,1 0-1,-1-1 0,9 5 0,-11-7-7,1 1-1,-1-1 1,0 0-1,1 0 0,-1-1 1,1 1-1,-1 0 1,1-1-1,-1 1 0,1-1 1,0 0-1,-1 0 1,1 0-1,0 0 0,-1-1 1,1 1-1,-1-1 1,1 1-1,-1-1 1,1 0-1,-1 0 0,1 0 1,2-2-1,5-5 9,-1-1-1,0 1 1,0-2-1,-1 1 1,0-1-1,0 0 0,-1-1 1,7-15-1,-2 7 7,4-10 10,-2 0 0,0 0 0,-2-2-1,-2 1 1,9-37 0,21-163 146,-39 222-171,9-88 330,-5-112 1,6 529-18,-4 155-195,-10-414-90,-3 0 1,-17 75-1,20-111 7,3-22-27,-1 0 1,1-1-1,-1 1 0,1 0 1,-1-1-1,0 1 0,0-1 1,-1 1-1,1-1 0,-4 6 1,1-1 142,8-9 11,12-11-50,4-15 7,-17 22-108,0 1 1,0-1-1,0 1 0,1 0 0,6-6 1,57-59 205,-59 61-185,-1 0 1,0-1-1,0 0 0,-1-1 0,7-14 1,-7 13-42,35-76 58,-9 18 5,-28 60-50,31-57 82,-3-1 0,30-94 1,-10-60 207,-14 51 30,-31 151-247,-3 14-14,-2 14 7,33 647 472,-35-656-551,2 30 35,-2-28-64,1 0 0,-1-1 0,0 1 0,0 0 0,0-1 0,-1 1 1,1 0-1,0-1 0,-1 1 0,1-1 0,-1 1 0,1-1 0,-1 1 0,-1 1 0,-1-4-172,0 0 0,1-1-1,-1 1 1,1-1-1,-1 0 1,-4-4-1,5 4 26,-54-44-1592,34 26-2318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42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13968,'0'0'2296,"13"-7"-2111,6-3-143,1 1 1,1 1-1,0 1 1,0 0-1,34-5 0,157-6 368,-99 17 30,-99-2-2611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42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10040,'0'0'848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44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1095 5416,'0'0'2418,"0"10"-1979,-1 4-269,2 32 593,-1-45-682,0 0-1,0 0 0,0 0 0,0 0 0,0 0 0,0 0 0,1 0 0,-1 0 1,0 0-1,1 0 0,-1 0 0,1 0 0,-1 0 0,1 0 0,-1 0 1,1 0-1,0-1 0,-1 1 0,1 0 0,0 0 0,0-1 0,0 1 1,-1 0-1,3 0 0,-2-1 3,1 0 0,-1 1 0,0-1 0,1 0 0,-1 0 0,0-1 1,1 1-1,-1 0 0,0 0 0,1-1 0,-1 1 0,0-1 0,1 1 0,-1-1 0,0 1 0,2-2 1,3-2 99,0-1 0,1 1 0,-2-1 1,1-1-1,7-8 0,3-7 155,-1 0-1,-2-1 0,0-1 1,14-35-1,29-101 1257,-27 67-403,-17 65-616,2-11 679,-14 38-1239,0 0-1,0 0 0,0 0 1,1 0-1,-1 0 0,0 0 0,0 0 1,0 0-1,0 0 0,0 0 1,0 0-1,0 0 0,0 0 1,0 0-1,0 0 0,0 0 0,0 0 1,0 0-1,0 0 0,0 0 1,0 0-1,1 0 0,-1 0 1,0 0-1,0 0 0,0 0 1,0 0-1,0 0 0,0 0 0,0 0 1,0 0-1,0 0 0,0 0 1,0 0-1,0 0 0,0 0 1,0 0-1,0 0 0,0 0 0,0 0 1,0 0-1,1 0 0,-1 0 1,0 0-1,0 0 0,0 0 1,0-1-1,0 1 0,0 0 0,0 0 1,0 0-1,0 0 0,0 0 1,0 0-1,0 0 0,0 0 1,0 0-1,0 0 0,0 0 0,3 9 342,1 12-66,1 46 293,-3-36-302,5 34-1,-3-42-122,4 24 137,-7-44-243,0 0-1,0 0 1,0 0-1,0 0 1,1 0-1,-1 0 0,1 0 1,0 0-1,0 0 1,4 4-1,-4-6-30,-1 0 1,1 0-1,-1 0 1,1 0-1,0 0 1,0-1-1,-1 1 1,1-1-1,0 1 1,0-1 0,0 1-1,-1-1 1,1 0-1,0 0 1,0 0-1,0 0 1,0 0-1,0-1 1,-1 1-1,1-1 1,0 1-1,0-1 1,0 1-1,-1-1 1,3-1-1,3-2 28,-2 1 0,1-1 0,0 0 0,-1 0 0,1 0 1,4-6-1,3-5 23,-1 0 1,-1 0 0,0-1 0,-1-1 0,-1 0 0,9-23 0,35-113 253,-46 130-281,20-82 328,-4-1 0,-5 0 0,-4-2 0,-1-109 0,-12 551 26,-15 630 95,-7-739-375,13-165-30,-29 98-1,37-157-84,0 0-1,0-1 0,0 1 1,0 0-1,0 0 0,0-1 1,-1 1-1,1 0 0,0-1 1,0 1-1,-1 0 0,1-1 1,0 1-1,-1 0 0,1-1 1,-1 1-1,1-1 0,-1 1 1,1-1-1,-1 1 0,1-1 1,-1 1-1,0-1 0,0 1 1,0-2 1,0 0 0,0 0 1,0 0-1,0 0 1,0 0-1,1-1 0,-1 1 1,0 0-1,1 0 1,-1-1-1,1 1 0,0-1 1,-1 1-1,1-2 0,-5-19 39,0-1-1,2 1 1,1-1-1,0 0 1,2 0-1,5-42 1,3 6 82,24-85-1,-11 70-5,34-81 0,-40 119-92,3 0 1,0 1 0,3 1-1,25-33 1,-40 60-63,94-128-1217,-97 127-2642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44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13864,'0'0'1360,"79"-22"-1680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54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1 461 6824,'0'0'6056,"6"10"-5431,155 330 3765,-138-286-3491,-3-17-80,-15-29-423,-1 0 1,0 0-1,0 0 1,4 12-1,-21-37 1514,-9-20-1750,-10-29 101,3-1 1,3-1 0,-26-104-1,46 145-222,0-1-1,2 0 1,1-1-1,1 1 1,3-32-1,0 40-18,2 0 0,0 1 0,1-1 0,1 1 0,1 0 0,1 1 0,0 0 0,12-22 0,-11 27-10,-1 0 1,1 1-1,1 0 1,0 1-1,1 0 1,0 0-1,18-14 1,-24 22-7,0 0-1,0 0 1,0 1 0,1-1 0,-1 1 0,0 0 0,1 1 0,0-1 0,-1 1 0,1 0 0,0 0 0,0 0 0,-1 1-1,1 0 1,0-1 0,0 2 0,0-1 0,0 1 0,-1-1 0,1 1 0,0 1 0,-1-1 0,1 1 0,-1 0-1,1 0 1,5 3 0,-1 1 17,-1-1 0,0 1 0,0 0 0,0 1 0,-1 0 0,0 0 0,-1 0 0,1 1 0,-1 0 0,-1 1-1,0-1 1,0 1 0,5 13 0,-6-11 8,0 1 0,-1 0-1,0 1 1,-1-1 0,0 0 0,-1 1-1,0-1 1,-1 1 0,-1-1-1,-2 14 1,1-14 1,0 0-1,0 0 1,-2 0-1,1-1 1,-2 1 0,1-1-1,-2 0 1,1 0-1,-1-1 1,-1 1-1,0-1 1,-1-1 0,1 1-1,-2-1 1,1-1-1,-1 0 1,-1 0-1,0-1 1,0 0 0,0 0-1,-1-1 1,1 0-1,-13 3 1,15-6 1,3-1 9,-1 0 1,0 0-1,1-1 0,-1 0 1,-9 1-1,31 9 30,117 35 60,-80-29 183,-1 2 0,82 41 0,-129-57-171,1-1 1,-1 0 0,1 0-1,8 1 1,15 6-651,-14 2-3766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45.1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0 171 4312,'0'0'6129,"11"-8"-5762,33-23 1,-40 29-306,-1 0 0,0 1-1,1 0 1,0-1 0,-1 1 0,1 0 0,-1 1 0,1-1 0,0 1 0,0 0 0,-1 0 0,6 0 0,5 0 167,16-1 200,1 1 1,51 6-1,2 2 61,71-8 234,275-33 1,-186-8-329,92-10 129,-316 49-486,66-4 286,144 7-1,-204 3-39,51 13 1,-46-9 123,-36-9-259,-52-11-2326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54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10344,'0'0'2528,"-3"11"-2130,-48 129 1204,47-129-1384,0-1 1,1 0 0,0 1 0,0 0-1,2 0 1,-1 0 0,1 0 0,1 0-1,0 0 1,1 13 0,0-20-97,0 1 1,0-1-1,0 0 1,0 1-1,1-1 1,0 0-1,0 0 1,0 0-1,0 0 1,0-1-1,1 1 1,0-1-1,0 1 1,0-1-1,0 0 1,0 0-1,1 0 1,-1 0-1,1-1 1,0 0-1,0 1 0,0-1 1,0-1-1,0 1 1,0 0-1,0-1 1,9 1-1,-4 0 66,0-1-1,1 0 1,-1-1-1,1 0 1,-1-1-1,1 0 1,-1-1-1,0 1 1,0-2-1,0 1 1,17-8-1,-11 3 97,-1-1 0,0 0 0,0-1 0,0 0 0,22-22 0,-6 9 261,-17 17-3696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5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1844 5920,'0'0'4692,"13"-7"-3967,43-25 10,-50 27-584,0 1 1,0-1-1,-1-1 1,1 1-1,-1-1 1,0 0 0,-1 0-1,0 0 1,0-1-1,0 1 1,0-1-1,3-11 1,-1 5 119,9-23 428,-2 0 0,-1 0 1,10-63-1,8-118 1426,-24 164-1625,2-30 329,9-65 1342,-10 130-1449,-7 18-704,0 0 0,0 0 0,0 0 0,1 0 0,-1 0-1,0-1 1,0 1 0,0 0 0,0 0 0,1 0 0,-1 0 0,0 0 0,0 0 0,0 0 0,1 0 0,-1 0 0,0 0 0,0 0 0,0 0 0,1 0-1,-1 0 1,0 0 0,0 0 0,0 0 0,1 0 0,-1 0 0,0 1 0,0-1 0,0 0 0,1 0 0,-1 0 0,0 0 0,0 0 0,0 0 0,0 1-1,0-1 1,1 0 0,-1 0 0,0 0 0,0 1 0,15 30 715,-13-26-779,25 67 357,-3 1 0,-4 1 0,-3 0 0,-3 2 0,7 122 0,-20-190-284,-1 74 198,-1-73-160,0 1-1,-1 0 0,0-1 0,0 1 0,-1-1 0,-4 11 0,7-19-51,-1 0 0,1 0 0,-1 0 0,1 0 0,-1 0 0,1 0 0,-1 0 0,1 0 0,-1-1 0,0 1 1,0 0-1,1 0 0,-1-1 0,0 1 0,0 0 0,0-1 0,0 1 0,0-1 0,0 1 0,0-1 0,0 1 0,0-1 0,0 0 0,0 0 0,0 1 0,-2-1 1,1 0 3,0-1 1,0 1 0,1-1 0,-1 0 0,0 1 0,0-1 0,0 0 0,0 0 0,1 0 0,-1 0 0,0-1-1,1 1 1,-2-2 0,-5-4 31,1-1 1,0 0-1,1-1 0,-8-12 0,6 7-25,1 0 0,1-1 1,0 1-1,0-1 0,2-1 0,0 1 0,0-1 0,2 1 0,-2-31 0,5 42-28,-1-1 0,1 1 0,1-1 0,-1 1 0,0-1-1,1 1 1,0 0 0,0 0 0,0 0 0,1 0 0,-1 0-1,1 0 1,0 1 0,0-1 0,0 1 0,1 0 0,-1 0-1,1 0 1,5-3 0,9-6-25,0 1-1,33-15 1,-47 24 27,41-19-49,55-28 6,-87 42 51,-1-1 0,0-1 0,-1 0-1,0-1 1,17-17 0,41-65 110,-43 57 136,49-54 0,-74 88-239,0-1 0,0 2 0,0-1 1,0 0-1,0 0 0,0 0 0,0 0 1,1 1-1,-1-1 0,0 0 0,0 1 0,1-1 1,-1 1-1,0-1 0,1 1 0,-1 0 0,3-1 1,-4 2-4,1-1 0,0 0 0,0 0 1,0 1-1,0-1 0,0 0 0,0 1 0,-1-1 1,1 1-1,0-1 0,0 1 0,-1 0 1,1-1-1,0 1 0,-1 0 0,1-1 1,-1 1-1,1 0 0,0 1 0,2 5 32,0 0 0,0 1 0,-1-1 0,0 1 0,1 7 0,0-4-23,3 19 93,-1 0-1,-2 0 1,1 36 0,-4-62-68,0 0 0,0 0 0,0-1 0,1 1 0,0 0 1,0-1-1,0 1 0,0 0 0,3 4 0,-4-8-39,0 0-1,0 1 1,0-1 0,0 0 0,0 0-1,0 0 1,1 0 0,-1 0-1,0 0 1,0 0 0,0 0-1,0 0 1,0 0 0,0 0-1,0 0 1,0 0 0,1 1 0,-1-1-1,0 0 1,0 0 0,0 0-1,0 0 1,0 0 0,0 0-1,0 0 1,1 0 0,-1 0-1,0 0 1,0 0 0,0-1 0,0 1-1,0 0 1,0 0 0,0 0-1,1 0 1,-1 0 0,0 0-1,0 0 1,0 0 0,0 0-1,0 0 1,0 0 0,0 0-1,0 0 1,0 0 0,1-1 0,-1 1-1,0 0 1,0 0 0,7-9 76,3-12-18,10-25 66,2 1 0,1 0 0,47-64 0,-54 94-45,-15 14-81,-1 1 1,0 0-1,1 0 0,-1 0 0,0 0 1,0 0-1,1 0 0,-1 0 0,0 0 0,1 0 1,-1 0-1,0 0 0,1 0 0,-1 0 1,0 0-1,0 0 0,1 0 0,-1 0 1,0 0-1,1 0 0,-1 0 0,0 0 1,0 0-1,1 1 0,-1-1 0,0 0 1,0 0-1,1 0 0,-1 1 0,0-1 1,0 0-1,0 0 0,1 1 0,0 2 18,1 1-1,-1 0 0,0-1 1,-1 1-1,1 0 0,0-1 1,-1 6-1,1 1-16,2 12 143,8 34 1,-12-55-146,1-1 0,0 0 1,0 0-1,1 1 0,-1-1 1,0 0-1,0 1 0,0-1 1,0 0-1,0 0 0,0 1 1,0-1-1,0 0 1,0 0-1,1 1 0,-1-1 1,0 0-1,0 0 0,0 1 1,1-1-1,-1 0 0,0 0 1,0 0-1,0 1 0,1-1 1,-1 0-1,0 0 0,1 0 1,-1 0-1,0 0 0,0 0 1,1 0-1,-1 1 0,0-1 1,0 0-1,1 0 0,-1 0 1,0 0-1,1 0 1,-1 0-1,0 0 0,1-1 1,-1 1-1,0 0 0,0 0 1,1 0-1,-1 0 0,0 0 1,1 0-1,11-13 84,-8 9-69,99-128 289,-101 129-294,0 1 0,0-1 0,0 1 1,0-1-1,0 1 0,0 0 0,5-3 0,-6 4-11,0 1 1,-1 0-1,1 0 1,0 0-1,-1 0 1,1-1-1,0 1 1,-1 0-1,1 0 1,0 0-1,-1 0 1,1 0-1,0 1 1,-1-1-1,1 0 1,0 0 0,-1 0-1,1 1 1,0-1-1,-1 0 1,1 1-1,0-1 1,-1 0-1,1 1 1,-1-1-1,1 1 1,-1-1-1,1 1 1,-1-1-1,1 1 1,-1-1-1,0 1 1,1-1-1,-1 1 1,0 0-1,1-1 1,-1 1-1,0 0 1,0-1-1,0 2 1,12 28-2,-8-19 0,0-1 0,0 0 0,1 0 0,10 15 0,-14-23 0,1 0 0,-1 0 0,0 0 0,1-1 0,0 1 0,-1-1 0,1 1 0,0-1 0,0 0 0,0 0 0,0 0 0,0 0 0,0 0 0,0 0 0,0 0 0,0 0 0,1-1 0,-1 1 0,0-1 0,0 0 0,0 0 0,1 0 0,-1 0 0,0 0 0,1 0 0,-1 0 0,0-1 0,3 0 0,11-6 0,0-1 0,-1-1 0,0 0 0,0 0 0,-1-2 0,19-17 0,-27 23 0,73-74 0,-59 57 0,0 0 0,42-31 0,-62 53 0,0 0 0,1-1 0,-1 1 0,0 0 0,0 0 0,0 0 0,0 0 0,0 0 0,0 0 0,0 0 0,0 0 0,0 0 0,1 0 0,-1 0 0,0 0 0,0 0 0,0 0 0,0 0 0,0 0 0,0 0 0,0 0 0,1 0 0,-1 0 0,0 0 0,0 0 0,0 0 0,0 0 0,0 0 0,0 0 0,0 0 0,1 0 0,-1 0 0,0 0 0,0 0 0,0 0 0,0 0 0,0 0 0,0 0 0,0 0 0,0 0 0,0 0 0,1 1 0,-1-1 0,0 0 0,0 0 0,0 0 0,0 0 0,0 0 0,0 0 0,0 0 0,0 0 0,0 1 0,0-1 0,0 0 0,0 0 0,0 0 0,0 0 0,0 12 0,-7 15 0,-50 108 0,45-93 0,15-46 0,2-3 0,0 1 0,0-2 0,6-10 0,-6 5 0,-4 9 0,0 1 0,0 0 0,0 0 0,0 0 0,0 0 0,1 0 0,-1 0 0,1 0 0,0 0 0,0 1 0,0-1 0,0 1 0,0-1 0,1 1 0,3-3 0,-5 5 0,0 0 0,0 0 0,0 0 0,0 0 0,0 1 0,0-1 0,0 0 0,0 1 0,0-1 0,0 0 0,0 1 0,0-1 0,0 1 0,0 0 0,0-1 0,0 1 0,0 0 0,-1-1 0,2 2 0,16 17 0,-18-19 0,6 7 0,0 0 0,0 0 0,0-1 0,1 0 0,11 7 0,-15-11 0,0 0 0,0-1 0,0 0 0,0 0 0,0 0 0,0 0 0,0 0 0,1-1 0,-1 0 0,0 1 0,0-1 0,1 0 0,-1 0 0,0-1 0,0 1 0,0-1 0,1 0 0,-1 0 0,3-1 0,1-1 0,0 0 0,-1-1 0,0 1 0,1-2 0,-1 1 0,-1-1 0,1 1 0,-1-2 0,1 1 0,-2 0 0,8-11 0,4-8 0,21-42 0,-34 61 0,32-65 0,-3-1 0,-3-2 0,-3 0 0,-3-2 0,-4-1 0,12-90 0,-29 145 0,-5 25 0,-6 38 0,3-5 0,1 0 0,2 0 0,1 0 0,2 1 0,1-1 0,3 0 0,0 0 0,3 0 0,12 41 0,-17-72 0,0 0 0,0 0 0,0-1 0,1 1 0,0 0 0,0-1 0,1 0 0,6 8 0,-8-11 0,-1-1 0,1 1 0,0-1 0,0 1 0,-1-1 0,1 0 0,0 0 0,0 1 0,0-2 0,0 1 0,1 0 0,-1 0 0,0-1 0,0 1 0,0-1 0,1 1 0,-1-1 0,0 0 0,0 0 0,1 0 0,-1 0 0,0-1 0,0 1 0,1 0 0,-1-1 0,4-1 0,2-2 0,0-1 0,0 1 0,-1-1 0,1-1 0,-1 0 0,0 0 0,-1 0 0,1-1 0,-1 1 0,-1-2 0,1 1 0,-1-1 0,7-13 0,2-7 0,-1-1 0,15-51 0,-4 0 0,-4-1 0,-4-1 0,-3-1 0,1-85 0,-13 164 0,-1-1 0,0 1 0,0-1 0,0 1 0,0 0 0,-3-8 0,3 12 0,0 0 0,0-1 0,0 1 0,0 0 0,0 0 0,0 0 0,0 0 0,0 0 0,0-1 0,0 1 0,0 0 0,0 0 0,0 0 0,0 0 0,0 0 0,0 0 0,0-1 0,0 1 0,0 0 0,0 0 0,-1 0 0,1 0 0,0 0 0,0 0 0,0 0 0,0 0 0,0 0 0,0 0 0,-1-1 0,1 1 0,0 0 0,0 0 0,0 0 0,0 0 0,0 0 0,0 0 0,-1 0 0,1 0 0,0 0 0,0 0 0,0 0 0,0 0 0,0 0 0,-1 0 0,1 0 0,0 0 0,0 1 0,0-1 0,0 0 0,0 0 0,0 0 0,-1 0 0,1 0 0,0 0 0,0 0 0,0 0 0,0 0 0,0 0 0,0 1 0,0-1 0,0 0 0,0 0 0,-1 0 0,1 0 0,-6 11 0,0 8 0,0-1 0,1 1 0,0 0 0,-2 31 0,1 79 0,6-92 0,1 0 0,2 0 0,1-1 0,2 1 0,1-1 0,16 43 0,-17-60 0,-2-7 0,0 0 0,9 17 0,-12-27 0,0 0 0,0 0 0,0 0 0,0 0 0,0 0 0,1 0 0,-1-1 0,1 1 0,0 0 0,-1-1 0,1 0 0,0 1 0,0-1 0,0 0 0,0 0 0,0 0 0,0 0 0,0 0 0,0 0 0,3 0 0,-4-1 42,0 0 1,0 0-1,0 0 1,0-1-1,0 1 1,0 0-1,0 0 1,0-1-1,0 1 1,0 0-1,0-1 1,0 1-1,-1-1 0,1 1 1,0-1-1,0 0 1,0 1-1,-1-1 1,1 0-1,0 0 1,-1 1-1,1-1 1,0-1-1,9-19-4785,-9 21 4388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2:5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5120,'0'0'6744,"-2"12"-6128,-13 54 43,-25 150 803,34-155-1073,3 0 0,3 0 1,3 1-1,2-1 0,3 0 1,23 89-1,-21-116-121,2-1-1,1 0 1,2-1-1,1-1 1,26 40-1,-26-50-17,0 0 0,1-1 0,1 0 0,1-2 0,1 0-1,0-1 1,42 26 0,-50-36-97,1 0-1,-1 0 0,1-2 1,0 1-1,21 4 1,-31-9-112,0 0 0,0-1 1,0 1-1,0-1 0,0 0 1,0 0-1,0 0 0,0 0 0,0 0 1,0-1-1,0 1 0,0-1 1,0 0-1,0 0 0,0 0 0,-1 0 1,1-1-1,0 1 0,-1-1 1,1 1-1,-1-1 0,1 0 0,-1 0 1,0 0-1,0 0 0,0-1 1,0 1-1,0-1 0,0 1 0,-1-1 1,3-4-1,0-4-84,-1 0-1,0 0 1,0 0 0,-1 0-1,1-15 1,-1 9-2381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00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1327 10152,'0'0'1894,"12"-7"-1579,-7 3-276,8-4 31,0-1-1,-1 0 1,0-1-1,-1 0 0,14-17 1,-1-5 85,-2-1-1,-1-1 1,-1-1 0,-3 0-1,0-1 1,-3-1 0,0-1-1,-3 0 1,12-72 0,-15 52 152,-3-1 0,-2 1 0,-3-1 0,-2 0 0,-3 0 0,-12-58 0,3 60 190,12 53-426,1 0 1,-1-1-1,1 1 1,-1 0-1,-1 0 1,1 1 0,0-1-1,-1 0 1,0 1-1,-4-5 1,6 8-52,1-1 0,-1 1 0,0-1 0,0 1 0,1 0 0,-1-1 0,0 1 0,0 0 0,0 0 0,0-1 0,1 1 0,-1 0 0,0 0 0,0 0 0,0 0 0,0 0 0,1 0 0,-1 0 0,0 0 0,0 1 0,0-1 0,0 0 0,1 0 0,-1 1 0,0-1 0,0 0 0,1 1 0,-1-1 0,0 1 0,0-1 0,1 1 0,-1-1 0,1 1 0,-1 0 0,0-1 0,1 1 0,-1 0 0,1-1 0,0 1 0,-1 1 1,-18 35 296,19-36-298,-9 22 105,2 1-1,1-1 1,1 1 0,1 0-1,-1 48 1,5-28 52,2 0 0,11 63-1,-4-58 58,2 0-1,27 74 0,-29-99-100,2-1-1,0-1 1,1 1-1,1-2 1,1 0-1,33 37 1,-42-52-90,0-1 1,1 0-1,-1 0 1,1 0-1,0-1 1,0 1-1,1-2 1,-1 1-1,1-1 1,0 0-1,0 0 1,0-1 0,0 0-1,0 0 1,0 0-1,1-1 1,-1 0-1,1-1 1,-1 0-1,1 0 1,-1 0-1,0-1 1,1 0-1,-1-1 1,0 0-1,1 0 1,-1 0-1,11-6 1,0-3 20,0 0 0,-1-1 0,0-1 0,-1-1-1,0 0 1,-1-1 0,-1-1 0,14-18 0,5-14 123,47-87-1,-49 77 57,-2-1 1,38-116-1,-66 173-220,0 0-1,-1 0 1,1 0-1,-1 0 1,0 0 0,0 0-1,0 0 1,0 0 0,0 0-1,0-2 1,0 3-15,0 1 0,0 0 0,-1 0 0,1-1 0,0 1 0,0 0 1,0 0-1,0-1 0,0 1 0,-1 0 0,1 0 0,0-1 0,0 1 0,0 0 0,-1 0 0,1 0 1,0 0-1,0-1 0,-1 1 0,1 0 0,0 0 0,0 0 0,-1 0 0,1 0 0,0 0 0,-1 0 1,1 0-1,0 0 0,0 0 0,-1 0 0,1 0 0,0 0 0,-1 0 0,1 0 0,0 0 0,0 0 1,-1 0-1,1 0 0,-3 2 15,0-1 0,1 1 1,-1-1-1,1 1 0,-1 0 1,1 0-1,0 0 0,0 0 1,0 1-1,0-1 0,-2 4 1,-14 21 59,2 1 1,0 1 0,2 0 0,2 0 0,-12 40 0,19-52-40,1-1 0,1 1 0,0 0 0,1 0 0,1 0 0,1 0 0,0 0 0,1 0 0,1 0 0,1 0 0,8 29 0,-10-43-25,0 1 1,0-1-1,1 0 1,-1 0 0,1 0-1,0 0 1,0 0-1,0 0 1,0 0-1,0-1 1,1 1-1,-1-1 1,1 0-1,0 1 1,0-1 0,0 0-1,4 2 1,-4-3-3,-1-1 1,1 1 0,0-1 0,-1 1 0,1-1 0,-1 0-1,1 0 1,0 0 0,-1 0 0,1 0 0,0-1-1,-1 1 1,1-1 0,-1 0 0,1 0 0,-1 0-1,0 0 1,1 0 0,-1 0 0,0-1 0,0 1 0,1-1-1,2-3 1,2-2 26,0-1 0,0 1-1,-1-1 1,0 0 0,-1-1 0,0 1-1,0-1 1,-1 0 0,0-1-1,5-17 1,-3 0 53,0 0 1,3-46-1,-2-169 858,-6 272-877,1 0-1,1 1 0,9 37 1,-9-53-46,2 0 1,-1 0 0,2 0-1,0 0 1,1-1 0,1 0 0,0-1-1,12 17 1,-18-27-21,0-1-1,1 1 1,-1-1-1,1 1 1,-1-1 0,1 0-1,0 0 1,0 0-1,5 2 1,-7-3-4,1-1-1,0 0 0,-1 1 1,1-1-1,0 0 1,-1 0-1,1 0 1,0 0-1,0 0 1,-1 0-1,1 0 1,0 0-1,-1-1 1,1 1-1,0-1 1,-1 1-1,1-1 0,-1 0 1,1 0-1,-1 1 1,1-1-1,1-2 1,8-5 22,0-2 0,0 0 0,-1 0 0,0 0 0,-1-2 1,0 1-1,-1-1 0,11-21 0,1-7 63,19-63 0,-14 37-8,6-22-10,20-45 98,-51 132-171,0 1 0,0 0 0,0 0 0,0 0 1,0 0-1,0 0 0,0-1 0,0 1 0,0 0 0,0 0 1,0 0-1,0 0 0,0 0 0,0-1 0,0 1 0,0 0 0,0 0 1,1 0-1,-1 0 0,0 0 0,0 0 0,0 0 0,0-1 1,0 1-1,0 0 0,0 0 0,1 0 0,-1 0 0,0 0 1,0 0-1,0 0 0,0 0 0,0 0 0,1 0 0,-1 0 1,0 0-1,0 0 0,0 0 0,0 0 0,0 0 0,1 0 1,-1 0-1,0 0 0,0 0 0,0 0 0,0 0 0,0 0 1,1 0-1,-1 0 0,0 0 0,0 0 0,0 0 0,0 0 0,0 0 1,0 0-1,1 1 0,-1-1 0,0 0 0,0 0 0,0 0 1,0 0-1,6 15 21,1 21-16,-7-34-2,2 12 1,3 26-1,3 0 1,18 60 0,-22-89 10,-1-1 0,2 0 0,-1-1 0,1 1 0,1-1 0,0 0 0,0 0 0,1-1 0,0 0 0,0 0 0,1 0 0,0-1 0,0 0 0,17 10 0,-21-15-5,0 0 1,0-1 0,0 1 0,0-1-1,1 0 1,-1-1 0,0 1 0,0-1-1,1 1 1,-1-1 0,0-1 0,1 1-1,-1 0 1,0-1 0,0 0-1,1 0 1,-1 0 0,0-1 0,0 1-1,5-4 1,4-2 14,0-1 0,0 0-1,-1-1 1,16-15 0,-1-2 9,-1-1-1,42-58 0,33-69-37,-90 137-4,6-12 13,-2-1 1,-1 0-1,17-54 0,-28 68 46,-3 16-50,-1 0-1,1 0 1,0 0 0,0-1 0,0 1 0,0 0 0,0 0 0,0 0 0,0 0 0,-1 0 0,1 0 0,0 0 0,0 0 0,0 0 0,0 0 0,0 0-1,-1 0 1,1 0 0,0 0 0,0 0 0,0 0 0,0 0 0,0 0 0,0 0 0,-1 0 0,1 0 0,0 0 0,0 0 0,0 0 0,0 0 0,0 0 0,0 0-1,-1 0 1,1 0 0,0 1 0,0-1 0,0 0 0,0 0 0,0 0 0,0 0 0,0 0 0,0 0 0,-1 0 0,1 1 0,0-1 0,0 0 0,0 0-1,-19 24 36,4 0-23,1 0 0,1 1-1,1 1 1,1 0 0,1 0 0,-10 49-1,18-65-19,1 0-1,1 1 0,0-1 0,0 1 1,2 13-1,-1-20 2,0-1 1,0 1-1,0 0 1,0-1-1,0 1 0,1-1 1,4 7-1,-6-8 4,1-1 1,0 0-1,0 0 0,1 0 0,-1 0 0,0 0 0,0 0 0,0 0 1,1 0-1,-1 0 0,1 0 0,-1-1 0,0 1 0,1 0 1,-1-1-1,1 0 0,-1 1 0,1-1 0,2 1 0,-2-2 1,1 1-1,-1 0 1,0-1-1,1 1 1,-1-1-1,0 0 1,0 0-1,1 1 1,-1-2-1,0 1 1,0 0-1,0 0 1,0-1-1,0 1 0,-1-1 1,1 1-1,0-1 1,1-2-1,4-4 0,-1 0-1,-1-1 0,6-10 0,-1 0 3,-1-1 0,-1-1-1,8-30 1,10-69 0,-11 43 3,-5 24 57,-10 99 26,-9 232 26,-7 91 11,3-250 10,-30 124-1,42-238-105,0 0-1,-1-1 1,1 1-1,-1 0 1,-4 7-1,6-12-24,0 0 0,0 0 0,0 0-1,0 0 1,0 0 0,-1 0 0,1 0 0,0 0 0,0 1-1,0-1 1,-1 0 0,1 0 0,0 0 0,0 0-1,0 0 1,-1 0 0,1 0 0,0 0 0,0 0 0,0 0-1,0 0 1,-1 0 0,1 0 0,0 0 0,0 0 0,0-1-1,-1 1 1,1 0 0,0 0 0,0 0 0,0 0 0,0 0-1,-1 0 1,1 0 0,0 0 0,0-1 0,0 1 0,0 0-1,0 0 1,0 0 0,-1 0 0,1-1 0,0 1 0,0 0-1,0 0 1,0 0 0,0 0 0,0-1 0,0 1 0,0 0-1,0 0 1,0 0 0,0-1 0,0 1 0,0 0 0,-4-14 30,2 5-18,1 0 0,1 0 0,0 0 0,0 0 0,0-1 0,3-12 0,16-56-17,-17 71-3,10-33-39,2 0-1,1 1 1,34-59-1,76-102-213,-13 25 3,-76 115 179,28-51-21,-54 92 102,-2 1 1,-1-1 0,0-1 0,5-23 0,-11 34 25,1 0 1,-1 0-1,-1-17 0,0 24-19,0 0 0,0 0-1,0 0 1,-1 0 0,1 0 0,0 0-1,-1 0 1,1 0 0,-1 0 0,0 0-1,0 0 1,0 0 0,0 1-1,0-1 1,0 0 0,0 1 0,-1-1-1,1 1 1,0-1 0,-1 1 0,1 0-1,-1-1 1,-3-1 0,3 3 1,0 0 1,0-1-1,0 1 1,0 0-1,1 0 1,-1 1 0,0-1-1,0 0 1,0 1-1,0-1 1,0 1-1,1 0 1,-1-1-1,0 1 1,0 0-1,1 0 1,-1 0-1,1 0 1,-1 0 0,1 1-1,-1-1 1,1 0-1,0 1 1,-3 2-1,-1 3 28,-1 0 0,1 0-1,0 1 1,-4 8 0,5-6-32,-1 0 0,2 1 1,0 0-1,0-1 0,1 1 0,0 0 1,1 0-1,0 1 0,0-1 0,2 0 1,-1 0-1,1 0 0,1 0 1,0 0-1,1 0 0,6 18 0,-6-22-5,0 0 0,0-1 0,0 1 0,1-1 0,0 0 0,0 0 0,1 0 0,-1-1 0,1 1 0,1-1 0,-1 0 0,1-1 0,0 1 0,0-1 0,0 0 0,0-1 0,1 1 0,-1-1 0,1-1 0,0 1 0,0-1 0,0 0 0,0-1 0,0 1 0,1-2 0,10 1 0,-7-1-3,-1-1 0,1-1 0,-1 0 0,1 0 0,-1-1 0,0 0 0,0-1 0,0 0 0,0 0 0,-1-1 0,18-12 0,-18 9 0,1 1 0,-1-2 0,0 1 0,0-1 0,-1 0 0,0-1 0,-1 0 0,0 0 0,-1 0 0,6-14 0,7-28-3961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05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1718 6632,'0'0'6549,"-2"-10"-6058,-7-33-13,9 42-462,0 1 0,0-1 0,-1 1 0,1-1-1,0 1 1,0-1 0,0 1 0,0 0 0,0-1 0,-1 1-1,1-1 1,0 1 0,0 0 0,-1-1 0,1 1 0,0 0 0,-1-1-1,1 1 1,0 0 0,-1-1 0,1 1 0,0 0 0,-1 0-1,1-1 1,-1 1 0,1 0 0,-1 0 0,1 0 0,0 0-1,-1 0 1,1 0 0,-1-1 0,1 1 0,-1 0 0,1 0-1,-1 0 1,1 0 0,0 1 0,-1-1 0,1 0 0,-1 0 0,1 0-1,-1 0 1,1 0 0,0 0 0,-1 1 0,-15 13 532,14-11-415,-9 8 158,1 1 0,1 0 0,0 1 0,0-1 0,2 2 0,-11 21 0,15-26-155,0 0 0,0 0-1,1 0 1,0 1-1,1-1 1,0 1 0,0-1-1,1 1 1,1-1 0,-1 1-1,5 18 1,-4-23-55,0 1 0,1-1 0,0 0 1,0 0-1,1 1 0,-1-1 0,1-1 1,0 1-1,1 0 0,-1-1 0,1 0 1,-1 1-1,1-1 0,1-1 0,-1 1 1,0-1-1,1 1 0,0-1 0,0-1 1,6 4-1,-5-4-6,0 0 0,0 0 0,1-1 0,-1 1 0,1-2 0,-1 1 0,1-1 0,-1 1 0,1-2 0,-1 1 0,1-1 0,-1 0 0,1 0 0,-1-1 0,0 0 0,0 0 0,8-4 0,1-2 13,0 0 0,-1-1 0,0-1 0,0-1 1,-1 0-1,0 0 0,-1-2 0,14-16 0,-11 9 24,-1 0 0,0-1-1,-2 0 1,-1-1 0,11-29 0,-17 37-25,-1 0 0,4-22 0,-7 31-39,0 1-1,0-1 0,-1 0 1,0 0-1,0 0 0,0 0 0,-1 0 1,0 0-1,1 0 0,-2 0 1,-1-5-1,3 10-40,0 0-1,0 1 1,0-1-1,0 0 1,0 0-1,0 0 1,0 0 0,0 0-1,0 0 1,0 1-1,0-1 1,0 0 0,0 0-1,0 0 1,0 0-1,0 0 1,0 0 0,0 0-1,0 1 1,0-1-1,0 0 1,-1 0 0,1 0-1,0 0 1,0 0-1,0 0 1,0 0 0,0 0-1,0 0 1,0 0-1,-1 0 1,1 0 0,0 1-1,0-1 1,0 0-1,0 0 1,0 0-1,0 0 1,-1 0 0,1 0-1,0 0 1,0 0-1,0 0 1,0 0 0,0 0-1,0-1 1,-1 1-1,1 0 1,0 0 0,0 0-1,0 0 1,0 0-1,0 0 1,0 0 0,0 0-1,-1 0 1,1 0-1,0 0 1,0 0 0,0-1-1,0 1 1,0 0-1,0 0 1,0 0-1,0 0 1,0 0 0,0-1-1,-3 13 70,3 6 2,1 0 0,1-1 0,1 1 1,0-1-1,2 1 0,-1-1 0,14 29 0,-16-42-44,0 0 0,0 0 0,0 0-1,0 0 1,1 0 0,0-1 0,0 0 0,0 1 0,0-1-1,0 0 1,0 0 0,1 0 0,0-1 0,-1 0-1,1 1 1,0-1 0,0 0 0,0-1 0,0 1 0,1-1-1,-1 0 1,0 0 0,1 0 0,-1 0 0,0-1-1,1 0 1,-1 0 0,1 0 0,-1 0 0,1-1 0,-1 0-1,0 1 1,1-2 0,-1 1 0,0 0 0,0-1-1,0 0 1,0 0 0,0 0 0,0-1 0,-1 1 0,1-1-1,3-3 1,3-4 34,0-1-1,-1 0 1,-1 0 0,1-1-1,-2 0 1,0-1-1,0 0 1,-1 0 0,6-18-1,3-18 240,10-66 0,-12 56 80,-12 45 115,1 28-286,35 108 100,-34-111-277,2-1-1,-1 0 1,1 0 0,0 0 0,14 18-1,-16-24-15,0 0 0,1 0 0,-1 0 0,1 0-1,0-1 1,-1 1 0,2-1 0,-1 0 0,0-1-1,1 1 1,-1-1 0,1 1 0,0-1 0,0-1-1,7 3 1,-9-4-14,-1 0 0,1 0 0,0-1 0,0 1 0,0-1 0,-1 1 0,1-1 0,0 0 0,-1 0 0,1 0-1,0 0 1,-1-1 0,0 1 0,1-1 0,3-2 0,1-2 7,0-1 1,0 0-1,8-10 0,-1-1 5,-2 0 1,0-1-1,-1 0 1,-1 0-1,0-1 0,-2-1 1,7-24-1,-11 29 10,0 1 0,-1-1 0,-1 1 1,0-1-1,-2 0 0,1 0 0,-2 0 0,0 1 0,-1-1 0,-7-27 0,9 42-23,-1 0 0,0 0 0,1 0-1,-1 0 1,1 0 0,-1 0 0,0 0 0,0 0-1,0 0 1,0 0 0,1 1 0,-3-2-1,-3-5 135,6 7-137,1-1 1,-1 0-1,0 1 0,1-1 1,-1 1-1,1-1 0,-1 1 1,1 0-1,-1-1 0,1 1 1,-1-1-1,1 1 0,0 0 1,-1-1-1,1 1 0,-1 0 1,1 0-1,0-1 0,0 1 1,30-14 49,-22 10-55,0 0-1,0 0 0,0 1 0,0 0 1,1 0-1,10 0 0,-11 2-1,-1 0-1,0 1 1,0 1-1,0-1 1,0 1-1,0 1 0,0-1 1,13 6-1,-16-5 7,-1 0-1,1 0 1,0 1-1,-1 0 1,1 0-1,-1 0 1,0 0-1,0 1 1,0-1-1,-1 1 1,1 0-1,-1 0 1,0 1-1,4 7 1,11 27 9,12 22 15,-26-55-26,-1-1 0,0 0 0,1 1-1,0-2 1,1 1 0,-1 0 0,1-1-1,5 4 1,-8-6 0,0-1-1,0 1 1,1-1-1,-1 0 1,0 0-1,0 0 1,1 0-1,-1 0 1,1-1-1,-1 1 1,0-1-1,1 0 1,-1 1 0,1-1-1,-1 0 1,1 0-1,-1-1 1,1 1-1,3-1 1,-3-1 3,0 1 0,1-1 1,-1 0-1,0 0 0,-1 0 1,1 0-1,0 0 0,-1 0 1,1-1-1,-1 0 0,1 1 1,1-5-1,3-4 14,0-1 1,-1 0-1,0-1 0,-1 1 1,6-25-1,37-168 410,-47 204-422,-1 0-1,0 0 0,0 0 1,1 0-1,-1 0 0,1 0 1,-1 0-1,1 0 0,-1 0 1,1 1-1,-1-1 0,1 0 1,0 0-1,1-1 0,-2 2-3,0 0 1,1 0-1,-1 0 0,1 0 1,-1-1-1,0 1 0,1 0 1,-1 0-1,1 0 0,-1 0 1,1 0-1,-1 0 0,0 0 0,1 0 1,-1 0-1,1 1 0,-1-1 1,1 0-1,-1 0 0,0 0 1,1 0-1,-1 1 0,0-1 1,1 0-1,3 3 16,-1 0 0,0 1 0,0-1-1,0 0 1,4 7 0,2 2 4,3 2-15,1 0 0,0-1 0,0-1 0,1 0 1,1 0-1,31 18 0,-37-26-8,-3 0 0,0-1 0,0 0 0,1-1 0,8 3 0,-13-5 0,-1 1 0,0-1 0,1 0 0,-1 0 0,0 0 0,1 0 0,-1 0 0,1 0 0,-1 0 0,0 0 0,1 0 0,-1-1 0,0 1 0,1-1 0,-1 1 0,0-1 0,0 1 0,1-1 0,-1 0 0,0 1 0,0-1 0,0 0 0,0 0 0,0 0 0,0 0 0,0 0 0,1-2 0,3-5 0,-1 0 0,-1 0 0,1-1 0,-1 1 0,-1-1 0,0 1 0,0-1 0,0 0 0,0-17 0,-2-9 0,-5-43 0,0 13 0,5 55 0,-1-1 0,2 0 0,0 1 0,0-1 0,1 1 0,0-1 0,5-13 0,-5 19 0,0 1 0,0-1 0,1 1 0,0 0 0,0 0 0,0 0 0,0 0 0,0 1 0,1-1 0,0 1 0,0 0 0,0 0 0,0 0 0,0 1 0,0-1 0,1 1 0,-1 0 0,6-1 0,26-8 0,1 3 0,-1 0 0,43-1 0,-48 5 0,-14 2 0,0 0 0,0 2 0,22 1 0,-38-1 0,0 1 0,-1-1 0,1 0 0,0 0 0,-1 0 0,1 0 0,0 1 0,-1-1 0,1 0 0,0 1 0,-1-1 0,1 0 0,0 1 0,-1-1 0,1 1 0,-1-1 0,1 1 0,-1-1 0,1 1 0,-1-1 0,0 1 0,1 0 0,-1-1 0,1 1 0,-1 0 0,0-1 0,0 1 0,1 0 0,-1-1 0,0 1 0,0 0 0,0-1 0,0 1 0,0 0 0,0 0 0,0-1 0,0 1 0,0 0 0,0-1 0,0 1 0,-1 0 0,1 0 0,-14 36 0,10-29 0,-21 45 0,10-26 0,2 2 0,2 0 0,-10 34 0,14-18 0,7-43 0,0 0 0,0 1 0,0-1 0,0 0 0,0 0 0,1 0 0,-1 1 0,1-1 0,-1 0 0,1 0 0,0 0 0,0 0 0,0 0 0,0 0 0,0 0 0,0 0 0,2 2 0,-2-3 0,0-1 0,0 0 0,0 1 0,0-1 0,0 0 0,0 1 0,0-1 0,0 0 0,0 0 0,0 0 0,0 0 0,0 0 0,0 0 0,0 0 0,0 0 0,0 0 0,0-1 0,0 1 0,-1 0 0,1-1 0,0 1 0,0 0 0,0-1 0,0 1 0,0-1 0,-1 1 0,1-1 0,0 0 0,0 1 0,-1-1 0,2-1 0,23-26 0,-23 26 0,7-13 0,0 0 0,-1 0 0,-1-1 0,0 0 0,-1-1 0,-1 0 0,0 0 0,2-17 0,10-33 0,-13 49 0,-4 14 0,1 0 0,0 0 0,0 1 0,0-1 0,0 0 0,0 0 0,1 1 0,2-5 0,-4 8 0,1 0 0,-1 0 0,0 0 0,0 0 0,1-1 0,-1 1 0,0 0 0,1 0 0,-1 0 0,1 0 0,-1 0 0,0 0 0,1 0 0,-1 0 0,0 0 0,1 0 0,-1 0 0,0 0 0,1 0 0,-1 0 0,0 0 0,1 0 0,-1 1 0,0-1 0,1 0 0,-1 0 0,0 0 0,0 1 0,1-1 0,-1 0 0,0 0 0,0 0 0,1 1 0,-1-1 0,0 0 0,0 1 0,1-1 0,8 13 0,-9-12 0,17 29 0,-11-18 0,1 0 0,0 0 0,1 0 0,17 19 0,-19-24 0,0-1 0,1 0 0,0-1 0,0 1 0,0-1 0,15 7 0,-19-11 0,-1 0 0,1 0 0,0-1 0,0 1 0,0 0 0,0-1 0,0 0 0,-1 0 0,1 0 0,0 0 0,0 0 0,0 0 0,0-1 0,0 0 0,0 1 0,-1-1 0,1 0 0,0 0 0,0-1 0,-1 1 0,1 0 0,-1-1 0,1 0 0,2-2 0,3-3 0,-2-1 0,1 1 0,-1-1 0,0 0 0,0 0 0,-1-1 0,0 1 0,-1-1 0,0 0 0,3-11 0,2-9 0,-1 0 0,4-32 0,-1-17 0,-4 0 0,-4-89 0,-20-157 0,8 241 0,6 75 0,1 10 0,-1 17 0,3 33 0,2 0 0,2 0 0,20 89 0,-1-50 0,41 107 0,-55-173 0,2 0 0,0 0 0,1-1 0,2-1 0,0 0 0,1-1 0,25 28 0,-39-49 0,1 0 0,-1 0 0,0 0 0,1 1 0,-1-1 0,1-1 0,-1 1 0,1 0 0,-1 0 0,1 0 0,0-1 0,-1 1 0,1-1 0,0 1 0,0-1 0,-1 0 0,1 0 0,0 0 0,0 0 0,-1 0 0,1 0 0,0 0 0,0 0 0,-1-1 0,1 1 0,0-1 0,-1 1 0,1-1 0,0 0 0,-1 0 0,1 0 0,-1 1 0,1-1 0,-1-1 0,1 1 0,-1 0 0,0 0 0,0 0 0,2-3 0,5-5 0,0-1 0,-1 0 0,0 0 0,7-16 0,-13 24 0,13-29 0,-1 0 0,-2-1 0,-1-1 0,8-48 0,9-32 0,-21 105 0,-1 12 0,3 17 0,-1 6 0,2 0 0,0 0 0,26 47 0,-33-69 0,1 1 0,0-1 0,0 0 0,1 0 0,-1-1 0,1 1 0,0-1 0,7 6 0,-10-9 0,1 0 0,0 0 0,-1 0 0,1-1 0,0 1 0,-1 0 0,1-1 0,0 1 0,0-1 0,0 0 0,0 1 0,-1-1 0,1 0 0,0 0 0,0 0 0,0-1 0,0 1 0,0 0 0,-1-1 0,1 1 0,0-1 0,0 1 0,0-1 0,-1 0 0,1 0 0,-1 0 0,1 0 0,0 0 0,-1 0 0,2-2 0,3-2 0,-1 0 0,0-1 0,0 1 0,0-1 0,-1 0 0,0 0 0,4-8 0,23-53 0,-15 30 0,38-88 0,-53 124 0,-1 0 0,0 1 0,0-1 0,1 0 0,-1 0 0,1 1 0,-1-1 0,1 0 0,-1 0 0,1 1 0,-1-1 0,1 1 0,-1-1 0,1 0 0,0 1 0,-1-1 0,1 1 0,0 0 0,0-1 0,1 0 0,-2 1 0,1 0 0,-1 1 0,1-1 0,-1 0 0,1 0 0,-1 0 0,1 1 0,-1-1 0,1 0 0,-1 1 0,0-1 0,1 0 0,-1 1 0,1-1 0,-1 1 0,0-1 0,1 0 0,-1 1 0,0-1 0,1 1 0,-1-1 0,0 1 0,0 0 0,13 40 0,-11-35 0,2 13 0,1-1 0,1 0 0,1-1 0,0 1 0,1-2 0,11 18 0,-18-33 0,0 1 0,0 0 0,0-1 0,1 1 0,-1-1 0,0 1 0,1-1 0,-1 0 0,1 0 0,0 0 0,-1 0 0,1 0 0,0 0 0,0 0 0,0 0 0,-1-1 0,1 1 0,0-1 0,0 1 0,0-1 0,0 0 0,4 0 0,-4 0 0,1-1 0,0 0 0,0 0 0,0 0 0,0 0 0,-1-1 0,1 1 0,-1-1 0,1 1 0,-1-1 0,1 0 0,-1 0 0,3-3 0,4-6 0,0-1 0,-1 1 0,0-1 0,12-26 0,12-37 0,-22 48 0,1 0 0,28-47 0,-38 73 0,-1 0 0,1 0 0,0 0 0,0 1 0,0-1 0,0 0 0,0 0 0,1 1 0,-1-1 0,0 0 0,0 1 0,0-1 0,0 1 0,1 0 0,-1-1 0,0 1 0,1 0 0,-1 0 0,0 0 0,0 0 0,1 0 0,-1 0 0,0 0 0,1 0 0,-1 0 0,0 1 0,0-1 0,1 1 0,-1-1 0,1 1 0,5 2 0,0 0 0,0 1 0,11 7 0,-14-9 0,18 13 0,-4-3 0,0-1 0,0-1 0,33 13 0,-45-21 0,1 0 0,-1 0 0,0-1 0,1 0 0,-1 0 0,1-1 0,-1 1 0,1-2 0,-1 1 0,1-1 0,-1 0 0,1 0 0,-1 0 0,0-1 0,1 0 0,5-3 0,3-2 0,-1-1 0,0 0 0,-1-1 0,0 0 0,0-1 0,14-14 0,-21 18 0,0-1 0,-1 1 0,1-1 0,-1 0 0,0-1 0,-1 1 0,0-1 0,0 0 0,-1 0 0,0-1 0,0 1 0,3-18 0,-6 19 0,0 0 0,0-1 0,0 1 0,-1 0 0,1-1 0,-4-7 0,4 11 0,-1 1 0,0-1 0,-1 1 0,1-1 0,0 1 0,-1 0 0,0 0 0,0 0 0,0 0 0,0 0 0,0 0 0,-1 0 0,1 1 0,-5-4 0,6 5 0,0 1 0,-1-1 0,1 1 0,0-1 0,-1 1 0,1 0 0,-1 0 0,1 0 0,-1-1 0,1 1 0,0 1 0,-1-1 0,1 0 0,-1 0 0,1 0 0,-1 1 0,1-1 0,0 1 0,-1-1 0,1 1 0,0-1 0,0 1 0,-1 0 0,1 0 0,0 0 0,0-1 0,0 1 0,0 0 0,0 1 0,-2 1 0,-2 2 0,0 1 0,1 0 0,-1 0 0,-5 10 0,6-7 0,0 0 0,0 0 0,1 1 0,0-1 0,1 1 0,0 0 0,1-1 0,0 1 0,0 0 0,1 0 0,0 0 0,1 0 0,0-1 0,0 1 0,1 0 0,0-1 0,1 1 0,0-1 0,1 1 0,0-1 0,0-1 0,1 1 0,0 0 0,1-1 0,-1 0 0,2-1 0,-1 1 0,15 12 0,-16-17 0,0 1 0,1-1 0,-1-1 0,1 1 0,0-1 0,0 0 0,0 0 0,0 0 0,0-1 0,0 0 0,1 0 0,-1-1 0,0 0 0,0 0 0,1 0 0,-1-1 0,0 0 0,0 0 0,0-1 0,9-2 0,6-4 0,0-1 0,-1 0 0,0-2 0,25-16 0,-31 18 0,0-1 0,-1 0 0,0 0 0,-1-1 0,0-1 0,-1 0 0,0-1 0,-1 0 0,0-1 0,8-15 0,-11 5 859,-7 11-5693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06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0 746 12552,'0'0'2112,"111"-58"-1344,-30 5-128,26-13 15,14 1 153,8-3 0,4 3 56,-2 1 8,-17-3-24,-7 9 16,-2 1-312,-12 9-8,-3 8-264,-15 3 8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06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10752,'0'0'977,"14"-2"102,23-3-319,0 3 0,0 0 0,0 3 0,-1 1 1,62 11-1,-43 2 14,0 1 1,88 40-1,95 71 868,-178-90-1100,-2 2 1,83 75-1,-108-83-273,-1 1-1,-2 2 0,-1 2 1,-1 0-1,23 44 0,-27-37 87,-1 1-1,-3 1 0,26 82 1,-39-100-198,-1 1 1,-1-1-1,-1 1 1,-2 0-1,0 0 1,-2 0-1,-1 0 0,-6 31 1,-1-22 62,-1-1 0,-2 0 0,-2-1 0,-26 53 0,-8-4-3475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2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0 429 7232,'0'0'4346,"7"12"-3375,25 37-103,-30-46-783,1-1 0,-1 1 0,0-1 0,1 0 0,-1 0 0,1 0 0,0 0 0,0 0 0,0-1 0,0 1 0,0-1 0,0 0 0,0 0 0,0 0 0,1 0 0,2 0 0,3 0 114,0-1-1,0 0 1,0 0-1,9-2 1,-11 1-32,-2 0-66,0 0-1,0 0 1,0 0 0,0-1-1,-1 1 1,1-1-1,0-1 1,-1 1-1,0 0 1,1-1 0,6-6-1,-4 2 37,0 1 0,0-1-1,-1-1 1,-1 1 0,10-16-1,-4 1 168,0-1 0,-1-1 0,11-44 0,-16 46-96,0-1 0,-2 0 0,-1 0 0,0-26 0,-12-92 1417,8 129-977,1 13-115,4 24-107,0-9-347,27 174 618,-27-156-510,-1 0 1,-1 0-1,-8 60 0,7-92-169,0 0-1,0 0 1,0 0 0,-1 0 0,1 0 0,-1 0-1,1 0 1,-1-1 0,0 1 0,1 0-1,-1 0 1,0 0 0,-1-1 0,1 1-1,0 0 1,0-1 0,-1 1 0,1-1-1,0 0 1,-1 1 0,0-1 0,1 0 0,-1 0-1,0 0 1,0 0 0,1 0 0,-1 0-1,0 0 1,0-1 0,0 1 0,0-1-1,0 0 1,0 1 0,0-1 0,0 0 0,0 0-1,0 0 1,0 0 0,-3-1 0,-30-4 188,-41-12 1,49 11-75,12 0 81,10 3-75,10 3-26,6 3-101,1-1 0,0-1 0,-1 0 1,1 0-1,0-1 0,0-1 1,14-2-1,7-2 10,41-13 0,1-3 6,100-31-23,-146 41-14,-1-1 0,0-1 0,49-33-1,-50 29 5,-14 9 2,-1 1 0,-1-1 0,1-1 0,-2 0 0,1-1 0,-1 0 0,13-16 0,-22 23 7,0 1 0,0-1 1,0 1-1,0-1 0,-1 1 1,1-1-1,-1 0 0,1 1 1,-1-1-1,0 0 0,0 1 1,-1-5-1,1 6 1,0 1 0,0-1-1,0 0 1,0 0 0,0 1 0,0-1-1,0 0 1,-1 1 0,1-1 0,0 0-1,0 1 1,-1-1 0,1 1 0,0-1 0,-1 0-1,1 1 1,-1-1 0,1 1 0,-1-1-1,1 1 1,-1-1 0,1 1 0,-1 0-1,1-1 1,-1 1 0,0 0 0,1-1-1,-1 1 1,0 0 0,1 0 0,-1-1-1,0 1 1,1 0 0,-1 0 0,0 0-1,1 0 1,-1 0 0,0 0 0,0 0-1,1 0 1,-1 0 0,0 1 0,1-1-1,-1 0 1,0 0 0,1 0 0,-2 1 0,-11 5 27,0 0 0,1 1 1,0 0-1,0 1 0,0 0 1,1 1-1,0 0 0,1 1 1,0 0-1,1 1 0,0 0 1,0 0-1,1 1 0,1 0 1,0 0-1,1 1 0,0 0 1,0 0-1,2 0 0,0 1 1,-4 23-1,6-26-14,1-1 1,1 1 0,0 0-1,0 0 1,3 13-1,-2-19-6,0 1-1,0-1 1,0 0-1,1 0 0,0-1 1,0 1-1,0 0 1,0 0-1,1-1 1,-1 0-1,1 1 1,7 7-1,-8-12-7,-1 1 0,0 0 0,1-1 0,-1 1 0,1-1 0,-1 1 0,1-1 0,-1 0 0,1 1 0,-1-1 0,1 0-1,-1 0 1,1 0 0,-1 0 0,1-1 0,-1 1 0,1 0 0,-1 0 0,1-1 0,-1 1 0,1-1 0,-1 0 0,1 1 0,-1-1 0,0 0 0,1 0 0,-1 0 0,2-2-1,5-3 14,0 0 0,-1-1 0,7-7 0,4-5 29,-2-1 0,0 0 0,-1-1 0,-1-1-1,-2 0 1,14-31 0,-25 52-47,10-21 152,-5 21-41,1 13-62,45 143 331,-52-154-368,0 0 0,0 0 0,1 0 0,-1 0 0,0 0 0,0-1 0,1 1 0,-1 0 0,1 0 0,-1 0 0,1-1 0,-1 1 0,1 0 0,0-1 0,-1 1 0,1 0 0,0-1 0,-1 1 0,1-1 0,0 1 0,0-1 0,0 1 0,-1-1 0,1 0 0,0 1 0,0-1 0,0 0 0,0 0 0,0 0 0,-1 0 0,1 1 0,0-1 0,0 0 0,0-1 0,0 1 0,0 0 0,0 0 0,0 0 0,0 0 0,-1-1 0,1 1 0,0 0 0,0-1 0,0 1 0,0-1 0,-1 1 0,2-2 0,5-3 42,-1 0 1,0-1-1,-1 1 1,9-12-1,-6 8-50,39-52 125,-29 36 63,32-34 0,-49 59-185,-1-1 0,0 1 1,1 0-1,-1-1 0,0 1 0,1-1 0,-1 1 1,1 0-1,-1-1 0,1 1 0,-1 0 0,1 0 1,-1-1-1,1 1 0,-1 0 0,1 0 0,0 0 0,-1 0 1,1 0-1,-1-1 0,1 1 0,-1 0 0,1 0 1,0 1-1,-1-1 0,1 0 0,-1 0 0,1 0 1,-1 0-1,1 0 0,-1 1 0,1-1 0,-1 0 0,1 0 1,-1 1-1,1-1 0,-1 0 0,1 1 0,-1-1 1,1 0-1,-1 1 0,0-1 0,1 1 0,-1-1 1,0 1-1,1-1 0,-1 1 0,0-1 0,0 1 0,1-1 1,-1 2-1,9 28 72,-8-20-46,4 19 174,1 46 0,10-98 240,4-13-264,1 1-1,40-51 1,-61 86-177,1-1 1,-1 0 0,1 0 0,-1 0 0,1 1-1,-1-1 1,1 0 0,-1 1 0,1-1-1,0 0 1,0 1 0,-1-1 0,1 1 0,0-1-1,0 1 1,0 0 0,-1-1 0,1 1-1,0 0 1,0-1 0,0 1 0,0 0 0,0 0-1,0 0 1,0 0 0,0 0 0,-1 0-1,1 0 1,0 0 0,0 0 0,0 0 0,0 1-1,0-1 1,0 0 0,0 1 0,-1-1 0,1 0-1,0 1 1,0-1 0,0 1 0,-1-1-1,2 2 1,1 2 2,1 0 0,-1 1 1,0 0-1,0 0 0,4 10 0,6 7 1,-12-20-8,0-1 0,0 1 0,0-1 0,1 1 0,-1-1 1,0 0-1,1 1 0,-1-1 0,1 0 0,-1 0 0,1 0 1,0 0-1,0-1 0,-1 1 0,1 0 0,0-1 0,0 1 0,0-1 1,0 0-1,-1 1 0,1-1 0,0 0 0,3 0 0,-1-2 10,1 1 0,0-1 0,-1 0 0,1 0 0,-1-1 0,0 1-1,8-7 1,-7 6 11,2-3 20,0 1-1,1 0 1,0 1 0,10-4-1,-17 8-39,0 1-1,0-1 0,-1 1 1,1 0-1,0-1 0,0 1 1,0 0-1,0 0 0,-1 0 1,1 0-1,0 0 0,-1 0 1,1 0-1,-1 0 0,1 0 1,-1 0-1,0 0 0,1 0 1,-1 0-1,0 0 0,0 1 1,2 3-2,11 28 1,-11-26 0,1 1 0,0-1 0,0 0 0,1 0 0,-1 0 0,7 7 0,-9-13 0,1 1 0,-1-1 0,1 1 0,0-1 0,-1 0 0,1 0 0,0 1 0,0-1 0,0-1 0,0 1 0,0 0 0,0 0 0,0-1 0,0 1 0,0-1 0,0 0 0,0 1 0,0-1 0,0 0 0,0 0 0,1 0 0,-1-1 0,0 1 0,0-1 0,0 1 0,0-1 0,3-1 0,3-1 0,1-1 0,-2 1 0,1-2 0,0 1 0,-1-1 0,0 0 0,0-1 0,0 0 0,-1 0 0,9-11 0,-12 14 0,-1 0 0,0 0 0,1 0 0,-1 0 0,0 0 0,-1 0 0,1-1 0,-1 1 0,1-1 0,-1 0 0,0 1 0,-1-1 0,1 0 0,-1 1 0,1-1 0,-1 0 0,0 0 0,0 1 0,-1-1 0,1 0 0,-1 0 0,0 1 0,0-1 0,0 1 0,0-1 0,-1 1 0,-1-5 0,2 6 0,0 1 0,0-1 0,0 1 0,0 0 0,0-1 0,0 1 0,0 0 0,-1 0 0,1-1 0,0 1 0,-1 0 0,1 0 0,-1 1 0,1-1 0,-1 0 0,0 0 0,1 1 0,-1-1 0,0 1 0,1-1 0,-1 1 0,0 0 0,1 0 0,-1-1 0,0 1 0,0 1 0,1-1 0,-1 0 0,0 0 0,0 1 0,1-1 0,-1 1 0,0-1 0,1 1 0,-1 0 0,-2 1 0,1 0 0,0 0 0,0 0 0,0 1 0,0-1 0,0 1 0,1-1 0,-1 1 0,1 0 0,0 0 0,0 0 0,0 1 0,0-1 0,0 0 0,1 1 0,-1-1 0,-1 8 0,2-1 0,0 1 0,0 0 0,1 0 0,1-1 0,-1 1 0,2-1 0,0 1 0,0-1 0,1 1 0,0-1 0,0 0 0,1 0 0,1 0 0,0-1 0,0 0 0,12 16 0,-7-11 0,2 0 0,0-1 0,0-1 0,2 0 0,-1 0 0,1-1 0,1-1 0,0 0 0,23 10 0,-33-17 0,0-1 0,1 0 0,-1 0 0,0 0 0,1-1 0,-1 0 0,1 0 0,-1-1 0,1 1 0,0-1 0,-1 0 0,1 0 0,0-1 0,-1 0 0,1 0 0,-1 0 0,8-3 0,-9 1 0,1 1 0,-1-1 0,1 0 0,-1 0 0,0 0 0,0 0 0,-1-1 0,1 0 0,-1 1 0,1-1 0,-1-1 0,0 1 0,-1 0 0,1-1 0,-1 1 0,0-1 0,0 0 0,0 0 0,1-8 0,2-9 6,-2-1 0,-1 0 0,0-27 0,1-7-230,-2 47-1215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23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0 973 11552,'0'0'337,"10"-11"-233,8-11 71,-1-2 0,-1 0 0,-1-1-1,-1 0 1,12-32 0,-10 10 264,12-66 0,-6 23 133,47-205 1700,-51 211-1642,-11 53-115,1 1 0,18-47 0,-17 62-109,-9 15-384,0 0 1,0-1 0,0 1 0,0 0 0,1 0 0,-1 0 0,0-1-1,0 1 1,0 0 0,0 0 0,1 0 0,-1 0 0,0 0 0,0 0-1,0-1 1,0 1 0,1 0 0,-1 0 0,0 0 0,0 0 0,1 0-1,-1 0 1,0 0 0,0 0 0,0 0 0,1 0 0,-1 0-1,0 0 1,0 0 0,1 0 0,-1 0 0,0 0 0,0 0 0,1 2 42,0 0 0,0 0 0,0 0 0,-1-1 0,1 1 0,-1 0 0,1 0 0,-1 0 0,0 0 0,1 0 0,-1 0 1,0 0-1,-1 3 0,1-1-43,0 62 286,-2 1 0,-12 72 0,-15 11 298,-85 261 0,87-346-155,-2 0 0,-68 106 1,97-169 68,4-6-189,13-15-67,22-30-114,18-34 66,-27 37-45,59-69 1,-66 88-58,20-30 0,-15 17 112,-28 40-222,0 0 0,0 1 0,0-1 0,0 0 0,0 0 0,0 0 0,0 1-1,0-1 1,0 0 0,0 0 0,0 1 0,0-1 0,0 0 0,0 0 0,0 0 0,0 1 0,1-1 0,-1 0-1,0 0 1,0 0 0,0 1 0,0-1 0,0 0 0,0 0 0,1 0 0,-1 0 0,0 0 0,0 1 0,0-1-1,0 0 1,1 0 0,-1 0 0,0 0 0,0 0 0,0 0 0,1 0 0,-1 0 0,0 1 0,0-1 0,0 0-1,1 0 1,-1 0 0,0 0 0,0 0 0,0 0 0,1 0 0,-1 0 0,0 0 0,0 0 0,1-1-1,-1 1 1,0 0 0,0 0 0,0 0 0,1 0 0,-1 0 0,0 0 0,0 0 0,0 0 0,0-1 0,1 1-1,-1 0 1,0 0 0,0 0 0,0 0 0,0-1 0,0 1 0,1 0 0,1 24 97,-1-17-72,4 18 55,1 1 0,2-1 0,13 29 0,-19-48-68,-1-4-5,-1 0 0,1 0 0,0 0 0,0 0 0,0 0 0,1 0-1,-1 0 1,0-1 0,1 1 0,-1 0 0,1-1 0,0 1 0,-1-1 0,1 1 0,0-1 0,0 0-1,0 0 1,0 0 0,0 0 0,0 0 0,0 0 0,0-1 0,3 1 0,-3-1 1,0 0 0,0 0 0,0 0 0,0 0 0,0-1 0,0 1 0,-1-1 0,1 1 1,0-1-1,0 0 0,0 1 0,-1-1 0,1 0 0,0 0 0,-1-1 0,1 1 0,0 0 0,-1 0 0,0-1 1,1 1-1,-1-1 0,0 1 0,0-1 0,0 0 0,2-3 0,-1 1 3,0-1-1,0 0 1,0 0-1,-1 0 1,1 0 0,-1 0-1,-1 0 1,1 0-1,-1 0 1,0 0-1,0 0 1,-1-10 0,-3-3 47,0 1 0,-9-25 1,7 25 11,1 1 1,-4-23-1,9 34-49,0 1 0,0 0 0,1 0-1,-1-1 1,1 1 0,0 0 0,0 0 0,1 0 0,-1 0-1,1 0 1,0 0 0,0 1 0,0-1 0,1 0 0,-1 1-1,1 0 1,0-1 0,-1 1 0,2 0 0,5-4-1,-7 6-17,0 0-1,-1 0 0,1 0 0,0 1 1,0-1-1,0 1 0,-1-1 0,1 1 1,0 0-1,0 0 0,0 0 0,0 0 0,0 0 1,0 0-1,-1 0 0,1 0 0,0 1 1,0-1-1,0 1 0,0 0 0,-1-1 1,1 1-1,0 0 0,2 2 0,5 2 20,0 1-1,15 12 0,12 14 167,38 44 0,-54-54-9,-18-20-155,1 0 0,-1 0 0,1 0 0,0 0 0,0-1-1,0 1 1,0-1 0,0 0 0,0 0 0,0 0 0,0 0 0,1 0 0,-1-1 0,0 0 0,0 1-1,1-1 1,-1 0 0,0-1 0,5 0 0,6-1-79,1-1-1,25-8 1,-32 9-2,30-13-3948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2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31 127 7136,'0'0'10545,"-4"11"-10003,-2 6-271,1 0 0,0 1-1,2-1 1,0 1 0,-1 28-1,4-34-80,1-1-1,1 0 0,0 0 0,0 0 0,1 0 1,1 0-1,-1-1 0,2 1 0,-1-1 1,2 0-1,7 11 0,-10-17-108,-1 0 0,2 0 0,-1 0 0,0 0 0,1-1 0,0 0 0,0 0 0,0 0 0,0 0 0,0 0 0,0-1 0,1 0 0,-1 0 0,1 0 0,0 0 0,0-1 0,-1 0 0,1 0 0,0 0 0,0-1 0,0 1 0,0-1 0,0 0 0,0-1 0,0 1 0,0-1 0,8-2 0,-2-1 18,-1 0 0,0-1 0,-1 1 0,1-2 1,-1 0-1,0 0 0,0 0 0,11-12 0,61-69 604,-67 72-579,10-14 315,-1-1 0,35-59 0,-55 86 64,-3 10-343,-3 15-120,3-19-6,-15 127 277,14-110-245,2 0 1,0 1 0,1-1-1,8 33 1,-8-45-32,0 0-1,0-1 1,1 1-1,0-1 1,0 1-1,1-1 1,8 13-1,-10-18-23,0 1-1,1-1 1,-1 0 0,0-1-1,1 1 1,0 0-1,-1-1 1,1 1 0,0-1-1,0 0 1,0 0-1,0 0 1,0 0 0,0 0-1,0-1 1,0 1 0,0-1-1,0 0 1,0 0-1,0 0 1,0-1 0,0 1-1,5-2 1,-2 1-3,-1-1 0,1 1 0,-1-1-1,0-1 1,0 1 0,0-1 0,0 0 0,0 0 0,-1 0 0,1-1 0,-1 0 0,0 1 0,0-2 0,0 1 0,-1 0 0,1-1-1,-1 1 1,0-1 0,-1 0 0,1 0 0,-1 0 0,0-1 0,0 1 0,0-1 0,1-7 0,-2 8 0,0 0 1,0-1-1,-1 1 0,1 0 1,-1-1-1,-1 1 0,1 0 1,-1-1-1,1 1 0,-1 0 1,-1 0-1,1-1 1,-1 1-1,0 0 0,0 0 1,-1 1-1,1-1 0,-1 0 1,0 1-1,0 0 1,-1-1-1,1 1 0,-1 1 1,0-1-1,0 0 0,-8-5 1,7 7 1,1-1 1,-1 1-1,0 0 0,0 0 1,0 0-1,0 1 1,0 0-1,0 0 0,-1 0 1,-9 0-1,5 2 61,1 0 0,-1 0-1,1 1 1,-1 1 0,-9 3-1,23-8-30,0 0-1,0 0 0,0 0 0,-1 0 0,1-1 0,3-3 0,10-6-11,20-12 17,61-29-1,-79 44-38,0 2-1,0 0 1,0 1-1,1 1 1,34-5-1,-48 9-4,0 1-1,0 0 1,0 1 0,0-1-1,-1 1 1,1 0-1,0 0 1,0 1-1,5 2 1,-8-3 6,-1 0 1,0 0-1,0 0 0,0 1 1,0-1-1,0 0 1,0 1-1,0 0 0,0-1 1,-1 1-1,1 0 1,-1 0-1,1 0 1,-1 0-1,0 0 0,0 0 1,0 1-1,0-1 1,0 0-1,0 1 0,0-1 1,-1 0-1,1 1 1,-1 3-1,1 10 60,-2-1 1,0 0-1,-1 1 0,0-1 0,-1 0 0,-6 16 1,7-20 185,11-25-70,2-3-110,10-9 20,0 1 1,2 1-1,46-38 0,-68 61-90,0-1 0,1 1-1,-1 0 1,1 0 0,-1 1-1,0-1 1,1 0 0,0 0 0,-1 1-1,1-1 1,-1 1 0,1-1-1,0 1 1,-1 0 0,1-1-1,0 1 1,-1 0 0,1 0-1,0 0 1,0 1 0,-1-1 0,1 0-1,0 0 1,-1 1 0,1-1-1,-1 1 1,1 0 0,-1-1-1,1 1 1,-1 0 0,1 0-1,-1 0 1,1 0 0,-1 0-1,0 0 1,0 1 0,2 1 0,3 5-2,-1 1 1,0 0 0,0 0 0,-1 0 0,5 14 0,8 15 98,-16-36-94,1 0 1,-1 0 0,1 0-1,-1 0 1,1 0 0,0 0 0,-1 0-1,1 0 1,0-1 0,3 2-1,-4-2 1,0-1 0,0 0 0,0 1 0,0-1 0,0 0 0,0 0 0,0 0 0,0 0 0,0 0-1,1 0 1,-1 0 0,0 0 0,0-1 0,0 1 0,0 0 0,0-1 0,0 1 0,0 0-1,0-1 1,0 1 0,0-1 0,0 0 0,0 1 0,0-1 0,-1 0 0,2-1 0,6-5-6,0 0 1,-1-1-1,0 0 1,-1-1-1,0 0 1,0 0-1,0 0 1,-1 0-1,-1-1 1,5-12-1,1-13-2,11-60-1,-14 60 2,-7 34 0,0 0 0,0 0 0,1 0 0,-1 0 0,0 0 0,1 0 0,-1 0 0,0 0 0,1 0 0,0 0 0,-1 0 0,1 0 0,-1 1 0,2-3 0,-1 3 0,-1 0 0,0 0 0,1 0 0,-1 0 0,0 0 0,1 0 0,-1 0 0,1-1 0,-1 1 0,0 0 0,1 0 0,-1 0 0,0 0 0,1 1 0,-1-1 0,1 0 0,-1 0 0,0 0 0,1 0 0,-1 0 0,0 0 0,1 1 0,-1-1 0,0 0 0,1 0 0,-1 1 0,4 2 0,0 1 0,-1 0 0,1 0 0,4 8 0,-7-11 0,8 15 0,0 0 0,-1 1 0,-1 0 0,0 1 0,-1-1 0,-1 1 0,-1 1 0,0-1 0,-2 0 0,0 1 0,-1 0 0,0-1 0,-2 1 0,-4 26 0,5-43 0,0-1 0,0 0 0,0 0 0,-1 0 0,1 0 0,0 0 0,-1 1 0,1-1 0,-1 0 0,1 0 0,-1 0 0,0 0 0,1 0 0,-1 0 0,0 0 0,0 0 0,1-1 0,-1 1 0,0 0 0,0 0 0,0-1 0,0 1 0,0 0 0,0-1 0,0 1 0,0-1 0,0 0 0,-1 1 0,1-1 0,0 0 0,0 1 0,0-1 0,0 0 0,-1 0 0,1 0 0,0 0 0,0 0 0,0 0 0,-1-1 0,1 1 0,0 0 0,0-1 0,-2 0 0,-1 0 0,1-1 0,-1 0 0,1 0 0,-1 0 0,1 0 0,0 0 0,-1-1 0,1 1 0,0-1 0,1 0 0,-5-4 0,5 3 0,0 2 0,0-1 0,1 1 0,-1-1 0,1 0 0,0 1 0,-1-1 0,1 0 0,-1-4 0,2 6 0,0 0 0,0 0 0,1-1 0,-1 1 0,0 0 0,1 0 0,-1 0 0,1 0 0,-1 0 0,1 0 0,-1 0 0,1 0 0,0 0 0,-1 0 0,1 0 0,0 0 0,0 0 0,0 0 0,0 1 0,0-1 0,0 0 0,0 1 0,0-1 0,1 0 0,5-3 0,0 0 0,1 0 0,0 1 0,0 0 0,-1 0 0,17-2 0,54-5 0,-33 6 0,130-15 0,-159 16 662,-9 1-5795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46.3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43 7736,'0'0'2241,"4"12"-1918,63 361 2151,-41-217-1463,-23-136-841,2 8 662,3 51 1,-24-102 90,1-11-661,1-1 0,2-1-1,2 0 1,-8-45-1,11 33-54,1 14 88,2 1 0,0-56-1,5 78-232,0 1 0,0 0 0,1 0 0,0-1-1,0 1 1,2 1 0,-1-1 0,1 0 0,0 1-1,1 0 1,0 0 0,1 0 0,6-9-1,-1 6 21,0 1 0,0 0 0,1 0 0,1 1 0,0 0 0,0 1 0,20-10-1,-26 15-31,1 1-1,0 0 0,0 0 1,0 0-1,0 1 0,0 0 1,1 0-1,-1 1 0,1 1 1,-1-1-1,1 1 0,-1 0 0,1 1 1,-1 0-1,13 4 0,-19-5-36,0 1 0,1 0 0,-1 0 0,0 0 0,-1 0 0,1 0 0,0 0 0,0 0 0,0 1 0,-1-1 0,1 1 0,-1-1 0,1 1 0,-1 0 0,1-1 0,-1 1 0,2 4 0,-2-3-1,0 1 0,0-1 0,0 1 1,0-1-1,-1 1 0,1 0 0,-1-1 0,0 1 0,0 0 0,-1 3 1,-1 5 9,0 1 0,-2-1 0,1 0 0,-2 0 0,-5 13 0,0-8 4,-1 0 1,0-1-1,-1 0 0,0-1 0,-1-1 0,-1 0 0,-28 22 0,-14 16 132,55-51-153,0-1 0,0 1 0,0 0 0,0 0 0,1 0-1,-1 0 1,0 0 0,1 0 0,-1 0 0,0 0 0,1 0 0,0 0 0,-1 1 0,1-1 0,0 0-1,-1 0 1,1 2 0,0-2-2,0-1 0,0 1 0,1 0 0,-1 0 0,0-1 0,1 1 0,-1 0 0,0-1 0,1 1-1,-1-1 1,1 1 0,-1 0 0,1-1 0,-1 1 0,1-1 0,-1 1 0,1-1 0,-1 1 0,1-1 0,1 1 0,3 1 0,1 0 0,-1 0 0,1 0 0,0 0 0,8 0 0,-13-2-6,0 0 3,26 5-21,0 0 0,0 2 0,35 13 0,-54-16 14,0-1-1,0 2 0,-1-1 0,0 1 1,0 0-1,0 0 0,0 1 0,-1 0 1,0 0-1,0 0 0,0 1 0,-1 0 1,0 0-1,0 1 0,4 9 0,-8-14 11,0 0 0,1 1-1,-1-1 1,0 1 0,-1-1-1,1 1 1,-1-1 0,1 1-1,-1 0 1,0-1-1,0 1 1,-1 0 0,1-1-1,-1 1 1,0-1 0,0 1-1,0-1 1,0 1 0,-1-1-1,1 0 1,-1 0 0,0 1-1,0-1 1,0 0 0,0-1-1,0 1 1,-1 0-1,1-1 1,-1 1 0,0-1-1,-5 4 1,-2 1 13,-1-1 0,1 0 1,-1 0-1,0-1 0,-1 0 0,1-1 1,-1 0-1,-14 2 0,-14-1 21,0-2 1,0-1-1,0-3 0,-57-7 1,59 2-85,36 6 28,-1-1 0,1 1-1,0-1 1,-1 0 0,1 0 0,0 0 0,0 0 0,-1 0-1,1-1 1,0 1 0,0-1 0,-3-3 0,5 5-127,-1-1 1,1 1 0,0-1-1,0 0 1,-1 1 0,1-1 0,0 0-1,0 1 1,0-1 0,0 0-1,0 1 1,0-1 0,0 0-1,0 1 1,0-1 0,0 1 0,1-2-1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25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71 15072,'0'0'432,"-71"-14"-8,29 4 56,18 4-9,22-1-79,4 1-8,2 0-288,14 0 16,20 0-112,23-4 8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27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548 1216 7528,'0'0'2981,"-11"-14"-2297,-6-9-321,0-2 1,2 1-1,-16-35 0,-9-38 1328,4-2 0,-43-194 0,65 225-1030,-37-243 2714,49 285-2844,1 1 0,1 0 0,1 0 0,1-1 0,8-35 0,-10 60-501,0 1 0,0-1 0,0 0 0,1 1 0,-1-1 1,0 1-1,0-1 0,0 0 0,1 1 0,-1-1 0,0 1 1,1-1-1,-1 1 0,0-1 0,1 1 0,-1-1 0,1 1 1,-1-1-1,0 1 0,1-1 0,-1 1 0,1 0 0,0-1 1,-1 1-1,1 0 0,-1-1 0,1 1 0,-1 0 0,1 0 1,0 0-1,-1 0 0,1-1 0,0 1 0,-1 0 0,1 0 1,0 0-1,-1 0 0,1 0 0,-1 1 0,1-1 0,0 0 1,-1 0-1,1 0 0,-1 0 0,1 1 0,0-1 0,-1 0 1,1 1-1,-1-1 0,1 0 0,-1 1 0,1-1 0,-1 1 1,1-1-1,-1 1 0,1 0 0,5 5 28,1 0-1,-2 1 1,8 9-1,-9-11 20,174 232 679,-162-217-673,-1 1-1,-1 0 1,0 1 0,-2 0-1,14 37 1,-21-50 45,0 7 197,-32-27-38,21 9-254,-11-3 7,0 0 1,0 2-1,0 0 0,-25-1 0,32 3-6,0 1 0,0 1 0,1-1 0,-1 2 0,0-1 0,1 2 0,-1-1 1,1 1-1,-17 8 0,4 2 28,1 0 1,1 2 0,0 0 0,2 1-1,-1 1 1,2 1 0,-23 30-1,15-14 19,3 0-1,0 1 1,-29 68 0,43-85-38,1 1 1,1-1 0,1 1 0,0 0-1,2 0 1,0 1 0,1-1-1,0 30 1,2-47-31,1 0 1,-1 0-1,0 0 0,1 0 1,-1 0-1,1 0 0,-1 0 1,1-1-1,0 1 0,0 0 1,0 0-1,0-1 0,0 1 1,0 0-1,1-1 0,-1 1 1,1-1-1,-1 0 1,3 2-1,-2-1 1,1-1 0,0 0 1,0 1-1,-1-1 0,1 0 0,0-1 1,0 1-1,0-1 0,0 1 0,0-1 1,5 0-1,3-1 14,0 0 0,1-1 0,-1 0 0,0 0 1,15-7-1,-3 0 8,1-2 0,-2 0 0,1-2-1,20-15 1,79-68 88,24-16 29,-134 104-145,-7 4 8,1 0 0,0 1 1,1-1-1,-1 1 0,8-3 0,-11 6-6,-1-1 0,1 1 0,-1 0 0,1-1 0,-1 1 0,1 0 0,-1 1-1,1-1 1,-1 0 0,0 1 0,1-1 0,-1 1 0,1 0 0,-1 0 0,0 0-1,0 0 1,1 0 0,2 2 0,1 3 23,1-1 0,-1 0 0,-1 1 0,1 0 0,-1 1 0,0-1 0,0 1 0,-1 0 0,0 0 0,0 0 0,-1 1 0,5 13 0,-4-9 11,1-1 1,1 0 0,0 0-1,11 17 1,-16-27-45,0-1 1,0 1-1,0-1 1,-1 1-1,1-1 1,0 1-1,0-1 1,0 0-1,0 1 1,0-1-1,0 0 1,0 0-1,0 0 1,0 1-1,0-1 1,0 0-1,0 0 1,0-1-1,1 1 1,23-5-30,-21 4 7,10-4-141,0 1 0,19-11 0,-3-1-4011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30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1615 9344,'0'0'1240,"10"0"-664,11 0-246,-1 0 0,1-2 0,0 0 0,38-10 0,-44 8-136,-2-1 1,1 0-1,0-1 1,-1 0 0,0-1-1,-1-1 1,0 0-1,17-14 1,-16 10 114,-1 1 1,-1-2-1,0 0 0,16-24 1,-23 31-168,0-1 0,-1 1 0,0-1 1,0 0-1,-1 0 0,1 0 0,-2-1 1,1 1-1,-1 0 0,0-1 0,0 1 1,-1-14-1,-1 19-102,1-1 0,0 1 0,-1 0 0,0 0 1,1-1-1,-1 1 0,0 0 0,0 0 0,0 0 0,0 0 0,-1 0 1,1 0-1,0 0 0,-1 0 0,0 1 0,1-1 0,-1 1 1,0-1-1,0 1 0,1-1 0,-1 1 0,-1 0 0,1 0 1,0 0-1,0 0 0,0 0 0,0 1 0,-1-1 0,1 1 0,0-1 1,0 1-1,-1 0 0,1 0 0,0 0 0,-1 0 0,1 0 1,0 0-1,-1 1 0,1-1 0,0 1 0,0 0 0,-1-1 0,1 1 1,0 0-1,0 0 0,0 1 0,0-1 0,0 0 0,0 1 1,-1 1-1,-6 5 19,1 1 1,0 0 0,1 1-1,0-1 1,0 2 0,1-1-1,0 1 1,1-1 0,0 1-1,1 1 1,0-1 0,1 1-1,0 0 1,1-1 0,0 1-1,1 0 1,1 0 0,0 13-1,0-17-21,0 0 0,1 0 0,1 0 0,-1 1 0,1-1 0,0 0 0,1-1-1,0 1 1,0 0 0,1-1 0,0 0 0,0 1 0,0-2 0,1 1 0,0 0 0,1-1-1,-1 0 1,1 0 0,1-1 0,-1 0 0,1 0 0,-1 0 0,2-1 0,-1 0 0,0 0 0,1-1-1,9 4 1,-4-4 24,0-1 0,-1 0 0,1-1 0,0 0 0,0-1 0,0 0 0,0-1 0,0 0 0,0-1-1,0-1 1,-1 0 0,1-1 0,21-10 0,-17 7-3,-1-1 0,-1 0-1,1-2 1,-1 0 0,-1 0 0,0-2 0,-1 1-1,0-2 1,19-22 0,-5-8 48,-1-1-1,-2-1 1,29-79 0,-45 105-86,15-44 64,-2-1 0,-3 0 0,-3-2-1,12-113 1,-20 91 1,-5-1-1,-3 1 1,-14-93 0,10 145-24,-15-57 0,16 78-35,-1 1-1,-1-1 0,0 1 1,-1 0-1,0 1 1,-9-14-1,15 26-23,0 0 1,1 0-1,-1 0 0,0 0 1,1 0-1,-1 0 1,0 0-1,0 0 0,0 1 1,0-1-1,0 0 0,0 0 1,0 1-1,0-1 1,0 0-1,0 1 0,0 0 1,-1-1-1,1 1 0,0-1 1,0 1-1,-1 0 1,1 0-1,0 0 0,0 0 1,-1 0-1,1 0 1,0 0-1,0 0 0,0 0 1,-1 1-1,1-1 0,0 0 1,0 1-1,0-1 1,-1 1-1,1-1 0,0 1 1,0 0-1,0-1 0,0 1 1,0 0-1,0 0 1,1 0-1,-2 1 0,-4 4 7,1 1 0,0 0 0,0 0 0,1 0 0,-4 10 0,-2 4 3,2 1 1,0 0-1,2 0 1,0 1 0,-2 25-1,-7 119 35,14-146-40,-2 26 36,2 0-1,3 0 1,1 0 0,3 0 0,1 0-1,3-1 1,1 0 0,3-1-1,37 83 1,-35-94 21,3-1 0,27 38 1,-39-60-49,1-2 0,1 1 0,-1-1 1,2-1-1,-1 1 0,1-1 0,0-1 1,1 0-1,-1-1 0,20 9 1,-25-13-9,0-1 1,0 0-1,0 0 1,0 0-1,1 0 1,-1-1 0,0 0-1,1 0 1,-1-1-1,0 1 1,0-1 0,0 0-1,1 0 1,-1-1-1,0 0 1,0 0 0,-1 0-1,8-4 1,6-5 17,-1-1 0,0-1 0,19-18 0,-27 23-20,3-3 7,0-1 0,-1 0-1,-1 0 1,0-2 0,0 1 0,-1-1 0,12-26 0,-16 29-4,-1-1 0,0 1 0,-1 0 0,0-1 0,-1 0 0,0 1 0,-1-1 0,0 0 1,-1 0-1,0 0 0,-4-17 0,4 26-4,0 1 1,0-1 0,-1 1-1,0-1 1,1 1 0,-1-1-1,0 1 1,0 0-1,0-1 1,0 1 0,-1 0-1,1 0 1,-1 0 0,1 0-1,-1 0 1,0 0-1,0 0 1,0 1 0,0-1-1,0 1 1,-3-2-1,3 2 4,0 0-1,-1 1 1,0 0 0,1-1-1,-1 1 1,1 0-1,-1 0 1,1 1-1,-1-1 1,1 0-1,-1 1 1,1 0-1,-1-1 1,1 1-1,0 0 1,-1 0-1,1 0 1,0 1-1,0-1 1,-4 3-1,-3 3 20,1 0-1,-1 1 0,1-1 1,1 2-1,0-1 1,0 1-1,0 0 1,1 1-1,1 0 1,0 0-1,0 0 0,-6 20 1,9-23-10,0 1-1,0-1 1,1 1 0,0 0-1,0 0 1,1-1 0,0 1 0,2 13-1,-1-16-6,1 0-1,-1 0 1,1 0 0,-1 0-1,2 0 1,-1 0-1,0-1 1,1 1-1,0-1 1,0 0-1,0 0 1,1 0 0,6 6-1,-3-5 0,-1 0-1,1 0 1,0-1-1,1 0 0,-1-1 1,1 0-1,-1 0 1,1 0-1,0-1 1,0-1-1,0 1 1,0-1-1,1 0 1,-1-1-1,0 0 1,0 0-1,0-1 0,1 0 1,13-4-1,7-3 7,1-1-1,-1-1 0,53-28 1,-11-2-66,101-74 0,-172 114 52,0 0-1,0 1 0,0-1 0,0 0 0,0 0 0,0 0 0,0 0 0,0 0 0,0 0 0,0 0 0,0 0 0,0 0 0,0 0 0,-1 0 0,1 0 0,0 0 0,0 0 0,0 0 1,0 0-1,0 1 0,0-1 0,0 0 0,0 0 0,0 0 0,0 0 0,0 0 0,0 0 0,0 0 0,0 0 0,0 0 0,0 0 0,1 0 0,-1 0 0,0 0 0,0 0 1,0 1-1,0-1 0,0 0 0,0 0 0,0 0 0,0 0 0,0 0 0,0 0 0,0 0 0,0 0 0,0 0 0,0 0 0,0 0 0,0 0 0,0 0 0,0 0 0,0 0 0,1 0 1,-1 0-1,-7 13 73,-16 27 16,8-13-24,12-23-62,-5 11 33,0 0 1,1 1-1,-10 30 1,16-42-27,0 0 0,0 0 0,1 1 1,-1-1-1,1 0 0,0 1 0,1-1 0,-1 0 0,2 7 0,-2-9-5,1 0 0,0 0-1,0 0 1,0 0 0,0 0-1,0 0 1,1 0 0,-1 0-1,0 0 1,1 0 0,-1-1-1,1 1 1,0-1 0,0 1-1,0-1 1,-1 0 0,1 0-1,0 0 1,3 1-1,1 1 2,0-2-1,0 1 0,0-1 0,0 0 0,0 0 0,1 0 0,-1-1 0,0 0 1,1 0-1,-1-1 0,0 0 0,0 0 0,1 0 0,-1-1 0,0 0 1,0 0-1,0 0 0,6-5 0,4-1-6,-1-2 0,0 1 0,0-2 0,-1 0 0,15-16 0,-9 7-7,-1-2 1,-2 0-1,0-1 0,-1 0 1,-2-2-1,0 0 1,-2 0-1,0-1 1,12-44-1,-9 11-8,-2-1 1,-3 0-1,3-87 0,-6-7-49,-22-271-1,15 423 63,0 1 0,0-1 0,0 1 0,-1-1 0,1 1 0,0-1 0,-1 0 0,0 1-1,1-1 1,-3-2 0,3 4 1,0 0 0,0 0 0,0 0 0,-1-1 0,1 1 0,0 0 0,0 0 0,-1 0 0,1 0 0,0 0 0,0 0 0,-1 0 0,1 0 0,0-1 0,0 1 0,-1 0-1,1 0 1,0 0 0,0 0 0,-1 0 0,1 0 0,0 1 0,0-1 0,-1 0 0,1 0 0,0 0 0,0 0 0,-1 0 0,1 0 0,0 0 0,0 0 0,-1 1 0,1-1 0,0 0 0,0 0 0,0 0 0,-1 1 0,-2 2 4,1 0 0,-1 1 1,1-1-1,0 1 1,0 0-1,0 0 0,-2 5 1,-11 35 45,1 1 0,2 0 0,3 0 1,-7 75-1,11-40 34,12 151-1,-3-187-47,2 0 0,18 63 0,-17-83-10,1 0 0,1-1-1,1 0 1,1-1 0,27 41 0,-35-60-21,0 1-1,-1 0 0,1-1 1,1 0-1,-1 1 1,0-1-1,1-1 1,-1 1-1,1 0 0,0-1 1,0 0-1,0 0 1,8 3-1,-7-4-1,0 0-1,1-1 0,-1 1 0,0-1 1,0 0-1,0-1 0,1 1 0,-1-1 1,0 0-1,0 0 0,8-4 0,-4 2-7,-1-1-1,1 0 1,-1 0-1,0-1 0,0 0 1,0-1-1,-1 1 1,0-1-1,0-1 0,11-12 1,-2-3 1,-1 0 0,20-36 0,-33 54 13,0-1-1,0 1 1,0-1 0,0 1-1,-1-1 1,0 0 0,2-7-1,-3 10 13,0 0 0,0 0 0,0 0-1,0 0 1,-1 0 0,1-1-1,-1 1 1,1 0 0,-1 0-1,1 0 1,-1 0 0,0 0 0,0 1-1,0-1 1,0 0 0,-1 0-1,1 1 1,-3-4 0,24 23 401,-10-10-397,0 0-1,-1 1 0,0 0 0,11 13 1,-16-16-24,2 5 17,2 0 0,-1 0 0,2-1 0,11 12 0,-17-20-13,0 1 0,1-1 1,-1 1-1,1-1 0,0 0 1,-1 0-1,1 0 0,0-1 1,0 0-1,0 1 0,1-1 0,-1-1 1,0 1-1,0 0 0,0-1 1,1 0-1,5-1 0,3-1 3,0 0-1,-1-1 0,1-1 0,-1 0 1,0 0-1,0-1 0,0-1 0,17-11 0,-2-1 14,-1-1 0,30-29-1,-41 32-28,-9 7-14,-6 8 21,0 1 0,0 0 0,0 0 0,0 0-1,0 0 1,0 0 0,0 0 0,0 0 0,1 0-1,-1 0 1,0-1 0,0 1 0,0 0-1,0 0 1,0 0 0,0 0 0,0 0 0,0 0-1,0 0 1,0-1 0,0 1 0,0 0 0,0 0-1,0 0 1,-1 0 0,1 0 0,0 0 0,0 0-1,0 0 1,0-1 0,0 1 0,0 0 0,0 0-1,0 0 1,0 0 0,0 0 0,0 0 0,0 0-1,0 0 1,-1 0 0,1 0 0,0 0-1,0 0 1,0 0 0,0 0 0,0-1 0,0 1-1,0 0 1,0 0 0,-1 0 0,1 0 0,0 0-1,0 0 1,0 0 0,-12 17-41,9-11 44,-6 7 25,1 0 0,1 1-1,1 0 1,0 1 0,-5 17-1,9-25-7,0-1 0,1 1-1,0-1 1,0 1 0,0-1-1,1 1 1,0-1 0,0 1-1,1-1 1,0 1 0,0-1-1,1 1 1,-1-1-1,1 0 1,4 8 0,-5-12-14,0-1 0,0 1 0,0 0 0,0 0 0,1 0 0,-1-1 1,0 1-1,1 0 0,0-1 0,-1 1 0,1-1 0,0 0 0,0 0 1,0 1-1,0-1 0,0-1 0,0 1 0,0 0 0,0 0 0,0-1 0,0 1 1,0-1-1,0 0 0,1 1 0,-1-1 0,0 0 0,0 0 0,0 0 0,4-1 1,-3 0-8,0 0 1,0 0-1,0-1 1,0 1 0,0-1-1,-1 1 1,1-1 0,0 0-1,-1 0 1,0 0 0,1 0-1,-1 0 1,0-1 0,0 1-1,0-1 1,0 1-1,0-1 1,-1 0 0,1 0-1,0-3 1,2-2-1,-1 0-1,0-1 0,-1 1 1,0 0-1,0-1 1,-1 0-1,0 0 1,0 1-1,-1-1 1,0 0-1,-1 0 1,0 1-1,0-1 1,-1 0-1,0 1 0,-1-1 1,0 1-1,0 0 1,0 0-1,-9-13 1,8 14 20,-23-26-12,25 31 5,0 0 0,1 1 0,-1-1 0,0 1 0,0 0-1,-1-1 1,1 1 0,0 0 0,0 0 0,0 0 0,-1 1 0,1-1 0,0 1 0,-1-1-1,-3 1 1,1-3 157,10-2-56,14-7-14,3 1-95,1 2 1,35-11-1,-13 6-7,-16 3-10,-1 2 0,45-7 0,-63 14 6,-1 1 1,1 0-1,0 1 0,-1 0 0,1 1 0,0 0 0,-1 0 1,1 1-1,-1 0 0,1 1 0,14 6 0,-21-7 14,-1-1-1,1 1 1,-1 0-1,1 0 1,-1 0-1,0 1 0,0-1 1,0 1-1,0-1 1,0 1-1,0-1 0,-1 1 1,1 0-1,-1 0 1,0 0-1,0 0 1,0 0-1,0 0 0,0 0 1,-1 0-1,1 0 1,-1 0-1,0 0 1,0 1-1,0-1 0,-1 0 1,0 4-1,-1 7 55,0-1 0,-2 1 0,1-1 0,-11 24 0,-10 18 456,90-146-377,-51 71-135,-11 15-4,19-25 0,28-28 0,-50 58 0,0 0 0,-1 0 0,1 0 0,0 0 0,-1 0 0,1 0 0,0 0 0,0 0 0,-1 0 0,1 1 0,0-1 0,-1 0 0,1 0 0,0 1 0,-1-1 0,1 0 0,-1 1 0,1-1 0,0 1 0,-1-1 0,1 0 0,-1 1 0,1-1 0,-1 1 0,1 0 0,-1-1 0,0 1 0,1 0 0,15 19 0,0 7 0,-12-21 0,-1 1 0,1-1 0,1 0 0,-1 0 0,9 8 0,-11-12 0,1-1 0,-1 1 0,0-1 0,0 1 0,1-1 0,-1 0 0,1 0 0,0 0 0,-1 0 0,1-1 0,-1 1 0,1-1 0,0 1 0,0-1 0,-1 0 0,1 0 0,0 0 0,-1 0 0,6-2 0,0 0 0,0-1 0,0 1 0,-1-2 0,1 1 0,-1-1 0,0 0 0,0-1 0,0 1 0,0-2 0,-1 1 0,11-12 0,-1 0 0,-2-1 0,0-1 0,11-20 0,17-30 0,47-106 0,-70 114 0,-19 61 0,0-1 0,0 1 0,0 0 0,0 0 0,0 0 0,0 0 0,0 0 0,0-1 0,0 1 0,0 0 0,1 0 0,-1 0 0,0 0 0,0 0 0,0 0 0,0-1 0,0 1 0,0 0 0,0 0 0,0 0 0,0 0 0,0 0 0,0 0 0,1 0 0,-1 0 0,0-1 0,0 1 0,0 0 0,0 0 0,0 0 0,0 0 0,1 0 0,-1 0 0,0 0 0,0 0 0,0 0 0,0 0 0,0 0 0,1 0 0,-1 0 0,0 0 0,0 0 0,0 0 0,0 0 0,0 0 0,0 0 0,1 0 0,-1 0 0,0 0 0,4 9 0,-1 18 0,1 17 0,8 117 0,-12-128 0,-1 0 0,-9 61 0,-4-35 0,13-54 0,-1 1 0,0-1 0,0 0 0,-1 0 0,1 0 0,-1 0 0,0 0 0,-6 6 0,9-12 0,0 1 0,0 0 0,0 0 0,0 0 0,0 0 0,0-1 0,0 1 0,0 0 0,0 0 0,0 0 0,0 0 0,0-1 0,0 1 0,-1 0 0,1 0 0,0 0 0,0 0 0,0 0 0,0-1 0,0 1 0,0 0 0,0 0 0,-1 0 0,1 0 0,0 0 0,0 0 0,0 0 0,0 0 0,-1 0 0,1 0 0,0 0 0,0 0 0,0-1 0,0 1 0,-1 0 0,1 0 0,0 0 0,0 0 0,0 0 0,0 1 0,-1-1 0,1 0 0,0 0 0,0 0 0,0 0 0,0 0 0,-1 0 0,1 0 0,0 0 0,7-20 0,3 0 0,0 2 0,1-1 0,0 1 0,2 1 0,0 0 0,1 1 0,1 0 0,0 2 0,1-1 0,1 2 0,34-22 0,48-16 0,-63 35 0,-1-2 0,-1-2 0,38-28 0,-72 48 20,1 0 1,-1-1-1,0 1 0,0 0 0,1 0 1,-1-1-1,0 1 0,0 0 1,1 0-1,-1-1 0,0 1 0,0 0 1,0-1-1,0 1 0,1 0 0,-1-1 1,0 1-1,0 0 0,0-1 1,0 1-1,0 0 0,0-1 0,0 1 1,0 0-1,0-1 0,0 1 1,0 0-1,0-1 0,0 1 0,0 0 1,-1-1-1,1 1 0,0 0 1,0-1-1,0 1 0,0 0 0,-1-1 1,1 1-1,0 0 0,0 0 1,0-1-1,-1 1 0,1 0 0,0 0 1,-1 0-1,1-1 0,0 1 0,0 0 1,-1 0-1,-14-7-3884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30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0 752 15176,'0'0'440,"101"-24"-72,24-13 271,54-25-7,55-23 272,54-42 0,-62-2 8,-39 27 16,-3 9-128,-3 0 8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38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1 537 3712,'0'0'8740,"13"0"-8312,43-2 4,-50 2-327,-1-1 1,0 0 0,0 0-1,0 0 1,0 0 0,0-1-1,0 0 1,0 0 0,0-1 0,-1 1-1,1-1 1,-1 0 0,0 0-1,0 0 1,0-1 0,0 1-1,0-1 1,3-6 0,1-2 148,-1 0 1,0-1 0,-1 0-1,9-25 1,-7 16-122,7-20 631,12-63 0,-17 59 285,19-51 1,-25 88-947,-2 1 113,1 0 0,1 0 0,-1 0 0,1 0-1,9-11 1,-12 17-179,0 1 1,0 0-1,1-1 0,-1 1 0,0 0 0,1 0 1,-1 0-1,1 0 0,0 0 0,-1 0 1,1 0-1,0 0 0,-1 1 0,1-1 0,0 1 1,0-1-1,-1 1 0,1 0 0,0 0 1,0-1-1,0 1 0,0 1 0,-1-1 0,1 0 1,0 0-1,0 1 0,0-1 0,-1 1 0,1-1 1,0 1-1,-1 0 0,1 0 0,2 1 1,12 9 45,-1 1 1,0 0 0,-1 1 0,-1 0 0,0 1 0,0 0 0,-2 1-1,12 20 1,-13-20-18,0 2 0,-2-1 0,0 1 0,0 0 0,-2 1-1,6 22 1,-11-32-25,0 0 0,0 0 0,0 0 0,-1 0 0,0 0 1,-1 0-1,-1 12 0,1-15-7,-1 0 0,1-1 1,-1 1-1,0 0 0,0-1 1,-1 1-1,1-1 0,-1 1 1,0-1-1,0 0 1,0 0-1,-7 6 0,6-8-3,1 0-1,-1 0 1,1 0 0,-1 0-1,0 0 1,0-1-1,0 1 1,0-1 0,0 0-1,0-1 1,0 1-1,0-1 1,-6 1 0,-13-6-3152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42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0 504 5416,'0'0'11599,"14"-3"-11105,81-27 580,105-48 1,-43 15-200,-22 1-190,8-3 182,-83 43 11,-21 8 408,-31 8-966,-7 6-290,-1-1-1,1 1 1,-1-1 0,1 1-1,-1-1 1,1 1-1,-1 0 1,1-1-1,0 1 1,-1 0-1,1-1 1,-1 1 0,1 0-1,0 0 1,-1 0-1,1 0 1,0-1-1,-1 1 1,2 0 0,-2 0-24,1 0 1,-1 0-1,0 0 1,0 0-1,0 0 1,0 0 0,0 0-1,0 0 1,1 0-1,-1 0 1,0 0 0,0 0-1,0 0 1,0 0-1,0 0 1,0 0 0,1 0-1,-1 0 1,0 0-1,0 0 1,0 0-1,0 0 1,0 0 0,0-1-1,0 1 1,0 0-1,0 0 1,0 0 0,1 0-1,-1 0 1,0 0-1,0 0 1,0-1-1,0 1 1,0 0 0,0 0-1,0 0 1,0 0-1,0 0 1,0 0 0,0-1-1,0 1 1,0 0-1,0 0 1,0 0 0,0 0-1,0 0 1,0 0-1,0-1 1,0 1-1,0 0 1,0 0 0,-1 0-1,1 0 1,0 0-1,0 0 1,0 0 0,0 0-1,0-1 1,0 1-1,0 0 1,0 0-1,0 0 1,0 0 0,-1 0-1,1 0 1,0 0-1,-9-8 219,-24-7-142,1 1 1,-2 2 0,-59-14-1,50 13 1,34 9-50,0 1 0,1 0 0,-1 1 0,0 0 0,-18-1 0,19 1 29,8-1 6,14-5 14,22-1-52,1 1 0,1 2 1,-1 2-1,1 1 0,0 2 0,0 1 1,0 2-1,50 10 0,-84-11-25,0 0-1,0 0 1,0 0-1,0 1 1,0-1-1,0 1 1,0 0-1,0 0 1,-1 0-1,1 1 1,-1-1-1,0 1 0,1 0 1,-1 0-1,-1 0 1,1 0-1,0 1 1,-1-1-1,0 1 1,1 0-1,-1-1 1,-1 1-1,1 0 1,-1 0-1,1 0 1,-1 0-1,0 1 1,-1-1-1,1 0 1,-1 0-1,1 0 1,-1 1-1,-1-1 1,0 5-1,0-3 15,0-1 0,0 0 0,-1 1 0,1-1 0,-1 0 0,-1 0 0,1-1 0,-1 1 0,1 0 0,-2-1 0,1 1-1,0-1 1,-1 0 0,0 0 0,1-1 0,-2 1 0,1-1 0,0 0 0,-1 0 0,1 0 0,-1 0 0,-6 2 0,5-2 7,0 0 1,-1-1-1,1 0 1,0 0-1,-1 0 1,0-1-1,1 0 1,-1 0-1,1-1 1,-1 0-1,0 0 1,-10-2-1,1-1 13,0-1 0,1-1 0,-1-1 0,-14-7 0,0 2 13,20 7-23,0 1 0,1-1 0,0-1-1,-1 0 1,-9-7 0,15 9-7,-18-15 93,22 18-116,-1-1 0,1 1 0,-1 0 0,1 0 0,-1-1 0,1 1 0,0 0-1,-1-1 1,1 1 0,0 0 0,-1-1 0,1 1 0,0-1 0,-1 1 0,1-1-1,0 1 1,0 0 0,0-1 0,-1 1 0,1-1 0,0 1 0,0-1 0,0 1 0,0-1-1,0 1 1,0-1 0,0 1 0,0-1 0,0 1 0,0-1 0,0 1 0,0-1 0,0 1-1,0-1 1,1 1 0,-1-1 0,0 1 0,1-1 0,13-1-1034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46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217 769 5824,'0'0'5088,"-14"13"-4334,5-4-601,-7 5 126,0 1 1,2 0 0,0 2-1,-19 28 1,13-13 615,-28 66-1,41-83-586,2 1 0,0 0-1,1 1 1,0-1-1,1 0 1,-1 30-1,4-44-261,0 0 0,0 0-1,0 0 1,0 0-1,0 0 1,1-1-1,-1 1 1,1 0-1,-1 0 1,1 0 0,0 0-1,0-1 1,-1 1-1,1 0 1,0-1-1,1 1 1,-1-1-1,0 1 1,0-1-1,1 1 1,-1-1 0,1 0-1,-1 0 1,1 0-1,-1 1 1,1-2-1,0 1 1,-1 0-1,1 0 1,0 0 0,0-1-1,0 1 1,0-1-1,-1 0 1,1 1-1,0-1 1,0 0-1,2 0 1,3 0 32,-1-1 0,0 0 0,0 0-1,1 0 1,-1 0 0,0-1 0,0 0 0,0-1 0,0 1 0,9-7 0,-2 0 1,-1-1 0,0 0 1,-1-1-1,0 0 0,-1-1 0,0 0 1,-1 0-1,9-15 0,-3 0 37,-1 1-1,-2-2 0,13-35 0,-17 34-34,-1 0 0,-1 0 0,-1 0 0,-2 0-1,-1-1 1,-2-44 0,-4 27 52,-2 0 0,-2 1 0,-19-60 0,21 85-37,-13-27 1,16 41-62,0 1 1,0-1 0,-1 1 0,0 0 0,0 0 0,-1 1 0,-9-10 0,13 14-29,1 1 1,0-1-1,0 1 1,-1-1-1,1 1 1,-1 0-1,1-1 1,0 1-1,-1 0 1,1-1 0,-1 1-1,1 0 1,-1 0-1,1-1 1,-1 1-1,1 0 1,-1 0-1,1 0 1,-1 0-1,1-1 1,-1 1-1,1 0 1,-1 0-1,1 0 1,-1 0 0,1 0-1,-1 1 1,1-1-1,-1 0 1,1 0-1,-1 0 1,1 0-1,-1 0 1,1 1-1,-1-1 1,1 0-1,-1 1 1,1-1 0,-1 0-1,1 1 1,0-1-1,-1 0 1,1 1-1,-1 0 1,-6 26 190,6-22-209,-5 35 60,3 1 1,1 0-1,2-1 0,1 1 0,11 60 0,-2-47-29,3 0 0,2-1 0,34 82 0,-39-114-23,0-1 0,1 0 0,1 0 1,1-2-1,15 19 0,-18-26 7,0 0 1,1-1-1,0 0 1,1-1-1,0 0 0,0-1 1,1 0-1,25 11 1,-34-18-3,1 0 1,-1 0 0,0 0 0,1 0 0,-1-1 0,0 0 0,1 1-1,-1-2 1,1 1 0,-1 0 0,0-1 0,1 0 0,-1 0 0,0 0-1,0-1 1,0 0 0,0 1 0,0-1 0,0-1 0,0 1 0,0 0-1,-1-1 1,6-5 0,2-3 13,0 0 0,-1 0 0,0-1 0,-1 0 0,13-21 0,-14 18 11,0 1 0,-1-2 0,0 1 0,-1-1 0,-1 0 0,0 0 0,-1 0 0,-1-1 0,-1 1 0,0-1 0,-1 0 1,-1-18-1,0 34-27,-6-28 151,6 28-141,0 0 1,-1 0-1,1 0 0,-1 0 1,1 0-1,-1 0 1,1 0-1,-1 0 0,1 1 1,-1-1-1,0 0 0,1 0 1,-1 0-1,0 1 0,0-1 1,0 0-1,0 1 0,0-1 1,1 1-1,-1-1 1,0 1-1,0 0 0,-2-1 1,-5-2 96,8 1 78,18-1-73,-2 4-96,0 1 0,0 0 0,-1 0 1,1 2-1,0 0 0,24 10 1,-33-10-13,-1-1 0,1 1-1,0 1 1,-1-1 0,0 1 0,0 0 0,-1 0 0,1 1 0,-1 0 0,0 0 0,0 0 0,-1 0 0,0 1 0,0 0 0,-1 0 0,4 7 0,3 12 7,22 37-1,-31-62-9,0 0 0,-1 0 0,1 0 0,0 0 0,0 0 0,0 0 0,0-1 0,0 1 0,0 0-1,0-1 1,0 1 0,0 0 0,0-1 0,0 1 0,0-1 0,0 0 0,1 1 0,-1-1 0,0 0 0,0 0 0,0 0-1,0 0 1,1 0 0,-1 0 0,0 0 0,0 0 0,0 0 0,1-1 0,-1 1 0,0 0 0,0-1 0,2 0 0,3-2 7,1 0 0,-1 0 0,0-1 0,6-5 0,10-8 3,-2-2 1,0 0-1,31-40 0,-11 13 11,-39 45-22,-1 0 1,1 0 0,0 0 0,0 1 0,-1-1 0,1 0 0,0 0 0,0 1 0,0-1 0,0 1 0,0-1-1,0 1 1,0-1 0,0 1 0,2-1 0,-3 1 1,0 0-1,1 0 0,-1 1 1,1-1-1,-1 0 0,0 0 1,1 0-1,-1 0 1,1 0-1,-1 1 0,0-1 1,1 0-1,-1 0 1,0 1-1,1-1 0,-1 0 1,0 0-1,1 1 1,-1-1-1,0 1 0,0-1 1,1 0-1,-1 1 0,0-1 1,0 0-1,0 1 1,2 4 8,-1 0 0,1 0 0,-2 0 0,1 0 0,0 6 0,0 0-18,2 12 16,2-2 1,0 1 0,1 0 0,16 36 0,-21-56-9,1 0 0,-1 1 0,0-1 0,1 0 0,0 0 0,-1 0 0,1 0 0,0-1 1,0 1-1,0 0 0,0-1 0,0 0 0,1 1 0,-1-1 0,0 0 0,0 0 0,1 0 0,-1 0 1,1 0-1,-1-1 0,1 1 0,-1-1 0,1 0 0,0 0 0,-1 0 0,1 0 0,-1 0 1,1 0-1,-1-1 0,5 0 0,0-1 0,-1 0 0,1 0 0,-1 0 0,1-1 0,-1 0 0,0 0-1,0-1 1,0 1 0,0-1 0,6-7 0,1-3 11,0-1 1,-1-1-1,-1 0 0,0 0 0,-1-1 0,13-32 0,-8 14 25,-2-2-1,11-54 0,-19 69-8,-2-1 1,-1 1-1,-1-1 0,-2-29 0,-16-85 133,0-19 146,17 148-282,0 1 22,-1-1 1,1 1 0,-1-1-1,-4-13 1,18 79 101,9 105 0,-19-130-124,28 500 31,-22-274-41,-12-187-14,5-73 5,-1 1 0,0-1 1,1 0-1,-1 1 0,0-1 0,1 0 0,-1 0 0,0 0 0,0 0 1,0 0-1,1 0 0,-1 0 0,1-2 0,21-29 15,51-77 16,81-178 6,-103 191 5,67-176 0,-108 241-12,-1-1 0,-2 0-1,-1-1 1,-2 0 0,-1 0-1,-1 0 1,-2-1-1,-2 1 1,-1 0 0,-1 0-1,-2 0 1,-11-41 0,13 57 31,3 14-35,-1 0 1,1 0-1,-1 0 0,0 0 1,0 0-1,0 0 0,0 0 1,-2-3-1,3 6-26,0 0 0,0-1 0,-1 1 0,1 0 0,0 0 0,0 0 0,0 0 0,0 0 0,0 0-1,0 0 1,-1 0 0,1 0 0,0 0 0,0 0 0,0-1 0,0 1 0,-1 0 0,1 0 0,0 0 0,0 0 0,0 0 0,0 0 0,-1 0 0,1 0 0,0 0 0,0 0 0,0 0 0,0 1 0,0-1 0,-1 0 0,1 0 0,0 0 0,0 0 0,0 0 0,0 0 0,0 0 0,-1 0 0,1 0 0,0 0-1,0 1 1,0-1 0,0 0 0,0 0 0,0 0 0,0 0 0,0 0 0,0 1 0,-1-1 0,1 0 0,0 0 0,0 0 0,0 0 0,0 0 0,0 1 0,0-1 0,0 0 0,0 0 0,0 0 0,0 0 0,0 1 0,0-1 0,0 0 0,0 0 0,0 0 0,0 0 0,1 1 0,-3 12 103,2 52 129,14 108 0,-10-134-180,20 123 211,7-2 1,60 185-1,-37-211 58,-16-44 140,-30-79-371,-5-12-155,-4-7-123,-9-15-312,-1-1 0,-22-32 1,26 45 334,-28-42-3976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46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63 146 14568,'-36'-6'1144,"35"5"-1078,-1 1 0,1 0 0,-1-1 0,0 1 0,1-1 0,0 0 0,-1 0 0,1 1 0,-1-1 0,1 0 0,0 0 0,0 0 0,-1-1 0,1 1 0,0 0 0,0 0 0,0 0 0,-1-4 0,2 5-53,1-1 1,0 0-1,0 1 0,0-1 0,0 1 1,0-1-1,-1 1 0,1-1 1,0 1-1,0 0 0,0 0 0,0-1 1,0 1-1,0 0 0,0 0 0,2 0 1,1-1 13,116-33 73,9-2-17,-62 23 256,0 2-1,125-3 1,-169 12-166,-18 1-98,-1 0 1,1 1 0,-1-1 0,0 1-1,1 0 1,7 2 0,-5 1 103,-4-1-2573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46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0 156 12256,'0'0'1104,"63"-77"-760,13 35-344,5 6 8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47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6824,'0'0'2486,"8"10"-1772,3 7-486,0 1 1,0 0-1,-2 1 0,-1 0 1,0 0-1,-1 1 1,8 39-1,19 163 1201,-15 141 675,-4-57-77,-10-253-1340,2 0 0,2 0-1,31 94 1,-38-139-576,1 0 0,1-1 1,-1 0-1,1 1 0,0-2 0,1 1 0,0 0 0,0-1 1,8 8-1,-11-12-70,0 0 1,1 0 0,-1-1-1,1 1 1,0-1-1,0 1 1,0-1-1,0 0 1,0 0 0,0 0-1,0 0 1,0 0-1,0-1 1,0 1 0,0-1-1,0 0 1,0 0-1,1 0 1,-1-1 0,0 1-1,0-1 1,0 1-1,0-1 1,0 0-1,0 0 1,3-2 0,20-13-2617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46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8840,'0'0'3121,"10"0"-2682,-9 0-430,82 3 904,-74-2-731,0 1 0,1-1 0,-1 1 0,0 1 0,0 0 0,0 0 1,-1 1-1,10 5 0,-15-7-104,0 0-1,0 0 1,0 1 0,0 0 0,0 0 0,-1 0-1,1 0 1,-1 0 0,0 0 0,0 0 0,0 1-1,0-1 1,-1 1 0,0-1 0,1 1 0,-1 0-1,0-1 1,-1 1 0,1 0 0,-1 0-1,0 0 1,0 6 0,-1-1 90,0 1 0,-1 0 1,0-1-1,0 0 0,-1 1 0,-1-1 0,-6 14 0,4-9 88,5-11-166,0-1 0,0 0 0,0 1 1,0-1-1,0 0 0,0 0 0,-1 0 0,-2 4 0,20 3 541,8-3-673,-1-2 0,1 0 0,0-1 0,0-2 0,35-1 0,-32 0-1617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3:50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5720,'0'0'5690,"6"-10"-4994,19-29-13,-25 38-573,0 1 1,1-1 0,-1 0-1,0 0 1,1 1-1,-1-1 1,1 0-1,-1 1 1,1-1-1,-1 0 1,1 1-1,-1-1 1,1 1-1,0-1 1,-1 1-1,1-1 1,0 1-1,0-1 1,0 1-1,0 10 1923,-1-3-1786,32 404 2042,8 182-179,-9-182-515,-28-392-1491,1 0 0,1 0 0,0 0 0,11 24 0,-11-32-67,0-1-1,1 0 0,0 0 1,1-1-1,0 0 1,0 0-1,1 0 0,12 9 1,17 10-2959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4T00:54:18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0 608 7232,'0'0'6776,"5"-14"-6270,-1 3-399,0 1-7,-1-1 1,2 1-1,0 0 1,0 0 0,1 0-1,12-15 1,90-93 1252,-103 112-1193,-1 0-1,1 1 1,1 0-1,-1 0 0,1 0 1,0 1-1,0 0 1,0 0-1,11-5 1,-16 9-144,-1 0 0,0 0 0,0 0 0,1 0 0,-1 0 0,0 0 0,1 1 0,-1-1 0,0 0 1,1 0-1,-1 0 0,0 1 0,0-1 0,1 0 0,-1 0 0,0 0 0,0 1 0,0-1 0,1 0 0,-1 1 0,0-1 0,0 0 1,0 0-1,0 1 0,1-1 0,-1 0 0,0 1 0,0-1 0,0 0 0,0 1 0,0-1 0,0 0 0,0 1 0,0-1 0,0 0 1,0 1-1,0-1 0,0 1 0,-1 14 142,1-14-147,-5 53 280,-6 122 253,12-150-432,0 0 0,1 1 0,2-1-1,11 42 1,-15-65-85,1-1-1,0 0 0,0 1 0,0-1 1,0 0-1,0 0 0,0 0 0,0 0 1,1 0-1,-1 0 0,1 0 0,-1-1 1,1 1-1,2 2 0,-2-4-13,-1 1 0,0-1 0,0 0 0,0 1 0,1-1-1,-1 0 1,0 0 0,0 0 0,0 0 0,1 0 0,-1 0 0,0-1 0,0 1 0,1 0-1,-1-1 1,0 1 0,0 0 0,0-1 0,0 0 0,0 1 0,0-1 0,0 0 0,0 1-1,0-1 1,0 0 0,0 0 0,0 0 0,0 0 0,-1 0 0,2-1 0,5-6 29,-1 0 0,0-1 0,0 0 0,-1 0 1,-1 0-1,5-11 0,20-64 152,-22 61-139,51-182 594,-58 204-641,0 0-1,0 0 1,1 1 0,-1-1-1,0 0 1,1 0 0,-1 1-1,0-1 1,1 0 0,-1 1-1,1-1 1,-1 0 0,1 1-1,-1-1 1,1 1 0,0-1-1,-1 1 1,1-1-1,0 1 1,-1-1 0,1 1-1,0 0 1,0-1 0,-1 1-1,1 0 1,0 0 0,0-1-1,-1 1 1,1 0 0,0 0-1,0 0 1,0 0 0,0 0-1,-1 0 1,1 0 0,0 1-1,1-1 1,4 2 3,0 0 0,0 0 0,-1 1-1,9 4 1,4 2 19,1-2-18,1-1 0,0-1 0,0-1 0,1 0 0,-1-2 0,1 0 0,-1-1 0,41-4 0,-54 1-9,-1 0 0,1 0 1,-1-1-1,1 1 0,-1-1 1,0-1-1,0 1 0,0-1 1,0 0-1,-1 0 0,1-1 1,5-6-1,-9 8 1,1 0 1,-1 0-1,0 0 1,1 0-1,-1-1 1,-1 1-1,1-1 0,0 1 1,-1-1-1,2-4 1,-3 5-2,0 1 1,1 0 0,-1-1 0,0 1 0,0 0-1,-1 0 1,1-1 0,0 1 0,-1 0 0,1 0-1,-1-1 1,0 1 0,0 0 0,0 0-1,0 0 1,0 0 0,0 0 0,-2-2 0,1 2 0,1 1 0,-1-1 0,1 1 0,-1 0 0,1-1 0,-1 1 0,0 0 0,0 0 0,0 0 0,0 0 0,1 1 0,-1-1 0,0 1 0,0-1 0,0 1 0,-1-1 0,1 1 0,0 0 0,0 0 0,0 0 0,0 0 0,0 0 0,0 1 0,0-1 0,0 1 0,0-1 0,0 1 0,0 0 0,0 0 0,0 0 0,-1 1 0,-9 4 14,1 0 0,0 1-1,-16 14 1,20-16-12,1 1-6,0 0 1,0 0-1,0 0 1,1 1-1,0-1 1,0 1-1,1 1 1,0-1-1,0 0 1,1 1-1,-1 0 0,2 0 1,-1 0-1,1 0 1,0 1-1,1-1 1,0 0-1,1 1 1,-1-1-1,1 1 1,1-1-1,0 1 1,0-1-1,1 0 0,0 0 1,0 1-1,1-1 1,5 11-1,-1-5 6,0 0 0,1 0-1,0-1 1,19 21 0,-25-31-4,1-1 0,0 1 1,0 0-1,0-1 0,0 1 0,0-1 1,0 0-1,1 0 0,-1 0 0,1-1 1,-1 1-1,1-1 0,0 0 1,-1 0-1,1 0 0,0-1 0,0 1 1,0-1-1,0 0 0,0 0 1,-1 0-1,1 0 0,0-1 0,7-1 1,6-5 17,1-1 1,-1-1 0,0 0 0,0-2 0,18-14 0,-25 17-8,19-14 36,-1-1 1,-1-1-1,-1-1 0,-2-2 0,0-1 0,-2 0 0,26-43 0,-33 45-1,-1 0-1,-2-1 1,0 0-1,-2-1 1,-1 0-1,-1-1 1,-1 0-1,-2 0 1,2-40-1,-9 37 74,2 31-117,0 1-1,-1-1 1,1 1 0,0-1-1,0 1 1,0 0-1,0-1 1,-1 1 0,1-1-1,0 1 1,0 0-1,-1-1 1,1 1-1,0 0 1,-1-1 0,1 1-1,0 0 1,-1 0-1,1-1 1,0 1 0,-1 0-1,1 0 1,-1-1-1,0 1 1,0 1-1,0-1 1,1 0-1,-1 0 1,0 0-1,1 1 0,-1-1 1,0 0-1,1 1 1,-1-1-1,0 1 1,1-1-1,-1 1 1,0-1-1,1 1 0,-1-1 1,1 1-1,-1-1 1,1 2-1,-8 8 11,1 0 0,0 0 0,1 1 0,0 0 0,-8 23 0,5-9 4,-8 46-1,13-49-1,1 0-1,2 1 1,0 0 0,1-1-1,1 1 1,1 0 0,9 36-1,-6-41 10,0-1 0,0 1 0,2-1-1,0-1 1,1 1 0,1-1 0,1 0 0,0-1-1,23 27 1,-29-38-28,1 0 0,-1 0 0,1-1 0,-1 1-1,1-1 1,0 0 0,1 0 0,-1 0 0,0-1 0,1 0-1,0 0 1,-1-1 0,1 1 0,0-1 0,9 1 0,-4-2 56,0-1 0,0 1 1,-1-2-1,1 0 1,-1 0-1,1 0 0,19-9 1,-6 0-672,-1 0 1,0-2 0,-1-1-1,0-1 1,33-28-1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48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68 3208,'0'0'5142,"10"-1"-4682,18-3 238,-1-2 0,32-10 0,-19 5-263,2 1 1,-1 3 0,1 1-1,0 2 1,49 1 0,215 23 1102,-138-5-426,-55-8 631,-112-11-3842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13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7832,'0'0'6285,"14"2"-5512,79 11 256,161 32 1613,-134-4-901,-89-30-1004,-30-11-705,-1 0 0,1 1 0,0-1 1,0 1-1,0-1 0,0 1 0,-1-1 0,1 1 0,0-1 0,0 1 0,-1 0 0,1 0 0,-1-1 0,1 1 0,0 0 0,-1 0 0,1-1 0,-1 1 0,0 0 0,1 0 0,-1 0 0,0 0 0,1 0 0,-1 0 0,0 1 0,-2 8-2722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50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340 0 4720,'0'0'6672,"-10"12"-6428,-77 76 614,53-57-593,1 3-1,2 0 0,-32 47 1,41-50-183,13-20-25,0 1 1,1 0-1,0 1 0,1-1 1,-5 15-1,11-23-42,-1-1 0,1 1 0,1 0 0,-1 0 0,0 0-1,1-1 1,0 1 0,0 0 0,0 0 0,0 0 0,1 0 0,0 0 0,0-1 0,0 1 0,0 0-1,0-1 1,1 1 0,-1-1 0,1 1 0,0-1 0,0 1 0,0-1 0,5 5 0,-2-2 6,1-1 1,-1 1 0,1-2-1,0 1 1,0 0-1,1-1 1,-1 0 0,1-1-1,0 1 1,0-1 0,0-1-1,0 1 1,0-1 0,1 0-1,-1-1 1,1 0 0,0 0-1,-1-1 1,1 0-1,-1 0 1,1 0 0,0-1-1,-1 0 1,1-1 0,-1 0-1,0 0 1,0-1 0,0 1-1,0-1 1,0-1 0,0 0-1,-1 0 1,11-8 0,-7 3 53,0 0 0,-1 0 0,-1-1 1,0-1-1,0 1 0,-1-1 1,0-1-1,-1 1 0,0-1 1,7-20-1,-7 11 182,-1 0-1,-1-1 1,0 0-1,-2 0 1,0-33-1,-2 47-226,-1-15 718,1 23-742,0 0 1,0 0 0,0 0 0,0 0 0,0 0 0,0 0-1,0 0 1,0 1 0,0-1 0,0 0 0,0 0-1,0 0 1,0 0 0,0 0 0,0 0 0,0 0 0,0 0-1,-1 0 1,1 0 0,0 0 0,0 0 0,0 0-1,0 0 1,0 0 0,0 0 0,0 0 0,0 0 0,0 0-1,0 0 1,0 0 0,0 0 0,0 0 0,0-1-1,0 1 1,0 0 0,0 0 0,0 0 0,0 0 0,0 0-1,0 0 1,-1 0 0,1 0 0,0 0 0,0 0-1,0 0 1,0 0 0,0 0 0,0 0 0,0 0 0,0 0-1,0 0 1,0 0 0,0 0 0,0 0 0,-4 14 96,-20 102 68,5 2-1,5 0 0,4 221 1,10-320-109,1-1 1,0 0-1,2 0 1,0 0-1,9 28 0,-5-40-10,-3-6-2648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53.2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3408,'0'0'8114,"3"13"-7832,12 53 487,11 127 0,-25-145-348,-3 1-1,-1-1 0,-13 62 1,13-96-449,1-3 733,12-22-2802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53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8136,'0'0'757,"14"-2"-361,-2 0-293,-1-1-8,0 1 0,0 1 0,1 0 0,-1 1 0,0 0 0,18 3 0,11 3 235,155 21 1148,-139-22-834,84-3 0,-125-4-1085,0 0 0,18-4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54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3208,'0'0'7477,"3"15"-7066,34 281 1813,-22-132-194,-16-157-1331,-3-9-2035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55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8744,'0'0'612,"11"-6"-302,6-4-30,31-12 0,-39 19-141,0 0-1,0 0 1,0 1 0,0 0-1,0 1 1,0 0 0,13 0 0,6 4 634,53 13 0,10 2 399,-81-17-1266,0 0 1,0-1-1,-1 0 0,1-1 0,0 0 0,-1 0 0,12-4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2:56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4512,'0'0'5056,"6"11"-4879,18 34 3,-22-42-178,-1-1-1,0 1 1,0 0-1,0-1 1,0 1 0,0 0-1,-1 0 1,1 0-1,-1 0 1,0 0-1,0-1 1,0 1 0,0 0-1,0 0 1,-1 0-1,1 0 1,-1 0-1,-2 5 1,2-2-763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03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334 1 8072,'0'0'9318,"-1"10"-9142,0-4-161,0 4 55,0 1-1,1-1 0,0 0 1,0 1-1,1-1 1,0 0-1,3 12 1,74 197 543,10 34-162,-86-247-440,4 16 50,7 43 0,-12-58-42,-1 0 0,0 0 0,0 1 0,0-1 0,-1 0 0,0 1 0,-1-1 0,0 0 0,0 0 0,-3 8 0,3-12 0,0 1-1,-1-1 0,1 1 0,-1-1 1,1 0-1,-1 0 0,0 0 1,0-1-1,-1 1 0,1-1 0,0 1 1,-1-1-1,0 0 0,1-1 0,-7 3 1,-7 2 43,-1 0 0,-21 3 1,18-5 3,-52 13 141,25-8-15,0 3 1,1 1 0,-73 32-1,114-42-157,-11 4 82,17-7-117,0 0-1,-1 0 1,1 1 0,0-1-1,0 0 1,0 0 0,0 0 0,0 0-1,-1 0 1,1 1 0,0-1 0,0 0-1,0 0 1,0 0 0,0 0 0,0 1-1,0-1 1,0 0 0,-1 0-1,1 0 1,0 1 0,0-1 0,0 0-1,0 0 1,0 0 0,0 1 0,0-1-1,0 0 1,0 0 0,0 0 0,1 1-1,-1-1 1,0 0 0,0 0-1,0 0 1,0 0 0,0 1 0,0-1-1,0 0 1,0 0 0,0 0 0,1 0-1,-1 1 1,0-1 0,0 0 0,0 0-1,0 0 1,0 0 0,1 0-1,-1 0 1,0 1 0,0-1 0,0 0-1,1 0 1,-1 0 0,0 0 0,0 0-1,0 0 1,1 0 0,-1 0 0,0 0-1,0 0 1,0 0 0,1 0-1,-1 0 1,0 0 0,0 0 0,1 0-1,26 2-2896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04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 8240,'0'0'11183,"10"-8"-10936,-2 0-175,-5 5-50,-1 1 0,1-1 0,0 0 0,0 1 0,1-1 0,-1 1 0,0 0 0,1 0 0,-1 0 0,1 1-1,0-1 1,0 1 0,0 0 0,-1 0 0,1 0 0,0 1 0,4-1 0,67 1 416,-37 1-66,53-6 0,-80 5-366,7-1 165,-10-4-2956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04.9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5320,'0'0'3998,"15"5"-3318,77 16 1378,182 20 0,-228-37-1728,0-3 1,0-1-1,-1-3 0,1-1 1,-1-3-1,66-17 0,-73 10-2354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05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 4816,'0'0'6968,"15"-3"-6758,22-1-29,0 1-1,-1 1 0,39 4 1,-29 5 276,60 17 0,-97-22-305,0 1 0,0 0 0,-1 0 0,12 7 0,-17-6 90,2-2-2168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14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7432,'0'0'6592,"20"-1"-5976,261-13 1133,-208 11-1379,398-9 1550,-390 11-1571,-20-1 186,81 9 0,-124-5-262,0 0-1,0-2 1,1 0-1,22-3 1,-40 3-260,-1 0 0,0 0 1,1 0-1,-1 0 1,0 0-1,1 0 0,-1 0 1,0 0-1,1 0 1,-1 0-1,1 0 0,-1-1 1,0 1-1,1 0 1,-1 0-1,0 0 0,0-1 1,1 1-1,-1 0 1,0 0-1,0-1 0,1 1 1,-1 0-1,0-1 1,0 1-1,0 0 0,1-1 1,-1 1-1,0 0 1,0-1-1,0 0 0,-2-3-2733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06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 6632,'0'0'1476,"10"-2"-1070,3-1-218,0 0-1,0 1 0,0 1 0,1 0 1,-1 1-1,18 1 0,77 28 1253,-74-18-814,44 7-1,-66-16-507,0-1 1,0 0-1,0 0 1,0-2-1,0 1 1,0-2-1,20-3 1,-15-1-318,0 0 1,0-1 0,-1-1 0,0-1 0,21-14-1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08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52 5016,'0'0'5225,"-10"-1"-4786,1 0-329,5 0-67,0 0 0,0 0 1,0 1-1,0 0 0,-1 0 0,1 0 0,0 0 1,0 1-1,0 0 0,0-1 0,0 2 0,0-1 0,0 0 1,0 1-1,-4 2 0,-14 10 428,-36 30-1,49-36-350,0 1 1,1-1-1,0 1 0,1 1 0,0 0 0,-8 12 1,12-16-54,1 0-1,-1-1 1,1 1 0,0 0 0,0 0 0,1 1 0,0-1 0,-1 7 0,2-10-40,0-1 0,0 1 0,0 0 0,1-1 0,-1 1 0,1 0 0,0-1 0,-1 1 0,1 0 0,0-1 1,0 0-1,1 1 0,-1-1 0,1 0 0,-1 1 0,1-1 0,0 0 0,-1 0 0,1 0 0,0 0 0,3 1 0,-2-1 0,-1 0 0,1 0-1,0 0 1,1 0 0,-1-1 0,0 1 0,0-1-1,1 0 1,-1 0 0,0 0 0,1 0 0,-1-1-1,1 0 1,-1 1 0,1-1 0,0 0 0,-1-1-1,1 1 1,-1-1 0,1 1 0,-1-1 0,0 0-1,4-2 1,0 0 23,0-1-1,0 0 1,0-1-1,-1 1 1,0-1-1,0 0 1,0-1-1,-1 0 1,8-10 0,90-109 992,-100 123-985,0-1-1,-1 1 1,1 0 0,1 0-1,-1 0 1,4-1 0,8-5 255,-3 2 373,-8 3 413,-8-13-971,4 16-141,-7-23 157,4 13-76,0 0 0,-1 0 0,-6-13 0,2 12 87,4 10-71,1 19-42,2-3-36,-16 296-27,17-226-17,20 143 0,-5-99 26,3 23 74,-14-122 205,-4-20-659,-3-18-2146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09.3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4512,'0'0'6185,"10"7"-5741,-2 0-335,-3-2-34,1-1 1,0 1-1,0-1 1,1 0-1,-1-1 1,1 0-1,0 0 1,13 4-1,10-2-90,1-1 0,-1-1 0,1-2 0,0-2 1,34-3-1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12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3312,'0'0'9298,"4"11"-9027,49 163 648,-14 40 413,-30-134-402,-9-80-908,0 0 0,0 0 0,0 1 0,0-1 0,0 0 0,0 0 0,0 0 1,0 0-1,0 1 0,0-1 0,0 0 0,0 0 0,0 0 0,0 0 0,0 0 0,0 1 0,0-1 0,0 0 0,0 0 0,0 0 0,0 0 0,1 0 0,-1 1 0,0-1 0,0 0 0,0 0 0,0 0 0,0 0 0,0 0 0,0 0 0,1 0 1,-1 1-1,0-1 0,0 0 0,0 0 0,0 0 0,0 0 0,1 0 0,-1 0 0,0 0 0,0 0 0,0 0 0,0 0 0,1 0 0,-1 0 0,0 0 0,0 0 0,0 0 0,0 0 0,0 0 0,1 0 0,5-11 421,4-29-401,-7 27 118,26-114 315,-18 74-153,1 1 0,30-77 0,-9 59 263,-33 69-576,1 0 0,-1 0-1,0 1 1,1-1 0,-1 0-1,1 1 1,-1-1 0,1 0-1,-1 1 1,1-1 0,-1 1-1,1-1 1,-1 1 0,1-1-1,0 1 1,-1-1 0,1 1-1,0 0 1,0-1 0,-1 1-1,1 0 1,0 0 0,0-1-1,-1 1 1,1 0 0,0 0-1,0 0 1,0 0 0,-1 0-1,1 0 1,0 0 0,0 0-1,-1 0 1,1 1-1,0-1 1,0 0 0,0 0-1,-1 1 1,1-1 0,0 0-1,-1 1 1,1-1 0,0 1-1,-1-1 1,1 1 0,0 0-1,4 3 17,-1-1-1,0 0 0,-1 1 0,1-1 0,5 8 0,2 9 11,0 1-1,-2 0 0,0 1 1,-1 0-1,-2 0 1,5 26-1,2 3 21,-4-12 0,5 59-1,-10-70 12,-4-15 207,0-9-657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20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 4416,'0'0'3897,"2"10"-3333,6 29-107,-7-38-414,-1 0 0,0-1 0,0 1 0,0-1 0,0 1 0,0 0-1,1-1 1,-1 1 0,0-1 0,0 1 0,1-1 0,-1 1 0,0-1-1,1 1 1,-1-1 0,1 1 0,-1-1 0,1 0 0,-1 1 0,1-1-1,-1 1 1,1-1 0,-1 0 0,1 0 0,-1 1 0,1-1 0,-1 0-1,1 0 1,0 0 0,-1 0 0,1 0 0,-1 1 0,1-1 0,0 0-1,-1 0 1,1-1 0,-1 1 0,1 0 0,0 0 0,-1 0 0,1 0 0,-1 0-1,1-1 1,0 1 0,-1 0 0,1 0 0,-1-1 0,1 1 0,-1 0-1,1-1 1,0 0 0,22-18 386,3-7-17,-7 6 35,1 1-1,41-31 1,-57 47-359,0 0-1,-1 1 1,1 0 0,0 0 0,0 0 0,0 0 0,1 0 0,-1 1 0,7-2 0,-9 4-58,0-1 0,1 0 0,-1 0 0,0 1 0,-1-1 1,1 1-1,0 0 0,0 0 0,0-1 0,0 1 0,0 1 0,-1-1 0,1 0 0,0 0 0,-1 0 0,1 1 0,-1-1 0,1 1 0,-1-1 1,0 1-1,0 0 0,0-1 0,2 5 0,3 5 47,0 0-1,-1 1 1,0 0-1,0 0 1,-2 0 0,0 0-1,4 26 1,-4 4 110,-1 46-1,-3-50 64,8 63-1,-7-98-218,0 1 0,1 0 0,0-1 0,0 1 0,0-1 0,1 0 0,-1 1 0,1-1 0,-1 0 0,1 0 0,0 0 0,1 0 1,-1 0-1,0 0 0,1-1 0,4 5 0,-4-5 5,0-1 0,0 1 1,0-1-1,0 0 0,0 0 0,0 0 1,1 0-1,-1-1 0,0 1 1,0-1-1,1 0 0,-1 0 1,0 0-1,0 0 0,1 0 1,-1-1-1,0 1 0,6-3 0,6-2 81,1-1-1,-1-1 0,0-1 0,0 0 0,-1 0 0,0-2 0,-1 1 1,0-2-1,-1 0 0,20-21 0,4-12 535,54-84 0,-81 115-535,13-30 271,-15 29-124,15-26-1,-20 37-216,1-1-1,-1 1 0,1 1 1,-1-1-1,1 0 0,0 1 1,0-1-1,0 1 0,0 0 1,1 0-1,-1 0 0,7-3 1,-9 5-39,1 0 1,0 0 0,-1 1 0,1-1 0,0 0-1,-1 0 1,1 1 0,0-1 0,-1 1 0,1-1-1,-1 1 1,1 0 0,2 1 0,19 13 13,12 17 249,-32-30-516,-1 0 0,-1 0 0,1 1 0,0-1 0,0 1 0,-1-1 0,1 1 0,-1-1 0,0 1 0,0 0 0,0 0 0,0-1 0,0 5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22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0 5016,'0'0'6062,"-1"12"-5835,-6 35-3,7-45-199,0 0 1,0 0-1,-1 0 1,1 0 0,-1 0-1,0 0 1,0 0-1,0 0 1,0 0-1,0 0 1,0-1-1,0 1 1,0 0-1,-3 2 1,-4 7 190,6-6-169,0-1 0,0 1 0,1-1 0,-1 1 0,1 0 0,0 0 0,0-1 0,1 1 0,0 0 0,0 0 0,0 0 1,0 0-1,1-1 0,-1 1 0,1 0 0,0 0 0,1-1 0,-1 1 0,1 0 0,0-1 0,0 0 0,1 1 0,-1-1 1,1 0-1,0 0 0,0 0 0,0-1 0,5 5 0,-7-7-30,0 1 1,1-1-1,-1 1 1,1-1-1,-1 0 1,1 1-1,-1-1 0,1 0 1,0 0-1,0 0 1,-1 0-1,1-1 1,0 1-1,0 0 1,0-1-1,0 1 0,0-1 1,0 0-1,0 1 1,0-1-1,0 0 1,0 0-1,0-1 0,0 1 1,0 0-1,0-1 1,0 1-1,0-1 1,0 1-1,0-1 1,0 0-1,1-1 0,5-4 98,0 1 0,0-1 0,-1-1 0,0 0 0,9-11 0,0 1 207,-14 16-250,-1-1 1,1 1 0,-1-1-1,0 0 1,0 1 0,0-1-1,0 0 1,0 0 0,0 0-1,0 0 1,0 0 0,-1 0-1,1-3 1,-1 5-57,0 0 0,1 0 0,-1 0 0,0 0 0,0 0 0,0 0 1,0-1-1,1 1 0,-1 0 0,0 0 0,0 0 0,0 0 0,1 0 0,-1 0 0,0 0 1,0 0-1,0 1 0,0-1 0,1 0 0,-1 0 0,0 0 0,0 0 0,0 0 0,0 0 0,0 0 1,1 0-1,-1 0 0,0 0 0,0 0 0,0 1 0,0-1 0,0 0 0,0 0 0,1 0 0,-1 0 1,0 0-1,0 1 0,0-1 0,0 0 0,0 0 0,0 0 0,0 0 0,0 1 0,0-1 1,0 0-1,0 0 0,0 0 0,0 0 0,0 1 0,0-1 0,3 34 231,0 0 0,3-1-1,10 40 1,-8-39-133,0 5-23,-1 0-1,-3 1 0,-1 0 0,-2 0 0,-1 1 0,-10 63 0,5-62 8,5-33-59,-1 0-1,0 0 0,0-1 1,-1 1-1,0 0 1,0 0-1,-1-1 0,0 0 1,0 1-1,-1-1 0,-6 8 1,9-15-20,0 0 0,-1 0 0,1 0 0,-1 0 0,0 0 1,1 0-1,-1 0 0,1-1 0,-1 1 0,0-1 0,0 1 0,1-1 1,-1 0-1,0 1 0,0-1 0,0 0 0,1 0 0,-1 0 1,0-1-1,0 1 0,-2-1 0,-2 0 27,0 0 0,1-1 1,-1 1-1,0-1 0,-6-4 0,8 4-23,0 0-1,1 0 1,-1 0-1,1-1 1,-1 1-1,1-1 1,0 0-1,0 0 0,0 0 1,1-1-1,-1 1 1,1-1-1,0 1 1,0-1-1,0 0 1,0 0-1,0 0 0,1 0 1,0 0-1,0 0 1,0 0-1,0-1 1,1 1-1,-1 0 1,1 0-1,0-1 1,1 1-1,-1 0 0,1 0 1,0-1-1,0 1 1,0 0-1,0 0 1,1 0-1,0 0 1,-1 0-1,1 1 0,1-1 1,-1 0-1,1 1 1,-1 0-1,5-5 1,2 1 40,0-1 0,0 1 1,1 0-1,0 1 1,0 0-1,1 1 0,-1 0 1,1 1-1,0 0 0,0 1 1,1 0-1,-1 0 1,1 1-1,0 1 0,-1 0 1,15 1-1,-25 0-36,-1-9-3034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22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8240,'0'0'2934,"11"6"-2475,33 20-12,-40-24-369,-1 1 0,0-1 0,0 1 0,-1 0-1,1 0 1,-1 0 0,1 1 0,-1-1 0,0 1 0,0-1 0,0 1 0,-1 0 0,1-1 0,-1 1 0,1 6 0,4 9 208,24 46-1254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23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 5824,'0'0'5137,"11"-2"-4772,87-26 1421,-78 24-1316,-1 1-1,30-2 1,-2 1 58,74-9 807,167 2 0,-251 14-1051,0 1 0,0 1-1,-1 3 1,0 0 0,0 3-1,37 16 1,-57-21-154,0 0 1,23 4 0,-39-10-202,0 0 0,1 0 1,-1 0-1,0 0 0,1 0 1,-1 0-1,0 0 0,0 0 1,1 0-1,-1 0 0,0 0 1,0 0-1,1 0 0,-1 0 1,0 0-1,0 0 0,1 0 1,-1 0-1,0-1 0,0 1 1,0 0-1,1 0 0,-1 0 1,0 0-1,0-1 0,0 1 1,1 0-1,-1 0 0,0 0 1,0-1-1,0 1 0,0 0 1,0 0-1,0-1 0,1 1 1,-1-1-1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50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11 4008,'0'0'4318,"-10"-2"-4108,-32-5-8,41 6-163,-1 1 0,1 0 0,-1-1 0,1 1 0,0 0 0,-1 0-1,1 0 1,-1 0 0,1 1 0,-1-1 0,1 0 0,-1 0 0,1 1-1,0-1 1,-1 1 0,1 0 0,0-1 0,-1 1 0,1 0 0,0 0 0,0 0-1,-1-1 1,1 1 0,0 1 0,0-1 0,-1 2 0,2-3 31,-1 0 0,1 0 1,-1 1-1,1-1 0,0 0 1,-1 1-1,1-1 0,0 0 0,-1 1 1,1-1-1,0 0 0,-1 1 1,1-1-1,0 1 0,0-1 1,0 0-1,-1 1 0,1-1 0,0 1 1,0-1-1,0 1 0,0 0-41,1 0 1,-1 0-1,0 0 0,1 0 0,-1 0 0,1-1 0,0 1 0,-1 0 0,1 0 0,0-1 1,-1 1-1,1 0 0,0-1 0,0 1 0,0-1 0,-1 1 0,1-1 0,0 1 0,0-1 1,1 1-1,28 10 266,-16-6-127,12 4 131,1-1-1,-1-1 1,1-1 0,33 3 0,10 2 463,-42-7-312,-10-1 176,30 8-1,-38-5-2439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51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5016,'0'0'9141,"10"-3"-8890,22-7 36,-1 2 1,1 1 0,42-3-1,-38 9 97,1 1 1,-1 2-1,0 1 0,69 16 0,-79-13 31,-16-5-2584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1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469 435 9240,'0'0'3802,"-15"-2"-3291,5 0-415,1 0-26,0 0-1,1 1 1,-1 0 0,0 1-1,0 0 1,0 0 0,0 1-1,0 0 1,0 1 0,-17 5 0,3 3 124,1 1 1,0 0-1,1 2 1,0 1-1,-31 27 1,26-17 103,1 0 0,2 2 0,-31 42 0,49-62-198,0 1 0,1 0 0,0-1 0,0 2 0,1-1 0,0 0 0,0 1 0,1 0 0,0-1 0,0 1-1,1 0 1,0 0 0,0 0 0,1 10 0,0-16-76,0-1 1,0 1-1,1-1 0,-1 0 1,0 1-1,1-1 0,-1 0 0,1 1 1,-1-1-1,1 0 0,-1 0 1,1 1-1,0-1 0,0 0 1,0 0-1,0 0 0,0 0 0,0 0 1,0 0-1,0 0 0,0 0 1,0 0-1,0-1 0,0 1 1,1 0-1,-1-1 0,0 1 0,1-1 1,-1 1-1,0-1 0,1 0 1,-1 0-1,1 1 0,-1-1 0,0 0 1,1 0-1,-1 0 0,1 0 1,-1-1-1,0 1 0,3-1 1,6-1 55,1 0 0,-1-1 0,0-1 0,12-4 0,-19 6-54,15-6 49,-1-2 0,0 0 0,-1 0 0,0-2 0,-1 0 1,0-1-1,-1-1 0,0 0 0,-1 0 0,17-26 0,-10 10 27,-1-1-1,-1-1 0,-2 0 1,22-63-1,-25 50 64,-3-1 0,-1 0 0,-2-1 0,-2 0 1,-3-84-1,-2 123-118,0 2 11,0 0 0,0 0 0,-1 0 0,0 0 0,0 0 0,0 1 0,-1-1 0,-3-9 0,-2 52 342,3 28-263,3 1-1,9 81 1,29 131 406,-34-250-449,-2-21-32,-1 0 0,1 1 0,0-1 0,1 0 0,-1 0 1,1 0-1,4 8 0,-5-14-57,-1-1 1,1 1-1,-1-1 0,0 1 1,1-1-1,0 1 1,-1-1-1,1 0 0,-1 1 1,1-1-1,-1 0 0,1 1 1,0-1-1,-1 0 1,1 0-1,0 0 0,-1 0 1,1 0-1,0 1 0,-1-1 1,1 0-1,0 0 0,-1-1 1,1 1-1,0 0 1,-1 0-1,1 0 0,-1 0 1,1-1-1,0 1 0,-1 0 1,1 0-1,-1-1 1,1 1-1,-1 0 0,2-2 1,22-16-161,20-28-979,-34 36-1315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52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4008,'0'0'8288,"12"-10"-8018,-3 2-199,-5 4-38,1-1 1,-1 1-1,1 1 1,0-1-1,0 1 1,0 0-1,0 0 1,1 0 0,-1 1-1,1-1 1,0 1-1,-1 1 1,13-3-1,13 3 236,0 1 1,0 2-1,0 1 0,-1 1 0,1 1 0,57 20 0,-33-2 662,-50-21-688,-6-5 585,-6-5-2395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53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324 7 4816,'0'0'7905,"-10"-2"-7394,4 1-424,0 0-2,-1 0 0,1 0-1,0 1 1,0 0-1,0 0 1,0 0 0,0 0-1,0 1 1,0 0 0,-10 3-1,-9 6 503,0 0 0,-41 23 0,57-28-461,1 1 0,0 0 0,0 1 0,0 0 0,1 0 0,0 0 0,1 1 0,0 0 0,0 0 0,-8 15 0,9-11-49,0 1 1,1-1-1,0 1 1,1 0-1,1 0 1,0 0-1,0 1 0,1-1 1,1 0-1,2 19 1,-2-28-58,1 1 0,0-1 1,0 1-1,0-1 1,0 1-1,1-1 0,0 0 1,0 1-1,0-1 0,0 0 1,1 0-1,-1-1 0,1 1 1,0 0-1,0-1 0,0 0 1,7 6-1,-7-7-9,1 0 0,-1 0 0,0 0 0,1 0 0,-1 0 0,1-1 0,-1 1 0,1-1 0,0 0 1,0 0-1,-1 0 0,1-1 0,0 0 0,0 1 0,0-1 0,0 0 0,0-1 0,0 1 0,-1-1 0,1 0 0,6-2 0,-3 0 9,1-1 1,-1 0-1,0 0 1,0-1-1,-1 0 0,1-1 1,-1 1-1,0-1 0,-1 0 1,1 0-1,-1-1 0,-1 0 1,8-13-1,1-6 147,0-1 1,12-43-1,-22 58-14,-1 0 1,1-20-1,-1 12 319,3 52-415,-2 25-77,-3 0 1,-2 0-1,-11 67 0,5-50 15,1-9 3,-13 163-3,10-94-67,9-125 207,1-9-187,0 0 1,0 0-1,0 0 0,0 0 0,0 0 0,0 0 1,0 0-1,0 1 0,0-1 0,0 0 0,0 0 1,-1 0-1,1 0 0,0 0 0,0 0 1,0 0-1,0 0 0,0 0 0,0 0 0,0 0 1,0 0-1,0 0 0,0 0 0,-1 0 0,1 0 1,0 0-1,0 0 0,0 0 0,0 0 1,0 0-1,0 0 0,0 0 0,0 0 0,-1 0 1,1 0-1,0 0 0,0 0 0,0 0 0,0 0 1,0 0-1,0 0 0,0 0 0,0 0 1,0 0-1,0 0 0,-1 0 0,1 0 0,0 0 1,0 0-1,0-1 0,0 1 0,0 0 0,0 0 1,0 0-1,0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55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5120,'0'0'6590,"-2"12"-6228,-2 28 141,2-1 0,4 64 0,1-42 25,-2-38-186,0 1 0,6 24 1,-6-38-213,2 6 419,1-16-235,2-8-49,11-21 174,21-54 0,-3 3-62,-12 25-109,-18 40-150,1 0-1,9-18 1,-14 31-103,0 0 0,1 0 0,-1 1 0,0-1 0,1 0 0,-1 0 0,1 1 0,-1-1 0,1 0 0,0 1 0,-1 0 0,1-1 0,0 1 0,0 0 0,0 0 0,0 0 0,0 0 0,5-1 0,-5 2-4,-1 0 0,1 1 0,0-1-1,0 0 1,0 1 0,0-1 0,0 1-1,0-1 1,-1 1 0,1 0-1,0 0 1,-1 0 0,1 0 0,0 0-1,-1 0 1,1 0 0,-1 1-1,0-1 1,1 1 0,-1-1 0,0 1-1,2 2 1,4 8 16,-1 0-1,0 0 1,0 1-1,-1-1 1,-1 2-1,4 13 1,2 7 48,-5-12-89,-1-1 0,-1 1 0,-1 0 0,-1 0 0,-1 31 0,-1-19-1652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56.5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 5624,'0'0'5481,"-1"10"-5100,-6 189 2309,13-111-1650,-10-23 486,16-91-989,8-22-154,49-86 0,-43 88-183,-24 42-163,0 0 1,0 0-1,1 0 1,-1 0-1,1 1 0,0-1 1,0 1-1,0 0 1,0-1-1,0 1 1,1 1-1,6-5 0,-9 7-29,-1 0-1,1 0 1,-1 0-1,1 0 0,0 0 1,-1 0-1,1 1 1,-1-1-1,1 0 0,-1 0 1,1 1-1,0-1 0,-1 0 1,1 0-1,-1 1 1,0-1-1,1 1 0,-1-1 1,1 1-1,-1-1 1,1 0-1,-1 1 0,0-1 1,0 1-1,1 0 0,-1-1 1,0 1-1,0-1 1,1 1-1,-1 0 0,9 22 86,-8-20-81,2 9 19,0 1 0,-1-1 0,-1 1-1,1 14 1,-2-12 35,2 0-1,3 21 0,-5-36-62,0 0 0,0 1 0,0-1-1,0 0 1,1 0 0,-1 1-1,0-1 1,0 0 0,0 0 0,0 1-1,0-1 1,0 0 0,0 0-1,1 0 1,-1 1 0,0-1 0,0 0-1,0 0 1,0 0 0,1 1-1,-1-1 1,0 0 0,0 0 0,1 0-1,-1 0 1,0 0 0,0 0-1,1 0 1,-1 1 0,0-1 0,0 0-1,1 0 1,-1 0 0,0 0-1,0 0 1,1 0 0,-1 0 0,0 0-1,0 0 1,1 0 0,-1 0-1,0-1 1,0 1 0,1 0-1,-1 0 1,0 0 0,0 0 0,1 0-1,-1 0 1,0-1 0,0 1-1,0 0 1,1 0 0,12-13 69,-10 10-59,23-24 93,-11 11-8,0 0 0,1 2 0,0 0-1,30-19 1,-45 33-92,-1-1-1,1 1 1,0-1-1,0 1 1,0 0 0,0-1-1,0 1 1,0 0 0,-1 0-1,1 0 1,0 0-1,0 0 1,0 0 0,0 0-1,0 0 1,0 0-1,0 0 1,0 0 0,0 1-1,0-1 1,-1 0-1,1 0 1,0 1 0,0-1-1,0 1 1,0-1-1,-1 1 1,1-1 0,0 1-1,-1 0 1,1-1 0,0 1-1,-1 0 1,1-1-1,-1 1 1,1 0 0,-1 0-1,1 0 1,0 1-1,2 4 16,-1 0 0,1 0 0,-1 1 0,1 8 0,-1-9-17,9 41 148,-1 0 0,-3 1 0,-1 0 0,-2 49 0,-4-60-129,0-24-2748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3:58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1 151 4912,'0'0'4800,"10"-4"-4535,30-9 7,-33 11-98,0 1 0,1-1-1,-1 1 1,0 1 0,1-1 0,-1 1-1,14 2 1,5 0 141,403-28 1168,-3-31-624,-277 36-311,1 6 1,208 6 0,-304 8-324,-38 0-115,-1 1 0,0 0 0,26 4 0,-31-2-46,17 4 208,0 0 0,27 11 0,-44-13-157,15 4 261,-24-8-276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00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4416,'0'0'7277,"12"-1"-6826,31-6-62,132-15 1574,-122 20-1517,-29 0-156,-1 1-1,1 1 1,0 1 0,35 6-1,-54-6-190,0 1 0,0-1 0,0 1 0,0 1-1,0-1 1,4 4 0,-8-6-67,0 0-1,-1 1 1,1-1-1,0 1 1,0-1-1,0 1 1,-1 0-1,1-1 1,0 1-1,-1 0 1,1 0-1,-1-1 1,1 1 0,-1 0-1,1 0 1,-1 0-1,1-1 1,-1 1-1,0 0 1,1 0-1,-1 0 1,0 0-1,0 0 1,0 0-1,0 0 1,1 0-1,-1 0 1,-1 0 0,1 0-1,0 0 1,0 0-1,0 0 1,0 0-1,-1-1 1,1 1-1,-1 2 1,0 1-2271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01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1 7328,'0'0'5210,"-11"10"-4970,-2 0-175,-1 1 29,1 0-1,0 1 1,1 0 0,-14 18 0,23-25-57,1-1 1,-1 1 0,1 0 0,0-1-1,0 1 1,0 0 0,1 0 0,0 1 0,0-1-1,0 0 1,1 0 0,-1 0 0,1 1-1,1-1 1,-1 0 0,2 10 0,-1-13-19,0 1 0,0 0 1,0-1-1,0 1 1,0-1-1,1 1 0,-1-1 1,1 0-1,-1 1 0,1-1 1,0 0-1,0 0 0,0 0 1,0 0-1,0-1 1,1 1-1,-1 0 0,0-1 1,1 0-1,-1 1 0,1-1 1,-1 0-1,1-1 1,0 1-1,-1 0 0,1-1 1,0 1-1,0-1 0,0 0 1,-1 0-1,1 0 1,5-1-1,-4 1 26,1-1 0,-1 0 0,0 0-1,0-1 1,0 1 0,0-1 0,0 0 0,0 0 0,0 0 0,-1 0 0,4-4-1,36-35 675,-28 26-243,-9-1 216,6-7 33,-9 20-691,-1-1 0,0 0-1,0 0 1,0 0 0,-1 0-1,1 0 1,-1 0 0,0 0-1,0-1 1,-1 1 0,1-5-1,-2-3 109,-3 30-48,0-1-103,-17 70-8,4 1-1,4 1 1,-2 98 0,6-133 147,6-40-83,1-1 1,-1 21 0,-1-38-664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04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0 4512,'0'0'6968,"-10"4"-6752,-80 28 396,77-27-521,0 1 1,1 0 0,0 1-1,0 0 1,0 1 0,1 0-1,1 1 1,-1 0 0,1 0-1,1 1 1,-9 12 0,13-16-68,0 1 1,1-1 0,0 1-1,0 0 1,0 1 0,1-1 0,0 0-1,1 1 1,0 0 0,0 0 0,0-1-1,1 1 1,0 0 0,1 0-1,0 0 1,0 0 0,1 0 0,0 0-1,0 0 1,1 0 0,0 0 0,0-1-1,0 1 1,1-1 0,1 1-1,-1-1 1,1 0 0,0 0 0,1-1-1,0 1 1,0-1 0,9 8 0,-8-8-6,1-1 0,0 1 1,0-2-1,0 1 1,12 4-1,-17-7-11,1-1 0,0 0-1,0 0 1,0-1 0,0 1 0,0-1-1,0 1 1,1-1 0,-1 0 0,0 0-1,0-1 1,0 1 0,0 0 0,0-1 0,0 0-1,0 0 1,0 0 0,4-2 0,5-3 56,0-1 0,0-1 0,-1 0 1,-1 0-1,1-1 0,8-11 1,-14 15 10,-1 0 0,0 0 0,0 0 1,-1-1-1,1 1 0,-1-1 0,-1 0 0,1 0 1,-1 0-1,0 0 0,0 0 0,-1-1 1,0 1-1,1-13 0,-2 17-3,0-1 0,-1 1 0,1-1 0,-1 0 0,0 1 0,0-1 0,0 1 0,0-1 0,0 1 0,0 0-1,-1-1 1,1 1 0,-1 0 0,0 0 0,-1-2 0,-6-8 362,8 12-397,-3-7 228,4 7-261,0 0 0,0 0 1,0 0-1,0 0 0,0 0 1,0 0-1,1 0 0,-1 0 1,0 0-1,0 0 0,0 0 1,0 0-1,0 0 0,0 0 1,0 0-1,0 0 0,0 0 1,0 0-1,0 0 0,0 0 1,0 0-1,0 0 0,0 0 1,0 0-1,0-1 0,0 1 1,0 0-1,0 0 0,0 0 1,1 0-1,-1 0 0,0 0 1,0 0-1,0 0 0,0 0 1,0 0-1,0 0 0,0 0 1,0 0-1,0 0 0,0 0 1,0-1-1,0 1 0,2 3 95,1-1 0,0 1 0,-1 0-1,1 0 1,-1 0 0,0 0 0,0 1 0,0-1-1,2 6 1,15 40-182,-12-32 164,3 14-63,-1 1 0,-1 0 0,-2 1 1,3 59-1,-9 135-4,-1-199-13,1-9-20,-7 34 0,7-49 28,-1 1 0,-1 0 0,1 0 0,0-1 0,-1 1 0,0-1 0,0 1 0,-1-1 0,1 0 0,-1 0 0,0 0 0,-6 7 0,8-11-2,1 1 0,-1-1 0,0 1 0,0-1 0,0 0 0,0 0 0,0 1 0,0-1 0,0 0 0,0 0 0,0 0 0,0 0 0,0 0 0,0 0 0,0 0 0,0 0 0,0 0 0,0-1 0,0 1 0,0 0 0,0-1 0,0 1 0,0-1 0,-1 0-1,-24-17 101,19 13-80,-53-47 183,1 1-31,43 38-104,19 10-239,-1 1 1,1 0-1,-1 0 1,1 1-1,0-1 0,-1 0 1,1 1-1,0 0 0,5-2 1,-6 2-1426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05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 5224,'0'0'5088,"12"-2"-4727,27-3 57,1 2-1,0 1 1,49 5 0,91 34 1009,-69-10-298,-96-24-1031,-13-2-152,0 0 0,-1-1 0,1 1 0,0-1 0,0 0 0,0 1 0,-1-1-1,1 0 1,0 0 0,0 0 0,0 0 0,0 0 0,0-1 0,-1 1-1,1-1 1,3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05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536 1 6728,'0'0'4096,"-13"11"-3615,-3 3-324,-65 63 623,-317 376 2879,391-442-3484,6-9-120,1 0-1,-1-1 1,0 1-1,0 0 1,0-1-1,0 1 1,0-1-1,-1 1 1,1-1-1,0 0 1,-1 0-1,1 0 1,-3 2-1,3-4-39,1 0 0,0 1 0,-1-1 0,1 0 0,0 0-1,0 0 1,0 0 0,0 0 0,0 0 0,0 0-1,0 0 1,0 0 0,0 0 0,0 1 0,0-1-1,0 0 1,1 0 0,-1 0 0,1-1 0,3-15-2290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15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12552,'0'0'3721,"3"17"-3291,-1-3-332,-1 0 0,0 0 0,0 0 0,-2 0 0,1 0 0,-2 0 0,0 0 0,-5 17 0,-8 17 293,-33 117 822,41-134-717,1 1 1,2 0 0,0 43-1,3-73-443,1 1-1,0-1 0,0 1 0,1 0 0,-1-1 0,0 1 1,1-1-1,0 1 0,-1-1 0,1 1 0,0-1 0,0 0 1,0 1-1,1-1 0,-1 0 0,1 0 0,-1 0 0,1 0 1,0 0-1,-1 0 0,1 0 0,0 0 0,0-1 0,1 1 1,-1-1-1,0 1 0,0-1 0,1 0 0,-1 0 0,0 0 1,1 0-1,-1-1 0,1 1 0,0-1 0,-1 1 0,1-1 1,-1 0-1,6 0 0,14 1 164,1-2-1,-1 0 1,0-1 0,36-7 0,23-8 226,-47 12-128,39-13 0,-64 15-241,-1 0 1,1-1-1,-1 0 0,0 0 0,0 0 0,-1-1 0,9-7 1,-12 9-407,-1-1 1,1 1-1,0-1 1,-1 0-1,0-1 1,0 1-1,0 0 1,-1-1-1,0 1 1,0-1-1,0 0 1,0 0-1,1-5 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06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9496,'0'0'473,"10"6"-320,58 47 618,-2 2-1,76 82 0,-66-46 223,-13-15 413,-45-50-2192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07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 6128,'0'0'3673,"1"10"-3256,14 326 2171,-15-244-1418,24 174-1,-18-223-185,-6-43-783,0-7 351,-2-69 128,-15-89 0,-24-73 127,36 214-699,-7-48 288,12 66-383,-1 0 1,1 0 0,0 0 0,1 0-1,-1 0 1,1 0 0,0 0 0,0 0-1,1 1 1,0-1 0,0 0 0,0 1-1,1-1 1,0 1 0,0 0 0,0 0-1,1 0 1,-1 0 0,1 1 0,0 0-1,0-1 1,1 1 0,0 1 0,-1-1-1,8-3 1,-3 2-10,1 1-1,0 1 0,-1 0 1,1 0-1,0 1 1,1 0-1,-1 1 1,0 0-1,0 1 1,1 0-1,-1 1 1,0 0-1,18 4 1,-14-2-18,0 1 1,0 1-1,-1 1 1,1 0 0,-1 0-1,-1 1 1,1 1-1,-1 0 1,12 11 0,-22-17 9,-1 0 0,1 0 0,-1 0 0,1 1 1,-1-1-1,0 0 0,0 1 0,0-1 0,0 1 0,0-1 1,0 1-1,-1-1 0,1 1 0,-1-1 0,0 1 1,0 0-1,0-1 0,0 1 0,0 0 0,0-1 0,-1 1 1,1-1-1,-1 1 0,0-1 0,0 1 0,-2 4 0,-1 3 2,-1-1 0,0 0-1,0 0 1,-1 0 0,-8 10-1,-33 32 24,26-29 46,-25 34 1,45-55-65,1 0-1,-1 0 0,1 0 0,-1 0 1,1 0-1,0 0 0,0 0 1,-1 1-1,1-1 0,0 0 0,0 0 1,0 0-1,0 0 0,0 1 1,1-1-1,-1 0 0,0 0 0,0 0 1,1 0-1,-1 0 0,1 1 0,-1-1 1,1 0-1,-1 0 0,1 0 1,0 0-1,0-1 0,-1 1 0,1 0 1,0 0-1,1 1 0,4 4 0,1 0-1,0 0 1,9 5-1,-7-5 2,48 35-10,38 30-42,-67-50 33,-19-15 15,0 0-1,-1 1 0,0 0 1,0 1-1,9 10 0,-16-17 4,-1 0 0,1 0 0,0 1 0,0-1 0,-1 0 0,1 1 0,-1-1 0,1 1 0,-1-1 0,0 0 0,1 1 0,-1-1 0,0 1 0,0-1 0,0 1 0,0-1 0,0 1 0,0-1 0,-1 0 0,1 1 0,0-1-1,-1 1 1,1-1 0,-1 0 0,1 1 0,-1-1 0,0 0 0,0 1 0,1-1 0,-1 0 0,0 0 0,0 0 0,0 0 0,0 0 0,0 0 0,-1 0 0,0 1 0,-5 2 14,1 0 0,-1 0-1,0 0 1,0-1 0,0 0 0,-8 2 0,-16 3 11,0-1 0,-1-2 1,1-1-1,-1-2 0,0 0 1,0-3-1,0 0 0,1-2 1,-50-11-1,71 11-65,-1 0-1,1-1 1,-20-10-1,10 1-2634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08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5016,'0'0'5129,"13"-1"-4684,49-6 288,77 2 0,48 19 489,-154-9-770,0 0 1,0 3-1,50 17 1,-77-22-246,0-1 0,0 1 1,0 1-1,0-1 0,-1 1 0,1 0 1,-1 0-1,0 0 0,0 1 1,0 0-1,5 7 0,-10-10-139,-1-1 0,0 1-1,1-1 1,-1 0-1,0 0 1,0 1-1,0-1 1,1 0 0,-1 0-1,0 0 1,-1 0-1,1 0 1,0 0-1,-2 1 1,-7 6-2513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09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15 3808,'0'0'4566,"-10"9"-4219,-31 26 4,40-34-224,0 0 0,-1 1 1,1-1-1,0 0 0,-1 1 1,1-1-1,0 1 0,0-1 1,-1 4-1,2-5-98,-1 1-1,1-1 0,0 0 1,0 0-1,0 1 1,0-1-1,0 0 0,0 1 1,0-1-1,0 0 1,0 0-1,0 1 1,1-1-1,-1 0 0,0 1 1,0-1-1,0 0 1,0 0-1,0 1 0,0-1 1,1 0-1,-1 0 1,0 1-1,0-1 0,0 0 1,1 0-1,-1 0 1,0 1-1,0-1 1,1 0-1,-1 0 0,0 0 1,0 0-1,1 0 1,2 1 114,1 0 1,-1 0 0,1-1 0,-1 1-1,1-1 1,5-1 0,-1 1-134,184-2 1555,-74-2-981,56 1 84,206 1 333,-95 7-478,211 11 446,-478-14-924,39 1 230,-54-3-248,0 0-1,0 0 0,0 0 1,0-1-1,0 1 1,0-1-1,0 0 0,0 0 1,0 0-1,0 0 1,0 0-1,-1-1 0,1 1 1,3-4-1,-5 3-17,1 1-1,-1-1 1,0 0-1,0 0 1,0 0-1,-1 0 1,1 0-1,0 0 1,-1-1-1,1 1 1,-1 0-1,0 0 0,0 0 1,0-1-1,0 1 1,0 0-1,0 0 1,0 0-1,-2-4 1,1-1-687,-1 0 1,-1 0 0,-5-14-1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10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78 6520,'0'0'3788,"5"10"-3336,5 10-189,-1 0 0,-2 1-1,0-1 1,7 36 0,26 307 2843,-40-341-2845,-1-18-152,1-1-1,0 1 0,0-1 0,0 1 0,1-1 0,0 6 0,2-7 684,-1-10-308,-1-9-189,-11-147 183,1-37-144,10 177-233,1 1-1,1-1 1,1 1-1,1-1 1,1 1-1,13-31 1,-18 51-87,1-1 0,0 1 1,0-1-1,0 1 0,0 0 1,1 0-1,-1 0 0,1 0 1,0 0-1,-1 0 0,1 1 1,1-1-1,-1 1 0,0 0 1,1 0-1,-1 0 0,1 1 1,-1-1-1,1 1 0,0 0 0,0 0 1,-1 0-1,1 0 0,0 1 1,0 0-1,0 0 0,0 0 1,5 0-1,3 2-3,0-1 0,0 2 0,-1 0 0,1 0 0,0 1 0,-1 1 0,0 0 0,11 6 0,-20-10-10,0 0 0,0 0 0,0 1-1,0-1 1,0 1 0,0-1 0,-1 1 0,1 0-1,-1 0 1,1-1 0,-1 1 0,1 0-1,-1 0 1,0 1 0,0-1 0,0 0 0,0 0-1,0 4 1,0-2-1,-1-1 0,0 1 0,0-1 0,0 1 0,0 0 0,-1-1 0,1 1 0,-1-1 0,0 1 0,0-1 0,-2 4 0,-3 7 6,-1-1 1,-1 0-1,0-1 1,-16 19-1,-49 58 126,64-79-109,8-10-18,0 1 0,0-1 1,0 1-1,1-1 0,-1 1 0,0 0 1,0 0-1,1-1 0,-1 1 0,0 0 1,1 0-1,-1 0 0,1 0 0,-1 0 1,1 0-1,-1 0 0,1 0 0,0 0 1,0 0-1,-1 0 0,1 0 0,0 0 1,0 0-1,0 0 0,0 0 0,0 0 1,0 0-1,0 0 0,1 0 0,-1 0 1,0 0-1,1 0 0,-1 0 0,1 2 1,3 3-3,-1-1 1,1 1-1,1-1 1,-1 0 0,1 0-1,0 0 1,0-1-1,9 7 1,4 1-19,28 12 0,-32-17-5,0 1 1,0 0-1,-1 0 0,15 13 1,-23-17 7,-2 0 0,1 0 0,0 0 0,-1 0 0,0 0 0,4 6 0,-7-9 13,0-1 0,0 1 0,0-1 1,0 1-1,0-1 0,0 1 0,0-1 1,0 1-1,0-1 0,-1 0 0,1 1 0,0-1 1,0 1-1,0-1 0,-1 1 0,1-1 1,0 0-1,0 1 0,-1-1 0,1 1 0,0-1 1,-1 0-1,1 1 0,0-1 0,-1 0 1,1 0-1,-1 1 0,1-1 0,-1 0 0,-14 9 60,14-8-56,-49 21 121,-70 21-1,90-33-82,1-1 21,0-1 1,0-2 0,-49 6-1,74-12-94,-1 0-1,1 0 0,-1-1 1,1 1-1,-1-1 0,1 0 1,0 0-1,-9-4 0,13 5-40,0 0-1,0 0 0,0 0 0,0 0 0,-1 0 1,1 0-1,0 0 0,0-1 0,0 1 0,0 0 1,0 0-1,-1 0 0,1 0 0,0-1 0,0 1 1,0 0-1,0 0 0,0 0 0,0 0 0,0-1 1,0 1-1,0 0 0,0 0 0,0 0 0,0-1 1,0 1-1,0 0 0,0 0 0,0 0 0,0-1 1,0 1-1,0 0 0,0 0 0,0 0 0,0-1 1,0 1-1,0 0 0,0 0 0,1-1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11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 6928,'0'0'3993,"11"-3"-3488,-6 1-465,36-9 594,0 1-1,0 2 1,47-3 0,-81 11-442,1 0 0,-1 1 0,1 0 0,-1 0 0,1 0 0,12 5 1,-18-5-151,-1-1 0,1 1 0,-1 0 0,0 0 0,1-1 0,-1 1 1,0 0-1,0 0 0,0 0 0,0 0 0,0 1 0,0-1 1,0 0-1,0 0 0,0 1 0,0-1 0,-1 0 0,1 1 1,0-1-1,-1 0 0,1 1 0,-1-1 0,0 1 0,1-1 1,-1 1-1,0-1 0,0 1 0,0 0 0,0-1 0,0 1 1,-1-1-1,1 1 0,0-1 0,-1 1 0,1-1 0,-1 0 1,1 1-1,-1-1 0,0 1 0,0 0 0,-5 10 112,-1-2 1,1 1-1,-2-1 0,1 0 1,-13 12-1,-16 21 453,36-42-586,0-1-1,0 0 1,0 1-1,0-1 0,0 0 1,0 0-1,0 1 1,0-1-1,0 0 0,0 1 1,0-1-1,0 0 1,0 1-1,0-1 0,0 0 1,0 1-1,0-1 1,0 0-1,1 0 1,-1 1-1,0-1 0,0 0 1,0 0-1,1 1 1,-1-1-1,0 0 0,0 0 1,0 1-1,1-1 1,0 0-1,14 11 260,24 8-66,-36-17-165,22 7 96,1 0-1,42 8 0,-36-10-82,2-3-2583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20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3912,'0'0'9872,"15"-3"-9815,-2 1-42,10-2 12,0 1 0,30 0 0,145-3 137,-162 3-95,-15 1 34,1 1-1,40 4 1,-48-2-14,0-1 0,24-2 0,-25 1-19,0 1 0,1-1 0,17 4 0,-1 0 107,-23-3-112,-1 0-1,1 1 0,-1 0 1,1 0-1,-1 1 1,1 0-1,-1 0 0,0 0 1,9 5-1,-4-2 232,-11-5-289,0 0 0,0 0-1,1 0 1,-1 0-1,0 0 1,0 0 0,1 0-1,-1-1 1,0 1 0,0 0-1,0 0 1,1 0-1,-1 0 1,0 0 0,0 0-1,0-1 1,1 1 0,-1 0-1,0 0 1,0 0 0,0-1-1,0 1 1,0 0-1,1 0 1,-1 0 0,0-1-1,0 1 1,0 0 0,0 0-1,0-1 1,0 1 0,0 0-1,0 0 1,0-1-1,0 1 1,0 0 0,0 0-1,0-1 1,0 1 0,0 0-1,0 0 1,0-1-1,0 0 97,-4 1-2281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21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 5320,'0'0'7004,"10"-6"-6775,2-2-148,-5 3 7,1 0 0,0 1 0,14-7 0,-15 9 58,1 0-1,-1 1 1,1 0-1,13 0 1,-4-1 24,110-4 424,-86 4-419,52 6 0,-4 0 135,-51-3-113,0 2 0,-1 2 0,0 1-1,51 15 1,-75-14-9,-12-6-154,-1-1 1,1 1-1,0-1 0,0 1 0,-1-1 0,1 1 0,0-1 1,0 0-1,0 1 0,0-1 0,-1 0 0,1 0 0,0 0 0,0 1 1,1-1-1,6 0 143,-8 0-234,0 0 0,0 0-1,1 0 1,-1 0 0,0 0 0,0 1 0,0-1-1,1 0 1,-1 0 0,0 0 0,0 0 0,0 0-1,1 0 1,-1 0 0,0 0 0,0 0 0,0 0-1,1 0 1,-1 0 0,0 0 0,0 0 0,0-1-1,1 1 1,-1 0 0,0 0 0,0 0 0,0 0 0,0 0-1,1 0 1,-1 0 0,0 0 0,0-1 0,0 1-1,0 0 1,0 0 0,0 0 0,1 0 0,-1-1-1,0 1 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26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4008,'0'0'4497,"3"16"-4325,18 98 149,-16-59 75,-2-1-1,-6 74 0,0-17 1006,4-111-1370,-1-1 1,1 1-1,-1 0 1,1 0-1,-1 0 1,1-1-1,-1 1 1,1 0-1,-1-1 0,1 1 1,-1 0-1,1-1 1,-1 1-1,1-1 1,-1 1-1,0 0 1,1-1-1,-1 1 0,0-1 1,1 1-1,-1-1 1,0 0-1,0 0 1,6-14 148,0 0 0,4-29 0,-6 27-58,0 1 0,10-26 0,-6 23 49,7-31 0,-10 31-53,14-34 0,43-53 215,-62 105-330,0 1 0,1-1 0,-1 0 0,1 1 0,-1-1 0,1 0 0,0 1 0,-1-1 0,1 1 0,-1-1 0,1 1 0,0-1 0,-1 1 0,1 0 0,0-1 0,0 1 0,-1 0-1,1 0 1,0-1 0,0 1 0,0 0 0,-1 0 0,1 0 0,0 0 0,0 0 0,0 0 0,-1 0 0,1 0 0,0 0 0,0 1 0,0-1 0,-1 0 0,1 0 0,0 1 0,0-1 0,-1 0 0,1 1 0,1 0 0,30 21 80,-26-18-65,7 6 13,0 0 0,0 1 0,-1 1 0,-1-1 0,13 17 0,-18-20-9,-1 0 1,0 1 0,0 0-1,-1 0 1,0 0 0,0 0-1,-1 1 1,0-1 0,2 18-1,0 15 128,-2 1 0,-2-1 0,-6 55 0,5-82 94,0-13-209,0-1 1,0 1-1,0 0 1,0-1-1,0 1 1,0 0-1,0 0 1,-1-1-1,1 1 1,-1 0-1,-1 2 1,11 28 37,-6-22-2114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27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4720,'0'0'4994,"6"10"-4659,11 23 28,-2 0-1,12 37 1,-20-48 10,-1 0 0,-2 1 0,0-1 0,1 43 0,0-35 369,-5-30-493,6 5 254,-5-9-461,-1 0 1,1-1 0,0 1 0,0 0 0,1 0 0,-1-1 0,1 1-1,3-7 1,5-11 54,9-31 78,-8 20-12,15-34 1,-21 57-124,0 1 0,0 0 0,1 0 1,0 0-1,1 1 0,-1 0 1,1 1-1,9-8 0,-15 14-31,0 0 0,0 0 0,0 0 0,0 1 0,0-1 0,0 0 0,0 1 0,0-1 0,0 0 0,0 1 0,0 0 0,1-1 0,-1 1 0,0 0 0,0-1 0,0 1-1,1 0 1,-1 0 0,0 0 0,0 0 0,1 0 0,-1 0 0,0 0 0,0 1 0,1-1 0,-1 0 0,0 1 0,0-1 0,0 1 0,0-1 0,1 1 0,-1 0 0,0-1 0,0 1 0,0 0 0,0 0 0,1 1 0,2 4 14,0 0-1,0-1 1,0 2 0,-1-1 0,4 11 0,0-2 18,0 2-1,-2 0 1,1 1-1,-2 0 0,0 0 1,-2 0-1,2 29 0,-5-36-8,1-10-27,0 0 0,-1-1 0,1 1 0,0 0 0,0-1 0,0 1 0,-1 0 0,1-1 0,0 1 0,0 0 0,0-1 1,0 1-1,0 0 0,0 0 0,1-1 0,-1 1 0,0 0 0,0-1 0,0 1 0,1 0 0,-1-1 0,0 1 0,1-1 0,-1 1 0,0 0 0,1-1 0,-1 1 0,1-1 0,-1 1 0,2 0 0,2-9 149,14-20-45,-2 3-7,26-31 1,-35 48-74,1 0 1,0 0 0,0 1 0,1 0-1,0 0 1,0 1 0,12-6 0,-2 2 26,-16 7-42,0 1-1,1 1 1,-1-1 0,0 0-1,1 1 1,0-1-1,4 0 1,-6 2-11,0 0 1,-1 0-1,1 0 1,0 0 0,-1 1-1,1-1 1,-1 1-1,1-1 1,0 1 0,-1-1-1,1 1 1,-1 0-1,0 0 1,1-1 0,-1 1-1,1 0 1,-1 0-1,0 1 1,0-1 0,0 0-1,2 2 1,-1 0-3,1 1 0,-1-1 0,1 1 0,-1 0 0,0 0 0,-1 0 0,1 0 0,-1 0 0,0 0 0,0 0 1,1 5-1,1 51 9,-1-18-7,1-5 57,-1 1-1,-2 0 0,-5 43 1,3-65-9,-3 19 144,4-33-152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15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12256,'0'0'2078,"10"8"-1556,-2-3-410,0 1 0,1-1 0,0-1 0,-1 1 0,1-2 0,1 1 0,-1-1 1,1-1-1,18 4 0,4-3 230,170 14 1670,-165-16-1221,0-2 0,0-1 0,53-11 0,-86 12-704,-1 0 0,0 0 0,1 0 0,-1 0 0,0-1 0,0 0 0,0 1 0,0-1 0,0 0 0,-1-1 0,1 1 1,3-4-1,5-10-2719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29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392 1 4008,'0'0'5346,"-13"4"-4939,-40 17 349,-57 31 0,84-38-423,1 1 0,-41 35 0,54-40-205,1 1 1,0 0-1,0 1 0,1 0 1,1 1-1,-16 27 0,24-37-82,-1 1 0,0 0-1,1 0 1,0 0 0,0 0-1,0 0 1,1 0 0,-1 0-1,1 0 1,0 0 0,0 0-1,0 0 1,1 0-1,0 0 1,1 5 0,-1-6-24,-1-1 0,1 1 0,1-1 1,-1 0-1,0 1 0,1-1 0,-1 0 1,1 0-1,-1 0 0,1 0 0,0 0 1,0 0-1,0 0 0,0-1 0,0 1 0,1-1 1,-1 0-1,0 1 0,1-1 0,-1 0 1,1 0-1,-1-1 0,6 2 0,-1-1 8,1 0 0,0 0 1,0-1-1,0 0 0,0 0 0,0-1 0,0 0 0,0-1 0,0 0 1,-1 0-1,1 0 0,-1-1 0,1 0 0,-1-1 0,0 0 0,8-5 0,-1-2 57,-2 1-1,1-1 0,-1-1 0,-1-1 1,0 1-1,17-27 0,-21 29-39,-4 6 20,0 0 0,-1 0 0,1 0 0,-1 0 0,0 0 0,0-1 0,0 1 0,0-1 0,-1 1-1,1-1 1,-1 0 0,-1 1 0,1-8 0,-1 11 702,0 5-753,-1-1 0,1 0 0,0 1 0,-1-1 0,1 1 0,1-1 0,-1 0 0,1 1 0,1 4 0,-1 1 7,33 199 65,-20-115-101,11 92-19,-20-139 29,-2-23-24,1 39 0,-4-55 26,-1 0 0,1 0 0,-1 0 0,-1-1 1,1 1-1,-1 0 0,-1-1 0,1 1 0,-1-1 0,-4 7 0,6-10 9,0-1 0,-1 1 0,1-1 0,-1 0 0,0 1 0,0-1 0,0 0 0,0 0 0,0-1 0,0 1 0,0 0 0,0-1 0,-1 1 0,1-1 0,-1 0 0,1 0 0,-1 0 0,0 0 0,1 0 0,-1 0 0,0-1 0,1 1 0,-1-1 0,0 0 0,0 0 0,0 0 0,1 0 0,-1 0 0,0-1 0,-4 0 0,-4-3 49,0-1 1,1 0 0,-1 0 0,1-1 0,-18-14 0,-3-1 70,28 19-110,0 0 1,0-1-1,1 1 1,-1-1-1,1 0 1,0 1 0,0-1-1,0 0 1,0 0-1,0-1 1,1 1-1,-1 0 1,1 0-1,0-1 1,0 1-1,0-1 1,0 1-1,1-1 1,-1-5 0,1 3-1,-1 0 0,2 1 0,-1-1 1,0 1-1,1-1 0,0 1 0,0-1 1,1 1-1,0 0 0,0-1 0,0 1 1,5-8-1,-1 5 0,0-1 0,1 1 0,0 0 0,1 0 0,-1 0 1,1 1-1,1 1 0,13-9 0,-15 11-4,-1 1-1,1 0 0,0 0 1,0 0-1,0 1 1,1 0-1,-1 1 1,0 0-1,1 0 1,-1 0-1,1 1 1,-1 0-1,9 1 1,-4 1 25,32 5 90,-42-7-112,0 1 1,1-1 0,-1 1 0,0 0-1,0 0 1,1 0 0,-1 0-1,0 0 1,0 1 0,0-1 0,0 0-1,0 1 1,3 3 0,-5-5-20,0 0 0,0 1 0,0-1 1,0 0-1,0 0 0,0 0 0,0 0 1,0 0-1,1 0 0,-1 0 0,0 1 1,0-1-1,0 0 0,0 0 0,0 0 1,0 0-1,0 0 0,0 1 0,0-1 1,0 0-1,0 0 0,0 0 0,0 0 1,0 0-1,0 0 0,0 1 0,0-1 1,0 0-1,0 0 0,-1 0 0,1 0 1,0 0-1,0 0 0,0 1 0,0-1 1,0 0-1,0 0 0,0 0 0,0 0 1,0 0-1,0 0 0,-1 0 0,1 0 1,0 0-1,0 1 0,0-1 0,0 0 1,0 0-1,0 0 0,-1 0 0,1 0 1,0 0-1,0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29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449 1 5120,'0'0'2712,"-1"11"-2279,-4 37 6,4-42-357,-1-1 1,1 0-1,-1 0 1,0 0-1,0-1 1,-1 1 0,1 0-1,-1-1 1,0 0-1,0 1 1,-1-1-1,-5 5 1,-6 9 138,5-5-92,-13 17 427,-50 52-1,42-52-193,2 2-1,-33 45 0,10-12 122,33-43-125,1 1 0,1 1 1,0 0-1,-14 32 1,22-32 1531,14-40-3797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30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8536,'0'0'984,"5"12"-750,5 12-74,1 0 0,2 0 0,0-1-1,1-1 1,33 39 0,1-14 473,67 50 1,-103-87-495,-2 0 1,1 1 0,-1 0 0,11 16 0,3 4 221,-23-30-390,1 1 1,-1-1 0,0 0 0,-1 0 0,1 0-1,0 0 1,0 1 0,0-1 0,-1 0-1,1 1 1,-1-1 0,1 1 0,-1-1 0,1 0-1,-1 1 1,0-1 0,0 1 0,0-1 0,0 1-1,0-1 1,0 1 0,0-1 0,0 1-1,0-1 1,-1 1 0,1-1 0,-1 1 0,1-1-1,-1 0 1,-1 2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31.4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27 100 4816,'0'0'3124,"10"12"-2703,0-2-307,-4-3-33,1 0 1,-1 1 0,0 0-1,-1 0 1,0 0-1,0 1 1,-1 0-1,5 13 1,3 15 441,-2 0-1,11 73 1,-2-25 82,-12-60-291,5 43-1,-8-37-90,-2-18 52,0 0 1,-1 0-1,-1 21 0,-4-18 536,-1-23-144,-3-29 11,6 30-685,-54-244 1380,27 151-930,19 69-218,1 0 1,1-1-1,-6-54 0,13 75-185,0 5-9,1 0-1,0 0 0,0 0 1,0-1-1,2-5 1,-2 10-21,1-1 0,-1 0 0,1 0 1,0 0-1,0 1 0,0-1 0,0 1 1,0-1-1,0 0 0,0 1 0,1 0 1,-1-1-1,0 1 0,1 0 0,-1 0 1,1-1-1,2 0 0,4-3-7,0 0 1,1 0-1,-1 1 0,1 0 0,0 0 1,0 1-1,0 0 0,0 1 1,1 0-1,14-1 0,-14 3-15,-1 0 0,1 1-1,0 0 1,-1 1 0,1 0 0,-1 0 0,0 1-1,0 1 1,0-1 0,0 1 0,0 1 0,-1 0-1,0 0 1,13 10 0,-15-10 3,0 1 0,-1 0 1,1 0-1,-1 0 0,0 1 0,-1-1 0,0 1 0,0 0 1,0 1-1,-1-1 0,0 0 0,0 1 0,-1 0 1,0 0-1,0 0 0,-1-1 0,0 2 0,-1 7 0,0-5 0,-1-1 0,0 1 0,-1-1 0,0 1 0,-1-1 0,0 0 0,-1 0 0,0 0 0,0-1 0,-1 1 0,-8 10 0,0-1 13,-1-1 0,-1 0 0,-1-1 0,-20 17 0,35-34 0,1 0 0,-1 1-1,1-1 1,0 0-1,-1 0 1,1 1-1,-1-1 1,1 0 0,0 1-1,-1-1 1,1 0-1,0 1 1,-1-1-1,1 1 1,0-1 0,0 1-1,-1-1 1,1 0-1,0 1 1,0-1-1,0 1 1,0-1-1,0 1 1,-1-1 0,1 1-1,0-1 1,0 1-1,0-1 1,0 1-1,1-1 1,-1 1 0,0-1-1,0 1 1,0-1-1,0 1 1,0-1-1,1 1 1,-1-1 0,0 1-1,0-1 1,1 0-1,-1 1 1,0-1-1,1 0 1,-1 1-1,0-1 1,1 1 0,-1-1-1,0 0 1,1 0-1,-1 1 1,1-1-1,-1 0 1,1 0 0,-1 0-1,1 1 1,-1-1-1,1 0 1,0 0-1,39 8 40,-27-6-30,166 32 113,-174-32-116,1-1-1,-1 1 0,1 0 1,-1 0-1,0 0 0,0 1 1,0-1-1,0 1 0,0 1 0,-1-1 1,0 1-1,8 7 0,-10-9-4,-1 0-1,1 1 0,-1-1 0,0 1 1,0-1-1,0 1 0,0 0 0,0-1 1,-1 1-1,1 0 0,-1 0 1,1 0-1,-1-1 0,0 1 0,0 0 1,-1 0-1,1 0 0,0-1 0,-1 1 1,0 0-1,1 0 0,-1-1 0,0 1 1,-1 0-1,1-1 0,-3 5 0,-2 1 3,1-1 0,-1 1 0,0-1 0,-1-1 0,0 1 0,0-1 0,0 0 0,-1-1 0,0 0 0,0 0 0,-14 6 0,-5 1 34,0-2-1,-40 11 1,30-13 48,-42 3 0,3 1 51,68-11-123,0 0-1,0-1 0,0 0 0,0 0 0,0-1 1,0 0-1,0 0 0,-13-4 0,17 4-29,0 0 1,0 0-1,0-1 0,1 0 0,-1 0 0,0 0 0,1 0 0,-1 0 0,1-1 0,0 0 0,0 1 0,0-1 0,0 0 0,0-1 1,0 1-1,1 0 0,-4-8 0,-2-13-2489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31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5824,'0'0'2809,"10"3"-2366,20 3-81,0-2 1,0-1-1,0-1 1,50-4-1,-44 0 9,-1 2-1,1 1 1,-1 2-1,39 8 1,-34-3-11,-25-5-96,1 0 0,-1 0 0,22 10 0,-35-12-190,0 0 1,0 0-1,-1 0 0,1 0 1,0 1-1,-1-1 0,1 0 1,-1 1-1,2 2 0,-2-4-104,-1 0-1,0 1 0,0-1 1,1 0-1,-1 1 0,0-1 1,0 0-1,0 1 0,0-1 1,1 0-1,-1 1 0,0-1 1,0 1-1,0-1 1,0 0-1,0 1 0,0-1 1,0 1-1,0-1 0,0 0 1,0 1-1,0-1 0,-1 1 1,1-1-1,0 0 0,0 1 1,0-1-1,0 0 0,-1 1 1,1-1-1,0 0 0,0 1 1,-1-1-1,1 0 0,0 0 1,0 1-1,-1-1 0,1 0 1,0 0-1,-1 1 0,1-1 1,0 0-1,-1 0 1,1 0-1,-1 0 0,1 1 1,0-1-1,-1 0 0,0 0 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32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 4312,'0'0'3816,"13"-3"-3391,0 0-304,-5 1-38,1 0 1,-1 0 0,1 1 0,0 0-1,-1 1 1,1 0 0,16 2 0,156 39 1352,-135-27-695,1-3-1,1-1 1,67 4-1,-98-15-540,-1 0-1,30-7 1,-28 5-1645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34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0 183 2904,'0'0'5862,"12"-6"-5491,37-22-2,-46 27-316,1-1-1,-1 0 1,1 1-1,-1 0 1,1 0-1,0 0 1,0 0-1,0 0 1,5 1-1,7-2 102,81-8 438,-1 3 0,115 7 1,52-1-17,496-83 774,-632 69-866,176 3 0,-175 14 432,-118 0-795,-2-1 960,-13-7-342,3 5-814,0 0 0,-1 0 0,1 0 1,0 1-1,-1-1 0,1 1 0,0-1 0,-1 1 0,1 0 1,0 0-1,-1 0 0,1 0 0,-3 1 0,2 0-994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35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 8240,'0'0'2422,"7"13"-2251,-2-3-136,5 7 37,-2 1-1,0 0 1,8 26-1,14 53 255,-5-20 247,16 87 0,-39-104 1266,-12-188-1089,-4-34-155,9 127-395,-2 1-1,-16-54 1,17 72-101,1-1 1,0 1-1,2-1 1,0 0 0,-1-27-1,4 42-88,0 0-1,0 0 1,0 1 0,1-1-1,-1 0 1,0 1-1,1-1 1,0 0 0,-1 1-1,1-1 1,0 0 0,0 1-1,0-1 1,0 1-1,0 0 1,0-1 0,3-1-1,-2 0 0,1 1-1,0 0 0,1 0 1,-1 0-1,0 1 0,1-1 1,-1 1-1,5-1 1,6-1-1,0 0 1,1 1 0,19 0-1,-26 2 0,8-1-3,1 2 1,-1-1-1,1 2 1,-1 0-1,32 10 0,-41-10-5,0 0-1,0 1 1,0 0-1,-1 0 1,1 0-1,-1 1 1,0 0-1,0 1 1,0-1-1,-1 1 1,1 0-1,-1 1 1,-1-1-1,1 1 1,5 9-1,-8-12 0,-1 1 0,1 0 0,-1-1 0,0 1 0,-1 0 0,1 0 0,0 0 0,-1-1 0,0 1 0,0 0 0,0 0 0,-1 0 0,1 0 0,-1 0 0,0 0 0,0-1 0,0 1 0,0 0 0,-1-1 0,1 1 0,-5 5 0,-3 6 1,-1-1 0,0 0 0,-19 18 0,26-28-1,-28 30 37,-2-2 0,-1-1 0,-48 33 0,67-56 1,5-2 182,23-7-75,6-1-134,-1 0 1,1 1-1,-1 1 0,1 0 1,19 4-1,-5 1-22,62 19-1,-85-21 6,-1 0-1,0 1 1,0 0-1,0 1 1,-1 0-1,0 0 0,15 12 1,-20-15 4,-1 0 1,-1 0-1,1 0 1,0 0 0,0 0-1,-1 1 1,1-1-1,-1 0 1,0 1-1,1-1 1,-1 1 0,0-1-1,-1 1 1,1 0-1,0-1 1,-1 1-1,1 0 1,-1-1 0,0 1-1,0 0 1,0 0-1,0-1 1,-1 1-1,1 0 1,-1-1 0,0 1-1,1 0 1,-1-1-1,0 1 1,-1-1-1,1 1 1,0-1 0,-3 3-1,-3 5 7,0-1 0,-1 0 0,-1 0-1,1-1 1,-1 0 0,-1 0 0,1-1 0,-20 10-1,-9 3 38,-45 16 0,73-32-36,-10 3 110,-1-1 0,0 0 0,-1-2-1,-38 4 1,56-8-97,0 0-1,0 0 0,0-1 1,0 1-1,0-1 1,0 0-1,0 0 0,-5-2 1,-5-4-2641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35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7232,'0'0'1606,"11"-1"-1272,7-2-230,-1 0 157,-1 1 0,1 1 0,0 0 0,25 2 0,-39-1-194,1 0-1,-1 1 1,1-1 0,-1 1 0,1 0 0,-1 0-1,0 0 1,1 1 0,-1-1 0,0 1 0,0-1-1,0 1 1,0 0 0,0 0 0,-1 1 0,1-1 0,-1 0-1,1 1 1,-1 0 0,0-1 0,0 1 0,0 0-1,0 0 1,-1 0 0,1 1 0,-1-1 0,0 0-1,1 0 1,0 7 0,-2-4 6,1 1 1,-1 0-1,-1 0 0,1-1 1,-1 1-1,0-1 1,-1 1-1,0 0 0,0-1 1,0 0-1,-4 7 0,-5 10 115,-22 32-1,27-44-93,-4 2 54,6-6 465,22-6-131,9-2-694,0-1 0,1-1 0,41-11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49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0 4120,'0'0'5922,"-3"10"-5716,-11 29-4,14-38-187,-1 0-1,1 0 0,0 0 1,-1 0-1,1-1 0,0 1 1,0 0-1,0 0 0,0 0 0,0 0 1,0 0-1,0 0 0,0 0 1,0 0-1,1 0 0,-1 0 1,0 0-1,0 0 0,1 0 1,-1 0-1,1 0 0,-1 0 1,1-1-1,0 2 0,19 8 245,-12-8-180,33 11 210,0-2 0,1-2-1,58 5 1,6 1 78,-65-8-150,0-2 1,0-2 0,0-1-1,0-3 1,0-1 0,67-12 0,-83 7 76,-21 6-181,1-1 0,-1 1 0,0 0 0,1 0 0,0 1 0,-1-1 1,1 1-1,6 0 0,-15 4-1991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1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23 101 6632,'0'0'8633,"-5"-10"-8238,-12-30-15,17 39-354,-1 1 0,1 0 0,0-1 0,0 1 0,0-1 0,0 1 0,0 0 0,0-1 0,0 1 0,0-1 0,0 1 0,0 0 0,0-1 0,1 1 0,-1-1 0,0 1 0,0 0 0,0-1 0,0 1 0,1 0 0,-1-1 0,0 1 0,0 0 0,1-1 0,-1 1 0,0 0 0,1-1 0,-1 1 0,0 0 0,1 0 0,-1 0 0,0-1 0,1 1 0,-1 0 0,0 0 0,1 0 0,-1 0 0,1-1 0,18-2 909,-14 2-746,30-4 219,0 1-1,1 1 1,46 4 0,-61-1-335,236-1 696,-241 0-716,46-3 237,0 2 0,-1 3 0,79 11 1,-135-11-222,0 0 0,0 0 0,1-1 0,-1 0 0,0 0-1,0 0 1,1 0 0,-1-1 0,0 0 0,9-3 0,-13 4-67,-1-1 0,1 1 0,-1 0 0,0-1 0,1 1 0,-1-1-1,0 1 1,1-1 0,-1 1 0,0 0 0,0-1 0,1 1 0,-1-1 0,0 1-1,0-1 1,0 1 0,0-1 0,0 0 0,0 1 0,0-1 0,0 1 0,0-1 0,0 1-1,0-1 1,0 1 0,0-1 0,0 1 0,0-1 0,0 1 0,-1-1 0,1 1-1,0-1 1,0 1 0,-1-1 0,1 1 0,0 0 0,0-1 0,-1 0 0,-6-4-3277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50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5720,'0'0'5018,"12"-1"-4747,1 0-226,20-1 432,52 2 0,64 8 495,-19-1-506,-49-1-227,-35-4 22,0 2 0,0 2 0,52 14 0,-56-4 591,-35-13-559,-9 1 263,0 0-2585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52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0 5520,'0'0'1665,"-3"13"-1170,-10 55 661,-6 137 1,17-136-680,2 103 566,2-130-752,-2-28-110,0-1 1,1 1-1,1-1 1,0 1-1,1-1 1,5 14-1,-8-27-148,1-1 0,0 1 0,-1 0 0,1 0 0,-1-1 0,1 1 0,-1-1 0,0 1 0,1 0 0,-1-1 0,1 1 0,-1-1 0,0 1 0,1-1 0,-1 1 0,0-1 0,1 1 0,-1-1 0,0 0 0,0 1 0,1-1 0,-1 1 0,0-1 0,0 1 0,0-2 0,10-24 89,18-66 181,-10 34-96,1 0 0,30-58 0,-30 77-106,-13 23-46,2 0 0,0 1 0,0 0 0,2 0 1,0 1-1,20-22 0,-30 35-49,1 0 0,0 0 0,0 1 0,0-1 0,0 0 0,0 0 0,0 1 0,0-1 0,0 0 0,0 1 0,0-1 0,0 1 0,0-1 0,1 1 1,-1 0-1,0-1 0,0 1 0,0 0 0,1 0 0,-1 0 0,0 0 0,0 0 0,1 0 0,-1 0 0,0 1 0,0-1 0,2 1 0,0 1 8,0 0 0,0 0 0,0 1 0,-1-1-1,1 1 1,-1 0 0,4 6 0,0-1-15,14 20 60,27 55 0,-18-30-32,-22-40-8,-1 0 0,0 1 0,-1 0 0,-1 0 1,5 24-1,4 74 263,-11-87-198,-1-19-43,-1 0-1,-1 0 1,1 0 0,-1 0-1,0 0 1,0-1-1,0 1 1,-1 0 0,-3 7-1,-2 2 267,-18 27 0,18-31-1069,-1 2 0,-9 21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54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 6520,'0'0'4652,"1"9"-4328,1 22 56,-2 0-1,-4 43 1,-15 73 529,4-36-413,-15 76 80,0 3 30,-3 21 95,24-162-488,8-26 31,0-13 221,1-21-103,2-48-93,13-83 0,22-61-22,-23 132-178,15-100 48,9-44 39,-27 180-134,-9 28-7,1 1 0,-1-1 0,0 0 0,-1 0 0,2-12 0,-3 19-13,0 0 0,0 0 0,0 0 0,0 0 0,0-1-1,0 1 1,0 0 0,0 0 0,1 0 0,-1 0 0,0 0 0,0 0 0,0-1 0,0 1-1,0 0 1,0 0 0,0 0 0,1 0 0,-1 0 0,0 0 0,0 0 0,0 0 0,0 0-1,0 0 1,1 0 0,-1 0 0,0 0 0,0 0 0,0 0 0,0 0 0,1 0 0,-1 0-1,0 0 1,0 0 0,0 0 0,0 0 0,0 0 0,1 0 0,-1 0 0,0 0 0,0 0-1,0 0 1,0 0 0,0 0 0,0 0 0,1 1 0,-1-1 0,0 0 0,0 0 0,0 0-1,0 0 1,0 0 0,0 0 0,0 0 0,0 1 0,0-1 0,0 0 0,1 0 0,-1 0-1,0 0 1,0 0 0,0 1 0,0-1 0,0 0 0,0 0 0,9 14 42,45 151 68,-16-41-12,-11-31-44,-19-62-17,1 0 0,1-1-1,18 36 1,-26-62-13,0 0 0,1 0 1,-1-1-1,1 1 0,0 0 0,1-1 0,-1 0 1,0 0-1,1 0 0,6 4 0,-9-7-13,0 0 0,0-1 0,0 1 0,0-1 0,-1 1 1,1-1-1,0 1 0,0-1 0,0 0 0,-1 1 0,1-1 0,0 0 0,-1 0 0,1 1 0,-1-1 0,1 0 1,-1 0-1,1 0 0,-1-1 0,1 0-2,7-12 31,-1-1 0,-1 0-1,0 0 1,-1 0-1,-1-1 1,0 0-1,-1 0 1,0-19-1,3-2 17,6-63 112,-8 59-74,2 1 1,16-61-1,-16 70-51,-5 24-27,1 1 0,-1-1 0,1 0 0,4-10 0,-3 11 15,0 1-32,4 15-39,-2 2 15,0 0 0,0 0 0,-1 0 0,-1 1 0,3 24 0,3 7-21,33 118-90,-6-41 18,-5-18 32,42 151-66,-55-211 209,1 9 83,-18-48-128,0-1 0,0 1 0,-1-1 0,1 1 0,-1-1 0,0 1 0,0 0 0,0-1 0,-1 1 0,1-1 0,-1 1 0,-1 3 0,-11 21 87,6-19-2939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56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1 4312,'0'0'4318,"-11"8"-3867,0-1-365,-6 4 154,1 1 1,0 0-1,1 0 1,0 2-1,1 0 1,-21 28-1,18-16 208,2 0 1,-20 48-1,31-64-330,1-1 1,0 1 0,1 0 0,0 0 0,0 0 0,1 1 0,1-1-1,0 0 1,0 0 0,0 0 0,5 20 0,-4-28-99,-1 0-1,1-1 1,-1 1-1,1 0 1,0-1-1,0 1 1,0-1 0,0 1-1,0-1 1,0 1-1,0-1 1,1 0 0,-1 1-1,0-1 1,1 0-1,-1 0 1,1 0 0,-1 0-1,4 1 1,-2-1 6,1 0 0,1 1 0,-1-1 0,0-1 0,0 1 0,0-1 0,0 1 0,6-2 0,-1 1 8,-1-1-1,0 0 0,0-1 1,0 0-1,0 0 0,0-1 1,0 0-1,11-6 1,-13 5-12,-1-1 1,1 0-1,0 0 1,-1 0-1,0 0 1,-1-1-1,1 0 1,-1 0 0,0 0-1,0 0 1,-1-1-1,0 0 1,0 1-1,2-11 1,-2 9 24,-1-1 1,0 0-1,-1 1 1,0-1-1,-1 0 1,0 0-1,0 0 1,0 1-1,-1-1 1,-1 0-1,-4-15 1,-1 11 422,13 28-51,10 17-328,-2 1 0,13 43 0,13 76 82,-39-152-173,36 194 145,-16-78-35,-16-84-67,0-1 0,-2 1 0,-2 41 0,-1-58-17,-1-1-1,-1 1 1,-1-1-1,0 1 1,0-1-1,-2 0 0,1 0 1,-2-1-1,-9 18 1,14-29-18,-1-1 0,1 1 1,-1 0-1,1-1 0,-1 0 1,0 1-1,0-1 0,0 0 1,0 0-1,0 0 0,0 0 1,0 0-1,0 0 0,0 0 0,0-1 1,0 1-1,-4 0 0,-2 0 23,0-1-1,0 1 0,-13-2 0,2-1 36,1-1-1,-1 0 0,1-1 0,0-1 1,0-1-1,0 0 0,1-1 0,0-1 1,0-1-1,1 0 0,0-1 0,-27-24 0,31 23 49,5 5-20,0 0 1,1 0-1,-9-13 0,13 16-78,0 0 0,1 0 0,-1 0 0,1-1 0,-1 1 0,1 0-1,1-1 1,-1 1 0,0-1 0,1 1 0,-1-1 0,1-6 0,1 0-10,1 1 1,0-1-1,0 1 1,1 0-1,0 0 1,0-1-1,1 2 1,0-1-1,1 0 1,0 1-1,0 0 1,1 0-1,0 1 1,0-1-1,1 1 1,0 1-1,0-1 1,1 1-1,-1 0 1,11-5-1,-5 3 2,0 1 0,0 0 0,1 1 0,0 0-1,0 1 1,0 1 0,1 0 0,0 1 0,0 0 0,0 1 0,0 1 0,22 1-1,-25 2-7,1 0 0,-1 2 0,0-1 0,-1 1 0,1 1 0,-1 0 0,0 0 0,0 1 0,17 13 0,-22-12 388,-5-1-3413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57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5320,'0'0'4641,"11"-2"-4296,25-6-39,0 1 0,0 2-1,52 0 1,92 15 466,39 2 281,-150-9-659,-35-1-1,1-1 1,46-5-1,-79 3-461,-1 1 1,1 0-1,-1 0 1,1-1 0,-1 1-1,1 0 1,-1 0 0,1 0-1,-1 1 1,1-1-1,-1 0 1,0 0 0,1 1-1,-1-1 1,1 1 0,1 1-1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58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6016,'0'0'3961,"15"10"-3482,99 68 497,-61-44-227,1-1 0,88 37 0,-8-3 269,13 12 523,-140-75-1597,1 0 647,-7-4-674,-1-1 0,0 1 1,0 0-1,1 0 0,-1 0 1,0-1-1,0 1 0,0 0 0,1 0 1,-1-1-1,0 1 0,0 0 1,0-1-1,0 1 0,0 0 0,0-1 1,1 1-1,-1 0 0,0-1 1,0 1-1,0 0 0,0-1 0,0 1 1,0 0-1,0-1 0,0 1 1,-1 0-1,1-1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58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641 0 8640,'0'0'272,"-12"13"-271,-81 84 86,-11 18 1501,-185 162 1,262-254-1286,18-14-92,-1-1 0,-14 11-1,20-17-144,0 0-1,0 0 0,0 0 0,0-1 1,0 1-1,0-1 0,0 0 0,-1 0 1,1 0-1,0-1 0,-5 1 1,8-1-119,0 0 0,0 0 0,1 0 0,-1 0 0,0 0 0,0-1 0,1 1 0,-1 0 0,0 0 0,1 0 0,-1-1 0,0 1 0,1 0 0,-1-1 0,0 1 0,1-1 0,-1 1 0,1-1 0,-1 1 0,1-1 0,-1 1 0,1-1 0,-1 1 0,1-1 0,-1 0 0,1 1 0,0-1 0,-1 0 0,1 1 0,-1-2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4:59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0 6824,'0'0'1338,"3"14"-858,47 289 1789,-6-28-310,-34-227-1549,-4-24 192,-1 1 1,2 45 0,-4-65 164,-6-10-152,2 3-576,0 1-1,0-1 1,1 0-1,-1 1 1,0-1 0,1 0-1,0 0 1,-1 0-1,1 0 1,0 1-1,0-1 1,0-2 0,-1-8 51,-21-103 318,-1 0-88,7 29-43,8 43-112,1-1-1,-1-53 1,8 74-95,-1 6-20,1 1 0,3-23 0,-2 35-43,0 0 1,0 0-1,0 0 1,0 0 0,0 1-1,1-1 1,0 0-1,-1 0 1,1 1-1,1-1 1,-1 1-1,1 0 1,-1 0 0,6-5-1,0 1 2,-2 1-5,1 1 0,-1 0-1,1 0 1,0 0 0,0 1 0,0 0-1,1 1 1,11-5 0,-9 5-3,-1 0 0,1 1-1,0 0 1,-1 1 0,1 0 0,0 0 0,0 1 0,0 0 0,0 1 0,0 0 0,0 1 0,0 0 0,-1 0-1,1 1 1,-1 1 0,0-1 0,0 1 0,0 1 0,0 0 0,-1 0 0,1 1 0,-1 0 0,-1 0 0,9 9-1,-8-8 0,0 1 0,-1 1 0,0-1 0,-1 1 0,0 0 0,0 1 0,6 14 0,-9-16 0,0-1 0,-1 1 0,0 0 0,-1 0 0,1 0 0,-2-1 0,1 1 0,-1 0 0,0 0 0,-1 0 0,-1 10 0,-1-4 7,-1-1-1,0 1 0,-1-1 0,0 0 0,-1 0 0,0-1 0,-16 23 0,-5 1 36,-37 37 1,18-21-17,27-27 16,14-18-8,0 0 1,0-1 0,0 0 0,-8 7 0,13-13-32,0 0 0,0 0 0,0 0 0,0 0 0,0 0 0,0 0-1,0 0 1,0 0 0,-1 0 0,1 0 0,0 0 0,0 0-1,0 0 1,0 1 0,0-1 0,0 0 0,0 0 0,0 0 0,0 0-1,0 0 1,0 0 0,0 0 0,0 0 0,0 0 0,0 1 0,0-1-1,0 0 1,0 0 0,0 0 0,0 0 0,0 0 0,0 0 0,0 0-1,0 0 1,0 1 0,0-1 0,0 0 0,0 0 0,0 0 0,0 0-1,0 0 1,0 0 0,0 0 0,0 0 0,0 0 0,0 0 0,1 1-1,-1-1 1,0 0 0,0 0 0,0 0 0,0 0 0,0 0-1,0 0 1,0 0 0,0 0 0,0 0 0,0 0 0,1 0 0,-1 0-1,0 0 1,0 0 0,0 0 0,0 0 0,0 0 0,0 0 0,14 1 80,15-2-38,14-2-39,0 2 0,0 2 0,58 8 0,-94-7-3,0-1-1,0 1 1,0 0-1,0 1 1,-1 0-1,1 0 1,-1 0-1,0 0 1,0 1-1,0 0 0,0 1 1,7 7-1,-12-11-2,-1 1-1,1-1 1,0 0-1,-1 1 1,1-1-1,-1 1 1,0-1-1,0 1 0,0 0 1,1-1-1,-1 1 1,-1-1-1,1 1 1,0-1-1,0 1 1,0-1-1,-1 1 0,1-1 1,-1 1-1,1-1 1,-1 1-1,0-1 1,-1 2-1,-1 3 2,0-1 0,0 0-1,-1 0 1,-7 7 0,-7 5 31,-1-2 0,-1 0-1,0-2 1,0 0 0,-1-1 0,-1-1-1,0-1 1,-32 10 0,8-6 85,-1-2 0,-1-2 0,-58 5-1,79-12-85,-37 3 2,59-6-44,0 0 0,0 0 0,-1 0 0,1-1 0,0 0 0,0 0 0,0 0 0,0-1 0,-5-2 0,9 3-8,-1 0 0,1 0-1,0 0 1,-1 0 0,1 0 0,0 0 0,0-1 0,0 1 0,0 0 0,0-1 0,0 1 0,0-1 0,1 1 0,-1-1-1,0 1 1,1-1 0,-1 0 0,1 1 0,0-1 0,-1-2 0,0-9-2603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00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7136,'0'0'1952,"15"7"-1560,-7-3-323,9 5 100,1-1-1,-1-2 1,1 1-1,34 6 1,-4-7 315,1-2-1,-1-3 1,64-5 0,148-27 1544,-232 27-1791,-3 0-215,-21 2-122,1 1 1,0 0-1,0 0 0,-1 0 0,1 1 0,0 0 0,0 0 0,0 0 0,0 0 0,0 1 0,0-1 0,-1 1 1,10 4-1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01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0 295 4816,'0'0'2880,"6"-10"-2451,-4 7-386,2-5 55,0 1-1,0 0 1,1 0 0,0 1 0,0-1-1,1 1 1,0 0 0,8-6 0,8-3 188,1 0 1,0 2 0,1 1-1,0 1 1,1 1 0,0 0-1,0 3 1,42-8 0,15 3 501,119-2 0,-69 7-274,13-5-83,282-14 533,-67 8-344,214 0 326,-493 19-753,-39-2 88,0 2-1,59 10 0,-84-5 39,-13-3-58,-11-3-107,-1-1-269,-1 1 0,1 0 0,-1 1 0,1-1 0,-1 1 0,-11 4-1,11-4-1365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0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11720,'0'0'72,"79"-31"56,-12 7-8,19 2 152,11 8 8,6 0 40,-5 2 16,3 6 64,-14 4 16,-9-4-16,-11 0 8,-5 2-96,-7 4 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17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8336,'0'0'3320,"15"-12"-2814,50-40 12,-57 47-407,0 0 0,0 1 0,0-1 0,1 1 0,-1 1 0,1 0 0,0 0 0,13-2 0,-2 2 201,0 2 0,26 0 0,-33 1-175,54 3 1085,122 21-1,-35-6 375,-147-18-1486,0 0-1,0 0 0,0-1 1,0 0-1,-1 0 0,1-1 0,10-3 1,4-4-2423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02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94 144 8936,'0'0'2634,"9"14"-2459,4 5-108,-1 1 0,-2 1 1,0-1-1,9 29 0,-12-26 6,88 322 1219,-68-248-209,-28-97-1066,1 0-1,0 0 1,0 0 0,0 0-1,0 0 1,0 0 0,0 0 0,-1 0-1,1-1 1,0 1 0,0 0-1,0 0 1,0 0 0,0 0 0,-1 0-1,1 0 1,0 0 0,0 0-1,0 0 1,0 0 0,-1 0 0,1 0-1,0 0 1,0 0 0,0 0-1,0 0 1,0 1 0,-1-1 0,1 0-1,0 0 1,0 0 0,0 0-1,0 0 1,0 0 0,0 0 0,-1 0-1,1 0 1,0 1 0,0-1-1,0 0 1,0 0 0,0 0 0,0 0-1,0 0 1,0 0 0,0 1-1,0-1 1,0 0 0,0 0 0,0 0-1,-1 0 1,1 1 0,0-1-1,0 0 1,1 0 0,-4-12 150,0-1 0,-1 1 1,-6-13-1,-6-21 27,-5-35 195,5 0 1,-13-151 0,28 217-337,1 1 0,0-1-1,2 0 1,-1 1 0,8-27 0,-7 34-25,0-1 1,1 1-1,0 0 1,1 0-1,-1 0 1,1 0-1,1 1 0,-1-1 1,1 1-1,0 0 1,1 1-1,9-9 0,-6 8-22,0 0 1,1 1-1,-1 0 0,1 1 0,0 0 0,0 1 0,0 0 0,0 0 0,1 1 0,-1 0 0,1 1 0,0 0 0,-1 1 0,1 0 0,-1 1 0,1 0 0,0 1 0,-1 0 0,0 0 0,1 1 0,-1 1 0,0-1 0,0 2 0,-1-1 0,0 1 1,1 1-1,-2 0 0,1 0 0,-1 1 0,0 0 0,14 15 0,-19-17-1,1-1-1,-1 1 1,-1 0 0,1 0 0,-1 1 0,0-1 0,0 1 0,-1-1 0,1 1-1,-1-1 1,0 1 0,-1 0 0,0-1 0,1 1 0,-2 0 0,1-1-1,-1 1 1,0 0 0,0-1 0,0 1 0,-1-1 0,0 1 0,0-1-1,-4 7 1,-5 10 52,-1-1 1,-1-1-1,-1 0 0,-19 21 0,30-37-42,0-1 18,0 0-1,0 1 0,-1-1 0,1 0 0,-1 0 0,-7 4 0,0 0 198,15-5-199,1 1 0,0-1 0,-1 0 0,1 0 0,0 0 0,7 1 0,-9-2-23,15 5-16,0 1-1,0 1 0,-1 1 0,20 12 0,-30-16 0,0 0 1,-1 0-1,0 0 0,0 1 0,0 0 1,-1 0-1,0 0 0,0 0 0,0 1 1,-1 0-1,0 0 0,0 1 0,2 7 1,-5-11 5,0-1 1,0 1 0,-1 0-1,0 0 1,1 0 0,-1-1-1,-1 1 1,1 0 0,0 0 0,-1-1-1,0 1 1,0 0 0,0-1-1,0 1 1,-1-1 0,0 1-1,1-1 1,-1 0 0,0 1-1,0-1 1,-6 5 0,1 0 2,0 0 0,-1-1 0,-1 0 0,1 0 0,-1-1 0,-14 7 0,-6 2 45,-1-2-1,0-1 1,-1-2-1,0 0 1,-49 6-1,-163 7 605,231-22-616,0 0-1,-1-1 1,1-1-1,0 0 1,0 0 0,0-1-1,0-1 1,-17-6-1,28 9-39,1-1 0,0 1-1,-1-1 1,1 0-1,0 1 1,-1-1-1,1 1 1,0-1 0,0 0-1,0 1 1,0-1-1,0 0 1,0 1 0,0-1-1,0 0 1,0 1-1,0-1 1,0 0 0,0 1-1,0-1 1,0 1-1,0-1 1,1 0-1,-1 1 1,0-1 0,1 1-1,-1-1 1,0 0-1,1 1 1,-1-1 0,1 1-1,-1-1 1,0 1-1,2-1 1,15-20-1891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03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7328,'0'0'3690,"12"-4"-3275,231-57 1357,-230 58-1592,1 2 1,-1 0-1,1 0 1,0 1-1,-1 1 0,1 0 1,-1 1-1,1 0 0,24 9 1,-36-11-145,-1 1 1,1-1 0,-1 1-1,0-1 1,0 1 0,1 0-1,-1 0 1,0 0-1,0-1 1,0 1 0,0 0-1,0 0 1,0 1-1,0-1 1,0 0 0,0 0-1,0 0 1,0 1 0,-1-1-1,1 0 1,-1 1-1,1-1 1,-1 0 0,1 1-1,-1-1 1,0 1-1,0-1 1,0 1 0,0-1-1,0 0 1,0 1-1,0-1 1,0 1 0,0-1-1,-1 2 1,-1 5 75,-1 0 0,0 0 0,0 0 0,-8 13 0,9-17-96,-7 12 106,0-1-1,-1 0 0,-1-1 0,0 0 0,-22 19 0,6-10 371,-54 37 0,80-59-459,1-1 0,-1 0 0,0 1-1,0-1 1,0 1 0,1-1 0,-1 1 0,0 0 0,0-1-1,1 1 1,-1 0 0,1-1 0,-1 1 0,0 0 0,1 0-1,-1 1 1,14 1 393,0-1-415,-3 0 3,1-1 1,0-1 0,-1 0 0,1-1-1,-1 0 1,0 0 0,1-1 0,-1-1-1,0 0 1,0 0 0,0 0-1,0-2 1,-1 1 0,1-1 0,-1-1-1,-1 1 1,1-1 0,-1-1 0,0 0-1,10-11 1,17-24-2522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0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31 2400,'0'0'3905,"-10"-4"-3278,6 3-533,-7-4 526,-1 1 1,0 0-1,0 0 1,-1 2-1,1-1 1,-19 0-1,29 3-523,1 0 0,-1 1-1,1-1 1,-1 0 0,1 1 0,0-1 0,-1 1 0,1-1-1,0 1 1,-1 0 0,1 0 0,0 0 0,0-1 0,0 1-1,0 0 1,0 0 0,0 1 0,0-1 0,0 0 0,0 0-1,0 0 1,0 2 0,-16 36 247,8-16-102,-72 183 694,43-104-616,-98 322 989,119-311-615,17-113-685,0 0 1,0 0-1,0 0 1,0 0-1,-1 1 1,1-1-1,0 0 1,0 0 0,0 0-1,0 1 1,0-1-1,0 0 1,0 0-1,0 0 1,0 1-1,0-1 1,0 0-1,0 0 1,0 0-1,0 1 1,0-1-1,0 0 1,0 0-1,0 0 1,0 1 0,0-1-1,0 0 1,0 0-1,1 0 1,-1 1-1,0-1 1,0 0-1,0 0 1,0 0-1,0 0 1,0 1-1,1-1 1,-1 0-1,0 0 1,0 0-1,0 0 1,1 0-1,-1 0 1,0 0 0,0 0-1,0 1 1,0-1-1,1 0 1,-1 0-1,0 0 1,0 0-1,1 0 1,-1 0-1,0 0 1,8-87-94,-3 40-2261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0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8136,'0'0'2222,"12"-1"-1795,213 0 974,15 19 79,-124-9-666,-114-8-797,44 3 572,0-3 0,51-3 0,-90 1-434,-1 1 1,1 0-1,-1 0 1,1 0 0,-1 1-1,8 2 1,-13-3-117,-1 0 0,1 0 1,0 0-1,-1 0 1,1 0-1,0 0 0,-1-1 1,1 1-1,0 0 0,-1 0 1,1 0-1,-1-1 0,1 1 1,0 0-1,-1-1 0,1 1 1,-1 0-1,1-1 0,-1 1 1,1-1-1,-1 1 0,0-1 1,1 1-1,-1-1 0,1 1 1,-1-1-1,0 1 0,0-1 1,1 0-1,-1 1 0,0-1 1,0 0-1,0 1 0,1-2 1,-1 2-133,0-1 0,0 0 1,0 1-1,0-1 0,1 1 0,-1-1 1,0 0-1,0 1 0,1-1 0,-1 1 1,0-1-1,1 1 0,-1-1 1,1 1-1,-1 0 0,1-1 0,-1 1 1,1-1-1,-1 1 0,1 0 0,-1-1 1,1 1-1,-1 0 0,2-1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1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229 990 8336,'0'0'813,"-12"-1"-529,-39-3 39,47 4-255,-1 1 0,1-1 0,-1 1 0,1 0 0,-1 0 0,1 0 0,0 1 0,0 0 0,-1 0 0,1 0 1,0 0-1,1 1 0,-7 4 0,0 2 145,0 0 1,1 1-1,-7 10 1,14-18-176,-8 10 260,1 1 0,-9 16 0,15-25-206,1 0 0,0 1 0,0-1 0,1 0 0,-1 1 0,1 0 0,0-1 0,0 1 1,0-1-1,1 1 0,0 8 0,0-11-53,0 0 0,1 0 1,0-1-1,-1 1 1,1 0-1,0-1 1,0 1-1,-1-1 0,1 1 1,1-1-1,-1 1 1,0-1-1,0 0 1,0 1-1,1-1 0,-1 0 1,1 0-1,-1 0 1,1 0-1,-1 0 1,1 0-1,-1-1 1,1 1-1,0 0 0,-1-1 1,1 1-1,3-1 1,4 2 41,1-1-1,-1 0 1,18-1 0,-22 0-44,10-1 28,-1 0 1,0 0 0,1-2 0,-1 0 0,0 0 0,0-1 0,17-8 0,-21 8-18,-1-1 0,0-1 0,-1 1 0,1-1 0,-1-1 0,0 1 0,0-2-1,-1 1 1,0-1 0,-1 0 0,7-10 0,-7 9 20,0 0 0,-1-1-1,0 0 1,-1 0 0,0-1-1,0 1 1,3-21 0,-6 26-33,-1 0 1,0 0 0,1 0-1,-1 0 1,-1-1-1,1 1 1,-1 0 0,0 0-1,0 0 1,-1 0-1,1 0 1,-1 0-1,0 0 1,0 1 0,-1-1-1,0 1 1,1-1-1,-1 1 1,-4-4-1,4 6 5,0-1 0,0 0 0,0 1 0,0 0 0,-1 0 0,1 0 0,-1 0 0,0 1 0,1-1 0,-1 1 0,0 0-1,0 0 1,0 0 0,0 1 0,1-1 0,-1 1 0,0 0 0,0 0 0,-8 1 0,9 0-17,-1-1 0,1 1 0,-1 0 0,0 0 0,1 0 0,0 0 0,-1 1 0,1-1 0,0 1 0,0 0 0,0 0 1,0 0-1,0 1 0,0-1 0,0 1 0,1-1 0,0 1 0,-1 0 0,1 0 0,-3 6 0,4-8-15,1 0-1,0 0 0,-1 0 1,1 0-1,0 0 1,0-1-1,0 1 1,-1 0-1,1 0 1,0 0-1,0 0 1,1 0-1,-1 0 1,0 0-1,0-1 0,0 1 1,1 0-1,-1 0 1,0 0-1,1 0 1,-1-1-1,0 1 1,2 1-1,-1 0 4,1 0-1,0 0 0,0-1 1,0 1-1,0-1 0,0 1 1,0-1-1,4 2 1,0 0 5,1-1 1,0 1 0,-1-1 0,1-1 0,10 2-1,-5-3-5,-1 0-1,1 0 1,0-2-1,-1 1 1,1-2-1,0 1 1,-1-2-1,13-4 1,88-45 43,-100 46-45,9-5 12,0-1 1,0-1 0,-2-1 0,0-1-1,0 0 1,-2-2 0,0 0 0,-1-1-1,23-34 1,1-9 76,-3-2-1,31-76 0,45-142 322,-106 264-351,-2-1 0,0 1 0,3-32 0,-7 50-58,-1-1 0,0 0 1,0 0-1,0 0 0,0 0 1,1 0-1,-1 0 0,-1 0 0,1 0 1,0 1-1,0-1 0,0 0 1,0 0-1,-1 0 0,1 0 1,0 0-1,-1 0 0,1 1 0,0-1 1,-1 0-1,1 0 0,-1 1 1,0-1-1,1 0 0,-1 1 1,1-1-1,-1 0 0,0 1 0,0-1 1,1 1-1,-1-1 0,0 1 1,0-1-1,0 1 0,1 0 1,-1-1-1,0 1 0,0 0 1,-1 0-1,0 0 2,0 0 0,0 0 0,0 0 0,0 1 0,1-1 0,-1 1 0,0-1 0,0 1 0,0 0 0,1-1 0,-1 1 1,0 0-1,1 0 0,-1 0 0,0 1 0,1-1 0,0 0 0,-1 1 0,0 1 0,-6 8 1,2 0 0,-1 0 1,2 1-1,0 0 0,0 0 0,1 1 0,0-1 1,-3 24-1,2-13 0,-26 132 18,7 1-1,-5 173 1,29-231-64,15 120 1,-6-111-20,-7-92 41,0 0 1,6 25 0,-6-34 11,0 0 1,0 0 0,1 0-1,-1 0 1,1-1-1,0 1 1,1-1 0,0 0-1,5 6 1,-8-9-3,1-1 0,0 0 1,-1 0-1,1 0 0,0 0 0,0-1 1,0 1-1,0 0 0,0-1 0,0 1 1,-1-1-1,1 0 0,0 1 0,1-1 1,-1 0-1,0 0 0,0-1 0,0 1 0,3-1 1,37-12-4,-33 9 12,0-1 0,0 0 0,-1-1 0,0 1-1,0-1 1,0-1 0,10-12 0,46-60 72,-23 26-20,-14 20 25,1 1 0,2 2 0,1 0 0,1 2-1,45-29 1,-72 54-70,0 1 0,0 0-1,0 0 1,0 1 0,1-1-1,-1 1 1,0 1 0,1-1-1,-1 1 1,1 0 0,-1 0-1,11 1 1,1 2-3,0 0-1,28 10 1,-40-11-11,0 1 1,0-1 0,0 1-1,0 0 1,-1 0-1,1 0 1,-1 1 0,0-1-1,0 1 1,0 0-1,0 1 1,-1-1 0,5 7-1,-8-10 0,0-1-1,-1 1 1,1-1 0,0 1-1,0-1 1,0 1-1,-1-1 1,1 1-1,0-1 1,-1 0-1,1 1 1,0-1-1,-1 1 1,1-1 0,-1 0-1,1 1 1,0-1-1,-1 0 1,1 1-1,-1-1 1,1 0-1,-1 0 1,1 1-1,-1-1 1,1 0-1,-1 0 1,1 0 0,-1 0-1,0 0 1,1 0-1,-1 0 1,0 0-1,-23 5 30,-30-3 5,30-1 9,0 0 0,-40 8 0,36-2 12,2 0 1,-27 11-1,45-14-37,-1 0-1,2 0 1,-1 1-1,0 0 0,1 0 1,0 1-1,0 0 1,0 0-1,1 0 1,-6 9-1,11-14-13,-1 1 0,1 0 0,0-1-1,0 1 1,0 0 0,1 0 0,-1-1 0,0 1 0,1 0 0,-1 0 0,1 0-1,0 0 1,-1 0 0,1 0 0,0 0 0,0 0 0,0 0 0,0 0-1,1 0 1,-1-1 0,1 1 0,-1 0 0,1 0 0,-1 0 0,1 0 0,0 0-1,0-1 1,2 4 0,-1-3 0,0 0-1,0 1 1,0-1 0,0 0-1,1 0 1,-1 0 0,1 0-1,-1-1 1,1 1 0,0-1-1,0 1 1,0-1-1,-1 0 1,1 0 0,0 0-1,6 0 1,-2 0-2,-1-1 1,0 1-1,0-2 1,1 1-1,-1-1 1,0 0-1,0 0 1,0 0-1,0-1 1,0 0-1,0 0 1,11-6-1,-10 3 5,1-1-1,-1 0 1,1 0-1,-2 0 1,1-1 0,-1 0-1,0-1 1,6-8-1,57-79 148,-69 95-152,0-1 1,1 1 0,-1 0-1,0 0 1,1 0-1,-1 0 1,0 0-1,1 0 1,-1-1-1,0 1 1,1 0-1,-1 0 1,1 0-1,-1 0 1,0 0-1,1 0 1,-1 0 0,0 0-1,1 0 1,-1 1-1,0-1 1,1 0-1,-1 0 1,0 0-1,1 0 1,-1 0-1,0 1 1,1-1-1,-1 0 1,0 0-1,0 0 1,1 1-1,-1-1 1,0 1 0,13 11 13,-10-9-7,16 17-18,-1 1 0,20 30 0,-36-47 6,1-1 1,-1 1 0,1-1 0,0 0-1,0 0 1,0 0 0,1 0 0,-1-1-1,1 1 1,-1-1 0,1 0 0,0 0-1,0 0 1,0-1 0,0 1-1,0-1 1,0 0 0,0 0 0,0 0-1,0-1 1,8 1 0,-7-2 0,0 0 0,0 0-1,0 0 1,1 0 0,-1-1 0,0 0 0,-1 0-1,1 0 1,0-1 0,-1 0 0,1 1 0,-1-2-1,0 1 1,0 0 0,0-1 0,0 0 0,5-6-1,35-51 12,57-104 0,-86 139-6,22-41 29,47-118 0,-66 136-5,-2-1 0,-3-1 0,10-66 0,-11 34 72,-4-1 0,-5-141 1,-6 213-73,-2 15-5,-4 19-10,-13 49-13,-9 31-24,14-21-21,4 1-1,3 0 1,3 0 0,4 1-1,4-1 1,14 106 0,-11-162 26,0 0-1,2 0 1,1 0 0,1-1 0,1 0 0,1 0 0,2-1 0,18 30 0,-21-40 22,-1-2 2,0 0 0,12 12 0,-18-22-1,0 1-1,1-1 1,-1 0-1,1 0 1,-1 0 0,1 0-1,0-1 1,0 1-1,-1-1 1,1 1 0,0-1-1,0 0 1,1 0-1,-1-1 1,4 1 0,-3 0 2,0-1 0,0 0 0,0 0 0,0 0 0,1-1 0,-1 1 0,0-1 0,0 0 0,0-1 0,0 1 0,7-4 0,-7 2-8,0 0 1,0 0-1,-1 0 0,1-1 0,-1 0 1,0 1-1,0-1 0,0 0 0,0 0 1,2-7-1,3-5-26,-2 0-1,0-1 1,0 0 0,-2-1-1,0 1 1,-1-1 0,1-18-1,-3-24-3077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1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7432,'0'0'3152,"13"3"-2744,99 21 992,145 13 0,-194-32-989,213 10 1370,-200-15-1109,123-15 1,-174 11-977,-1-1 0,-1-1 0,1-2 0,-1 0 0,31-17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1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3112,'0'0'5862,"-10"10"-5316,-50 53 487,30-23 2042,29-38-2947,1 0 1,-1 0-1,1 0 1,0 0-1,0 1 1,0-1-1,0 0 1,0 0-1,0 0 1,1 0-1,-1 0 1,2 2 0,0 11 290,-1-6-291,1 0-1,0 0 1,0-1 0,1 1-1,0-1 1,1 1 0,0-1-1,0 0 1,11 14 0,3 9 132,17 33 114,-6-12-87,-2 1-1,36 103 1,-50-117-162,-3 1 0,-1 0 1,4 54-1,-12-90-94,-1 0 0,0 0-1,0 0 1,0 0 0,0 0 0,-1 0 0,0 0-1,1 0 1,-2 0 0,1-1 0,0 1-1,-1 0 1,1-1 0,-1 1 0,0-1 0,-1 1-1,1-1 1,0 0 0,-1 0 0,0 0-1,1 0 1,-1-1 0,-1 1 0,1-1-1,0 0 1,0 1 0,-1-2 0,1 1 0,-1 0-1,0-1 1,1 1 0,-1-1 0,0 0-1,0 0 1,-7 0 0,-14 1 193,-42-2 0,24-1 40,-43 4 345,71 0-511,-11-1 264,25-2-360,1 0 1,0 0-1,0 0 1,-1 0-1,1 0 1,0-1 0,0 1-1,-1 0 1,1 0-1,0 0 1,0 0 0,-1 0-1,1 0 1,0-1-1,0 1 1,0 0 0,0 0-1,-1 0 1,1-1-1,0 1 1,0 0-1,0 0 1,0-1 0,0 1-1,-1 0 1,1 0-1,0 0 1,0-1 0,0 1-1,6-14-117,2 2-2720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1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4616,'0'0'7448,"10"6"-7128,1 1-177,1-2-1,-1 1 1,1-1 0,1-1 0,23 5 0,-1-5 276,58-1 0,18 1 222,-34 5-239,126 12 1107,-192-21-1334,-10-1-141,1 1 0,-1 0 1,0 0-1,1 0 1,-1 0-1,0 0 1,1 1-1,-1-1 0,1 0 1,-1 0-1,0 1 1,1-1-1,-1 1 1,2 1-1,-2-2-15,-1 0-1,0 0 1,0 0 0,1 0-1,-1 0 1,0 1 0,0-1-1,0 0 1,1 0 0,-1 0-1,0 0 1,0 0-1,1 0 1,-1 0 0,0 0-1,0 0 1,1 0 0,-1 0-1,0 0 1,0 0 0,1-1-1,-1 1 1,0 0-1,0 0 1,0 0 0,1 0-1,-1 0 1,0 0 0,0-1-1,0 1 1,1 0 0,-1 0-1,0 0-49,0 0 0,0-1 0,1 1 0,-1 0 0,0 0 0,0 0 0,0 0 0,0 0 0,0 0-1,0 0 1,0 0 0,0 0 0,0 0 0,0 0 0,0 0 0,0 0 0,1-1 0,-1 1 0,0 0 0,0 0 0,0 0 0,0 0-1,0 0 1,0 0 0,0 0 0,0 0 0,0-1 0,0 1 0,0 0 0,0 0 0,0 0 0,0 0 0,0 0 0,0 0 0,0 0-1,0 0 1,0-1 0,0 1 0,0 0 0,-1 0 0,1 0 0,0 0 0,0 0 0,0 0 0,0 0 0,0 0 0,0 0 0,0 0-1,0 0 1,0-1 0,0 1 0,0 0 0,0 0 0,-1 0 0,1 0 0,0 0 0,0 0 0,0 0 0,0 0 0,0 0-1,0 0 1,0 0 0,0 0 0,-1 0 0,1 0 0,0 0 0,0 0 0,0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1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4912,'0'0'5049,"11"-6"-4690,7-3-119,-1 1 1,38-12-1,-30 12 22,-15 4-108,-1 1 1,2 1-1,-1-1 0,18 0 0,3 1 122,1 2 1,-1 1-1,0 1 0,0 2 0,0 1 0,45 14 1,13 12 1336,-69-26-423,-17-6-440,-13-3-593,2 2-516,0 1 0,0 0-1,0 1 1,0-1 0,0 1 0,-11 2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1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7024,'0'0'4784,"13"-1"-4431,100-8 632,132 10 827,-234-1-1756,18 1 189,1 2 0,-1 1 0,43 11 0,18 13-1306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19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1 5120,'0'0'5950,"-11"2"-5354,-3 2-401,0 0-1,0 1 1,0 0-1,1 1 1,-24 15-1,4 2 264,2 0-1,1 2 1,-40 41 0,61-56-336,0 0 1,0 1 0,1 0 0,1 0-1,0 1 1,0 0 0,2 0 0,-1 0-1,1 1 1,1 0 0,0 0 0,1 0-1,-2 21 1,4-30-85,1 0-1,0 1 1,0-1-1,0 0 1,1 1-1,-1-1 0,1 0 1,0 0-1,1 1 1,-1-1-1,1 0 1,-1 0-1,1-1 1,0 1-1,1 0 1,-1-1-1,1 1 1,-1-1-1,1 1 1,0-1-1,0 0 0,1-1 1,-1 1-1,0 0 1,1-1-1,0 0 1,0 0-1,-1 0 1,6 2-1,0-1 12,0-1-1,1 0 1,-1 0 0,1-1-1,-1 0 1,1-1-1,-1 1 1,1-2 0,-1 0-1,1 0 1,-1-1 0,11-2-1,-2-2 64,0-1-1,0-1 1,-1 0-1,0-2 1,-1 0-1,0 0 1,0-1-1,-1-1 1,-1-1-1,0 0 1,0-1-1,-2 0 1,0-1 0,0-1-1,-1 0 1,-1 0-1,-1-1 1,-1 0-1,13-34 1,-17 38 106,-1 1 0,0-1 0,-1 0 0,0 0 0,0 0 0,-2-19 0,-10 61 317,6 8-418,2 0 1,2 47-1,12 77 80,-6-99-89,16 141 255,4 45 470,-25-223-488,-3-21-130,-3-17-292,0-7-3110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3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3912,'0'0'6345,"-3"10"-6065,-5 13 231,-8 46 1,4 34 807,3 162 0,15-193-421,-6-72-892,0 1 0,0-1 1,0 0-1,0 0 1,0 0-1,0 0 0,0 1 1,0-1-1,0 0 0,0 0 1,0 0-1,0 1 1,0-1-1,0 0 0,0 0 1,0 0-1,0 0 1,0 0-1,0 1 0,0-1 1,1 0-1,-1 0 1,0 0-1,0 0 0,0 0 1,0 1-1,0-1 1,0 0-1,0 0 0,1 0 1,-1 0-1,0 0 1,0 0-1,0 0 0,0 0 1,1 0-1,-1 0 0,0 1 1,0-1-1,0 0 1,-3-2 435,4 1-425,0 0 0,0-1 0,-1 1 0,1 0 0,0-1 1,-1 1-1,1 0 0,-1-1 0,0 1 0,1 0 1,-1-1-1,0 1 0,0-1 0,0 1 0,0-1 1,0 1-1,-1-2 0,1-1 19,0 3-32,8-96 370,-6 85-295,0-1 1,1 0-1,1 0 1,0 1-1,10-20 0,-1 6 11,-9 16-13,0 1-1,1 0 1,0 0-1,1 0 1,0 1-1,8-9 1,-12 15-57,0 0 1,0 0 0,0 1-1,0-1 1,1 1 0,-1-1 0,0 1-1,1 0 1,-1 0 0,1 0-1,0 0 1,-1 0 0,1 1-1,0-1 1,-1 1 0,1 0-1,0 0 1,-1 0 0,6 0-1,2 2 24,-1 0 0,0 1-1,1 0 1,10 6 0,26 6 33,-42-13-67,1-1-1,-1 1 0,-1 0 1,1 0-1,0 0 1,0 0-1,-1 1 1,1-1-1,-1 1 1,5 6-1,17 11 79,-22-18-74,0 1 1,0 0-1,0-1 0,-1 1 0,1 1 0,-1-1 1,1 0-1,-1 1 0,0-1 0,0 1 0,-1-1 1,1 1-1,-1 0 0,2 6 0,1 7 6,-1 1 0,0 20-1,2 2 41,-4-27 15,0 1 0,-2 24-1,0-8 70,1-30-89,-1-14-137,-1-4-2375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3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4216,'0'0'3102,"-4"11"-2731,2-7-309,-31 78 985,-17 11 5,27-53-601,-24 59 1,-28 117 455,63-171-703,2 0 0,-8 88 0,12 91 338,8-187-397,1 0-1,2 0 1,19 71 0,19 13 294,-36-105-343,1-1 0,0-1 0,1 0 0,0 0 0,19 21 0,-9-11 64,-16-20-108,0 0 0,0 0 0,0 0-1,0 0 1,1-1 0,-1 0 0,1 1 0,0-1-1,5 3 1,-3 0 233,1 1 9,-5-7-138,-2-5 9,-7-27-2050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4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1043 3504,'0'0'3973,"9"-14"-3426,1 0-398,-2 3 1,0-1-1,-1-1 1,-1 1 0,1-1 0,7-24 0,55-163 2029,-35 111-669,37-157-1,-61 179-775,-6 37-24,10-39 0,-10 56-477,-3 9-131,0 0 0,0 0 0,0 0 0,1 0 0,-1 0 0,1 1 0,4-7 0,0-2 105,-5 11-185,-1 0-1,1 0 1,0-1-1,-1 1 1,1 0 0,0 0-1,0 0 1,0 0-1,0 0 1,0 0-1,0 0 1,0 0 0,2-1-1,41-34 362,-39 33-350,-1 0 0,1 0 1,-1-1-1,0 0 0,0 1 0,-1-1 1,1-1-1,-1 1 0,0 0 0,0-1 1,0 0-1,3-7 0,14-22 180,-20 34-209,0-1 0,0 1 1,1 0-1,-1-1 0,0 1 0,0-1 0,1 1 0,-1-1 0,0 1 0,0 0 1,1-1-1,-1 1 0,1 0 0,-1-1 0,0 1 0,1 0 0,-1-1 1,1 1-1,-1 0 0,0 0 0,1 0 0,-1-1 0,1 1 0,-1 0 1,1 0-1,-1 0 0,1 0 0,-1 0 0,1 0 0,-1 0 0,1 0 1,-1 0-1,1 0 0,-1 0 0,1 0 0,-1 0 0,1 0 0,-1 1 0,1-1 1,-1 0-1,1 0 0,-1 0 0,0 1 0,1-1 0,-1 0 0,1 1 1,-1-1-1,0 0 0,1 1 0,12 28-7,-9-18 14,25 65 4,-4 1 0,17 86 0,-29-110-22,21 53-1,-16-65 8,-17-39 0,0 1 0,1-1 0,-1 0 0,1 1 0,-1-1 0,1 0 0,0 0 0,-1 0 0,1 0 0,0 0 0,0-1 0,1 1 0,2 1 0,-3-2 2,-1-1-1,0 0 0,0-1 0,1 1 0,-1 0 0,0 0 0,0-1 0,1 1 0,-1 0 0,0-1 1,0 1-1,0-1 0,1 0 0,-1 1 0,0-1 0,0 0 0,0 0 0,0 1 0,0-1 1,-1 0-1,2-2 0,17-22 54,-6 0 4,-1-1-1,-2-1 1,12-42-1,-14 42-21,64-159 222,-72 185-257,7-21 53,13-29 0,-17 44-36,0 1 1,1 0 0,0 0-1,0 0 1,1 0-1,0 1 1,0 0-1,8-7 1,-13 11-20,1 0 0,0 0 0,0 0 1,0 1-1,0-1 0,0 0 0,1 0 1,-1 1-1,0-1 0,0 1 0,0-1 1,1 1-1,-1-1 0,0 1 0,1 0 1,-1 0-1,0-1 0,0 1 0,1 0 1,-1 0-1,0 0 0,1 1 0,-1-1 0,0 0 1,1 0-1,-1 1 0,0-1 0,0 1 1,1-1-1,-1 1 0,0-1 0,0 1 1,0 0-1,0 0 0,0-1 0,0 1 1,0 0-1,2 2 0,4 4 5,-1 0 0,1 1 1,-1-1-1,-1 1 0,1 0 0,-1 1 0,-1 0 0,0-1 1,0 1-1,3 10 0,3 15 32,7 50 0,-15-71-33,47 372 81,-36-292-77,2 26-11,-8-78-50,0 1 14,-5-35 89,-5-18-181,-1 2-2481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4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4216,'0'0'4608,"10"-6"-4286,31-22 12,-40 27-256,1 0 1,-1 0-1,1 0 1,-1 0-1,0 0 1,1 0-1,0 0 0,-1 0 1,1 1-1,-1-1 1,1 1-1,0-1 1,-1 1-1,1 0 1,0 0-1,0-1 1,-1 1-1,1 1 1,0-1-1,-1 0 1,1 0-1,0 0 1,0 1-1,-1-1 0,1 1 1,-1 0-1,1-1 1,0 1-1,-1 0 1,1 0-1,1 1 1,0 2 135,1 0 1,-1 0-1,1 1 0,-1 0 1,-1-1-1,1 1 0,2 8 1,2-1-95,-2 2 41,-1-1-1,1 1 1,-2 0-1,0-1 1,-1 2-1,0-1 1,-1 15-1,3 12 224,-3-26-191,-1 0-1,-3 30 0,0 18 394,5-46-419,-2-14-114,1 0-1,-1 0 0,0 0 1,0 0-1,0 0 1,0 1-1,-1 3 0,1-5-11,0 0 0,-1-1 0,1 1 0,-1-1 0,1 1 0,-1-1-1,0 1 1,0-1 0,1 0 0,-1 1 0,0-1 0,0 0-1,0 0 1,0 1 0,0-1 0,-1 0 0,1 0 0,0 0-1,-1 0 1,-1 0 0,1 0-241,0-1 1,0 1-1,-1-1 0,1 0 0,0 1 0,-1-1 0,1 0 1,0-1-1,0 1 0,-1 0 0,1-1 0,-3 0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4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7936,'0'0'1982,"9"-6"-1770,9-4-12,0 1 0,1 1-1,34-12 1,5 6 601,90-12-1,-125 24-406,0 1 0,0 0 0,0 2 0,0 1 0,1 1 0,43 11 0,-41-12-1532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4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6824,'0'0'3793,"7"13"-3430,1 2-256,5 8 168,-1 1 0,8 26 0,-12-20 286,-1 0 1,5 55 0,-12-71-333,1 3 245,-1-17-455,0 0 0,0 0 0,0 0 0,0 0 0,0 1 0,0-1 0,0 0 0,0 0 0,0 0-1,0 0 1,0 0 0,0 1 0,0-1 0,0 0 0,0 0 0,0 0 0,0 0 0,0 0 0,0 1 0,1-1 0,-1 0 0,0 0 0,0 0 0,0 0 0,0 0 0,0 0 0,0 0 0,0 0 0,1 1 0,-1-1-1,0 0 1,0 0 0,0 0 0,0 0 0,0 0 0,1 0 0,-1 0 0,0 0 0,0 0 0,0 0 0,0 0 0,1 0 0,-1 0 0,0 0 0,0 0 0,0 0 0,0 0 0,0 0 0,1 0 0,-1 0 0,0 0 0,0-1-1,0 1 1,0 0 0,0 0 0,0 0 0,1 0 0,-1 0 0,3-4 48,0 1 0,0 0-1,-1-1 1,1 0 0,-1 0-1,0 0 1,0 0 0,0 0-1,-1 0 1,2-5 0,6-14 91,-2 9-78,1 1 1,0 1-1,0-1 0,13-12 0,12-22 166,-30 41-195,1-1-1,0 1 0,1-1 1,0 1-1,0 0 1,0 1-1,0-1 0,1 1 1,0 0-1,10-6 0,-15 10-23,1 0-1,0 0 1,0 0-1,0 0 1,0 0-1,0 1 0,0-1 1,0 1-1,0-1 1,0 1-1,1 0 1,-1 0-1,0-1 0,0 2 1,0-1-1,0 0 1,3 1-1,-3 0-7,0 0-1,0 0 1,0 0 0,-1 1-1,1-1 1,0 1-1,-1-1 1,1 1 0,-1 0-1,1 0 1,-1-1-1,0 1 1,0 0 0,0 0-1,0 0 1,1 4-1,6 9 40,-1 1-1,-1 0 1,-1 0 0,0 1-1,-1 0 1,3 31-1,-1-15 67,-5-33-106,0 0 0,-1-1-1,1 1 1,0 0 0,0-1 0,-1 1 0,1 0-1,0-1 1,-1 1 0,1-1 0,0 1-1,-1-1 1,1 1 0,-1-1 0,1 1 0,-1-1-1,1 0 1,-1 1 0,1-2 0,21-24 49,-13 15-3,98-119 365,-104 126-412,1 0-1,-1 1 0,1-1 1,-1 1-1,1-1 1,0 1-1,1 0 1,-1 1-1,0-1 1,7-2-1,-9 4-11,1 1 1,-1-1-1,0 1 1,1-1-1,-1 1 1,0 0-1,0 0 1,1 0-1,-1 0 1,0 0-1,1 1 0,-1-1 1,0 1-1,0 0 1,1-1-1,-1 1 1,0 0-1,0 0 1,0 0-1,0 1 1,0-1-1,0 0 0,-1 1 1,3 1-1,3 5-1,0 0 0,-1 0 0,0 1 0,0-1-1,-1 1 1,0 0 0,-1 1 0,0-1 0,5 16-1,11 25 5,-16-39 12,0 1 0,-1 0 1,-1 0-1,1 0 0,-2 1 1,0-1-1,0 0 0,-2 16 1,1-27-19,-19-48-2918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5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4416,'0'0'3017,"10"1"-2654,-3 0-266,1-1 132,1 0 0,-1 1 1,0 0-1,1 1 0,-1 0 0,0 0 0,9 5 0,-2 3 1112,-13-8-1131,1 0 1,0 0 0,-1 0 0,1 0-1,0-1 1,0 1 0,0-1 0,0 0-1,0 1 1,0-2 0,0 1 0,3 1-1,-5-2-179,0 0-1,-1 0 0,1 0 1,-1 1-1,1-1 0,-1 0 1,1 1-1,-1-1 0,1 0 1,-1 1-1,0-1 0,1 1 1,-1-1-1,1 1 0,-1-1 1,0 1-1,1-1 0,-1 1 1,0-1-1,0 1 0,0-1 1,1 1-1,-1 0 0,0-1 1,0 1-1,0-1 0,0 1 1,0 0-1,0 0 0,0 0 12,0 0 0,0 0-1,1 0 1,-1 0-1,0 0 1,0 0-1,1 0 1,-1-1 0,1 1-1,-1 0 1,1 0-1,-1 0 1,1-1 0,-1 1-1,1 0 1,0 0-1,0 0 1,33 24 539,-7-6-362,-17-11-142,0 0 1,-1 0 0,0 0-1,15 19 1,-5-6 7,10 14 76,-1 2 0,34 61 0,-45-71-109,0 0-22,-2 1-1,0 0 1,-2 1 0,-1 1 0,-1 0-1,-2 0 1,-1 1 0,6 47 0,-12-50 6,-1 1 0,-1-1-1,-2 0 1,0 0 0,-2 1 0,-1-2 0,-2 1 0,0-1 0,-13 29-1,-103 235 635,107-257-568,9-17-6,-1-1 0,-1 1 1,-13 18-1,18-30-76,0 0-1,0-1 1,-1 1 0,1-1 0,-1 0-1,-1 0 1,1 0 0,0-1 0,-1 1 0,0-1-1,1-1 1,-1 1 0,-8 1 0,-33 7-2560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5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31 4120,'0'0'7601,"-11"-5"-7304,1 1-204,0 0-1,-18-5 1,26 8-74,-1 1 0,1 0 0,0 0 0,0 0 0,0 1 1,0-1-1,0 0 0,0 1 0,1 0 0,-1-1 1,0 1-1,0 0 0,0 0 0,0 0 0,1 0 0,-3 1 1,-24 23 242,17-14-137,7-7-77,-1 1 1,1 0-1,0 0 0,0 0 0,0 0 1,1 0-1,0 1 0,0 0 1,0-1-1,0 1 0,1 0 0,0 0 1,1 1-1,-1-1 0,1 0 0,0 0 1,1 1-1,0-1 0,1 13 1,-1-13-23,1-1 0,0 1 1,0-1-1,1 1 1,0-1-1,0 0 1,0 1-1,1-1 0,-1 0 1,1 0-1,0-1 1,1 1-1,-1-1 0,1 1 1,0-1-1,0 0 1,0-1-1,0 1 1,1-1-1,0 0 0,0 0 1,9 4-1,-9-5-11,1 0 0,-1-1 1,1 0-1,0 0 0,0 0 0,0-1 0,0 0 0,0 0 0,-1-1 0,1 0 0,0 0 0,0 0 1,-1 0-1,1-1 0,0 0 0,-1 0 0,0-1 0,9-4 0,2-2 27,-1-1 0,0-1 0,-1 0 0,22-22 1,-11 9 38,-1-2 1,-2-1 0,0 0 0,27-47 0,-48 73-56,-1 0-1,1-1 1,0 1 0,-1 0 0,1-1-1,-1 1 1,1 0 0,-1-1 0,0 1-1,0-1 1,0 1 0,0-1 0,0-2-1,-4 3 333,-5 12-215,-1 4-119,0 0 1,2 1-1,0 0 0,1 0 0,0 1 1,1 0-1,1 0 0,1 0 0,0 1 1,-1 29-1,3 45-7,4 1 0,15 93 0,-12-138 1,1 72 46,-6-107-44,-1 1 0,0-1 0,-1 0 1,-1 0-1,0 0 0,0-1 0,-6 14 0,8-25-6,0 0 0,1 0-1,-1 0 1,0 1-1,0-1 1,0 0 0,0 0-1,0 0 1,0 0-1,0-1 1,0 1-1,-1 0 1,1 0 0,0-1-1,0 1 1,-1-1-1,1 1 1,0-1 0,-1 1-1,1-1 1,-1 0-1,1 0 1,0 1-1,-1-1 1,1 0 0,-1 0-1,1-1 1,0 1-1,-1 0 1,1 0 0,-3-1-1,-4-2 79,-1 1 1,0-2-1,-14-6 0,16 6-48,0 0 17,0 0-1,0 0 0,0-1 0,1 0 0,0 0 0,-11-13 0,-28-40 417,39 49-395,5 8-69,0-1 0,1 1 0,-1-1 0,1 1 0,-1-1 0,1 0 0,0 1 0,0-1 0,-1 0 0,1 1 0,0-1 0,1 1 0,-1-1 0,0 0 0,1-1 0,8-31 25,-4 14-86,9-47-2591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5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303 109 5224,'0'0'2376,"-9"-11"-2088,-29-32 0,36 41-232,-1 0 1,1 0-1,-1 0 1,1 0 0,-1 0-1,1 1 1,-1 0-1,0-1 1,0 1 0,0 0-1,1 0 1,-1 1-1,0-1 1,0 1-1,-5-1 1,-13-4 400,5-1 210,1 0 0,-27-6-1,36 11-475,0-1 0,-1 1 0,1 1 0,0-1 0,-1 1 0,1 1 0,0-1 0,-1 1 0,-11 3 0,10-2 22,7-2-191,-1 0 1,1 1-1,0-1 0,0 1 1,0-1-1,-1 1 0,1-1 1,0 1-1,0-1 1,0 1-1,0 0 0,0 0 1,0 0-1,0-1 0,1 1 1,-1 0-1,0 0 0,0 0 1,1 0-1,-1 0 1,0 2-1,-7 11-1737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5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3808,'0'0'5769,"10"0"-5409,28 1-7,-35-1-240,0 1 0,-1-1 0,1 1 0,-1 0 0,1 0 0,-1 0 0,1 0 0,-1 0 0,1 0 0,-1 1 0,0-1 0,0 1 0,0 0 0,0-1 0,2 3 0,-2-2-20,0 0 0,0 0 0,0 0 0,1-1 0,-1 1 0,0-1 0,6 3 0,10 1 74,1 0 0,0-1 1,0-1-1,0-1 0,38-1 0,99-13 224,-132 9-301,211-9 1289,-234 12-1248,-14 0-1919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20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7528,'0'0'4914,"1"9"-4331,2 65 1125,-12 131 0,1-95-734,2-7-134,0-26 346,7 129-1,-1-199-1011,1-1 0,0 0 0,1 0 0,0 0 0,3 9 0,-4-13-100,0 0 0,0 1 0,0-1 0,0 0 0,1 0 0,-1 0 0,1-1 0,-1 1 0,1 0 0,0 0 1,0-1-1,-1 1 0,1-1 0,0 0 0,1 0 0,3 3 0,-3-4-20,0 0-1,0 0 1,0 0 0,0-1 0,-1 1 0,1-1 0,0 1 0,0-1 0,5-2 0,4-1 67,86-26 322,-63 18-334,1 1 1,-1 2-1,2 2 1,-1 1-1,38-1 1,2 0 442,-93-6-1569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5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 3808,'0'0'5928,"-7"13"-5562,0-2-278,1 0 3,-1 0 0,0 0 0,-1-1 0,0 0 0,-1 0-1,-10 9 1,-77 59 707,58-49-374,0 2 1,-60 67-1,-7 22 1192,95-109-1385,9-10-181,-1 1-1,1-1 0,0 1 1,-1 0-1,1-1 1,0 1-1,0 0 0,0 0 1,0 0-1,0 0 0,-1 3 1,-1 3 41,-1 3 542,4-9-1076,3-4-1069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5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6128,'0'0'2256,"11"8"-1963,0 1-203,11 7 184,32 20 1,65 44 883,-57-35-594,-37-26-207,-1 0 0,-1 2-1,26 30 1,-44-44-189,1-1 1,-1 1-1,0 0 1,0 0-1,-1 1 1,0 0-1,0-1 0,3 12 1,-7-18-208,0 0 0,-1-1 0,1 1 0,0 0 0,0 0 0,-1 0 0,1-1 0,0 1 0,-1 0 0,1 0 0,0-1 0,-1 1 0,1 0 1,-1 0-1,0-1 0,1 1 0,-1-1 0,1 1 0,-1-1 0,0 1 0,1-1 0,-1 1 0,0-1 0,0 1 0,0-1 0,1 0 0,-1 1 0,0-1 0,0 0 0,0 0 0,-1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5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13 129 7832,'0'0'405,"10"15"-33,-5-6-304,6 10 83,-1 0 0,0 0 1,-1 0-1,7 26 0,-4 10 487,-2 1-1,4 65 1,-2-14 662,-10-78 368,-8-84-709,-14-131-110,1 42-146,17 125-512,-9-34 0,7 39-99,0 0 0,2 0-1,-2-25 1,4 35-74,0 0 0,1 0 0,0 0 0,0 0 0,0 0 1,0 0-1,0 0 0,1 0 0,0 1 0,0-1 0,0 0 0,0 1 0,0 0 0,1-1 0,-1 1 0,1 0 0,0 0 0,0 1 0,0-1 0,0 1 0,1-1 1,-1 1-1,1 0 0,-1 0 0,1 0 0,7-1 0,-1-1-9,0 1 1,0 0-1,0 1 0,1 0 1,-1 1-1,1 0 0,-1 1 1,1 0-1,11 1 0,11 4 10,35 9 0,-59-12-16,-1 0 0,1 1 0,-1 0 1,0 1-1,0 0 0,0 0 0,-1 1 0,1 0 1,9 8-1,-14-10-2,-1-1 0,1 1 0,-1 0 0,0 0 0,1 1 1,-2-1-1,1 0 0,0 1 0,-1-1 0,1 1 0,-1-1 0,0 1 0,0 0 1,0 0-1,0 6 0,-1-4-3,-1-1 1,1 0-1,-1 1 1,0-1-1,-1 0 0,1 0 1,-1 1-1,0-1 1,0-1-1,-3 7 1,-3 0-4,1 0 1,-1 0 0,-1-1-1,0 0 1,0 0 0,-1-1 0,-21 15-1,5-5 45,1 0 0,-25 26 0,50-45-33,-1 1-1,1-1 1,-1 1-1,1 0 0,0-1 1,-1 1-1,1-1 0,0 1 1,0-1-1,0 1 1,-1 0-1,1-1 0,0 1 1,0 0-1,0-1 1,0 1-1,0 0 0,0-1 1,0 1-1,0-1 0,0 1 1,1 0-1,-1-1 1,0 1-1,0 0 0,0-1 1,1 1-1,-1-1 0,0 1 1,1-1-1,-1 1 1,1-1-1,-1 1 0,0-1 1,1 1-1,-1-1 0,1 1 1,-1-1-1,1 0 1,0 1-1,31 19 63,-19-12-64,15 12-15,-1 1 0,-1 1 0,37 40 0,-57-54-4,0 1 0,-1-1 0,0 1 0,-1 0-1,0 1 1,0-1 0,-1 1 0,3 15-1,-6-22 13,1 0 0,-1 0 0,0 0-1,0 0 1,-1 0 0,1 0 0,-1-1-1,1 1 1,-1 0 0,0 0-1,0 0 1,0-1 0,0 1 0,-1-1-1,1 1 1,-1-1 0,0 1 0,1-1-1,-1 0 1,0 0 0,0 0 0,0 0-1,-3 2 1,-2 1 15,0 0 1,0 0-1,0-1 0,0 0 1,-1-1-1,-13 5 0,5-3 17,1-1 1,-1 0-1,1-2 1,-1 1-1,0-2 0,0 0 1,0-1-1,0-1 1,0 0-1,0-1 0,0-1 1,1 0-1,-17-7 0,-87-36-51,76 23-2586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5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6224,'0'0'3522,"8"11"-3099,23 29 8,-30-39-404,0 0 0,0 0 1,0 0-1,0 0 0,0 0 0,0-1 1,0 1-1,0 0 0,0 0 1,1-1-1,-1 1 0,0-1 1,0 1-1,1-1 0,-1 0 0,0 1 1,1-1-1,-1 0 0,0 0 1,1 0-1,-1 0 0,0 0 0,1 0 1,-1 0-1,2-1 0,6 0 129,135-5 1073,39 0-106,-156 7-879,1 1-1,0 2 0,-1 0 1,40 13-1,-53-14-77,-12-2-94,1-1 1,0 0-1,0 1 1,-1 0-1,1 0 1,0 0-1,-1 0 1,1 0-1,-1 0 1,1 1-1,-1-1 1,0 1-1,1 0 1,3 3 0,-7-4-50,1 0 0,-1 0 1,1-1-1,-1 1 1,0 0-1,1-1 0,-1 1 1,0-1-1,1 1 1,-1-1-1,0 1 0,0-1 1,1 1-1,-1-1 1,0 1-1,0-1 0,0 0 1,0 0-1,0 1 1,1-1-1,-1 0 1,-1 0-1,-1 1 6,-11 3-2103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5:5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4008,'0'0'2226,"10"-2"-1780,10 0 42,-1 0 1,38 1-1,3-1 480,-16 0-476,396-29 1383,-29-34-1082,-17 3 38,-298 51-521,246-32 1669,-323 41-1636,-1 0 1167,-28 1-3424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6:0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40 7232,'0'0'2366,"3"14"-2219,34 237 525,-11-7 845,-23-225-867,-3-19-632,0-1 0,0 1 0,0 0-1,0 0 1,0 0 0,0 0 0,0 0-1,1 0 1,-1-1 0,0 1 0,0 0-1,0 0 1,0 0 0,0 0-1,1 0 1,-1 0 0,0 0 0,0 0-1,0 0 1,0 0 0,0 0 0,1 0-1,-1 0 1,0 0 0,0 0 0,0 0-1,0 0 1,1 0 0,-1 0-1,0 0 1,0 0 0,0 0 0,0 0-1,1 0 1,-1 0 0,0 0 0,0 0-1,0 0 1,0 0 0,0 0 0,1 0-1,-1 0 1,0 1 0,0-1-1,0 0 1,0 0 0,0 0 0,0 0-1,0 0 1,1 1 0,-1-1 0,0 0-1,0 0 1,0 0 0,0 0-1,0 0 1,0 1 0,0-1 0,0 0-1,0 0 1,0 0 0,0 0 0,0 1-1,0-1 1,0 0 0,0 0 0,0 1-1,-3-21 642,6-2-473,-2 1 1,0-1-1,-1 0 0,-4-24 1,-19-86 404,9 59-257,11 54-138,-2-33 0,5 49-166,0 0-1,1 1 0,-1-1 1,1 0-1,0 0 0,0 0 1,0 1-1,0-1 0,1 0 1,-1 1-1,0-1 1,1 1-1,0-1 0,3-3 1,33-26 80,-33 27-80,6-2-12,0 0-1,0 0 1,1 1-1,0 1 1,0 0-1,0 0 1,0 1-1,1 1 1,24-4-1,-10 5 15,-1 0 1,1 2-1,51 6 0,-73-6-23,0 2 0,1-1 0,-1 0 0,0 1 0,0 0 0,0 0 0,0 1-1,0-1 1,0 1 0,-1 0 0,1 1 0,6 5 0,-10-7-5,1-1 1,0 1-1,-1 0 1,1 0 0,-1 0-1,1 0 1,-1 0-1,0 1 1,0-1 0,0 0-1,0 1 1,-1-1-1,1 0 1,-1 1-1,1-1 1,-1 1 0,0-1-1,0 1 1,0-1-1,0 0 1,0 1 0,-1-1-1,1 1 1,-1-1-1,1 1 1,-1-1-1,0 0 1,0 0 0,0 1-1,-2 2 1,-8 12 6,-2 0 0,1-1 1,-2-1-1,0 0 0,0-1 0,-20 15 1,-102 65 58,128-88-66,-11 6 11,13-7 0,0-1 0,0 1 0,-1-1 0,0-1 0,0 0 0,0 0 0,-11 3 0,12-4 72,6 0-29,14 2-4,24-1-36,-20-2-22,0 0 0,1 1 1,19 6-1,-30-6-7,1 1 1,-1 0-1,0 0 0,0 1 1,0 0-1,0 0 1,-1 1-1,12 10 0,-16-13 4,5 4-16,0 1 0,-1 1 0,1-1 0,-1 1-1,-1 1 1,6 8 0,-10-15 25,-1 1 0,0-1 0,0 0 0,-1 0 0,1 1 0,0-1 0,-1 0 0,0 1-1,1-1 1,-1 1 0,0-1 0,0 1 0,0-1 0,-1 0 0,1 1 0,0-1 0,-1 1 0,0-1 0,1 0 0,-1 0 0,0 1 0,0-1 0,-1 0 0,1 0 0,0 0-1,-1 0 1,1 0 0,-1 0 0,1 0 0,-1-1 0,0 1 0,-3 2 0,-11 8 32,1-1 1,-1 0-1,-1-1 0,0-1 0,-1-1 0,-35 12 1,19-10 64,0-1 1,0-3-1,-36 4 0,60-10-103,0 0 0,0 0-1,0-1 1,-14-2 0,19 2-60,0 0 1,0-1 0,-1 1-1,1-1 1,0 0 0,0-1 0,1 1-1,-1-1 1,-6-5 0,4 1-2408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6:0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4720,'0'0'1400,"7"-10"-979,22-31 54,-27 39-321,0-1 1,1 0 0,-1 0 0,1 1-1,0 0 1,0-1 0,-1 1-1,1 0 1,1 1 0,-1-1-1,0 0 1,0 1 0,7-2-1,4-3 287,24-16 609,-31 17-853,1 0 1,0 0-1,0 1 1,0 0-1,0 1 1,12-4-1,37-12 698,-46 15-654,0-1 1,1 2 0,-1-1 0,0 2-1,1-1 1,13 0 0,-24 3-218,0 1 0,0-1 0,-1 0 0,1 0 0,0 0-1,-1 0 1,1 1 0,0-1 0,-1 0 0,1 1 0,0-1 0,-1 1 0,1-1 0,-1 0 0,1 1 0,-1-1 0,1 1 0,-1 0 0,1-1 0,-1 1-1,1-1 1,-1 1 0,0 0 0,1-1 0,-1 1 0,0 0 0,0-1 0,1 1 0,-1 0 0,0 0 0,0-1 0,0 1 0,0 0 0,0-1-1,0 1 1,0 0 0,0 0 0,-1 1 0,-4 30 237,4-30-239,-2 8 29,-1 1 1,0-1-1,0 0 1,-1 0 0,-1-1-1,0 0 1,-12 16-1,-5 1 93,-29 25 1,-19 22 323,70-72-449,1-1 1,-1 1-1,1-1 0,-1 1 0,1-1 1,-1 1-1,1 0 0,0-1 0,-1 1 0,1 0 1,0-1-1,-1 1 0,1 0 0,0-1 1,0 1-1,-1 0 0,1 0 0,0-1 0,0 1 1,0 0-1,0 0 0,0-1 0,0 1 1,0 0-1,1 0 0,-1-1 0,0 1 0,0 0 1,1 1-1,1 0 36,0-1-1,0 1 1,0 0 0,0-1 0,0 1-1,0-1 1,4 2 0,-3-1-71,9 4 107,0-1 1,0 0-1,0-1 1,0 0-1,1-1 1,-1 0-1,1-1 1,0 0-1,0-1 1,0-1-1,0 0 1,13-2-1,-25 2-77,-1 0-1,1 0 0,0 0 1,0 0-1,-1 0 1,1-1-1,0 1 0,-1 0 1,1-1-1,0 1 1,-1 0-1,1-1 1,0 1-1,-1-1 0,1 1 1,0-1-1,-1 1 1,1-1-1,-1 1 1,1-1-1,-1 1 0,0-1 1,1 0-1,-1 1 1,1-1-1,-1 0 0,0 0 1,0 1-1,1-1 1,-1 0-1,0 1 1,0-1-1,0-1 0,-6-19-2152,5 19 1629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6:1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118 591 3912,'0'0'7080,"9"6"-6952,-9-6-128,4 2 12,0 0-1,-1 1 1,1-1-1,-1 1 1,1-1-1,-1 1 1,0 0-1,0 0 1,-1 0-1,1 1 1,-1-1-1,1 1 1,-1-1-1,0 1 1,0 0-1,-1 0 1,1 0-1,-1 0 1,0 0-1,0 0 0,1 7 1,20 351 515,-10-126-241,-14 29 89,1-9 81,37 202 159,-34-423-572,8 225 227,2-83-95,-11-163-153,0 0 1,2 0 0,4 16 0,-1-2 26,-4-21-39,0 1 0,1-1 1,0 0-1,0-1 1,0 1-1,1 0 0,0-1 1,9 11-1,-10-13-16,1 0 0,-1 0 0,1-1 0,0 1 0,0-1 0,0 0-1,0 0 1,0 0 0,1-1 0,-1 0 0,1 1 0,0-2 0,8 3 0,-5-3-13,0-2-1,-1 1 1,1-1 0,0 0 0,0-1 0,10-3 0,1 1-17,28-8-39,-37 8 45,1 1 0,0 0 0,0 1-1,0 0 1,0 1 0,1 0 0,-1 0 0,0 2 0,20 1 0,65 15-16,2-4-1,0-4 0,127-6 1,103-18-57,-284 14 85,56 4 1,11 1 3,116-18 56,-20 0-2,-87 6-63,93 1-36,157 43 35,-207-21 24,-37-5 0,-78-8-22,-1-1 0,0-2 0,59-10 0,-69 6 10,4-1 0,0 2 0,0 2 0,62 4 0,-54 3-13,4 0-12,69 16 0,-62-7 42,0-4 0,1-2-1,0-2 1,98-5 0,-42 2-6,-2 1-23,-47-7 12,138-1-7,-134 4 19,0-2-1,0-4 1,78-16 0,-95 15 0,98 0 0,3 0 0,0 0 0,-84 5 0,51 7 0,-38-1 0,97 15 0,0-1 0,67-7 38,-66 0 14,39 0-106,-90-9-42,23-1-95,-122-4 118,1 2 0,-1 2 1,0 1-1,47 8 0,-64-7 18,0-2 0,0 1 1,23-3-1,20 2-94,87 5-163,-89-7 205,-43 0 78,0 0-1,0 1 0,23 4 1,217 26-521,-189-21 252,-44-5 109,38 1 0,-17-2-39,-29-2 173,-1 0 1,1-1-1,16-1 1,104-10-248,-107 9 282,27-2-21,-30 1 31,0 1-1,1 2 0,34 2 0,1 7-50,96 9-8,-51-12 101,-90-4-29,-1 0 0,1 1 0,-1 1 0,0 0 0,0 1 0,24 13 0,-3-2 24,2 5-13,-31-17-12,0 0-1,0-1 1,0 0-1,1 0 1,-1 0-1,10 2 1,31 9 11,-23-6 27,36 7 0,-37-13-28,0-1-1,0 0 0,32-4 0,-23 1-44,14-1-68,-6 0-34,40 3-1,-63 0 63,31-3-1,-10 0 23,-17 1 24,33-7 1,-39 5 14,-1 2-1,1 0 1,-1 0 0,1 1-1,26 2 1,7 5 19,0-2-1,0-2 0,0-2 1,0-3-1,62-10 1,-50 3 30,0 2 0,100-1 1,-87 9-30,69 3 9,-102-2-14,72-7-1,0 0 0,-38 7 23,110 16 0,24 9 358,-195-23-313,1-1 1,-1-1-1,1 0 0,-1-1 0,1 0 1,0-1-1,-1-1 0,1 0 0,-1 0 1,0-2-1,0 1 0,20-10 0,-26 11-34,0-2-1,-1 1 0,1 0 0,-1-1 0,0 0 1,0 0-1,-1-1 0,1 1 0,-1-1 0,0 0 1,0 0-1,0 0 0,-1-1 0,0 0 1,0 1-1,3-11 0,1-4-1,-2-1 0,0 0-1,-2 0 1,3-33 0,-5-90 75,-2 122-94,-52-987 492,36 835-458,-11-133 9,24 194-51,2 44-1,-17-109 1,4 94-8,-30-138-4,36 181-35,-6-68-1,0-1-46,-15-43-65,24 107 92,5 33 23,0 0 0,-7-22 1,5 22 1,-1-1 26,-1 0 0,0 1 0,-10-20 0,13 30 4,0 0 0,1 0 0,-1 0 0,0 1 0,0-1 0,-1 1 0,1 0 0,0-1 0,-1 1 0,1 0 0,-1 0 0,0 1 0,0-1 0,0 1 0,0-1 0,0 1 1,0 0-1,0 0 0,0 0 0,0 0 0,-5 0 0,-20 1-91,-1 1 0,1 1 0,-29 6 0,55-8 94,-79 10-98,48-7 78,1 0-1,0 3 1,0 0 0,-57 21-1,68-19 35,-1-1 0,0-2-1,-1 0 1,-26 2 0,20-3 8,-54 14 0,61-11-8,6-1 5,1-2 0,-1 0 0,-31 4 0,-244 27 304,253-29-286,-179 21 193,96-26-136,-18 1-25,73 2-29,-240 25 194,243-18-171,-70 15 101,108-20-107,1 2 1,0 0 0,-31 16 0,6-2 235,-83 26 1,95-36-185,4-2 32,-1-2-1,-60 8 1,-73-5 75,45-3-132,-214 7 220,243-12-234,-33-1-7,-199 15 84,-267 20 90,308-26-148,199-7-71,-257 20 80,-148 40 65,-82-21 62,236-23-73,250-15-122,-7 1 51,-109 21 1,87-6 93,0-5 1,-1-5-1,-183-6 0,134-10 55,-248-20 521,300 15-513,-37-5 104,-160-21 338,-26-4-202,161 23-281,27 3-78,88 7-61,-1 3 1,-101 6-1,-115 5 96,47 2 12,116-4-49,-114 13 166,180-14-220,-27 7 74,-91 24 0,-29 5 51,96-25-99,31-3 24,-118 6-1,173-18-98,0-1-1,1 0 0,-1-1 1,-19-4-1,28 5-12,0-1 0,0 1 0,0-1 0,0 0 0,0 0 0,0 0 0,0 0 0,1-1 0,-1 1-1,1-1 1,-1 0 0,1 0 0,0-1 0,1 1 0,-1 0 0,-3-7 0,0-4-240,1 1 0,1-1 0,0 0 0,1 0 0,-2-20 1,4 24-1047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7:5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1 743 5016,'0'0'3585,"11"-4"-3353,-11 4-228,9-3 49,-1 0 0,1-1 0,-1 0 0,0 0 0,0 0 0,-1-1 0,1-1 0,10-8 0,9-15 175,-1-1-1,-1 0 0,-2-2 0,25-44 0,64-144 709,-112 219-933,49-119 557,-15 34-71,-27 63-203,-5 19-114,-3 9 28,-20 141 112,11-63-230,-191 935 618,156-831-457,41-177-198,3-9 94,3-22 46,28-156 234,39-171 250,121-341 251,-180 656-867,2 1 1,1 0-1,31-53 0,-38 75-33,1 1 0,14-17-1,-19 24-13,0-1 0,1 1 0,-1-1 0,1 1 0,-1 0 0,1 0-1,0 0 1,0 1 0,0-1 0,0 1 0,0-1 0,0 1 0,6-2 0,0 3-2,0 0 0,-1 0 0,1 1 1,0 0-1,-1 0 0,1 1 0,-1 0 0,0 1 1,1 0-1,-1 0 0,13 8 0,-10-5-2,-1 1 0,-1 1 0,1 0 0,-1 0 0,0 1 0,-1 0 0,11 15 0,-2 2-2,-2 0 0,-1 1 0,-1 0 0,-1 1 0,15 58 0,-21-63 4,-1 0-1,0 1 0,-2-1 0,-1 1 0,-1 0 0,-1 0 1,-4 28-1,3-49 1,0 1-1,0 0 1,0 0 0,0 0 0,-1-1 0,0 1 0,0 0-1,0-1 1,0 0 0,0 1 0,-1-1 0,1 0-1,-1 0 1,0-1 0,0 1 0,0 0 0,0-1 0,-1 0-1,1 0 1,-1 0 0,1 0 0,-7 2 0,-5 1 7,-1 0 1,0-1 0,0-1 0,-18 1-1,25-2-3,-151 9 77,101-9 21,-91 15-1,140-15-96,-1 1-1,1 0 1,0 1-1,0 0 0,0 0 1,1 1-1,0 1 1,0-1-1,-11 10 0,18-14-130,1 1-1,-1-1 0,1 1 0,-1-1 0,1 1 0,0 0 0,0 0 0,0 0 0,0 0 1,0-1-1,0 1 0,0 1 0,1-1 0,-1 0 0,1 0 0,-1 0 0,1 3 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4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5016,'0'0'11400,"7"12"-11126,-3-3-220,1-2-8,-1 1 0,-1-1 1,1 1-1,-1 0 0,-1 0 0,1 0 1,-1 1-1,-1-1 0,2 13 0,-3-12 40,0-1 54,0 1-1,0-1 1,1 0-1,0 1 1,0-1-1,1 0 1,1 1-1,5 13 0,-5-18 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20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12456,'0'0'2496,"15"-9"-2139,3-2-245,-2 1 33,2 0 1,0 1-1,30-12 0,-15 9 288,0 1-1,1 2 1,0 1 0,1 1-1,68-3 1,-60 6 342,-36 2-424,0 1 0,0 0-1,0 0 1,0 1 0,0 0 0,14 2 0,-13 1 184,-11-3 605,-12-3-4198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4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5 150 4312,'0'0'7265,"-1"13"-6798,-3 207 1042,29 255 0,14-217-545,-30-208-700,-2-13 216,-7-37-475,0 0 1,0 0-1,0 0 0,0 0 0,0 0 0,0-1 1,0 1-1,0 0 0,0 0 0,0 0 0,0 0 1,0 0-1,0 0 0,0 0 0,1 0 0,-1 0 1,0 0-1,0 0 0,0 0 0,0 0 0,0 0 1,0 0-1,0 0 0,0-1 0,1 1 0,-1 0 1,0 0-1,0 0 0,0 0 0,0 0 0,0 0 1,0 1-1,0-1 0,1 0 0,-1 0 0,0 0 1,0 0-1,0 0 0,0 0 0,0 0 0,0 0 1,0 0-1,0 0 0,0 0 0,0 0 0,1 0 1,-1 0-1,0 0 0,0 1 0,4-15 118,7-67 104,-4 0 0,-4-90 0,0 14-11,0-203 357,-9 169 190,6 191-756,0 0 0,0 0-1,0 0 1,0-1 0,0 1 0,0 0 0,0 0-1,0 0 1,0 0 0,0-1 0,0 1 0,0 0-1,0 0 1,0 0 0,0 0 0,1 0 0,-1-1-1,0 1 1,0 0 0,0 0 0,0 0 0,0 0-1,0 0 1,0-1 0,0 1 0,0 0-1,1 0 1,-1 0 0,0 0 0,0 0 0,0 0-1,0 0 1,0 0 0,1 0 0,-1 0 0,0 0-1,0-1 1,0 1 0,0 0 0,1 0 0,6 4 185,7 11-42,18 42 34,-3 2-1,31 91 0,-40-98-94,144 332 480,-148-352-442,1 0-1,2-1 1,1-1-1,27 32 0,-46-61-113,0 0 0,0 1 0,0-1-1,0 0 1,0 0 0,1 0 0,-1 0 0,0 0-1,0-1 1,1 1 0,-1 0 0,1-1 0,-1 1-1,0-1 1,1 1 0,2 0 0,-3-2-8,0 1 0,0 0 1,0-1-1,0 1 1,0-1-1,0 1 0,0-1 1,0 0-1,0 1 0,0-1 1,0 0-1,-1 0 1,1 0-1,0 0 0,0 1 1,-1-1-1,1 0 1,-1 0-1,1 0 0,-1 0 1,1-1-1,-1 1 0,0 0 1,1 0-1,-1 0 1,0 0-1,0-2 0,8-36 58,-2 0-1,2-74 0,-6 57-9,7-198 182,16-174 370,-21 392-308,-1-39 0,-3 75-248,3 16-6,18 114-662,-13-86-2498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4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41 297 11656,'0'0'1525,"-5"10"-1330,-2 5-71,0 0 1,2 1 0,-7 25-1,11-34-47,-1 1 0,1-1 0,1 1 0,-1 0-1,1-1 1,0 1 0,1-1 0,0 1 0,0-1-1,1 1 1,0-1 0,3 9 0,-2-10-3,0 0 1,1-1 0,-1 1-1,1-1 1,0 1 0,1-1-1,-1-1 1,1 1-1,0-1 1,0 1 0,1-1-1,-1-1 1,1 1-1,0-1 1,0 0 0,0 0-1,0-1 1,0 1-1,11 1 1,-12-3-14,0 0 1,1-1-1,-1 1 0,1-1 0,-1 0 1,1-1-1,-1 1 0,0-1 0,1 0 1,-1 0-1,0-1 0,1 0 1,-1 0-1,0 0 0,0 0 0,-1-1 1,1 0-1,0 0 0,-1 0 0,0 0 1,0-1-1,0 1 0,0-1 1,4-6-1,0-1 84,-1 1 0,-1-1 0,0-1 0,0 0 0,-1 0 0,0 0 0,-1 0 0,-1 0 0,0-1 0,3-24 1,-5 27-39,-1 0 0,0 0 0,-1 1 0,1-1 0,-2 0 0,1 1 0,-2-1 0,1 1 0,-1-1 0,-1 1 0,1 0 0,-1 0 0,-1 1 0,0-1 0,-6-8 0,7 14-54,1-1 0,-1 1 0,0 0 0,0 0 1,0 1-1,0-1 0,-1 1 0,1 0 0,-1 0 1,1 0-1,-1 0 0,0 1 0,0 0 0,0 0 1,1 0-1,-1 1 0,0 0 0,0 0 0,0 0 1,0 0-1,0 1 0,0 0 0,0 0 0,1 0 1,-1 0-1,0 1 0,1 0 0,-1 0 0,-5 3 1,10-5-52,0 0 1,0 1 0,0-1-1,-1 0 1,1 0 0,0 0-1,0 0 1,0 0 0,0 0-1,0 1 1,0-1 0,0 0-1,0 0 1,0 0 0,0 0-1,0 1 1,-1-1 0,1 0-1,0 0 1,0 0 0,0 0-1,0 1 1,0-1 0,1 0-1,-1 0 1,0 0 0,0 0-1,0 1 1,0-1 0,0 0-1,0 0 1,0 0 0,0 0-1,0 0 1,0 1 0,0-1-1,0 0 1,1 0 0,-1 0-1,0 0 1,0 0 0,0 0-1,0 1 1,11 6 30,13 3-25,-9-5-1,0-2-1,0 0 0,0 0 1,0-1-1,1-1 0,-1-1 1,0 0-1,1-1 0,-1-1 0,0 0 1,0-1-1,0-1 0,0 0 1,0-1-1,-1 0 0,0-2 1,0 1-1,22-16 0,76-64 381,-111 85-369,0 0 0,-1 1-1,1-1 1,0 0 0,0 1 0,0-1 0,0 1-1,0-1 1,0 1 0,0 0 0,0-1 0,0 1 0,0 0-1,0 0 1,0 0 0,1 0 0,-1 0-5,-1 0 0,1 0 0,-1 0 0,1 0 0,-1 1 0,1-1 0,-1 0 0,1 1 0,-1-1 0,1 0 0,-1 1 0,1-1-1,-1 0 1,0 1 0,1-1 0,-1 1 0,0-1 0,1 1 0,-1-1 0,0 1 0,1 0 0,0 4 41,0 0 1,1 0-1,-2 1 0,1-1 0,0 7 1,-1-3-61,5 48 150,-4-20-37,2-1 0,2 0 0,1 0 0,16 50 0,-22-86-101,0 1 0,0 0 0,1 0 0,-1 0 1,0-1-1,1 1 0,-1 0 0,0 0 0,1-1 0,-1 1 1,1 0-1,-1-1 0,1 1 0,-1 0 0,1-1 1,-1 1-1,1-1 0,0 1 0,-1-1 0,1 1 1,0-1-1,0 0 0,-1 1 0,1-1 0,0 0 0,0 1 1,-1-1-1,1 0 0,0 0 0,0 0 0,0 0 1,-1 0-1,1 0 0,0 0 0,0 0 0,0 0 0,0 0 1,-1 0-1,1-1 0,0 1 0,0 0 0,-1 0 1,1-1-1,0 1 0,0-1 0,-1 1 0,1 0 1,0-1-1,-1 1 0,1-1 0,0 0 0,-1 1 0,1-1 1,0 0-1,5-6 26,0 1-1,-1 0 1,1-1 0,3-7-1,6-12 49,-1-1 0,16-40-1,-5 6 114,-24 60-186,-1 1 1,0-1-1,0 1 0,0-1 1,1 0-1,-1 1 0,0-1 1,1 1-1,-1-1 0,0 1 1,1-1-1,-1 1 0,1-1 0,-1 1 1,1 0-1,-1-1 0,1 1 1,-1 0-1,1-1 0,-1 1 1,1 0-1,-1-1 0,1 1 0,0 0 1,-1 0-1,1 0 0,0 0 1,0 0-3,0 0 0,0 1 0,0-1 1,0 0-1,-1 1 0,1-1 1,0 1-1,0 0 0,-1-1 0,1 1 1,0 0-1,-1-1 0,1 1 1,0 0-1,-1 0 0,1 0 0,5 9 8,-2 0-1,8 16 0,-9-16 7,16 44 14,-15-38-12,1-2 0,0 1 1,1 0-1,1-1 0,11 19 1,-17-33-20,-1 1-1,0-1 1,0 1 0,0-1-1,1 1 1,-1-1 0,0 0 0,1 1-1,-1-1 1,0 0 0,1 1 0,-1-1-1,0 0 1,1 1 0,-1-1 0,1 0-1,-1 0 1,0 0 0,1 1-1,-1-1 1,1 0 0,-1 0 0,1 0-1,-1 0 1,1 0 0,-1 0 0,1 0-1,-1 0 1,1 0 0,-1 0-1,1 0 1,-1 0 0,1 0 0,-1 0-1,0 0 1,1-1 0,-1 1 0,1 0-1,-1 0 1,1 0 0,-1-1-1,0 1 1,1 0 0,-1-1 0,1 1-1,-1 0 1,0-1 0,0 1 0,1 0-1,-1-1 1,1 0 0,11-27 63,-2-4-15,-2-1 1,7-61 0,-6-71 86,-9 162-136,0-5 21,1 0 1,-1-1-1,2 1 0,2-13 1,-3 19-18,-1 0 1,1 1 0,-1-1-1,1 0 1,0 1-1,0-1 1,0 1-1,0-1 1,0 1-1,0-1 1,0 1-1,1 0 1,-1-1-1,0 1 1,1 0-1,-1 0 1,1 0 0,-1 0-1,1 0 1,-1 0-1,1 1 1,0-1-1,0 0 1,-1 1-1,1-1 1,0 1-1,3 0 1,2 0 3,0 0 0,1 0 1,-1 1-1,0 0 0,0 1 0,0-1 1,0 2-1,6 2 0,52 28 42,-46-22-24,30 13 0,-28-16-5,-10-3-14,0-1 0,1 1 0,0-2 0,0 1 0,0-2-1,0 1 1,0-2 0,15 1 0,-10-7 74,-8 2-3920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5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1 575 5016,'0'0'3273,"11"0"-2954,10 0-124,0-1 0,0-2 0,0 0 0,0-1 0,33-11 0,-34 6 78,-1 0 0,0-1-1,-1-1 1,1-1-1,-2 0 1,0-1-1,-1-1 1,25-27 0,-17 15 237,-2-1 0,-1-1 0,-1-1 1,-1-1-1,-2 0 0,25-62 1,-23 36 222,-11 30-104,16-33 0,-24 58-607,1 0 0,-1 0 0,0 1 0,0-1 0,1 0-1,-1 1 1,0-1 0,1 0 0,-1 1 0,1-1 0,-1 0-1,1 1 1,-1-1 0,1 1 0,0-1 0,-1 1 0,1-1-1,-1 1 1,1 0 0,0-1 0,0 1 0,-1 0 0,1-1-1,0 1 1,-1 0 0,1 0 0,0 0 0,0 0 0,-1 0-1,1 0 1,0 0 0,0 0 0,0 0 0,-1 0 0,1 0-1,0 0 1,0 0 0,-1 1 0,1-1 0,0 0 0,-1 1-1,1-1 1,1 1 0,1 2 29,1 0 0,-1 0 0,0 0 1,0 0-1,0 1 0,4 5 0,5 11 37,-1 1-1,-1 0 1,0 1 0,6 24-1,24 94 179,-37-126-238,4 15 64,6 42 0,-12-59-54,-1 0-1,0-1 0,0 1 0,-1 0 1,0 0-1,-5 17 0,6-27-27,-1 0-1,1 0 0,-1 0 1,0 0-1,0 0 1,0 0-1,0 0 0,0 0 1,0 0-1,0 0 0,-1 0 1,1 0-1,-1-1 0,1 1 1,-1-1-1,0 1 0,1-1 1,-4 2-1,3-2 3,0-1 0,0 1 0,0-1 0,0 0-1,0 1 1,0-1 0,0 0 0,0 0 0,1 0 0,-1-1 0,0 1-1,0 0 1,0-1 0,0 1 0,0-1 0,-3-1 0,-4-3 29,0-1-1,0 1 1,0-1 0,1-1 0,0 0 0,-8-9 0,2 1 19,1-1 0,1-1 0,-13-21 0,-19-26 145,30 44-109,14 18-65,8 13-54,3 3 14,1-1 1,1 0-1,-1-1 1,2 0-1,0-1 1,0 0-1,1-2 1,0 1-1,25 10 1,-30-16 17,0 0 1,0-1-1,0 0 1,0 0-1,1-1 1,0 0 0,-1-1-1,1 0 1,0-1-1,-1 0 1,1-1-1,0 0 1,-1-1-1,1 0 1,-1 0 0,0-1-1,11-5 1,6-4 44,-2-2 1,0-1 0,0 0 0,23-21-1,-33 24 9,-1-1 0,-1 0 0,0-1 0,0-1 0,-1 0 0,-1 0 0,10-20 0,-10 15 55,-7 15-43,-1-1-1,1-1 0,-1 1 0,-1 0 0,1-1 0,-1 1 0,0-1 1,0 0-1,1-9 0,-9 85 275,3-43-321,0 27 0,3-44-23,1 0 1,0-1-1,0 1 1,1 0 0,0 0-1,0-1 1,4 10-1,-1-6 5,-1-2 4,0-1 0,1 1 0,0-1 0,10 15 0,-13-22-9,-1-1 0,1 1 1,-1 0-1,1-1 0,0 1 1,0 0-1,0-1 0,0 0 0,0 0 1,0 1-1,0-1 0,0-1 1,1 1-1,-1 0 0,0 0 1,1-1-1,-1 1 0,0-1 0,1 0 1,-1 0-1,0 0 0,1 0 1,-1 0-1,1 0 0,3-2 1,2 0 7,-1 0 1,0-1 0,-1 1 0,1-2 0,0 1-1,-1-1 1,0 0 0,0 0 0,7-6 0,1-4 33,-1 0 0,13-17-1,-14 15 17,1 1-1,24-21 0,14-15 116,-26 25-159,15-11 68,-39 33-71,2-8 19,-3 12-33,0 0 0,0 0 1,0 0-1,0 0 0,0 0 0,0 0 1,0 0-1,-1 0 0,1 0 0,0 0 1,0 0-1,0 0 0,0 0 1,0 0-1,0 0 0,0 0 0,0 0 1,0 0-1,0 0 0,0 0 0,0 0 1,0 0-1,-1 0 0,-11 4 21,5 1-18,1 1 1,-1-1-1,2 1 1,-1 1-1,1-1 0,-7 10 1,-23 46 19,30-52-16,0 1 0,1 0 0,0 1 1,1-1-1,-3 15 0,5-21-9,1-1 1,-1 0-1,1 1 0,0-1 0,0 0 1,1 1-1,-1-1 0,1 0 0,0 0 1,0 1-1,0-1 0,1 0 0,-1 0 1,1 0-1,0 0 0,0-1 0,4 6 1,-6-8 0,1 0 0,0-1 0,-1 1 0,1 0 0,-1 0 0,1-1 0,0 1 0,0-1 0,-1 1 0,1-1 0,0 1 1,0-1-1,0 1 0,0-1 0,0 0 0,-1 1 0,1-1 0,0 0 0,0 0 0,0 0 0,0 1 0,0-1 0,0 0 1,0 0-1,0-1 0,0 1 0,0 0 0,1 0 0,0-2 2,0 1 1,0 0-1,0 0 1,-1-1-1,1 1 1,0 0-1,-1-1 0,1 0 1,-1 1-1,0-1 1,3-4-1,1-3 13,0-1 0,0-1 1,5-17-1,-5-1 110,4-54 0,-8 79 15,1 130-65,-1 74-38,-2-180-36,-12 208 15,7-180 39,-2 0-1,-22 77 1,28-121-45,1 0 0,-1-1-1,0 1 1,0 0 0,0-1-1,0 0 1,-1 1 0,-2 2 0,4-6-9,1 1 1,-1 0-1,1-1 1,-1 1-1,0 0 1,1-1-1,-1 1 1,1-1-1,-1 0 1,0 1-1,0-1 1,1 1-1,-1-1 1,0 0-1,0 1 1,1-1-1,-1 0 1,0 0-1,0 0 1,0 0-1,1 0 1,-1 0-1,0 0 1,0 0-1,0 0 1,1 0-1,-1 0 1,0 0-1,0 0 1,1-1-1,-1 1 1,0 0-1,0-1 1,1 1-1,-1-1 1,0 1-1,1 0 1,-1-1-1,0 0 1,1 1-1,-1-1 1,1 1-1,-2-2 1,-2-5-6,0-1-1,0 0 1,1 0 0,-1 0 0,2 0 0,-1 0-1,1 0 1,1-1 0,-1 1 0,1-1-1,1 0 1,0-9 0,1-12-28,1 1 0,8-36 0,-4 40 16,0 1 1,2 0-1,1 0 0,1 1 0,1 0 1,0 1-1,21-28 0,117-137-169,-127 161 153,28-30-46,95-83 1,-122 116 71,15-14 31,-37 35-19,1 1-1,0-1 1,0 1 0,0 0-1,0 0 1,0 0 0,1 0-1,-1 0 1,0 0 0,1 1-1,-1-1 1,0 0 0,1 1-1,-1 0 1,0 0 0,6 0-1,-7 1 0,1-1-1,0 1 1,0 0-1,0 0 0,-1 0 1,1 0-1,0 0 1,-1 1-1,1-1 1,-1 0-1,0 1 1,1-1-1,-1 1 0,0 0 1,0-1-1,0 1 1,0 0-1,0 0 1,0 0-1,-1-1 1,2 5-1,9 44 43,-10-45-41,10 132 198,-12-136-202,1-1 0,0 1 0,0-1 1,0 1-1,0-1 0,0 0 0,0 1 0,0-1 0,0 1 0,0-1 0,1 1 0,-1-1 0,0 1 0,0-1 0,0 0 0,0 1 1,0-1-1,1 1 0,-1-1 0,0 0 0,1 1 0,-1-1 0,0 0 0,0 1 0,1-1 0,-1 0 0,0 1 0,1-1 1,-1 0-1,1 0 0,-1 1 0,0-1 0,1 0 0,-1 0 0,1 0 0,-1 0 0,1 0 0,1 0 2,-1-1 0,1 1 0,-1-1 0,0 0 0,0 1 0,1-1 0,-1 0 0,0 0 0,0 0 0,0 0 0,2-2 0,24-36 49,-10 7-9,-8 14-16,0 0-1,2 1 1,0 0-1,17-19 1,-27 34-25,1 0 1,0 0-1,0 1 1,0-1-1,0 0 1,0 1-1,1 0 1,-1-1-1,0 1 1,1 0-1,-1 0 1,1 0-1,-1 1 1,1-1-1,-1 1 1,1-1-1,0 1 1,-1 0-1,1 0 1,0 0-1,-1 0 1,1 0-1,-1 1 1,6 0-1,1 3 6,0 0 0,0 0 1,0 1-1,0 0 0,9 7 0,3 1 22,1 1-12,0 1 1,-1 1-1,-1 1 0,-1 1 0,20 22 1,-38-39-155,12 17-177,-10-10-3348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5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96 12160,'0'0'824,"-31"-59"-856,50 45-192,11-8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5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123 615 6728,'0'0'3169,"-10"3"-2722,1 0-328,1 0-1,-1 1 1,1 0 0,0 1 0,-9 6 0,13-8-34,-1 1 1,1 0 0,0-1-1,1 1 1,-1 1 0,1-1-1,-1 0 1,1 1 0,1 0-1,-1-1 1,1 1 0,-4 10-1,4-9-3,1 1 0,0 0-1,0-1 1,0 1 0,1 0 0,-1 0-1,2 0 1,-1-1 0,1 1 0,0 0-1,0 0 1,1-1 0,0 1 0,0-1-1,1 0 1,0 1 0,0-1-1,0 0 1,1 0 0,-1-1 0,2 1-1,-1-1 1,0 0 0,1 0 0,0 0-1,0-1 1,1 0 0,-1 0-1,10 5 1,-8-6 20,0 0-1,0 0 0,1-1 1,-1 0-1,1 0 0,0-1 1,0 0-1,-1 0 0,1-1 1,0 0-1,0 0 1,0-1-1,10-2 0,-13 2-44,0-1 0,0 1 1,0-1-1,-1-1 0,1 1 0,0-1 0,-1 1 0,0-1 0,1 0 0,-1-1 1,-1 1-1,1-1 0,0 0 0,-1 0 0,0 0 0,0 0 0,0-1 0,0 1 1,-1-1-1,4-8 0,-3 5 5,-1 1 0,0 0 0,0-1 0,0 1 0,-1-1 0,-1 1 0,1-1 0,-1 1 0,-1-1 0,1 0 0,-1 1 0,0-1 0,-3-8 0,2 11 6,0 0 0,0-1 0,0 2 0,-1-1-1,0 0 1,0 0 0,0 1 0,0 0 0,-1-1 0,0 1 0,0 0 0,0 1 0,0-1 0,0 1 0,-1 0 0,1 0 0,-1 0-1,-9-3 1,8 3 97,0 1 0,-1 0 0,1 1-1,-1-1 1,1 1 0,-11 0 0,17 1-156,0 0 0,0 0 1,-1 0-1,1 0 0,0 0 1,-1 0-1,1 0 0,0 0 1,-1 0-1,1 0 0,0 0 0,0 0 1,-1 0-1,1 0 0,0 0 1,-1-1-1,1 1 0,0 0 1,0 0-1,-1 0 0,1 0 1,0 0-1,0-1 0,-1 1 1,1 0-1,0 0 0,0-1 1,0 1-1,-1 0 0,1 0 0,0-1 1,0 1-1,0 0 0,0 0 1,0-1-1,0 1 0,0 0 1,-1 0-1,1-1 0,0 1 1,0 0-1,0-1 0,0 1 1,0 0-1,0-1 0,0 1 0,0 0 1,1 0-1,-1-1 0,0 1 1,0 0-1,0-1 0,0 1 1,0 0-1,0 0 0,0-1 1,1 1-1,-1 0 0,0 0 1,0-1-1,0 1 0,1 0 1,-1 0-1,0 0 0,0-1 0,1 1 1,17-19 159,-14 16-145,7-10 37,2 0 0,0 1 1,1 1-1,0 0 0,0 1 0,1 1 0,0 0 1,1 1-1,29-11 0,-36 17-17,-1 1 0,1 0 0,0 0 0,0 1 0,0 1-1,0-1 1,0 1 0,-1 1 0,1 0 0,0 0 0,-1 0 0,0 1 0,1 0 0,13 9 0,-17-9 7,0 1 0,0-1 1,0 1-1,-1 0 0,0 1 1,0-1-1,5 7 0,8 9 248,-17-20-268,1 1 0,-1 0 0,1-1-1,-1 1 1,1-1 0,0 1 0,-1-1 0,1 1 0,0-1 0,-1 0 0,1 1 0,0-1-1,-1 0 1,1 0 0,0 1 0,0-1 0,-1 0 0,1 0 0,0 0 0,0 0-1,-1 0 1,1 0 0,0 0 0,0 0 0,0 0 0,-1 0 0,1 0 0,0-1 0,1 1-1,-1-2 5,1 1 0,0-1 0,0 1 0,-1-1 0,1 1 0,-1-1 0,0 0-1,1 0 1,-1 0 0,0 0 0,0 0 0,1-2 0,91-203 368,-88 194-378,22-51 180,26-93-1,-47 137-48,0 0-1,16-37 1,-23 60-117,0 1 0,0 0 1,0-1-1,1 1 0,-1 0 1,1 0-1,0 3 0,-1 17-6,-31 205 125,-83 306 1,-22-136-49,114-341-95,20-47-5,-1-1-1,-1 0 1,1 0-1,-2-1 1,1 1-1,-1-1 1,-14 16-1,20-25-8,0 0-1,-1 0 1,1 1 0,0-1-1,0 0 1,0 1 0,-1-1-1,1 0 1,0 0 0,0 0-1,-1 1 1,1-1 0,0 0-1,0 0 1,-1 0-1,1 0 1,0 1 0,-1-1-1,1 0 1,0 0 0,0 0-1,-1 0 1,1 0 0,0 0-1,-1 0 1,1 0 0,0 0-1,-1 0 1,1 0-1,0 0 1,-1 0 0,1 0-1,0 0 1,-1 0 0,1-1-1,0 1 1,0 0 0,-1 0-1,1 0 1,0 0 0,-1-1-1,1 1 1,0 0-1,0 0 1,0 0 0,-1-1-1,1 1 1,0 0 0,0 0-1,0-1 1,-1 1 0,1-1-1,-5-19 10,4 15-7,-1-10 6,0-1 0,1 0 0,1 0 0,1 0 0,0 1-1,1-1 1,0 0 0,1 1 0,1-1 0,1 1 0,0 0 0,1 0 0,0 1 0,2 0 0,-1 0 0,14-17 0,-3 7 18,1 1 0,0 1 0,2 1 0,1 0 0,0 2 0,2 0 0,50-29 0,93-37 127,-113 60-267,-1-2 0,-1-2 0,59-45 1,-79 49-3490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5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8336,'0'0'6129,"10"17"-5460,-1-1-502,-2-5-42,-1 0 0,0 1 0,0 0-1,-1 0 1,-1 0 0,0 1 0,4 22 0,-2 28 1684,0 85 1,-6-147-1614,10-31 467,1-5-504,-1 3 21,24-55 0,-22 62-109,0-2 54,0 1 0,3 0 1,0 1-1,1 1 0,35-40 0,-49 62-114,0-1 25,0 1 1,0 0 0,1 0-1,-1 0 1,0 0-1,1 1 1,-1-1 0,6-2-1,-8 4-27,1 0 0,-1 0 0,1 0 0,-1 0 0,1 0 0,-1 0 0,1 0 0,0 0 0,-1 0 0,1 0 0,-1 0 0,1 1 0,-1-1 0,1 0 0,-1 0 0,1 0 0,-1 1 0,1-1 0,-1 0 0,1 1 0,10 16 104,-6-4-57,-1 1 0,0 0 0,-1 0 0,-1 0 0,1 19 1,-3 77 249,-1-54-19,3-42-123,3-14 27,10-17 57,-11 12-253,69-101 256,9-14-49,-75 112-182,1-4 22,1 0 0,0 1 0,1 0 0,0 1 0,1 0 0,22-16 1,-32 26-32,1-1 0,-1 1 0,1-1 0,0 1 0,-1 0 1,1-1-1,0 1 0,-1 0 0,1 0 0,0 0 0,-1 0 1,1 0-1,0 1 0,-1-1 0,1 0 0,-1 1 0,1-1 1,0 1-1,-1 0 0,1-1 0,-1 1 0,1 0 0,-1 0 1,0 0-1,1 0 0,-1 0 0,0 0 0,0 0 0,0 1 1,2 1-1,3 5 53,0 0 0,0 0 0,7 16 1,-12-21-52,10 22 106,-1 0 0,-2 1 0,-1 0 0,0 1 0,4 49 0,0-6 325,-11-60-369,0-9-75,0 0 0,0 0 1,0 0-1,0 0 0,1 0 0,-1 0 1,0 0-1,0 0 0,1 0 0,-1 0 1,0 0-1,1 0 0,-1 0 0,1 0 1,1 2-1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5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86 10656,'0'0'5320,"-13"9"-4938,7-5-327,-7 4 46,1 1 0,1 0 0,-1 1 0,2 0 1,-1 0-1,-10 15 0,9-7 105,0 0 0,1 1 0,1 1-1,-12 30 1,19-41-96,0 0 0,1 0-1,-1 0 1,2 0-1,-1 1 1,1-1 0,1 1-1,0-1 1,0 1 0,1-1-1,0 1 1,5 17-1,-6-25-82,1 0 0,0 0 0,-1-1 0,1 1-1,0 0 1,0-1 0,0 1 0,0-1 0,0 1 0,0-1-1,0 1 1,1-1 0,-1 0 0,0 1 0,1-1-1,-1 0 1,1 0 0,0 0 0,-1 0 0,4 1-1,-3-2 4,1 1 0,-1-1-1,1 0 1,0 0 0,-1 0-1,1 0 1,-1 0-1,1-1 1,0 1 0,-1-1-1,1 1 1,-1-1 0,3-1-1,4-2 51,0-1 0,-1 0-1,1 0 1,-1-1 0,-1 0 0,13-11-1,-8 4 55,0-2-1,-1 1 1,0-1 0,16-32-1,27-72 611,-43 92-545,-2 5 134,0-1 0,-2 1-1,0-1 1,5-43 0,-9 50 820,-1 38-653,2 23-298,16 67 0,-8-44-99,35 281 270,-41-253-276,-9 158 0,3-245-81,-1 1 0,-1-1 0,0 0 1,0 0-1,0 0 0,-1 0 0,-5 10 1,6-16-6,1 0 0,-1 0 0,0 0 0,0-1 1,0 1-1,0-1 0,0 1 0,-1-1 0,1 0 1,-1 0-1,0 0 0,1 0 0,-1 0 0,0-1 1,0 1-1,0-1 0,0 0 0,0 0 0,0 0 0,-1 0 1,1-1-1,0 1 0,-5-1 0,-8 0 22,0-1 0,0 0 0,0-2 0,0 0 0,0 0 0,1-2 0,-1 0 0,1 0-1,0-2 1,1 0 0,-1 0 0,-21-17 0,30 20-29,0 0 0,1-1-1,-1 1 1,1-1 0,0-1 0,1 1-1,-1-1 1,1 0 0,0 0-1,-5-10 1,7 12-3,1 0 1,0 0-1,-1 1 0,2-1 1,-1 0-1,0 0 0,1 0 0,0 0 1,0-1-1,0 1 0,0 0 1,0 0-1,1 0 0,0 0 0,0 1 1,0-1-1,0 0 0,1 0 1,-1 0-1,4-5 0,3-2 2,0-1 0,1 1 0,1 0 0,-1 1 0,1 0 0,1 1 0,0 0 0,0 0 0,1 1 0,17-9 0,-6 6 11,0 1-1,1 1 0,0 0 1,48-9-1,-58 15 56,1 1-1,-1 0 0,1 1 1,0 1-1,-1 0 1,1 1-1,0 1 1,21 4-1,-44-23-2848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5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11048,'0'0'3001,"13"-3"-2344,65-9 393,0 2 0,116 2-1,-188 8-1003,148 2 1192,-130-3-944,0-1 0,-1-1 0,1-2 0,32-9 0,-1-12 118,-38 17-2711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5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0 448 4720,'0'0'7916,"11"-1"-7536,-7 0-336,4 1 107,0-1-1,0 0 0,-1 0 0,1-1 0,0 0 0,-1 0 0,0-1 0,1 0 0,-1 0 0,11-8 1,4-4 1033,-17 12-918,0 0 0,0-1 0,0 0 0,-1 0 0,1 0 0,-1 0 0,8-10-1,93-168 1437,-82 143-1428,-15 26-59,-1 1 0,0-1 0,-1-1 0,8-23 0,-11 22 290,-7 20-227,-7 21-113,5-9-132,1 0-1,1 0 1,0 1 0,1 0-1,1 0 1,0-1 0,2 1-1,3 35 1,-2-45-26,0 1 0,1-1 0,1 0 0,-1 1 1,1-1-1,1-1 0,-1 1 0,1 0 0,6 8 0,-6-11 2,0-1-1,0 1 0,1-1 1,-1 0-1,1 0 0,0 0 1,0-1-1,0 0 0,0 1 1,1-2-1,-1 1 1,1-1-1,-1 0 0,9 2 1,-6-2 18,0-1-1,1 0 1,-1 0 0,1 0 0,0-1 0,-1-1 0,1 1-1,-1-2 1,1 1 0,-1-1 0,0 0 0,0-1 0,1 0 0,-1 0-1,-1 0 1,1-1 0,9-7 0,-4 2 29,0-2 0,0 1-1,-1-2 1,-1 1 0,0-2 0,0 1-1,-1-2 1,8-14 0,7-11 114,-2-1-1,-1-1 1,16-46 0,-36 82-132,-1 1 3,0 0 0,0 0 0,1 0 0,-1 1 0,1-1 0,0 0 0,0 1 0,0 0 0,4-5 0,-6 8-36,1 0 0,-1-1 1,0 1-1,0 0 0,1 0 0,-1 0 1,0 0-1,0 0 0,1 0 1,-1 0-1,0 0 0,0 0 1,1 0-1,-1 0 0,0 0 1,0 0-1,1 0 0,-1 0 0,0 1 1,0-1-1,1 0 0,-1 0 1,0 0-1,0 0 0,1 0 1,-1 0-1,0 1 0,0-1 1,0 0-1,1 0 0,-1 0 0,0 1 1,0-1-1,0 0 0,0 0 1,0 0-1,0 1 0,1-1 1,-1 0-1,0 0 0,0 1 1,0-1-1,0 0 0,0 1 0,0 15 39,0-7-21,-1 60 64,-2-1 0,-4 1 0,-15 70 0,21-135-82,-12 39 44,13-41-44,-1 0 0,0 0 0,0 0 0,0 0 0,0 0 0,0-1 0,0 1 0,-1 0 1,1-1-1,-1 1 0,1 0 0,-1-1 0,0 0 0,1 1 0,-1-1 0,0 0 0,-2 1 0,3-2-3,1 0 1,-1 0-1,0 0 0,1 0 0,-1 0 1,0 0-1,0 0 0,1-1 0,-1 1 1,1 0-1,-1-1 0,0 1 0,1 0 1,-1-1-1,0 1 0,1-1 0,-1 1 1,1 0-1,-1-1 0,1 0 0,-1 1 1,1-1-1,0 1 0,-1-1 0,1 1 1,0-1-1,-1 0 0,1 1 0,0-1 1,0 0-1,0 1 0,-1-3 0,-5-22 39,4 18-31,2 0 0,-1 1-1,1-1 1,0 1 0,0-1 0,1 0 0,0 1 0,3-13 0,-3 17-6,0-1 1,0 0 0,1 0 0,-1 1-1,1-1 1,-1 1 0,1-1-1,0 1 1,0 0 0,0 0 0,0 0-1,0 0 1,1 0 0,-1 0-1,0 0 1,1 1 0,0-1 0,-1 1-1,1 0 1,0 0 0,-1 0 0,7-1-1,5-1-34,1 1 0,-1 1 0,1 0 0,27 2 0,60 14 512,-67-8-2318,-1-2-1,36 0 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5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10752,'0'0'248,"85"-64"-568,-27 45 48,15-3-240,-3 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21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11256,'0'0'4733,"13"-10"-4297,-10 7-409,6-4 59,1 0 0,-1 0 0,1 1 0,1 0 1,-1 0-1,1 1 0,0 1 0,0 0 0,23-5 0,31 0 640,98-2 0,-129 11-172,1 2 0,-1 1 0,0 2 0,56 15 0,-64-10 161,-25-10-645,0 0 1,0 1-1,0-1 1,0 1-1,0-1 1,0 1-1,0-1 1,0 1 0,0 0-1,0 0 1,-1-1-1,1 1 1,0 0-1,0 0 1,-1 0 0,1 0-1,-1 0 1,1 0-1,-1 0 1,1 0-1,-1 1 1,0-5-225,-1 1 1,0-1-1,0 1 0,-1 0 1,1-1-1,0 1 0,-1 0 0,0 0 1,1 0-1,-3-3 0,2 4-1066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9:0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1 676 8536,'0'0'-119,"9"-6"479,16-11 116,0-1-1,-1 0 1,-1-2 0,-1-1 0,0-1-1,-2-1 1,-1 0 0,29-47-1,-11 0 656,32-87-1,15-27 1064,-83 182-2093,0-1 0,0 1 0,1 0 0,-1 0 1,1-1-1,0 1 0,-1 1 0,1-1 0,0 0 0,4-3 1,-6 5-69,1 0 0,-1 0 0,1 0 0,-1 0 0,1-1 0,-1 1 0,0 0 0,1 0 0,-1 0 1,1 0-1,-1 0 0,1 0 0,-1 0 0,1 0 0,-1 0 0,1 0 0,-1 0 0,0 1 0,1-1 1,-1 0-1,1 0 0,-1 0 0,1 0 0,0 1 0,0 0 11,0 0 0,0 0 0,-1 0 0,1 1-1,0-1 1,0 0 0,-1 0 0,1 0 0,-1 1 0,1-1 0,-1 0 0,1 3-1,7 33 184,-1 0 0,-3 1 0,-1 0 0,-1-1 0,-3 1 0,0 0 0,-10 47 0,5-52-34,-2 0 0,-2-1-1,-15 38 1,24-69-175,0 1 0,1 0 0,-1 0 0,0-1 0,0 1 0,0 0 0,0-1 0,0 1 1,0 0-1,0-1 0,0 0 0,-1 1 0,1-1 0,-1 0 0,1 0 0,-1 1 0,1-1 0,-1 0 0,0-1 0,1 1 0,-1 0 0,-3 1 0,2-2 2,1 0 0,-1 0-1,1-1 1,-1 1 0,1 0-1,-1-1 1,1 0-1,-1 1 1,1-1 0,0 0-1,0 0 1,-1-1 0,1 1-1,0 0 1,-2-2-1,-3-3 24,1 1-1,-1-1 0,1 0 0,1 0 1,-1-1-1,1 0 0,1 0 0,-1 0 1,-4-11-1,1 1 52,5 13-40,1-1 0,0 1 0,0-1-1,0 0 1,1 0 0,-2-9 0,3 14-50,0 0 0,0-1 0,0 1 0,0 0 0,0 0 1,0-1-1,0 1 0,0 0 0,1 0 0,-1-1 0,0 1 1,0 0-1,0 0 0,1-1 0,-1 1 0,0 0 1,0 0-1,0 0 0,1-1 0,-1 1 0,0 0 0,0 0 1,1 0-1,-1 0 0,0 0 0,0-1 0,1 1 0,-1 0 1,0 0-1,1 0 0,-1 0 0,0 0 0,1 0 0,-1 0 1,0 0-1,0 0 0,1 0 0,-1 0 0,0 0 0,1 1 1,-1-1-1,1 0 0,15 5 23,-12-4-16,31 9-1,1-2 0,1-1 0,-1-2 0,1-2 0,0-1 0,0-2 0,0-1 0,0-2 0,70-15 0,-56 4 26,0-3 1,-1-2-1,-1-2 0,-1-2 1,-1-2-1,-1-2 0,61-49 1,-99 72 17,2-3 96,-10 7-145,0 0 0,0-1 0,0 1 0,0 0 0,0 0 0,0 0 0,1 0 1,-1 0-1,0-1 0,0 1 0,0 0 0,0 0 0,0 0 0,0-1 0,0 1 0,0 0 0,0 0 1,0 0-1,0 0 0,0-1 0,0 1 0,0 0 0,0 0 0,0 0 0,0-1 0,0 1 1,0 0-1,0 0 0,0 0 0,0 0 0,-1-1 0,1 1 0,0 0 0,0 0 0,0 0 0,0 0 1,0 0-1,0-1 0,-1 1 0,1 0 0,0 0 0,0 0 0,0 0 0,0 0 0,0 0 0,-1 0 1,1 0 1,-1 0-1,0 0 1,1 0 0,-1 0 0,1 0 0,-1 0 0,1 0 0,-1 0 0,1 0 0,-1 0 0,0 1 0,1-1 0,-1 0 0,1 0 0,-1 1 0,1-1 0,0 0 0,-1 1 0,0 0 0,-3 1 23,-18 11 16,0 0-1,1 2 1,0 1 0,2 0 0,0 2-1,0 0 1,2 1 0,0 0-1,-16 26 1,33-45-45,-11 16 54,1-1 0,-15 34 0,23-44-25,0 0-1,0 1 0,1-1 1,-1 1-1,1 0 1,1-1-1,-1 1 0,1 0 1,0 0-1,0-1 0,1 1 1,0 0-1,2 10 1,-3-15-26,0-1 0,0 1 0,1-1 0,-1 1 0,0-1 0,0 1 0,0-1 0,0 0 0,0 1 1,1-1-1,-1 1 0,0-1 0,1 1 0,-1-1 0,0 1 0,0-1 0,1 0 0,-1 1 0,1-1 0,-1 0 1,0 1-1,1-1 0,-1 0 0,1 0 0,-1 1 0,1-1 0,-1 0 0,1 0 0,-1 0 0,1 0 1,-1 0-1,1 0 0,-1 1 0,1-1 0,-1 0 0,1 0 0,-1 0 0,1-1 0,-1 1 0,1 0 1,-1 0-1,1 0 0,-1 0 0,1 0 0,-1-1 0,0 1 0,1 0 0,-1 0 0,1-1 0,-1 1 1,1 0-1,-1-1 0,0 1 0,1 0 0,0-1 0,23-28 64,-19 22-52,13-17 67,26-50 1,-7 11 74,-36 61-151,0 1-1,0 0 1,0-1 0,0 1-1,0 0 1,0-1 0,1 1-1,-1 0 1,0 0 0,4-2-1,-5 3-1,1 0-1,0 0 0,-1-1 1,1 1-1,0 0 1,-1 0-1,1 0 0,0 0 1,-1 0-1,1 0 0,-1 0 1,1 0-1,0 0 1,-1 0-1,1 0 0,0 1 1,-1-1-1,1 0 1,0 0-1,0 1 0,2 2 10,0-1 0,0 1 0,0 0 0,-1 0 0,1 0 0,-1 0 0,4 6 0,0-1-24,10 15 50,31 42 54,-41-57-67,1-1 0,-1 0 0,1-1 0,1 0 0,-1 0 1,10 5-1,-15-9-10,1-1-1,0 0 1,-1 0 0,1-1 0,0 1 0,0-1-1,0 1 1,0-1 0,-1 0 0,1 0 0,0 0-1,0 0 1,0-1 0,0 1 0,-1-1 0,1 1-1,0-1 1,-1 0 0,1 0 0,0-1 0,2-1 0,6-3 47,0-1 0,0-1 0,12-11 0,-19 16-44,19-16 144,-1-1 0,38-46 0,-45 48-11,2 0 0,17-15-1,-3 3 173,-31 30-311,0-1 1,1 1-1,-1 0 0,0-1 0,1 1 0,-1 0 1,0-1-1,1 1 0,-1 0 0,1-1 0,-1 1 1,0 0-1,1 0 0,-1 0 0,1-1 0,-1 1 1,1 0-1,-1 0 0,1 0 0,-1 0 0,0 0 1,1 0-1,-1 0 0,1 0 0,-1 0 0,2 0 1,1 11 183,-7 29-70,2-29-75,-28 185 315,25-144-218,5-52-149,0 1 0,0-1 0,0 0 0,0 0 0,0 0-1,0 1 1,0-1 0,0 0 0,0 0 0,0 0 0,0 0-1,0 1 1,0-1 0,0 0 0,0 0 0,1 0 0,-1 0-1,0 1 1,0-1 0,0 0 0,0 0 0,0 0-1,0 0 1,1 0 0,-1 0 0,0 1 0,0-1 0,0 0-1,0 0 1,1 0 0,-1 0 0,0 0 0,0 0 0,0 0-1,1 0 1,-1 0 0,0 0 0,0 0 0,0 0 0,1 0-1,-1 0 1,0 0 0,0 0 0,0 0 0,0 0 0,1 0-1,-1 0 1,0 0 0,0 0 0,0 0 0,0-1 0,1 1-1,10-7 18,4-9-1,0 0 1,-1-2-1,12-18 1,16-21 32,-31 41-42,10-11 37,-20 26-41,0 0 0,0 0 0,0 0 1,0 0-1,0 0 0,0 1 0,0-1 0,0 0 1,0 1-1,0-1 0,1 1 0,-1-1 0,0 1 1,0-1-1,1 1 0,-1 0 0,0 0 0,0 0 1,1 0-1,1 0 0,-2 0-3,-1 0 1,1 0-1,-1 0 0,1 1 0,0-1 0,-1 0 1,1 1-1,-1-1 0,1 0 0,-1 1 1,1-1-1,-1 1 0,1-1 0,-1 1 1,1-1-1,-1 1 0,1-1 0,-1 1 0,0-1 1,1 1-1,-1 0 0,0-1 0,0 1 1,1 1-1,2 20 19,-3-20-11,0-1 0,0 1 0,0 0 1,0-1-1,0 1 0,0 0 0,0-1 0,1 1 1,-1 0-1,1-1 0,-1 1 0,1-1 0,0 1 1,-1-1-1,1 1 0,0-1 0,0 1 1,0-1-1,0 0 0,0 0 0,2 2 0,-1-3-1,0 0 1,0-1-1,0 1 0,0-1 0,0 0 0,-1 1 0,1-1 0,0 0 0,-1 0 0,1 0 1,0 0-1,-1-1 0,1 1 0,1-3 0,0 2 1,22-25 36,-22 23-37,1-1 0,-1 1 1,1 0-1,0 0 1,0 1-1,0-1 0,0 1 1,1 0-1,-1 0 1,1 0-1,10-4 0,-14 7-5,1 0 0,-1 0-1,1 0 1,-1 0 0,1 0 0,-1 1-1,1-1 1,-1 1 0,1-1-1,-1 1 1,1-1 0,-1 1 0,0 0-1,1 0 1,-1-1 0,0 1-1,0 0 1,0 0 0,0 0 0,1 1-1,-1-1 1,-1 0 0,1 0-1,0 0 1,0 1 0,0 1 0,18 36 8,-18-38-10,6 20-28,-3-8 32,0-1 0,10 18 0,-13-27-5,0-1-1,0 0 0,1 0 1,-1 0-1,1 0 1,0 0-1,-1 0 0,1 0 1,0 0-1,0-1 1,0 1-1,1-1 1,-1 1-1,0-1 0,0 0 1,1 0-1,-1 0 1,5 1-1,2-1-11,1 0 0,-1-1 0,1 0 0,-1-1 1,1 0-1,-1 0 0,0-1 0,1-1 0,-1 1 0,0-1 0,11-6 0,-8 3 24,0 0 0,-1-1 0,0 0 0,0-1 0,0 0-1,-1-1 1,14-15 0,-20 19 3,0 0 1,-1 0-1,0 0 0,0 0 1,0 0-1,-1-1 0,3-6 1,-4 9-4,0 0 1,-1 0 0,1 0-1,0 0 1,-1 0-1,0-1 1,0 1-1,0 0 1,0 0 0,0 0-1,-1 0 1,0 0-1,1 0 1,-1 0-1,-2-4 1,3 6-10,0 1-1,0 0 1,-1-1-1,1 1 1,0 0-1,0 0 1,-1-1 0,1 1-1,0 0 1,0 0-1,-1 0 1,1-1-1,0 1 1,-1 0-1,1 0 1,0 0 0,-1 0-1,1 0 1,0-1-1,-1 1 1,1 0-1,0 0 1,-1 0-1,1 0 1,-1 0 0,1 0-1,0 0 1,-1 0-1,1 1 1,0-1-1,-1 0 1,-14 7 33,-10 14-2,23-20-35,-1 2 1,1-1-1,1 0 1,-1 0-1,0 1 1,0-1-1,1 0 0,0 1 1,-1 0-1,1-1 1,0 1-1,0 0 0,0 0 1,1 0-1,-1-1 1,1 1-1,-1 0 1,1 0-1,0 0 0,0 0 1,1 0-1,-1 0 1,0 0-1,1 0 0,0-1 1,-1 1-1,1 0 1,1 0-1,-1-1 0,0 1 1,0 0-1,1-1 1,0 0-1,-1 1 1,1-1-1,0 0 0,0 0 1,0 0-1,1 0 1,-1 0-1,0 0 0,1-1 1,-1 1-1,1-1 1,-1 1-1,1-1 1,5 1-1,-1 0 23,-1 0 0,1-1 0,-1 0 0,1 0 0,0-1 0,0 1 1,-1-1-1,1-1 0,0 0 0,-1 0 0,1 0 0,-1-1 0,1 1 0,-1-2 0,0 1 0,1-1 0,-1 0 0,0 0 0,-1 0 0,1-1 1,5-4-1,-1 0-232,0-1 1,0 0 0,16-19-1,-19 18-892,1-1 0,-1 1 0,7-17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9:0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1405 6824,'0'0'4285,"8"-15"-3708,363-858 3175,-218 386 17,-152 484-3637,4-17 258,-4 13 45,-3 7 459,-3 6-807,1 1 0,0-1 0,1 1 0,-1 0 0,1 0 0,-3 13 0,-1-1 15,-51 162 446,11-30-240,-120 313 336,-33-14 1,113-267-96,87-181-462,4-4-17,-1 1-65,412-242 175,-341 196-164,-34 22-14,218-145 22,-214 135 66,-68 63 142,-42 61 0,62-83-211,1-1 0,-1 2 0,1-1 0,0 0 0,0 1 0,1-1 0,0 1 0,0 0 0,1-1 0,-1 1 0,2 0 0,-1 0 0,1 8 0,0-14-13,0 0 0,0 1 0,1-1 0,-1 0 0,0 0 0,1 0 0,-1 0 0,1 0 0,-1 0 0,1 0 0,-1 0 0,1 0 0,0 0 1,0 0-1,-1 0 0,1 0 0,0 0 0,0 0 0,0-1 0,0 1 0,0 0 0,2 0 0,-1 0 3,0-1 0,0 1 1,0-1-1,1 1 0,-1-1 0,0 0 1,0 0-1,0 0 0,1 0 0,-1-1 1,3 0-1,3-1 16,-1 0 0,0-1 0,0 0 0,0 0 0,0 0 0,8-6 1,-7 2 4,1 0 0,-1 0 0,0-1 0,0-1 1,-1 1-1,0-1 0,-1 0 0,0 0 0,10-21 1,-2-3 125,17-61 0,-25 75-91,-4 13-37,-1 1-1,2-1 1,-1 1 0,1 0-1,-1-1 1,2 1 0,-1 1-1,0-1 1,1 0 0,0 1-1,6-6 1,-2 4 7,1 0 1,-1 1-1,1-1 0,0 2 1,17-7-1,-14 6-13,1 1 1,0 0-1,0 1 1,0 1-1,0 0 1,0 0-1,1 2 1,-1 0-1,1 0 1,16 3-1,-20-1 5,-1 0 0,1 0 0,-1 1 0,0 1 0,0 0 0,0 0 0,0 0 0,-1 1 0,1 0 0,-1 1 0,-1 0 0,1 0 0,-1 1 0,13 14 0,30 53 240,-33-47-32,24 29 1,-40-54-221,1 0 0,0 1 0,0-1 0,0 0 0,1 0 0,-1 0 0,1 0 0,-1 0-1,1-1 1,-1 1 0,1-1 0,0 0 0,0 1 0,0-1 0,0-1 0,0 1 0,0 0 0,0-1 0,0 1 0,0-1 0,3 0 0,-2-1 31,0 0 0,1 0-1,-1 0 1,0-1 0,-1 0 0,1 0-1,0 0 1,0 0 0,-1 0 0,1-1 0,-1 1-1,0-1 1,4-4 0,7-9-581,0-1 0,-2-1 0,0 0 0,14-29 1,-19 35-1065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9:0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8032,'0'0'5702,"6"-10"-5043,17-31-12,-16 24 383,-7 15 411,1 10-338,4 49-248,-2 0-1,-8 89 1,1-39-156,-18 131 1070,18-207-1366,1-23 37,6-17-664,1 2 18,-1 0 0,1 0 1,-2 0-1,1-1 0,1-8 1,0 1-2621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9:0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11152,'0'0'3505,"15"-5"-2941,13-3-122,0 0 0,50-5 0,324-10 3454,-200 15-1049,-199 8-2746,-1 0-1,0 0 1,1-1 0,-1 0-1,0 1 1,0-1 0,0 0 0,1 0-1,-1 0 1,0 0 0,0-1-1,0 1 1,-1 0 0,1-1 0,0 0-1,0 1 1,1-4 0,-2 4-384,0 0 1,-1 0 0,1 0-1,0 0 1,-1 0 0,0 0 0,1 0-1,-1 0 1,1 0 0,-1 0-1,0 0 1,0-2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9:0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9344,'0'0'5850,"10"8"-5259,-4-3-512,-1-1 1,0-1-1,1 1 1,0-1-1,0 0 1,0 0-1,0-1 1,0 1-1,0-2 1,1 1-1,-1 0 1,1-1-1,-1-1 1,1 1-1,11-1 1,291-36 2921,-91 8-1013,-151 25-1212,-41 3 284,37-6 0,-62 6-1010,1 0 1,0-1-1,-1 0 0,1 1 1,-1-1-1,1 0 0,-1 0 1,1 0-1,-1 0 1,0 0-1,1 0 0,-1 0 1,0 0-1,2-3 0,7-10-2424,-9 11 1068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9:0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75 7936,'0'0'4632,"-15"1"-3954,8-1-582,-6 0 83,0 1-1,1 0 0,-1 1 0,0 1 1,1 0-1,-24 9 0,12 0 132,0 1-1,1 1 1,1 1-1,0 1 1,1 1-1,1 1 1,1 1-1,-27 33 0,42-47-208,0 1-1,0-1 1,0 1-1,1 0 0,0 0 1,0 0-1,0 1 1,1-1-1,0 0 0,0 1 1,-1 10-1,3-13-50,-1 0 0,2-1 0,-1 1 0,0 0 0,1-1 0,-1 1 0,1 0 0,0-1 0,0 1-1,0-1 1,1 1 0,-1-1 0,1 0 0,0 0 0,0 0 0,0 0 0,0 0 0,1 0 0,-1 0 0,1-1 0,0 1 0,5 3 0,-3-3 4,-1 0 1,1 0-1,0 0 1,0-1-1,0 0 1,0 0-1,1-1 1,-1 1 0,0-1-1,1 0 1,-1 0-1,7-1 1,-3 0 26,0-1 1,0 0-1,0 0 1,0-1-1,0 0 1,16-7-1,-6 0 69,0 0 0,0-2 0,-1 0 0,-1-1-1,28-25 1,-11 5 155,-2-1-1,-1-1 0,-1-2 0,-2-2 0,-2 0 0,29-57 1,-53 93-250,-1-1 0,0 0 0,1 0 1,-1 0-1,-1 0 0,1 0 0,0 0 0,-1 0 1,1-1-1,-1 1 0,0 0 0,0 0 1,-1-4-1,1 7-42,0 0 0,-1 0 1,1-1-1,0 1 0,-1 0 1,1 0-1,0 0 0,-1 0 0,1-1 1,0 1-1,-1 0 0,1 0 1,0 0-1,-1 0 0,1 0 0,0 0 1,-1 0-1,1 0 0,-1 0 0,1 0 1,0 0-1,-1 0 0,1 0 1,0 0-1,-1 0 0,1 0 0,0 1 1,-1-1-1,1 0 0,0 0 1,-1 0-1,1 0 0,0 1 0,-1-1 1,1 0-1,-12 8 146,6-2-108,1 1-1,0-1 1,0 1-1,0 0 0,1 0 1,0 1-1,0-1 1,1 1-1,0 0 1,0 0-1,1 0 0,-2 15 1,0 7 47,1 0 1,1 35-1,24 254 358,0 23-32,-24-276-314,2 133 334,6-158-188,-6-41-258,0 0 0,0 0-1,0 0 1,0 0-1,0 0 1,0 0 0,1 0-1,-1-1 1,0 1-1,0 0 1,0 0 0,0 0-1,0 0 1,0 0-1,0 0 1,0 0 0,0 0-1,0 0 1,0 0-1,1 0 1,-1 0-1,0 0 1,0 0 0,0 0-1,0 0 1,0 0-1,0 0 1,0 0 0,0 0-1,0 0 1,1 0-1,-1 0 1,0 0 0,0 0-1,0 0 1,0 0-1,0 0 1,0 0 0,0 0-1,0 0 1,0 0-1,1 0 1,-1 0 0,0 0-1,0 0 1,0 1-1,0-1 1,0 0-1,0 0 1,0 0 0,0 0-1,0 0 1,0 0-1,0 0 1,0 0 0,0 0-1,0 0 1,0 1-1,0-1 1,0 0 0,0 0-1,0 0 1,0 0-1,7-8-1354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9:1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 5320,'0'0'6977,"2"16"-6676,6 256 929,-16-154-466,-4-1 0,-44 186 1,30-168-41,-3 14 606,20-118-788,5-22-93,4-19 363,6-15-676,1-1-1,1 1 1,2 0-1,0 1 1,1 0-1,23-34 1,103-124 303,-125 166-376,1 2 1,0 0-1,1 0 0,1 1 1,20-14-1,-30 25-36,-1-1 0,1 1 0,-1 0 0,1 0 0,-1 0 0,1 1 0,0-1 0,0 1 1,0 1-1,0-1 0,6 0 0,-8 2-8,1-1 0,-1 1 1,1-1-1,-1 1 0,1 0 1,-1 0-1,1 1 1,-1-1-1,0 1 0,0 0 1,0 0-1,0 0 0,0 0 1,0 0-1,0 1 1,-1-1-1,4 4 0,-2 0 4,1-1-1,-1 1 0,0 0 0,-1 0 0,1 1 1,-1-1-1,-1 1 0,1-1 0,-1 1 1,0 0-1,1 8 0,-2-4-1,0 0 0,-1 0 0,0 0 0,0 0 0,-1 0 0,-4 17 0,0-9 5,-1-1 0,0 0 0,-1 0 0,-1 0 0,-1-1 1,0 0-1,-21 27 0,26-38-9,0-1-1,0 0 1,-1 0-1,0-1 1,1 0 0,-1 1-1,-1-1 1,1-1 0,-1 1-1,1-1 1,-1 0-1,0 0 1,0-1 0,0 0-1,0 0 1,-1 0 0,1-1-1,0 0 1,-1 0-1,1-1 1,-1 1 0,1-1-1,-1-1 1,1 1 0,-1-1-1,1 0 1,-1-1 0,1 0-1,0 0 1,0 0-1,0-1 1,0 1 0,-8-6-1,10 5 5,3 2-8,-1 0 0,0 0 0,1 0 0,-1 0 0,1 0 0,-1 1 0,0-1 0,0 0 0,0 1 0,1-1 0,-1 1 0,0 0 0,0-1 0,0 1 0,0 0 0,0 0 0,-3 1 0,5-1-11,0 0 0,-1 1 1,1-1-1,0 0 0,0 1 0,0-1 0,0 0 1,0 1-1,-1-1 0,1 0 0,0 1 0,0-1 1,0 0-1,0 1 0,0-1 0,0 1 0,0-1 1,0 0-1,0 1 0,0-1 0,1 0 0,-1 1 1,0-1-1,0 0 0,0 1 0,0-1 1,0 0-1,1 1 0,-1-1 0,0 0 0,0 0 1,0 1-1,1-1 0,-1 0 0,0 0 0,0 1 1,1-1-1,-1 0 0,0 0 0,1 0 0,-1 0 1,1 1-1,12 9 7,-9-8-7,-1-1 0,1 0 0,0 0 0,0 0 0,0 0 0,0-1 0,0 0 0,0 1 0,0-1 0,0-1 0,0 1 0,4-1 0,50-15 69,-41 11-49,10-5 45,0 0 1,-1-2 0,27-16 0,71-50 344,-80 48-219,-22 16-35,-2 0 1,1-2 0,-2 0-1,28-30 1,-46 44-139,0 1 0,0-1-1,0 1 1,1 0 0,-1-1 0,0 1 0,1 0 0,-1 0 0,1 0-1,0 0 1,-1 0 0,1 0 0,0 1 0,-1-1 0,1 0 0,0 1-1,2-1 1,-4 1-12,1 0 0,-1 0-1,1 0 1,-1 0 0,1 0 0,-1 1-1,1-1 1,-1 0 0,0 0 0,1 0-1,-1 1 1,1-1 0,-1 0 0,0 1-1,1-1 1,-1 0 0,0 1 0,1-1-1,-1 0 1,0 1 0,1-1 0,-1 0-1,0 1 1,0 0 0,2 20 78,-12 57 49,-3 34 9,13-109-137,0-1 0,0 0 0,0 1 0,0-1 1,0 0-1,0 1 0,1-1 0,-1 0 0,1 0 0,0 1 1,1 3-1,-1-6-4,0 1 0,-1 0 0,1-1 1,0 0-1,0 1 0,0-1 0,-1 1 0,1-1 1,0 0-1,0 0 0,0 1 0,0-1 1,0 0-1,0 0 0,0 0 0,-1 0 0,1 0 1,0 0-1,0 0 0,0 0 0,0-1 0,0 1 1,0 0-1,0 0 0,-1-1 0,1 1 1,0-1-1,0 1 0,0 0 0,-1-1 0,1 0 1,1 0-1,22-15 35,-1 0 1,0-2-1,-1 0 1,-1-2-1,26-30 0,23-21 132,-69 69-160,1 1 1,0-1-1,0 0 0,1 1 1,-1 0-1,0-1 1,0 1-1,1 0 1,1-1-1,-3 2-6,0 0 0,0 0 0,0-1 0,0 1 0,0 0 0,0 0-1,0 0 1,0 0 0,0 1 0,0-1 0,0 0 0,0 0 0,0 0 0,-1 1 0,1-1 0,0 0 0,2 2 0,-1 0-3,-1-1 0,1 1 0,0 0 0,-1 1 1,1-1-1,-1 0 0,0 0 0,0 0 0,0 1 0,0-1 1,0 1-1,0-1 0,-1 1 0,1-1 0,-1 1 0,1 3 0,1 13-2,14 87-15,-16-104 16,1 0 0,-1-1 0,1 1 0,0 0-1,-1 0 1,1 0 0,0 0 0,0 0 0,0-1 0,0 1-1,0 0 1,1-1 0,-1 1 0,0-1 0,1 1 0,-1-1-1,1 0 1,-1 0 0,1 0 0,2 2 0,-1-2 1,-1-1 0,1 1 1,0 0-1,0-1 0,-1 0 1,1 1-1,0-1 0,0 0 1,0-1-1,-1 1 0,1 0 1,5-2-1,2-2 6,1 1 0,-1-2 0,-1 1 1,1-2-1,-1 1 0,11-8 0,-2-2 1,-1 0 0,-1-2 0,0 1-1,-1-2 1,17-25 0,-7 4 20,34-69 0,106-306 54,-147 362-45,-3 0-1,15-86 1,-30 135-35,0 0 1,1 0-1,-1 0 1,-1 0-1,1 0 1,0-1-1,-2-2 1,2 5-3,0 1 1,0 0 0,0-1-1,0 1 1,0 0-1,0 0 1,-1-1-1,1 1 1,0 0-1,0 0 1,0-1-1,0 1 1,-1 0 0,1 0-1,0-1 1,0 1-1,-1 0 1,1 0-1,0 0 1,0 0-1,-1-1 1,1 1-1,0 0 1,-1 0 0,1 0-1,0 0 1,-1 0-1,0 0 1,1 0 0,-1 0-1,0 1 1,0-1 0,1 1-1,-1-1 1,0 0 0,1 1-1,-1-1 1,0 1 0,1-1-1,-1 1 1,1 0 0,-1-1-1,1 1 1,-1 0-1,-5 8 0,0-1-1,1 1 0,0 1 0,1-1 0,-7 19 0,-9 54-31,11-30 16,2 1 0,3-1 0,2 63 0,6-40 34,23 123 0,23 30 49,-16-134-285,-31-88-351,-1-10 509,-1-11-3195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9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10848,'0'0'997,"14"-6"-538,60-20 399,1 3 1,112-20 0,-122 33-138,0 3 1,1 2 0,102 6-1,-32 14 544,-84-7-3337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0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1567 4312,'0'0'4397,"7"-14"-4026,9-22-87,2 2 1,1 0 0,27-34-1,29-30 751,-3-3 0,-6-3 0,98-205 0,-116 180-24,-41 107-780,-6 20-189,0 0 1,-1 0-1,1 0 1,-1 0-1,1 0 1,-1 0-1,0 0 1,1 0-1,-1 0 1,-1-1-1,1 1 1,0 0-1,0 0 1,-1 0-1,1 0 1,-2-3-1,-18 42 326,1 4-330,2 1 0,1 1 0,3 1 0,-10 56 0,12-34 2,3 1 1,1 86-1,7-149-39,3 59 31,-2-59-30,-1-1 1,1 1-1,0 0 1,0-1-1,0 1 0,0-1 1,1 0-1,-1 1 1,1-1-1,0 0 0,0 0 1,0 0-1,1 0 1,3 4-1,-5-7-1,1 1-1,-1 0 0,1-1 1,-1 1-1,1-1 1,-1 1-1,1-1 1,-1 0-1,1 1 0,0-1 1,-1 0-1,1 0 1,-1 0-1,1-1 1,-1 1-1,1 0 0,0 0 1,-1-1-1,1 1 1,-1-1-1,2-1 1,31-16 5,-18 5-6,-1 1 1,0-2-1,-1 0 0,21-28 1,43-70-1,-64 89-1,64-112 0,-15 22 8,-53 97-4,73-118 112,91-202 0,-157 296-84,32-84 53,-43 107-43,-1-1 0,-1 1 0,-1-1 0,0 0 0,-1-22 0,-5 22 65,3 18-100,0 0-1,0 0 1,-1-1-1,1 1 1,0 0-1,0 0 1,-1 0-1,1 0 1,0 0-1,0 0 0,-1-1 1,1 1-1,0 0 1,0 0-1,-1 0 1,1 0-1,0 0 1,0 0-1,-1 0 1,1 0-1,0 0 1,0 0-1,-1 0 1,1 0-1,0 0 1,0 1-1,-1-1 1,1 0-1,0 0 0,0 0 1,0 0-1,-1 0 1,1 0-1,0 1 1,-4 2 24,1 0 1,-1 1-1,1-1 1,0 1-1,-3 5 0,-7 13 18,1 1-1,2 0 1,0 0-1,1 1 1,-7 37-1,0-6-2,-126 389 217,102-332-231,-10 35 72,44-130-82,0-1 0,-1 1 1,-1-2-1,-10 18 0,-7 12 51,23-41-69,1-1 4,-1 0 0,0 0 0,1 0-1,-1 0 1,0 0 0,-1 0 0,1 0 0,0 0-1,-5 3 1,2 2 88,6-7-7,3-5-15,12-26 6,-3 5-23,18-23 0,-26 40-31,1 1-1,0 0 1,1 1 0,-1-1-1,1 1 1,0 0-1,11-6 1,-18 12-21,1 0-1,0 1 1,0-1 0,-1 0-1,1 0 1,0 0-1,0 1 1,-1-1 0,1 0-1,0 0 1,-1 1 0,1-1-1,0 1 1,-1-1-1,1 1 1,-1-1 0,1 1-1,-1-1 1,1 1-1,-1-1 1,1 1 0,-1 0-1,1-1 1,-1 1 0,0 0-1,1-1 1,-1 1-1,0 0 1,0-1 0,1 2-1,10 26 23,-11-28-24,5 14-16,0 0 0,1-1 0,13 24 0,-16-33 10,1 1-1,-1-1 1,1 0 0,-1-1 0,1 1 0,0-1 0,0 1-1,1-1 1,-1 0 0,1-1 0,0 1 0,-1-1 0,1 0 0,6 2-1,-2-2 17,-1 0 0,1-1 0,0 0 0,0-1 0,-1 0 0,1 0 0,0-1 0,0 0 0,-1 0 0,1-1 0,13-5 0,-7 2 18,0-1-1,0-1 0,0 0 1,-1-1-1,19-14 0,-27 17 7,0-1 0,0 0 0,-1 0 0,1-1-1,-2 1 1,1-1 0,-1 0 0,0 0 0,0 0 0,-1-1-1,1 0 1,-2 1 0,1-1 0,2-16 0,-5 23-30,0 0 0,0 0 0,1 0 0,-1 0 0,0 0 0,0 0 0,0 1 0,0-1 0,0 0 0,0 0 0,0 0 0,0 0 0,-1 0 0,1 0 0,0 0 0,0 0 0,-1 0 0,1 0 0,-1 1 0,1-1 0,-1 0 0,1 0 0,-2-1 0,1 2 1,0-1-1,1 1 1,-1 0 0,0-1 0,0 1-1,0 0 1,0 0 0,0 0 0,0 0 0,0 0-1,0 0 1,0 0 0,0 0 0,0 0 0,0 0-1,0 1 1,0-1 0,-1 1 0,-5 1 13,0 2 1,1-1-1,-1 0 1,-9 8 0,11-6-11,-1 0 0,1 0 1,0 1-1,1 0 0,0 0 1,-1 0-1,2 0 0,-1 1 1,1-1-1,0 1 0,0 0 1,1 0-1,0 0 0,0 0 1,-1 14-1,2-13 4,0 0-1,0 0 1,1 1 0,0-1-1,1 0 1,0 0 0,0 1-1,1-1 1,0 0 0,0 0 0,1 0-1,0-1 1,0 1 0,5 7-1,-5-11 6,0 0-1,0 0 0,0 0 0,0-1 0,0 1 1,1-1-1,7 6 0,-9-7-9,1-1-1,-1 0 1,1 0 0,-1-1 0,1 1-1,-1 0 1,1-1 0,0 1 0,-1-1-1,1 0 1,0 0 0,-1 0-1,1 0 1,0-1 0,4 0 0,2-1 27,0-1 0,-1 0 1,1 0-1,-1-1 0,1 0 0,14-10 1,41-36 215,-42 31-174,2 4 23,-20 13-78,0-1 0,0 1 0,0-1-1,-1 1 1,1-1 0,4-6 0,13-5 186,-16 9-176,-1 0 0,0-1-1,0 0 1,0 0-1,-1 0 1,0 0 0,0 0-1,-1-1 1,3-10-1,3-7-7,-16 64-59,1 0 0,-2 44 1,9-83 32,0 1 0,0-1 1,0 1-1,0 0 1,0-1-1,0 1 0,0-1 1,1 1-1,-1-1 1,1 1-1,-1-1 0,1 1 1,-1-1-1,1 0 0,0 1 1,0-1-1,0 0 1,0 1-1,1 0 0,-1-1 0,0-1 0,0 1 0,0-1 0,0 0 0,0 1 0,0-1 0,0 0 0,0 0 0,0 0 0,1 1 0,-1-1 0,0 0-1,0-1 1,0 1 0,0 0 0,0 0 0,0 0 0,0-1 0,2 0 0,5-2-4,-2 0 0,1-1 0,0 0 0,-1 0 0,12-11 0,5-6 25,26-32 1,-28 29 58,-20 23-73,0 0 0,0 0-1,0 0 1,0 0 0,0 1 0,0-1 0,0 0 0,1 0 0,-1 1 0,0-1 0,0 1 0,1-1 0,-1 1 0,2-1 0,-2 1-3,-1 0-1,1 0 1,-1 0 0,1 0 0,-1 0-1,1 1 1,-1-1 0,0 0 0,1 0-1,-1 0 1,1 1 0,-1-1-1,1 0 1,-1 1 0,0-1 0,1 0-1,-1 1 1,0-1 0,1 0 0,-1 1-1,0-1 1,1 1 0,-1-1-1,0 1 1,0-1 0,0 0 0,1 1-1,-1-1 1,0 1 0,0-1 0,0 1-1,0-1 1,0 1 0,0-1-1,0 1 1,0-1 0,0 1 0,0-1-1,0 1 1,0-1 0,0 1 0,-1 0-1,-3 41 61,-2 0 0,-21 76 0,-41 78-30,33-114-16,-82 141 0,115-220-19,0 0 1,0 0-1,-1 0 0,1 0 0,-1-1 0,1 1 0,-1-1 0,0 0 0,1 1 1,-1-1-1,-1-1 0,1 1 0,0 0 0,-6 1 0,7-2 7,1-1-1,0 0 1,-1 0-1,1 0 1,-1 0-1,1 0 1,-1 0-1,1 0 1,-1 0-1,1-1 1,-1 1-1,1-1 1,-1 1-1,1-1 1,0 1-1,-1-1 1,1 0-1,0 1 1,0-1-1,-1 0 1,1 0-1,0 0 1,0 0-1,0 0 1,0-1-1,0 1 1,0 0-1,0 0 0,1 0 1,-1-1-1,0 1 1,1-1-1,-1 1 1,1 0-1,-1-1 1,1 1-1,0-4 1,-1 2-1,0-1 0,1 1-1,0-1 1,-1 1 0,1-1 0,1 1 0,-1-1 0,0 1-1,1-1 1,0 1 0,0-1 0,0 1 0,0 0 0,1-1-1,-1 1 1,1 0 0,0 0 0,-1 0 0,2 0 0,-1 0-1,0 1 1,0-1 0,1 1 0,0-1 0,3-2 0,3-2 7,0 1 0,0 0 0,1 0 0,0 1 0,0 0 0,19-6 0,-11 6-34,0 1 0,0 2 0,22-2 0,-19 2-49,33-7 0,-46 7 60,-1 0-1,1 0 1,-1-1-1,0 0 0,0-1 1,-1 1-1,1-1 1,7-7-1,32-34-571,-32 29-2432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0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7136,'0'0'746,"12"-10"-354,-3 2-300,-4 3-32,1 0-1,-1 1 1,1-1 0,0 1-1,1 0 1,-1 1 0,1 0-1,-1 0 1,1 0-1,0 0 1,0 1 0,0 1-1,10-2 1,226-11 1780,12-1-489,250-73-1841,-487 84-8012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21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8536,'0'0'6261,"12"1"-5554,605 28 5036,-583-28-5367,90-2 1554,-95-8-1155,-21 2-3697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0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554 809 4008,'0'0'4568,"-11"-8"-4270,5 4-241,3 1-30,0 0 0,0 1 0,0 0 0,0 0-1,-1 0 1,1 0 0,-1 1 0,1-1 0,-1 1 0,0 0 0,1 0 0,-1 0-1,0 0 1,0 1 0,0-1 0,1 1 0,-1 0 0,0 0 0,0 1 0,0-1-1,-4 2 1,-19 7 220,0 1-1,1 1 1,0 1-1,-42 28 0,20-7 266,-58 53-1,88-70-349,0 1 0,-16 22 0,29-33-95,-1 1 0,2 1 0,-1-1 0,1 1 1,0 0-1,0 0 0,1 0 0,0 0 0,-3 14 0,6-20-44,0-1 0,0 1 0,-1 0-1,1-1 1,0 1 0,0-1 0,0 1-1,1 0 1,-1-1 0,0 1 0,1-1-1,-1 1 1,1 0 0,-1-1 0,1 1-1,0-1 1,-1 1 0,1-1 0,0 0-1,0 1 1,1 0 0,0 0 0,0-1 1,0 0-1,0 1 1,0-1 0,0 0-1,1 0 1,-1-1-1,0 1 1,0 0-1,0-1 1,1 1-1,-1-1 1,3 0-1,4 1 36,1-2 0,-1 1 0,0-1-1,0-1 1,0 1 0,11-5 0,-8 2 37,-1-1 0,1 0 0,-1-1 0,0 0 0,-1 0 0,1-2 0,-1 1 0,-1-1 0,0 0 0,0-1 0,0 0 0,-1-1 0,0 0 0,8-14 0,28-54 683,-13 21 129,-22 35-486,-7 15-262,1 1 0,-1 0 0,1 0 0,1 0 0,3-6-1,-7 11-142,1 1 0,0-1 0,0 0 0,-1 0 0,1 0 0,0 1 0,0-1 0,0 0 0,0 1 0,0-1 0,0 1 0,0-1 0,0 1 0,0 0 1,0-1-1,0 1 0,0 0 0,0-1 0,0 1 0,0 0 0,0 0 0,0 0 0,1 0 0,-1 0 0,0 1 0,0-1 0,0 0 0,0 0 0,0 1 0,0-1 0,0 0 0,0 1 0,0-1 0,0 1 0,1 1 0,23 6 137,-23-7-145,0-1 1,0 0 0,0 1 0,0-1 0,0 1 0,0 0 0,-1 0 0,1-1-1,0 1 1,0 0 0,-1 1 0,1-1 0,-1 0 0,1 0 0,-1 1-1,1-1 1,-1 1 0,2 1 0,-1 3 0,0-1 0,0 1 0,-1 0 0,0 0 0,0 0 0,0 0 0,-1 0 0,0 0 0,0 0 0,0 0 0,-1 0 0,-2 11 0,-3 8 38,-16 41 0,14-44-14,-4 3 27,9-20-40,0-1-1,1 0 0,0 1 1,0-1-1,0 1 0,1 0 0,0-1 1,-1 6-1,-4-2 77,6-8-95,0 0 0,0 0 0,0 0 0,0 0 1,0 0-1,-1 1 0,1-1 0,0 0 0,0 0 0,0 0 0,0 0 0,0 0 0,0 0 0,0 0 1,0 0-1,0 0 0,-1 0 0,1 0 0,0 0 0,0 0 0,0 0 0,0 0 0,0 1 1,0-1-1,0 0 0,0 0 0,0 0 0,0 0 0,0 0 0,0 0 0,0 0 0,0 0 0,0 1 1,0-1-1,0 0 0,0 0 0,0 0 0,0 0 0,0 0 0,0 0 0,0 0 0,0 0 0,0 1 1,0-1-1,0 0 0,0 0 0,0 0 0,0 0 0,0 0 0,0 0 0,0 0 0,0 0 1,0 0-1,1 0 0,-1 1 0,0-1 0,0 0 0,0 0 0,0 0 0,0 0 0,0 0-1,1 1-1,-1-1 1,0 0-1,1 1 0,-1-1 1,0 0-1,0 1 1,0-1-1,0 1 0,1-1 1,-1 0-1,0 1 1,0-1-1,0 1 0,0-1 1,0 1-1,0-1 1,0 1-1,0-1 1,0 0-1,0 1 0,0-1 1,0 1-1,-1-1 1,1 1-1,0-1 0,0 0 1,-1 1-1,-8 17 4,5-10-2,-45 113 1,-8 20 35,48-125-39,0-1 0,0 1 0,-2-2 0,0 0 0,0 0 0,-22 20 0,13-16 18,-43 35 24,56-48-36,0 0 0,0-1 1,-1 0-1,0 0 0,0 0 1,0-1-1,-9 2 0,15-4-4,1-1-1,-1 0 0,0 1 0,1-1 1,-1 0-1,0 0 0,0 0 0,1 0 1,-1 0-1,0-1 0,1 1 0,-1 0 1,0-1-1,1 1 0,-1-1 0,1 0 1,-1 0-1,0 1 0,1-1 0,0 0 1,-1 0-1,1 0 0,0 0 0,-1-1 1,1 1-1,0 0 0,0-1 0,0 1 1,0 0-1,0-1 0,0 1 0,0-1 1,1 0-1,-1 1 0,1-1 0,-1 1 1,1-1-1,-1 0 0,1-2 0,-1-1 1,0 0-1,1 0 1,0 0-1,0 0 1,0 0-1,0 0 1,1 0-1,0 0 1,0 1-1,0-1 0,1 0 1,3-8-1,2 1 4,1 1 0,0-1 0,1 1 0,0 1 0,0 0 0,1 0 0,20-14 0,87-51 44,-78 52-41,157-93 44,-105 58 140,104-86 0,-165 118-71,-2 0 0,-1-2 0,-1 0 0,32-48 0,-19 29 411,-37 42-413,-4 6-42,-8 13 2,-10 29 27,9-21-94,-13 39-1,22-55-22,0 0 0,1 0 0,-1 1 0,1-1 0,1 1 0,-1-1 0,1 1 0,1-1-1,-1 1 1,1-1 0,2 8 0,-3-12 9,0 0 0,1 0 0,-1 0 0,1 0-1,0 0 1,-1 0 0,1 0 0,0-1 0,0 1 0,0 0-1,0-1 1,0 1 0,1-1 0,-1 1 0,1-1-1,-1 1 1,1-1 0,-1 0 0,1 0 0,-1 0 0,1 0-1,0 0 1,0 0 0,0 0 0,-1-1 0,1 1-1,0 0 1,0-1 0,0 0 0,0 1 0,0-1 0,0 0-1,0 0 1,0 0 0,0 0 0,0-1 0,0 1-1,2-1 1,7-3 14,0 0 0,-1 0-1,1-1 1,-1 0 0,14-11-1,-9 7 4,2-3 38,0 0 1,28-27 0,-7 4 107,-36 34-148,2-3 15,1 0 0,0 0 0,0 0 0,0 1 0,1 0-1,8-4 1,-13 7-25,0 0-1,-1 1 1,1-1-1,0 0 1,-1 1-1,1-1 1,0 0-1,-1 1 1,1-1-1,-1 1 1,1-1-1,-1 1 1,1-1-1,-1 1 1,1 0-1,-1-1 1,0 1-1,1 0 1,-1-1-1,0 1 1,0 0-1,1-1 1,-1 1-1,0 0 1,0-1-1,0 1 1,0 0-1,0 0 1,0-1-1,0 1 1,0 0-1,0 1 1,-1 27 3,-8 30-3,-4-1 1,-2 0-1,-26 65 0,35-106-2,-73 196 0,61-171 0,-2-1 0,-49 75 0,67-113 0,1-2 1,1 1-1,-1-1 0,0 1 1,0-1-1,0 0 0,-1 1 1,1-1-1,0 0 0,0 0 1,-1 0-1,1 0 0,-1 0 1,1 0-1,-1 0 0,-2 1 1,4-3 1,-1 0 0,1 1 1,0-1-1,0 0 0,-1 1 1,1-1-1,0 0 0,0 0 1,0 1-1,0-1 0,0 0 1,0 0-1,0 1 1,0-1-1,1 0 0,-1 0 1,0 1-1,0-1 0,1 0 1,0-1-1,10-27 21,3 0 1,0 1-1,1 1 1,2 0 0,26-31-1,112-117 40,-136 154-58,269-254 86,-267 256-82,9-6 62,39-42 1,-68 65-57,0 1 0,0 0-1,0-1 1,0 1 0,0-1 0,0 1 0,0-1 0,0 0 0,-1 1-1,1-1 1,-1 0 0,1 1 0,-1-1 0,1-2 0,-1 3 23,0 0 25,-1 1-57,1 0 0,0-1 0,0 1 0,0-1 0,0 1-1,0 0 1,0-1 0,0 1 0,0 0 0,0-1 0,0 1 0,0-1-1,0 1 1,1 0 0,-1-1 0,0 1 0,0 0 0,0-1-1,0 1 1,1 0 0,-1-1 0,0 1 0,0 0 0,0-1-1,1 1 1,-1 0 0,0 0 0,1-1 0,-1 1 0,0 0-1,1 0 1,-1 0 0,0 0 0,1-1 0,-1 1 0,17-2 87,-16 2-86,1 0 1,-1-1-1,0 1 0,0 0 1,0 0-1,1-1 1,-1 1-1,0 0 0,0 0 1,1 0-1,-1 0 1,0 1-1,0-1 0,1 0 1,-1 1-1,0-1 1,0 0-1,0 1 0,0-1 1,0 1-1,1 0 0,-1-1 1,0 1-1,0 0 1,-1 0-1,1 0 0,0-1 1,0 1-1,0 0 1,0 0-1,-1 0 0,1 0 1,0 1-1,0 0 1,4 12-4,0 1 1,0-1-1,-2 1 1,0-1 0,0 1-1,-1 0 1,-1 1-1,-1 17 1,4 34-89,-4-64 83,0 0 0,1 0 0,0 0 1,0 0-1,0 0 0,0 0 0,0 0 0,0 0 1,1-1-1,-1 1 0,1-1 0,0 1 0,0-1 0,0 1 1,0-1-1,0 0 0,1 0 0,-1 0 0,0 0 0,1-1 1,0 1-1,-1-1 0,1 1 0,0-1 0,0 0 0,0 0 1,0 0-1,0 0 0,0-1 0,0 1 0,0-1 1,0 0-1,5 0 0,12-2 14,1-1 1,-1 0-1,0-2 1,0 0 0,0-1-1,24-12 1,111-62 43,-112 56-49,139-83 87,-158 97-89,-49 39-6,9-13-8,1 1 1,1 1-1,0 0 0,2 1 0,0 0 0,-16 35 1,20-23-38,8-29 44,0-1-1,0 1 0,-1-1 0,1 1 0,0-1 1,0 1-1,0-1 0,1 1 0,-1-1 0,0 1 1,1-1-1,-1 1 0,0-1 0,1 1 0,0-1 1,1 3-1,-2-4 2,1 1 0,0-1 0,-1 0 0,1 0 1,0 0-1,-1 1 0,1-1 0,0 0 0,0 0 0,-1 0 0,1 0 1,0 0-1,-1 0 0,1 0 0,0 0 0,-1-1 0,1 1 0,0 0 1,-1 0-1,1 0 0,0-1 0,-1 1 0,1 0 0,0-1 0,-1 1 1,1-1-1,0 0 0,19-14 32,-19 14-29,16-15 15,0-1 0,-1 0 1,23-33-1,6-6 89,-23 115-109,-20-53-6,1-1 0,0 1 0,0 0 0,0-1-1,1 0 1,7 8 0,-9-11 7,1 0-1,0 0 1,0 0 0,-1 0-1,1-1 1,0 1 0,0-1-1,1 0 1,-1 0 0,0 0-1,0 0 1,0 0 0,1-1-1,-1 0 1,4 1 0,1-2 2,-1 1 1,1-1-1,0 0 1,-1-1-1,1 0 1,-1 0 0,0 0-1,1-1 1,-1 0-1,-1-1 1,1 0-1,0 0 1,-1 0 0,0-1-1,10-8 1,6-9 17,0-1 0,28-38-1,-47 57-17,32-45 35,-2-2-1,31-65 0,44-116 64,-86 180-74,-14 34-18,32-71 34,50-165 0,-63 171-20,-26 77-27,-3 6-10,-3 11-16,-30 102-29,5 2 0,5 1 0,5 1 0,-5 131 1,23-218 50,1-1 1,2 0 0,1 1-1,1-1 1,1 0 0,11 36-1,-12-55 10,1 0 0,0-1 0,1 1 0,0-1 0,1 0 0,0-1 0,0 1 0,10 9 0,-12-13 0,1 0 0,0-1 0,1 1 0,-1-1 0,1-1 0,-1 1 0,1-1 0,0 0 0,0 0 0,1-1 0,-1 1 0,1-1 0,11 1 0,-7-2 6,0 0-1,0-1 0,0 0 1,0-1-1,0-1 0,0 0 1,0 0-1,0-1 0,0 0 1,-1-1-1,18-9 0,-21 10 10,-1-1 0,1-1-1,-1 1 1,1-1 0,-1-1 0,-1 1-1,1-1 1,-1 0 0,0 0 0,0 0-1,-1-1 1,0 1 0,0-1 0,0 0-1,-1-1 1,0 1 0,3-11 0,-6 16-6,1 0 0,-1 0 0,1-1 0,-1 1 1,0 0-1,1-1 0,-1 1 0,0-1 1,-1 1-1,1 0 0,0-1 0,-1 1 0,1 0 1,-1-1-1,0 1 0,-1-3 0,1 4-4,0 0-1,0 0 0,0 1 0,0-1 1,0 0-1,0 0 0,0 1 1,0-1-1,0 1 0,0-1 0,-1 1 1,1-1-1,0 1 0,0 0 1,0-1-1,-1 1 0,1 0 0,0 0 1,-1 0-1,1 0 0,0 0 1,0 0-1,-1 0 0,1 1 0,0-1 1,0 0-1,-1 1 0,1-1 1,-2 2-1,0-1-2,0 0 0,0 0 1,0 0-1,-1 1 0,2-1 0,-1 1 0,0 0 1,0 0-1,0 0 0,1 0 0,-1 0 0,1 0 1,0 1-1,0 0 0,0-1 0,0 1 1,0 0-1,0 0 0,1 0 0,-1 0 0,1 0 1,0 0-1,0 0 0,0 1 0,0-1 0,1 0 1,-1 0-1,1 1 0,0-1 0,0 1 0,0-1 1,0 0-1,1 1 0,-1-1 0,1 0 1,0 0-1,0 1 0,0-1 0,1 0 0,-1 0 1,1 0-1,-1 0 0,5 4 0,3 3-9,0-1 0,1-1 0,0 0 1,0 0-1,1-1 0,0 0 0,0-1 0,22 9 0,-15-8-4,0-1 0,0 0 1,1-2-1,-1 0 0,27 1 1,-32-4 5,-1-1 1,0-1 0,1 0-1,-1 0 1,0-2 0,0 1-1,0-1 1,0-1 0,0 0-1,-1-1 1,16-9 0,-18 9-50,0-1 0,-1 0 1,0 0-1,-1-1 1,1 0-1,-1-1 0,-1 1 1,1-1-1,-1 0 1,-1-1-1,1 0 0,-2 1 1,1-2-1,4-12 1,2-12-3219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0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65 337 10656,'0'0'325,"-11"-6"-210,-33-20-17,43 26-95,1 0-1,-1-1 0,1 1 0,-1 0 1,1 0-1,-1-1 0,1 1 1,-1 0-1,1-1 0,0 1 1,-1 0-1,1-1 0,0 1 0,-1-1 1,1 1-1,0-1 0,-1 1 1,1-1-1,0 1 0,0-1 0,0 1 1,-1-1-1,1 1 0,0-1 1,0 1-1,0-1 0,0 1 0,0-1 1,0 1-1,0-1 0,0 0 1,0 1-1,0-1 0,0 1 1,0-1-1,1 0 0,13-8 56,41-8 5,-24 8-13,814-167 2778,-724 156-2456,267-35-797,-374 54-9728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1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1257 5720,'0'0'4044,"-11"-4"-3567,-37-9 6,46 13-443,-1 0 1,0 0 0,1 1-1,-1-1 1,1 0 0,-1 1-1,1-1 1,-1 1 0,1 0-1,-1 0 1,1 0 0,-1 0-1,1 1 1,0-1-1,0 1 1,0-1 0,0 1-1,-3 2 1,-3 3 117,-3 1 43,0 1 0,1 0 0,0 1-1,1 0 1,0 1 0,0 0 0,-11 20-1,17-27-134,0 1-1,1-1 0,-1 1 0,1 0 1,1 0-1,-1 0 0,1 0 0,-1 0 1,1 1-1,1-1 0,-1 0 0,1 1 1,0-1-1,0 0 0,1 0 0,-1 1 1,1-1-1,0 0 0,1 0 0,-1 0 0,1 0 1,0 0-1,3 6 0,-2-8-25,0 1 0,0-1 0,0 0 1,0 0-1,1 0 0,-1 0 0,1 0 0,0-1 0,0 1 0,0-1 0,0 0 0,0-1 0,0 1 0,0-1 0,1 1 0,-1-1 0,1-1 1,-1 1-1,1 0 0,-1-1 0,1 0 0,7-1 0,-5 0 14,0 1 1,0-1-1,0-1 1,0 0-1,0 0 1,0 0-1,0-1 0,-1 1 1,1-2-1,-1 1 1,0-1-1,0 0 1,10-9-1,-8 5 21,-1 0 0,0-1 0,-1 0 0,1-1 0,-2 0 0,1 0 0,5-16 0,-8 19-16,-1 0 0,0 1 0,0-1 0,-1 0 0,0 0 0,0 0 0,0 0 0,-1 0 0,0 0 0,-1-1 1,0 1-1,0 0 0,-3-9 0,4 15-44,0 1 0,0-1 0,-1 1 0,1-1 0,-1 0-1,1 1 1,-1-1 0,1 1 0,-1-1 0,1 1 0,-1-1 0,1 1 0,-1-1 0,1 1 0,-1 0 0,0-1 0,1 1 0,-1 0 0,0-1 0,1 1 0,-1 0 0,0 0 0,1 0 0,-1 0 0,0 0 0,0 0-1,0 0 1,-2 0 22,1 0-1,0 0 1,0 0-1,-1 1 0,1-1 1,0 1-1,0 0 1,0 0-1,-3 1 0,4-2-13,-1 1-1,1 0 0,0 0 0,-1 0 0,1 0 0,0 0 0,0 0 0,0 0 0,0 0 0,0 0 0,0 0 0,0 1 0,-1 0 0,2-1-14,0 0-1,-1-1 1,1 1 0,0-1-1,0 1 1,0 0 0,0-1-1,0 1 1,0-1 0,0 1-1,0 0 1,0-1 0,0 1-1,1-1 1,-1 1 0,0 0-1,0-1 1,1 1 0,-1-1-1,0 1 1,0-1 0,1 1-1,-1-1 1,1 1 0,-1-1-1,0 1 1,1-1-1,-1 0 1,1 1 0,-1-1-1,1 1 1,0-1 0,4 3 3,-1-1-1,0-1 1,1 1 0,-1 0 0,1-1 0,-1 0-1,1 0 1,-1 0 0,1-1 0,0 0 0,0 0-1,-1 0 1,9-1 0,6-2 5,36-10-1,-44 10-8,40-14 9,0-2 1,-1-3-1,-2-1 0,73-48 0,-117 69 1,0-1 0,0 1 0,0 0 0,0 0-1,0 0 1,1 1 0,-1 0 0,1-1 0,6 0-1,-9 2-8,0 1-1,-1-1 1,1 0-1,-1 0 1,1 1-1,-1-1 1,1 1-1,-1-1 1,1 1-1,-1 0 1,0 0-1,1-1 1,-1 1-1,0 0 1,1 0-1,-1 0 1,0 0-1,0 1 1,0-1-1,0 0 1,0 0-1,0 1 1,0-1-1,-1 0 1,1 1-1,0-1 1,-1 1-1,1-1 1,-1 1-1,0-1 1,1 3-1,2 7 20,-1 1 0,0 0-1,-1 0 1,-1 0 0,0 20 0,-11 62 68,10-84-88,-22 116 87,-6-2 0,-67 184-1,56-208 19,35-92-79,2-13 21,2-16 13,6-22-1,2 0 0,12-46 0,-11 55-19,10-34 45,3 0 1,31-67-1,71-123 170,-104 220-206,3 1 0,0 0 0,3 2 0,1 1 0,1 1 0,44-41 0,-66 70-46,-1 0 1,1 1 0,-1-1 0,1 1 0,0 0-1,0 0 1,1 1 0,-1-1 0,0 1 0,1 0-1,0 1 1,11-2 0,-13 2-4,0 1 0,1 1 1,-1-1-1,0 1 0,0 0 0,1 0 1,-1 0-1,0 0 0,0 1 0,0-1 1,0 1-1,0 0 0,-1 1 0,1-1 1,0 1-1,-1-1 0,6 7 0,-5-5 1,0 0 0,0 0-1,0 1 1,-1-1-1,0 1 1,0 0 0,0 0-1,0 0 1,-1 0 0,0 1-1,0-1 1,0 1 0,-1-1-1,1 11 1,-1-8 0,-1 0 1,0 0 0,-1 0 0,0 1-1,-1-1 1,1 0 0,-1 0-1,-1-1 1,-4 12 0,-1-3 4,-1 0 0,0 0 1,-1-1-1,-1-1 0,0 0 1,-1 0-1,0-1 0,-25 20 1,30-28 0,-1 0 1,0 0 0,0 0-1,-15 5 1,-2 1 33,25-11-40,-1 0 0,1 1 0,-1-1 0,1 0 0,-1 0 0,1 0 0,-1 0 0,1 0 0,-1 1 0,1-1 0,-1 0 0,1 0 0,-1 0 0,1 0 0,-1-1 0,1 1 0,-1 0 0,1 0 0,-1 0 0,1 0 0,-1 0 0,0-1 0,1 1-6,0-1 1,0 1 0,0 0-1,0 0 1,0-1-1,0 1 1,0 0-1,0 0 1,0-1 0,0 1-1,0 0 1,0 0-1,0 0 1,0-1-1,0 1 1,0 0-1,0 0 1,0-1 0,0 1-1,0 0 1,1 0-1,-1 0 1,0-1-1,0 1 1,0 0 0,0 0-1,1 0 1,-1 0-1,0-1 1,0 1-1,0 0 1,1 0-1,-1 0 1,0 0 0,0 0-1,1 0 1,-1 0-1,0 0 1,0 0-1,1-1 1,-1 1 0,0 0-1,0 0 1,1 0-1,-1 0 1,0 1-1,0-1 1,1 0-1,-1 0 1,148-52 49,-100 33-34,95-25 0,-139 43-21,0 0 1,0 0-1,1 1 1,-1-1 0,0 1-1,0 0 1,1 0-1,-1 0 1,0 1-1,1 0 1,-1-1-1,0 1 1,8 3-1,-10-2 2,0 0 0,1 0 0,-1 0 0,0 0 0,0 0 0,0 1 0,-1-1 0,1 1 0,0-1 0,-1 1 0,0-1 0,1 1 0,-1 0 0,0 0 0,0 0 0,-1-1 0,1 1 0,-1 0 0,1 0 0,-1 0 0,0 5 0,1 19-13,-2 1 1,-6 46-1,-16 59-29,17-105 39,-173 661-50,175-676 60,-7 21 24,10-28 11,6-17 29,111-313 138,19-46 17,-96 285-169,2-9 70,90-149 0,-125 233-118,1 0-1,0 0 0,1 1 1,0 0-1,0 0 0,1 0 1,0 2-1,0-1 0,11-6 1,-18 13-8,-1 0 0,1 1 0,-1-1 1,1 1-1,0-1 0,-1 1 1,1-1-1,-1 1 0,1 0 0,0 0 1,-1 0-1,1 0 0,0 0 1,-1 1-1,1-1 0,0 0 0,-1 1 1,1-1-1,-1 1 0,1-1 1,0 1-1,-1 0 0,0 0 0,1 0 1,-1 0-1,1 0 0,-1 0 1,0 0-1,0 0 0,0 0 0,0 0 1,0 1-1,0-1 0,0 1 1,0-1-1,0 1 0,0-1 0,-1 1 1,1 1-1,3 5 1,-1 0 0,-1 0 0,0 0 0,0 0 0,0 0 0,0 12 0,-1-7 3,-1-1 0,-1 1 0,0-1 0,0 1 0,-1-1 0,-1 1 0,0-1 0,-1 0 0,0 0 0,0-1 0,-2 1 0,1-1 0,-14 19 0,18-29 19,-1 0-1,1 0 1,-1 0-1,1 0 1,-1 0-1,0-1 1,1 1-1,-1 0 1,0-1-1,1 1 1,-4 0-1,0 0 181,15 2-220,-2-2 11,0 0 0,1 0 0,-1-1 1,0 0-1,0 0 0,9-3 0,-10 3 2,166-23-19,-131 15 28,-1-2 0,54-20 0,-75 21 30,0-2 0,-1 0 0,21-15 0,-30 19-16,-4 1-9,1 0 1,-1 0 0,0 0 0,-1-1 0,1 0 0,7-13 0,0 0-45,-12 19 35,0-1 1,-1 1-1,1 0 0,-1 0 0,0 0 0,1 0 1,-1-1-1,0 1 0,0 0 0,0 0 1,0 0-1,0-1 0,0 1 0,0-1 0,0 1 0,0 1-1,0 0 1,0-1-1,0 1 0,0 0 1,0-1-1,0 1 1,0 0-1,0 0 1,-1-1-1,1 1 0,0 0 1,0 0-1,0-1 1,0 1-1,-1 0 1,1 0-1,0-1 0,0 1 1,0 0-1,-1 0 1,1 0-1,0-1 0,0 1 1,-1 0-1,1 0 1,0 0-1,-1 0 1,1 0-1,0 0 0,0-1 1,-1 1-1,1 0 1,0 0-1,-1 0 1,1 0-1,0 0 0,-1 0 1,1 0-1,0 0 1,0 0-1,-1 1 0,1-1 1,0 0-1,-1 0 1,1 0-1,0 0 1,0 0-1,-1 0 0,1 1 1,0-1-1,0 0 1,-1 0-1,1 1 1,-14 8 2,1 2 0,-20 18 0,27-23-11,0 0 0,1 1 0,0-1 0,0 1 1,1 0-1,-1 1 0,-4 11 0,8-15 5,0 0-1,1 0 1,-1 0-1,1 0 1,0 0-1,0 0 1,0 0-1,0 0 1,1 0 0,0 0-1,0 0 1,0 0-1,0 0 1,0 0-1,1 0 1,0-1-1,-1 1 1,2-1-1,-1 1 1,0-1-1,1 0 1,-1 1-1,1-1 1,0-1-1,0 1 1,6 4-1,-5-4 0,-1 0 0,1 0-1,0-1 1,0 0-1,1 1 1,-1-1-1,0-1 1,1 1 0,-1-1-1,1 1 1,-1-1-1,1-1 1,0 1 0,-1-1-1,1 0 1,0 0-1,-1 0 1,1 0-1,0-1 1,-1 0 0,1 0-1,0 0 1,5-3-1,-7 2 5,0 0-1,0 0 1,0 0-1,-1 0 1,1 0-1,-1-1 1,1 0-1,-1 1 1,0-1-1,0 0 0,0 0 1,-1 0-1,1 0 1,0 0-1,-1-1 1,0 1-1,0 0 1,0-1-1,0 1 1,-1-1-1,1 1 1,-1 0-1,0-6 1,0-2 7,-1 1 0,0-1 0,-1 1 0,1-1 0,-2 1 0,-5-17 1,7 26-5,0-1 0,0 1 0,0 0 0,0-1 0,0 1 0,0 0 0,0 0 1,0-1-1,-1 1 0,1 0 0,0 0 0,-1 1 0,1-1 0,-1 0 1,1 0-1,-1 1 0,1-1 0,-1 1 0,0-1 0,1 1 0,-1-1 0,1 1 1,-1 0-1,0 0 0,1 0 0,-1 0 0,0 0 0,-1 1 0,2-1-3,1 0 0,0 0 0,0 1 0,0-1 0,0 0 0,-1 0 0,1 1 0,0-1 0,0 0 0,0 1 0,0-1 0,0 0 0,0 0 0,0 1 0,0-1 0,0 0 0,0 1 0,0-1 0,0 0 0,0 0 0,0 1 0,0-1 0,0 0 0,0 1 0,0-1 0,0 0 0,0 0 0,0 1 0,0-1 0,1 0 0,-1 1 0,0-1 0,0 0 0,0 0 0,0 0 0,1 1 0,-1-1 0,0 0 0,0 0 0,1 0 0,-1 1 0,0-1 0,0 0 0,1 0 0,-1 0 0,0 0 0,0 0 0,1 0 0,-1 0 0,15 9 0,-8-8-6,0 0-1,0 0 0,0 0 0,0-1 1,0-1-1,0 1 0,0-1 1,-1 0-1,1 0 0,0-1 1,10-4-1,10-4-13,35-18 1,-62 27 18,43-20-3,-1-2 0,-1-2 0,42-34 0,49-36 108,-131 94-104,0 0 0,-1 1 0,1-1 0,0 1-1,0 0 1,-1-1 0,1 1 0,0 0 0,0-1 0,0 1-1,0 0 1,-1 0 0,1 0 0,0-1 0,0 1 0,0 0-1,0 0 1,0 0 0,0 1 0,-1-1 0,1 0 0,0 0-1,0 0 1,0 1 0,0-1 0,-1 0 0,1 1 0,1 0-1,-1 0-1,1 1 1,-1-1-1,1 1 0,-1-1 0,0 1 0,0 0 0,0 0 0,0-1 0,0 1 0,0 0 0,0 4 0,2 5-14,-1 0-1,0 0 0,0 18 1,-1 4-20,-2 0 1,-5 37-1,4-56 31,-1 0-1,0 0 1,-1 0-1,0 0 0,-1-1 1,-1 1-1,-11 19 1,15-31 10,1 1-1,-1-1 1,0 1 0,1-1-1,-1 0 1,0 0 0,0 0-1,-1 0 1,1 0 0,0 0-1,-1 0 1,1-1 0,-1 0 0,1 1-1,-1-1 1,0 0 0,0 0-1,1 0 1,-1 0 0,0-1-1,0 1 1,0-1 0,-5 0-1,4 0 2,1-1 0,-1 0 0,1 0 0,-1-1-1,1 1 1,-1-1 0,1 1 0,0-1 0,0 0-1,0-1 1,0 1 0,0 0 0,0-1 0,0 1-1,1-1 1,-1 0 0,1 0 0,-3-5 0,4 6-3,-17-31 89,17 32-88,1 0-1,-1 0 0,1-1 0,-1 1 0,1 0 0,0 0 0,0-1 0,-1 1 0,1 0 0,0 0 0,0-1 0,1 1 0,-1 0 0,0-1 0,0 1 0,0 0 0,1 0 0,-1-1 0,1 1 0,-1 0 0,1 0 0,0 0 0,-1 0 0,1 0 0,1-2 0,1 2-8,0 0 1,0 1-1,0-1 0,0 0 0,0 1 0,0 0 0,0 0 0,0 0 0,0 0 0,0 0 1,4 1-1,1 0 2,12 0 9,95 0-33,-100-2 22,-1-1 0,0 0 0,0-1 1,0-1-1,0 0 0,15-7 0,25-16-4,87-60 0,-132 81 21,-2 1 7,0 1-1,0-1 1,15-5-1,-14 6-29,-1 3-19,-9 16 17,-4 17-11,-4 43 1,-2 15 19,12-87 5,-1 0 1,1-1-1,-1 1 1,1 0-1,0 0 1,0-1-1,0 1 1,0 0-1,1 0 1,-1-1-1,1 1 1,0 0-1,0-1 1,-1 1-1,2 0 1,1 4-1,-2-6-1,1 0 1,-1 0-1,0 0 0,1 0 0,-1 0 1,0-1-1,1 1 0,-1 0 1,1-1-1,-1 1 0,1-1 0,-1 1 1,1-1-1,0 0 0,-1 1 0,1-1 1,-1 0-1,1 0 0,0 0 0,-1 0 1,1-1-1,0 1 0,-1 0 0,1-1 1,-1 1-1,1-1 0,-1 0 0,1 1 1,-1-1-1,3-1 0,11-6 6,0-1 0,-1 0 0,0-1 1,0-1-1,-1 0 0,17-19 0,65-86 87,-29 27-19,-4-2-1,-4-4 1,-5-1 0,75-188-1,-19-5 87,-102 274-148,-6 12-10,1-1 1,0 1 0,-1 0-1,1-1 1,-1 1-1,0-1 1,0 0 0,-1 1-1,1-1 1,-1 0-1,1 1 1,-2-5 0,1 8-3,0 0 0,-1 0 0,1 0 0,0 0 0,-1 0 0,1 0 0,0 0 0,-1 0 0,1 1 0,0-1 0,-1 0 0,1 0 0,0 0 0,0 0 0,-1 1 0,1-1 0,0 0 0,0 0 0,-1 1 0,1-1 0,0 0 0,0 0 0,-1 1 0,1-1 0,0 0 0,0 1 0,0-1 0,0 0 0,0 1 1,0-1-1,-1 0 0,1 1 0,0-1 0,-9 16-21,-25 60-96,-47 152 1,53-141 35,0 3-32,4 2-1,4 0 0,-9 103 1,26-165 121,1 1 0,2-1 0,0 1 0,2-1 0,2 1 0,0-1 0,2 0 0,14 40 0,-17-62 0,0 0 0,1 0 1,1 0-1,-1 0 0,1 0 0,1-1 1,-1 0-1,1 0 0,11 9 1,-12-12-3,-1 0 0,1-1 0,0 0 0,0 0 0,0-1 1,1 1-1,-1-1 0,0 0 0,1-1 0,0 1 0,-1-1 0,1 0 1,0-1-1,0 1 0,10-2 0,2 0 5,-1-1 0,1-2 1,-1 1-1,0-2 0,0 0 0,-1-1 0,0-1 1,0-1-1,0 0 0,-1-1 0,0 0 1,0-1-1,-1-1 0,-1 0 0,0-1 0,0-1 1,-2 0-1,1 0 0,-2-1 0,1-1 1,-2 0-1,0 0 0,11-29 0,-12 25 11,-3 6 16,0 0 0,5-25 0,-9 37-36,-1 1 1,0 0-1,0-1 0,0 1 0,1-1 0,-1 1 0,0-1 0,0 1 1,0-1-1,0 1 0,0-1 0,0 1 0,0-1 0,0 1 0,0-1 1,0 1-1,0-1 0,0 1 0,-1-1 0,1 1 0,0-1 0,0 1 1,0-1-1,-1 1 0,1-1 0,0 1 0,0 0 0,-1-1 0,1 1 1,0-1-1,-1 1 0,1 0 0,-1-1 0,0 1 0,0 0 0,0 0 0,0 0 1,0 1-1,-1-1 0,1 0 0,0 1 0,0-1 0,0 1 0,0-1 1,0 1-1,0 0 0,0-1 0,-1 2 0,-29 28 12,24-22-15,1 0 1,0 1 0,1-1-1,0 1 1,0 0-1,1 1 1,0-1-1,0 1 1,1 0 0,0 0-1,-2 18 1,4-19-7,1-1 0,0 0 1,0 1-1,0-1 0,1 1 1,1-1-1,-1 0 0,1 0 1,1 0-1,-1 0 0,2 0 1,-1 0-1,1-1 0,8 14 1,-10-19 5,-1 0 1,1 0-1,0 0 1,0 0-1,0 0 1,0 0-1,0-1 1,0 1 0,0-1-1,0 1 1,1-1-1,-1 0 1,1 0-1,-1 0 1,1 0-1,-1-1 1,4 2-1,-1-2 1,-1 0 0,1 0 0,-1 0-1,1-1 1,-1 1 0,0-1-1,1 0 1,-1 0 0,7-3-1,3-3 5,-1 0 0,1-1 0,-2 0 0,24-19 0,-11 5 12,0-1 0,-1 0 0,-1-2 0,-1-1 0,21-33 0,46-77 51,70-114-3,-120 182-55,53-129 0,49-219 8,-131 388-27,-7 23 5,-1 0 0,0 0 0,0-1 0,-1 1 0,0-1 0,0 1 0,0-1 0,0-9 1,-1 15 3,0-1 0,0 1 1,0 0-1,0 0 0,0 0 1,0 0-1,0 0 0,0 0 1,0 0-1,0-1 0,0 1 1,0 0-1,0 0 1,0 0-1,0 0 0,0 0 1,0 0-1,0 0 0,-1 0 1,1-1-1,0 1 0,0 0 1,0 0-1,0 0 0,0 0 1,0 0-1,0 0 1,0 0-1,0 0 0,0 0 1,-1 0-1,1 0 0,0 0 1,0 0-1,0-1 0,0 1 1,0 0-1,0 0 0,0 0 1,-1 0-1,1 0 1,0 0-1,0 0 0,0 0 1,0 0-1,0 0 0,0 0 1,0 1-1,-1-1 0,1 0 1,0 0-1,0 0 0,0 0 1,0 0-1,0 0 0,0 0 1,0 0-1,0 0 1,0 0-1,-1 0 0,1 0 1,-10 11-21,-13 23 0,16-24 5,-13 21-19,2 1 1,-23 54-1,-19 72-53,43-112 72,-16 48-38,3 1 0,5 1-1,-16 121 1,35-175 24,-8 123-45,14-147 71,0 0 0,1 1-1,2-1 1,0 0 0,0 0 0,13 34-1,-15-49 5,0 0 0,0 0 0,1 0 0,0 0 0,-1 0 0,1-1 0,0 1 0,0 0 0,0-1 0,1 0 0,-1 1 0,1-1-1,-1 0 1,1 0 0,0 0 0,0-1 0,0 1 0,0-1 0,4 2 0,-3-2 3,-1 0-1,1-1 1,0 0-1,-1 0 1,1 0 0,0 0-1,-1 0 1,1-1-1,-1 1 1,1-1-1,0 0 1,-1 0 0,1-1-1,-1 1 1,0-1-1,1 1 1,2-3 0,28-20 62,-1-1 0,45-43 0,-14 10 97,-63 57-158,0 0 0,0 0 0,0 0 0,1 0 0,-1 0 1,0 0-1,0 1 0,1-1 0,-1 0 0,1 1 0,-1-1 0,1 1 0,-1-1 1,1 1-1,-1 0 0,1-1 0,-1 1 0,1 0 0,-1 0 0,1 0 0,2 1 1,-3-1-3,1 1 1,-1 0 0,1 0-1,-1 0 1,0 0 0,0 0-1,1 0 1,-1 0 0,0 0-1,0 1 1,0-1 0,0 0-1,-1 1 1,1-1 0,0 0 0,1 4-1,1 5 3,0 0-1,0 1 1,-1 0-1,1 16 1,-1 1 1,-3-19-16,2 0 1,-1 0 0,1 1 0,1-1 0,0 0 0,0 0 0,5 12 0,-6-20 7,0 0 1,0 0-1,-1 0 1,1 0-1,0 0 0,0-1 1,0 1-1,0 0 1,1 0-1,-1-1 1,0 1-1,0-1 1,0 1-1,0-1 0,1 0 1,-1 1-1,0-1 1,0 0-1,1 0 1,-1 0-1,0 0 0,1 0 1,-1 0-1,0 0 1,0 0-1,1 0 1,-1-1-1,0 1 0,0 0 1,1-1-1,-1 1 1,0-1-1,0 0 1,2-1-1,6-2 6,-1-1 1,0 0-1,9-8 0,-15 12-2,29-26 30,-19 17 7,0 0 1,24-15 0,-36 25-39,1-1 1,-1 1-1,0 0 1,1 0-1,-1-1 1,1 1 0,-1 0-1,0 0 1,1 0-1,-1-1 1,1 1-1,-1 0 1,1 0-1,-1 0 1,1 0 0,-1 0-1,1 0 1,-1 0-1,0 0 1,1 0-1,-1 0 1,1 0 0,-1 0-1,1 1 1,-1-1-1,1 0 1,-1 0-1,0 0 1,1 1 0,-1-1-1,1 0 1,0 1-1,-1 0 1,1 0-1,-1 0 0,1 0 1,-1 1-1,0-1 1,1 0-1,-1 0 0,0 0 1,0 1-1,0-1 1,0 0-1,0 2 0,-7 40 6,7-43-6,-16 52 5,-3 0-1,-1-2 1,-39 68 0,23-48-4,-86 157-54,93-182 32,-1 0 1,-66 71 0,94-114 19,0 1 1,0-1-1,0 0 1,0 0-1,-1 0 1,1-1 0,-5 3-1,7-4 1,0 0-1,0 0 1,0 0-1,0 0 1,-1 0-1,1 0 0,0 0 1,0 0-1,0 0 1,-1 0-1,1 0 1,0 0-1,0 0 1,0 0-1,0 0 1,-1 0-1,1 0 1,0 0-1,0 0 1,0 0-1,0 0 1,-1-1-1,1 1 1,0 0-1,0 0 1,0 0-1,0 0 1,0 0-1,0 0 1,0-1-1,-1 1 1,1 0-1,0 0 1,0 0-1,0 0 1,0-1-1,0 1 1,0 0-1,0 0 0,0-18 15,4 3-8,0 1-1,0 0 1,1 0-1,1 0 1,0 1-1,1 0 1,0 0-1,10-12 1,7-8 39,49-50 0,-9 23 72,98-73 0,-131 109-89,-5 3-138,36-39 0,-31 24-3454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1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7432,'0'0'1049,"12"-7"-670,31-18 286,1 3 1,63-24 0,-72 35-264,0 2 0,0 2 0,52-4 0,110 3 970,-69 5-541,-77 1-651,161-6-491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1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6 194 8936,'0'0'2216,"-6"-69"-1744,10 41 0,2 2-208,2 2 0,4-3-128,6 7 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1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1 682 4816,'0'0'5225,"12"-11"-4917,-7 7-271,5-5 35,1-1-1,-2 0 0,1 0 0,-1-1 1,-1 0-1,11-19 0,80-170 994,-5-3 106,-84 186-968,2 1 1,0 0-1,1 1 1,0 0-1,20-16 1,-7 5 190,-22 23-327,-1 1 0,1-1 0,0 1 0,0-1 0,0 1 0,1 0 0,5-2 1,22-11 417,-32 15-475,0 0-1,0 0 1,0 0-1,0 0 0,0 0 1,0 0-1,0 0 1,0-1-1,0 1 1,0 0-1,0 0 1,0 0-1,1 0 0,-1 0 1,0 0-1,0 0 1,0 0-1,0 0 1,0 0-1,0 0 1,0 0-1,0 0 0,0 0 1,0 0-1,1 0 1,-1 0-1,0 0 1,0 0-1,0 0 1,0 0-1,0 0 0,0 0 1,0 0-1,0 0 1,0 0-1,0 0 1,1 0-1,-1 1 1,0-1-1,0 0 1,0 0-1,0 0 0,0 0 1,0 0-1,0 0 1,0 0-1,0 0 1,0 0-1,0 0 1,0 0-1,0 0 0,0 0 1,0 1-1,0-1 1,0 0-1,0 0 1,0 0-1,0 0 1,0 0-1,0 0 0,0 11 237,-8 24-268,1-7 57,-1 37-10,1 74 0,4-43-19,2-91-5,1 19 22,-2-1 0,0 0 0,-2 1 0,-1-1 1,-11 34-1,16-55-15,-1 0 0,0 0 0,0-1 1,0 1-1,0 0 0,0-1 0,-1 1 1,1-1-1,0 1 0,-1-1 0,1 1 0,-1-1 1,1 0-1,-1 0 0,0 0 0,1 0 0,-1 0 1,0 0-1,-3 1 0,1-2 10,1 1-1,-1-1 1,0 1 0,1-1-1,-1 0 1,0-1 0,1 1-1,-1-1 1,-7-1 0,-1-2 43,0-1 0,-1 0 0,2-1 0,-20-12 0,-17-6 113,19 11 40,155 28 74,-92-14-288,1-1-1,-1-2 0,1-1 1,-1-2-1,0-1 0,-1-2 0,1-1 1,-1-1-1,-1-2 0,40-21 0,-55 22 7,-1-1 0,0 0-1,0-1 1,-1-1 0,-1 0-1,0-1 1,21-30 0,-34 41 39,-4 6-4,-8 9 5,3 0-33,-8 11 32,-24 40-1,36-56-37,1 0 1,0 1-1,0 0 1,1 0-1,0 0 1,0 0-1,1 0 1,0 0-1,0 0 1,0 0-1,1 12 1,0-17-9,0 1 0,1-1 0,-1 0 0,1 0 0,-1 0 0,1 1 0,-1-1 0,1 0-1,0 0 1,0 0 0,0 0 0,1 0 0,-1-1 0,0 1 0,1 0 0,-1 0 0,1-1 0,-1 1 0,1-1 0,0 1 0,2 1 0,-1-2-1,0 0-1,0 0 1,0-1 0,0 1-1,0 0 1,-1-1-1,1 0 1,0 0 0,0 0-1,0 0 1,0 0 0,0-1-1,0 1 1,4-2-1,0 0 6,-1 0 0,1 0-1,0-1 1,-1 0-1,0-1 1,0 1-1,0-1 1,0 0-1,0-1 1,-1 1-1,0-1 1,8-10-1,-8 9 11,-2-1-1,1 0 0,-1 1 0,0-2 0,0 1 0,-1 0 1,0-1-1,0 1 0,-1-1 0,0 1 0,0-1 1,-1 1-1,0-1 0,-1 0 0,-1-13 0,1 16-3,0 1 0,-1-1 0,1 1 1,-1-1-1,0 1 0,0-1 0,0 1 0,-1 0 0,0 0 0,1 0 0,-1 1 0,-1-1 0,1 1 0,0-1 0,-1 1 1,0 0-1,0 0 0,1 1 0,-2-1 0,1 1 0,0 0 0,0 0 0,-1 0 0,1 1 0,-1-1 0,-4 0 0,-15-5 61,20 6-58,0-1-1,-1 1 0,1-1 0,0 1 0,-1 0 0,1 1 1,-1-1-1,1 1 0,-1 0 0,1 0 0,-6 1 0,9 1 30,7 0-19,13 0 9,94-1 116,124-3 194,-205 0-313,-4 1 143,-1-2-1,41-8 1,-60 9-127,0-1-1,0 0 0,0 0 1,0 0-1,0-1 0,-1 0 1,0 0-1,0-1 0,0 0 1,-1 0-1,1-1 0,8-11 1,19-28-2604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2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339 784 6504,'0'0'2298,"-12"12"-2118,-77 80 188,53-55-123,-83 99 435,107-121-585,1 1 0,1 0 0,1 1-1,0 0 1,1 0 0,1 1-1,-7 24 1,14-40-79,-1 0 0,1 0 1,-1 1-1,1-1 0,0 0 0,0 1 0,0-1 0,0 0 1,0 1-1,1-1 0,-1 0 0,1 1 0,-1-1 1,1 0-1,0 0 0,0 0 0,0 0 0,0 0 1,0 0-1,0 0 0,1 0 0,2 3 0,-2-3 0,1 0 0,0 0 0,0 0 1,0 0-1,0-1 0,0 1 0,0-1 0,1 0 0,-1 0 0,0 0 0,1 0 0,-1-1 0,0 1 0,1-1 0,5 0 0,3 0 13,0-1 0,1 0 0,-1-1-1,0 0 1,0-1 0,0 0 0,-1-1 0,1 0-1,-1-1 1,0 0 0,0-1 0,0 0-1,-1-1 1,0 0 0,0 0 0,13-14 0,-2-3 50,-2 0 1,0-2 0,-2 0 0,-1-1-1,-1 0 1,-1-2 0,15-42-1,-5-5 191,25-138 0,-30 87 157,4-184 1,-23 210-204,-1 85-152,0 0 1,-2 0 0,0 0 0,-6-20 0,8 34-61,1 1 1,0-1 0,-1 1-1,0 0 1,1-1 0,-1 1-1,0 0 1,1 0 0,-1-1-1,0 1 1,0 0 0,0 0-1,0 0 1,0 0 0,-1 0-1,-1-1 1,2 2-5,1-1 1,-1 1-1,0 0 1,0 0-1,0 0 1,1 0-1,-1 0 1,0 0-1,0 0 1,0 0-1,1 0 1,-1 0-1,0 1 1,0-1-1,0 0 1,1 1-1,-1-1 1,0 0-1,1 1 1,-1-1 0,-1 2-1,-2 1 10,0 1 1,0 1-1,1-1 0,-1 0 1,1 1-1,0 0 1,-3 6-1,-2 7 9,0 0 0,2 0 1,-8 34-1,-6 63 48,14-75-54,-10 68 31,-2 153-1,19-207-30,1-1 0,3 1-1,2-1 1,26 99 0,-30-143-17,0 1 1,1-1-1,0 1 0,1-1 1,-1-1-1,2 1 1,-1-1-1,1 1 1,1-2-1,13 14 0,-15-17 2,0 0-1,0 0 0,0-1 0,0 0 1,1 0-1,0-1 0,0 1 0,-1-1 0,1-1 1,0 1-1,1-1 0,-1 0 0,0 0 1,0-1-1,0 0 0,1 0 0,-1 0 1,11-3-1,3-1 19,0-1 0,-1-2 0,0 0 0,0-1 0,0 0 1,-1-2-1,32-22 0,-10 1 56,-1-1 0,36-38 0,-58 51 12,0-1-1,-1-1 1,22-37 0,-36 55-63,0 0 0,0-1 0,-1 1 0,1 0 1,-1-1-1,0 1 0,0-1 0,0 0 0,0 1 0,0-1 1,-1 0-1,0 1 0,0-1 0,0 0 0,0 1 0,0-1 1,-1 0-1,0 1 0,0-1 0,0 0 0,0 1 0,-3-6 0,2 7 9,-1 0 0,1 1 0,-1-1 0,1 0-1,-1 1 1,0 0 0,-6-2 0,-2-3 174,27 6-143,-5 2-66,0 1-1,1 1 1,-1 0-1,-1 0 1,18 10-1,-10-5-1,-12-6-3,0 1 0,0 0-1,0 0 1,0 0-1,-1 1 1,0-1-1,0 1 1,0 1-1,0-1 1,-1 1-1,0 0 1,0 0-1,0 0 1,-1 0-1,4 11 1,1 7-15,-1 1 1,-1-1-1,2 29 1,10 34-4,-18-83 26,1-1-1,0 0 1,0 0 0,1 1-1,-1-1 1,1 0-1,-1 0 1,1 0 0,0-1-1,0 1 1,0 0-1,0-1 1,1 1 0,-1-1-1,4 2 1,-4-2-4,1-1 0,0 0-1,0 0 1,-1-1 0,1 1 0,0-1 0,0 1 0,0-1 0,0 0 0,0 0 0,0 0 0,0 0 0,0-1-1,-1 1 1,1-1 0,0 0 0,3-1 0,6-2 5,0-1 0,0-1-1,-1 1 1,0-2 0,0 0 0,16-13-1,54-55 75,-40 33 40,45-59-1,-50 57 223,-36 44-330,0-1 0,1 1 0,-1-1 1,0 1-1,0-1 0,1 1 0,-1-1 0,0 0 0,0 1 0,0-1 0,0 1 1,0-1-1,0 0 0,0 1 0,0-1 0,0 1 0,0-1 0,0 0 0,0 1 1,0-1-1,0 1 0,-1-1 0,1 0 0,0 1 0,-1-1 0,1 1 0,0-1 1,-1 1-1,1-1 0,0 1 0,-1-1 0,1 1 0,-1 0 0,1-1 0,-1 1 1,1 0-1,-1-1 0,-10 25 68,3-3-64,0-1-1,1 1 1,-7 32 0,12-39-24,0-1 1,1 0-1,0 1 0,1-1 0,0 1 1,5 25-1,-5-36 4,0-1-1,1 1 1,0-1 0,-1 0 0,1 1-1,0-1 1,0 0 0,0 1-1,0-1 1,1 0 0,-1 0-1,1 0 1,-1 0 0,1 0 0,0 0-1,-1-1 1,1 1 0,0 0-1,0-1 1,3 2 0,-3-2 2,1-1 1,-1 1-1,1 0 1,0-1-1,-1 0 1,1 0-1,-1 0 1,1 0-1,0 0 1,-1 0-1,1-1 1,0 1-1,-1-1 1,1 0-1,3-1 0,6-4 9,0-1-1,0 1 0,-1-2 0,0 1 0,-1-2 0,11-9 0,14-20 86,-1-1-1,-2-2 1,42-69-1,-29 42 30,90-154 355,-135 222-477,3-3 26,-1-1 0,1 0 1,-1 1-1,0-1 0,0 0 0,-1 0 0,1 0 0,-1 0 1,1-5-1,10-21 204,-11 28-204,64-158 52,-58 139-70,29-78 80,-32 93-72,-3 7 7,-3 15 12,-247 723-19,125-415-24,69-186 6,-1-11 21,70-149 55,1 1-1,18-21 1,-7 10-18,185-243 228,-33 59-170,87-120 82,-237 292-179,-2-2 0,-2 0 1,-2-2-1,-2 0 0,25-93 1,-36 107-16,-3 12 23,0 0 1,-2 0-1,0-1 0,1-23 0,-5 46-23,0-1 1,0 1-1,0 0 0,0 0 1,0-1-1,0 1 1,0 0-1,0 0 1,0-1-1,0 1 1,0 0-1,0 0 0,0-1 1,0 1-1,0 0 1,0 0-1,0-1 1,0 1-1,0 0 1,-1 0-1,1-1 0,0 1 1,0 0-1,0 0 1,0 0-1,0-1 1,-1 1-1,1 0 1,0 0-1,0 0 0,0 0 1,-1-1-1,1 1 1,0 0-1,0 0 1,-1 0-1,1 0 1,0 0-1,0 0 0,-1 0 1,1-1-1,-11 9 53,-8 19-14,-16 45 4,3 2 0,4 2 0,3 0 0,-17 90-1,37-137-39,2 0 1,1-1-1,1 35 0,2-46 14,1 0 0,0 0 0,1 0 0,1 0 0,0-1 0,13 28 0,-17-42-15,1-1 0,0 1 1,-1-1-1,1 1 0,0-1 0,0 1 1,1-1-1,-1 1 0,0-1 1,0 0-1,0 0 0,1 0 1,-1 0-1,1 0 0,-1 0 0,1 0 1,-1 0-1,1 0 0,0-1 1,-1 1-1,4 0 0,-2-1 3,0 0 0,0 0-1,0 0 1,0 0 0,-1-1-1,1 1 1,0-1-1,0 0 1,0 0 0,-1 0-1,1 0 1,2-2 0,8-5 21,-1-1 1,0 0 0,0 0 0,10-12 0,-18 17-18,48-50 119,-37 36-88,1 1 0,0 1 0,1 0 0,1 2 0,28-18 0,-43 30-34,0 0 0,0 1-1,-1 0 1,1 0 0,1 0-1,-1 0 1,4-1 0,-6 2-7,-1 0 1,1 0-1,-1 0 1,1 0-1,0 0 1,-1 1-1,1-1 1,-1 0-1,1 0 1,0 0-1,-1 1 1,1-1-1,-1 0 1,1 1-1,-1-1 1,1 0-1,-1 1 1,1-1-1,-1 0 1,0 1-1,1-1 1,-1 1-1,0-1 1,1 1-1,-1-1 1,0 1-1,1 0 1,-1-1-1,0 1 1,0-1-1,0 1 1,0-1 0,1 1-1,-1 0 1,0-1-1,0 1 1,0-1-1,0 1 1,0 0-1,0-1 1,-1 1-1,1-1 1,0 1-1,0 0 1,-2 22 50,-1 0-1,-10 36 1,10-46-13,-1-1 1,-1 0-1,0 0 0,0-1 0,-1 1 0,-10 13 0,15-24-32,0 0 0,1-1-1,-1 1 1,1-1 0,-1 1 0,0 0 0,1-1 0,-1 1-1,0-1 1,1 0 0,-1 1 0,0-1 0,0 0-1,1 1 1,-1-1 0,0 0 0,0 0 0,0 0 0,0 1-1,1-1 1,-1 0 0,0 0 0,0 0 0,0 0 0,0-1-1,1 1 1,-1 0 0,0 0 0,0 0 0,0-1-1,1 1 1,-1 0 0,0-1 0,0 1 0,1-1 0,-1 1-1,0-1 1,1 1 0,-1-1 0,1 1 0,-1-1 0,0 0-1,1 1 1,-1-1 0,1 0 0,0 0 0,-1 1-1,1-1 1,0 0 0,-1-1 0,0-2 5,0 0 0,1 0 0,-1 0 0,1 0 0,0 0 1,0 0-1,1-4 0,-1 6-11,0 0 0,1 1 0,-1-1 0,0 0 0,1 1 0,0-1 0,-1 1 0,1-1 0,0 1 0,0-1 0,0 1-1,0 0 1,0-1 0,0 1 0,0 0 0,1 0 0,-1 0 0,0-1 0,1 1 0,1-1 0,2 1-5,-1 1-1,1-1 0,0 1 0,-1 0 1,1 0-1,0 0 0,-1 1 1,1-1-1,8 3 0,-10-2 8,38 9-283,-25-5 359,-1-1 0,1-1 0,21 1 0,-33-3-308,-1-1-1,1 0 0,-1-1 1,1 1-1,-1-1 0,1 1 1,-1-1-1,1 0 0,-1 0 1,1 0-1,-1-1 0,0 0 1,0 1-1,1-1 0,-1 0 1,-1 0-1,1 0 0,0-1 1,4-4-1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2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9744,'0'0'1104,"14"5"-823,94 33 294,-62-24-235,-26-9-52,-1 1 0,-1 0 0,1 2 1,-1 0-1,30 18 0,-38-20-71,4 4-1642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2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9144,'0'0'1896,"79"-48"-1904,-25 42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2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34 4216,'0'0'3329,"-10"-2"-2940,2 0-313,0 1 0,1 0 0,-1 1 0,0 0 0,0 0 0,1 0 0,-1 1 0,0 0 0,0 1 0,1 0 0,-1 0 0,1 0 0,0 1 0,-11 6 0,0 2 91,0 2 0,2 0 1,-1 0-1,2 2 0,0 0 0,0 1 0,2 0 0,0 1 0,1 0 0,1 1 0,0 1 0,1 0 0,1 0 0,1 1 0,1 0 0,-7 32 0,13-46-77,0 0 0,0 0 0,1 0 0,0 0-1,0 0 1,0 0 0,1 0 0,0 0 0,2 9 0,-2-13-59,-1-1 0,1 0 0,0 1 0,-1-1 0,1 0 1,0 1-1,0-1 0,0 0 0,0 0 0,0 0 1,0 0-1,0 0 0,0 0 0,1 0 0,-1 0 0,0-1 1,2 2-1,-1-2-5,0 1 0,0-1 1,1 1-1,-1-1 0,0 0 0,0 0 1,1 0-1,-1 0 0,0-1 0,0 1 1,0 0-1,1-1 0,-1 0 0,4-1 1,1-1 15,0-1 1,0 0-1,0 0 1,-1-1-1,1 1 1,-1-1-1,0-1 1,9-10-1,39-55 157,-46 60-162,29-45 241,-3-1 0,31-67 0,-31 45 436,-32 78-357,-1 8-225,-1 11-42,0-18-86,1 27 96,0 0 0,2-1 1,11 51-1,-10-62-68,0-1 0,2 0 1,-1 0-1,2-1 0,-1 0 0,2 0 0,0 0 0,18 21 0,-23-30-14,1 0-1,0 0 1,1 0-1,-1 0 1,1-1-1,0 0 1,0 1-1,0-2 1,6 4-1,-7-5 0,0 0-1,1 0 0,-1 0 0,1-1 0,-1 1 1,1-1-1,-1 0 0,1 0 0,-1-1 0,1 1 0,-1-1 1,7-2-1,-3 1 5,-1-1 0,1-1 0,-1 1 1,1-1-1,-1-1 0,0 1 0,-1-1 1,1 0-1,7-8 0,8-10 67,21-27 0,-22 23-15,18-20 49,45-52 276,-69 83-29,-17 21-332,0 0-1,0 0 0,0 0 0,0 0 1,1 0-1,0 0 0,0 1 0,0 6 0,-1 46 150,2-53-163,1 11 28,0 0 0,2 0 0,0 0 0,1 0 0,0 0 0,1-1 0,1 0 0,0 0-1,12 18 1,-13-25-30,0-1-1,1 0 0,0 0 0,1 0 0,-1-1 0,1 0 1,1-1-1,-1 1 0,1-1 0,0-1 0,0 1 0,0-1 0,0-1 1,14 5-1,-9-5 6,2 1 1,-1-2-1,0 0 0,0 0 1,1-1-1,-1-1 1,1-1-1,17-2 0,-19 0-7,0 0 1,-1 0-1,0-1 0,0-1 0,0 0 0,-1-1 0,1 0 0,-1-1 0,0 0 0,-1 0 0,0-1 1,0-1-1,12-14 0,-11 11 5,-1 0 1,-1-1-1,0-1 0,0 1 1,-2-1-1,0-1 1,0 1-1,-2-1 1,0 0-1,5-23 0,-9 31 8,1 0-1,-2 0 0,1 0 0,-1-1 0,0 1 1,0 0-1,-1 0 0,0 0 0,-3-11 0,3 17-26,1 1-1,0-1 0,-1 1 1,1 0-1,0-1 0,-1 1 1,1 0-1,0-1 0,-1 1 0,1 0 1,-1 0-1,1-1 0,-1 1 1,1 0-1,-1 0 0,1 0 1,-1 0-1,1-1 0,-1 1 1,1 0-1,-1 0 0,1 0 1,-1 0-1,1 0 0,-1 0 0,1 0 1,-1 0-1,1 1 0,-1-1 1,1 0-1,-1 0 0,1 0 1,-1 1-1,1-1 0,-1 0 1,1 0-1,0 1 0,-1-1 1,1 0-1,-1 1 0,1-1 0,0 0 1,-1 1-1,1-1 0,-1 1 1,-18 17 59,6-3-31,1 1 0,0 0 0,2 1 0,-1 0 0,-10 25-1,16-29-11,0 0-1,0 1 0,1 0 1,1-1-1,0 1 0,1 0 0,1 0 1,0 22-1,1-30-6,1 1-1,-1-1 1,2 1 0,-1-1-1,1 1 1,0-1 0,0 0 0,1 0-1,0 0 1,0 0 0,0 0-1,1 0 1,0-1 0,0 0-1,0 0 1,1 0 0,-1 0 0,1-1-1,0 0 1,1 0 0,-1 0-1,1 0 1,-1-1 0,1 0-1,0 0 1,0-1 0,1 0 0,8 3-1,0-2 15,0 0-1,0-1 1,0-1 0,1 0-1,-1-1 1,0 0-1,0-1 1,0-1-1,1-1 1,-2 0-1,21-7 1,72-38 61,-58 24-3343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23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7128,'0'0'10105,"13"9"-9884,-6-5-196,9 7 75,0 0 0,1-2 0,0 0 0,1-1-1,30 10 1,-12-11 71,0-1-1,0-2 1,56-1-1,113-14 626,-167 8-598,-2 0 401,49-11 1,-70 11-379,-12 3-171,0 0 1,0-1-1,0 1 1,0-1-1,0 0 0,0 0 1,4-2-1,-6 3-38,-1-1 0,1 1 0,0-1 0,-1 0 0,1 1 0,-1-1 0,1 0 0,-1 0 0,1 1 0,-1-1 0,0 0 0,1 0 0,-1 0 1,0 1-1,1-1 0,-1 0 0,0 0 0,0 0 0,0 0 0,0 0 0,0 0 0,0 1 0,0-1 0,0 0 0,0 0 0,-1 0 0,1 0 0,0 0 0,0 1 0,-1-1 0,0-1 0,-11-32-348,5 22-2656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3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204 969 6224,'0'0'4697,"-15"1"-4345,10-1-317,-1 0-2,0 0 1,0 1-1,1-1 1,-1 1-1,0 0 1,1 1 0,-1-1-1,0 1 1,1 0-1,0 1 1,0-1-1,0 1 1,0 0-1,0 1 1,0-1-1,1 1 1,-1-1-1,-4 7 1,-1 3 89,1 0 1,0 1-1,0 0 1,2 1-1,0 0 1,-9 27-1,13-33-44,0 1 1,1-1-1,1 1 0,-1 0 0,2-1 1,-1 1-1,1 0 0,1 0 0,-1-1 1,2 1-1,0 0 0,4 16 1,-4-23-44,-1 1 0,1 0 0,0-1 1,0 1-1,0-1 0,0 0 0,1 1 0,-1-1 1,1 0-1,0-1 0,0 1 0,0 0 1,0-1-1,1 0 0,5 4 0,-3-4 14,0 1 0,-1-1 0,1-1 0,0 1 0,0-1 1,1 0-1,-1 0 0,0-1 0,10 0 0,-5-1 34,0 0 1,0-1-1,1 0 1,-2-1-1,1-1 0,0 1 1,-1-1-1,1-1 1,-1 0-1,19-13 1,-19 9 4,1 0 0,-1-1 0,-1 0 1,0-1-1,0 0 0,-1-1 0,0 1 0,-1-2 0,-1 1 0,0-1 1,0 0-1,-1 0 0,-1 0 0,0-1 0,-1 1 0,-1-1 1,0 0-1,0 0 0,-2 0 0,0 0 0,0 0 0,-1 0 1,-6-25-1,6 36-58,1 0 0,-1 0 0,0 0 0,0 0 0,0 0 0,-1 0-1,1 0 1,-1 1 0,1-1 0,-1 1 0,0-1 0,0 1 0,0 0 0,-1 0 0,1-1 0,0 2 0,-1-1 0,1 0 0,-1 0 0,0 1 0,1-1 0,-1 1 0,0 0 0,0 0 0,0 0 0,0 0 0,0 1 0,0-1-1,0 1 1,0 0 0,0 0 0,0 0 0,0 0 0,0 0 0,-1 1 0,1-1 0,0 1 0,0 0 0,1 0 0,-1 0 0,0 0 0,0 0 0,0 1 0,1-1 0,-1 1 0,1 0 0,-1 0 0,1 0 0,0 0-1,-4 4 1,6-6-26,0 0-1,-1 1 0,1-1 0,0 0 0,-1 1 0,1-1 0,0 1 1,-1-1-1,1 0 0,0 1 0,0-1 0,-1 1 0,1-1 1,0 1-1,0-1 0,0 1 0,0-1 0,0 1 0,0-1 0,0 1 1,0-1-1,0 1 0,0-1 0,0 1 0,0-1 0,0 1 0,0-1 1,0 1-1,0-1 0,1 1 0,-1-1 0,0 1 0,0-1 1,1 1-1,-1-1 0,0 1 0,1-1 0,-1 0 0,0 1 0,1-1 1,-1 0-1,0 1 0,1-1 0,-1 0 0,1 0 0,-1 1 0,1-1 1,-1 0-1,1 0 0,0 1 0,2 0 4,0 0 0,0-1 0,0 1 0,0 0 0,0-1 0,0 0 0,0 0 0,3 0 0,22-4 12,-1-1-1,1-1 0,30-12 1,44-9 1,-97 26-21,-1 0 1,1 1-1,0 0 0,-1 0 1,1 0-1,0 0 0,-1 1 1,1 0-1,0 0 1,-1 0-1,1 0 0,-1 1 1,1-1-1,-1 1 0,0 1 1,0-1-1,0 0 0,0 1 1,0 0-1,0 0 0,-1 0 1,0 1-1,1-1 0,-1 1 1,0-1-1,-1 1 0,1 0 1,-1 0-1,3 5 1,1 5-2,0 0 0,-1 0 1,0 0-1,-2 1 0,1-1 1,-2 1-1,2 28 0,-3-2-14,-3 0 0,-1 0 0,-2 0 0,-12 46 0,-53 160-9,21-85 58,35-122-19,9-27-1,1-1 1,0 1-1,-2 13 0,50-213 355,-39 167-334,13-38 86,2 0 0,50-98 1,73-99 247,-142 253-367,7-11 19,75-117 169,-73 115-151,2 1 0,0 0 0,1 1 1,0 0-1,1 1 0,19-13 0,-29 23-30,-1 0 0,1 0 0,-1 0 0,1 0 0,0 1 0,-1 0 0,1-1 0,0 2 0,0-1 0,0 0 0,0 1 0,0-1 0,0 1 0,1 0 0,-1 1 0,0-1 0,5 2 0,-6-1-2,1 0-1,-1 1 0,0-1 0,1 1 0,-1 0 1,0 0-1,0 0 0,0 1 0,-1-1 1,1 0-1,0 1 0,-1 0 0,0 0 0,0 0 1,1 0-1,-2 0 0,1 0 0,0 1 0,1 5 1,1 1 1,-1 0 0,-1 1 0,0 0 0,-1-1 0,0 1 1,0 0-1,-1-1 0,0 1 0,-1 0 0,-1 0 0,1-1 0,-2 1 1,-6 18-1,5-16 6,-1-1 1,-1 0 0,0 0 0,0 0-1,-1-1 1,-1 0 0,0 0-1,0-1 1,-1 0 0,-20 17 0,28-26-12,0-1 1,1 1-1,-1-1 0,0 1 1,0-1-1,1 1 1,-1-1-1,0 1 1,0-1-1,0 0 1,0 0-1,0 1 1,0-1-1,1 0 0,-1 0 1,0 0-1,0 0 1,0 0-1,0 0 1,0 0-1,0 0 1,0 0-1,0 0 1,0-1-1,1 1 0,-2-1 1,1 1-2,1 0 0,0 0 1,0-1-1,0 1 0,-1 0 0,1 0 1,0 0-1,0-1 0,0 1 0,0 0 1,0 0-1,0-1 0,-1 1 0,1 0 1,0-1-1,0 1 0,0 0 0,0 0 1,0-1-1,0 1 0,0 0 0,0-1 1,0 1-1,0 0 0,0 0 0,0-1 0,1 1 1,-1-1-1,11-11 32,0 5-32,1-1 1,0 1-1,0 1 0,0 0 1,1 1-1,0 1 1,0 0-1,1 0 1,-1 1-1,18-1 0,-24 3-3,0 1 0,1 0-1,-1 1 1,0-1 0,0 1-1,0 1 1,0-1 0,0 1-1,0 1 1,-1-1 0,1 1-1,-1 0 1,0 1 0,1-1-1,-1 1 1,-1 0 0,1 1-1,-1-1 1,1 1 0,-1 1-1,7 8 1,-5-3-10,0 1 0,-1 0 0,0 0 0,-1 0-1,0 1 1,-1 0 0,0 0 0,-1 0 0,-1 0 0,2 20 0,-2 7-8,-2 0 1,-5 50 0,-6-5-14,-4 0 0,-3 0 0,-36 98 0,15-58 80,36-123 17,1-9-30,-1-13 9,6-19 14,2 1 0,1-1 0,12-38 0,-12 48-30,12-37 34,2 1 1,3 0-1,42-81 1,-11 45 36,79-112 1,-105 176-74,1 1 0,3 2-1,1 0 1,1 3 0,42-31 0,-74 60-27,0 1 0,0-1 0,-1 1 0,1 0 0,0-1 0,0 1 0,0 0 0,1 0 0,-1 1 0,0-1 0,0 0 0,0 1 0,1-1 0,-1 1 0,0 0 0,1 0 0,-1 0 0,0 0 0,5 1 0,-5-1-1,-1 1 0,1 0 1,0 0-1,-1 0 0,1 1 1,0-1-1,-1 0 0,0 1 0,1-1 1,-1 1-1,0-1 0,1 1 1,-1-1-1,0 1 0,0 0 1,-1 0-1,1 0 0,0-1 1,-1 1-1,1 0 0,-1 0 1,1 3-1,1 4-1,-1 0 1,0 1-1,-1-1 0,0 1 0,0-1 1,-1 0-1,0 1 0,-1-1 0,0 0 1,0 0-1,-5 12 0,-6 8-3,-30 55 1,28-58 6,-6 1 40,18-24-33,0 0-1,0 0 0,1 0 1,-1 1-1,1-1 0,0 1 0,0-1 1,-2 7-1,35-27 65,29-23-77,2 3 0,100-45 1,144-35-21,-289 111 13,0 1 0,0 1 0,27-3 0,-43 6 11,-1 1 0,1 0 0,0 0-1,0 1 1,-1-1 0,1 0 0,0 0-1,0 0 1,-1 0 0,1 1 0,0-1-1,-1 0 1,1 0 0,0 1 0,-1-1-1,1 1 1,-1-1 0,1 1 0,-1-1-1,1 1 1,0-1 0,-1 1 0,0-1-1,1 1 1,-1-1 0,1 1 0,-1 0-1,0-1 1,1 1 0,-1 0 0,0-1-1,0 1 1,0 0 0,1 0 0,-1-1-1,0 1 1,0 0 0,0 0 0,0-1-1,0 1 1,0 0 0,-1-1 0,1 1-1,0 0 1,0 0 0,-1 0 0,0 5-2,0-1 1,0 0 0,-1 1 0,0-1 0,-3 5-1,-4 6-15,-1-1 0,-15 20 0,-8 10 2,15-19 23,12-18-2,1-1 1,-1 1-1,2 0 0,-1 0 1,1 1-1,0 0 1,1-1-1,0 1 1,-3 15-1,5-23-3,1-1 0,0 0 1,0 1-1,0-1 0,0 1 0,0-1 0,0 0 0,0 1 1,0-1-1,0 0 0,0 1 0,0-1 0,0 0 1,0 1-1,0-1 0,0 1 0,0-1 0,0 0 0,1 1 1,-1-1-1,0 0 0,0 1 0,0-1 0,1 0 1,-1 0-1,0 1 0,8-5 68,8-16 42,-12 11-82,1 0 0,-1-1 0,-1 1 0,0 0 0,0-1 0,-1 0 0,2-17 0,-4 20-15,1 0 1,-1 0-1,-1 0 0,1 0 0,-1 0 0,0 0 1,-1 0-1,0 0 0,0 1 0,0-1 0,-1 0 0,-3-6 1,2 7-11,-1-5 8,21 18-38,-8-3 19,0 0 1,0-1-1,1 0 1,0 0-1,-1-1 0,1 0 1,0-1-1,0 0 1,0 0-1,0-1 1,0 0-1,0-1 0,0 0 1,0 0-1,0-1 1,0 0-1,-1 0 0,1-1 1,10-5-1,11-6 7,0-2 0,-2-2 0,48-36 0,-71 50-1,31-26 40,50-53-1,21-18 86,-83 75-95,-21 22-24,0 0-1,1 0 0,0 0 0,7-6 0,-11 10-4,1-1 0,0 1 1,0-1-1,-1 1 0,1-1 0,0 1 1,0 0-1,0-1 0,-1 1 0,1 0 0,0 0 1,0 0-1,0-1 0,0 1 0,0 0 1,0 0-1,0 0 0,-1 0 0,1 1 0,0-1 1,0 0-1,0 0 0,0 0 0,0 1 1,1 0-1,-1 0 1,0 0 1,1 0-1,-1 0 1,0 0-1,0 1 0,0-1 1,0 1-1,0-1 1,0 0-1,0 1 1,0 0-1,0 2 0,2 4 5,-1 0-1,0 1 1,-1 0-1,1 9 1,0 31 0,-2 1-1,-11 88 1,6-114-14,0 0 0,-1 0 0,-1-1 0,-20 43 0,25-63 8,1-1-1,0 1 0,-1-1 0,1 1 1,-1-1-1,0 0 0,0 1 1,0-1-1,0 0 0,0 0 1,0-1-1,-1 1 0,1 0 1,-1-1-1,1 1 0,-1-1 0,-5 2 1,6-3 3,0 1 1,-1-1-1,1 0 1,-1 0-1,1 0 1,-1 0 0,1 0-1,0 0 1,-1-1-1,1 1 1,0-1-1,-1 0 1,1 0-1,0 0 1,0 0-1,0 0 1,-1 0-1,1 0 1,0-1 0,1 1-1,-4-4 1,-30-31 80,25 25-37,0 0 0,-1 0 0,-20-15 0,22 17-48,15 6-5,20 4 6,-25 0 0,58 13 41,81 9-1,-122-22-44,0 0 0,0 0 0,0-2 1,0 0-1,0-2 0,0 1 0,-1-2 0,1-1 0,20-7 0,-18 1 10,-1 0 1,0-1-1,-1 0 1,0-2 0,23-22-1,-17 14 9,19-20 1,-43 56-17,-1 1 0,-3 23 0,3-23 0,-14 120 0,14-131 0,1 1 0,0 0 0,1 0-1,-1-1 1,1 1 0,0 0 0,1 4-1,-2-8 0,0-1 0,1 1 0,-1 0 0,0 0 0,1 0 0,-1 0 0,0 0 0,1-1 0,-1 1-1,1 0 1,-1 0 0,1-1 0,0 1 0,-1 0 0,1-1 0,0 1 0,-1 0 0,1-1 0,0 1-1,0-1 1,-1 1 0,1-1 0,0 0 0,0 1 0,0-1 0,0 0 0,0 0 0,0 1 0,-1-1-1,1 0 1,0 0 0,0 0 0,0 0 0,0 0 0,0 0 0,0 0 0,0-1 0,0 1 0,0 0-1,-1 0 1,3-1 0,7-6 3,0 1 0,0-2 0,0 1 0,-1-1 0,0-1 0,-1 1 0,0-2-1,9-12 1,-7 11 0,27-40 18,59-104 1,-55 84 7,16-31 41,-6-2-1,-3-2 0,41-141 1,-78 213-41,70-201 158,-69 192-148,-27 86-33,-20 61 0,12-8-35,3 2-1,5 0 1,3 1-1,6 0 1,7 139 0,0-221 11,1 1 0,1-1 0,0 0 0,1 1 0,1-2 0,0 1 0,14 27 1,-16-39 16,-1-1 1,1 1 0,0-1 0,0 0 0,0 0 0,1 0 0,-1 0 0,1 0 0,0-1-1,0 0 1,0 0 0,1 0 0,-1 0 0,1-1 0,-1 0 0,1 1 0,0-2 0,0 1 0,0-1-1,0 1 1,0-1 0,0-1 0,0 1 0,0-1 0,1 0 0,-1 0 0,0 0 0,0-1-1,0 0 1,7-1 0,-1-2 15,0 1-1,0-2 0,-1 1 1,0-1-1,0-1 0,0 0 1,0 0-1,-1-1 1,13-12-1,-6 3 16,0 0 0,-1-1 1,22-34-1,-31 42 0,-1 0 1,0 0-1,0 0 1,-1-1 0,0 1-1,4-16 1,-8 25-27,0-1 0,0 1 0,0-1 0,1 0 0,-1 1 1,0-1-1,0 0 0,0 1 0,0-1 0,0 0 0,0 1 1,0-1-1,0 0 0,-1 1 0,1-1 0,0 1 0,0-1 0,0 0 1,-1 1-1,1-1 0,0 1 0,-1-1 0,1 1 0,-1-2 1,1 2-2,-1 0 1,0 0-1,1 0 1,-1 0-1,1 0 1,-1 0-1,0 0 0,1 0 1,-1 0-1,1 0 1,-1 0-1,0 0 1,1 0-1,-1 0 1,1 1-1,-1-1 1,1 0-1,-1 0 1,0 1-1,-26 20 30,20-14-31,1 1 1,-1 0-1,2 0 1,-1 1 0,1 0-1,0 0 1,1 0-1,0 0 1,1 1 0,0-1-1,0 1 1,1 0-1,-2 16 1,4-19-1,0 1 0,0-1-1,1 0 1,-1 0 0,2 1 0,-1-1 0,1 0-1,0 0 1,1 0 0,0 0 0,0-1 0,0 1 0,1-1-1,0 0 1,0 0 0,0 0 0,1 0 0,0-1-1,8 8 1,-7-8-20,0-1 0,1 1 0,-1-1 0,1-1 1,0 1-1,0-1 0,0 0 0,1-1 0,-1 0 0,1 0 0,-1-1 0,1 1 0,0-2 0,0 1 0,-1-1 0,1 0 0,0-1 0,-1 0 0,1 0 0,0 0 0,-1-1 0,1 0 0,-1-1 1,0 0-1,0 0 0,0 0 0,0-1 0,0 0 0,-1 0 0,0-1 0,0 0 0,0 0 0,0 0 0,-1-1 0,0 0 0,0 0 0,7-11 0,13-36-995,-17 34-2234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3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9944,'0'0'330,"13"0"-126,443 4 2080,-168-16 170,-224 1-1559,-60 10-1030,0 0-1,0 0 1,0 0 0,-1-1-1,1 1 1,0-1-1,-1 0 1,0 0 0,1 0-1,-1-1 1,0 1-1,0-1 1,4-4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3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10040,'0'0'1560,"80"-6"-1320,-25 2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7:5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1152 4616,'0'0'1570,"-13"3"-1276,-10 2-34,-1 1-1,1 1 1,0 1 0,-31 16-1,15-2 121,12-8 84,1 1 0,-42 32 1,62-42-379,0 0 1,0 0-1,1 1 0,0 0 1,0 0-1,0 0 1,1 0-1,0 1 0,0 0 1,1 0-1,0 0 0,0 0 1,0 0-1,1 1 1,-2 14-1,3-19-55,1 1-1,0 0 1,1 0 0,-1 0 0,1 0-1,-1 0 1,1-1 0,0 1 0,1 0-1,-1-1 1,1 1 0,-1-1-1,1 1 1,0-1 0,0 0 0,1 0-1,-1 0 1,1 0 0,-1 0 0,1 0-1,0-1 1,0 1 0,0-1 0,1 0-1,-1 0 1,0 0 0,1 0-1,-1-1 1,1 1 0,0-1 0,-1 0-1,1 0 1,0 0 0,0-1 0,0 1-1,0-1 1,-1 0 0,1 0-1,0-1 1,0 1 0,7-2 0,0-1 15,-1-1 0,1 0 1,-1 0-1,1-1 0,-1-1 1,-1 0-1,1 0 0,-1-1 1,9-8-1,-5 3 23,-1-1 0,-1 0 1,0 0-1,-1-1 0,11-21 0,-3-1 57,-2 0-1,-1-1 1,-2 0 0,11-56-1,-22 85-66,-1 0-1,0 0 1,-1 1-1,0-9 1,0 4 139,0 12-114,-3 5 89,-1 16-119,1 0 0,1 1 0,1-1 0,0 0 0,2 1 0,4 27 0,-4-35-13,1 1 1,1-1 0,0 0 0,1 0 0,11 26 0,-13-37-31,0 1 0,-1-1 0,1 0 1,1 0-1,-1 0 0,0 0 0,1-1 0,-1 1 1,1-1-1,0 1 0,0-1 0,0 0 0,0 0 1,0 0-1,1-1 0,-1 1 0,0-1 0,1 1 1,-1-1-1,1 0 0,-1-1 0,1 1 0,0-1 1,-1 1-1,1-1 0,0 0 0,-1 0 0,5-1 1,3-1 28,1-1 1,-1 0 0,-1 0 0,1-1 0,0 0-1,-1-1 1,18-12 0,-11 6 53,-2 0 1,1-1-1,24-26 1,-24 17 50,0 0 1,-2 0 0,23-46-1,-29 50-33,1-1 21,15-25 375,-23 43-501,-1-1 0,1 1-1,-1 0 1,1 0-1,-1-1 1,1 1-1,0 0 1,-1 0-1,1 0 1,-1 0-1,1 0 1,-1 0-1,1 0 1,0 0-1,-1 0 1,1 0-1,-1 0 1,1 0-1,-1 0 1,1 0-1,0 1 1,-1-1-1,1 0 1,-1 0 0,1 1-1,-1-1 1,1 0-1,-1 0 1,0 1-1,1-1 1,-1 1-1,1-1 1,-1 0-1,0 1 1,1-1-1,-1 1 1,1 0-1,17 21 27,-15-19-23,10 17 19,-1 0 0,-1 1-1,0 1 1,12 37 0,-10-25-9,-1 3-11,-11-32-8,0 1 0,0-1 0,1 1 0,0-1 0,0 0 1,1 0-1,-1 0 0,1 0 0,0 0 0,0-1 0,1 1 0,-1-1 0,1 0 0,5 5 0,-5-6 1,0 0-1,0-1 0,0 0 0,0 0 0,1 0 0,-1 0 0,0-1 0,1 0 0,-1 0 0,1 0 0,-1 0 0,9 0 1,-5-2 1,0 1 1,0-1 0,0 0 0,-1-1 0,1 0 0,-1 0 0,8-4 0,3-2 5,-1-1-1,0-1 1,-1-1 0,0 0-1,19-18 1,9-11 26,-3-3 0,-1-1 0,44-64 0,-31 28 35,55-110 0,-88 148-38,-2-2-1,-2 0 1,-2-1 0,9-50 0,19-184 70,-38 251-92,6-84 45,-10 99-25,-1 0 0,1 0 0,-2 0 1,0 1-1,-1-1 0,-6-18 0,9 31-30,0-1 0,0 1 0,0 0 0,0 0 0,0-1-1,0 1 1,0 0 0,0 0 0,0-1 0,-1 1 0,1 0 0,0 0 0,0 0-1,0-1 1,-1 1 0,1 0 0,0 0 0,0 0 0,0 0 0,-1-1 0,1 1 0,0 0-1,0 0 1,-1 0 0,1 0 0,0 0 0,0 0 0,-1 0 0,1 0 0,0 0-1,0 0 1,-1-1 0,1 1 0,-1 1 0,-8 5-5,-5 17-9,2 5-17,2 2-1,2-1 0,0 1 0,-5 49 0,3-24-2,-32 235-153,38-227 133,2 0 1,10 103-1,-6-152 48,1 19-4,1-1 0,2-1 0,11 35 1,-9-42 5,0 0 46,19 39-1,-24-56-27,1 0 1,1 0-1,-1 0 0,1-1 1,0 0-1,1 0 0,-1 0 1,1-1-1,11 9 0,-7-8 10,0 0-1,0-1 1,0 0-1,0 0 1,1-1 0,0 0-1,0-1 1,0 0-1,0-1 1,21 1-1,-24-3-6,-1 0 0,1-1 1,0 1-1,0-2 0,-1 1 0,1-1 0,-1 0 1,0-1-1,1 0 0,-1 0 0,0-1 0,-1 1 0,1-1 1,-1-1-1,1 1 0,-1-1 0,5-7 0,9-9 70,0-2 0,-2 0 0,-1-1 0,-2-1 0,0-1 0,-1 0 0,10-29 0,-21 48-33,0 0 0,-1-1 0,0 0 0,0 0 0,-1 1 0,0-9 0,-12 44 54,6-4-112,1 1 1,2 0-1,0-1 1,3 43-1,1-50 5,0 1-1,1-1 1,1 0-1,1 0 1,0-1-1,1 1 1,13 23-1,-18-37 10,1 0 0,1-1-1,-1 1 1,0 0 0,1-1-1,0 1 1,-1-1 0,1 0-1,0 0 1,0 0 0,0 0-1,0-1 1,0 1-1,1-1 1,-1 0 0,1 1-1,-1-2 1,0 1 0,1 0-1,-1-1 1,1 1 0,0-1-1,-1 0 1,1 0 0,4-2-1,2 1 10,0 0-1,0-1 0,-1-1 1,1 0-1,-1 0 0,0-1 1,1 0-1,9-6 0,6-8 13,-1 0-1,36-36 1,-1 1 15,-47 44-40,27-25 49,2 3 1,69-40 0,-79 47 18,-9 6-19,-56 46-15,13-4-35,1-2 18,-32 45-1,47-60-24,-6 10-6,0 1 0,-15 36 0,24-49 7,0 0 0,0 0 0,1 0 1,0 0-1,0 0 0,0 0 0,0 0 0,1 0 0,0 0 0,0 0 0,1 0 1,-1 1-1,1-1 0,0 0 0,0 0 0,1 0 0,2 5 0,-2-7-2,-1 0-1,1-1 0,0 1 0,0-1 1,0 1-1,0-1 0,0 0 1,1 0-1,-1 0 0,0 0 0,1 0 1,0-1-1,-1 1 0,1-1 0,0 0 1,0 1-1,0-1 0,0-1 1,0 1-1,0 0 0,0-1 0,0 1 1,0-1-1,1 0 0,-1 0 0,0 0 1,4-1-1,4-1-11,-1 0 1,1-1-1,-1 0 1,0 0-1,0-1 0,18-9 1,7-8 2,-1-1 0,-1-1 0,-2-2 0,0-1 0,-1-2 0,42-50 0,-15 5-23,85-145 0,-99 140 61,-3-2-1,-4-1 1,-4-2 0,-3-1-1,29-140 1,-48 180 15,-6 29-11,0-1 1,-1 1 0,-1-1 0,1-32-1,-3 48-28,0-1 0,0 0 0,0 0 0,0 1 1,0-1-1,0 0 0,0 1 0,0-1 0,0 0 0,0 1 0,-1-1 0,1 0 0,0 1 0,0-1 0,-1 0 0,1 1 0,-1-1 0,1 1 0,0-1 0,-1 0 0,1 1 0,-1-1 0,0 1 0,1 0 0,-1-1 0,1 1 0,-1-1 0,1 1 0,-1 0 0,-1-1 0,1 1 0,0 0 0,-1 0 0,1 0 0,-1 1 0,1-1 0,-1 0 0,1 1 0,0-1 0,-1 1 0,1-1 0,0 1 0,-1 0 0,-1 1 0,-5 4 3,1-1 0,0 2 0,-9 8 0,1 3-13,0 1 1,1 1-1,1 0 1,2 1-1,-1 0 1,2 1-1,1 0 1,1 0-1,-8 33 1,0 22-70,-9 118 1,20-147 41,-2 36-52,3 1 1,5-1-1,2 1 0,24 126 0,-25-202 82,0 0 1,1 0-1,0-1 1,1 1-1,0-1 1,0 0-1,1 0 0,-1 0 1,2-1-1,-1 1 1,1-1-1,0-1 1,8 7-1,-9-9 8,0 0-1,0 0 0,0 0 0,0-1 0,1 0 1,-1 0-1,1-1 0,0 1 0,0-1 1,0 0-1,0-1 0,1 0 0,-1 0 1,0 0-1,0 0 0,1-1 0,-1 0 1,0-1-1,13-1 0,-6-2 11,0 0 1,0 0-1,-1-2 0,1 1 0,-1-2 1,0 1-1,-1-2 0,0 1 1,0-2-1,0 1 0,-1-1 0,10-13 1,-7 7 20,-1-1 0,-1 0 1,0-1-1,-1 0 1,-1-1-1,-1 0 1,11-33-1,-9 4 59,-9 45-85,-1-1-1,1 0 1,-1 1-1,0-1 1,0 1-1,-1-1 1,1 0-1,0 1 1,-1-1-1,0 1 1,1-1-1,-1 1 1,0-1-1,0 1 1,-2-3-1,3 5-5,-1-1-1,1 1 0,-1 0 0,1 0 0,0-1 1,-1 1-1,1 0 0,-1 0 0,1 0 1,-1-1-1,1 1 0,-1 0 0,1 0 0,-1 0 1,1 0-1,-1 0 0,1 0 0,-1 0 1,1 0-1,-1 0 0,1 0 0,0 0 0,-1 1 1,1-1-1,-1 0 0,1 0 0,-1 0 0,1 0 1,-1 1-1,1-1 0,0 0 0,-1 1 1,0-1-1,-13 13 12,7-4-12,0 1-1,1 0 1,0 0 0,0 0 0,1 0-1,1 1 1,-1 0 0,-3 18-1,2-2-20,1 0 0,-2 43-1,7-59 10,0-1 0,1 0-1,0 1 1,0-1-1,1 0 1,1 0 0,0 0-1,0 0 1,1 0-1,5 10 1,-6-15 9,-1-1 1,0 0-1,1 0 1,0 0-1,0 0 1,0 0-1,1-1 1,-1 1-1,1-1 1,0 0-1,0 0 1,0 0-1,0-1 1,0 1-1,1-1 1,-1 0 0,1 0-1,0-1 1,-1 1-1,1-1 1,0 0-1,0 0 1,7 0-1,-3-2 20,0 1-1,0-1 1,0-1-1,0 0 1,0 0 0,0-1-1,-1 0 1,1 0 0,-1-1-1,0 0 1,0-1-1,0 1 1,-1-2 0,1 1-1,6-8 1,8-9 60,-1-1 0,-1 0 0,19-30 0,1-1 76,-6 4-13,-24 33-6,24-27 1,-34 43-132,0 0 0,1 1 0,-1-1-1,0 1 1,1-1 0,-1 0 0,1 1 0,-1-1 0,1 1-1,0 0 1,-1-1 0,1 1 0,-1-1 0,1 1 0,0 0 0,-1-1-1,1 1 1,0 0 0,-1 0 0,1 0 0,0-1 0,-1 1-1,1 0 1,0 0 0,0 0 0,-1 0 0,1 0 0,0 0 0,-1 0-1,1 1 1,1-1 0,-1 1 0,0 0-1,0 0 1,0 0 0,0 1-1,-1-1 1,1 0-1,0 0 1,-1 1 0,1-1-1,-1 0 1,1 1-1,-1-1 1,0 1 0,1 1-1,0 8 6,1 1 0,-2 21 0,-12 102 49,9-113-37,-2 0 1,0 1-1,-16 39 1,20-59-15,-1 0 0,0 0 0,0 0 0,0 0 0,0-1 0,0 1 0,-5 3 0,7-5-2,-1-1 1,1 1-1,0-1 1,-1 1-1,1-1 1,-1 0-1,1 1 1,-1-1-1,1 0 1,-1 1-1,1-1 1,-1 0-1,1 0 1,-1 1-1,0-1 1,1 0-1,-1 0 1,1 0-1,-1 0 1,0 0-1,1 0 1,-1 0-1,1 0 1,-1 0-1,0 0 1,1 0-1,-1 0 1,1 0-1,-1-1 1,0 1-1,1 0 1,-1 0-1,1-1 1,-1 1-1,1 0 1,-1-1 0,1 1-1,-1-1 1,1 1-1,0 0 1,-1-1-1,1 1 1,-1-1-1,1 1 1,0-1-1,-1 0 1,1 0-1,0 0 1,0-1 0,0 1 0,0 0 0,0 0 0,0 0 0,0 0-1,0 0 1,1 0 0,-1 0 0,0 0 0,1 0 0,-1 0 0,0 0-1,1 0 1,0 0 0,-1 0 0,1 0 0,-1 1 0,1-1 0,0 0-1,0 0 1,-1 0 0,1 1 0,0-1 0,0 1 0,0-1 0,0 0-1,0 1 1,1-1 0,34-18 47,-32 17-41,32-13 16,2 2-1,-1 2 0,74-12 0,-24 5-310,-62 10 76,-15 4-2932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7:5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8432,'0'0'1600,"55"-63"-1632,-37 51-72,-6 4 16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7:5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5920,'0'0'1072,"66"14"-744,-5-14 16,25-10-64,17-6 8,16-2 8,4-3 8,6 1-8,6 0 8,8-4-32,-4-2-8,-10 8-112,-12-1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0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66 5320,'0'0'1082,"-12"-4"-564,2 1-387,5 1-75,1 0 0,-1 0-1,0 1 1,1-1 0,-1 1 0,0 1 0,0-1-1,0 1 1,0-1 0,0 1 0,0 1 0,0-1-1,0 1 1,0 0 0,-9 3 0,-1 1 91,1 2 0,0 0 1,0 0-1,0 2 0,1-1 0,1 2 1,-1 0-1,-17 18 0,11-6 68,0 1 1,1 1-1,-25 44 0,36-55-139,1-1-1,0 1 1,1 0 0,0 1-1,-3 18 1,7-28-49,0 1 0,0 0 1,0 0-1,1 0 0,0-1 0,0 1 1,0 0-1,1 0 0,-1 0 0,1 0 1,0-1-1,1 1 0,-1 0 0,1-1 1,0 1-1,0-1 0,0 0 0,1 1 1,3 3-1,-3-5-3,1 0 0,0 0 1,-1 0-1,1-1 0,0 0 0,0 0 1,1 0-1,-1 0 0,0-1 0,1 1 1,-1-1-1,1 0 0,-1 0 0,1-1 1,-1 0-1,1 1 0,-1-2 0,7 1 1,-1-1 23,0 0 0,-1-1 0,1 0 0,-1-1 0,1 0 0,-1 0 0,14-7 0,-9 1 25,-1 0 0,1-1 1,-2-1-1,1 0 0,-2 0 0,1-1 0,-2-1 0,0 0 0,0 0 0,-1-1 0,-1 0 0,7-16 1,6-17 316,-2 0 1,19-78 0,-31 88-107,-6 27-6,1 0-1,6-19 1,-8 29-274,0 0 0,0 0 1,0 0-1,0 0 0,1 0 0,-1 0 0,0 0 0,0 0 0,0 0 0,0 0 1,0 0-1,0 0 0,0 0 0,0-1 0,0 1 0,0 0 0,0 0 0,0 0 0,0 0 1,0 0-1,0 0 0,0 0 0,0 0 0,0 0 0,0 0 0,0 0 0,0-1 1,0 1-1,0 0 0,0 0 0,0 0 0,0 0 0,0 0 0,0 0 0,0 0 0,0 0 1,0 0-1,0 0 0,0 0 0,0-1 0,0 1 0,0 0 0,0 0 0,0 0 1,0 0-1,0 0 0,0 0 0,-1 0 0,1 0 0,0 0 0,0 0 0,0 0 0,0 0 1,0 0-1,0 0 0,0 0 0,0 0 0,0 0 0,0 0 0,0 0 0,-1 0 1,1 0-1,0 0 0,0 0 0,0 0 0,-5 7 152,1 15-73,0 0 0,2 1 0,-1 26 0,1 5-16,-9 90 49,-19 195 61,18-249-104,-42 154-1,47-222-57,-10 37 49,-30 67 0,47-124-57,-1 1-1,0-1 1,0 0-1,0 0 1,0-1-1,-1 1 1,1 0-1,-1 0 1,1 0-1,-1-1 1,1 1-1,-1-1 1,0 1-1,1-1 1,-1 0-1,0 0 1,0 0-1,-4 2 1,4-3-1,0 0 0,1 0 0,-1 0 0,0 0 1,0-1-1,1 1 0,-1 0 0,0-1 0,1 1 1,-1-1-1,0 0 0,1 1 0,-1-1 0,1 0 0,-1 0 1,1 0-1,-1 0 0,1 0 0,0-1 0,0 1 1,0 0-1,-1-1 0,0-1 0,-9-11 44,1 0 0,0-1 1,1-1-1,1 1 0,0-1 0,1-1 0,1 0 0,-7-29 0,9 31-11,2 0 0,0 0-1,0 0 1,2 0-1,0 0 1,0 0 0,2 0-1,0 0 1,0 0 0,9-26-1,-8 34-24,0 1 0,0 0-1,0 0 1,0 0 0,1 1-1,0-1 1,1 1 0,-1 0-1,1 0 1,0 1 0,6-5-1,6-3 15,0 0 0,24-10-1,5-3 1,-10 5-14,51-20 1,-49 23-4,50-28-1,358-260 6,-333 224-6,34-26 91,-134 95-90,-15 19 1,-7 8 8,-76 93 38,34-45-33,-59 94 1,99-140-25,6-10 0,1 0 0,-1 0 0,1 1 1,1-1-1,-1 1 0,1-1 0,1 1 0,0 0 0,0 0 0,-2 14 0,4-20 2,1 0 0,-1 0-1,0 0 1,1 0-1,-1 0 1,1 0-1,0-1 1,-1 1 0,1 0-1,0 0 1,0-1-1,0 1 1,1 0-1,-1-1 1,0 0 0,0 1-1,1-1 1,-1 0-1,1 1 1,-1-1-1,1 0 1,0 0 0,-1 0-1,1 0 1,0-1-1,0 1 1,0 0-1,-1-1 1,1 1-1,0-1 1,0 0 0,0 1-1,0-1 1,3 0-1,0 0 7,1 0-1,-1 0 0,1 0 1,0 0-1,-1-1 0,1 0 1,-1 0-1,1-1 0,-1 0 0,10-4 1,-7 0 2,0 1 0,-1-2-1,0 1 1,0-1 0,0 0 0,-1-1 0,0 1 0,-1-1 0,7-13 0,0-1 24,0-2 1,9-30 0,2-17 192,22-114 0,-43 163-115,-2 21-108,0 1 0,0-1 0,0 0 0,1 1 0,-1-1 0,0 1 0,0-1 0,0 1 0,0-1 0,-1 1 0,1-1 0,0 1 0,0-1 0,0 0 0,0 1 0,0-1 0,-1 1 0,1-1 0,0 1-1,-1-1 1,1 1 0,0 0 0,-1-1 0,1 1 0,0-1 0,-1 1 0,1 0 0,-1-1 0,0 0 0,0 3 1,0-1 0,0 1 0,0-1-1,1 1 1,-1-1 0,0 1 0,1-1-1,-1 1 1,1-1 0,-1 1 0,1 0-1,0-1 1,0 1 0,0 0 0,0 1-1,-1 1 6,-1 15-3,0 1-1,1 0 0,1 0 1,1 0-1,1 0 1,1 0-1,5 21 1,-6-32-5,1 0 0,-1-1 0,2 1 1,-1-1-1,1 0 0,0 0 0,1 0 0,0 0 0,0-1 1,1 0-1,-1 0 0,2 0 0,-1-1 0,1 0 0,0 0 1,0-1-1,0 0 0,9 5 0,-11-8 0,0 0 1,0 0-1,0 0 1,0-1-1,1 1 0,-1-1 1,0-1-1,1 1 1,-1-1-1,1 0 0,-1 0 1,0 0-1,1-1 1,9-2-1,-7 0 6,0 0 0,-1 0 0,0 0 0,0-1 0,0 0-1,0-1 1,-1 0 0,1 0 0,5-6 0,9-12 73,-2 0-1,0-2 1,-2 0-1,17-32 1,-29 48-43,15-29 123,-14 24-56,2 0-1,0 1 0,10-14 1,-18 27-105,0 0 1,0 0 0,0-1 0,0 1-1,0 0 1,0 0 0,0 0 0,0 0-1,0 0 1,0 0 0,0 0-1,0 0 1,0 0 0,0 0 0,0 0-1,0 0 1,1 0 0,-1 0-1,0-1 1,0 1 0,0 0 0,0 0-1,0 0 1,0 0 0,0 0 0,0 0-1,0 0 1,0 0 0,0 0-1,0 0 1,1 0 0,-1 0 0,0 0-1,0 0 1,0 0 0,0 0 0,0 0-1,0 0 1,0 0 0,0 0-1,0 0 1,0 0 0,0 0 0,0 0-1,1 0 1,-1 1 0,0-1 0,0 0-1,0 0 1,0 0 0,0 0-1,0 0 1,0 0 0,0 0 0,0 0-1,0 0 1,0 0 0,0 0 0,0 0-1,0 0 1,0 0 0,0 1-1,0-1 1,0 0 0,0 0 0,1 10 38,-4 17-38,3-22 10,-2 16-20,1 0 0,1 0 0,1 0 0,6 29 0,24 80 38,-30-123-21,1-1 0,0 0 0,1 1 0,-1-1 0,1 0 0,0-1 0,1 1 0,0 0 0,-1-1 0,9 8-1,-10-11-2,0-1-1,0 1 1,1 0-1,-1-1 0,1 0 1,-1 1-1,1-1 0,-1 0 1,1 0-1,0-1 0,0 1 1,-1 0-1,1-1 0,0 0 1,0 0-1,0 0 0,0 0 1,-1 0-1,1 0 1,0-1-1,0 1 0,0-1 1,-1 0-1,1 0 0,0 0 1,4-3-1,3-1 14,0-1-1,0 0 1,-1-1 0,1 0-1,-2 0 1,1-1 0,10-12-1,49-70 115,-23 28-47,-28 38-47,-13 17-18,0 1-1,1 0 1,-1 0-1,1 1 1,1 0-1,7-7 1,-13 12-21,0-1 0,1 1 1,-1 0-1,0-1 1,1 1-1,-1 0 0,1-1 1,-1 1-1,1 0 0,-1 0 1,0-1-1,1 1 0,-1 0 1,1 0-1,-1 0 1,1 0-1,-1 0 0,1-1 1,-1 1-1,1 0 0,-1 0 1,1 0-1,-1 1 1,1-1-1,0 0 0,-1 0 1,1 0-1,-1 0 0,0 0 1,1 0-1,-1 1 1,1-1-1,-1 0 0,1 0 1,-1 1-1,1-1 0,-1 0 1,0 1-1,1-1 1,-1 1-1,0-1 0,1 0 1,-1 1-1,0-1 0,0 1 1,1-1-1,-1 1 0,0-1 1,0 1-1,0-1 1,1 1-1,-1-1 0,0 1 1,0-1-1,0 1 0,0-1 1,0 1-1,0-1 1,0 1-1,-2 39-11,1-33 13,-23 163-25,24-169 23,-3 27 0,7-20 0,-4-8 1,1 0-1,-1 0 0,1 0 0,0 0 0,-1 0 0,1 0 0,-1 0 0,1 0 1,-1 0-1,1 0 0,-1-1 0,1 1 0,-1 0 0,1 0 0,0-1 0,-1 1 0,0 0 1,1-1-1,-1 1 0,1-1 0,13-11 13,-2 0 1,1-1-1,-2 0 1,16-22-1,14-17 31,-22 29-16,27-28 63,-42 48-81,0-1 1,0 0 0,0 1-1,1 0 1,-1 0 0,1 0-1,0 1 1,0 0-1,7-3 1,-11 5-9,1 0 0,-1-1 0,1 1-1,-1 1 1,0-1 0,1 0 0,-1 0 0,0 0 0,1 1 0,-1-1-1,0 0 1,1 1 0,-1-1 0,0 1 0,0 0 0,1-1 0,-1 1-1,0 0 1,0 0 0,0 0 0,0 0 0,0 0 0,1 1 0,20 30 10,-18-24-8,29 54-19,12 19-40,-26-52 37,25 36 0,-39-58 15,0-1 0,1-1 0,0 1 0,-1-1 0,2 0 0,-1 0 0,12 6 0,-12-9-183,-6-5 57,-5-4-2882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0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10952,'0'0'968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0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396 828 5520,'0'0'2466,"-16"1"-2127,0-1-250,5 0-19,-1 0 1,0 1 0,1 1 0,-1-1-1,1 2 1,-21 6 0,9 0 92,1 1 1,0 1-1,1 0 0,0 2 0,-29 23 0,40-28-82,1 1-1,0-1 0,0 2 0,1-1 0,0 1 0,1 1 0,0-1 1,0 1-1,1 0 0,1 1 0,0 0 0,-5 15 0,9-24-46,0 0 0,1 0-1,-1 0 1,1 0 0,-1 0-1,1 1 1,0-1 0,0 0 0,0 0-1,1 0 1,-1 0 0,1 0-1,0 0 1,-1 0 0,1 0-1,1 0 1,-1 0 0,0-1 0,1 1-1,-1 0 1,1-1 0,2 3-1,-1-2-1,0-1 0,0 0 0,0 0 0,0 0 0,0 0 0,1 0 0,-1-1 0,0 0 0,1 0-1,-1 0 1,1 0 0,0 0 0,-1-1 0,1 1 0,0-1 0,-1 0 0,1 0 0,5-1 0,3-1 24,-1 0-1,1-1 1,-1 0 0,0 0 0,0-2 0,0 1 0,0-1 0,-1-1 0,1 0 0,-1-1-1,-1 1 1,0-2 0,0 1 0,0-2 0,-1 1 0,0-1 0,0 0 0,9-16 0,-5 7 58,-2-1 0,1 0 0,-2-1 0,-1 0 0,-1 0 0,0-1 0,-1 0 0,-2 0 0,4-29 0,-7 44-44,-1 0-1,1 0 0,-1 0 1,0 0-1,0-1 0,-1 1 1,1 0-1,-1 0 0,-1 0 1,1 0-1,-4-7 0,5 13-62,0 0-1,0-1 1,0 1-1,0 0 1,-1 0-1,1-1 1,0 1-1,0 0 0,0 0 1,0 0-1,-1-1 1,1 1-1,0 0 1,0 0-1,-1 0 1,1 0-1,0-1 1,0 1-1,-1 0 1,1 0-1,0 0 1,0 0-1,-1 0 1,1 0-1,0 0 1,0 0-1,-1 0 0,1 0 1,0 0-1,-1 0 1,1 0-1,0 0 1,0 0-1,-1 0 1,1 0-1,0 0 1,0 0-1,-1 0 1,1 1-1,-11 10 102,-2 18-40,10-19-48,1 1 0,0 0 0,1-1 0,0 1 1,1 0-1,0-1 0,1 1 0,0 0 0,0-1 0,1 1 0,1-1 0,-1 1 1,2-1-1,0 0 0,0 0 0,0 0 0,1-1 0,1 0 0,12 17 1,-15-23 1,1 0 0,0-1 1,0 1-1,-1-1 0,1 1 1,1-1-1,-1 0 1,0-1-1,0 1 0,1-1 1,-1 0-1,1 0 1,-1 0-1,1-1 0,0 1 1,-1-1-1,1 0 0,-1 0 1,1-1-1,0 0 1,6-1-1,-1 0 28,1-1 1,-1 0-1,0 0 0,0-1 1,0-1-1,-1 0 0,1 0 1,9-8-1,-5 1 43,0 0-1,22-29 1,-2 3 46,-2 2-2,19-18 94,-45 48-177,1 0 1,-1 0-1,1 1 0,1 0 0,-1 1 1,10-5-1,-16 9-46,0-1-1,0 1 1,0-1 0,0 1-1,0 0 1,0 0 0,0-1-1,0 1 1,0 0 0,0 0-1,0 0 1,0 0 0,0 0-1,0 0 1,0 1 0,0-1-1,0 0 1,0 0-1,0 1 1,0-1 0,0 0-1,0 1 1,-1-1 0,2 2-1,0-1 0,-1 1-1,0-1 0,1 1 0,-1-1 0,0 1 0,0 0 0,-1-1 0,1 1 1,0 0-1,0 0 0,-1 0 0,1 2 0,1 5 8,-1 1-1,0 0 1,-1 0-1,0 11 1,-21 146 139,15-128-66,7-30 47,5-14-53,12-22-6,-14 21-57,15-24 61,39-45 1,-48 63-47,1 1 0,0 0 0,0 1-1,1 0 1,1 1 0,21-12 0,-31 19-18,-1 1-1,1 0 1,0 0-1,0-1 1,0 2-1,0-1 1,0 0-1,0 1 1,0-1-1,0 1 1,1 0-1,-1 0 1,0 0-1,0 0 1,0 1-1,0-1 1,0 1-1,5 1 1,-4 0-5,-1 0 1,0 1 0,1-1 0,-1 1-1,0-1 1,0 1 0,0 0-1,-1 0 1,1 0 0,-1 0-1,1 1 1,-1-1 0,3 7-1,1 4 16,10 31-1,-13-33-18,1 0 1,0-1-1,1 1 0,11 17 0,-14-26-4,0 0 1,1 0-1,-1 0 0,1 0 1,0 0-1,0-1 0,0 0 1,0 1-1,0-1 0,1 0 1,-1 0-1,0-1 0,1 1 1,0-1-1,-1 0 0,1 0 1,0 0-1,0 0 0,5 0 1,4 0 4,1-2 1,0 1 0,-1-1 0,1-1-1,-1-1 1,0 0 0,18-6 0,0-2 38,55-30 0,-11-3 79,68-55 1,-50 33 54,-72 54-129,-14 9-8,-8 5 56,-10 11-88,0-2-1,-24 19 1,-1-1-7,9-3-10,0 1-1,2 1 1,1 1-1,1 1 1,-37 64-1,59-92 3,0 0-1,0 0 1,0 1 0,1-1-1,-1 0 1,0 0-1,1 0 1,0 0 0,-1 1-1,1-1 1,0 0-1,0 0 1,0 0 0,1 4-1,-1-5 1,1 0 0,-1 0 0,0 0 0,1 0 0,0 0 0,-1 0 0,1-1 0,-1 1 0,1 0 0,0 0 0,0 0 0,-1-1 0,1 1 0,0 0 0,0-1 0,0 1-1,0-1 1,0 1 0,0-1 0,0 1 0,1-1 0,2 1-2,0 0 0,-1-1-1,1 1 1,0-1 0,0 0-1,-1 0 1,1-1 0,0 1 0,0-1-1,-1 0 1,1 0 0,0 0-1,-1 0 1,6-3 0,4-4-2,0 0 1,0-1-1,-1 0 0,0-1 1,14-16-1,51-63-5,-75 88 12,40-51 32,-2-2 0,-2-2 0,-3-1 0,-2-2 1,-3-1-1,27-75 0,1-74 59,-50 169-55,-2-1 1,-2 0 0,-1-53-1,-3 90-31,0-1-1,-1 1 1,1-1-1,-1 1 1,-2-7-1,3 10-3,0 0-1,-1 1 1,1-1-1,0 1 1,-1-1 0,1 0-1,0 1 1,-1-1-1,1 1 1,-1-1 0,1 1-1,-1-1 1,1 1 0,-1-1-1,1 1 1,-1 0-1,1-1 1,-1 1 0,0 0-1,1-1 1,-1 1-1,0 0 1,1 0 0,-1 0-1,0 0 1,1-1-1,-1 1 1,0 0 0,1 0-1,-1 0 1,0 0-1,1 0 1,-1 1 0,0-1-1,1 0 1,-1 0 0,0 0-1,1 1 1,-1-1-1,0 0 1,1 1 0,-1-1-1,1 0 1,-1 1-1,0 0 1,-5 3-2,0 1 0,1-1 0,-1 1 0,1 0-1,0 1 1,1-1 0,-1 1 0,1 0 0,0 0 0,1 1 0,-1-1 0,-2 9-1,-4 11-26,-13 49-1,13-35 3,2 1 0,2-1 0,2 1 0,0 73 0,6-85 13,1-1 0,1 0 0,1-1 0,2 1 0,0-1-1,2 0 1,23 47 0,-18-45 21,2-2 0,0 1-1,40 47 1,-51-70-85,0-1 1,1 1-1,-1-1 1,11 7-1,-6-5-2227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0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1189 5824,'0'0'885,"17"-9"-416,-14 7-451,22-11 191,-1-1 0,0-1 0,41-36 0,313-356 2215,-349 373-2204,-2-2-1,-2-1 1,-1-1 0,-2-1 0,-2-1 0,-1-1 0,-2 0 0,-3-1 0,0-1-1,13-84 1,-25 114-155,0 0 0,-1-1 0,-1 1 0,0-1 0,-1 1 0,0 0-1,-1-1 1,-4-13 0,6 26-55,0-1-1,-1 1 1,1 0 0,-1-1-1,1 1 1,-1-1-1,0 1 1,0 0-1,0 0 1,0-1 0,0 1-1,0 0 1,0 0-1,0 0 1,0 0-1,0 0 1,0 0 0,-1 0-1,1 0 1,0 1-1,-3-2 1,3 2-4,-1 0 0,0 0 0,1 0 0,-1 0 0,1 0 1,-1 1-1,1-1 0,-1 0 0,1 1 0,-1-1 0,1 1 0,-1 0 0,1-1 1,0 1-1,-1 0 0,1 0 0,-2 1 0,-4 4 4,0 1 1,1 0-1,0 0 0,0 0 1,-10 16-1,-10 25-13,1 1 0,-32 93 0,33-64-13,-18 100 1,36-147 15,1 1 0,0 52 0,4-76 8,1 0 0,1 0-1,-1 0 1,2 0 0,-1 0 0,1 0-1,0-1 1,0 1 0,1 0-1,0-1 1,1 0 0,-1 0 0,2 0-1,-1 0 1,10 12 0,-10-16 4,0 0 0,0-1 0,0 1 0,1-1 0,-1 1 1,1-1-1,-1-1 0,1 1 0,0-1 0,-1 1 0,1-1 0,0-1 0,0 1 0,0-1 1,0 0-1,0 0 0,0 0 0,0-1 0,-1 1 0,1-1 0,0 0 0,7-3 0,10-4 50,0 0-1,-1-2 0,28-16 1,-46 24-53,34-21 135,-2-1 0,-1-2-1,-1-2 1,58-61 0,-83 80-19,-9 10 62,-11 17-35,4-5-122,-3 6 18,0 0 0,2 1 0,-15 41 0,22-55-37,1 0 1,0-1-1,0 1 1,0 0-1,1 0 1,-1 0-1,2 0 1,-1 0-1,1-1 0,-1 1 1,2 0-1,-1 0 1,1-1-1,-1 1 1,2-1-1,-1 1 1,0-1-1,1 0 1,0 0-1,5 6 1,-4-6 12,0 0 0,0 0 0,1-1 0,0 1 0,0-1 0,0 0 0,1 0 0,-1-1 0,8 4 0,-11-6-9,0 0 0,0-1 0,0 1 0,-1-1 0,1 1 0,0-1 0,0 0 0,0 0 1,0 0-1,0 0 0,0 0 0,0 0 0,0 0 0,0-1 0,0 1 0,-1-1 0,1 1 0,0-1 0,0 0 0,0 0 0,-1 0 1,1 0-1,0 0 0,-1 0 0,1 0 0,-1 0 0,1-1 0,-1 1 0,0 0 0,0-1 0,1 0 0,-1 1 0,0-1 0,1-3 0,1-1 21,-1 0 0,1 0 0,-1 0-1,-1-1 1,1 1 0,-1-1 0,-1 1-1,1-1 1,-1 1 0,0-1 0,0 1-1,-1-1 1,0 1 0,0-1-1,-4-10 1,1 3 27,-1 1 0,0-1-1,-1 1 1,0 0 0,-1 1-1,-10-14 1,13 21-36,1 1 1,-1 0-1,0 0 0,0 0 1,0 0-1,-1 1 0,1-1 1,-1 1-1,-6-3 0,8 5-12,0-1 0,0 1 1,0 0-1,0 1 0,0-1 0,0 0 0,0 1 0,0 0 0,0-1 0,0 1 0,0 1 0,0-1 0,-1 0 0,1 1 0,0-1 0,0 1 0,-4 1 0,6-1-10,0-1 0,0 1 0,0-1 0,0 1-1,0 0 1,0-1 0,0 1 0,0 0 0,0 0 0,0-1 0,0 1-1,0 0 1,0 0 0,1 0 0,-1 0 0,0 0 0,1 0 0,-1 0-1,1 1 1,-1-1 0,1 0 0,-1 0 0,1 0 0,-1 3 0,1-1 0,1-1 1,-1 1-1,0 0 1,1 0-1,-1 0 1,1-1-1,0 1 1,0 0-1,0-1 1,2 5-1,2 1 0,0 0-1,0-1 1,0 0-1,1 0 1,0 0-1,8 6 0,-6-6 2,1 0 0,0-1-1,0 0 1,1 0-1,-1-1 1,1 0 0,0-1-1,1 0 1,-1 0-1,1-1 1,0-1 0,-1 0-1,1 0 1,0-1-1,0-1 1,0 0-1,0 0 1,0-1 0,0 0-1,0-1 1,0 0-1,0-1 1,-1 0 0,1-1-1,13-6 1,8-8 69,-1-1 1,0-1-1,39-35 1,75-86 543,-137 131-578,2-1 114,-9 11-151,-1 0-1,1 1 1,-1-1 0,0 1-1,1-1 1,-1 1 0,1 0-1,-1-1 1,0 1-1,0-1 1,1 1 0,-1 0-1,0-1 1,0 1-1,0 0 1,0-1 0,0 1-1,1 0 1,-1-1-1,0 1 1,-1 0 0,1-1-1,0 1 1,0-1 0,0 1-1,0 0 1,-1 0-1,0 37 18,-2 0-1,-2-1 1,-17 66-1,3-36 21,-32 72 0,47-129-37,3-7 1,0 0 0,-1 1 0,1-1 0,-1 0 0,0 0-1,0 1 1,-2 2 0,3-6-3,1 1-1,0-1 1,-1 0-1,1 0 1,0 1-1,-1-1 0,1 0 1,-1 0-1,1 0 1,0 0-1,-1 0 1,1 1-1,-1-1 1,1 0-1,0 0 0,-1 0 1,1 0-1,-1 0 1,1 0-1,-1 0 1,1 0-1,0 0 1,-1-1-1,0 1 1,-12-12 46,5 1-6,1 0 0,1-1 0,0 0-1,1 0 1,0 0 0,1 0 0,0-1 0,-2-14-1,6 26-39,0 0 0,0 1-1,0-1 1,0 0 0,0 1-1,0-1 1,0 0 0,0 0-1,0 1 1,1-1 0,-1 0-1,0 1 1,0-1 0,1 0-1,-1 1 1,0-1 0,1 0-1,-1 1 1,1-1 0,-1 1-1,1-1 1,-1 1 0,1-1-1,-1 1 1,1-1 0,-1 1-1,1-1 1,0 1 0,-1 0-1,1-1 1,0 1 0,-1 0-1,1 0 1,0 0 0,-1-1-1,1 1 1,0 0 0,-1 0-1,1 0 1,0 0 0,0 0-1,-1 0 1,2 1 0,6-1 15,0 1 1,-1 0-1,12 4 1,-6-1-10,72 17-8,-46-10 0,55 8 0,-80-17 0,0-1 0,0-1 0,0 0 0,0-1 0,0 0 0,0-1 0,24-7 0,-24 4 10,0 0 0,-1-1 0,0 0 0,0-1 0,0-1 0,-1 0 0,-1-1 0,18-16 0,-20 17 0,0-1 0,-2-1 0,1 1 0,-1-1 0,0 0 0,-1-1 0,0 0 0,-1 0 0,0 0 0,5-19 0,-9 26 2,0 0-1,0 0 1,-1 0-1,1 0 1,-1 0-1,0 0 1,0 0-1,0 0 1,-1 0-1,-1-6 1,2 8-9,-1 1 1,1 0-1,-1 0 1,0 0-1,1 0 1,-1 0-1,0 0 1,0 0-1,1 0 0,-1 1 1,0-1-1,0 0 1,0 0-1,0 1 1,0-1-1,0 0 1,0 1-1,-1-1 1,1 1-1,0 0 1,0-1-1,0 1 1,-1 0-1,1 0 1,0 0-1,0 0 1,0 0-1,-1 0 1,1 0-1,0 0 1,0 0-1,0 0 1,-1 1-1,1-1 1,0 0-1,0 1 0,-2 0 1,-2 1-3,-1 1-1,0-1 1,1 1-1,-1 0 1,1 1 0,0-1-1,0 1 1,0 0-1,1 1 1,-1-1-1,1 1 1,0-1 0,0 1-1,1 1 1,-1-1-1,1 0 1,0 1 0,1 0-1,-1-1 1,-1 10-1,1-5 9,0 0 0,1 0 0,0 1 0,1-1 0,0 0 0,1 0 0,0 1 0,0-1 0,1 0 0,1 1 0,4 18 0,-1-17 8,0 1-1,0-1 1,1 0-1,1-1 0,0 0 1,1 0-1,0 0 1,1-1-1,10 10 1,-3-5 23,1-1 0,0-1-1,1-1 1,35 19 0,-47-28-40,0-1 1,0 1-1,0-1 1,0-1-1,0 1 1,0-1-1,0 0 1,1-1-1,-1 1 1,1-1-1,11-2 1,-7 1 82,-1-2 0,1 1 0,-1-1 0,0-1 0,0 0 0,14-8 0,-5 1-512,-2-1 0,1 0-1,-1-2 1,-1 0 0,-1 0 0,16-20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24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7632,'0'0'6256,"0"18"-5656,18 276 1537,28 27-25,-22-174-547,-24-146-1536,0-1 0,0 1 0,1 0 0,-1 0-1,0 0 1,0 0 0,0 0 0,1 0 0,-1 0 0,1-1 0,-1 1 0,0 0-1,1 0 1,-1 0 0,1-1 0,0 1 0,-1 0 0,2 0 0,-2-1 4,1 0 0,-1 0 0,1-1 1,-1 1-1,0 0 0,1 0 0,-1-1 0,0 1 1,1 0-1,-1-1 0,0 1 0,1 0 0,-1-1 1,0 1-1,1-1 0,-1 1 0,0-1 1,0 1-1,0 0 0,0-1 0,1 1 0,-1-1 1,0 0-1,9-34-1895,-9 34 1045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0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31 251 6048,'0'0'4478,"14"1"-4076,-2 0-304,-4 1-41,0-2-1,-1 1 1,1-1 0,0 0-1,0-1 1,-1 0-1,1 0 1,-1 0 0,1-1-1,8-4 1,-5 2 65,0-2 0,-1 1 0,1-1 0,-1-1 0,-1 0 0,17-16 0,-21 18-52,0 0-1,0 0 1,-1 0 0,0-1 0,0 1 0,0-1 0,-1 0 0,0-1 0,0 1-1,-1-1 1,1 1 0,-1-1 0,1-9 0,-3 13-46,1-1 0,-1 1-1,0 0 1,-1-1 0,1 1 0,-1 0 0,1 0-1,-1-1 1,0 1 0,0 0 0,0 0 0,-1 0 0,1 0-1,-1 0 1,1 1 0,-1-1 0,0 0 0,0 1-1,-1-1 1,1 1 0,0-1 0,-1 1 0,1 0-1,-1 0 1,-3-2 0,1 2-6,0-1 0,0 1 1,0 0-1,0 0 0,-1 0 0,1 1 0,0 0 1,-1 0-1,1 0 0,-1 1 0,1 0 0,-1 0 1,1 0-1,-7 2 0,4-1-11,-1 2 1,1-1-1,0 1 1,0 1-1,0-1 1,0 1-1,0 1 1,1 0-1,0 0 1,0 0-1,0 1 1,1-1-1,-1 2 1,2-1-1,-1 1 1,1 0-1,0 0 1,0 0-1,1 1 1,0 0-1,0 0 1,0 0-1,2 0 1,-1 0-1,1 1 1,0-1-1,-1 13 1,1-12 7,1-1 0,1 1 1,0 1-1,0-1 1,1 0-1,0 0 0,0-1 1,1 1-1,0 0 1,1 0-1,0-1 0,0 1 1,0-1-1,1 0 1,1 0-1,0 0 0,0-1 1,0 0-1,1 0 0,0 0 1,0 0-1,0-1 1,1 0-1,0-1 0,1 1 1,10 5-1,-11-8 21,1 0 0,-1-1 0,1 1 0,0-2-1,0 1 1,0-1 0,0 0 0,0-1 0,0 0 0,0 0 0,0-1-1,0 0 1,0 0 0,0-1 0,0 0 0,0 0 0,12-6 0,4-3 98,1-1 0,-2-1 0,43-32 0,-9 2 62,-3 2 61,2 2 0,70-37-1,-114 70-228,-6 2 26,0 0-1,1 1 1,-1 0 0,14-4 0,-19 7-47,0 0-1,0-1 1,0 1 0,0 0 0,0 0 0,0 0 0,0 0 0,0 0 0,0 0 0,0 0 0,-1 0 0,1 1 0,0-1-1,0 0 1,0 1 0,0-1 0,0 0 0,0 1 0,-1-1 0,1 1 0,0-1 0,0 1 0,-1-1 0,1 1 0,0 0-1,-1-1 1,1 1 0,-1 0 0,1 0 0,0 0 0,-1-1 0,0 1 0,1 0 0,-1 0 0,0 0 0,1 0 0,-1 0-1,0-1 1,0 1 0,0 0 0,0 0 0,1 0 0,-1 0 0,-1 0 0,1 1 0,0 20 39,-2 1 0,0-1 1,-2 0-1,-6 22 0,4-16 5,1-11-18,4-15-25,0 1 0,0-1 0,0 1 0,0 0-1,0-1 1,1 1 0,-1 0 0,1 0 0,0-1 0,0 1 0,0 0-1,0 0 1,1 4 0,0-7-5,-1 0 0,1-1 0,-1 1 0,1 0 0,-1 0-1,1 0 1,-1 0 0,1-1 0,-1 1 0,1 0 0,-1-1 0,1 1 0,-1 0 0,1-1-1,-1 1 1,1-1 0,-1 1 0,0-1 0,1 1 0,-1 0 0,0-1 0,1 0 0,1-2 9,16-16 35,98-101 229,-93 99-177,1 1 0,0 1 0,36-20-1,-57 37-81,0 1-1,0-1 0,0 1 0,0-1 1,0 1-1,0 0 0,0 1 0,0-1 1,0 0-1,1 1 0,-1 0 1,0 0-1,6 0 0,-8 0-9,1 1 0,-1-1 0,1 1-1,-1 0 1,1-1 0,-1 1 0,1 0 0,-1 0 0,0 0 0,0 0 0,1 0-1,-1 0 1,0 0 0,0 1 0,0-1 0,0 0 0,0 1 0,0-1-1,-1 0 1,1 1 0,0-1 0,-1 1 0,1-1 0,-1 1 0,1 0-1,-1-1 1,0 1 0,0 1 0,8 63 49,-7-45-47,1 0-1,1-1 1,0 1 0,2-1-1,13 36 1,-16-51-8,1 0 0,0 0 0,0 0 0,0 0 1,1-1-1,-1 1 0,1-1 0,0 0 0,0 0 0,1 0 0,-1-1 0,1 0 0,-1 0 0,1 0 0,0 0 0,1-1 1,-1 1-1,0-1 0,1-1 0,-1 1 0,1-1 0,-1 0 0,1 0 0,0-1 0,-1 1 0,1-1 0,0-1 1,-1 1-1,1-1 0,0 0 0,-1 0 0,1 0 0,-1-1 0,1 0 0,-1 0 0,0-1 0,8-4 0,7-5 33,-1-1-1,0-1 0,-1-1 0,-1 0 1,0-1-1,-1-1 0,-1-1 0,0 0 0,-2-1 1,0 0-1,-1-1 0,15-36 0,-25 53-22,-1 1 0,-1-1 1,1 0-1,0 0 0,-1 0 0,1 1 0,-1-1 0,0 0 0,0 0 0,0 0 0,0 0 0,0 0 0,-1 0 0,1 1 0,-1-1 0,-1-3 0,1 4-5,0 1 0,1 0 0,-1 0 0,0 0 0,0 0 0,0 0 0,0 0 0,-1 0 0,1 0 0,0 0 0,0 0 0,0 1 0,-1-1-1,1 0 1,0 1 0,-1-1 0,1 1 0,-1 0 0,1-1 0,0 1 0,-1 0 0,1 0 0,-1 0 0,1 0 0,-1 0 0,1 0 0,-1 0 0,1 0 0,-1 1 0,1-1 0,0 1-1,-3 0 1,-5 3 8,1 0-1,-1 0 0,1 1 0,0 0 1,0 0-1,0 1 0,1 0 1,0 0-1,0 1 0,1 0 0,0 0 1,0 0-1,0 1 0,1 0 1,0 0-1,1 1 0,0-1 0,0 1 1,1 0-1,0 0 0,0 0 0,-2 15 1,5-17-6,0-1 1,1 0 0,-1 0-1,1 0 1,0 0 0,1 0-1,-1 0 1,1 0-1,0 0 1,1-1 0,-1 1-1,1-1 1,0 1 0,1-1-1,-1 0 1,1-1 0,0 1-1,0 0 1,1-1-1,7 6 1,-7-6-2,1 1 0,1-2 0,-1 1 0,0-1 0,1 0 0,0 0 0,-1 0 0,1-1 0,0 0 0,1-1 0,-1 1 0,0-1 1,0-1-1,0 1 0,1-1 0,-1-1 0,7 0 0,-3-2 1,-1 0 1,1 0 0,-1-1 0,0 0-1,0-1 1,17-10 0,54-46 45,-35 25-16,-4 5-13,135-95 141,-176 125-165,-1 0 0,1 1 1,0-1-1,0 0 1,0 1-1,0-1 0,0 1 1,0-1-1,1 1 1,-1-1-1,0 1 0,0 0 1,0-1-1,0 1 0,0 0 1,1 0-1,-1 0 1,0 0-1,0 0 0,0 0 1,1 0-1,-1 0 1,0 1-1,0-1 0,0 0 1,0 1-1,0-1 0,0 1 1,1-1-1,-1 1 1,0 0-1,0-1 0,-1 1 1,1 0-1,0 0 1,0-1-1,0 1 0,0 0 1,-1 0-1,1 0 0,0 0 1,-1 0-1,1 2 1,3 5-2,-1 0 1,0 0 0,-1 1 0,3 17-1,-1-7 2,-2-11-2,1 0 0,-1 0 0,2 0 0,-1 0 0,1-1 0,0 1 0,0-1 0,1 0 0,0 0 0,1-1 0,-1 1 0,1-1 0,9 7 0,-10-9 0,1 0 0,0-1 0,0 1 0,0-1 0,1 0 0,-1-1 0,1 1 0,0-1 0,0-1 0,-1 1 0,1-1 0,0-1 0,0 1 0,0-1 0,0 0 0,11-2 0,1-1 11,-1-1 0,0-1 0,1-1 0,29-14-1,66-41 105,-99 52-98,33-21 68,45-38 0,-59 42-18,-28 22-39,0-1 0,0 1 0,-1-1 0,1 0-1,-1-1 1,-1 1 0,1-1 0,-1 0 0,0 0 0,4-8 0,-8 14-27,0 0 1,0 0-1,0-1 1,0 1-1,0 0 1,0 0-1,0 0 1,0-1-1,0 1 1,-1 0-1,1 0 1,0 0 0,0-1-1,0 1 1,0 0-1,0 0 1,0 0-1,0 0 1,0-1-1,-1 1 1,1 0-1,0 0 1,0 0-1,0 0 1,0 0-1,0 0 1,-1-1-1,1 1 1,0 0 0,0 0-1,0 0 1,-1 0-1,1 0 1,0 0-1,0 0 1,0 0-1,-1 0 1,1 0-1,0 0 1,0 0-1,0 0 1,-1 0-1,1 0 1,0 0-1,0 0 1,0 0 0,-1 0-1,1 0 1,0 0-1,0 0 1,0 1-1,0-1 1,-1 0-1,1 0 1,0 0-1,0 0 1,0 0-1,0 1 1,-15 5 9,-9 6-9,2 2-1,0 1 1,0 1 0,-25 23-1,41-33-6,0 1 0,0-1 0,1 1-1,0 0 1,0 0 0,1 0-1,0 1 1,0-1 0,1 1 0,-1 0-1,2 0 1,-1 1 0,1-1-1,1 0 1,-1 1 0,2-1 0,-1 14-1,1-20 6,0 0-1,0 0 1,0 0-1,0 0 1,0 0 0,1 0-1,-1 0 1,1 0-1,-1 0 1,1 0-1,0 0 1,0 0-1,0-1 1,0 1-1,0 0 1,0-1 0,0 1-1,0 0 1,1-1-1,-1 0 1,1 1-1,-1-1 1,1 0-1,-1 0 1,1 1-1,2 0 1,-1-2 2,-1 1 0,1-1-1,0 0 1,-1 0 0,1 0 0,0 0 0,-1 0 0,1-1-1,0 1 1,-1-1 0,1 0 0,-1 1 0,1-1-1,-1 0 1,1-1 0,-1 1 0,1 0 0,-1-1-1,3-2 1,14-11 23,-1-1-1,0-1 0,-2-1 1,0 0-1,-1-1 1,0 0-1,-2-1 0,-1-1 1,0 0-1,15-41 0,-23 38 26,-4 24-50,0 0 1,0 0-1,0 0 0,0 0 0,0 0 0,0 0 0,0-1 1,0 1-1,0 0 0,0 0 0,0 0 0,0 0 0,0 0 1,0 0-1,0 0 0,0 0 0,0 0 0,0-1 0,0 1 1,0 0-1,0 0 0,0 0 0,0 0 0,0 0 0,0 0 1,0 0-1,0 0 0,-1 0 0,1 0 0,0 0 0,0 0 1,0-1-1,0 1 0,0 0 0,0 0 0,0 0 0,0 0 1,0 0-1,0 0 0,-1 0 0,1 0 0,0 0 0,0 0 1,0 0-1,0 0 0,0 0 0,0 0 0,0 0 0,0 0 1,0 0-1,-1 0 0,1 0 0,0 0 0,0 0 0,0 0 1,-7 12-26,-9 36-19,2 0 1,2 1-1,-7 58 0,-6 29-25,-4-4 31,8-28-12,-59 172 1,73-259 51,5-8 10,-1-1 0,-1 1 0,1-1 0,-1 0 0,-10 14 0,13-21-8,0 0 1,0 0-1,0 0 1,0 0-1,0 0 1,0 0-1,-1 0 1,1-1-1,0 1 1,0 0-1,-1-1 0,1 1 1,0-1-1,-1 1 1,1-1-1,0 0 1,-3 1-1,2-2 3,0 1 1,-1 0-1,1-1 0,0 1 0,0-1 1,0 0-1,0 0 0,0 0 1,1 0-1,-1 0 0,0 0 0,0 0 1,1-1-1,-1 1 0,-1-3 0,-3-2 20,0 0-1,0-1 1,1 0-1,0 0 1,1 0-1,0-1 1,0 0-1,0 1 1,1-2-1,0 1 1,1 0-1,0 0 1,0-1-1,1 1 1,0-1-1,0-9 0,1 10-9,0 0-1,0 0 0,1 0 0,1 1 1,-1-1-1,1 1 0,0-1 0,1 1 1,-1 0-1,2-1 0,-1 1 0,1 1 1,0-1-1,0 0 0,1 1 0,0 0 0,0 0 1,8-6-1,12-7 27,1 2 0,41-22 0,3-1 12,268-204 152,-95 51-139,-230 179-46,-11 12-20,-1 0 0,1 0 0,0 0 0,0 0 0,0 0 0,0 0 0,0 0 0,1 0 0,-1 1 0,0-1 0,1 1 0,4-2 0,-7 3-3,1 0 1,-1 1-1,0-1 1,1 0-1,-1 0 0,0 1 1,1-1-1,-1 0 1,0 1-1,0-1 1,1 0-1,-1 1 1,0-1-1,0 1 1,0-1-1,1 0 1,-1 1-1,0-1 1,0 1-1,0-1 1,0 1-1,0-1 1,0 1-1,0-1 1,0 0-1,0 1 1,0-1-1,0 1 1,0-1-1,0 1 0,0-1 1,-1 1-1,-3 21-5,4-20 4,-53 271-38,52-272 40,1-1 0,0 1 0,0-1 0,0 0 0,0 1 0,0-1 0,-1 1 0,1-1 0,0 0 0,0 1 0,0-1 0,0 1 0,0-1 0,0 1 0,0-1 0,0 0 0,0 1 0,1-1 0,-1 1 0,0-1 0,0 0 0,0 1 0,0-1-1,1 1 1,-1-1 0,0 0 0,0 1 0,1-1 0,-1 0 0,0 1 0,0-1 0,1 0 0,-1 0 0,0 1 0,1-1 0,-1 0 0,1 0 0,-1 0 0,0 1 0,1-1 0,-1 0 0,0 0 0,1 0 0,-1 0 0,1 0 0,-1 0 0,1 0 0,-1 0 0,0 0 0,1 0 0,-1 0 0,1 0 0,-1 0-1,1 0 1,-1 0 0,0 0 0,1 0 0,-1-1 0,0 1 0,1 0 0,3-2 2,0 0-1,-1 0 1,1 0-1,-1 0 0,0 0 1,3-4-1,48-47 90,-30 28-31,36-30 0,-45 42-28,-10 8-11,1 0 0,0 0 0,0 0 0,1 1 0,11-7 0,-17 11-18,0-1 0,1 1 0,-1-1 0,0 1-1,1 0 1,-1 0 0,0-1 0,1 1 0,-1 0-1,0 0 1,1 0 0,-1 0 0,0 1 0,1-1-1,-1 0 1,0 1 0,1-1 0,-1 1 0,0-1 0,1 1-1,-1-1 1,0 1 0,0 0 0,0 0 0,0-1-1,0 1 1,0 0 0,0 0 0,0 0 0,0 0-1,0 0 1,0 1 0,-1-1 0,1 0 0,0 0 0,-1 0-1,1 1 1,0 1 0,2 5 1,-1-1-1,0 1 1,0 0-1,-1 0 1,0 0-1,-1 0 1,1 0 0,-1 0-1,-1 0 1,0 0-1,0 0 1,-3 10-1,-4 14 7,-20 50-1,28-80-9,-149 348-5,119-292-17,-2-2 0,-2-2 0,-77 95 0,104-141 19,0 0 0,-1-1 0,1 0 0,-1 0 0,-10 5 0,16-10 4,0-1 1,1 0-1,-1 0 1,0-1-1,0 1 0,0 0 1,0 0-1,0-1 1,1 1-1,-1-1 0,0 0 1,0 0-1,0 0 1,0 0-1,0 0 0,0 0 1,0 0-1,0 0 0,0-1 1,0 1-1,0-1 1,0 0-1,0 1 0,0-1 1,0 0-1,1 0 1,-1 0-1,0 0 0,1 0 1,-1-1-1,1 1 1,-3-3-1,1 0 7,0-1 0,-1 0 1,2 0-1,-1 0 0,1-1 0,-1 1 1,1-1-1,1 1 0,-1-1 0,1 1 1,0-1-1,1 0 0,-1-11 0,1 1 15,1 0-1,0 1 0,1-1 0,5-15 1,-2 11 1,2 1-1,0 0 1,1 0 0,1 0 0,0 1 0,2 1 0,0 0 0,1 0 0,0 1 0,2 1 0,0 0 0,0 1 0,1 0 0,1 1-1,1 1 1,-1 0 0,23-10 0,-15 9 11,1 2-1,0 0 1,1 2-1,45-10 1,-52 15-46,1 1 1,0 0 0,0 2-1,0 1 1,0 0-1,0 1 1,22 5 0,-12 4-352,-20-4-2599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1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0 538 5720,'0'0'4036,"11"-9"-3671,156-153 1362,48-107 625,-186 227-1962,-27 38-317,0 0-1,0 0 0,0 0 0,0 0 1,-1 0-1,1 0 0,-1-1 0,0 1 1,0-5-1,-1 9-62,0 0 1,0-1-1,0 1 0,0-1 1,0 1-1,0 0 0,0-1 1,0 1-1,0 0 0,0-1 1,0 1-1,0 0 0,0-1 0,0 1 1,0-1-1,-1 1 0,1 0 1,0-1-1,0 1 0,0 0 1,-1 0-1,1-1 0,0 1 1,0 0-1,-1-1 0,1 1 1,0 0-1,0 0 0,-1 0 1,1-1-1,-10 6 137,-12 20-56,21-23-73,-8 10-4,1 0 1,1 1 0,0 0-1,1 0 1,0 1 0,1 0-1,1 0 1,-5 23 0,7-28-6,1 0 0,0 0 0,0 0 0,1-1 0,0 1 0,1 0 0,0 0 0,0 0 1,1 0-1,0-1 0,1 1 0,-1-1 0,2 1 0,-1-1 0,9 13 0,-11-20-2,0 1 0,0 0 0,1-1 0,-1 1 0,1-1 0,-1 1-1,1-1 1,-1 0 0,1 0 0,0 0 0,0 0 0,0 0 0,0 0 0,-1 0 0,1 0 0,0-1-1,0 1 1,1-1 0,-1 0 0,2 1 0,1-1 10,-1-1 0,1 1 0,-1-1-1,1 0 1,-1 0 0,1 0 0,-1-1 0,8-3 0,4-4 51,0 0 0,-1-1 1,20-18-1,-35 28-67,66-56 261,-31 25-25,1 1 0,73-45 0,-108 74-218,1 0 0,-1 0-1,1 1 1,-1-1 0,1 0 0,-1 1 0,1-1-1,-1 1 1,1-1 0,0 1 0,0 0 0,-1-1-1,1 1 1,0 0 0,-1 0 0,1 0 0,0 1-1,-1-1 1,3 1 0,-2 0-5,-1-1 0,0 1-1,0 0 1,0 0 0,0 0 0,0 0 0,0 0 0,0 0-1,-1 0 1,1 0 0,0 1 0,0-1 0,-1 0-1,1 0 1,-1 0 0,1 1 0,-1-1 0,1 3 0,0 6 41,0 1 1,-1-1-1,0 0 1,-2 20 0,1-23-37,-7 84 408,8-91-424,0 0 0,0 0 0,0 0 0,0 0 0,0 0 0,0 0 0,0 0 0,0 0 1,0 1-1,0-1 0,0 0 0,0 0 0,0 0 0,0 0 0,0 0 0,0 0 0,0 0 0,0 0 0,0 0 0,0 0 1,0 1-1,0-1 0,0 0 0,0 0 0,0 0 0,0 0 0,0 0 0,1 0 0,-1 0 0,0 0 0,0 0 0,0 0 1,0 0-1,0 0 0,0 0 0,0 0 0,0 0 0,0 0 0,1 0 0,-1 0 0,0 0 0,0 0 0,0 0 1,0 0-1,0 0 0,0 0 0,0 0 0,0 0 0,0 0 0,1 0 0,-1 0 0,0 0 0,7-5 75,9-9-6,-14 12-52,7-7 21,20-20 92,33-26 0,-53 48-90,-1 1 0,1 0 0,0 1 0,0 0 0,1 0 0,-1 1 0,1 0 0,0 1 0,15-4 0,-22 7-29,0-1-1,-1 1 0,1 0 0,-1 1 0,1-1 0,-1 0 1,1 1-1,-1-1 0,1 1 0,-1 0 0,0-1 1,1 1-1,-1 0 0,0 1 0,0-1 0,4 3 1,-2-1 0,0 1 0,-1-1 0,1 1 1,-1 0-1,0 0 0,0 0 0,4 9 0,-1 1 8,0-1-1,-1 1 0,-1 0 0,5 26 0,-6-19-7,-1-1-1,0 1 0,-2 0 1,-2 22-1,1-31-17,-1 0 0,0 0 0,-1 0 0,0-1 0,-1 1 0,0-1 0,-1 0 0,-8 14 0,-3-6 102,15-18-218,1-1 0,-1 0-1,0 1 1,1-1 0,-1 0-1,0 1 1,1-1 0,-1 0-1,0 0 1,1 1 0,-1-1 0,0 0-1,0 0 1,1 0 0,-1 0-1,0 0 1,1 0 0,-1 0 0,0 0-1,0-1 1,1 1 0,-1 0-1,0 0 1,0-1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1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10656,'0'0'792,"67"-33"-1416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1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98 452 6928,'0'0'6210,"-12"11"-5820,-39 40-32,47-47-310,0 0-1,1 1 0,0-1 0,0 1 1,0 0-1,1 0 0,0 0 0,0 0 1,0 1-1,0-1 0,1 0 0,0 1 1,0-1-1,0 1 0,1 0 1,0-1-1,0 8 0,0 2 81,0 2 13,1-1-1,0 1 1,1-1 0,0 1-1,2-1 1,7 24-1,-8-33-75,-1-1 0,1 1-1,0 0 1,1-1-1,0 1 1,0-1-1,0 0 1,1 0-1,0-1 1,0 1-1,0-1 1,0 0-1,1-1 1,0 1-1,0-1 1,11 5-1,-12-7-23,0 0 1,0-1-1,0 0 0,0 0 0,1-1 1,-1 1-1,0-1 0,0 0 0,0 0 1,1-1-1,-1 0 0,0 0 0,0 0 1,0 0-1,0-1 0,0 0 0,0 0 1,-1 0-1,1-1 0,6-3 0,3-4 61,-1 0 0,0 0 0,0-1 0,21-26 0,-9 7 99,-1-2 1,-2 0-1,33-65 0,-39 68 181,39-51-1,-54 79-376,1-1 0,-1 1-1,1-1 1,0 1 0,0-1 0,0 1 0,-1 0-1,1 0 1,0 0 0,0 0 0,1 0-1,-1 0 1,0 1 0,0-1 0,0 1 0,0-1-1,1 1 1,-1 0 0,0 0 0,0 0-1,1 0 1,-1 0 0,0 1 0,3 0 0,6 2 20,0 0 0,-1 0 0,17 8 0,-23-9-24,1 1 2,-1-1-1,0 1 1,0 0-1,0-1 0,0 2 1,0-1-1,-1 0 1,1 1-1,-1 0 0,0 0 1,0 0-1,0 0 1,-1 0-1,0 0 0,4 9 1,0 5 20,0 0 0,5 36 1,1 1 6,-11-51-20,1 1 1,-1-1-1,1 0 1,0 1-1,0-1 0,0 0 1,0 0-1,1-1 0,0 1 1,5 6-1,-6-8-1,0-1 1,1 0-1,-1 1 0,0-1 0,1 0 1,-1 0-1,1 0 0,-1-1 0,1 1 1,0-1-1,-1 1 0,1-1 0,-1 0 0,1 0 1,0 0-1,-1 0 0,1 0 0,0-1 1,-1 1-1,4-2 0,3 0 19,-1-1 0,1 0 0,-1-1 0,0 0 0,0 0 0,13-10 0,44-39 149,-35 28-93,82-79 354,-95 92-256,-12 13-89,-5 8-58,-7 16-24,2 0 1,1 0-1,2 0 0,0 1 0,2 35 0,1-55-11,0 1 1,1-1-1,0 0 1,0 1-1,0-1 0,1 0 1,-1 0-1,8 9 1,-10-13 3,1-1 1,0 0-1,0 1 1,0-1 0,0 0-1,0 0 1,0 1-1,0-1 1,1 0-1,-1 0 1,0 0 0,1-1-1,-1 1 1,0 0-1,1 0 1,-1-1-1,1 1 1,-1-1 0,1 1-1,0-1 1,-1 0-1,1 1 1,-1-1-1,1 0 1,0 0 0,-1 0-1,1 0 1,-1 0-1,1-1 1,-1 1 0,1-1-1,0 1 1,-1-1-1,1 1 1,-1-1-1,0 0 1,1 1 0,-1-1-1,3-2 1,1-2 9,0 0 0,0 0-1,0-1 1,0 1 0,-1-1 0,0 0 0,0-1 0,-1 1 0,0-1 0,0 1 0,2-9 0,0 0 10,-1 0 0,-1-1 0,0 1 1,1-18-1,-4 25-6,0 0 0,0-1 1,-1 1-1,0 0 0,0 0 1,-3-9-1,3 15-12,1 0 1,-1 0-1,0 0 0,1 0 1,-1 0-1,0 0 1,0 1-1,0-1 0,-1 0 1,1 1-1,0-1 0,-1 1 1,1-1-1,-1 1 1,1-1-1,-1 1 0,1 0 1,-1 0-1,0 0 1,0 0-1,0 0 0,0 0 1,0 1-1,1-1 0,-1 0 1,0 1-1,-1 0 1,-2-1-1,-3 1 14,7 0-18,0 0 1,-1 0-1,1 0 0,0 0 1,-1 0-1,1 0 0,0 0 1,0 0-1,-1 0 1,1 1-1,0-1 0,0 1 1,-2 0-1,2 0-4,0 0 0,1 1-1,-1-1 1,0 0 0,1 0-1,-1 1 1,1-1 0,0 0-1,0 1 1,-1-1 0,1 0-1,0 1 1,0-1 0,0 1-1,1 1 1,-1 2-4,0-1 0,1 0 0,0 0 0,-1 1 0,2-1 0,-1 0 0,0 0 0,1 0 0,0 0 0,0 0 0,0 0 0,0-1 0,1 1 0,-1-1 0,1 0 0,0 1 0,0-1 0,0 0 0,1-1 0,-1 1 0,1-1 0,-1 1 0,1-1 0,0 0 0,0 0 0,0-1 0,0 1 0,7 1 0,-1 0 20,-1-1 1,1 0-1,0-1 0,0 0 0,0 0 0,1-1 0,-1 0 0,0-1 1,0 0-1,0-1 0,13-3 0,3-5 77,-1-2 0,0-1 0,0 0-1,-1-2 1,-1-1 0,31-28 0,-2-9 265,-39 39-154,0-1-1,23-17 0,-12 9 135,-23 23-333,-1 0 0,1 0 0,-1 1 0,1-1 0,-1 0 0,1 0 0,-1 1 0,0-1 0,1 0 0,-1 1 0,0-1 0,1 1 1,-1-1-1,0 0 0,1 1 0,-1-1 0,0 1 0,0-1 0,0 1 0,1-1 0,-1 1 0,0-1 0,0 1 0,0-1 0,0 1 0,0 0 0,5 17 15,-2 5-13,-1 1 0,-1 0 0,-2-1 1,0 1-1,-1 0 0,-1-1 0,-6 24 0,6-39-5,1-1 0,-1 0 0,0 1 0,-1-1 0,-6 9 0,8-13 0,1 0 0,-1 0 0,-1 0 0,1 0 0,0-1 0,-1 1 0,1-1 0,-1 0 0,0 0 0,0 0 0,0 0 0,0 0 0,0-1 0,-6 3 0,5-4 5,1 0 0,-1 0 0,1 0-1,-1-1 1,1 1 0,-1-1 0,1 0 0,0 0-1,-1 0 1,1-1 0,-6-2 0,3 1 8,0 0-1,0-1 1,0 0 0,-10-9 0,11 4-15,5 8 0,0 1 0,-1-1-1,1 1 1,0-1 0,0 1-1,0-1 1,-1 1 0,1-1-1,0 1 1,0-1 0,-1 1-1,1-1 1,0 1 0,-1 0-1,1-1 1,-1 1 0,1 0-1,-1-1 1,1 1 0,-1 0-1,1-1 1,-1 1 0,1 0-1,-1 0 1,1 0 0,-1-1-1,0 1 1,0 0-6,-2 0-14,5 1 13,9 4 3,-4-1 2,1-1 1,-1 0-1,0 0 0,1-1 1,0 0-1,0-1 1,-1 1-1,1-1 1,0-1-1,0 0 1,0 0-1,0 0 1,0-1-1,0 0 1,0 0-1,10-4 0,0-1 8,0 0 0,-1-1-1,0-1 1,0-1-1,28-19 1,-19 10 24,-1-2 1,0 0 0,-2-2-1,0-1 1,-2-1-1,27-37 1,-25 27 74,35-67 1,-58 101-104,12-22 98,-12 21-97,0 1-1,0 0 1,0 0 0,0 0 0,0 0 0,0 0 0,0 0 0,0 0 0,0 0 0,1 0 0,-1 0 0,0-1 0,0 1 0,0 0 0,0 0 0,0 0 0,0 0 0,0 0 0,0 0 0,0 0 0,0 0 0,1 0 0,-1 0 0,0 0 0,0 0 0,0 0 0,0 0 0,0 0 0,0 0 0,0 0-1,0 0 1,1 0 0,-1 0 0,0 0 0,0 0 0,0 0 0,0 0 0,0 0 0,0 0 0,0 0 0,0 0 0,0 0 0,1 0 0,-1 0 0,0 0 0,0 1 0,0-1 0,0 0 0,0 0 0,0 0 0,0 0 0,2 14-7,-27 420-130,25-431 140,0 0 0,-1-1 0,1 1 0,-1 0 0,0-1-1,0 1 1,0-1 0,0 1 0,0-1 0,0 1 0,-1-1 0,1 0-1,-1 0 1,-2 3 0,4-4 0,-1-1 0,0 0-1,1 1 1,-1-1 0,1 0 0,-1 1 0,0-1-1,1 0 1,-1 0 0,1 1 0,-1-1 0,0 0-1,1 0 1,-1 0 0,0 0 0,0 0 0,1 0-1,-1 0 1,0 0 0,1 0 0,-2-1-1,0 1 4,1-1 0,-1 0 0,1 0 0,0 0 0,-1 0 0,1 0 0,0 0 0,0 0 0,0 0 0,-1-1 0,1 1 0,-1-3 0,-15-22 151,-20-45-1,24 46-104,12 22-49,-7-8 7,27 18-43,4 1 3,1-1 1,30 6 0,-45-12 27,-1-1 0,1 0 0,-1-1 0,1 0 0,-1 0 0,0-1 0,1 0 0,-1 0 0,0-1 0,0 0 0,0 0 0,11-7 0,-4 0 13,-1 1 0,0-2 0,0 0 0,23-24 1,-32 29 0,0 0 1,-1 0 0,1 0 0,-2 0-1,1-1 1,-1 0 0,0 0 0,0 0 0,0 0-1,-1 0 1,1-10 0,-3 17-13,0 0-1,1 0 1,-1-1 0,0 1-1,0 0 1,0 0 0,0 0-1,0 0 1,0-1 0,0 1-1,0 0 1,0 0 0,0-1-1,0 1 1,0 0 0,0 0-1,0 0 1,0-1 0,0 1-1,0 0 1,0 0 0,0 0-1,0-1 1,0 1 0,-1 0-1,1 0 1,0 0 0,0 0-1,0-1 1,0 1 0,0 0-1,0 0 1,-1 0 0,1 0-1,0 0 1,0-1 0,0 1-1,0 0 1,-1 0 0,1 0-1,0 0 1,0 0 0,-1 0-1,-8 6 9,-8 13-4,14-15-6,1-1 1,0 1 0,1-1 0,-1 1 0,1 0 0,-1-1-1,1 1 1,0 0 0,1 0 0,-1 0 0,1 0 0,-1 0 0,1 0-1,0 0 1,1 0 0,-1 0 0,1 0 0,-1 0 0,1 0-1,1 0 1,-1-1 0,0 1 0,4 6 0,-1-4-2,-1-1 0,1 1-1,1-1 1,-1 0 0,1 0 0,0-1 0,0 0 0,0 1 0,0-1 0,1-1 0,0 1-1,0-1 1,9 4 0,-1-2 11,1-1-1,-1 0 0,1-1 0,0-1 1,0 0-1,0-1 0,0 0 1,0-1-1,0-1 0,0 0 1,0-1-1,23-7 0,10-5 20,-1-3 0,65-33 0,-105 47-25,95-42 205,-100 43-169,-7 2-21,-10 5 5,5 0-8,1 0 0,-1 1 1,1 0-1,1 0 0,-1 1 1,-10 12-1,16-17-9,0 1 1,1 0-1,0 1 0,-1-1 0,1 0 1,0 1-1,1-1 0,-1 1 0,1-1 1,-1 1-1,1 0 0,0 0 1,0-1-1,1 1 0,-1 0 0,1 0 1,0 0-1,0 0 0,0 0 1,1 0-1,0 5 0,1-2 3,0 0 0,0 0-1,1-1 1,0 1 0,0-1 0,0 0-1,1 0 1,0 0 0,7 8 0,-9-11-10,1-1 1,-1 0-1,1 0 1,0 0-1,0 0 1,0 0-1,0-1 1,0 1-1,0-1 1,0 0-1,0 0 1,0 0-1,0 0 1,1-1-1,-1 1 1,0-1-1,1 0 1,-1 0-1,0 0 1,1 0-1,-1-1 1,6-1-1,-2 1 4,0-2 0,0 1 0,0-1 0,0 0 0,-1-1 0,1 1 0,-1-1 1,6-6-1,44-41 22,-43 38-16,7-9 12,0-1 1,-2-1-1,0 0 1,-2-2-1,24-48 1,43-144 79,-82 215-99,15-43 49,-2-1 1,10-67-1,-24 113-50,1 0 1,-1 0-1,0 0 0,0 0 0,0 0 0,0 0 1,0 0-1,0 0 0,0 0 0,0 0 0,0 0 1,0 0-1,-1-1 0,1 1 0,0 0 0,-1 1 1,1-1-1,0 0 0,-1 0 0,-1-2 0,2 3 0,-1 0 0,1 0 0,-1 0 0,0 0 0,1 0-1,-1 0 1,0 0 0,1 0 0,-1 0 0,0 0 0,1 0-1,-1 1 1,1-1 0,-1 0 0,0 0 0,1 1 0,-1-1-1,1 0 1,-1 1 0,1-1 0,-1 0 0,1 1 0,-2 0-1,-4 4 4,1 1 0,-1-1 0,1 1 0,-6 9 0,-3 8-1,0 2-1,2-1 0,1 1 1,0 1-1,-7 34 0,6-13-19,2 0-1,-4 58 1,10-35-50,6 85-1,5-65-3732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1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67 4416,'0'0'4952,"-2"-10"-4672,2 8-265,0-2 15,-1 1-1,1-1 1,-1 1 0,0-1-1,0 1 1,0-1 0,-3-5-1,2 8-12,1-1 0,0 1 0,0-1 0,-1 1 0,1 0 0,-1-1 0,1 1 0,-1 0 0,1 0 0,-1 0 0,0 0 0,0 0 0,1 1 0,-1-1 0,0 0 0,0 1 0,0-1 0,0 1 0,0 0 0,-3 0 0,-10-1 133,0 1 0,1 1-1,-1 0 1,1 1 0,-1 0 0,-17 6-1,5 1-216,0 1 0,-30 17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2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382 195 4120,'0'0'3673,"-3"-11"-3274,-12-35-34,14 42-310,-1 1 0,0-1 0,0 0-1,0 1 1,-1-1 0,1 1 0,-1 0 0,0 0 0,0 0-1,0 0 1,0 0 0,-1 1 0,1-1 0,-1 1-1,1 0 1,-1 0 0,0 0 0,-7-1 0,3 0 21,0 1 1,0 0 0,0 1-1,-1 0 1,1 0-1,-1 1 1,-11 1 0,10 0-21,0 1 0,0 1 1,0-1-1,0 2 0,0-1 0,1 2 1,0-1-1,-1 1 0,2 0 1,-1 1-1,1 0 0,-1 1 0,2-1 1,-1 2-1,1-1 0,-9 13 1,8-11-8,1 1 1,0 0 0,1 1-1,0 0 1,1 0-1,0 0 1,1 0 0,0 1-1,1 0 1,0 0 0,1 0-1,0 0 1,0 20 0,3-26-32,-1-1 1,1 0 0,0 0 0,0 1 0,1-1-1,-1 0 1,1 0 0,0 0 0,1-1 0,-1 1-1,1 0 1,0-1 0,0 0 0,0 0 0,1 0-1,-1 0 1,1 0 0,0 0 0,0-1 0,0 0-1,1 0 1,-1 0 0,1-1 0,0 1 0,8 2-1,-3-1 22,0-1 0,0 0 1,1-1-1,0 0 0,-1 0 0,1-1 0,0-1 0,0 0 0,0 0 0,-1-1 0,19-4 0,-19 3 13,-1-1 0,0 0 0,0-1 0,0 0 0,0-1 1,-1 1-1,0-2 0,0 1 0,0-1 0,9-9 0,-7 4 36,0 1 1,-1-2-1,0 1 0,-1-1 1,-1-1-1,9-17 0,-6 5 81,0-1 0,-2 1 0,-1-2-1,-1 1 1,-1 0 0,-2-1 0,1-29 0,-4-9 538,-3 59-406,0 12-120,-3 13-48,3 24-73,1 0 0,2 0-1,2 0 1,2 0-1,2-1 1,18 66-1,-17-76-41,90 441 188,-92-401-133,-5-66-55,0 1 0,0 0 0,-1-1 0,0 1 0,-1-1 0,1 1 0,-1-1 0,-5 11 0,5-14 2,0 0 0,-1 1 0,0-2 0,0 1 0,0 0 0,0 0 0,0-1 0,0 0 0,-1 1 0,1-1 0,-1-1 0,1 1 0,-1 0 0,0-1 0,0 0 1,-6 2-1,-2-1 27,0 0 0,1 0 0,-1-1 1,-14-1-1,14-1-7,-1 0-1,1-1 1,0 0 0,0-1 0,0 0 0,0-1-1,0 0 1,1-1 0,-1 0 0,1-1 0,1-1-1,-1 1 1,1-2 0,-13-11 0,21 18-31,0-1 1,0 0 0,0 0-1,0 0 1,1 0 0,-1-1-1,1 1 1,-1 0 0,1-1-1,0 1 1,0-1 0,0 0-1,0 1 1,0-1 0,1 0-1,-1 1 1,1-1 0,0 0-1,-1 0 1,1 1 0,1-1-1,-1 0 1,1-5-1,0 5-2,0 0-1,1-1 1,-1 1-1,1 0 0,-1 0 1,1 0-1,0 0 1,0 0-1,0 0 0,1 1 1,-1-1-1,1 1 0,-1 0 1,1-1-1,0 1 1,0 0-1,0 1 0,5-3 1,7-3 11,-1 1 1,1 0-1,0 2 0,1 0 1,-1 0-1,1 2 1,0-1-1,0 2 0,0 1 1,0 0-1,-1 0 1,1 2-1,0 0 1,0 1-1,24 7 0,-37-9-21,-1 0-1,1 0 0,-1-1 0,1 0 0,-1 1 0,1-1 0,-1 0 1,1 0-1,-1 0 0,1-1 0,-1 1 0,1 0 0,-1-1 0,1 0 1,-1 0-1,1 0 0,-1 0 0,0 0 0,0 0 0,1 0 0,-1-1 1,0 1-1,0-1 0,0 1 0,-1-1 0,1 0 0,0 0 1,-1 0-1,1 0 0,-1 0 0,1 0 0,-1 0 0,0-1 0,0 1 1,0 0-1,0-1 0,-1 1 0,1-1 0,0 1 0,-1-1 0,0 1 1,0-4-1,1-21-2517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2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8336,'0'0'1496,"95"-14"-1072,-45 14 8,9 6-96,3 0 0,7 0 64,1 0 0,-1 0-120,1-4 8,-13-4-96,-7-8 16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3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357 578 5016,'0'0'3260,"-13"-4"-2823,11 4-426,-7-4 121,-1 1 0,0 1 0,0 0 0,0 0 1,0 1-1,-1 0 0,1 1 0,0 0 0,0 1 0,-20 3 0,14 1 115,1 1 0,0 1 0,0 0 0,1 1 0,0 1 0,-25 19 0,31-21-117,1 0-1,-1 0 0,1 0 0,0 1 0,1 0 0,0 0 0,0 0 0,1 1 0,0 0 1,1 0-1,0 1 0,-4 12 0,7-19-99,1-1 1,-1 0 0,1 1-1,-1-1 1,1 0-1,0 1 1,0-1 0,0 1-1,1-1 1,-1 0-1,0 1 1,1-1-1,0 0 1,-1 1 0,1-1-1,0 0 1,0 0-1,0 0 1,1 0 0,-1 1-1,0-2 1,1 1-1,0 0 1,-1 0-1,1 0 1,0-1 0,0 1-1,0-1 1,0 0-1,0 1 1,0-1 0,0 0-1,0 0 1,0 0-1,1 0 1,-1-1-1,0 1 1,5 0 0,-1 0 16,0 0 1,0 0 0,0-1 0,0 0-1,0 0 1,0 0 0,0-1 0,0 0 0,0 0-1,0-1 1,0 1 0,-1-1 0,1 0-1,9-6 1,-6 2 20,-1-1 0,0 0-1,-1 0 1,0-1 0,0 0 0,-1 0-1,0-1 1,0 0 0,-1 0 0,5-10-1,2-7 181,-2-1 0,10-38-1,-16 29 122,-4 31-289,-7 54 406,7-19-427,1 0 0,1 0 1,1-1-1,2 1 0,13 46 1,-17-74-55,-1 0 1,1 0 0,0 0 0,0 0-1,0 0 1,0-1 0,0 1 0,1 0-1,-1-1 1,0 1 0,1-1-1,-1 0 1,1 1 0,0-1 0,-1 0-1,1 0 1,0 0 0,0 0-1,0 0 1,2 0 0,-1 0 1,1 0 1,0-1-1,-1 1 0,1-1 1,0 0-1,-1 0 0,1-1 1,0 1-1,-1-1 1,6-1-1,5-3 13,0 0 1,0-1 0,0-1-1,16-10 1,75-59 185,-78 54-52,0 1-1,2 1 0,43-21 1,-71 40-134,1 0 0,0 0 0,-1 0 0,1 1 0,0-1 0,0 1 0,0-1 0,0 1 0,-1-1 0,1 1 1,0 0-1,0 0 0,0 0 0,0 0 0,0 0 0,0 1 0,0-1 0,0 0 0,-1 1 0,1 0 0,2 0 0,-2 1-1,-1-1-1,1 1 1,-1-1-1,0 1 1,0 0-1,1 0 1,-1-1-1,0 1 1,0 0-1,-1 0 1,1 0-1,0 0 1,-1 0-1,1 0 1,-1 0 0,0 1-1,1-1 1,-1 3-1,0 13 55,-1 0 1,0-1-1,-7 30 1,5-31-7,1-1 0,0 1 0,1 0 0,0-1 0,3 20 0,-2-35-63,0 0 0,0 1 0,0-1 1,1 0-1,-1 0 0,0 1 0,1-1 0,-1 0 0,0 0 0,1 0 1,-1 1-1,0-1 0,1 0 0,-1 0 0,0 0 0,1 0 0,-1 0 0,0 0 1,1 0-1,-1 0 0,0 0 0,1 0 0,-1 0 0,0 0 0,1 0 1,-1 0-1,0 0 0,1 0 0,-1 0 0,0 0 0,1-1 0,-1 1 0,0 0 1,1 0-1,-1 0 0,1-1 0,13-6 60,59-51 195,-50 37-37,49-30 0,-71 50-211,0 0 1,0 0-1,0 0 1,0 1-1,0-1 0,0 1 1,1-1-1,-1 1 1,0-1-1,0 1 0,1 0 1,-1 0-1,0-1 1,1 1-1,-1 0 0,0 0 1,1 0-1,-1 0 1,0 1-1,1-1 0,-1 0 1,0 0-1,0 1 1,1-1-1,-1 1 0,0-1 1,0 1-1,0 0 0,0-1 1,0 1-1,1 0 1,-1 0-1,1 1 1,2 3 14,-1 1 0,0-1 1,0 0-1,0 1 0,-1 0 1,3 6-1,5 13 18,0-6-20,-9-14-17,1-1-1,0 0 1,0 0 0,1 0-1,-1-1 1,6 7 0,-7-9-6,1 0 1,-1 0-1,1 0 0,-1 0 1,1 0-1,-1 0 1,1-1-1,0 1 1,-1-1-1,1 1 1,0-1-1,0 0 1,-1 1-1,1-1 0,0 0 1,0 0-1,-1 0 1,1 0-1,0-1 1,-1 1-1,4-1 1,18-7 1,-1 0 0,0-1 0,0-1 1,36-25-1,-5 5-1,-20 13 6,-16 10 2,-1-1 1,-1-1 0,1 0 0,-1-1-1,-1-1 1,0-1 0,18-18 0,-97 74 33,-32 36-40,86-70-4,0 1 1,1 0-1,1 0 0,0 1 1,0 1-1,-9 17 0,17-27 0,0-1-1,0 1 1,0 0-1,0-1 1,0 1 0,1 0-1,-1 0 1,1 0-1,-1-1 1,1 1-1,0 0 1,0 0-1,1 0 1,0 5-1,0-6 0,-1-1 1,1 1-1,0 0 0,0 0 0,0 0 0,0-1 0,0 1 0,1-1 0,-1 1 0,0-1 1,1 1-1,-1-1 0,1 0 0,0 1 0,-1-1 0,4 1 0,0 0 0,-1 0 0,1 0 0,0-1 0,0 0 0,0 0 0,0 0-1,0-1 1,0 0 0,1 0 0,-1 0 0,0 0 0,0-1 0,0 0 0,0 0-1,6-2 1,2-2 10,1-2 0,-1 1-1,-1-2 1,1 0 0,-1 0-1,0-1 1,-1 0 0,0-1 0,-1-1-1,0 1 1,17-24 0,-12 11 10,0 0 1,-1-1 0,-2 0 0,0-1-1,13-43 1,-10 14 7,-3 0 1,-3-1 0,4-64-1,-10 23 46,-7-95 0,3 179-63,-3-33 20,4 43-28,0 1 0,-1-1 0,1 0-1,-1 0 1,1 0 0,-1 1 0,1-1 0,-1 0-1,0 1 1,0-1 0,0 0 0,0 1 0,0-1 0,0 1-1,0 0 1,-1-1 0,1 1 0,-3-2 0,4 3-2,-1 0 1,0 0-1,1 0 0,-1 0 1,1-1-1,-1 1 1,0 0-1,1 0 1,-1 1-1,0-1 0,1 0 1,-1 0-1,0 0 1,1 0-1,-1 1 1,1-1-1,-1 0 1,0 0-1,1 1 0,-1-1 1,1 0-1,-1 1 1,1-1-1,-1 1 1,1-1-1,-1 1 0,1-1 1,0 1-1,-1-1 1,1 1-1,-13 21-12,5-3 6,1 1 1,0 0-1,1 1 0,2-1 0,0 1 1,-1 27-1,2 3-27,6 78 1,1-94 19,1 0 0,1-1 1,2 1-1,24 63 0,-23-75 1,1-2 1,0 1-1,2-1 0,1-1 0,0-1 1,2 1-1,0-2 0,21 20 0,-11-20-72,-16-13-2800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3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7736,'0'0'4064,"8"19"-3642,-5-14-386,7 15 84,-2 0 0,0 1-1,-1 0 1,-1 0 0,4 28 0,12 147 872,23 141 1849,-40-327-2394,0-15 159,3-22-122,3-75 298,-2-153 0,-5 54-252,-3 187-498,8-80 171,-8 85-175,1 0 0,1 0 0,-1 0 0,1 0 0,1 1 0,0-1 1,0 1-1,6-8 0,-9 14-22,1 0 0,0 0 1,-1 1-1,1-1 0,0 1 1,0 0-1,0-1 1,0 1-1,0 0 0,0 0 1,0 0-1,0 0 0,0 0 1,0 1-1,1-1 0,-1 1 1,0 0-1,1-1 1,-1 1-1,0 0 0,0 0 1,1 0-1,-1 1 0,0-1 1,1 0-1,-1 1 0,0 0 1,0-1-1,0 1 0,3 1 1,1 1 0,0 0 0,0 0 0,0 0 0,0 1 0,0 0 1,-1 0-1,0 1 0,10 9 0,-9-5-4,0-1 1,-1 1-1,1 0 0,-2 0 0,1 1 1,-1 0-1,-1-1 0,0 1 0,0 0 1,-1 1-1,0-1 0,-1 0 0,0 1 1,0-1-1,-1 1 0,-1-1 1,-1 13-1,-1-8-3,0 1 1,-1-1 0,-1 0-1,0 0 1,-1 0-1,0-1 1,-1 0 0,-1 0-1,-1-1 1,-15 21-1,22-32 3,0 0-1,0 0 0,1 0 0,-1 1 0,1-1 1,-1 0-1,1 1 0,0-1 0,0 1 0,0 0 1,0-1-1,0 1 0,1 0 0,-1 0 0,1 3 1,0-4-1,1 0 0,-1 0 1,1 0-1,0 0 1,0 0-1,0 0 1,0 0-1,0 0 1,0 0-1,0 0 1,1-1-1,-1 1 0,0 0 1,1-1-1,0 1 1,-1-1-1,1 0 1,0 0-1,0 1 1,2 0-1,16 8 5,1 0-1,-1-1 0,2-1 1,-1-1-1,1-1 1,26 3-1,-18-3-1,0 2 0,34 12 0,-46-11 5,0-1-1,0 2 1,19 15 0,-35-24-8,-1 0 0,1 0 0,-1 0 0,0 0 0,0 0 0,1 0 0,-1 1 0,0-1 0,0 1 0,0-1 0,0 0 1,-1 1-1,1 0 0,0-1 0,-1 1 0,1-1 0,-1 1 0,1 0 0,-1-1 0,0 1 0,0 0 0,0 0 0,0-1 0,0 1 0,0 0 1,0 0-1,0-1 0,-1 1 0,1 0 0,-1-1 0,1 1 0,-2 2 0,-2 3 10,1-1 0,-1 1 0,-1-1 1,1 0-1,-1-1 0,-8 8 0,-17 17 48,-2-2 1,-1-2-1,-1-1 1,-1-1-1,-1-2 1,-2-1-1,0-3 1,-70 26-1,80-34 4,20-7-41,-1 1-1,1-1 1,-1-1 0,1 0-1,-1 0 1,0 0 0,1-1-1,-1 0 1,-10-1 0,18 0-29,1 0 1,-1-1 0,0 1-1,0 0 1,0 0 0,1 0 0,-1-1-1,0 1 1,0-1 0,1 1-1,-1 0 1,0-1 0,1 1 0,-1-1-1,0 1 1,1-1 0,-1 0-1,1 1 1,-1-1 0,1 0 0,-1 1-1,1-1 1,0 0 0,-1 0-1,1 1 1,0-1 0,-1 0-1,1 0 1,0 0 0,0 1 0,0-1-1,0-1 1,4-27-200,-3 26 190,20-84-3272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3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10248,'0'0'808,"80"-31"-632,-15 13 8,15 0-8,11 0 16,8 0 168,-4 4 0,-9 12 40,-7-4 16,-11 0-40,-9-6 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25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0 7232,'0'0'4065,"-12"5"-3545,-10 4-191,0 1 1,0 1-1,1 1 0,-30 23 1,33-18-21,0 1 0,2 0 0,-20 28 0,-35 65 872,66-103-1063,1-1 1,0 1-1,1 0 0,0 1 1,0-1-1,1 1 0,0-1 1,0 1-1,1 0 0,-1 14 1,2-18-76,1-1 0,-1 0 1,1 0-1,-1 1 0,1-1 1,1 0-1,-1 0 1,0 0-1,1 0 0,0 0 1,0 0-1,0-1 0,0 1 1,1-1-1,0 1 0,-1-1 1,1 0-1,0 0 1,1 0-1,-1 0 0,0-1 1,1 1-1,5 2 0,-3-2 4,-1-1-1,0 0 0,0 0 0,1 0 0,-1-1 0,1 0 0,-1 0 0,1 0 1,0 0-1,-1-1 0,1 0 0,0 0 0,-1-1 0,10-1 0,-7-1 4,0 1 0,0-1-1,0-1 1,0 0-1,0 0 1,-1 0-1,0-1 1,12-10 0,-3 1 48,-1-2 0,0 1 1,-2-2-1,0 0 0,0-1 1,18-37-1,-19 30 64,-1 0-1,-1-1 1,-1 0-1,-2 0 1,7-42-1,-15 43 59,1 24-197,0 0 0,0 0 0,0 0 0,0 0 0,0 0 0,0 0 0,-1 0 0,1 0 0,0 1 1,-1-1-1,1 0 0,0 0 0,-1 0 0,1 0 0,-1 1 0,1-1 0,-1 0 0,0 0 0,1 1 0,-1-1 0,0 0 1,1 1-1,-2-2 0,2 2 91,-1 0-103,1 0-1,0 0 0,0 0 0,-1 0 0,1 0 0,0 0 1,0 0-1,-1 1 0,1-1 0,0 0 0,0 0 1,0 0-1,-1 0 0,1 0 0,0 0 0,0 0 1,-1 0-1,1 1 0,0-1 0,0 0 0,0 0 1,0 0-1,-1 0 0,1 1 0,0-1 0,0 0 1,0 0-1,0 0 0,0 1 0,-1-1 0,-1 8 33,0-1-1,0 1 1,1-1-1,0 1 1,0 12 0,-1 6 13,-20 193 348,10 278-1,19-387-55,25 134 0,-31-237-338,3 18 241,-1-22-126,1-14-83,-2 4-356,-2-1 0,1 0 0,-1-12 0,0 13-1679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3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1267 6424,'0'0'2512,"12"-9"-2114,9-9-3,0 0 0,-2-1 0,0-2 0,30-42 0,10-35 787,49-75 320,-60 100-1021,-4-2 0,-3-2 0,-4-2 0,-3-1 0,-3-2 0,25-109-1,-47 145-272,-9 43-180,1 1 1,-1-1-1,0 0 0,0 0 1,0 0-1,0 0 1,0 1-1,-1-1 1,1 0-1,-1 0 0,0 1 1,0-1-1,-1-3 1,1 6-24,1 0 0,0 0 0,-1 0 0,1 0 1,0 0-1,0 0 0,-1 1 0,1-1 0,0 0 1,-1 0-1,1 0 0,0 0 0,-1 0 0,1 1 0,0-1 1,0 0-1,-1 0 0,1 0 0,0 1 0,0-1 0,-1 0 1,1 0-1,0 1 0,0-1 0,0 0 0,0 0 0,-1 1 1,1-1-1,0 0 0,0 1 0,0-1 0,0 0 1,0 1-1,0-1 0,0 0 0,0 1 0,-8 18 49,-56 233 77,38-138-118,-119 516 16,127-555-50,-4-1 0,-3-1 0,-44 90 0,69-163 22,-26 45 8,25-42-4,-1-1-1,0 1 1,0-1 0,1 0-1,-2 1 1,1-1 0,0 0-1,0 0 1,-1 0 0,1-1-1,-1 1 1,1-1-1,-6 3 1,6-4 3,0 0-1,1 0 1,-1 0 0,1-1 0,-1 1-1,1-1 1,-1 1 0,1-1-1,-1 1 1,1-1 0,-1 0-1,1 0 1,0 1 0,-1-1-1,1 0 1,0-1 0,0 1 0,-1 0-1,1 0 1,0 0 0,0-1-1,1 1 1,-1 0 0,0-1-1,0 1 1,1-1 0,-1 1-1,0-1 1,1 1 0,0-1-1,-1 1 1,1-1 0,0 0 0,0 1-1,0-1 1,0 1 0,0-1-1,0 0 1,0 1 0,1-1-1,-1 1 1,1-3 0,6-9 21,1-1 0,0 1 0,1 1-1,1 0 1,0 0 0,12-11 0,72-59 57,-93 82-85,116-91 102,45-37 71,-95 74-87,50-45 85,29-36 196,-75 72 540,-68 63-560,-3 7-208,-2 13-116,1-14 27,-5 44 37,0-14-32,2 0 0,2 1 1,1 0-1,5 41 0,-4-74-44,1 1 0,0-1 0,0 0 0,0 1 0,1-1 0,-1 0 0,1 0 0,5 8 0,-6-11-7,0 0-1,0 0 1,0 0-1,0 0 0,0 0 1,0 0-1,0 0 1,0 0-1,1-1 0,-1 1 1,0 0-1,1-1 1,-1 1-1,1-1 1,-1 1-1,1-1 0,-1 0 1,1 1-1,-1-1 1,1 0-1,-1 0 1,1 0-1,-1 0 0,0-1 1,1 1-1,-1 0 1,1 0-1,-1-1 0,1 1 1,1-2-1,12-6 27,1 0 0,-1-2 0,-1 0 0,0 0 0,-1-2 0,23-22-1,-32 30-22,29-31 150,45-65-1,-63 80-64,-12 16-25,0 1-1,0-1 1,-1 0-1,0 0 0,0 0 1,3-7-1,-5 10-59,20-31 47,-12 13-39,-3 7-14,0 0 1,6-24 0,-10 32 7,0 0 0,-1 0 0,0 0 0,0-1 0,0 1 0,0 0-1,0 0 1,-1 0 0,0 0 0,0 0 0,0-1 0,0 1 0,-3-5 0,3 9-9,1-1 0,0 1 1,0 0-1,0 0 0,0-1 0,-1 1 1,1 0-1,0 0 0,0-1 1,0 1-1,-1 0 0,1 0 1,0 0-1,0-1 0,-1 1 1,1 0-1,0 0 0,-1 0 0,1 0 1,0 0-1,-1-1 0,1 1 1,0 0-1,-1 0 0,1 0 1,0 0-1,-1 0 0,1 0 1,0 0-1,-1 0 0,1 0 0,0 0 1,-1 1-1,1-1 0,-14 9 3,-9 19-33,16-15 12,0 0 0,1 0 0,0 0 0,1 1 0,1 0 0,0 0 0,-4 27 0,6-18-16,0 1 0,1-1 1,2 1-1,3 28 0,-3-45 18,1 1 1,0-1 0,0 0 0,0 0-1,1 0 1,4 7 0,-7-12 12,1-1-1,0 1 1,0 0 0,0-1 0,0 1 0,0-1 0,0 0-1,0 1 1,0-1 0,0 0 0,1 1 0,-1-1 0,1 0-1,-1 0 1,1 0 0,-1 0 0,1-1 0,-1 1 0,1 0-1,0-1 1,-1 1 0,1-1 0,0 1 0,0-1 0,0 0-1,-1 0 1,1 0 0,0 0 0,0 0 0,-1 0-1,3-1 1,5-2 1,0-1 0,0 0-1,-1 0 1,1-1 0,-1 0-1,-1-1 1,13-10-1,46-53-9,-36 36 9,10-9 15,-2-1 0,-1-2-1,56-91 1,-44 36 76,-3-2 1,42-141-1,-79 213-67,6-12 57,14-79 0,-28 118-77,-1 1-1,0-1 1,0 0 0,0 0-1,0 0 1,0 1 0,-2-5-1,-4 0-21,5 7 19,0 0-1,1 0 0,-1 0 1,0 1-1,1-1 0,-1 0 1,0 0-1,1 1 1,-1-1-1,0 0 0,1 1 1,-1-1-1,0 0 0,1 1 1,-1-1-1,1 1 1,-1 0-1,-7 8-12,0-1 1,1 1-1,0 1 1,1-1-1,-9 18 0,-22 56-40,3 3-46,-46 178 0,74-233 60,2 0 0,-1 33 1,4-49 18,2 1 1,0-1-1,0 1 1,1-1-1,1 1 1,5 14-1,-6-26 14,-1 1-1,1-1 1,0 0-1,0 0 0,1 0 1,-1 0-1,1-1 1,0 1-1,0-1 0,0 1 1,0-1-1,1 0 1,-1 0-1,1 0 0,4 2 1,-2-2 0,0 0 0,1-1 0,-1 0 0,0 0 0,1-1 0,-1 1 0,0-1 0,1-1 0,11 1-1,-1-2 11,0-1-1,0-1 0,1 0 1,-1-1-1,-1-1 0,1 0 1,18-10-1,20-9 89,-1-3-1,-1-3 1,62-45 0,-119 78-80,-119 99 138,104-84-139,1 0 1,1 1 0,1 1-1,-27 41 1,42-58-4,-1 1 0,0 0 0,1-1 1,-1 1-1,1 0 0,0 0 0,0 8 0,1-11-5,0-1-1,0 1 0,0-1 1,0 1-1,0-1 0,0 1 1,0-1-1,0 1 0,0-1 1,0 1-1,0-1 0,1 1 1,-1-1-1,0 1 1,0-1-1,1 1 0,-1-1 1,0 0-1,0 1 0,1-1 1,-1 1-1,1-1 0,-1 0 1,0 1-1,1-1 0,0 0 0,0 0 0,0 1-1,0-1 1,0-1-1,1 1 1,-1 0 0,0 0-1,0 0 1,0 0-1,0-1 1,0 1 0,0 0-1,0-1 1,0 1 0,-1-1-1,1 1 1,0-1-1,1 0 1,19-15 33,0 0-1,-1-2 1,30-33 0,-27 25 2,-1-2 0,-1-1 0,-2 0 0,-1-2 0,25-56 1,48-172 146,-85 241-165,27-110 116,-31 115-115,0 0-1,-1 1 0,0-1 0,-1 0 1,-1 0-1,0 1 0,0-1 1,-5-14-1,6 27-17,0-1 0,0 0 0,0 1 0,0-1 0,0 1-1,-1-1 1,1 0 0,0 1 0,-1-1 0,1 1 0,0-1 0,-1 1 0,1-1 0,-1 1 0,1-1 0,-1 1 0,1-1-1,-1 1 1,1 0 0,-1-1 0,1 1 0,-1 0 0,0-1 0,1 1 0,-1 0 0,1 0 0,-1 0 0,0 0 0,1-1-1,-1 1 1,0 0 0,1 0 0,-1 0 0,0 0 0,1 0 0,-1 1 0,1-1 0,-1 0 0,0 0 0,1 0-1,-1 0 1,0 1 0,1-1 0,-1 0 0,1 1 0,-1-1 0,1 0 0,-1 1 0,0 0 0,-3 2 0,0-1-1,1 1 1,-1 0 0,1 1 0,-5 5 0,-3 9-11,1 0 0,1 0 1,1 1-1,1 0 0,1 1 0,-6 27 1,5-23-1,-3 15-10,3 0 1,0 1-1,3-1 0,1 1 0,3 0 1,0 0-1,3 0 0,1-1 0,2 1 0,2-1 1,2 0-1,25 66 0,-30-94 14,0 1 1,1-1 0,1 0-1,-1-1 1,2 1-1,16 16 1,-22-24 8,1 0 1,0 0-1,0-1 1,0 0-1,1 1 1,-1-1-1,1-1 1,-1 1-1,1 0 1,-1-1-1,1 0 1,0 1-1,0-2 1,0 1 0,0 0-1,0-1 1,-1 1-1,1-1 1,0-1-1,0 1 1,0 0-1,0-1 1,0 0-1,0 0 1,7-2-1,2-3 33,-1-1 0,0 0-1,0 0 1,0-1-1,-1-1 1,16-15 0,57-67 229,-56 58-165,-8 8-18,-14 16-26,2 1 0,-1-1 1,1 1-1,16-13 1,-24 21-54,0 0 0,1-1 0,-1 1 0,0 0 0,1 0 0,-1-1 0,1 1 0,-1 0 0,0 0 0,1 0 0,-1-1 0,1 1 0,-1 0-1,1 0 1,-1 0 0,1 0 0,-1 0 0,1 0 0,-1 0 0,1 0 0,-1 0 0,1 0 0,2 9 38,-9 14-17,-10 21-12,-2-1 0,-2 0 0,-36 57 0,53-95-4,-1 1 0,1-1 1,-1 0-1,-1 0 0,1 0 0,-1-1 0,1 1 0,-1-1 0,-1 0 0,-9 5 1,15-8-7,0-1 1,0 0-1,-1 0 1,1 0 0,0 0-1,-1 0 1,1 0-1,0 0 1,-1 0 0,1 0-1,0 0 1,0 0-1,-1 0 1,1 0 0,0 0-1,-1 0 1,1 0-1,0 0 1,-1 0 0,1 0-1,0 0 1,0-1-1,-1 1 1,1 0 0,0 0-1,0 0 1,-1-1 0,1 1-1,0 0 1,0 0-1,0 0 1,-1-1 0,1 1-1,0 0 1,0 0-1,0-1 1,-1 1 0,1-16 55,1 12-46,0 0 1,0 1-1,1-1 0,-1 0 0,4-7 0,2 4 6,0-1 0,0 1 0,1 0 0,0 0 0,0 1 0,1 0 0,0 1 0,12-6 0,5-1 30,47-14 0,-48 21-55,-22 5-27,1 0-1,0-1 0,0 0 0,0 0 0,-1 0 0,1 0 0,0-1 0,3-1 1,-39 5-3765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3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17 103 10040,'0'0'296,"-16"-60"176,22 42-8,6 6-40,16 2-8,20 8-56,13 2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58:3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5016,'0'0'2920,"-3"11"-2444,1-4-419,-9 37 453,10-40-406,1 0-1,0 0 0,0 0 0,0 0 0,0 0 0,1 0 0,-1 0 0,1-1 0,0 1 0,0 0 1,0 0-1,3 3 0,-4-6-74,0-1 0,1 1 0,-1 0 0,1-1 0,-1 1 0,1 0 0,-1-1 0,1 1 0,-1-1 0,1 1-1,0-1 1,-1 1 0,1-1 0,0 0 0,-1 1 0,1-1 0,0 0 0,-1 1 0,1-1 0,0 0 0,0 0 0,-1 0 0,1 0 0,0 0 0,0 1 0,0-1 0,-1-1 0,1 1 0,0 0 0,0 0 0,-1 0 0,1 0 0,0-1 0,0 1 0,-1 0 0,1 0 0,0-1 0,0 0 0,28-21 459,-24 17-406,103-92-637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4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4616,'0'0'3350,"1"12"-2828,4 22-239,2 7 331,-2 0-1,-2 1 1,-3 62-1,-4-79-238,-1 1 1,-1-2-1,-1 1 1,-17 41-1,17-52-187,0 1-1,-1-2 1,0 1-1,-1-1 1,0 0 0,-1-1-1,-1 0 1,-21 19-1,25-26-97,-1 0 0,0 0-1,0-1 1,0 0 0,0-1-1,-1 1 1,1-2 0,-1 1-1,0-1 1,-13 1 0,6-1-462,0-2 0,1 0 1,-1 0-1,-27-5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4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520 797 4512,'0'0'4625,"-12"-6"-4232,2 0-288,6 4-67,0-1 0,0 1 0,0 0 0,0 0 0,0 0 0,0 1 0,-1-1 0,1 1 0,0 0 0,-1 0 0,1 1 0,-1-1 1,0 1-1,1 0 0,-1 0 0,1 1 0,-8 1 0,-11 5 192,1 1 0,0 0 0,-35 21 0,-60 43 511,101-61-633,-2 1 22,1 1-1,0 1 1,1 0 0,1 2-1,0-1 1,1 2 0,-14 21-1,26-35-105,0 0 0,0 0 0,1 0 0,-1 0 0,1 0 0,0 0 1,-1 0-1,2 1 0,-1-1 0,0 0 0,1 1 0,-1-1 0,1 1 0,0-1 0,0 1 0,0-1 0,1 0 0,-1 1 0,1-1 0,0 0 0,0 1 0,0-1 0,0 0 0,3 4 0,-2-4-5,0 0-1,0 0 1,1-1-1,0 1 0,-1-1 1,1 1-1,0-1 1,0 0-1,0 0 1,0 0-1,1 0 1,-1-1-1,0 1 0,1-1 1,-1 0-1,1 0 1,0 0-1,-1-1 1,1 1-1,0-1 1,-1 0-1,7 0 1,-1-1 19,1-1 0,-1 1 0,1-2 0,-1 1 1,0-1-1,0-1 0,14-6 0,58-39 241,-52 29-175,-1-2 0,-1-1 1,-1-1-1,-1-1 0,-1-1 0,-1-1 1,-2-2-1,-1 0 0,-1-1 1,-1-1-1,22-54 0,-20 33 15,-2-1 0,-2-1-1,-3 0 1,-2-1 0,-3 0-1,3-95 1,-18-66 462,7 212-567,-3-19 158,3 23-169,0 0 0,0 0 0,0 0 1,0 1-1,0-1 0,0 0 1,0 0-1,0 0 0,0 0 0,0 0 1,-1 0-1,1 0 0,0 0 1,0 0-1,0 0 0,0 0 0,0 0 1,0 0-1,0 0 0,0 0 1,0 0-1,-1 0 0,1 0 0,0 0 1,0 0-1,0 0 0,0 0 1,0 0-1,0 0 0,0 0 0,0 0 1,0 0-1,-1 0 0,1 0 1,0 0-1,0 0 0,0 0 0,0 0 1,0 0-1,0 0 0,0 0 1,0 0-1,0 0 0,0 0 0,-1 0 1,1 0-1,0 0 0,0-1 1,0 1-1,0 0 0,0 0 0,0 0 1,0 0-1,0 0 0,0 0 1,0 0-1,0 0 0,0 0 0,0-1 1,0 1-1,0 0 0,0 0 1,0 0-1,0 0 0,0 0 0,0 0 1,-12 40 158,-3 28-81,3 0-1,-6 132 1,18-93 8,16 127 0,-16-232-87,16 103 57,-14-96-39,0 0-1,1 0 1,0 0 0,1-1-1,0 1 1,0-1 0,0 0-1,1 0 1,8 9 0,-10-14-5,-1-1-1,1 0 1,0 1 0,0-1 0,0 0 0,0-1 0,0 1-1,0 0 1,1-1 0,-1 0 0,1 0 0,-1 0-1,1 0 1,-1 0 0,1-1 0,-1 1 0,1-1 0,0 0-1,-1 0 1,1-1 0,-1 1 0,1-1 0,0 1 0,-1-1-1,1 0 1,-1-1 0,0 1 0,6-3 0,8-5 59,-1-1-1,-1 0 1,1-1 0,16-15 0,-27 22-48,12-12 85,0-2-1,-2 1 1,0-2 0,16-25-1,1-1 218,-21 37-161,-4 12-40,2 22 0,-7-19-122,15 56 139,40 95 0,-56-156-140,-1 0 1,1 0-1,0-1 0,0 1 1,0 0-1,0-1 1,0 1-1,0-1 0,0 1 1,1-1-1,-1 0 1,0 1-1,1-1 0,-1 0 1,1 0-1,0 0 1,-1 0-1,1 0 0,0 0 1,-1-1-1,1 1 1,0-1-1,0 1 0,0-1 1,0 1-1,0-1 1,-1 0-1,1 0 1,0 0-1,0 0 0,0 0 1,0-1-1,0 1 1,0 0-1,-1-1 0,1 0 1,0 1-1,0-1 1,-1 0-1,1 0 0,0 0 1,1-1-1,5-3 19,0-1 0,0 1 1,0-2-1,-1 1 0,0-1 0,-1 0 0,7-9 0,-1-2 30,0-1-1,-2 0 1,11-28 0,16-30 139,-35 74-181,-1 1-3,0 1-1,0 0 1,-1-1 0,1 1 0,0 0-1,0-1 1,0 1 0,0 0 0,0 0-1,1 0 1,1-1 0,-2 1 33,1 5 17,20 43-14,-15-28-9,19 30-1,-22-42-24,1 0-1,0-1 1,1 1-1,-1-1 1,1-1-1,0 1 0,13 8 1,-10-8 1,1 0 1,0-1-1,0 0 1,0 0-1,1-1 1,-1-1-1,1 0 1,0 0-1,0-1 0,1 0 1,-1-1-1,0-1 1,0 1-1,17-3 1,-18 0-4,0 0 0,-1 0 0,1-1 0,0 0 0,-1-1 0,1 0 0,-1 0 0,0-1 0,-1 0 0,1-1 0,-1 0 0,0-1 0,-1 1 0,1-1 0,-1-1 0,7-9 0,-8 8 5,-1-1 0,0 0 1,0 0-1,-1 0 0,0 0 0,-1-1 1,0 1-1,-1-1 0,0 0 0,-1 0 1,0 0-1,0 0 0,-2 0 0,1 0 1,-4-17-1,4 26-7,0 0 1,-1 0-1,1 0 0,-1 0 0,0 0 1,0 0-1,1 0 0,-1 0 0,-1 1 1,1-1-1,0 0 0,0 0 1,0 1-1,-1-1 0,1 1 0,-1-1 1,-2-1-1,3 3-4,0-1 0,0 1 0,0 0 0,0 0-1,0-1 1,0 1 0,0 0 0,0 0 0,-1 0 0,1 0 0,0 0 0,0 0-1,0 0 1,0 1 0,0-1 0,0 0 0,0 0 0,0 1 0,0-1 0,0 1-1,0-1 1,0 1 0,0 0 0,0-1 0,0 1 0,0 0 0,1-1 0,-1 1-1,0 0 1,0 0 0,1 0 0,-1 0 0,1 0 0,-2 1 0,0 3-1,-1-1 1,0 1 0,1 0 0,0 0-1,0 0 1,1 1 0,-1-1 0,1 0-1,0 1 1,1-1 0,-1 1 0,1-1-1,0 0 1,1 1 0,0 5 0,0-2-6,1 0 1,0 0 0,1 0 0,0-1-1,0 1 1,0-1 0,1 0 0,9 13-1,-4-10 14,0 0 0,1-1 0,0 0 0,1-1 0,0 0 0,1-1 0,0 0 0,0-1 0,0 0 0,1-1 0,0 0 0,0-1 0,1 0 0,0-1 0,25 3 0,-21-4-16,0-1 0,-1 0 1,1-2-1,0 0 0,0-1 1,-1 0-1,1-2 0,0 0 0,-1-1 1,0-1-1,0 0 0,21-11 1,-23 8-76,0-1 1,-1-1 0,19-16-1,-10 3-2860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4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1421 6224,'0'0'2645,"14"-13"-1938,151-144 1037,-114 97-1381,-2-2 1,-3-1-1,-2-3 0,35-75 1,58-134 789,-23-12 326,-102 250-1148,-3 0 0,-1-1-1,-2 0 1,-1-1 0,-1-49 0,-4 88-306,1-1 1,-1 0-1,0 0 0,0 0 1,0 1-1,0-1 0,0 0 1,0 0-1,0 0 0,-1 0 1,1 1-1,0-1 0,0 0 1,-1 0-1,1 1 0,0-1 1,-1 0-1,1 0 0,-1 1 1,1-1-1,-1 1 0,1-1 1,-1 0-1,1 1 0,-2-1 0,2 1-7,-1 0-1,0 0 0,0 0 0,0 0 1,0 0-1,1 0 0,-1 1 0,0-1 0,0 0 1,1 1-1,-1-1 0,0 0 0,0 1 0,1-1 1,-1 1-1,0-1 0,1 1 0,-1 0 1,0 0-1,-5 5 43,0 1 1,1 0 0,-8 13-1,-6 14 23,3 2 0,0 0 0,3 1 0,-13 52 0,-18 159 142,37-189-159,2 0 0,4 1 0,1-1 0,10 66 0,-9-117-52,1 0 0,0 0 1,0 0-1,0 0 1,1-1-1,0 1 0,7 11 1,-8-16-9,1 0-1,-1 0 1,0-1 0,0 1 0,1 0 0,0-1 0,-1 0-1,1 0 1,0 0 0,0 0 0,0 0 0,1-1-1,-1 1 1,0-1 0,0 0 0,1 0 0,-1 0 0,1 0-1,-1-1 1,5 1 0,5-1 6,0-1 1,-1 0-1,1-1 1,-1 0-1,0-1 1,0-1-1,0 0 1,0 0-1,0-1 0,15-9 1,2-3 36,0-2 0,41-34 0,-50 37-1,-1-1 0,0-1-1,-2 0 1,0-2 0,22-32 0,-33 33 103,-9 16-2,-6 10-43,1 4-80,0 1-1,1 0 0,0 0 0,1 0 1,1 1-1,-1 0 0,2 0 0,0 0 1,1 1-1,0-1 0,1 1 0,0 0 1,1 0-1,1 16 0,0-21-14,1-1 0,0 1 0,0 0 0,1-1 0,0 0 0,0 1 0,1-1 0,0 0 0,0 0 0,1 0 0,0-1 0,0 1 0,1-1 0,0 0 0,1 0 0,-1-1 0,1 0 0,0 0 0,1 0 0,-1 0 0,1-1 0,0 0 0,1-1 0,7 4 0,-11-6 20,1-1 0,-1 1 0,0-1 1,1 0-1,-1 0 0,1-1 1,8 1-1,-12-1-21,0 0-1,0 0 1,0 0 0,1 0 0,-1 0 0,0 0-1,0-1 1,0 1 0,0 0 0,0 0-1,0-1 1,0 1 0,0-1 0,0 1 0,0-1-1,0 1 1,-1-1 0,1 0 0,0 1-1,0-1 1,0 0 0,-1 0 0,1 0-1,0 1 1,-1-1 0,1 0 0,-1 0 0,1 0-1,-1 0 1,1 0 0,-1 0 0,0 0-1,0 0 1,1 0 0,-1 0 0,0-3 0,-1-6 23,0-1 0,0 1 1,-1-1-1,-1 1 1,0 0-1,0-1 0,-1 1 1,-7-13-1,-1 1 33,-1-1-1,-22-26 1,10 26 7,17 16-50,7 7-22,1-1 0,0 1 1,0 0-1,-1 0 0,1 0 0,0 0 0,0 0 1,-1-1-1,1 1 0,0 0 0,0 0 1,0-1-1,-1 1 0,1 0 0,0 0 0,0-1 1,0 1-1,0 0 0,-1 0 0,1-1 0,0 1 1,0 0-1,0-1 0,0 1 0,0 0 1,0-1-1,0 1 0,0 0 0,0 0 0,0-1 1,0 1-1,0 0 0,0-1 0,0 1 0,0 0 1,0-1-1,1 1 0,-1 0 0,0 0 1,0-1-1,0 1 0,0 0 0,1 0 0,-1-1 1,0 1-1,0 0 0,0 0 0,1-1 0,-1 1 1,0 0-1,0 0 0,1 0 0,-1 0 1,0 0-1,1-1 0,19-4 31,99-5 24,-72 8-13,0-3 1,76-16 0,80-38 113,-178 51-200,-24 7 29,0 1 0,0-1 0,0 1 0,1-1 0,-1 1 0,0-1 0,0 0 0,0 0 0,-1 1 0,1-1 0,0 0 0,0 0 0,0 0 0,-1 0 0,1 0 0,1-2 0,-3 2-22,1 1 0,-1-1 0,1 1 0,-1-1 1,1 1-1,-1-1 0,0 1 0,1 0 0,-1-1 1,0 1-1,1 0 0,-1-1 0,0 1 0,1 0 1,-1 0-1,0 0 0,0-1 0,1 1 0,-1 0 1,0 0-1,-1 0 0,-13-1-3000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4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11256,'0'0'488,"69"14"-248,13-14-8,29-10 56,22 0 8,10-14 144,-6-1 0,-18 3 24,-6 4 0,-10 10-96,-17 2 0,-7 0-208,-12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5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319 813 6632,'0'0'1201,"-2"-11"-625,0-1-489,0-1 270,-1 0 0,0-1 0,-9-21 0,11 31-262,0 1-1,-1 0 1,0-1 0,0 1-1,0 0 1,0 0 0,-1 0-1,1 0 1,-1 0 0,0 0-1,0 1 1,0-1-1,0 1 1,0 0 0,0 0-1,-1 0 1,1 1 0,0-1-1,-8-2 1,4 3 3,1 0-1,-1 0 1,0 0-1,0 1 1,1 0-1,-1 0 1,0 1 0,0 0-1,1 0 1,-1 0-1,1 1 1,-1 0 0,1 0-1,0 1 1,-1 0-1,-5 4 1,4-2-10,0 1 1,0 0-1,1 1 0,0 0 1,0 0-1,0 0 1,1 1-1,0 0 0,1 0 1,-7 12-1,6-8-11,0 1 0,1 0 0,1-1 0,0 2 0,1-1 0,0 0 0,-1 20 0,3-24-23,1 1-1,0 0 1,1-1 0,0 1-1,0-1 1,1 1 0,0-1-1,1 0 1,0 1 0,5 11-1,-4-15-16,-1-1 0,1 1 0,0-1 0,0 1 0,0-1 0,1 0 0,0-1 0,0 1 0,0-1 0,1 0 0,-1 0 0,7 3 0,-8-5-6,0-1 0,0 1 0,0 0 1,0-1-1,0 0 0,0 0 0,1 0 1,-1-1-1,0 1 0,0-1 0,1 0 1,-1 0-1,0-1 0,1 1 0,-1-1 1,0 0-1,0 0 0,0 0 0,8-4 0,-1-2 42,-1 1 0,1-2-1,-2 0 1,1 0-1,-1 0 1,0-1 0,0-1-1,-1 0 1,-1 0-1,0 0 1,0-1-1,-1 0 1,9-21 0,-5 7 53,-1-1 1,-1 0 0,-2 0 0,0-1 0,2-39 0,-2-114 1067,-14 232-798,-16 193-245,-16 125-70,-30-8-54,61-327-10,-2-1 0,-2 1-1,0-2 1,-22 38 0,34-70-17,-15 21 23,15-21-22,1-1-1,0 0 1,0 1-1,-1-1 0,1 0 1,0 0-1,-1 1 1,1-1-1,0 0 1,0 0-1,-1 0 1,1 0-1,-1 1 0,1-1 1,0 0-1,-1 0 1,1 0-1,0 0 1,-1 0-1,1 0 1,-1 0-1,1 0 0,0 0 1,-1 0-1,1 0 1,0 0-1,-1 0 1,1 0-1,-1 0 1,1 0-1,0-1 0,-1 1 1,1 0-1,0 0 1,-1 0-1,1-1 1,0 1-1,-1 0 0,1 0 1,0-1-1,0 1 1,-1 0-1,1-1 1,0 1-1,0 0 1,0-1-1,-1 1 0,1 0 1,0-1-1,0 1 1,0 0-1,0-1 1,0 1-1,0 0 1,0-1-1,-3-6 2,1 0 1,1-1-1,-1 1 0,1 0 0,0-1 1,1 1-1,0-1 0,0 1 1,2-8-1,1-8 18,11-38 0,2 12-1,1 1 1,3 0-1,1 2 1,3 0-1,1 1 1,39-49-1,-17 33 2,2 3-1,4 1 0,87-73 0,-122 115-17,324-297 45,-338 308-33,-1 1 4,1 0-1,-1-1 1,0 1-1,0-1 1,-1 1-1,1-1 1,-1 0-1,0 0 1,1 0-1,-2 0 1,3-8-1,-4 12 34,0 0 211,-4 85-25,2-51-219,2 52 0,1-71-20,0 4 5,1 1 0,1-1 0,7 28 0,-8-42-7,0 0 0,0 0-1,0 0 1,0-1 0,1 1-1,-1 0 1,1-1 0,1 0-1,-1 0 1,0 0 0,1 0 0,0 0-1,0 0 1,0-1 0,0 0-1,1 0 1,7 4 0,2-2-1,0 0 1,0-1-1,0-1 1,1 0-1,-1-1 1,1-1-1,0 0 1,-1-1-1,1 0 1,0-1-1,-1-1 1,24-6-1,6-3-8,0-3 0,73-33 0,55-41-4,-142 69 16,-1-1 0,-1-1 0,37-37 0,-58 50 18,-6 6-5,1 0 1,0 0-1,-1 0 0,1 0 1,0 0-1,0 0 0,0 0 1,1 1-1,-1-1 0,0 1 0,4-2 1,-11 4 24,1 1 1,-1 0-1,1-1 1,-1 2 0,1-1-1,0 0 1,0 1-1,0 0 1,0 0-1,0 0 1,0 0 0,-3 6-1,-14 9 35,-11 8 92,-54 56 0,71-65-98,0 2 0,0-1 0,2 2-1,-21 39 1,32-53-44,0 0 0,0 0 0,0 0 1,1 0-1,0 0 0,-1 13 0,2-18-18,0 0 0,0 1 1,0-1-1,0 0 0,0 0 1,0 1-1,0-1 0,0 0 1,0 0-1,1 1 0,-1-1 1,0 0-1,1 0 0,-1 0 1,1 0-1,0 0 0,-1 0 1,1 0-1,0 0 0,-1 0 1,1 0-1,0 0 0,0 0 1,0 0-1,0 0 0,0-1 1,0 1-1,0 0 0,0-1 1,0 1-1,0-1 0,1 1 1,-1-1-1,0 0 0,0 1 1,0-1-1,1 0 0,-1 0 1,0 0-1,0 0 0,1 0 1,0 0-1,4-1 14,0-1 0,-1 0 0,0 0 0,1 0 0,-1 0 0,0-1 0,0 0 0,0 0 0,0 0 0,-1-1 0,6-4 0,4-5 47,0-1 0,11-16-1,-10 11 12,-1-1-1,0-1 0,-2 0 1,-1 0-1,0-2 0,-2 1 1,9-29-1,-13 40 48,-2 16-52,0 27-21,-2-24-43,3 23 8,1 0 0,2-1 0,11 33 0,-17-60-15,0 0 1,0 0 0,1 0-1,-1-1 1,1 1 0,-1 0 0,1-1-1,0 1 1,0-1 0,0 1-1,0-1 1,1 0 0,-1 0 0,1 0-1,-1 0 1,1-1 0,0 1-1,-1-1 1,1 1 0,0-1 0,4 1-1,-2-1 7,0 0 0,0-1 1,0 0-1,0 0 0,0 0 0,0 0 0,0-1 0,0 0 0,0 0 0,0-1 0,0 1 0,8-5 0,6-3 28,0-1 0,-1-1 0,0-1 0,-1 0 0,22-21-1,73-83 196,-61 62-93,22-34 262,-73 88-395,0-1 1,1 1-1,-1-1 0,0 1 1,1-1-1,-1 1 0,1-1 0,-1 1 1,1-1-1,-1 1 0,0 0 0,1-1 1,0 1-1,-1 0 0,1-1 1,-1 1-1,1 0 0,-1 0 0,1-1 1,0 1-1,-1 0 0,1 0 0,-1 0 1,2 0-1,-1 0-1,-1 1 0,1-1 0,-1 0 0,1 1-1,0-1 1,-1 1 0,1-1 0,-1 1 0,0-1 0,1 1 0,-1-1 0,1 1 0,-1 0 0,0-1-1,0 1 1,1-1 0,-1 1 0,0 1 0,7 37 47,-7-34-45,1 3-4,13 79 49,-12-79-39,0 0 1,0 0-1,1-1 0,0 1 1,1-1-1,-1 0 0,2 0 1,8 12-1,-12-18-8,0 0 1,0 1-1,0-1 0,1 0 1,-1 0-1,0-1 0,1 1 1,-1 0-1,1 0 0,-1-1 1,1 1-1,-1-1 1,1 1-1,0-1 0,-1 0 1,1 1-1,-1-1 0,4 0 1,-1-1 3,-1 1 0,1-1 1,0 1-1,0-1 0,-1-1 0,1 1 1,6-3-1,1-2 16,-1-1-1,1 0 1,17-16 0,-16 11-6,-1 0 0,17-22 0,-19 21-13,1 0 0,0 1-1,13-11 1,-14 18-13,-1 0-1,1 1 1,0 0-1,0 1 1,0-1-1,1 2 1,-1-1-1,1 1 1,14-1-1,-4 0 2,21-5-39,0 2-1,48 0 0,-49 2 28,-33 2 13,-1 1 0,0 0-1,1 1 1,-1-1-1,1 1 1,-1 0-1,0 1 1,1 0 0,-1 0-1,0 0 1,12 4-1,-17-3 5,0-1-1,1 0 0,-1 1 1,0-1-1,0 1 0,0 0 1,0-1-1,0 1 0,-1 0 1,1 0-1,0 0 0,-1-1 1,1 1-1,-1 0 0,0 0 1,0 0-1,1 0 0,-1 0 1,-1 0-1,1 0 0,0 0 1,0 0-1,-1 2 0,-12 48-18,6-29-7,1 0 0,1 0 0,1 0 0,-1 29 0,5-50 27,0 0 1,0 0-1,0 0 1,0 0-1,1 0 0,-1 0 1,1 0-1,-1 0 1,1 0-1,0 0 0,-1-1 1,1 1-1,0 0 1,0 0-1,1-1 0,-1 1 1,0-1-1,0 1 1,1-1-1,1 2 1,0-1-1,-1 0 1,1-1-1,0 0 1,0 1-1,0-1 1,0 0-1,1 0 1,-1-1-1,0 1 1,0-1-1,5 1 1,6-1 13,0-1 1,0 0 0,1-1-1,16-5 1,-30 7-13,6-2 23,0 1 1,-1-1 0,1 0-1,0 0 1,-1-1 0,1 0 0,-1 0-1,0-1 1,0 1 0,11-10 0,-16 13 284,11-4-268,18-13-22,-1-3 0,-1 0 0,39-36 1,-23 13 10,43-53 1,-47 46 0,-3-2 0,-1-2 1,-3-1-1,43-98 1,-69 135-19,0 1-1,-1-1 1,-1 0 0,-1 0-1,0 0 1,-2-1 0,0 1-1,-1-1 1,-2-30 0,0 37-8,1 8-3,0-1 1,-1 1-1,1-1 1,-1 1-1,0 0 1,-1-1-1,1 1 0,-1 0 1,0 0-1,0 0 1,-3-5-1,5 8-2,-1 0-1,1 1 1,-1-1-1,1 1 0,0-1 1,-1 1-1,1-1 1,-1 1-1,0-1 1,1 1-1,-1-1 0,1 1 1,-1 0-1,0-1 1,1 1-1,-1 0 1,0-1-1,1 1 1,-1 0-1,0 0 0,1 0 1,-1 0-1,0 0 1,1 0-1,-1 0 1,0 0-1,-1 0 1,1 1-3,-1-1 0,1 1 0,0 0 0,-1 0 1,1 0-1,0 0 0,0 0 0,0 0 0,0 0 1,0 0-1,0 0 0,-1 3 0,-4 5-15,1 1-1,0-1 1,-3 12-1,5-14 12,-12 31-36,2 1-1,2 0 1,-8 54 0,-9 126-80,20-135 67,5-56 39,1 1-1,2 50 1,1-69 10,1-1 1,-1 1-1,2 0 1,-1-1-1,1 1 1,0-1-1,1 0 0,0 0 1,1 0-1,0-1 1,9 13-1,-9-16 3,-1-1 0,1 0 1,0-1-1,0 1 0,0-1 0,1 0 0,-1 0 0,1 0 0,0-1 0,0 0 1,-1 0-1,1-1 0,1 1 0,5-1 0,15 3 36,47-1 1,-74-3-33,40 0 6,-18 1-40,1 0 0,-1-2 0,1-1 1,-1 0-1,0-2 0,35-10 0,-51 11-3436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5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5520,'0'0'2752,"11"-3"-1838,98-28 521,189-50 793,-207 60-1237,125-11 1,-204 31-884,1-1 157,1 1 0,0 1 1,23 2-1,-37-2-261,0 0 1,1 0-1,-1 0 1,0 0-1,0 0 1,0 0-1,1 0 1,-1 0-1,0 0 1,0 0-1,0 1 1,0-1-1,0 0 0,1 0 1,-1 0-1,0 0 1,0 1-1,0-1 1,0 0-1,0 0 1,0 0-1,0 0 1,1 1-1,-1-1 1,0 0-1,0 0 1,0 0-1,0 1 1,0-1-1,0 0 1,0 0-1,0 0 1,0 1-1,0-1 0,0 0 1,0 0-1,0 0 1,0 1-1,-1-1 1,1 0-1,0 0 1,0 0-1,0 1 1,0-1-1,0 0 1,0 0-1,0 0 1,-1 0-1,1 1 1,0-1-1,0 0 1,0 0-1,-9 10-41,-9 3-2031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5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9240,'0'0'984,"56"-49"-1080,-21 43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26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7832,'0'0'5406,"3"11"-4846,57 172 2024,83 126 459,-139-300-2868,1 1 1,1-1 0,-1-1-1,2 1 1,-1-1-1,10 9 1,-15-15-107,1-1-1,0 1 1,0 0 0,0-1 0,0 1-1,0-1 1,0 0 0,1 0 0,-1 0-1,0 0 1,0 0 0,1 0-1,-1-1 1,1 1 0,-1-1 0,1 0-1,-1 1 1,1-1 0,-1 0 0,1 0-1,-1-1 1,1 1 0,-1-1 0,1 1-1,-1-1 1,0 0 0,1 1-1,-1-1 1,0-1 0,5-1 0,-1-2 7,0 0 0,0 0 1,0 0-1,-1-1 1,1 0-1,-1 0 0,8-13 1,0-3 82,10-25 0,-14 27-59,3-8 139,13-48 1,-17 49 80,23-53 0,-10 43 83,-20 35-357,1-1 0,0 0 0,0 1 0,0-1 0,1 1 0,-1-1 0,0 1 0,1 0 0,0 0 0,3-2 0,11-1-83,-5 2-3937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5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340 985 5920,'0'0'6437,"-13"-6"-6084,4 1-273,2 1-30,0 1 0,0 0 0,-14-4 1,18 6-26,0 0 1,-1 1 0,1-1-1,0 1 1,0 0-1,0 0 1,-1 0 0,1 1-1,0-1 1,0 1 0,-1-1-1,1 1 1,0 0 0,0 0-1,-3 2 1,-17 10 287,0 0 0,1 2 1,-34 29-1,44-34-160,1 1 0,1 1 0,0 0 1,1 0-1,0 0 0,1 1 0,-11 24 1,17-33-99,0-1 1,1 1 0,0 0 0,0 0 0,0-1 0,1 1 0,-1 0 0,1 0 0,0 0 0,0 0 0,0 0 0,0 0 0,1-1 0,-1 1 0,3 6-1,-2-7-25,0-1-1,0 0 1,1 0-1,-1 1 1,1-1-1,-1 0 0,1 0 1,0 0-1,-1-1 1,1 1-1,0 0 1,0-1-1,0 1 0,1-1 1,-1 0-1,0 0 1,1 1-1,-1-1 1,0-1-1,1 1 0,-1 0 1,1-1-1,-1 1 1,4-1-1,4 1 15,-1-1-1,1 0 1,0-1-1,-1 0 1,1-1-1,-1 0 1,0 0-1,0-1 1,0 0-1,0-1 1,0 0-1,0 0 1,-1-1 0,0 0-1,0-1 1,11-9-1,-3 0 59,0 0-1,-1-1 1,-1 0-1,0-2 1,-1 0-1,12-22 1,-22 33 7,-5 7 34,-5 14-13,5-4-97,0 1-1,1-1 0,0 1 1,1 0-1,0-1 0,3 21 1,-2-27-26,-1 0 0,2 0 1,-1 0-1,0 0 1,1 0-1,0-1 0,0 1 1,0 0-1,0-1 0,0 1 1,1-1-1,0 0 1,0 0-1,0 0 0,0 0 1,0-1-1,0 1 1,1-1-1,-1 1 0,7 2 1,-2-2-1,1 0 0,-1-1 0,1 0 0,-1 0 0,1-1 0,0 0 0,0 0 0,0-1 0,-1-1-1,1 1 1,0-1 0,0-1 0,-1 1 0,1-2 0,-1 1 0,1-1 0,11-6 0,4-3 42,-1 0 0,0-2 0,-1-1 0,34-29 0,-31 21 29,-1-2 0,-1 0 0,-1-2 0,-2 0 0,0-1 0,-2-1 0,17-37 0,83-225 379,-107 260-408,10-39 69,-3 0 0,-3-2 0,7-86 0,-20 136-72,0-1-1,-2 0 1,0 0 0,-2 0 0,0 1 0,-7-24 0,9 45-34,0 0 0,0 0 0,0-1 0,-1 1-1,1 0 1,-1 0 0,1 0 0,-1 0 0,1 0 0,-1-1 0,0 1 0,1 0 0,-1 0-1,0 1 1,0-1 0,0 0 0,-1-1 0,1 1-6,0 1-1,1 0 1,-1 0 0,0 0-1,1 0 1,-1 0 0,0 0-1,1 0 1,-1 0 0,0 0 0,1 1-1,-1-1 1,1 0 0,-1 0-1,0 0 1,1 1 0,-1-1-1,1 0 1,-1 1 0,1-1-1,-1 1 1,1-1 0,-2 1-1,-3 5 21,1 0-1,-1 0 1,1 0-1,-5 9 0,6-10-14,-15 27 31,2 0 0,-23 66 0,-7 75-3,33-117-35,-30 175 63,40-197-57,-8 92 56,11-106-34,0 1-1,1 0 0,9 40 0,-8-55-7,0 0-1,0 0 1,1 0-1,0 0 1,0 0 0,1 0-1,-1-1 1,1 0-1,1 0 1,-1 0-1,1 0 1,0-1-1,0 1 1,0-1-1,10 6 1,-10-6 5,-1-1-9,-1-1 0,1 1 1,0-1-1,0 1 1,0-1-1,0 0 0,0 0 1,1-1-1,-1 1 1,7 0-1,-8-2-12,0 0-1,1 0 1,-1-1 0,0 1 0,1-1-1,-1 0 1,0 0 0,0 0 0,1 0-1,-1-1 1,0 1 0,0-1-1,-1 0 1,1 1 0,3-4 0,17-11 46,-12 9-40,-1 0 1,1-1-1,13-15 1,134-148 381,-143 152-327,-9 11-5,0 1 0,0 0 0,1 0 0,14-10 0,-21 17-61,0 0 0,0 0-1,1 0 1,-1 0 0,0 0 0,1 0-1,-1 0 1,0 1 0,0-1 0,1 0 0,-1 0-1,0 0 1,0 0 0,1 0 0,-1 1 0,0-1-1,0 0 1,1 0 0,-1 0 0,0 1 0,0-1-1,0 0 1,0 0 0,1 1 0,-1-1 0,0 0-1,0 0 1,0 1 0,0-1 0,0 0 0,0 1-1,0-1 1,0 0 0,0 1 0,0-1 0,0 0-1,0 0 1,0 1 0,0-1 0,0 0 0,0 1-1,0-1 1,0 0 0,0 0 0,-1 1 0,1 15 29,-5 18 5,1-11-21,-1 32 1,5-49-13,0 1 0,0-1 1,1 0-1,-1 0 0,1-1 0,1 1 0,-1 0 1,1 0-1,0 0 0,4 7 0,-4-11 0,0 1 1,0-1-1,0 1 0,0-1 0,1 0 0,-1 0 0,1 0 0,-1-1 1,1 1-1,0 0 0,-1-1 0,1 0 0,0 0 0,0 0 0,0 0 1,0 0-1,0 0 0,0-1 0,0 0 0,1 1 0,-1-1 0,0 0 1,0 0-1,0-1 0,5 0 0,6-2 12,0 0 1,0 0-1,-1-2 0,18-7 1,161-83 70,-188 93-84,8-6 21,-10 6-19,0 1 0,0 0 0,0-1 0,0 1 0,0 0 0,0 0 0,0 0 0,0 0 0,4 0 0,-5 1-3,-1 0 0,0 1 0,0-1 0,1 0 0,-1 1 0,0-1 0,0 1 0,1-1 0,-1 0 0,0 1 0,0-1 0,0 1 0,0-1 0,0 1 0,0-1 0,1 0 0,-1 1 0,0-1 0,0 1 0,0-1 0,-1 1 0,1-1 0,0 1 0,0-1 0,0 0 0,0 1 0,-3 15 24,-9 29-25,6-23-5,1 0 1,-4 32-1,8-49 4,1 1-1,-1-1 1,2 1-1,-1-1 1,0 0-1,1 1 1,0-1-1,0 0 1,1 1-1,0-1 1,0 0-1,0 0 1,0 0-1,1-1 1,3 7-1,-5-10 2,0 1 1,0-1-1,1 1 0,-1-1 0,0 1 1,1-1-1,-1 0 0,1 1 0,-1-1 1,1 0-1,-1 0 0,1 0 0,0-1 1,0 1-1,0 0 0,-1-1 0,1 1 0,0-1 1,0 1-1,3-1 0,-3 0 3,0 0-1,-1-1 1,1 1-1,0-1 1,0 0-1,0 0 1,-1 1-1,1-1 1,0 0-1,-1 0 1,1-1-1,-1 1 1,1 0-1,-1 0 1,0-1-1,3-2 1,0-2 7,0 0-1,0 0 1,-1-1 0,0 1 0,0-1 0,0 0 0,-1 0 0,0 0 0,2-11 0,-3 7 11,-1 1 0,1-1 0,-2 0 0,1 1 0,-1-1 0,-1 0 0,0 1 0,-1 0 0,0-1 0,0 1 0,-1 0 0,0 1 0,-9-15 0,-7 8-1,13 9-83,30 5 42,118-7 10,-98 5 3,0 1-1,1 2 0,57 6 1,-91-4-2,-2 0-1,0 0-1,0 1 1,0 0 0,0 0-1,13 5 1,-19-5 11,0-1 0,1 0 1,-1 1-1,0 0 0,0 0 1,0-1-1,0 1 0,-1 0 1,1 0-1,-1 1 0,1-1 1,-1 0-1,1 0 0,-1 1 1,0-1-1,0 1 1,0-1-1,-1 1 0,1-1 1,-1 1-1,1 5 0,-1-4 8,0 1-1,0 0 1,-1 0-1,1 0 1,-4 8-1,3-9 13,0 1 0,0-1 1,0 0-1,1 0 0,0 1 0,-1-1 0,1 0 0,1 7 1,0-10-18,-1 0 1,1 0 0,-1 0 0,0-1 0,1 1 0,-1 0-1,1 0 1,0-1 0,-1 1 0,1-1 0,0 1 0,-1 0 0,1-1-1,0 1 1,-1-1 0,1 0 0,0 1 0,0-1 0,0 0-1,-1 1 1,1-1 0,0 0 0,0 0 0,0 0 0,0 1 0,0-1-1,0 0 1,-1 0 0,1 0 0,0-1 0,0 1 0,0 0 0,0 0-1,0 0 1,-1-1 0,1 1 0,0 0 0,1-2 0,37-15 86,-35 14-75,53-34 88,-47 29-81,0 1 0,1 0 1,0 0-1,0 1 0,0 0 0,0 1 0,1 1 1,21-6-1,-32 10-19,1 0 0,-1 0 1,1 0-1,-1 0 0,1 0 0,-1 0 0,1 0 1,-1 0-1,1 1 0,-1-1 0,1 1 0,-1-1 1,1 1-1,-1 0 0,0-1 0,1 1 1,-1 0-1,0 0 0,0 0 0,0 0 0,0 0 1,0 0-1,0 0 0,0 0 0,0 1 1,0-1-1,1 2 0,2 5 7,0 0 1,-1 0-1,5 17 0,3 7 15,-8-27-21,0 0 0,1 0 0,-1-1 1,1 0-1,0 0 0,0 0 0,1 0 0,-1-1 0,1 1 0,0-1 0,0-1 0,0 1 0,0 0 0,0-1 1,1 0-1,-1-1 0,1 1 0,-1-1 0,1 0 0,8 1 0,5-1 3,1 0-1,0-1 0,-1-1 1,35-6-1,-17 0 10,0-2-1,0-1 0,-1-1 1,0-2-1,-1-2 0,50-29 1,58-38 54,-133 71-33,-8 7-19,-9 6-3,-11 10 11,0 0 1,1 1-1,-19 19 1,-16 12-13,50-42-17,-2 1 5,0-1 0,0 1-1,0 1 1,0-1 0,1 0-1,-1 1 1,1 0 0,0 0 0,0 0-1,0 0 1,1 0 0,-3 7 0,5-10-3,0-1 0,-1 1 1,1-1-1,1 1 1,-1 0-1,0-1 1,0 1-1,0-1 1,0 1-1,0-1 1,0 1-1,1 0 1,-1-1-1,0 1 0,0-1 1,1 1-1,-1-1 1,0 1-1,1-1 1,-1 1-1,1-1 1,-1 0-1,0 1 1,1-1-1,-1 0 1,1 1-1,-1-1 1,1 0-1,0 1 0,-1-1 1,1 0-1,-1 0 1,1 0-1,0 1 1,27 5 17,-16-3-14,-4-1-6,-1 1-1,1 0 1,-1 0-1,1 1 0,-1-1 1,0 2-1,-1-1 1,1 1-1,9 9 1,-15-13 0,0 0 1,0-1-1,0 1 0,0-1 1,0 1-1,0-1 0,0 1 1,0-1-1,0 0 0,1 1 1,-1-1-1,0 0 0,0 0 1,0 0-1,0 0 0,0 0 1,1 0-1,-1 0 0,0 0 1,0 0-1,0 0 0,0-1 1,0 1-1,0-1 0,1 1 1,-1-1-1,0 1 0,0-1 1,1 0-1,32-26-52,-25 19 47,5-3 7,-1 0 0,-1-2 0,0 1 0,13-18 0,27-32 0,-32 40 0,18-26 0,57-85 46,47-70 110,-114 158-124,-3 0-1,35-87 0,26-101 81,-83 214-130,-5 14-15,-5 13 11,-11 25 4,2 0 1,-18 56-1,-15 77-39,44-148 48,-5 21-16,2 0 0,2 0 0,2 0 0,0 48 0,4-56 11,2 1 1,2-2 0,0 1 0,2 0 0,18 54 0,-18-70 29,0 0 0,0-1 0,2 0 0,0 0 0,13 17 0,-16-25-43,1 0-1,-1 0 1,1 0 0,0-1 0,1 0 0,-1 0 0,1-1 0,0 1-1,0-1 1,0-1 0,1 0 0,8 3 0,4-4-939,-12-3-2891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5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9824,'0'0'0,"67"-64"-32,-33 50 240,-4-4 8,-8 5 64,-3 3 8,-7 4-104,-8 4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5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6424,'0'0'1606,"21"-1"-1100,362-24 1120,233-41 626,-407 39-1408,51-8-2129,-241 32-7264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5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1179 5320,'0'0'2704,"10"-16"-2171,130-203 1238,-89 137-1140,36-53 806,89-192 0,-154 280-1172,16-36 617,33-110-1,-62 153-467,-9 38-387,0 1 1,0-1 0,1 1-1,-1-1 1,0 0 0,0 1-1,-1-1 1,1 1-1,0-1 1,0 1 0,-1-1-1,1 1 1,-1-1-1,0 1 1,1-1 0,-1 1-1,0-1 1,0 1-1,0 0 1,0 0 0,-1-2-1,1 2-13,0 1 0,0 0 0,0-1 0,-1 1 0,1 0 0,0 0-1,0-1 1,0 1 0,0 0 0,0 0 0,0 1 0,0-1 0,0 0 0,-1 0 0,1 0 0,0 1-1,0-1 1,0 0 0,0 1 0,0-1 0,0 1 0,0-1 0,0 1 0,1 0 0,-1-1 0,0 1 0,-1 1-1,-26 26 149,24-23-129,-23 28 91,2 1-1,-31 53 1,-35 86 89,62-116-134,-117 241 231,-91 169 233,206-414-453,-35 69 189,65-122-277,1 0 0,0 0 0,0 0-1,0 1 1,0-1 0,0 0-1,-1 0 1,1 0 0,0 0 0,0 0-1,0 1 1,0-1 0,0 0-1,0 0 1,0 0 0,0 0 0,0 1-1,0-1 1,0 0 0,0 0-1,0 0 1,0 0 0,0 1 0,0-1-1,0 0 1,0 0 0,0 0-1,0 1 1,0-1 0,0 0 0,0 0-1,0 0 1,0 0 0,0 1-1,0-1 1,0 0 0,0 0 0,0 0-1,1 0 1,-1 0 0,0 1 0,0-1-1,0 0 1,0 0 0,0 0-1,1 0 1,-1 0 0,0 0 0,0 0-1,0 0 1,0 1 0,1-1-1,-1 0 1,0 0 0,0 0 0,0 0-1,0 0 1,1 0 0,-1 0-1,0 0 1,0 0 0,0 0 0,1 0-1,-1 0 1,0 0 0,0 0-1,0-1 1,1 1 0,16-7 65,-13 5-61,51-27 142,98-72 0,-85 54-50,118-85 202,76-50 213,-200 142-363,92-53 479,-152 92-591,1 0 1,-1 0-1,0 0 1,1 0-1,-1 0 1,1 0-1,-1 1 1,1-1-1,3 1 1,-10 7 169,-14 18-139,1 1 0,2 0 0,-17 36-1,11-19-27,16-33-29,0 0 0,1 0 1,0 1-1,1-1 0,0 1 0,1 0 0,0 0 0,0 0 1,1 17-1,1-22-8,1-1-1,-1 1 1,1-1 0,0 1-1,1-1 1,-1 0 0,1 0 0,0 1-1,1-1 1,-1-1 0,1 1-1,0 0 1,0-1 0,0 1 0,1-1-1,0 0 1,0 0 0,0 0 0,0-1-1,9 7 1,-10-9-2,-1 0-1,1 0 1,-1 0 0,1 0-1,0 0 1,-1 0-1,1-1 1,0 1 0,0-1-1,0 0 1,-1 0 0,1 0-1,0 0 1,0 0 0,0-1-1,-1 1 1,1-1-1,0 0 1,0 0 0,-1 0-1,1 0 1,-1 0 0,1 0-1,-1-1 1,1 1 0,-1-1-1,0 0 1,3-2 0,2-2 7,-1-1 0,1 0 0,-1 0 0,0 0 0,0-1 0,-1 1 0,6-12 0,-7 7 17,1 0 0,-2 0 0,1 0 1,-2-1-1,0 1 0,0-1 0,-1 0 0,-1 1 0,0-1 0,0 0 0,-2 0 1,1 1-1,-2-1 0,1 1 0,-2 0 0,0 0 0,0 0 0,-1 0 0,-8-13 1,-7-1 86,19 25-102,0 0-1,0-1 1,0 1 0,-1 0-1,1 0 1,-1 0 0,1 0-1,-1 0 1,1 0 0,-1 0-1,1 0 1,-1 1 0,0-1-1,-2 0 1,0 0 93,8-1-52,11-2-3,32 1-9,165-19 120,-90-3-59,23-3 22,-57 15 72,-75 8-104,4 1 156,-17 5-238,1-1 0,0 1 0,-1-1 0,0 1 0,1-1 0,-1 1 0,1-1 0,-1 1 0,0 0 0,1-1 0,-1 1 0,0 0 0,1-1 0,-1 1 0,0 0 1,0-1-1,0 1 0,0 0 0,0-1 0,0 1 0,0 0 0,0 0 0,0-1 0,0 1 0,0 0 0,0-1 0,0 1 0,-1 0 0,-1 18 26,-1-1 1,-1 0-1,-1-1 0,-1 1 1,-12 26-1,16-39-33,0 0 0,0 0 0,0 1 0,1-1 0,0 0 0,0 1 0,0-1 0,1 1 0,-1-1 1,1 1-1,1-1 0,-1 1 0,1-1 0,0 1 0,0-1 0,0 0 0,1 1 0,0-1 0,0 0 0,0 0 0,1 0 0,-1 0 0,1-1 0,4 5 1,-1-2-1,-1-1 0,1 0 1,1 0-1,-1-1 0,1 0 1,0 0-1,0 0 0,0-1 1,1 0-1,0-1 0,0 0 1,0 0-1,0 0 1,0-1-1,9 1 0,-3-1 3,1-1-1,-1-1 1,0 0 0,1-1-1,-1-1 1,0 0-1,0-1 1,16-5-1,13-7 28,50-24 0,-55 22-22,74-41 63,-10 5-9,-65 38 91,-59 55-152,13-26 0,0 1 0,-10 26 0,17-36-2,1-1-1,-1 1 0,1 0 1,0-1-1,1 1 0,-1 0 1,1 0-1,0 0 0,0 0 1,1-1-1,-1 1 0,1 0 1,0 0-1,2 4 0,-2-6 0,1 0 0,0 0 0,-1 0 0,1 0 0,0 0 0,1-1 0,-1 1 0,0-1 0,1 0 0,0 1 0,-1-1 0,1-1 0,0 1 0,0 0 0,0 0 0,0-1 0,0 0 0,1 0 0,5 2 0,4 0 0,-1-1 0,1 0 0,24 1 0,-17-3 6,0-1 0,1-1 0,-1-1 1,0 0-1,0-1 0,-1-2 0,1 0 0,-1-1 0,-1 0 0,1-2 0,-1 0 0,-1-1 0,1-1 0,-2-1 0,20-17 1,-29 22 2,20-17 29,30-36 0,-51 53-20,0-1-1,0 0 0,-1 0 1,0-1-1,0 1 0,-1-1 0,0 0 1,-1-1-1,5-16 0,-8 25-14,0 0 0,1 0 0,-1 1 0,0-1-1,0 0 1,0 1 0,0-1 0,0 0 0,0 0-1,0 1 1,0-1 0,0 0 0,-1 0 0,1 1 0,0-1-1,0 0 1,-1 1 0,1-1 0,0 0 0,-1 1 0,1-1-1,0 1 1,-1-1 0,1 0 0,-1 1 0,1-1 0,-1 1-1,0-1 1,-1 0 0,1 1 0,0 0 0,-1-1 0,1 1 0,0 0 0,-1 0 0,1 0 0,0 0 0,-1 0 0,1 0 0,-1 0 1,1 0-1,-3 1 0,-2 1-2,0 0 0,1 1 0,-1-1 0,0 1 0,-9 6 0,11-6 0,0 1-1,0-1 1,0 1 0,0 0-1,1 0 1,-1 1 0,1-1 0,0 0-1,0 1 1,1 0 0,0 0 0,-4 10-1,5-12 4,0 1 0,1 0 0,0 0 0,-1 0 0,1-1-1,1 1 1,-1 0 0,0 0 0,1 0 0,0 0 0,0-1 0,0 1-1,0 0 1,1-1 0,0 1 0,-1-1 0,1 0 0,4 6 0,1 0 4,0-1 1,1 0 0,-1-1 0,1 0 0,1 0 0,-1-1-1,1 0 1,0 0 0,1-1 0,-1 0 0,1-1 0,12 4-1,13 2 50,0-1 1,44 5-1,-66-12-35,40 4 133,0-3 0,79-4 0,-119 1-148,0-2 1,24-4 0,-14-3-3917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0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15776,'0'0'2999,"-16"65"-2231,14-57-288,2-2 16,0-2-128,0-2 8,2 2-128,2-4 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2:08.7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0 263 4616,'0'0'7334,"9"-11"-7078,82-88 478,-83 91-606,1-1 1,0 2-1,1-1 1,-1 1-1,1 1 1,1-1-1,14-5 1,-22 11-97,0 0 0,-1 1 0,1-1 0,0 1 0,0 0 0,0 0 0,0 0 0,0 0 0,0 0 1,-1 1-1,1-1 0,0 1 0,0 0 0,0 0 0,-1 0 0,1 0 0,-1 0 0,1 1 0,-1-1 1,1 1-1,-1 0 0,0-1 0,0 1 0,1 0 0,-1 0 0,-1 0 0,1 1 0,0-1 0,0 0 1,-1 1-1,3 4 0,2 7 45,0-1 1,-1 1-1,-1 0 1,5 25-1,-1 8 88,1 55 0,-6-57 48,14 70 0,-13-98-123,0 0 0,1 0-1,13 28 1,-16-41-75,0 0 0,0 0 0,1 0 0,0 0-1,-1 0 1,2-1 0,-1 1 0,0-1 0,0 0 0,1 0 0,0 0-1,0-1 1,-1 1 0,2-1 0,-1 0 0,0 0 0,0 0-1,1 0 1,5 1 0,-5-3-3,-1 0 0,1 0 0,-1 0 0,1 0 0,0-1 0,-1 1 0,1-1 0,-1 0 0,0-1 0,1 1 0,-1-1 0,0 0 0,0 0 0,0 0 0,6-5 0,1 0 15,-1-1-1,0 0 0,-1-1 1,11-13-1,-10 9 6,0-1 0,-2 0 0,1-1 0,-2 0 0,0 0 0,0-1 0,-2 0 0,6-24 0,0-16 121,5-62-1,-14 33 50,-3 66-114,1 1 1,1-1-1,0 1 0,7-29 0,-7 44-64,0-1 0,1 0 0,0 1 0,0-1 0,0 1 1,0 0-1,0 0 0,0-1 0,1 1 0,0 1 0,-1-1 0,1 0 0,0 1 0,0-1 0,1 1 0,-1 0 0,0 0 0,1 0 1,-1 1-1,1-1 0,0 1 0,6-2 0,6 0 27,1 0-1,-1 1 1,33 0-1,-34 2-21,18-1 12,82 2 174,-102 0-157,0 1 0,0 0 0,0 1 0,0 1 0,-1-1 0,21 11 0,-30-13-31,0 1 0,-1 0 0,1 0 1,0 0-1,-1 0 0,0 1 0,1-1 1,-1 1-1,0-1 0,0 1 0,0 0 1,-1 0-1,1-1 0,-1 1 0,1 1 1,-1-1-1,0 0 0,0 0 0,0 0 1,-1 1-1,1-1 0,-1 7 0,0-10 1,-4 1-280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2:09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5 7936,'0'0'4070,"-12"10"-3672,5-5-342,-1 1 27,0 1 0,0-1 0,1 1 0,-1 0 0,1 1 0,1 0 0,0 0 1,0 0-1,1 1 0,0 0 0,-6 12 0,10-13 9,-1-1 0,1 0 0,0 1 0,0-1 0,1 1 0,0-1 0,1 1 0,1 9 0,-2-15-59,1 1-1,0-1 0,-1 0 1,1 0-1,0 1 0,0-1 0,0 0 1,0 0-1,0 0 0,1 0 1,-1 0-1,1-1 0,2 3 1,-3-3-13,0 0 1,1 0 0,-1 0-1,1-1 1,-1 1-1,1 0 1,0-1 0,-1 0-1,1 1 1,-1-1 0,1 0-1,0 0 1,-1 0-1,1 0 1,0 0 0,-1 0-1,1 0 1,0 0 0,-1-1-1,1 1 1,2-2 0,1 0 26,1 0 0,-1-1 0,0 0 0,0 0 0,0-1 0,0 1 0,0-1 0,-1 0 0,1 0 0,-1-1 0,0 1 0,-1-1 0,1 0 0,5-10 0,3-8 200,-1 0-1,9-31 1,-10 26 109,-1-8 386,-7 31 106,-2 29-511,0-22-346,6 540 880,-3-496-800,-2-34-46,0 1 0,0-1 1,-1 1-1,-1-1 0,0 0 0,-1 1 0,0-1 0,-4 14 0,5-26-19,1 1-1,0-1 0,0 1 0,0-1 1,-1 1-1,1-1 0,0 1 1,-1-1-1,1 0 0,0 1 0,-1-1 1,1 0-1,0 1 0,-1-1 0,1 0 1,-1 1-1,1-1 0,0 0 1,-1 0-1,1 0 0,-1 1 0,1-1 1,-1 0-1,1 0 0,-1 0 0,1 0 1,-1 0-1,0 0 0,-17-5 90,-15-19 24,30 21-95,-15-13 94,1-1 0,-17-20-1,33 35-105,-1 0 1,0 0-1,1 0 0,0 0 0,-1 0 0,1 0 0,0 0 0,0 0 0,0 0 0,1-1 0,-1 1 0,0 0 1,1-1-1,0 1 0,-1 0 0,1-1 0,0 1 0,0-1 0,0 1 0,0 0 0,1-1 0,-1 1 1,1 0-1,-1-1 0,1 1 0,0 0 0,0 0 0,0 0 0,0-1 0,0 1 0,1 0 0,-1 1 0,4-5 1,-2 3-4,0 0 1,0 1-1,0-1 1,1 0-1,-1 1 1,1 0-1,0 0 1,0 0-1,0 0 1,0 1-1,0 0 1,0-1-1,0 2 1,0-1-1,0 0 1,1 1-1,-1-1 1,6 2-1,8 1 3,-15-1-18,1-1 0,0 1-1,0-1 1,0 0 0,0 0-1,0 0 1,0 0-1,4-2 1,-7 2-2,1-1 1,0 0-1,0 0 0,-1 0 0,1 0 1,-1-1-1,1 1 0,-1 0 0,1-1 1,-1 1-1,0-1 0,0 1 0,0-1 1,0 0-1,0 1 0,0-1 0,0 0 1,0 0-1,0 0 0,0-2 0,4-16-1412,6-36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2:10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 6520,'0'0'5964,"10"-2"-5655,-3 0-228,-5 1-61,0 0 1,0 0-1,1 1 0,-1-1 1,0 1-1,0-1 1,1 1-1,-1 0 0,0 0 1,0 0-1,1 0 1,-1 0-1,0 1 0,1-1 1,-1 1-1,0-1 0,0 1 1,0 0-1,0 0 1,0 0-1,0 0 0,0 0 1,0 0-1,2 2 1,9 9 130,1 0 1,1-1 0,0-1 0,0-1 0,1 0 0,0-1 0,0 0 0,1-1 0,18 4 0,-7-4 22,1-1 1,0-2 0,0-1 0,54-1 0,-6-6 241,0-3 0,91-22 0,142-47-1923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2:12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0 425 4720,'0'0'6966,"11"-9"-6660,18-20 112,-1 0 1,45-62 0,-50 52 112,-1-1 1,-3 0 0,18-52-1,-26 71-216,-9 19-209,-1-1 0,1 0 0,-1 0 0,1 0 0,-1 0 1,0 0-1,0 0 0,0-1 0,0-3 0,-7 16 270,0 22-255,2-1 1,-1 47-1,2-14-34,1-45-59,1 0 1,1 1-1,1-1 1,3 22-1,-2-34-21,-1 0-1,0 0 1,1 1-1,1-1 1,-1-1 0,1 1-1,0 0 1,0 0 0,0-1-1,1 0 1,0 0-1,0 0 1,0 0 0,1-1-1,6 6 1,-9-8 2,1 1 1,0-1-1,0 0 1,1-1-1,-1 1 1,0 0-1,1-1 1,-1 0-1,0 0 1,1 0-1,0 0 1,-1 0 0,1-1-1,0 0 1,-1 0-1,1 0 1,-1 0-1,1 0 1,0-1-1,-1 1 1,1-1-1,-1 0 1,1 0-1,-1-1 1,1 1-1,-1-1 1,0 1-1,5-4 1,1-2 28,0-1 0,0-1 0,-1 1 0,0-1 0,0-1 1,-1 0-1,7-11 0,4-11 84,14-34 0,-15 22 12,-13 31-53,0 1 1,1 0 0,1 0 0,13-21 0,-19 32-73,0 1 1,0-1 0,1 1 0,-1-1-1,0 0 1,1 1 0,-1-1-1,0 1 1,1 0 0,-1-1-1,1 1 1,-1-1 0,1 1 0,-1-1-1,1 1 1,-1 0 0,1 0-1,-1-1 1,1 1 0,-1 0 0,1 0-1,0-1 1,-1 1 0,1 0-1,-1 0 1,2 0 0,7 16 117,-6-10-136,8 21 37,-2 1 1,-1 1-1,-1-1 1,-1 1-1,4 49 0,-10-59-4,-3 30 0,2-29-13,1-19-6,0 0 0,0 1 0,0-1 0,-1 0 0,1 0 0,0 1 0,-1-1 0,1 0 0,0 0 0,-1 0 0,1 0 0,-1 1 0,0-1 0,1 0 0,-1 0 0,0 0 0,0 0 0,0-1 0,0 1 0,0 0 0,0 0 0,0 0 0,0-1 0,0 1 0,0 0 0,0-1 0,0 1 0,0-1 0,-1 1 0,1-1 0,0 0 0,0 0 0,0 1 0,-1-1 0,1 0 0,0 0 0,0 0 0,-1 0 0,1 0 0,0-1 0,-2 1 0,-7-2 35,1-1 1,0 1-1,0-1 0,-12-7 0,14 8-31,-13-9 53,18 10-38,-1-1 0,-1 0-1,1 1 1,0-1 0,0 1-1,0 0 1,-1 0 0,1 0-1,-1 0 1,-4 0 0,26 16 166,-7-9-192,0 0-1,0-1 0,1 0 0,-1-1 1,1 0-1,17 3 0,74 7-30,-35-7-28,-65-8 41,1 1-1,-1-1 1,1 0 0,-1 0-1,0-1 1,0 1-1,1-1 1,3-2 0,3-4-2998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2:13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9744,'0'0'512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1056 4720,'0'0'6600,"12"-8"-6030,-1 1-443,6-4 76,-1-1 1,-1 0-1,18-18 0,-7 2 120,0-2 0,-2-1 0,-2-1-1,21-38 1,65-147 745,-90 179-910,91-205 978,-83 176-391,30-119-1,-53 162-422,-3 15-7,-4 13 186,-62 201-66,32-88-321,-46 141 31,-90 262 66,162-498-192,0 2 8,0-1 0,-2 0 0,-1-1 0,0 0 0,-2-1 0,-18 25 0,22-39 55,4-9 11,5 1-86,0 0-1,0-1 1,0 1 0,0-1-1,0 1 1,0 0 0,0-1-1,0 1 1,1 0-1,-1-1 1,0 1 0,2-3-1,3-6 7,0 0-1,1 1 0,0 0 0,0 0 1,10-10-1,41-40 14,-50 52-22,53-45 13,1 3-1,78-47 0,-127 88-14,78-51 39,81-55 114,-160 108-130,-9 5-13,-1 1 1,0-1-1,1 1 0,-1-1 1,0 1-1,0-1 1,1 0-1,-1 0 0,0 0 1,0 0-1,0 0 1,0 0-1,0 0 0,2-2 1,-3 2 105,-1 2-105,0 0 0,0-1-1,0 1 1,1 0 0,-1 0-1,0 0 1,1 0 0,-1 0-1,0 0 1,1 0 0,-1 0-1,1 0 1,-1 2 0,0-1 11,-9 20 91,-11 39 1,18-51-88,1 0 1,0 0-1,0 0 1,1 0-1,1 0 1,0 17-1,1-21-9,0-1 0,0 0 0,1 1 0,0-1-1,0 0 1,0 0 0,0 0 0,1 0 0,0 0-1,0-1 1,0 1 0,1-1 0,-1 0 0,1 0-1,0 0 1,6 4 0,-7-6-8,0 0 1,0 0-1,0 0 0,0-1 1,0 1-1,0-1 1,1 0-1,-1 0 0,0 0 1,1 0-1,-1-1 0,1 1 1,-1-1-1,1 0 1,-1 0-1,0 0 0,1-1 1,-1 1-1,1-1 0,-1 1 1,1-1-1,-1-1 0,0 1 1,0 0-1,1-1 1,4-3-1,-4 2-4,-1 0 0,0 0 0,0 0 0,0 0-1,0 0 1,-1-1 0,0 0 0,1 1 0,-1-1 0,0 0 0,-1 0 0,1 0 0,-1-1-1,0 1 1,0 0 0,0 0 0,0-1 0,0-4 0,0-7 8,-1-1 0,0 1 0,-4-24 0,3 32-3,-1 0 0,0 0-1,0 0 1,-1 1 0,0-1 0,0 1 0,-1 0 0,-6-10 0,7 13 0,0 0 0,0 0-1,-1 0 1,1 0 0,-1 1 0,0-1 0,0 1-1,0 0 1,0 0 0,0 1 0,-1-1-1,1 1 1,-1 0 0,-7-2 0,13 4-11,-1 0 1,0 0-1,0 0 1,0 0 0,0 0-1,0 0 1,0 0 0,0 0-1,1 0 1,-1-1-1,0 1 1,0 0 0,0 0-1,0 0 1,0 0 0,0 0-1,0 0 1,0 0-1,0 0 1,1 0 0,-1 0-1,0 0 1,0 0 0,0 0-1,0-1 1,0 1-1,0 0 1,0 0 0,0 0-1,0 0 1,0 0 0,0 0-1,0 0 1,0 0-1,0-1 1,0 1 0,0 0-1,0 0 1,0 0 0,0 0-1,0 0 1,0 0-1,0 0 1,0-1 0,0 1-1,0 0 1,0 0 0,0 0-1,0 0 1,0 0-1,0 0 1,0 0 0,0 0-1,0 0 1,0-1 0,0 1-1,-1 0 1,1 0-1,0 0 1,0 0 0,0 0-1,0 0 1,0 0 0,0 0-1,0 0 1,-1 0-1,19-8 40,29-9-39,-37 14 9,192-50 13,-84 25-24,-114 27 3,-1 1-1,0-1 0,0 0 1,1 1-1,-1-1 0,0 1 1,1 0-1,-1 0 0,1 1 0,-1-1 1,0 1-1,0-1 0,1 1 1,-1 0-1,0 0 0,0 1 1,0-1-1,0 1 0,0-1 1,5 5-1,-6-4 4,1 1 0,-1-1 1,0 1-1,0 0 0,0 0 0,-1 0 1,1 0-1,-1 0 0,0 0 0,1 1 1,-2-1-1,1 0 0,0 0 1,0 1-1,-1-1 0,0 1 0,0-1 1,0 0-1,0 1 0,-1 4 0,-2 15 21,0 2 1,-1 31 1,4-48-26,1 1 0,0-1 0,0 0-1,0 0 1,1 0 0,1 0 0,5 14 0,-7-19-3,0 1 0,1 0 0,-1-1 0,1 1 0,0-1 0,0 0 0,1 1 0,-1-1 0,1 0 0,-1-1 1,1 1-1,0 0 0,0-1 0,0 1 0,0-1 0,1 0 0,-1 0 0,0 0 0,1-1 0,0 1 0,-1-1 0,1 0 0,4 1 0,5 0 6,0-1 0,0-1 0,0 1 1,-1-2-1,1 0 0,0-1 0,0 0 0,16-5 0,-10 1 6,0 0 1,0-2 0,0 0-1,28-18 1,14-20 6,-22 15 6,46-43 72,-60 50-34,42-32 1,-33 32-7,-23 15-37,0 0 0,1 1-1,1 1 1,-1 0 0,23-9 0,-25 13-9,20-6-15,-29 9 7,1 0 1,-1 0-1,0 0 0,0 0 1,0 0-1,0 0 0,0 1 0,1-1 1,-1 0-1,0 1 0,0-1 1,0 0-1,0 1 0,0-1 1,0 1-1,0 0 0,0-1 0,0 1 1,0 0-1,-1 0 0,1 0 1,0-1-1,1 3 0,-2-2-2,0-1 1,0 1-1,0-1 0,0 0 0,0 1 0,0-1 0,0 1 0,0-1 0,0 1 1,0-1-1,0 1 0,0-1 0,0 1 0,-1-1 0,1 1 0,0-1 0,0 0 1,0 1-1,-1-1 0,1 1 0,0-1 0,-1 0 0,1 1 0,0-1 0,-1 0 1,1 1-1,0-1 0,-1 0 0,1 0 0,-1 1 0,0-1 0,-15 9 35,-1 1-6,1 0-1,-1 2 0,-14 12 0,11-8 10,2-2-13,2-3 15,1 1 0,-21 22 1,33-31-33,0 1 0,0 0 0,0 0 1,0 0-1,1 0 0,-1 1 0,1-1 1,0 0-1,0 1 0,1 0 0,-1-1 1,1 1-1,0 0 0,1 0 0,-1 5 1,1-5-4,0 0 1,0-1-1,1 1 1,0 0 0,0 0-1,0 0 1,1-1 0,0 1-1,-1-1 1,1 1-1,1-1 1,-1 0 0,1 0-1,0 0 1,4 5-1,-2-4 1,1 1 1,0-1-1,0-1 0,0 1 0,1-1 0,0 0 0,0 0 0,13 4 0,-2-2-1,1-1-1,0 0 1,0-2 0,0 0-1,1-1 1,37-2 0,-28-2-8,1-1-1,-1-1 1,0-1-1,0-2 1,0-1 0,-1-1-1,28-14 1,-41 16 5,-1 0 0,0-2 0,-1 1-1,0-2 1,0 0 0,-1 0 0,0-1 0,-1 0 0,0-1 0,-1-1-1,-1 0 1,1 0 0,-2 0 0,11-24 0,-18 36-1,0-1 0,0 0 0,-1 0 0,1 0 1,-1 0-1,1 0 0,-1 0 0,0 0 0,1 0 0,-1 0 1,0-1-1,0 1 0,-1 0 0,1 0 0,0 0 0,-1 0 0,1 0 1,-1 0-1,-1-2 0,2 3 0,-1 0 1,0 0-1,0 0 0,0 0 1,0 0-1,0 1 0,0-1 1,0 0-1,0 1 0,0-1 1,0 1-1,0-1 0,-1 1 1,1 0-1,0 0 0,0-1 1,0 1-1,-1 0 0,1 0 1,0 0-1,0 0 0,-1 0 1,1 0-1,0 0 0,0 1 1,0-1-1,-1 0 0,1 1 1,0-1-1,0 1 0,0-1 1,-1 2-1,-3 0 1,0 1 0,0 0 0,0 1 0,1-1 0,-1 1 0,1 0 0,0 0 0,0 0 0,-5 8 0,-28 46 33,34-53-30,0 1 3,0 1 0,0-1 1,0 1-1,1 0 0,0 0 1,0 0-1,1 0 0,0 0 0,0 0 1,0 1-1,1-1 0,0 0 1,1 1-1,0-1 0,0 0 0,0 0 1,1 0-1,3 9 0,-2-10 10,-1 0-1,1-1 1,0 1-1,0-1 1,1 0-1,-1 0 1,1 0-1,0 0 1,1-1 0,-1 0-1,1 0 1,0 0-1,0 0 1,0-1-1,0 0 1,1 0-1,-1 0 1,1 0-1,0-1 1,-1 0-1,12 2 1,1-2 47,0-1 0,0 0 0,0-1 0,0-1 0,0-1 0,0 0 0,0-1 0,0-1 0,-1-1 0,0-1 0,23-10 0,-13 4-725,-1-1 1,-1-2 0,0 0 0,-1-2 0,42-38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27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10848,'0'0'3480,"10"-1"-3024,48-7 9,354-37 1871,-300 35-1569,59-3 1198,-159 12-1496,0 0-1,19-6 1,-21 4-995,-1 1 0,0 1-1,14-1 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2:18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14 904 4720,'0'0'8438,"-1"15"-8162,0 10-186,-10 222 1356,11-226-1316,6 84 389,-5-93-418,2 0 0,-1 0 0,1 0 0,1 0 0,0 0 0,9 15 0,-13-26-87,1 1 0,0-1 0,0 0-1,0 1 1,0-1 0,0 0 0,0 0 0,0 0-1,0 0 1,0 0 0,0 0 0,1 0 0,-1 0 0,0-1-1,1 1 1,-1 0 0,1-1 0,-1 1 0,1-1-1,-1 1 1,1-1 0,-1 0 0,1 0 0,-1 0-1,1 0 1,-1 0 0,1 0 0,-1 0 0,1 0-1,-1-1 1,1 1 0,-1 0 0,1-1 0,-1 1 0,1-1-1,-1 0 1,1 0 0,-1 1 0,2-3 0,6-2 27,-1-1 1,1-1 0,-1 0 0,10-10 0,-17 16-40,23-25 95,-1-1-1,-1-1 0,-2-1 1,28-50-1,-24 30 138,-1 0 0,20-69 0,-41 112-185,4-23 278,-3 25 2,-1 3-229,-3 7-45,-4 17 19,1-1-1,2 1 1,-1 40-1,1-4 18,0-24-32,-1 1 34,2 46 1,1-72-77,1 0 0,0 0 0,1-1 1,0 1-1,1-1 0,0 1 0,0-1 0,1 0 1,8 14-1,-11-21-11,0-1 0,0 1 0,0 0 0,0-1 1,1 1-1,-1-1 0,0 0 0,1 1 0,0-1 1,-1 0-1,1 0 0,0 0 0,-1 0 0,1 0 0,0 0 1,0 0-1,0-1 0,0 1 0,3 0 0,-2-1 5,0 0-1,0 0 1,0-1-1,1 1 1,-1-1-1,-1 0 0,1 0 1,0 0-1,0 0 1,0 0-1,4-3 1,6-4 34,-2-1 0,1 0 0,-1-1 0,13-14 0,-23 22-38,11-11 49,-1 0-1,-1-1 1,0 0 0,-1 0-1,8-20 1,29-80 358,-24 55-171,-9 29-55,27-47 0,-39 76-187,-1 0 0,0 1 1,1-1-1,-1 0 0,1 0 1,0 0-1,-1 1 0,1-1 1,0 0-1,-1 0 1,1 1-1,0-1 0,0 1 1,0-1-1,0 1 0,-1-1 1,1 1-1,2-1 0,-3 1 2,1 0-1,0 0 0,-1 0 1,1 0-1,-1 1 0,1-1 0,0 0 1,-1 0-1,1 1 0,-1-1 1,1 0-1,-1 1 0,1-1 1,-1 0-1,1 1 0,-1-1 0,1 1 1,-1-1-1,0 1 0,1-1 1,-1 1-1,1 0 0,2 5 19,0 1-1,0-1 0,0 1 1,1 8-1,-1-3-10,6 14-9,-2 1-1,-1 0 1,-2 1-1,0-1 1,-2 1-1,-1 0 0,-1 0 1,-6 44-1,5-68 9,1 1 0,-1-1 0,0 0-1,0 0 1,-1 1 0,1-1 0,-1 0 0,0 0-1,-4 6 1,5-9 0,0 0-1,0 0 1,-1 0-1,1 0 1,-1 0-1,1 0 1,-1 0-1,1 0 1,-1-1-1,0 1 1,1-1-1,-1 1 1,0-1-1,1 0 1,-1 1-1,0-1 1,0 0-1,1 0 1,-1 0-1,0 0 1,1-1-1,-1 1 1,0 0-1,1-1 1,-1 1-1,-1-2 1,-60-20 323,53 22-300,10 6-35,15 10-38,-6-10 37,0 0-4,0-1-1,1 0 1,11 6 0,-16-10 6,0 0 0,-1 0 0,1 0 0,0 0 1,-1-1-1,1 1 0,0-1 0,0 0 0,-1-1 0,8 0 0,10-4 8,-1-1-1,1-1 0,-1 0 0,-1-2 1,1 0-1,-1-2 0,-1 0 0,0-1 1,-1-1-1,0 0 0,-1-2 0,0 0 1,-1-1-1,-1 0 0,-1-2 0,0 1 1,17-31-1,36-53 192,-65 99-184,2-6 67,-4 7-79,0 1 1,0 0 0,0 0 0,0 0-1,1 0 1,-1 0 0,0 0 0,0-1 0,0 1-1,0 0 1,0 0 0,0 0 0,0 0-1,0 0 1,0-1 0,0 1 0,0 0-1,0 0 1,0 0 0,0 0 0,-1 0 0,1 0-1,0-1 1,0 1 0,0 0 0,0 0-1,0 0 1,0 0 0,0 0 0,0 0 0,0 0-1,0-1 1,0 1 0,-1 0 0,1 0-1,0 0 1,0 0 0,0 0 0,0 0-1,0 0 1,0 0 0,-1 0 0,1 0 0,0 0-1,0 0 1,0 0 0,0 0 0,0 0-1,-1 0 1,1 0 0,0 0 0,0 0-1,0 0 1,-2 2 10,1 0-1,0 0 0,-1 0 1,1 0-1,0 0 0,0 0 1,1 0-1,-1 0 1,-1 4-1,1-2 3,-18 45 79,11-32-77,1 0 0,0 0 0,2 1 0,0 0 0,1 0 0,1 1 1,-1 23-1,2-21-12,2-13-1,-1-1 0,1 1 1,0 0-1,1 8 1,-1-14-1,1-1 1,-1 1-1,0-1 0,1 1 1,-1-1-1,1 1 1,0-1-1,-1 1 1,1-1-1,0 0 1,0 1-1,0-1 0,0 0 1,0 0-1,0 0 1,0 1-1,0-1 1,1 0-1,-1-1 1,0 1-1,1 0 1,-1 0-1,0 0 0,1-1 1,1 1-1,0 0 6,-1-1 1,1 0-1,-1 0 0,1-1 0,-1 1 0,0 0 0,1-1 0,-1 1 1,0-1-1,1 0 0,-1 0 0,0 0 0,0 0 0,0 0 1,0 0-1,0-1 0,2-1 0,31-28 102,-15 6-38,-1-2-1,-1 0 1,-1 0-1,14-36 1,18-27 191,-40 78-204,-2 11 33,-6 3-84,0 1-1,0-1 0,0 0 1,0 0-1,0 1 1,-1-1-1,1 0 0,-1 1 1,1 3-1,1 7 1,1 12 0,1-1-1,0 0 0,2 0 1,1-1-1,2 1 1,16 35-1,-20-51-3,0-1 0,0 1 0,0-1-1,1 0 1,0 0 0,0-1 0,8 7-1,-12-11-2,0-1 0,0 0-1,0 1 1,0-1-1,0 0 1,0 0 0,1 0-1,-1 0 1,0-1-1,0 1 1,1-1 0,-1 1-1,0-1 1,1 0-1,-1 0 1,1 0-1,-1 0 1,0 0 0,1 0-1,-1-1 1,0 1-1,1-1 1,-1 0 0,0 0-1,0 0 1,0 0-1,1 0 1,-1 0 0,0 0-1,0-1 1,-1 1-1,4-3 1,9-10 15,-1-1 0,-1 0 0,21-33 1,-5 6 13,-2 2 5,24-29 52,-44 61-78,1 1 0,0 0 1,0 0-1,0 1 0,1 0 1,12-8-1,-15 12-13,0 1 1,1-1-1,-1 1 0,0 0 1,0 0-1,1 0 1,-1 1-1,1 0 0,-1 0 1,0 0-1,1 1 1,-1 0-1,0 0 0,1 0 1,-1 0-1,9 5 1,0-1-8,0 1-1,0 1 1,-1 0 0,22 16 0,-20-9 58,-28-17 49,-17-4-10,22 8-79,1-1 0,-1 1 0,1 0-1,-1 1 1,1 0 0,-1 0 0,1 0-1,0 1 1,0 0 0,0 1 0,1 0-1,-1 0 1,1 0 0,0 0 0,0 1-1,-9 9 1,5-3-14,0-1-1,1 1 1,0 1-1,0 0 1,2 0-1,-1 1 1,-9 24-1,14-29-3,1 0 1,1-1-1,-1 1 0,1 0 1,0 0-1,1 0 0,0 0 0,0 0 1,3 13-1,-3-21 10,0 1 0,0 0 1,0-1-1,0 1 0,0-1 0,0 1 1,0 0-1,1-1 0,-1 1 0,0-1 1,0 1-1,1-1 0,-1 1 0,1-1 1,-1 1-1,0-1 0,1 1 0,-1-1 1,1 1-1,-1-1 0,1 0 0,-1 1 1,1-1-1,-1 0 0,1 1 0,-1-1 1,1 0-1,0 0 0,-1 1 0,1-1 1,-1 0-1,1 0 0,0 0 0,-1 0 1,1 0-1,-1 0 0,1 0 0,0 0 1,-1 0-1,1 0 0,0 0 0,-1-1 1,1 1-1,-1 0 0,1 0 0,-1-1 1,1 1-1,0 0 0,-1-1 0,1 1 1,-1 0-1,1-2 0,3 0 3,-1 0-1,0 0 1,1-1-1,-1 1 1,-1-1-1,1 0 1,3-4-1,8-17 27,-2-1 0,-1 0 0,-1-1-1,12-48 1,-22 73-28,0 1-1,0-1 0,0 1 0,1-1 1,-1 1-1,0-1 0,0 0 1,0 1-1,1-1 0,-1 1 1,0-1-1,1 1 0,-1-1 0,0 1 1,1 0-1,-1-1 0,1 1 1,-1-1-1,0 1 0,1 0 1,0-1-1,8 6-15,7 27-32,-12-22 40,3 0-3,-1 1 0,2-1 0,-1 0 1,1-1-1,1 0 0,-1 0 1,2-1-1,-1 0 0,1-1 0,0 0 1,1 0-1,-1-1 0,22 9 1,-29-15 7,1 1 1,-1 0-1,1-1 1,-1 0 0,1 0-1,-1 0 1,1 0-1,-1 0 1,0-1 0,1 1-1,-1-1 1,0 0-1,1 0 1,-1 0-1,0-1 1,0 1 0,0-1-1,0 0 1,0 1-1,0-1 1,0-1 0,-1 1-1,1 0 1,2-3-1,5-6 9,-1 0-1,0-1 1,-1 0-1,9-16 1,10-23 11,-1-1 1,22-72 0,25-114 45,-54 171-44,12-47 7,-5-1-1,14-142 1,-40 241-16,-4 20-8,-5 26-4,-17 88-48,-18 223-1,39-258 6,5 1-1,3-1 0,22 132 1,-24-207 37,1 1-1,0-1 1,1 1 0,0-1 0,0 0 0,1 0-1,6 10 1,-9-17 9,0 1-1,0 0 0,0-1 0,1 1 1,-1 0-1,1-1 0,-1 0 1,1 1-1,0-1 0,-1 0 1,1 0-1,0 0 0,0 0 0,0 0 1,0 0-1,0-1 0,0 1 1,0-1-1,0 1 0,0-1 1,0 0-1,0 1 0,0-1 1,0 0-1,0-1 0,0 1 0,0 0 1,0 0-1,0-1 0,0 1 1,0-1-1,0 0 0,0 0 1,0 0-1,3-2 0,9-5 9,-1-1 1,0 0-1,0-2 0,-1 1 0,-1-1 1,0-1-1,17-22 0,57-100 19,-81 128-28,43-77 14,-4-2 0,-4-2 0,-4-2 0,-3 0-1,-5-3 1,-3 0 0,14-119 0,-31 162-4,-3 33-6,-1 1 1,-1-1-1,-1 0 1,0 1-1,-1-1 1,-1 0-1,-2-17 1,3 33-6,0-1 0,0 1 0,0-1 0,0 1 0,0 0 0,0-1 0,0 1 0,0-1 0,0 1 0,-1 0 0,1-1 0,0 1 0,0-1 0,0 1 0,0 0 0,-1-1 0,1 1 0,0 0 1,0-1-1,-1 1 0,1 0 0,0-1 0,-1 1 0,1 0 0,0 0 0,-1 0 0,1-1 0,0 1 0,-1 0 0,1 0 0,-1 0 0,1 0 0,0-1 0,-1 1 0,1 0 0,-1 0 0,1 0 0,0 0 1,-1 0-1,1 0 0,-1 0 0,1 0 0,0 0 0,-1 0 0,1 0 0,-1 1 0,1-1 0,0 0 0,-1 0 0,1 0 0,0 0 0,-1 1 0,1-1 0,-1 0 0,1 0 0,0 1 0,0-1 0,-1 1 0,-18 21 0,18-20 0,-17 25-12,2 1-1,1 0 1,-20 53-1,-22 95-47,-27 195 34,79-328 26,0 62 0,3-37 0,2-27-16,3 0-1,1 0 1,2 0-1,11 43 1,-13-73 25,0 0 1,0-1 0,1 1 0,0-1 0,1 0 0,0 0-1,14 18 1,-19-28-6,0 1 0,0 0-1,0 0 1,0 0 0,0 0-1,0-1 1,0 1 0,0 0-1,0-1 1,0 1 0,0-1-1,0 1 1,0-1 0,1 0-1,-1 1 1,0-1 0,0 0-1,1 0 1,-1 0 0,2 0-1,0 0 3,0-1 1,0 0-1,0 0 0,0 0 1,0 0-1,0 0 0,0 0 1,3-3-1,3-1 13,-1-2 1,0 1 0,15-15-1,-3-3 62,33-48 0,-39 53-23,13-16 33,-27 35-91,0 0 1,1 0-1,-1 0 1,0 0-1,0-1 1,0 1-1,1 0 1,-1 0-1,0 0 1,0 0-1,1 0 1,-1 0-1,0 0 0,0 0 1,1 0-1,-1 0 1,0 0-1,0 0 1,1 0-1,-1 0 1,0 0-1,0 0 1,1 0-1,-1 0 1,0 0-1,0 0 1,1 0-1,-1 0 1,0 0-1,0 0 1,0 1-1,1-1 0,-1 0 1,0 0-1,0 0 1,0 0-1,1 1 1,-1-1-1,0 0 1,0 0-1,0 0 1,0 1-1,0-1 1,0 0-1,1 0 1,-1 1-1,0-1 1,0 0-1,0 0 1,0 1-1,0-1 0,0 0 1,0 0-1,0 1 1,0-1-1,5 19 6,3 35-3,4 18 1,-11-65-4,2 1 1,-1-1-1,1 1 0,0-1 1,0 0-1,8 12 0,-10-18 1,-1-1-1,1 1 1,-1-1 0,1 1-1,-1-1 1,1 1-1,-1-1 1,1 1 0,-1-1-1,1 0 1,-1 1-1,1-1 1,-1 0 0,1 1-1,0-1 1,-1 0-1,1 0 1,0 0 0,-1 0-1,1 0 1,0 0-1,-1 0 1,1 0 0,0 0-1,-1 0 1,1 0-1,0 0 1,20-11 38,9-23 35,-19 17-37,17-23 15,-27 39-47,0 0 0,0-1 0,0 1-1,0 0 1,1 0 0,-1 0 0,0 0-1,1 0 1,-1 0 0,1 0 0,0 0-1,-1 0 1,1 1 0,-1-1 0,1 1 0,0-1-1,-1 1 1,1 0 0,0 0 0,0-1-1,2 2 1,-3-1-2,1 1-1,0-1 0,0 1 1,-1 0-1,1 0 1,0 0-1,-1 0 0,1 0 1,-1 0-1,1 1 0,-1-1 1,0 1-1,1-1 1,-1 0-1,0 1 0,0 0 1,0-1-1,0 1 1,0 0-1,-1-1 0,2 4 1,10 44 15,-10-39-14,10 61 4,-3-1 0,-1 78 1,-8-96-17,-2 0 0,-3 0 0,-18 81 0,19-116 12,0-1 0,-2 0-1,0 0 1,-1 0 0,0-1 0,-19 28-1,23-38 2,-1-1-1,1 0 0,-1-1 1,1 1-1,-1-1 0,0 1 0,-1-1 1,1-1-1,0 1 0,-1 0 1,-7 2-1,8-4 1,0 0 0,0 0-1,0-1 1,0 1 0,0-1 0,0 0 0,0 0 0,0 0-1,0-1 1,0 0 0,0 1 0,0-1 0,0-1 0,0 1 0,0 0-1,-5-4 1,2 1 10,1 0-1,0-1 1,0 1-1,0-1 1,1 0 0,-1-1-1,1 1 1,1-1-1,-1 0 1,1 0-1,0-1 1,0 1 0,1-1-1,0 0 1,0 0-1,0 0 1,1 0-1,0-1 1,1 1 0,0-1-1,0 1 1,0-1-1,1 1 1,0-1-1,1 1 1,1-12 0,4-3 14,1 1 0,2-1 0,-1 2 0,23-38 0,-23 45-29,1 2 0,0-1-1,0 1 1,1 0 0,0 1-1,1 0 1,0 1 0,22-15-1,-23 19-4,0 1-1,0 0 1,0 0 0,1 1-1,-1 0 1,18-2-1,71-3-245,-28 3-3420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2:34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1475 3408,'0'0'7864,"4"-14"-7512,6-16-85,0 1 1,3 0-1,0 0 0,26-40 1,-9 29 164,39-43 0,-55 68-273,0 1 1,2 0-1,0 1 1,0 1 0,32-17-1,-32 20-13,-3 2 50,1 0-1,-1 0 1,2 1-1,24-6 0,-36 11-151,1 1 0,0-1 0,0 1 0,0 0-1,0 0 1,-1 0 0,1 0 0,0 1 0,0-1-1,0 1 1,-1 0 0,1 0 0,0 1 0,-1-1 0,1 1-1,-1 0 1,1 0 0,-1 0 0,0 0 0,0 0-1,0 1 1,0-1 0,4 6 0,-4-4-1,0 1 0,0 0 0,0 0 1,-1 0-1,1 1 0,-1-1 0,-1 0 1,3 9-1,6 49 157,-9-54-168,1 18 57,-1-1 1,-2 1-1,-1-1 0,-9 51 1,2-25 95,9-52-184,-1 17 133,3-14-43,4-8-18,117-155 324,-85 107-305,-6 9-12,-14 17-8,1 2 0,1 0 0,42-41 0,-61 65-64,0 0 1,0 0-1,0 0 0,0 1 1,0-1-1,0 0 1,1 0-1,-1 1 0,0-1 1,0 1-1,1-1 0,-1 1 1,0-1-1,0 1 0,1 0 1,-1 0-1,0-1 0,1 1 1,-1 0-1,0 0 0,1 0 1,-1 1-1,0-1 0,3 1 1,-2 0 1,0 0 0,-1 0 0,1 0 0,0 1 0,-1-1 1,0 1-1,1-1 0,-1 1 0,0-1 0,0 1 0,0 0 0,0 0 1,0 0-1,1 3 0,2 5 17,-1 0 0,-1 0 0,0 0 0,0 0 0,0 16 0,5 148 186,-7-165-194,0-1 1,1 1-1,0-1 1,1 0-1,0 0 1,0 1-1,1-1 0,5 11 1,-6-15-2,0 1 1,1-1 0,-1-1-1,1 1 1,0 0-1,0-1 1,0 1 0,1-1-1,-1 0 1,1 0-1,0 0 1,-1 0-1,1-1 1,1 0 0,-1 0-1,7 3 1,4-1 5,1-1 0,-1-1 0,1-1 0,-1 0 0,1 0 0,0-2 0,0 0 0,-1-1 1,1 0-1,-1-2 0,0 1 0,0-2 0,21-9 0,-26 9-2,0 0-1,-1-1 1,1-1-1,-1 0 1,-1 0-1,14-15 1,-9 8 8,0-1 0,-2 0 1,12-20-1,-16 21-3,0 0 1,-1-1-1,0 1 0,-1-2 1,-1 1-1,0 0 0,-1-1 1,-1 0-1,0 0 0,-1 1 1,-2-29-1,1 42-21,0 0 1,-1 1-1,1-1 0,0 1 1,0-1-1,-1 1 0,1-1 1,-1 1-1,1-1 1,-1 1-1,0-1 0,0 1 1,0 0-1,0-1 0,0 1 1,-1-2-1,1 3-2,0 0 0,0 0 0,0 0-1,1 0 1,-1 0 0,0 0 0,0 0 0,0 0-1,0 0 1,0 0 0,1 1 0,-1-1 0,0 0 0,0 1-1,1-1 1,-1 0 0,0 1 0,0-1 0,1 1 0,-1-1-1,0 1 1,1 0 0,-1-1 0,1 1 0,-1 0 0,1-1-1,-1 1 1,1 0 0,-1 0 0,1 1 0,-14 18-8,2 0 0,0 1 0,2 1 1,0 0-1,1 0 0,2 1 0,0 0 0,1 0 1,2 1-1,0 0 0,-1 41 0,5-60 4,1 1-1,-1-1 0,1 0 0,0 1 1,0-1-1,0 0 0,1 0 1,0 0-1,0 0 0,0 0 0,1 0 1,-1 0-1,1-1 0,0 1 0,1-1 1,-1 0-1,1 0 0,-1 0 1,1 0-1,1-1 0,5 5 0,-7-7 4,-1 0 0,1 0 0,0 0 0,0 0-1,0 0 1,0 0 0,0-1 0,0 0 0,0 1 0,0-1-1,0 0 1,0 0 0,4-1 0,41-9 61,-38 7-54,22-7 33,0-2 0,0-2 0,-1 0 0,38-26 0,24-11 7,82-44 79,-49 25-90,-118 65-53,1 0 1,-1 0-1,0 0 1,0-1-1,0 0 1,-1 0-1,10-12 1,-17 18 14,0 0-1,0 0 1,0 0 0,0-1-1,0 1 1,0 0 0,1 0-1,-1 0 1,0 0 0,0 0-1,0-1 1,0 1 0,0 0-1,0 0 1,0 0 0,0 0-1,0 0 1,0-1 0,0 1-1,0 0 1,0 0 0,-1 0-1,1 0 1,0 0 0,0-1-1,0 1 1,0 0 0,0 0-1,0 0 1,0 0 0,0 0-1,0 0 1,0 0 0,-1-1-1,1 1 1,0 0 0,0 0-1,0 0 1,0 0 0,0 0-1,0 0 1,-1 0 0,1 0-1,0 0 1,0 0 0,0 0-1,0 0 1,0 0 0,-1 0-1,1 0 1,0 0 0,0 0-1,0 0 1,-10-1 36,-3 5-10,1 1-1,0 0 1,0 1-1,0 0 1,1 0-1,0 1 1,-19 17-1,13-10-5,1 2 1,0 0-1,-25 34 1,36-43-19,1 0 1,-1 0 0,1 0-1,1 1 1,-1 0 0,1 0-1,0 0 1,-2 12 0,5-17-8,-1 0 0,1 1 1,0-1-1,0 0 0,1 1 1,-1-1-1,0 0 0,1 1 1,0-1-1,0 0 0,0 0 1,0 1-1,1-1 0,-1 0 1,1 0-1,0 0 1,-1-1-1,1 1 0,1 0 1,-1-1-1,0 1 0,1-1 1,4 4-1,-4-4 2,-1 0-1,1 0 1,0 0-1,0 0 1,0-1-1,0 1 1,0-1-1,0 0 1,0 0-1,0 0 1,0 0-1,1-1 1,-1 1-1,0-1 1,0 0-1,1 0 1,-1 0-1,0 0 1,0-1-1,1 1 1,-1-1-1,0 0 1,0 0 0,6-2-1,-4 0 4,0 0 0,0 0 0,-1-1 0,1 0 0,-1 1 1,0-1-1,0-1 0,-1 1 0,1-1 0,-1 1 0,0-1 0,0 0 0,3-7 0,-4 7 5,14-28 85,18-59 0,-31 79-49,-1 4 54,0 20-83,3 70-37,-3 1 0,-4-1 1,-4 0-1,-3 0 0,-24 101 0,29-166 28,-1-1 0,0 0 0,-10 18 0,11-27 7,0 1 1,0-1-1,0 1 0,-1-1 0,0 0 0,0-1 0,0 1 0,-12 8 0,16-13-7,-1 0 1,0-1-1,0 1 0,0 0 0,1 0 0,-1-1 0,0 1 1,0-1-1,0 0 0,0 1 0,0-1 0,0 0 0,0 0 1,0 0-1,0 0 0,0-1 0,0 1 0,0 0 0,0-1 1,0 0-1,1 1 0,-1-1 0,0 0 0,0 0 0,0 0 0,1 0 1,-1 0-1,1 0 0,-1-1 0,-1 0 0,0-2 4,-1 1 1,1-1-1,-1 1 0,1-1 0,1 0 0,-1-1 0,0 1 0,1 0 1,0-1-1,0 1 0,-1-6 0,1 4-6,1 1-1,1-1 1,-1 0 0,1 1-1,0-1 1,1 0 0,-1 1-1,1-1 1,0 1 0,1-1-1,-1 1 1,1-1 0,0 1 0,0 0-1,1 0 1,-1 0 0,1 0-1,5-6 1,7-7-5,0 1 1,1 0-1,23-19 0,2-1-33,5-8 11,84-91-62,-73 66 92,19-20 24,85-133 0,2-62 46,-133 226-6,-4-2 0,38-123 1,-49 119-65,-3-1 1,8-119 0,-19 166-37,0 10 8,-1 1 0,0 0 0,0-1-1,-2-13 1,2 21 22,0 1-1,0 0 1,0 0-1,-1 0 1,1 0-1,0 0 1,0-1-1,0 1 0,0 0 1,0 0-1,0 0 1,0 0-1,0 0 1,-1 0-1,1 0 1,0-1-1,0 1 1,0 0-1,0 0 1,0 0-1,-1 0 1,1 0-1,0 0 1,0 0-1,0 0 0,0 0 1,0 0-1,-1 0 1,1 0-1,0 0 1,0 0-1,0 0 1,0 0-1,-1 0 1,1 0-1,0 0 1,0 0-1,0 0 1,0 0-1,0 0 0,-1 0 1,1 0-1,0 0 1,0 1-1,0-1 1,0 0-1,0 0 1,-1 0-1,1 0 1,0 0-1,0 0 1,0 0-1,0 1 0,-7 7-32,-11 25 17,1 1 1,2 0-1,-13 48 1,10-31 3,-9 29-32,3 1 0,4 1 0,-12 112 0,25-50 67,6-105-18,0-3-22,6 55 0,-4-79 14,1 0 0,1 1 0,0-1 1,0 0-1,1 0 0,1-1 1,0 1-1,7 10 0,-9-18 15,-1-1 0,1 0 0,0 1 0,0-1 0,0-1 0,1 1 0,-1 0 1,1-1-1,0 0 0,-1 0 0,1 0 0,0 0 0,0 0 0,0-1 0,0 0 0,1 0 0,-1 0 0,0 0 0,8 0 0,-5-1 3,-1 0 0,1 0 0,-1-1 0,1 0 0,-1 0 0,1 0 0,-1-1 0,1 0 0,-1 0 0,0-1 0,0 1 0,6-5 0,-1-1-2,0-1 1,0 0-1,-1-1 0,0 0 1,0-1-1,-2 0 0,9-12 1,47-88 144,-61 106-145,45-84 163,-32 57-98,-15 18-60,-2 24-17,-1 1 0,1-1 0,-2 0 0,-4 14 0,4-12 0,-1-1 0,2 0 0,0 1 0,-2 18 0,4-7-16,-1-12-10,1 0 1,1 1 0,3 19 0,3 33-3,-6-58 21,0-1 0,1 0 1,0 0-1,-1 0 0,2 0 0,-1-1 0,5 8 1,-6-10 8,1-1 0,-1 0 1,0 0-1,1 0 1,-1 1-1,1-1 0,-1-1 1,1 1-1,-1 0 1,1 0-1,0 0 0,-1-1 1,1 1-1,0-1 1,0 0-1,-1 1 1,1-1-1,0 0 0,0 0 1,0 0-1,-1 0 1,1 0-1,0 0 0,0-1 1,-1 1-1,4-2 1,16-3 2,0-2 1,0 0 0,32-17-1,5-3 62,-43 21-63,1-1 1,23-14-1,-23 11-31,2 0-1,21-8 1,23-11 59,-8 1 34,-50 27-64,0-1 0,1 1-1,-1 0 1,1 0 0,-1 0 0,7 0-1,13-3 3,-6-1-19,-8 3-5,-1 0 0,0-1 0,0 0 0,0 0 0,17-10 1,-26 13 19,1 0 0,-1 0 0,0 0 1,1-1-1,-1 1 0,0 0 0,1 0 1,-1-1-1,0 1 0,0 0 0,1-1 1,-1 1-1,0 0 0,0-1 0,1 1 1,-1 0-1,0-1 0,0 1 1,0-1-1,0 1 0,1 0 0,-1-1 1,0 1-1,0-1 0,0 1 0,0 0 1,0-1-1,0 1 0,0-1 0,0 1 1,0-1-1,-1 1 0,1 0 0,0-1 1,0 1-1,0 0 0,0-1 0,0 1 1,-1-1-1,1 1 0,0 0 0,0-1 1,-1 1-1,0-1 2,1 1 0,-1-1 1,0 1-1,0-1 0,1 1 0,-1 0 1,0-1-1,0 1 0,1 0 0,-1 0 0,0-1 1,0 1-1,0 0 0,0 0 0,1 0 1,-1 0-1,0 0 0,0 0 0,0 0 1,0 1-1,1-1 0,-2 0 0,-11 6 9,1 1-1,-1 0 1,1 1-1,1 0 1,-15 13-1,13-10-8,0 1 0,-21 28 0,31-36-2,-1 0 0,1 1 0,0-1 1,1 1-1,-1 0 0,1-1 0,0 1 1,0 0-1,1 1 0,0-1 0,-1 0 1,2 0-1,-1 1 0,0 4 0,2-7-1,-1-1-1,0 0 1,1 0 0,-1 0-1,1 0 1,0 0-1,0 0 1,-1 0 0,1 0-1,1-1 1,-1 1-1,0 0 1,0 0-1,1-1 1,-1 1 0,1-1-1,-1 1 1,1-1-1,0 0 1,-1 1 0,1-1-1,0 0 1,0 0-1,0 0 1,0-1 0,0 1-1,0 0 1,3 0-1,-2 0 0,1-1-1,-1 1 1,1-1-1,-1 0 1,1 0-1,-1 0 1,1-1-1,0 1 1,-1-1-1,1 0 0,-1 1 1,0-2-1,1 1 1,-1 0-1,0-1 1,4-2-1,3-3 9,0-2 0,0 1-1,-1-1 1,0-1-1,-1 0 1,9-12 0,38-69 36,-55 89-41,11-18 0,-22 57-1,-21 138 0,-2 11 0,26-148 0,-53 210 0,57-236 0,0 0 0,-1-1 0,0 0 0,-1 0 0,0 0 0,0 0 0,-2-1 0,1 0 0,-1-1 0,-17 16 0,24-24 1,0 0 0,0 0 0,0 0 0,0 0 0,0-1 0,-1 1 0,1 0 0,0-1 0,0 1 0,0-1 0,-1 1 0,1-1 0,0 0 0,0 0 0,-1 1 0,1-1 0,0 0 0,-1 0 0,1 0 0,0 0 0,-1-1 0,1 1 0,0 0 0,0 0 0,-1-1 0,1 1 0,0-1 0,0 1 0,-1-1 0,1 0 0,0 1 0,0-1 0,0 0-1,0 0 1,0 0 0,0 1 0,0-1 0,0 0 0,1 0 0,-1-1 0,0 1 0,0 0 0,0-2 0,-1-1 3,-1 0-1,1 0 1,0 0-1,0-1 0,1 1 1,-1-1-1,1 1 1,0-1-1,0 0 0,0 1 1,1-7-1,2-3-8,0-1 0,1 1-1,1 0 1,0 0 0,1 0 0,1 0-1,0 1 1,0 0 0,17-24 0,6-2-6,55-60 1,-13 34 61,-48 45-23,39-42 0,-20 13-21,-5 6 0,-1-2-1,30-50 0,25-55-6,-74 125 31,-13 20-21,0 1 1,-1-2 0,0 1 0,1 0 0,-2-1 0,1 1 0,-1-1-1,2-6 1,-4 8-3,-1 24-35,-2 0-1,-1-1 0,-7 25 0,-2 6 18,12-45 11,-5 22-33,1 0 0,-3 54 0,8-76 30,0-1 0,0 1 0,0-1 0,1 1 0,-1-1 0,1 1 0,0-1 0,1 0 0,-1 1 0,1-1 0,2 4 0,-3-6 4,0-1 0,1 0 0,-1 1 0,1-1 0,-1 0 0,1 0 0,-1 0 0,1 0 0,0 0 0,-1 0 0,1-1 0,0 1 0,0-1 0,0 1 0,-1-1 0,1 1 0,0-1 0,0 0-1,0 0 1,0 0 0,0 0 0,0 0 0,-1-1 0,1 1 0,0 0 0,0-1 0,0 0 0,0 1 0,1-2 0,5-1 3,0 0 0,0-1 0,-1 0 0,0 0 0,1-1 0,-2 0 0,8-6 0,43-44 43,-53 51-41,35-41 53,-2-2 0,-2-1 0,-3-1 1,48-96-1,-55 92-4,-3-2-1,29-99 1,8-118 141,-46 215-154,-7 34 7,-1 0 0,-1-1 1,1-32-1,-9 61-13,-1 7-34,-23 119-66,-19 217-1,40-230 64,-5 40 0,3-106 0,-10 82 0,18-119 0,1 0 0,0 0 0,1 0 0,1 0 0,0-1 0,7 27 0,-8-40 0,-1 0 0,0 0 0,0-1 0,0 1 0,1 0 1,-1 0-1,0-1 0,1 1 0,-1 0 0,1-1 0,-1 1 0,1 0 0,-1-1 0,1 1 0,-1 0 0,1-1 0,-1 1 0,1-1 0,0 0 0,-1 1 0,1-1 0,0 1 0,0-1 0,-1 0 0,1 1 0,0-1 0,1 0 0,-1 0 2,1 0 0,-1-1-1,0 1 1,1 0 0,-1-1-1,0 1 1,1-1-1,-1 0 1,0 1 0,0-1-1,0 0 1,0 0-1,1 0 1,0-1 0,5-5 12,-1 0 0,1-1 1,7-12-1,9-19 54,35-82 1,-16 30 34,-39 84-88,1-1 1,0 1-1,0 0 0,1 0 1,10-11-1,-15 20-15,-1-1 1,1 1-1,0 0 1,0-1-1,0 1 1,0 0-1,0 0 1,0-1 0,0 1-1,0 0 1,1-1-1,-1 1 1,1 0-1,0 1 1,10 29 0,-10-30-2,0 0 0,-1 0 0,1 0 0,0 0 0,0-1 0,0 1 0,1 0 0,-1-1 0,0 1 0,0-1 0,1 1 0,-1-1 0,1 1 0,0-1 0,-1 0 0,1 0 0,0 0 0,0 0 0,0 0 0,-1 0 0,1-1 0,0 1 0,0 0 0,0-1 0,0 0 0,0 1 0,0-1 0,0 0 0,3 0 0,0-1-1,-1 0 0,1-1 0,-1 1 0,0-1 0,1 0 0,-1 0 0,0 0 0,0-1 0,-1 1 0,1-1 0,0 0 0,4-5 0,30-30 22,-1-3-1,-1-1 1,-3-1 0,-2-2-1,-1-1 1,-3-2 0,-2-1-1,-2 0 1,-2-2 0,24-88-1,-36 103 2,42-191 137,-51 226-156,0 0 0,0 0 0,0 0 1,1 0-1,-1 0 0,0 0 0,-1 0 0,1 0 0,0 1 0,0-1 1,0 0-1,0 0 0,-1 0 0,0-2 0,1 3-2,0 0 0,-1 0 0,1-1 0,0 1 1,0 0-1,-1 0 0,1-1 0,0 1 0,-1 0 0,1 0 0,0 0 0,-1 0 0,1 0 0,0 0 0,-1 0 0,1-1 0,0 1 0,-1 0 0,1 0 0,0 0 0,-1 0 1,1 0-1,-1 1 0,1-1 0,0 0 0,-1 0 0,-1 1-3,0 0 0,0 0 0,0 0 0,0 0-1,0 0 1,0 0 0,1 1 0,-1-1 0,0 1 0,-2 3 0,-7 10-17,0 0 0,2 1 0,-14 29 0,-18 59-44,28-70 40,-8 20-11,3 1 0,2 1-1,3 0 1,2 1 0,3 0 0,2 1 0,2 89 0,7-120 31,1-1 0,1 1 1,1-1-1,1 0 0,2-1 1,15 34-1,-20-51 10,0-1 0,0 0 0,0 0 0,1-1 0,0 1 0,0-1 1,7 6-1,-9-10-3,0 1 0,-1-1 0,2 1 0,-1-1 0,0 0 0,0-1 0,1 1 0,-1 0 0,1-1 0,0 0 0,-1 0 0,1 0 0,0 0 0,-1 0 0,1-1 0,0 0 0,4 0 0,-6 0 0,1-1 1,-1 1-1,0-1 1,0 1-1,0-1 1,0 0-1,0 0 0,-1 0 1,1 0-1,0 0 1,0-1-1,0 1 1,-1 0-1,1-1 1,-1 0-1,1 1 0,-1-1 1,0 0-1,0 1 1,0-1-1,1 0 1,0-3-1,0 0-485,0 1 0,-1-1-1,1 0 1,-1 0 0,0 0 0,-1 0 0,1-8-1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2:34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10752,'0'0'520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2:35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0 131 8432,'0'0'832,"85"-58"-680,-33 33 0,13 3 32,5-4 16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1:02:36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1 319 3912,'0'0'4825,"10"6"-4473,-5-3-309,2 1 80,0 0-1,1 0 1,-1 0 0,1-1-1,0 0 1,0-1-1,0 0 1,0 0 0,11 1-1,-10-3 19,0-1-1,0 1 1,0-2-1,0 0 1,0 0-1,0 0 1,0-1-1,-1 0 1,1-1-1,-1 0 1,0 0-1,0-1 1,0 0-1,11-10 1,-8 4 28,0 0 0,0-1 0,-1 0 0,-1-1 0,0 0 0,-1 0 0,12-27 0,-14 26 8,0 0 0,-1 0 0,7-28 0,-12 37-108,1 0 0,0 1 0,-1-1 0,0 0 0,0 0 0,0 1 0,-1-1 0,0 0 0,0 1 0,0-1 0,0 0 0,-1 1-1,0-1 1,1 1 0,-2 0 0,-3-7 0,5 10-48,1 0 0,-1 0 1,0 0-1,1 0 0,-1 1 0,0-1 0,0 0 0,1 1 0,-1-1 0,0 0 0,0 1 1,0-1-1,0 1 0,0-1 0,0 1 0,0-1 0,0 1 0,0 0 0,0 0 0,0-1 0,0 1 1,0 0-1,-1 0 0,1 0 0,0 0 0,-1 0 0,-1 1 7,1 0 0,0 0 0,0 0-1,0 0 1,-1 1 0,1-1 0,0 0 0,0 1-1,1-1 1,-1 1 0,-2 2 0,-4 6 51,1 0 1,0 0-1,-8 15 0,10-15-34,0-1 0,1 1 0,1 0 0,0 0 0,0 0 0,0 0 0,2 0 0,-1 1 0,1-1 0,1 0 0,0 1 0,0-1 0,3 16 0,-1-18-8,0 0 1,0 1-1,1-1 1,0 0 0,0-1-1,1 1 1,0 0 0,0-1-1,1 0 1,0 0 0,0-1-1,1 1 1,0-1 0,0 0-1,0 0 1,1-1-1,8 5 1,-5-3-1,0-1 1,1 0-1,0 0 0,1-1 1,-1-1-1,1 0 0,0-1 1,0 0-1,0-1 0,0 0 1,0 0-1,0-2 0,1 0 1,-1 0-1,0-1 0,1 0 1,-1-1-1,0-1 0,0 1 1,0-2-1,12-5 0,72-34 54,-62 26-2495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7:4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37 247 3912,'0'0'4516,"-2"-11"-4287,-4-35 7,6 41-164,1-1-1,0 1 1,0-1 0,0 1 0,0-1-1,1 1 1,0 0 0,0-1-1,0 1 1,1 0 0,0 1-1,0-1 1,6-8 0,-2 4 37,-1-2 87,1 2-1,1-1 0,14-15 1,-17 21-128,0 0 1,0 1-1,0-1 0,1 1 1,-1 0-1,1 1 0,0-1 1,0 1-1,7-1 1,51-6 409,-59 7-443,-1 1 0,1 0 1,0 1-1,0-1 0,0 1 0,-1 0 0,1 1 0,6 0 0,-8-1-26,-1 1 0,0 0 0,0-1 0,0 1 0,0 0 0,0 0 0,0 1 0,0-1 0,0 0 0,0 0-1,0 1 1,0 0 0,-1-1 0,1 1 0,-1 0 0,1-1 0,-1 1 0,0 0 0,2 3 0,1 4 7,-1 0 0,0 1 0,0-1 0,-1 1 0,0 0 0,0-1 0,-1 1 0,-1 0 0,0 0 0,0 0 0,-1 0 0,0 0 0,-3 11 0,1-2 17,-1 0 0,0 0-1,-1-1 1,-2 1 0,0-1 0,0-1 0,-13 21 0,-64 87 111,41-67-69,21-26 46,-1-1 1,-48 47 0,64-72-90,1 1 1,0-1 0,1 1 0,-7 10 0,68-62 465,-42 34-458,0 0-1,1 2 1,1 0-1,0 0 1,19-6 0,-28 12-31,0 1 1,0 0-1,0 0 1,0 1-1,0 0 1,0 0-1,1 0 1,-1 1-1,0 1 1,0-1-1,0 1 1,1 0-1,-1 1 1,0-1-1,9 5 1,5 2 3,-12-5 0,0 1 0,0 0 0,-1 0 0,1 1 0,-1 0 0,0 0 0,0 1 0,-1 0 0,8 8 1,24 36 298,-33-48-1820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7:4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8936,'0'0'3176,"-2"10"-2946,-3 34-6,5-23 611,0-21-813,1 1 0,-1-1 0,0 0 0,0 0 0,0 1 0,1-1 0,-1 0 0,0 0 0,0 0 0,0 0 0,1 1 0,-1-1 0,0 0 0,0 0 0,1 0 0,-1 0-1,0 0 1,0 0 0,1 0 0,-1 0 0,0 0 0,1 0 0,-1 0 0,0 0 0,0 0 0,1 0 0,-1 0 0,0 0 0,1 0 0,1 0 15,-1 9-1565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7:4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148 199 5016,'0'0'4921,"4"-11"-4644,2-8-80,0 1-1,12-22 0,-14 32-91,0 1 0,0-1 1,1 1-1,0 0 0,1 0 1,-1 1-1,1 0 0,1 0 0,8-7 1,-9 9-46,1-1 92,1 0 0,0 0 0,0 1-1,15-6 1,-21 9-128,0 1 1,0-1-1,0 1 0,-1 0 0,1-1 1,0 1-1,0 0 0,0 0 0,0 0 1,0 0-1,0 1 0,0-1 0,0 1 1,0-1-1,0 1 0,0-1 0,0 1 1,-1 0-1,1 0 0,0 0 0,0 0 1,-1 0-1,1 1 0,-1-1 0,1 0 1,-1 1-1,2 2 0,1 0-4,-1 1 0,0 1 0,0-1 0,-1 0 0,0 1 0,0-1 1,0 1-1,0 0 0,-1 0 0,0-1 0,0 1 0,-1 0 0,0 12 0,-1 5 13,-2 0 0,-6 28 0,3-23 13,-6 25 42,-3-1 0,-36 85 0,2-8 210,38-101-41,-19 36-1,19-43-23,6-12-129,4-9-71,0 1 0,0 0 1,1 0-1,-1 0 0,1 0 0,-1 0 0,1 0 0,-1 0 0,1 0 0,-1 0 0,1 0 0,0 0 0,0 2 1,0-7 312,-1 0-314,1 0 0,0 0-1,0 0 1,0-1 0,1 1 0,0 0-1,-1 0 1,1 0 0,1 0 0,-1 0-1,1 0 1,-1 0 0,1 1 0,0-1-1,4-4 1,2 0-31,3-3-1,0 0 0,22-16 1,-29 24-1,0 1 0,0 0 0,0 0 0,0 0 0,0 0 0,0 0 0,1 1 0,-1 0 0,1 0 0,-1 0 0,1 1 0,-1-1 0,1 1 0,5 1-1,-7-1 1,-1 0 0,1 1 0,-1-1 0,0 1 0,1 0 0,-1 0 0,0 0 0,1 0 0,-1 0 0,0 0 0,0 1 0,0-1 0,0 1 0,0-1 0,0 1 0,-1 0 0,1 0 0,0 0 0,-1 0 0,1 0 0,-1 0 0,0 0 0,0 0 0,0 1 0,0-1 0,0 0 0,0 1 0,0 3 0,0 1 0,0 0 0,-1 0 0,1 0 0,-1 0 0,-1 0 0,1 0 0,-1-1 0,-1 1 0,-1 7 0,-2-2 67,0 0 0,-1-1-1,0 0 1,-1 0 0,0 0-1,-1-1 1,0 0 0,-1-1-1,-16 15 1,14-14-46,11-9-11,-1 0 0,0-1 0,0 1 0,1 0 0,-1 0 0,0 0-1,1 0 1,-1 0 0,1 0 0,-1 0 0,1 0 0,-1 0 0,1 0-1,0 0 1,0 0 0,0 1 0,-1-1 0,1 0 0,0 0 0,0 0-1,0 0 1,1 0 0,-1 0 0,0 0 0,0 1 0,1-1 0,-1 0-1,0 0 1,1 0 0,-1 0 0,1 0 0,-1 0 0,1 0 0,0 0-1,-1-1 1,1 1 0,2 1 0,-2 0 4,0-1 0,0 1 0,0-1 0,0 1-1,0 0 1,-1-1 0,1 1 0,0 0 0,-1-1 0,1 1 0,-1 3 0,0-3-6,0 0 1,-1-1-1,1 1 0,-1-1 1,1 1-1,-1 0 0,0-1 1,1 1-1,-1-1 0,0 0 1,0 1-1,0-1 0,0 0 1,-1 1-1,1-1 1,0 0-1,0 0 0,-1 0 1,1 0-1,-1 0 0,1 0 1,-3 0-1,-38 16 53,38-16-48,-52 15-107,-28 9 427,74-21-700,1 0 0,0 1-1,0 0 1,0 0-1,0 1 1,-9 8-1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7:5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1061 3808,'0'0'5616,"7"-11"-5351,16-31 57,-2-1-1,22-65 1,24-107 492,34-88 272,-97 292-1040,44-114 539,-1-7 230,-45 126-746,0-1 1,1 1 0,0-1 0,0 1 0,6-9 0,-7 13-52,-1 0-1,0 1 1,1-1 0,-1 0 0,1 1 0,0-1 0,0 1 0,-1 0 0,1-1 0,0 1-1,0 0 1,0 0 0,0 0 0,0 1 0,1-1 0,-1 0 0,0 1 0,0-1-1,0 1 1,4 0 0,-4-1-12,0 1 0,0 0-1,0 1 1,0-1 0,0 0-1,0 1 1,0-1 0,0 1 0,0-1-1,0 1 1,0 0 0,0 0-1,-1 0 1,1 0 0,2 2-1,-1 0-2,0 1-1,0-1 0,-1 1 1,1-1-1,-1 1 0,2 4 0,0 0 2,5 10 9,-1 1-1,-1 1 1,0-1 0,4 28 0,10 85 47,-15-86-39,3 20 34,-1 108 1,-8-143-38,-3-1 1,0 0 0,-1 0 0,-2 0 0,-18 53 0,22-78-10,0 0 0,-1 1 0,1-1 0,-1 0 0,0-1-1,0 1 1,-1 0 0,1-1 0,-1 0 0,0 0 0,-6 6 0,6-8 0,0 0 1,0 0 0,0 0 0,0 0-1,0-1 1,0 1 0,0-1 0,0 0 0,0-1-1,-1 1 1,1-1 0,0 1 0,-1-1-1,1-1 1,-5 0 0,-16-2 91,-1-2-1,1-1 1,1-1 0,-46-19 0,15-8 187,43 27-158,10 6-63,5 3 21,5 2-75,0 0-1,0-1 1,0 0 0,1 0-1,-1-1 1,1 0 0,0 0-1,10 0 1,-4 0-4,22 4 0,0-3 1,0-1-1,-1-1 0,55-7 1,-66 2-9,0 0 1,0-2 0,0-1 0,-1-1 0,0-1 0,-1-1-1,32-19 1,10-15 0,-2-3-1,92-87 1,-134 115 0,-11 6 38,-9 8 1,-9 8-9,-11 12-28,0 0-1,2 1 1,0 1 0,1 1-1,0 0 1,-17 29-1,22-31 3,1 0 0,0 0-1,-7 20 1,13-29-3,1 2 0,0-1 1,1 0-1,0 1 0,0-1 0,1 1 0,0-1 1,0 1-1,1 10 0,1-16 0,-1-1 0,1 1-1,-1-1 1,1 1 0,0-1-1,0 1 1,0-1 0,0 0 0,0 1-1,1-1 1,-1 0 0,1 0-1,-1 0 1,1 0 0,0 0 0,2 2-1,0-1 3,1 0 0,-1-1 0,0 1 0,1-1 0,-1 0 0,1 0 0,-1-1 0,7 2 0,-2-1 7,-1 0-1,1-1 1,-1 0 0,1-1 0,-1 0 0,1 0 0,0-1 0,-1 0 0,16-4-1,-19 3 1,0 0 0,0 0 0,0-1-1,0 0 1,-1 0 0,1 0-1,-1 0 1,0 0 0,0-1-1,0 0 1,0 0 0,0 0-1,-1 0 1,0-1 0,3-5 0,-2 2 3,0 1 1,-1-1 0,0 0-1,-1-1 1,0 1 0,0 0 0,-1-1-1,0 1 1,0-12 0,-1 9 1,0 0 1,-1 0 0,-1 0 0,0 1-1,0-1 1,-1 0 0,-5-11-1,5 15-4,0 0 0,0 1 0,-1-1 0,0 1-1,0 0 1,-1 0 0,1 0 0,-1 1 0,-1 0-1,-8-8 1,10 11-9,0-1 0,0 1 1,0 0-1,-1 1 0,1-1 0,-1 1 0,1-1 0,-1 1 1,1 1-1,-1-1 0,0 1 0,1-1 0,-1 1 0,0 1 1,-5 0-1,7-1-2,0 1 0,1-1-1,-1 1 1,0 0 0,0 0 0,1 0 0,-1 0 0,1 0 0,-1 1 0,1-1-1,-1 1 1,1 0 0,0-1 0,0 1 0,0 0 0,0 0 0,0 0 0,0 1-1,0-1 1,1 0 0,-1 1 0,1-1 0,0 1 0,0 0 0,0-1 0,-1 5-1,1-5 1,1 0 0,0 0 0,-1 0 0,1 0 0,0 0 0,0 1 0,0-1 0,1 0 0,-1 0-1,0 0 1,1 0 0,-1 0 0,1 0 0,0 0 0,0 0 0,0 0 0,0 0 0,0-1 0,0 1-1,0 0 1,1 0 0,-1-1 0,0 1 0,1-1 0,0 1 0,-1-1 0,1 0 0,0 0 0,0 0-1,-1 0 1,1 0 0,0 0 0,0 0 0,0 0 0,0-1 0,4 1 0,-1 1 3,1-1 0,-1 0 0,0-1 0,1 1 1,-1-1-1,1 0 0,-1-1 0,1 1 0,-1-1 0,0 0 1,1 0-1,-1-1 0,7-2 0,36-30 83,-39 29-67,-9 5-19,1 0-1,-1-1 1,1 1 0,-1 0-1,1-1 1,-1 1-1,0 0 1,1-1 0,-1 1-1,1-1 1,-1 1-1,0 0 1,0-1-1,1 1 1,-1-1 0,0 1-1,0-1 1,0 1-1,1-1 1,-1 1 0,0-1-1,0 1 1,0-2-1,1 0-3,1-4 2,1 0 0,0 1 0,0 0 0,0 0 0,0 0 0,1 0 0,0 0 0,0 1 0,0 0 0,1-1-1,-1 2 1,9-6 0,8-4 4,39-19 1,-31 18 13,17-13 79,60-45-1,12-9 17,-100 71-590,0 0 1,1 1-1,0 1 0,34-10 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7:5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1392 5320,'0'0'3109,"15"-16"-2716,44-45 189,57-78 0,-80 84-221,-2-2-1,35-77 1,39-129 516,-52 122-373,68-205 583,-105 285-900,13-49 420,-31 101-441,-4 15-13,-5 19-57,-124 440 68,-30-9-144,44-219 66,-18-14 138,109-180-167,-36 65 373,97-179 290,-18 47-647,1 0-1,1 1 0,30-29 1,69-55 126,-10 11-69,7-19-31,258-231 186,-327 308-261,-26 21 18,1 1-1,26-17 1,-46 33-42,0 0 1,0 1-1,0-1 0,0 0 0,0 0 0,-1 0 1,1 0-1,0 0 0,0 0 0,0 0 1,0 1-1,0-1 0,0 0 0,0 0 0,0 0 1,1 0-1,-1 0 0,0 0 0,0 0 1,0 1-1,0-1 0,0 0 0,0 0 0,0 0 1,0 0-1,0 0 0,0 0 0,0 0 0,0 0 1,0 0-1,0 0 0,0 1 0,1-1 1,-1 0-1,0 0 0,0 0 0,0 0 0,0 0 1,0 0-1,0 0 0,0 0 0,0 0 1,1 0-1,-1 0 0,0 0 0,0 0 0,0 0 1,0 0-1,0 0 0,0 0 0,0 0 1,1 0-1,-1 0 0,0 0 0,0 0 0,0 0 1,0 0-1,0 0 0,0 0 0,0 0 0,1-1 1,-9 19 21,-16 23 7,-4-3-29,-32 36 0,5-6 0,9-9 0,-72 101 0,110-149 6,1 0 0,0 1 0,1 0 0,0 0 0,1 0 0,0 1 0,1 0 0,-3 18 0,7-30-5,0-1 1,-1 1-1,1-1 1,0 1-1,0-1 1,0 1-1,0-1 1,0 1-1,0-1 1,0 1-1,0-1 0,0 1 1,1-1-1,-1 1 1,0-1-1,0 1 1,0-1-1,0 0 1,1 1-1,-1-1 1,0 1-1,1-1 1,-1 1-1,0-1 1,1 0-1,-1 1 1,0-1-1,1 0 1,-1 1-1,1-1 1,0 0-1,0 1 2,0-1 1,0 0-1,1 0 1,-1 0-1,0 0 1,1 0-1,-1 0 1,0 0-1,0 0 1,1 0-1,-1-1 0,2 0 1,34-16 41,-13 2-13,-1-1-1,-1-1 1,-1-1-1,0 0 1,-1-2-1,-1 0 0,-1-1 1,19-30-1,-17 20 7,-2-1 0,-1 0 0,-2-2 0,-1 0 0,17-64 0,-17 49 10,-7 27 1,0-2 0,-2 1 0,-1-1 0,2-30 0,-6 53-45,1 0-1,-1 0 1,0 0-1,0 0 1,-1 0-1,1 0 1,0 0-1,0 1 1,0-1-1,0 0 1,-1 0-1,1 0 1,-1 0-1,1 0 1,0 1-1,-1-1 1,1 0-1,-2 0 1,2 0-1,0 1 0,-1 0 1,1 0-1,-1 0 0,1 0 0,-1-1 0,1 1 1,-1 0-1,1 0 0,-1 0 0,1 0 0,0 0 1,-1 0-1,1 0 0,-1 0 0,1 1 0,-1-1 1,1 0-1,-1 0 0,1 0 0,0 0 0,-1 1 1,1-1-1,-1 1 0,-2 0 6,0 1 0,1 1 0,-1-1-1,1 0 1,0 1 0,-1-1 0,1 1 0,-2 4 0,-2 5-4,0 1 1,1-1 0,1 1 0,0 0-1,1 0 1,1 1 0,-1-1-1,1 27 1,2-14-1,1-1 0,1 1 1,10 46-1,-7-49-6,2 0 1,17 42 0,-20-57 4,0 0 0,0-1 0,1 1 1,0-1-1,0 0 0,0 0 1,1-1-1,0 1 0,0-1 1,1-1-1,8 7 0,-12-11-1,-1 0 0,1 1-1,-1-1 1,1-1-1,0 1 1,-1 0-1,1-1 1,0 1-1,0-1 1,-1 0-1,1 0 1,0 0 0,0 0-1,-1 0 1,1 0-1,0-1 1,0 0-1,-1 1 1,1-1-1,-1 0 1,1 0-1,-1-1 1,1 1 0,-1 0-1,1-1 1,-1 0-1,0 1 1,0-1-1,0 0 1,2-3-1,7-6 10,-1-2 0,0 1 0,-1-1 0,9-15 0,-11 15-4,10-14 9,91-155 87,-89 147-57,40-56 0,-58 90-46,0 0 0,0 0 1,0 0-1,0-1 0,0 1 1,0 0-1,0 1 0,0-1 0,0 0 1,1 0-1,-1 0 0,0 1 1,2-2-1,-2 2-2,-1 0 0,1 0 1,-1 0-1,1 0 0,-1 0 1,1 0-1,-1 0 0,1 0 1,-1 0-1,1 1 0,0-1 1,-1 0-1,1 0 0,-1 0 1,1 1-1,-1-1 0,1 0 1,-1 0-1,0 1 0,1-1 1,-1 1-1,1-1 0,0 1 1,1 3-4,1 0 0,-1 1 0,1-1 0,-1 1 0,-1 0 0,3 5 0,13 49-21,-11-34 31,2-1 0,14 35-1,-4-22 35,-4-8 111,24 38 1,-32-57-149,32 42 310,-35-48-291,1 0-1,-1-1 1,1 1 0,-1-1-1,1 0 1,0 0 0,0 0 0,0-1-1,1 0 1,6 3 0,-4-3-17,0-1 0,0 0 0,1 0 1,-1-1-1,0 0 0,1-1 1,7 0-1,49-12 39,-42 7-28,32-13-1,-29 7-2547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27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623 1 8536,'0'0'2546,"-11"8"-1812,8-6-685,-28 20 642,-47 43-1,15 3 355,-55 75-1,-47 85 1024,148-204-1814,-105 145 2240,116-159-2157,-1-1 258,6-26-592,12-57-466,-5 38-2401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7:5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187 107 4616,'0'0'3264,"-8"10"-2895,-16 25 234,-31 55-1,38-57-239,0-1 130,1 0 0,2 2 0,-17 58 0,29-80-254,1 0 0,0 0 0,0 0 0,3 22 0,-2-33-222,0 0 0,0 0 0,1 0 0,-1-1 0,0 1 1,0 0-1,1 0 0,-1 0 0,0-1 0,1 1 1,-1 0-1,1-1 0,-1 1 0,1 0 0,-1-1 0,1 1 1,-1-1-1,1 1 0,0 0 0,-1-1 0,1 0 0,0 1 1,0-1-1,-1 1 0,1-1 0,0 0 0,0 1 1,-1-1-1,1 0 0,0 0 0,0 0 0,0 0 0,0 0 1,-1 0-1,1 0 0,0 0 0,0 0 0,0 0 0,0 0 1,-1 0-1,1-1 0,1 1 0,3-2 40,0 1 0,0-1 0,0 0 0,0 0 0,6-4 0,-1-2 11,1 1 1,-1-1-1,-1-1 1,1 0-1,-2 0 1,10-13-1,43-68 224,-33 45-166,62-107 319,-86 145-407,4-8 36,-8 15-69,0 0 0,0 0 0,0 0 0,0 0 0,0 1 0,0-1 0,0 0 0,0 0-1,0 0 1,0 0 0,0 0 0,0 0 0,0 0 0,0 1 0,0-1 0,1 0 0,-1 0 0,0 0 0,0 0 0,0 0 0,0 0 0,0 0 0,0 0 0,0 0 0,0 0 0,0 0 0,1 0 0,-1 0 0,0 0 0,0 0 0,0 0 0,0 0 0,0 1 0,0-1 0,0 0 0,1 0 0,-1 0 0,0-1 0,0 1 0,0 0 0,0 0 0,0 0 0,0 0 0,0 0 0,1 0 0,-1 0 0,0 0 0,0 0 0,0 0 0,0 0 0,0 34 49,0 13 12,5 53 0,-3-87-48,0 1 0,1 0 0,1-1 0,0 1 0,0-1 0,1 0 0,1-1 0,11 19 0,-14-27-3,-1 0 0,1-1 0,0 1 0,1-1 1,-1 1-1,0-1 0,1 0 0,0-1 0,0 1 1,0-1-1,0 1 0,0-1 0,0 0 0,8 2 1,-8-4-1,-1 1 1,1 0 0,-1-1 0,1 0-1,-1 0 1,1 0 0,-1 0-1,1-1 1,-1 1 0,1-1 0,-1 0-1,1 0 1,-1 0 0,0 0 0,1-1-1,-1 0 1,0 1 0,0-1 0,0 0-1,2-3 1,7-4 25,-1-1 1,0-1-1,-1 0 0,0 0 1,0-1-1,-1 0 0,-1-1 1,0 0-1,-1 0 0,-1-1 1,6-15-1,6-21 102,-11 34-82,-1-1 1,0 1 0,-2-1 0,0 0-1,0 0 1,0-20 0,11 51-10,0-2-48,31 17 0,-38-25 3,-1-1-1,1 0 1,0 0-1,0-1 0,0 0 1,0 0-1,9 0 1,2 0 1,-1-2 0,0-1 0,0 0 1,0-1-1,0-1 0,0 0 0,-1-2 1,22-7-1,-27 7-7,-1 1 1,0-2-1,0 1 1,-1-1-1,1-1 1,-1 0-1,-1-1 1,1 0-1,-1 0 1,-1-1-1,0 0 0,0 0 1,8-12-1,-15 18 3,1 0 0,-1 0 0,0 0 0,0 0 0,0 0 0,0 0 0,-1 0 0,1 0 0,-1 0-1,1 0 1,-1-1 0,0 1 0,-1 0 0,1 0 0,0 0 0,-1 0 0,0 0 0,0 0 0,0-1-1,0 2 1,0-1 0,0 0 0,-1 0 0,1 0 0,-1 1 0,0-1 0,0 1 0,0-1 0,0 1 0,-1 0-1,1-1 1,0 1 0,-1 1 0,0-1 0,1 0 0,-1 1 0,0-1 0,0 1 0,0 0 0,0 0-1,0 0 1,0 0 0,0 0 0,0 1 0,0-1 0,0 1 0,0 0 0,-1 0 0,1 0 0,0 1-1,0-1 1,0 1 0,0-1 0,-4 3 0,-4 1-4,1 0 1,0 1-1,0 0 1,0 1-1,1 0 0,0 1 1,0 0-1,0 0 0,1 1 1,0 0-1,1 0 1,0 1-1,0 0 0,1 0 1,0 0-1,0 1 0,1 0 1,1 1-1,-1-1 1,2 1-1,-1-1 0,2 1 1,-1 0-1,2 0 0,-1 0 1,1 1-1,1-1 1,0 0-1,1 0 0,0 0 1,4 19-1,-2-23 6,0 0-1,0 0 1,1-1 0,0 1 0,0-1-1,0 0 1,1 0 0,0 0-1,0 0 1,0-1 0,1 0-1,0 0 1,0-1 0,0 1-1,0-1 1,8 3 0,2 1 17,0 0 0,1-1 0,0-1 1,1-1-1,26 5 0,-26-8 23,1 0 0,0-2-1,0 0 1,0-1 0,0-1 0,0-1 0,0-1-1,26-8 1,-34 7 37,1 1-1,-1-2 1,18-10-1,-4 1-2529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0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436 354 4312,'0'0'2070,"-7"-13"-1555,0 2-388,0-3 87,0 0 1,-1 1 0,-1 0-1,0 1 1,-19-19 0,21 26-103,-1 0 0,0 1 1,0 1-1,0-1 0,-1 1 1,1 0-1,-1 1 0,0 0 1,1 1-1,-1 0 0,0 0 0,0 0 1,0 1-1,0 1 0,0 0 1,-10 2-1,10-1-25,1 1 0,-1 0 0,1 1 1,0 0-1,0 0 0,1 0 0,-1 1 0,1 1 0,0-1 0,-8 9 0,6-4 17,0 0-1,1 0 0,1 1 0,-1 0 1,2 0-1,-8 17 0,5-5 27,1-1 1,1 1-1,2 0 0,0 1 1,1-1-1,1 1 1,1 30-1,2-42-83,-1 14 120,2-1-1,5 33 0,-4-51-118,-1 1 0,1 0 0,1 0-1,0-1 1,0 1 0,0-1 0,1 0 0,0 0-1,0 0 1,1 0 0,8 8 0,-4-5 32,0-1 0,1 0 0,20 13 0,-24-18-56,-1-1 0,1-1 0,0 1-1,-1-1 1,1 0 0,0 0 0,0-1 0,1 1 0,-1-1 0,9 0 0,13-2 23,-1-1 1,1 0 0,-1-3 0,41-10-1,104-43 100,-142 45-105,-1-1 1,-1-1 0,0-1-1,-1-2 1,39-33-1,108-121 190,-144 141-116,46-67 0,-70 81-46,-8 12-10,-6 9 10,-28 27 47,2 2 1,1 1 0,2 2 0,1 1-1,-49 81 1,70-104-44,1 2 0,-9 20-1,15-32-50,1 0 0,-1 0 0,1 0 0,0 0 0,0 0 0,1 0 0,-1 0 0,1 1 0,0-1 0,0 0 0,0 0 0,1 0 0,-1 0 0,1 0 0,2 7 0,-2-9-13,1 0 0,-1 0 0,1 0 0,-1-1 0,1 1 0,0 0 0,0-1 0,-1 0 0,1 1 0,0-1 0,0 0 0,1 0 0,-1 0 0,0 0 0,0 0 0,0 0 0,1-1 0,-1 1 0,0-1 0,1 0 0,-1 0 0,0 0 0,1 0 0,-1 0 0,0 0 0,1 0 0,1-1 0,7-1 14,0 0 0,0-1-1,-1 0 1,14-5 0,-9 1 0,1-1 1,-2 0-1,1-1 0,-1-1 1,0 0-1,-1-1 0,0 0 0,-1-1 1,0 0-1,-1-1 0,0 0 1,-1-1-1,8-16 0,-15 25-13,-1 0-1,0-1 1,0 1 0,-1 0-1,0-1 1,0 0 0,0 1-1,0-1 1,-1 1 0,0-1-1,0 0 1,-1 1 0,0-1-1,0 0 1,-2-7 0,0 5 9,0-1 1,-1 1-1,0 0 1,0 0 0,-1 0-1,0 0 1,0 1-1,-10-11 1,13 16-15,0 0-1,0 1 1,0-1-1,0 0 1,0 1 0,0-1-1,0 1 1,0 0-1,-1 0 1,1 0 0,-1 0-1,1 0 1,-1 0-1,1 1 1,-1-1 0,1 1-1,-1 0 1,1 0-1,-1 0 1,1 0 0,-1 0-1,0 0 1,1 1-1,-1-1 1,1 1 0,-1 0-1,1 0 1,0 0-1,-1 0 1,-3 2 0,0 1-4,1 0 0,-1 0 1,1 0-1,0 0 1,0 1-1,0 0 0,0 0 1,1 0-1,0 1 1,-5 8-1,8-11-2,0-2-1,0 0 1,0 0 0,1 0-1,-1 1 1,0-1 0,1 0 0,-1 0-1,1 0 1,0 0 0,-1 1-1,1-1 1,0 0 0,0 3 0,0-3-1,1-1 1,0 1 0,0-1 0,0 1 0,0-1 0,0 1 0,0-1 0,0 0 0,0 0-1,0 1 1,1-1 0,-1 0 0,0 0 0,0 0 0,0 0 0,0 0 0,0 0 0,2-1-1,46-1 1,55-10 0,-62 6 0,0 1 0,48 2 0,-85 3 7,0 1-1,0-1 0,0 1 0,-1 0 0,1 0 0,0 1 0,0-1 0,-1 1 0,1 0 0,0 0 0,-1 1 1,0-1-1,0 1 0,0 0 0,0 0 0,0 1 0,0-1 0,-1 1 0,0 0 0,5 6 0,-5-5 4,0 1-1,0 0 1,-1 0-1,1 0 1,-1 0-1,-1 1 1,1-1-1,-1 0 1,0 1-1,-1-1 1,1 1-1,-1-1 1,-1 1-1,1-1 1,-2 8-1,-5 20 101,0 0 0,-21 55 0,20-53 214,36-86-155,3 1 1,1 1 0,42-46-1,-73 93-166,-1 0-1,1 0 0,0 0 0,-1 0 0,1 0 0,0 0 0,0 0 1,0 0-1,0 0 0,0 1 0,0-1 0,0 0 0,0 1 0,0-1 1,0 0-1,0 1 0,0-1 0,1 1 0,-1 0 0,0-1 0,0 1 1,0 0-1,1 0 0,-1 0 0,0 0 0,1 0 0,-1 0 0,0 0 1,0 0-1,0 0 0,1 1 0,-1-1 0,0 1 0,0-1 1,0 1-1,1-1 0,-1 1 0,0-1 0,0 1 0,0 0 0,1 1 1,4 4-2,-1 1 0,0-1 0,0 1 0,-1 0 0,6 12 0,5 7 2,-8-18 6,-1 1 0,1-1-1,0 0 1,1-1 0,0 0-1,12 9 1,-16-14-5,0 0 0,0 0 0,1 0 0,-1 0 0,1-1 0,-1 1 0,1-1 0,-1 0 0,1-1 0,0 1 0,-1-1 0,1 0-1,0 0 1,-1 0 0,1-1 0,8-1 0,-2-2 5,0 1 0,0-2-1,0 1 1,-1-2-1,0 1 1,0-1 0,0-1-1,-1 0 1,0 0-1,15-16 1,5-9 45,39-56 0,-44 55-26,-6 5 12,25-47 1,2-5 106,-21 44 13,-24 36-159,0-1 0,0 1-1,1 0 1,-1 0 0,0 0 0,0 0-1,1 0 1,-1 1 0,0-1 0,0 0-1,0 0 1,1 0 0,-1 0 0,0 0-1,0 0 1,0 0 0,1 0 0,-1 0-1,0 1 1,0-1 0,0 0 0,0 0 0,1 0-1,-1 0 1,0 0 0,0 1 0,0-1-1,0 0 1,0 0 0,0 0 0,0 1-1,1-1 1,-1 0 0,0 0 0,0 0-1,0 1 1,0-1 0,0 0 0,0 0-1,0 0 1,0 1 0,0-1 0,0 0-1,3 15-5,1 33-30,-3 0 1,-7 83-1,1-64 12,4-33 16,1-13-14,-1 1 1,-1-1-1,-1 1 0,-1-1 1,0 0-1,-9 23 0,12-42 23,0 1-1,0-1 0,0 0 1,0 0-1,-1 1 1,1-1-1,-1 0 0,0 0 1,1 0-1,-1 0 0,0-1 1,0 1-1,0-1 1,0 1-1,0-1 0,0 1 1,-1-1-1,1 0 0,0 0 1,-1 0-1,1 0 1,-1-1-1,1 1 0,-1-1 1,1 1-1,-1-1 0,0 0 1,1 0-1,-1 0 1,1 0-1,-1-1 0,1 1 1,-1-1-1,1 1 0,-5-3 1,-7-2 22,0-1 1,0-1 0,1 0-1,-23-18 1,18 13-10,-2-2 42,17 11-47,-1 0 0,0 0 0,1 0-1,-1 0 1,-1 1 0,1-1 0,0 1 0,0 0 0,-1 1 0,-8-3 0,13 4-10,-1 0 1,1 1-1,-1-1 1,1 0-1,0 0 1,-1 1-1,1-1 0,0 0 1,-1 1-1,1-1 1,0 0-1,-1 1 1,1-1-1,0 1 1,0-1-1,0 0 1,-1 1-1,1-1 1,0 1-1,0-1 1,0 1-1,0-1 1,0 1-1,0-1 0,0 0 1,0 1-1,0-1 1,0 1-1,0-1 1,0 1-1,0-1 1,0 1-1,4 16-1,-2-15 1,0 0 0,0 0-1,0 0 1,1 0 0,-1-1 0,1 1-1,-1-1 1,1 1 0,-1-1-1,1 0 1,0 0 0,0 0-1,-1 0 1,1-1 0,0 1 0,0-1-1,0 1 1,6-1 0,5 0-7,0-1 1,20-3-1,7-3 14,1-1 1,-1-2-1,53-22 1,-70 23 9,-1-2 0,1-1 1,-2-1-1,0-1 0,-1-1 0,33-29 1,-39 28-36,-1-1 1,-1 0 0,18-31-1,-10 15-20,-13 18 30,-6 12 6,-6 12 2,-6 16-7,-2 3-45,-11 41 1,21-61 43,0 0 0,1 1 0,-1-1 0,2 0 0,-1 1 0,1-1 0,1 0 0,-1 0 0,1 1 0,3 8 0,-3-13 2,0-1 0,1 0 0,-1 0 0,1 0 0,-1 0 0,1 0 0,0 0 0,0 0 0,1-1 0,-1 1 0,1-1 0,-1 1 0,1-1 0,0 0 0,-1 0 0,1 0 0,0 0 0,0-1 0,1 1 0,-1-1 0,0 0 0,0 0 0,1 0 0,5 1 0,-1-1 7,0-1 1,-1 1-1,1-1 0,0-1 1,0 1-1,0-1 1,0-1-1,0 1 0,14-6 1,48-22 49,126-70 0,-173 85-38,1 1 1,0 1-1,1 2 0,0 0 0,36-8 0,-58 17-4,1 1 0,-1-1-1,1 1 1,-1-1 0,1 1 0,0 0 0,-1 0-1,1 1 1,6 1 0,-20 16 32,-8 6-37,-1 0 0,-1-2 0,-1-1-1,-24 20 1,21-20-27,1 1 0,1 1 0,-25 34 0,46-56 21,0 1 0,0-1 1,0 1-1,0-1 0,0 1 0,0-1 1,1 1-1,-1 0 0,1-1 0,-1 1 1,1 0-1,-1 0 0,1-1 0,0 1 1,0 0-1,0 0 0,0 0 0,0-1 1,0 1-1,1 0 0,0 2 0,0-2 2,0-1 0,0 1 0,0-1-1,0 1 1,0-1 0,1 0 0,-1 0-1,1 1 1,-1-1 0,0 0 0,1-1-1,0 1 1,-1 0 0,1 0 0,0-1-1,-1 1 1,1 0 0,0-1 0,-1 0 0,1 1-1,3-1 1,5 1 8,-1-1 0,1 0 0,0-1 0,-1 0 0,1 0 0,0-1 0,-1 0 0,0-1 0,1 0 0,-1 0 0,0-1 0,-1 0 0,1-1 0,-1 0 0,1 0 0,-2-1 0,10-8 0,-3 2 3,0-2 1,-1 0-1,-1 0 1,0-1-1,-1-1 1,-1 0 0,17-34-1,7-36 6,34-135 1,-51 146-95,15-138 0,-32 209 71,0 1-1,0-1 0,0 1 1,0 0-1,0-1 0,-1 1 1,1 0-1,-1-1 0,0 1 1,-2-6-1,-2 16-7,1-1 0,0 1 0,1 0-1,-6 14 1,-10 30-25,2 2-1,2 0 0,2 1 1,3 1-1,2-1 0,3 2 1,1 61-1,4-102 23,1 1-1,0 0 1,1 0-1,1-1 1,0 0 0,9 22-1,-10-30 18,1 0-1,0-1 0,1 1 1,-1-1-1,1 0 0,1 0 1,-1 0-1,1 0 1,0-1-1,0 0 0,1 0 1,-1 0-1,1-1 0,0 0 1,12 6-1,-10-7 1,1 0 0,0 0 0,0-1 0,0 0 0,0-1 0,0 0 0,1-1 0,-1 1 0,0-2 0,0 1 0,16-4 0,7-3-35,59-20-1,-76 21 45,-1 0 0,0 0 0,0-1 0,-1-1 0,0-1 0,0 1-1,-1-2 1,0 0 0,0-1 0,-1 0 0,-1 0 0,0-1 0,0 0-1,-2-1 1,1 0 0,7-17 0,-15 27-2,0 0 0,0-1 0,0 1 0,0 0 0,-1 0 0,1-1 0,-1 1 0,0 0 0,0-1 0,0 1 0,0 0 0,0-1 0,-1 1 0,0 0 0,-1-5 0,1 7-4,1-1-1,-1 1 1,0-1-1,0 0 1,0 1-1,0-1 1,0 1 0,0 0-1,0-1 1,0 1-1,-1 0 1,1 0 0,0 0-1,-1 0 1,1 0-1,-1 0 1,0 0-1,1 0 1,-1 1 0,1-1-1,-1 1 1,0-1-1,0 1 1,1-1 0,-1 1-1,0 0 1,0 0-1,1 0 1,-1 0-1,-2 0 1,-3 2 0,-1-1 0,0 1 0,1 0 0,0 1 1,-1 0-1,1 0 0,0 0 0,0 1 0,1 0 0,-1 1 0,1-1 0,0 1 0,0 0 0,-6 7 1,1 1-13,0 0 1,1 0-1,1 1 1,0 0-1,-11 25 1,17-34 7,1 0-1,0 0 1,1-1-1,-1 1 1,1 0-1,0 0 1,0 0-1,1 1 1,-1-1-1,1 0 1,0 0-1,1 0 1,-1 0-1,1 0 1,0 0-1,0 0 1,1 0-1,-1 0 1,1 0-1,0 0 1,0-1 0,1 1-1,0-1 1,-1 1-1,2-1 1,-1 0-1,0 0 1,1-1-1,-1 1 1,1-1-1,5 4 1,2 1-2,0-1 0,0-1 0,0 1 0,1-2 0,0 0 0,0 0 0,1-1 0,-1-1 0,1 0 0,0 0 0,18 0 0,-18-2 5,1-1 0,-1 0 0,1-1 0,-1-1 0,1 0 0,-1-1 0,0-1 0,0 0-1,0 0 1,-1-1 0,1-1 0,-1 0 0,0-1 0,-1 0 0,0-1 0,0 0 0,-1 0-1,14-14 1,-19 15 13,0-1-1,0 1 1,-1-1-1,0 0 1,0 0-1,0 0 1,-1 0-1,-1-1 1,1 1-1,-1-1 0,-1 0 1,2-14-1,-3 21-14,0 1-1,0 0 1,0 0-1,0 0 1,1 0 0,-1-1-1,1 1 1,-1 0-1,1 0 1,-1 0-1,1 0 1,-1 0-1,1 0 1,0 0-1,0 0 1,0 0-1,-1 0 1,1 1-1,0-1 1,0 0-1,0 1 1,0-1 0,0 0-1,0 1 1,1-1-1,-1 1 1,0-1-1,0 1 1,0 0-1,0 0 1,0-1-1,1 1 1,1 0-1,1 1-5,-1-1 0,1 1 0,0 0 0,-1 0 0,1 1 0,-1-1 0,0 1 0,1-1 0,-1 1 0,0 0 0,0 1 0,0-1 0,0 0 0,0 1 0,4 5 0,6 6-48,19 29 0,-27-35 50,19 29 21,-12-18 8,0 0-1,29 30 1,-36-44-25,0 0 1,1-1-1,-1 0 0,1-1 1,0 1-1,0-1 0,1 0 1,-1 0-1,1-1 0,-1 0 0,1 0 1,0-1-1,0 0 0,0 0 1,-1 0-1,1-1 0,10-1 1,5-1 13,0-1 0,0-1 0,0-1 0,22-8 0,-27 8-3,0-2 0,-1 0 0,1-1 0,-1-1 0,-1 0 0,0-1 0,0-1 0,14-13 0,-26 21-10,1-1-1,-1 0 1,1 0 0,-1 0 0,0 0 0,-1-1 0,1 1 0,-1-1-1,0 1 1,0-1 0,0 0 0,-1 0 0,0 0 0,1 0 0,-2 0 0,1-8-1,-1 12 0,0 1 0,0 0 0,0-1 0,0 1 0,0-1 0,0 1 0,-1-1 0,1 1 0,0-1 0,0 1 0,0 0 0,-1-1 0,1 1 0,0-1 0,-1 1 0,1 0 0,0-1 0,-1 1 0,1 0 0,0-1 0,-1 1 0,1 0 0,-1 0 0,1 0 0,-1-1 0,1 1 0,-1 0 0,1 0 0,0 0 0,-1 0 0,1 0 0,-1 0 0,1 0 0,-1 0 0,1 0 0,-1 0 0,1 0 0,-1 0 0,1 0 0,-1 0 0,1 0 0,-1 0 0,1 0 0,-1 1 0,1-1 0,0 0 0,-1 0 0,1 1 0,-1-1 0,0 1 0,-22 15 0,7-2-13,1 0 0,-24 30 0,34-39 9,1 2-1,-1-1 0,1 1 0,1-1 0,-1 1 0,1 0 1,0 0-1,1 1 0,0-1 0,-3 15 0,5-20 2,0 0-1,0 0 0,0-1 0,1 1 0,-1 0 0,1-1 1,-1 1-1,1 0 0,-1-1 0,1 1 0,0-1 0,0 1 1,0-1-1,0 1 0,0-1 0,0 1 0,0-1 0,1 0 1,-1 0-1,0 0 0,1 1 0,-1-1 0,1-1 0,-1 1 1,1 0-1,2 1 0,5 2-5,0-1 1,0 0-1,15 3 1,-20-6 5,23 5-3,0-2 0,0 0-1,38-2 1,85-12 54,-116 8-40,5-2 11,0-2-1,48-14 1,-67 18-18,-15 7 5,-10 4 14,-34 28 32,26-26-60,2 0 0,0 1 1,0 0-1,1 1 1,0 0-1,-15 24 0,25-35 8,-1 1-1,0-1 0,1 0 0,-1 1 1,1-1-1,-1 1 0,1-1 1,0 1-1,0-1 0,-1 1 0,1-1 1,0 1-1,0-1 0,1 1 1,-1-1-1,0 1 0,0 0 0,1-1 1,-1 0-1,1 1 0,0 1 0,0-2 2,0 0 0,-1 0-1,1 0 1,0-1 0,0 1-1,0 0 1,0-1 0,0 1-1,0 0 1,0-1-1,0 1 1,0-1 0,0 0-1,1 1 1,-1-1 0,0 0-1,0 0 1,0 1 0,0-1-1,1 0 1,-1 0 0,0 0-1,0-1 1,0 1-1,0 0 1,1 0 0,-1-1-1,1 0 1,18-5 19,-1-1 0,0-1 0,-1-1 0,0-1 0,0 0-1,-1-1 1,0-1 0,-1-1 0,0 0 0,-1-1 0,17-21 0,-5 2 6,-1-1 0,-1-1-1,-3-1 1,27-56 0,-18 24 22,-3-2 0,31-116 0,-56 178-45,-1 0 0,-1 0 1,0 0-1,0 0 0,0 0 0,-1-9 1,-3 13-30,-3 10 10,-8 23-2,2 0-1,1 1 1,1 0-1,-8 45 0,11-47 8,-2 9-1,-60 279-120,48-187 210,-1 4-3086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1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67 436 3808,'0'0'3826,"-3"12"-3715,-6 22-36,-41 170 589,48-193-607,1-1 0,0 1 1,0-1-1,1 0 0,1 1 1,2 14-1,-3-21-28,1 0 1,1 0-1,-1 1 0,1-1 1,-1 0-1,1 0 0,0-1 1,1 1-1,-1 0 0,0-1 1,1 1-1,0-1 0,0 0 1,0 0-1,0 0 0,1 0 1,5 3-1,-7-5-5,1 0 0,0 0 0,0 0 0,0 0 0,0 0 0,0-1 0,0 0 0,0 1 0,0-1 0,0 0 0,0-1 0,0 1 0,0 0 0,4-2-1,1 0 27,-1 0-1,1 0 0,-1-1 0,10-4 0,-5-1 31,0 1 0,-1-2 0,0 1 0,-1-1-1,14-16 1,41-58 375,-45 53-195,-2-2 0,-2 0 1,25-66-1,-36 72-24,-4 25-225,-1 0 0,0 0 0,0 0-1,0 0 1,0 0 0,0 0 0,0 0 0,0 0-1,0 0 1,0 0 0,0 0 0,0 0-1,0 0 1,-1 0 0,1 0 0,0 0-1,-1 0 1,1 0 0,-1 0 0,1 1 0,-2-2-1,1 2-3,0 1-1,1-1 0,-1 1 1,0-1-1,0 1 0,0 0 1,1 0-1,-1-1 1,1 1-1,-1 0 0,0 0 1,1 0-1,-1 0 0,1 0 1,0 0-1,-1-1 0,1 3 1,-2 1 12,-6 10-5,2 0-1,0 1 1,1 0 0,0 0 0,1 0 0,1 1 0,0-1 0,0 29 0,2-32-3,1 0 0,1 0 0,0 0 1,1 0-1,0-1 0,0 1 0,2 0 0,-1-1 1,2 1-1,-1-1 0,1 0 0,8 12 0,-10-20 5,0 1-1,0 0 0,0 0 0,0-1 0,1 0 1,0 0-1,-1 0 0,1 0 0,0 0 1,0-1-1,1 0 0,-1 0 0,0 0 0,7 2 1,-7-3 0,-1-1-1,0 1 1,0-1 0,0 0 0,0 0 0,1 0 0,-1 0 0,0 0-1,0-1 1,0 1 0,1-1 0,-1 0 0,0 0 0,0 0 0,0-1-1,-1 1 1,1-1 0,0 1 0,0-1 0,-1 0 0,5-4 0,15-17 122,-1-2 1,-2 0 0,30-48-1,17-39 517,-66 112-652,0-1 0,0 1 0,0 0 0,0 0 0,0 0 0,0 0 0,0 0 0,1 0 1,-1-1-1,0 1 0,0 0 0,0 0 0,0 0 0,0 0 0,0 0 0,0 0 0,0 0 0,0-1 0,0 1 0,0 0 0,1 0 0,-1 0 1,0 0-1,0 0 0,0 0 0,0 0 0,0 0 0,0 0 0,1 0 0,-1 0 0,0 0 0,0 0 0,0 0 0,0 0 0,0 0 0,0 0 1,1 0-1,-1 0 0,0 0 0,0 0 0,0 0 0,0 0 0,0 0 0,1 0 0,-1 0 0,0 0 0,0 0 0,0 0 0,0 0 0,0 0 1,2 9 76,-3 13-32,-7 59 52,-5 99 147,13-179-241,0 0 0,0 0 0,0 0-1,0 0 1,0 0 0,0 0 0,0-1 0,0 1 0,0 0 0,1 0 0,-1 0 0,0 0 0,1 0-1,-1 0 1,1-1 0,-1 1 0,2 1 0,-2-2-1,0 0-1,1 1 1,-1-1 0,1 0-1,-1 0 1,0 0 0,1 0 0,-1 0-1,1 0 1,-1 0 0,1 0-1,-1 0 1,1 0 0,-1 0-1,0 0 1,1 0 0,-1 0-1,1 0 1,-1 0 0,1 0-1,-1-1 1,0 1 0,1 0-1,0-1 1,27-23 147,-24 20-151,33-33 83,137-127 412,-161 151-432,-12 11-49,1 1-1,-1-1 1,0 0-1,1 1 1,0-1 0,-1 1-1,1-1 1,0 1-1,0 0 1,0 0-1,-1-1 1,1 1 0,1 1-1,-1-1 1,0 0-1,0 0 1,0 1 0,0-1-1,0 1 1,4 0-1,-6 1-9,1-1 0,0 1 0,-1 0-1,1 0 1,0 0 0,-1 0 0,1 0-1,-1 0 1,1 0 0,-1 1-1,0-1 1,1 0 0,-1 0 0,0 0-1,0 0 1,0 0 0,0 1 0,0-1-1,0 0 1,0 0 0,-1 1-1,1 1 7,-5 65 95,3-53-94,1-1-1,0 1 1,0-1-1,2 1 1,-1 0 0,2-1-1,5 23 1,-7-35-6,1-1 0,-1 1 0,1-1 0,0 1 0,-1-1 0,1 1 0,0-1 1,0 0-1,0 0 0,0 1 0,0-1 0,0 0 0,1 0 0,-1 0 0,0 0 0,0 0 0,1 0 0,-1 0 1,1-1-1,-1 1 0,3 0 0,-2 0 3,1-1 0,0 1 1,0-1-1,-1 0 1,1 0-1,0 0 0,0-1 1,-1 1-1,1-1 0,0 1 1,3-2-1,4-2 14,0-1 0,0 0 1,-1 0-1,0 0 0,11-10 0,-7 5 0,-1-1 1,0 0-1,0-1 0,-1 0 0,-1 0 0,0-1 1,-1-1-1,0 0 0,8-20 0,-13 26 2,-1 0-1,1 0 1,0 1 0,1-1-1,0 1 1,0 0 0,7-8-1,-13 20-1,-1 1 0,1-1 0,0 1 0,0 9 0,-1-3-10,1-5-4,0-1 0,0 0 0,0 0 0,1 1 0,0-1 0,0 0 0,1 1 0,-1-1 0,1 0 0,1 0-1,-1 0 1,1 0 0,0 0 0,1 0 0,-1 0 0,1-1 0,0 1 0,8 9 0,-9-13-6,0-1 0,0 1 1,0-1-1,0 0 0,0 1 1,0-1-1,0 0 0,0 0 1,1-1-1,-1 1 0,0 0 1,1-1-1,-1 1 0,0-1 1,1 0-1,-1 0 0,1 0 1,-1 0-1,0 0 0,1-1 1,-1 1-1,1-1 0,-1 1 1,3-2-1,4-1 14,0 0 0,-1-1 1,1 0-1,13-9 0,0-2 80,0-2 0,-1 0 0,-1-1 0,23-27 0,-14 3 297,-28 41-338,2-11 478,0 9-532,0 1-1,0-1 0,-1 1 1,1-1-1,-1 0 1,0 0-1,0 0 0,0 0 1,0-1-1,0 1 0,1-5 1,14-46 28,-6 15-14,59-172 68,-37 104-15,-30 96-61,4-8 2,-1 0 0,-1-1 1,-1 1-1,3-35 0,-16 74-75,-121 408-57,54-161 76,42-156 34,-44 134-19,57-187-5,-4-1 1,-35 60-1,60-116 38,-1 0-1,1 0 0,-1 0 1,1 0-1,-1 0 1,1-1-1,-1 1 0,0 0 1,1 0-1,-1-1 0,0 1 1,0-1-1,0 1 0,-1 0 1,2-1-1,0 0-1,0 0 1,-1 0 0,1 0 0,0 0-1,0 0 1,-1 0 0,1 0 0,0 0 0,0 0-1,-1 0 1,1-1 0,0 1 0,0 0-1,-1 0 1,1 0 0,0 0 0,0 0 0,0-1-1,0 1 1,-1 0 0,1 0 0,0 0 0,0-1-1,0 1 1,0 0 0,0 0 0,0-1-1,-1 1 1,1 0 0,0 0 0,0-1 0,0-2 4,-1 0 0,1 1 0,-1-1 1,1 0-1,0 0 0,0 0 0,0 1 0,1-4 1,5-18 15,0 1 0,1 0 0,2 0 0,0 1 0,2 0 0,0 1 0,20-29 0,7 0 39,72-74 0,-58 67-12,88-84 37,-92 93-76,-36 33-5,27-22 0,-38 37-5,-1-1 0,0 1 0,1-1 0,-1 1 0,1 0 0,-1-1 0,0 1 0,1 0 0,-1-1 0,1 1 0,-1 0 0,1 0 0,-1 0 0,1-1 0,-1 1 0,1 0 0,-1 0 0,1 0 0,0 0 0,-1 0 0,1 0 0,-1 0 0,1 0-1,-1 0 1,1 0 0,0 0 0,-1 1-2,1-1 0,-1 1-1,0 0 1,1-1-1,-1 1 1,0-1 0,0 1-1,0 0 1,1-1-1,-1 1 1,0-1 0,0 1-1,0 0 1,0-1-1,0 1 1,0 0 0,0-1-1,-1 2 1,-7 33-121,7-32 116,-47 171 79,47-169-70,0 0-1,0 0 1,1 0 0,0 1-1,0-1 1,0 0 0,2 8-1,-2-11 2,0-1 0,1 1 0,-1-1 0,0 1 0,1-1 0,0 0 0,-1 1 0,1-1 0,0 0 0,-1 1 0,1-1 0,0 0 0,0 0 0,0 0 0,0 0 0,0 0 0,1 0 0,-1 0 0,0 0 0,0 0-1,0-1 1,1 1 0,-1 0 0,1-1 0,-1 1 0,0-1 0,1 1 0,-1-1 0,3 0 0,4 0 10,-1 0-1,0-1 1,1 0-1,-1 0 1,0-1 0,0 0-1,0 0 1,0-1-1,-1 0 1,1 0-1,0 0 1,-1-1 0,0 0-1,0-1 1,0 1-1,-1-1 1,1 0-1,-1 0 1,0-1 0,5-8-1,-4 8 5,-2-1 0,1 0 0,-1 0 0,0-1-1,0 1 1,-1-1 0,0 0 0,-1 1 0,1-1-1,-1-1 1,-1 1 0,0 0 0,0 0 0,-1 0 0,1-1-1,-2 1 1,-2-16 0,3 21-13,-1 1 1,0 0-1,0-1 0,0 1 1,-1 0-1,1 0 0,0 0 1,-1 0-1,1 0 0,-1 0 0,0 0 1,0 1-1,1-1 0,-1 1 1,0-1-1,0 1 0,-1 0 1,1-1-1,0 1 0,0 0 1,-1 0-1,1 1 0,0-1 0,-1 1 1,1-1-1,-1 1 0,1-1 1,-4 1-1,-8 0 15,0 0-1,0 1 1,-26 5-1,23-3 18,-29 4 31,87-7-49,1-2 1,75-13-1,-98 10-9,0 0-1,0-1 1,0 0-1,-1-2 1,0 0-1,-1-2 1,0 1-1,22-18 1,-32 22-3,7-5 2,-1-1 0,-1 0 0,15-16 0,39-42-86,-65 68 82,0 0-1,-1 1 0,1-1 0,-1 0 0,1 1 0,0-1 0,-1 0 0,1 1 1,0-1-1,0 1 0,0-1 0,-1 1 0,1 0 0,0-1 0,0 1 1,0 0-1,0-1 0,0 1 0,0 0 0,0 0 0,0 0 0,-1 0 1,1 0-1,0 0 0,2 0 0,-2 1-1,0 0 0,0 0 0,0-1 0,-1 1 0,1 0 0,0 0 0,0 0 1,-1 0-1,1 0 0,-1 0 0,1 0 0,-1 0 0,1 0 0,-1 0 0,0 0 0,1 0 0,-1 2 0,2 5-9,-2 0 0,1 0 0,-1 0 0,-1 15 0,-9 56 24,-9 92-73,19-167 56,-1 0 1,2 0 0,-1-1 0,0 1-1,1 0 1,-1 0 0,1-1-1,0 1 1,0 0 0,4 6 0,-4-9 1,-1 0 1,1 0-1,0 0 1,0 0-1,0 0 0,0 0 1,0 0-1,0 0 1,0 0-1,1 0 1,-1-1-1,0 1 1,0 0-1,1-1 1,-1 1-1,0-1 1,1 0-1,-1 1 0,0-1 1,1 0-1,-1 0 1,1 0-1,-1 0 1,0 0-1,1 0 1,-1 0-1,1 0 1,-1-1-1,0 1 1,1 0-1,-1-1 1,2 0-1,13-5 27,0-1 0,-1-1 0,0 0 0,0-1 0,-1 0 0,0-1 0,0-1 0,17-18 0,7-12 75,42-57-1,-24 26-8,-53 68-86,0 0 0,0 1 0,1-1 1,-1 1-1,1 0 0,0 0 0,6-4 1,-10 7-8,1 0 1,-1-1 0,1 1 0,-1 0-1,1 0 1,-1 0 0,1 0-1,-1 0 1,1 0 0,-1 0 0,1 0-1,-1 0 1,0 0 0,1 0 0,-1 0-1,1 0 1,-1 0 0,1 0-1,-1 1 1,1-1 0,-1 0 0,1 0-1,-1 1 1,0-1 0,1 0 0,-1 0-1,0 1 1,1-1 0,0 1-1,0 1 3,0 0-1,0 0 0,0 0 0,-1 0 1,1 0-1,0 0 0,-1 0 0,0 0 1,1 1-1,-1 3 0,0 24 40,-1 1 0,-1 0 1,-10 45-1,6-39 19,7-16-18,-1-21-40,0 1 0,0-1 0,0 1 0,0-1 0,1 1 0,-1-1 0,0 0 0,0 1 0,1-1 0,-1 1 0,0-1 0,1 0 1,-1 1-1,0-1 0,1 0 0,-1 1 0,1-1 0,-1 0 0,0 1 0,1-1 0,-1 0 0,2 0 0,-1 0 5,1 0 1,0 0-1,0 0 0,0 0 0,0-1 0,0 1 0,0-1 0,0 1 1,0-1-1,-1 0 0,1 0 0,0 0 0,-1 0 0,1 0 0,2-2 1,6-6 19,0 1 0,-1-1 0,0-1 1,11-15-1,22-23 58,-37 44-71,-1 0-1,-1 1 0,1 0-1,0 0 1,-1 0-1,9-4 1,-11 7-14,-1-1 0,0 1 0,1 0 0,-1 0 0,0 0 0,1 0 0,-1 0 0,0 0 0,1 0 0,-1 0 0,0 0 0,1 0 0,-1 0 0,0 0 0,1 0 0,-1 0 0,1 0 0,-1 0 0,0 0 0,1 1 0,-1-1 0,0 0 0,0 0 1,1 0-1,-1 1 0,0-1 0,1 0 0,-1 0 0,0 0 0,0 1 0,1-1 0,-1 2 0,1-1 0,0 1 1,-1-1-1,0 1 1,1 0-1,-1-1 0,0 1 1,0-1-1,0 1 1,0 0-1,0 2 0,-8 50 67,6-42-44,0 1 1,0 0-1,1 0 1,1 0-1,1 18 1,-1-30-24,1-1 0,-1 0 0,0 0 1,0 1-1,0-1 0,0 0 0,1 1 0,-1-1 1,0 0-1,0 1 0,1-1 0,-1 0 0,0 0 0,0 0 1,1 1-1,-1-1 0,0 0 0,1 0 0,-1 0 0,0 0 1,1 1-1,-1-1 0,0 0 0,1 0 0,-1 0 0,1 0 1,-1 0-1,0 0 0,1 0 0,-1 0 0,0 0 0,1 0 1,-1 0-1,0 0 0,1 0 0,-1-1 0,0 1 1,1 0-1,-1 0 0,0 0 0,1 0 0,-1-1 0,0 1 1,1 0-1,-1 0 0,0-1 0,0 1 0,1 0 0,20-15 6,-17 12-3,42-36 2,-30 25 18,0 1-1,29-18 0,-43 29-18,0 1 1,1 0-1,-1 0 0,1 0 1,-1 1-1,1-1 0,-1 1 1,1-1-1,-1 1 1,1 0-1,0 0 0,-1 0 1,1 0-1,0 0 0,-1 1 1,1-1-1,-1 1 0,1 0 1,-1 0-1,1 0 0,-1 0 1,1 0-1,1 2 1,6 3-11,-1 1 1,0 0 0,0 1 0,8 9 0,14 11-35,86 51-44,-59-41 25,-44-26-61,-8-7-2400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1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85 166 9536,'0'0'24,"-47"-83"-64,27 49 8,4 9 256,14 13 0,8 6-48,12 2 8,8 2-16,3 2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1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1368 5824,'0'0'4344,"-3"-14"-3984,-19-209 1085,16-41-403,0-6-57,-4 121-282,-3-85 322,13 212-893,2 0 0,0 0 1,2 1-1,0-1 0,1 1 1,16-40-1,-20 59-122,0 0 1,0 1-1,0-1 0,0 1 0,0 0 0,0-1 0,1 1 1,-1 0-1,1 0 0,-1 0 0,1 0 0,-1 0 0,1 0 1,0 0-1,-1 0 0,1 1 0,0-1 0,0 1 0,-1-1 1,1 1-1,0 0 0,0-1 0,0 1 0,0 0 0,-1 0 1,1 1-1,0-1 0,0 0 0,3 1 0,5 2 15,0-1 0,0 1-1,18 8 1,0 3-3,-2 1 0,0 1 1,0 1-1,-2 1 0,0 1 0,-1 1 0,-1 1 0,-1 1 0,23 33 0,-39-49-21,0 1-1,-1 0 0,0 0 1,0 0-1,0 0 0,-1 1 0,0 0 1,-1 0-1,0-1 0,0 1 0,1 16 1,-3-18-4,0 0 1,0 0 0,-1-1-1,0 1 1,0 0 0,0 0-1,-1-1 1,0 1 0,0-1-1,0 1 1,-1-1 0,0 0-1,0 0 1,0 0 0,-1 0-1,1-1 1,-8 7 0,3-2 3,-2-1 0,1-1 0,-1 1 0,0-2 0,0 1 1,-1-2-1,-14 7 0,0-3 17,-1-1 0,-33 6-1,-4 0 103,1 4-1,1 2 0,-90 42 1,135-54-90,1 1 1,0 1-1,1 0 1,0 1-1,1 1 1,0 0-1,1 1 0,0 0 1,1 1-1,0 0 1,1 0-1,1 1 1,-9 20-1,8-14 8,1 1 0,0 1 0,2 0 0,1 0 0,1 0 0,1 0-1,1 1 1,1 0 0,1 31 0,1-42-13,1 1 1,1-1-1,0 1 0,1-1 0,0 0 0,1 0 1,9 20-1,-11-28-13,1-1-1,-1-1 1,0 1 0,1 0-1,0-1 1,0 1 0,0-1 0,0 0-1,0 0 1,1 0 0,-1 0 0,1-1-1,0 1 1,0-1 0,0 0 0,0 0-1,0 0 1,0-1 0,0 1 0,1-1-1,-1 0 1,1-1 0,-1 1 0,1-1-1,-1 1 1,6-2 0,5 0 20,1-2-1,-1 0 1,0 0 0,0-1 0,-1-1-1,1-1 1,20-10 0,95-64 228,-40 23-82,-81 51-158,12-7 46,0 2 0,0 0 0,1 1 0,36-10 0,-54 19-57,0 1 0,0 0-1,0-1 1,0 1 0,0 1-1,0-1 1,0 1 0,1 0-1,-1-1 1,-1 2 0,1-1-1,0 0 1,0 1 0,0 0-1,-1 0 1,1 0 0,-1 0-1,1 1 1,-1-1 0,3 4-1,6 6 24,0 0 0,0 1 0,12 19-1,-24-32-30,24 40 75,-18-30-6,0 0 0,0 0 0,10 11 0,-13-17-23,0-1 0,-1 0 1,1 1-1,-1-1 0,0 1 1,0 0-1,2 7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1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422 755 6128,'0'0'1440,"-2"-12"-1008,1 6-375,-1-7 140,0 0 0,-1 0 0,-1 1 0,0 0 1,-8-18-1,9 25-120,0 0 0,-1 0 1,1 1-1,-1 0 0,0-1 0,0 1 1,-1 0-1,1 1 0,-1-1 1,0 1-1,0 0 0,0 0 0,0 0 1,-1 1-1,1 0 0,-1 0 1,1 0-1,-10-1 0,6 2-9,1 0-1,-1 1 1,0 0-1,1 0 1,-1 1-1,1 0 1,-1 1 0,1-1-1,0 2 1,-1-1-1,1 1 1,-8 4-1,2 0 32,0 1-1,0 0 1,0 1-1,1 0 1,1 1-1,-14 14 1,18-16-56,1 0 0,1 1 0,0-1 1,0 2-1,0-1 0,1 1 1,1-1-1,0 2 0,0-1 0,-2 12 1,3-14-21,1 1 1,1 0 0,0 0 0,0-1-1,0 1 1,1 0 0,1 0-1,0 0 1,0 0 0,0 0 0,1-1-1,1 1 1,-1-1 0,1 1 0,1-1-1,-1 0 1,2 0 0,-1-1 0,1 1-1,0-1 1,0 0 0,1 0-1,0 0 1,0-1 0,1 0 0,0 0-1,0-1 1,0 0 0,15 8 0,-5-5 15,-1-1 0,1 0 0,0-1 0,1-1 0,-1-1 0,1 0 1,0-1-1,0-1 0,0-1 0,0-1 0,0 0 0,0-1 0,0-1 0,0-1 1,19-5-1,-7-1 26,0-1 1,-1-2 0,-1-1-1,0-1 1,-1-1 0,-1-1 0,0-2-1,23-20 1,-23 18 5,-16 14-30,-1-1 0,-1 0 0,1 0 0,-1-1 0,-1 0 0,12-15 1,-18 23-37,-1-1 1,0 1 0,1 0-1,-1-1 1,0 1 0,0-1 0,1 1-1,-1 0 1,0-1 0,0 1 0,0-1-1,0 1 1,1-1 0,-1 1 0,0-1-1,0 1 1,0-1 0,0 1-1,0-1 1,0 1 0,0-1 0,0 1-1,-1-1 1,1 1 0,-9 2 80,-14 14-11,4 1-18,0 1 0,-26 31 0,38-40-37,0 0 0,1 0 1,1 0-1,0 1 0,0 0 0,0-1 0,2 2 1,-7 20-1,10-28-11,0 0 0,-1-1 0,1 1 0,0 0 0,0 0 1,0 0-1,1 0 0,-1 0 0,1-1 0,0 1 0,-1 0 0,1 0 0,0-1 1,1 1-1,-1 0 0,0-1 0,1 1 0,-1-1 0,1 0 0,0 0 0,0 1 1,0-1-1,0 0 0,0-1 0,0 1 0,1 0 0,-1-1 0,1 1 0,-1-1 0,1 1 1,-1-1-1,1 0 0,0 0 0,3 0 0,5 2 29,0 0 0,1-1 0,-1 0 0,1-1 0,0 0 0,-1-1 0,14-2 0,-16 1-4,0 0 0,0-1 0,0 0 0,-1 0 0,1-1 0,-1-1 0,0 1 0,0-1 0,0-1 1,0 1-1,-1-1 0,0 0 0,11-10 0,-14 10-4,1 0-1,-1 0 1,0 0 0,0 0 0,-1-1-1,0 1 1,0-1 0,0 0 0,0 0-1,-1 0 1,0 0 0,0 0-1,-1-1 1,0 1 0,0-1 0,0 1-1,-1-1 1,0 1 0,-1-9-1,-1 4 16,0 1 0,0 0 0,-1 0 0,0 0 0,-1 0 0,0 0 0,-1 1 0,0-1 0,-6-8 0,8 14-26,0-1 1,-1 1-1,1 0 0,-1 0 0,0 0 1,0 1-1,0-1 0,-1 1 0,1 0 1,-1 0-1,1 1 0,-1-1 0,0 1 1,0 0-1,0 0 0,-1 1 0,1 0 1,0 0-1,-7-1 0,2 2 2,1 0 0,0 0 0,-1 1 0,-17 5 0,24-5-11,-1 0 0,0 0 0,0 0-1,1 1 1,-1 0 0,1 0 0,-1 0 0,1 0-1,0 1 1,0-1 0,0 1 0,0 0-1,0-1 1,-3 6 0,6-7-9,1-1 1,-1 1-1,1 0 0,-1 0 0,1 0 1,0 0-1,-1-1 0,1 1 1,0 0-1,-1 0 0,1-1 0,0 1 1,0-1-1,0 1 0,0-1 0,-1 1 1,1-1-1,0 1 0,0-1 1,0 0-1,1 1 0,14 2 2,-1-1 0,1 0 0,0-1-1,-1 0 1,1-1 0,20-3 0,-8 1-2,269-19-1,-280 19 3,-6 0 3,0 1 1,0 1-1,1-1 1,-1 2-1,0 0 1,14 2-1,-24-2-4,0-1 0,0 1 1,0-1-1,0 1 0,0-1 0,-1 1 0,1-1 0,0 1 0,0 0 0,-1 0 0,1-1 0,0 1 0,-1 0 0,1 0 0,-1 0 0,1 0 0,-1 0 0,1 0 0,-1-1 0,1 1 0,-1 0 0,0 0 0,0 0 0,0 1 0,1-1 0,-1 1 0,-3 33 13,2-29-11,-2 10-2,-2 0 0,0 0 0,0-1 0,-1 1 1,-1-2-1,-14 23 0,9-16 30,1 0 0,-10 28-1,19-42 46,1-4 81,7-7-60,-1 0-109,155-137 435,-148 132-406,-6 3 19,0 1 0,1 0 0,0 0 0,14-7 0,-20 12-34,0-1 0,0 1 0,0-1 0,1 1 0,-1 0 0,0 0 0,0-1 0,0 1-1,1 0 1,-1 0 0,0 0 0,0 0 0,1 0 0,-1 0 0,0 1 0,0-1 0,1 0 0,-1 1 0,0-1 0,0 0 0,0 1-1,0 0 1,0-1 0,0 1 0,0 0 0,0-1 0,0 1 0,0 0 0,0 0 0,0 0 0,0 0 0,0 0 0,-1 0-1,1 0 1,0 0 0,-1 0 0,1 0 0,0 2 0,3 7-2,1-1-1,0 0 1,1 0 0,0 0-1,0 0 1,1-1 0,0 0 0,0-1-1,16 13 1,-19-17 2,0-1 1,0 1-1,1-1 0,-1 0 1,0 0-1,1 0 0,-1-1 1,1 1-1,0-1 0,-1 0 1,1-1-1,0 1 0,0-1 1,-1 0-1,1 0 1,0 0-1,0-1 0,0 0 1,-1 0-1,1 0 0,-1 0 1,1-1-1,-1 0 0,5-2 1,10-6 23,-1-2 0,0 0 1,-1 0-1,-1-2 0,0 0 1,-1-1-1,27-33 0,0-11 195,36-64 0,-32 47 45,-36 56-169,-9 17-82,0 0 0,0 0 0,1 0 0,-1 1 0,0-1-1,1 0 1,0 1 0,0-1 0,0 1 0,0 0-1,0-1 1,2-1 0,-3 4-14,-1 0 0,0 0 0,0 0 0,0 0 1,0 0-1,1 0 0,-1 0 0,0 0 0,0 0 0,0 0 0,1 0 0,-1 0 0,0 0 1,0 0-1,0 0 0,1 0 0,-1 0 0,0 0 0,0 0 0,0 0 0,1 0 0,-1 0 1,0 0-1,0 0 0,0 1 0,0-1 0,0 0 0,1 0 0,-1 0 0,0 0 0,0 0 1,0 1-1,0-1 0,0 0 0,0 0 0,1 0 0,-1 0 0,0 1 0,0-1 0,3 13 33,-3 14-7,-8 53-7,-3-1 0,-3 1 1,-4-2-1,-39 107 0,56-182-21,-1 1 0,1 0 0,-1-1-1,0 1 1,0-1 0,0 0 0,0 0 0,-4 5-1,5-8 3,1 1-1,-1-1 1,0 1-1,0-1 1,0 1-1,1-1 1,-1 1-1,0-1 0,0 0 1,0 1-1,0-1 1,0 0-1,1 0 1,-1 0-1,0 1 1,0-1-1,0 0 0,0 0 1,0-1-1,0 1 1,0 0-1,0 0 1,0 0-1,1 0 1,-1-1-1,0 1 1,0-1-1,0 1 0,0 0 1,1-1-1,-1 1 1,0-1-1,0 0 1,1 1-1,-1-1 1,0 1-1,1-1 0,-1 0 1,0-1-1,-6-7 20,0-1 0,1 1-1,1-2 1,-1 1-1,2 0 1,-1-1 0,-3-16-1,-6-10 69,9 16-30,5 20-57,0 1-1,0 0 1,0-1-1,0 1 1,0 0-1,0-1 1,0 1-1,1 0 1,-1 0-1,0-1 1,0 1-1,0 0 1,0 0-1,0-1 1,0 1-1,1 0 0,-1 0 1,0-1-1,0 1 1,1 0-1,-1 0 1,0 0-1,0-1 1,0 1-1,1 0 1,-1 0-1,0 0 1,1 0-1,-1 0 1,0 0-1,0-1 1,1 1-1,-1 0 1,4 1 6,-1-1 1,1 1-1,-1 0 0,0 0 1,1 0-1,-1 0 0,5 3 1,2 1-1,13 4 8,0-1 0,0-1 0,0-1-1,40 4 1,-47-8-14,0-1 1,0-1-1,0 0 0,0-2 0,0 1 0,0-2 0,-1 0 0,18-6 1,-8-1-15,-1 0-1,0-2 1,-1 0 0,0-2 0,-1 0 0,32-29 0,-27 19 1,-2-2 1,-1 0-1,-1-2 1,25-40-1,-14 16 25,-3-2 0,-2-1-1,-3-1 1,22-68-1,-38 90 3,0 0 0,-3-1 0,0 0-1,-3-1 1,0 0 0,-3 1-1,-1-1 1,-7-55 0,7 90-15,0 0 0,0-1 0,0 1 0,0-1 0,0 1 1,-1-1-1,1 1 0,-1-1 0,1 1 0,-1 0 0,1-1 1,-1 1-1,0 0 0,0 0 0,0-1 0,1 1 0,-1 0 1,0 0-1,0 0 0,-1 0 0,1 0 0,0 0 0,0 0 0,-3-1 1,3 2-2,-1 0 0,0 0 0,0 0 0,1 0 1,-1 1-1,0-1 0,0 0 0,1 1 0,-1-1 0,0 1 1,1 0-1,-1-1 0,0 1 0,1 0 0,-1 0 0,1 0 1,-2 1-1,-7 6-8,1 0 0,1 0 1,-1 1-1,-11 16 0,4-2-21,2 1 0,1 0 0,-15 37 0,-21 80-84,39-105 80,1-1 1,3 2 0,1-1 0,1 1 0,2-1-1,2 1 1,1 0 0,2-1 0,1 1-1,3-1 1,11 41 0,-15-66 28,1 1 0,0-1-1,0-1 1,2 1 0,-1-1 0,11 16-1,-13-23 7,-1 0 0,1-1 0,0 1 0,0 0 0,0-1 0,0 1 0,0-1-1,1 0 1,-1 0 0,1 0 0,0-1 0,-1 1 0,1-1 0,0 0-1,0 0 1,0 0 0,-1-1 0,1 1 0,0-1 0,0 0 0,0 0-1,8-1 1,-4-1 7,0 0 1,0 0-1,0-1 0,0 1 0,0-2 0,0 1 0,-1-1 0,9-6 0,55-44 56,-39 28-28,27-24 24,-32 26-6,1 2 0,45-28 0,-69 48-56,-1 1 1,1-1 0,0 1 0,0-1 0,-1 1-1,1 1 1,0-1 0,0 0 0,0 1 0,0 0-1,0 0 1,0 0 0,0 0 0,0 1-1,0-1 1,0 1 0,-1 0 0,1 1 0,0-1-1,0 0 1,-1 1 0,1 0 0,-1 0-1,1 0 1,-1 0 0,4 4 0,5 5-22,0-1 1,-1 2-1,-1 0 1,0 0-1,12 19 1,-19-25 42,-5-4-5,-14-8 3,-30-22-4,31 19-7,9 5-2,1 1 0,-1 0 1,0 1-1,-1-1 1,1 1-1,0 0 0,-1 1 1,1 0-1,-1 0 0,1 0 1,-1 1-1,0 0 0,1 0 1,-1 0-1,1 1 1,-1 0-1,1 0 0,-1 1 1,-6 2-1,4 1 5,-1-1-1,1 1 1,0 0 0,0 1-1,1 0 1,0 1-1,0 0 1,0 0 0,1 0-1,0 1 1,-7 10-1,10-14-7,1 1 0,-1 0 0,1 0 0,0 1 0,1-1 0,-1 0 0,1 1 0,0 0 0,-2 9 0,4-11-2,0 0 0,0-1 0,0 1-1,1 0 1,-1 0 0,1 0 0,0 0 0,0 0-1,1-1 1,-1 1 0,1 0 0,-1-1 0,1 1-1,0-1 1,4 5 0,-3-4 2,0 0 0,0 0 0,1-1-1,-1 1 1,1-1 0,0 0 0,0 0 0,0-1 0,0 1 0,0-1-1,1 0 1,-1 0 0,1 0 0,-1-1 0,1 1 0,0-1 0,0 0-1,-1 0 1,1-1 0,0 0 0,0 0 0,10-1 0,-7 0 0,0 0 0,0-1 0,0 0 1,0 0-1,-1-1 0,1 0 0,-1-1 1,1 0-1,-1 0 0,0 0 0,-1-1 1,13-10-1,15-22 48,-2 0-1,48-74 1,-80 111-51,0 0 1,0 0-1,0 0 1,0 1-1,0-1 1,0 0-1,0 0 0,0 0 1,0 0-1,0 0 1,0 0-1,0 0 1,0 0-1,0 1 0,0-1 1,0 0-1,0 0 1,1 0-1,-1 0 1,0 0-1,0 0 1,0 0-1,0 0 0,0 0 1,0 0-1,0 0 1,0 0-1,1 0 1,-1 0-1,0 0 0,0 0 1,0 1-1,0-1 1,0 0-1,0 0 1,1 0-1,-1 0 0,0-1 1,0 1-1,0 0 1,0 0-1,0 0 1,0 0-1,0 0 0,1 0 1,-1 0-1,0 0 1,-2 18 2,1-10 0,0 0-2,1-1-1,1 1 1,0-1 0,0 1 0,0-1 0,1 0 0,0 1 0,0-1-1,1 0 1,-1 0 0,2 0 0,5 8 0,-7-12-3,0 0 0,0 0 0,0 0 1,1 0-1,-1-1 0,1 1 0,0-1 0,0 0 0,0 0 1,0 0-1,0 0 0,0-1 0,1 1 0,-1-1 0,0 1 1,1-1-1,-1-1 0,1 1 0,0 0 0,-1-1 0,1 1 1,-1-1-1,1 0 0,0-1 0,-1 1 0,1 0 0,6-3 1,0 0-3,-1 0 0,1-1 1,-1 0-1,0 0 1,0-1-1,-1 0 1,17-13-1,-1-4 24,26-28 1,6-6 4,-56 56-25,1-1 1,-1 0-1,1 1 1,0-1-1,0 0 1,-1 1-1,1-1 1,0 1-1,0 0 1,0-1-1,-1 1 1,1-1-1,0 1 1,0 0-1,1 0 1,-1 0-1,-1 0 0,0 0 0,0 0 0,0 0 0,1 0 0,-1 1 0,0-1 0,0 0 0,1 0 0,-1 1 0,0-1 0,0 0 1,0 0-1,0 1 0,0-1 0,1 0 0,-1 0 0,0 1 0,0-1 0,0 0 0,0 0 0,0 1 0,0-1 0,0 0 0,0 1 0,0-1 1,0 0-1,0 0 0,0 1 0,0-1 0,-8 32-1,7-26 1,-12 37 0,-13 54-4,15-60-74,11-37 79,0 0 0,1 0 0,-1 0 0,0 1 0,0-1 0,1 0 0,-1 0 0,0 0 0,0 0 0,1 0 0,-1 0 0,0 1 0,1-1 0,-1 0 0,0 0 0,1 0 0,-1 0 0,0 0 0,0 0 0,1 0 0,-1 0 0,0 0 0,1 0 0,-1-1 0,0 1 0,1 0 0,-1 0 0,0 0 0,0 0 0,1 0 0,-1 0 0,0-1 0,0 1 0,1 0 0,-1-1 0,14-5 5,17-23 15,-29 26-15,1-1 1,0 1 0,0-1-1,1 1 1,-1 0 0,0 0-1,1 1 1,0-1 0,0 1-1,0-1 1,0 1-1,0 1 1,6-3 0,-9 4-9,0 0 1,0 0-1,0 0 1,0 1 0,0-1-1,0 0 1,0 0 0,0 1-1,0-1 1,0 1-1,0-1 1,-1 1 0,1-1-1,0 1 1,0-1-1,0 1 1,-1 0 0,1 0-1,0-1 1,-1 1-1,2 1 1,13 23-14,-9-15 10,-5-8 5,1 1-1,0-1 1,0 0-1,0 0 1,0 1-1,0-1 1,0-1-1,1 1 1,-1 0-1,1 0 1,-1-1 0,1 0-1,0 1 1,-1-1-1,6 1 1,-2-1 0,-1 0 0,1-1 0,-1 1 0,1-1 0,-1-1 0,1 1 0,10-3 0,-5 0 0,1-1 0,-1 0 0,0-1 0,0 0 0,0-1 0,-1 0 0,0-1 0,16-13 0,0-2 0,42-49 0,-27 23-3,44-68 0,-68 89-7,-1-1 1,-1-1-1,-1-1 0,12-41 1,-12 24 6,-2-1-1,10-82 1,-21 127 5,-1 1-1,0-1 0,0 1 1,0-1-1,0 1 0,-1-1 1,1 1-1,-1-1 0,0 1 0,1-1 1,-1 1-1,0 0 0,-2-4 1,2 6-2,1-1 0,-1 0 0,0 1 1,1-1-1,-1 0 0,0 1 0,0-1 1,1 1-1,-1-1 0,0 1 0,0 0 0,0-1 1,0 1-1,0 0 0,0-1 0,0 1 1,0 0-1,1 0 0,-1 0 0,0 0 0,0 0 1,0 0-1,0 0 0,0 0 0,0 1 1,0-1-1,0 0 0,0 0 0,0 1 0,0-1 1,1 1-1,-1-1 0,0 0 0,0 1 1,0 0-1,-1 0 0,-5 5-6,0-1 1,0 1-1,1 1 0,-1-1 0,2 1 1,-1 0-1,1 0 0,-7 12 0,2-2-1,2 0-1,0 0 1,-5 20 0,4-4 1,1 0 0,2 0 1,-4 60-1,9-41 5,8 90-1,6-63 34,34 120-1,-47-198-35,0-1 0,1 1 0,-1-1-1,0 0 1,0 1 0,1-1 0,-1 1 0,0-1 0,0 1 0,0-1 0,0 1 0,0-1-1,0 1 1,0-1 0,0 1 0,0-1 0,0 1 0,0-1 0,0 1 0,0-1-1,0 1 1,0-1 0,-1 0 0,1 1 0,0-1 0,0 1 0,-1-1 0,1 1-1,0-1 1,0 0 0,-1 1 0,1-1 0,0 1 0,-1-1 0,1 0 0,-1 1-1,-15-4-3297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1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11952,'0'0'784,"12"-13"-391,-6 5-326,3-4 22,0 1 1,1 1-1,0 0 1,1 0-1,0 1 1,0 1-1,19-11 1,-4 6 41,1 1 1,0 2 0,0 1 0,1 1 0,1 1 0,33-3 0,178-6 328,-135 13-147,-100 2-288,31 1 144,-34 0-149,0 0 1,0 0 0,1 0 0,-1 1-1,0-1 1,0 1 0,0 0-1,0-1 1,0 1 0,0 0-1,0 0 1,-1 0 0,3 2 0,-10 3-204,0-2-1654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1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8032,'0'0'1936,"105"-44"-1424,-24 32 0,19 4 0,17-2-88,6 2 8,4 2-56,0 2 8,-6 2-112,-16-3-8,-8 10-152,-13-3 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2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5120,'0'0'3600,"-6"11"-3323,-101 200 814,72-136-785,3 2 0,-23 85 0,33-83-67,-53 232 1212,73-303-1396,0 13 600,2-20-637,0-1 0,0 1-1,0-1 1,0 1-1,1-1 1,-1 1 0,0-1-1,1 0 1,-1 1 0,0-1-1,1 1 1,-1-1-1,0 0 1,1 1 0,-1-1-1,0 0 1,1 0 0,-1 1-1,1-1 1,-1 0 0,1 0-1,-1 0 1,1 1-1,-1-1 1,1 0 0,-1 0-1,1 0 1,-1 0 0,1 0-1,-1 0 1,1 0 0,-1 0-1,1 0 1,-1 0-1,1 0 1,-1-1 0,1 1-1,-1 0 1,1-1 0,207-38 1014,-149 28-700,0 3 1,106-1 0,-152 9-208,0 1 0,0 1 0,0 0-1,13 4 1,-26-6-161,0 0-1,1 0 1,-1 1-1,0-1 1,0 0-1,0 0 1,0 0-1,0 0 1,1 0-1,-1 0 1,0 0-1,0 0 1,0 0-1,0 0 1,0 0-1,0 0 1,0 1-1,0-1 1,1 0-1,-1 0 1,0 0-1,0 0 1,0 0-1,0 0 1,0 1-1,0-1 1,0 0-1,0 0 1,0 0-1,0 0 1,0 0-1,0 0 0,0 1 1,0-1-1,0 0 1,0 0-1,0 0 1,0 0-1,0 0 1,0 1-1,0-1 1,0 0-1,0 0 1,0 0-1,0 0 1,0 0-1,-1 0 1,1 1-1,0-1 1,0 0-1,0 0 1,0 0-1,0 0 1,0 0-1,0 0 1,0 0-1,-1 0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2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8744,'0'0'520,"11"-11"-290,-7 6-207,6-4 19,0-1 1,1 1-1,0 0 1,0 1-1,1 1 1,0 0-1,15-7 1,4 3 21,0 1 0,0 2 0,1 1 1,0 1-1,1 2 0,59 0 0,-40 5 387,0 3 0,0 3 0,78 19 0,-125-25-292,0 0-1,-1 1 1,1 0-1,0 0 1,7 5-1,-11-7-185,-1 0 0,1 0 0,0 1-1,-1-1 1,1 1 0,-1-1 0,1 0 0,-1 1 0,1-1 0,-1 1-1,0-1 1,1 1 0,-1 0 0,1-1 0,-1 1 0,0-1-1,0 1 1,1 0 0,-1-1 0,0 1 0,0 0 0,0-1 0,0 1-1,0 0 1,1-1 0,-1 1 0,0 0 0,-1-1 0,1 1 0,0 0-1,0-1 1,0 1 0,0-1 0,0 1 0,-1 0 0,1-1-1,0 1 1,-1 0 0,1-1 0,0 1 0,-1-1 0,1 1 0,-1-1-1,1 1 1,-1-1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27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11048,'0'0'656,"8"11"-375,-1-3-205,104 127 1471,-80-101-1188,23 24 819,-2 1 0,81 123 0,-120-161-594,0 0 0,27 30 0,-26-40 677,-13-11-1345,-1 0 0,1-1 1,-1 1-1,1 0 1,-1-1-1,0 1 1,1 0-1,-1-1 1,0 1-1,1-1 0,-1 1 1,0 0-1,1-1 1,-1 1-1,0-1 1,0 1-1,0-1 1,1 1-1,-1-1 1,0 1-1,0-1 0,0 1 1,0-1-1,0 0 1,0 1-1,0-1 1,0 0-1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2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7432,'0'0'1009,"15"-6"-782,-1 1-173,6-3 49,0 1-1,0 0 0,38-5 1,243-16 1762,-211 21-1178,-49 6-165,1 2 1,44 6 0,-37-3-22,-19-3-2014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2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0 222 6728,'0'0'1072,"75"-41"-728,-11 21-48,21-6 16,10 2 24,13-6 16,1 2-8,-6 3-8,-18 7-32,-7 12 8,-13 2-192,-5 8 8,-14 2-40,-15 6 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2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1432 6128,'0'0'2329,"2"-15"-1913,13-76 147,22-141 993,8-318 874,-41 492-2040,2 1-1,18-75 0,-8 34 49,-12 67-219,1 1 0,2 0 0,11-36 0,-17 64-200,0 0 0,0-1 1,0 1-1,0 0 0,0 0 1,0 0-1,1 0 1,-1 0-1,1 0 0,-1 0 1,1 0-1,0 0 0,-1 1 1,1-1-1,0 1 1,0-1-1,1 1 0,-1 0 1,0 0-1,0 0 0,0 0 1,1 0-1,-1 1 1,1-1-1,-1 0 0,0 1 1,1 0-1,-1 0 0,1 0 1,-1 0-1,1 0 0,-1 0 1,1 0-1,3 2 1,5 1 16,0 1 1,0 1-1,0 0 1,0 0-1,17 12 1,-2 1-8,0 0 1,-1 1-1,-1 1 0,-1 2 1,33 38-1,-47-48-30,0 0-1,-1 0 1,0 0 0,-1 1 0,0 1-1,-1-1 1,-1 1 0,0 0 0,-1 0-1,0 0 1,-2 1 0,1-1 0,-2 1-1,1 20 1,-4-15-4,0-1 0,-1 0 0,-1 1 0,-1-2-1,0 1 1,-2 0 0,-16 32 0,15-36 1,0 0-1,-1 0 1,-1-2-1,-1 1 1,0-1 0,0 0-1,-1-1 1,-1-1-1,-20 15 1,20-18 9,-1-1 0,0 0 0,0-1 0,0-1 0,0 0 0,-1-1 0,-23 4-1,11-4 3,-1-2-1,1 0 1,-36-4-1,43 2 9,1 0-1,0 1 1,-1 1 0,1 1-1,0 1 1,0 0 0,0 1-1,-30 14 1,45-17-9,0 0 1,0 0-1,0 1 0,1 0 1,-6 4-1,8-6-1,0 0-1,0-1 1,0 1 0,0 0-1,1 0 1,-1 0-1,0 0 1,1 0 0,-1 0-1,0 0 1,1 0 0,-1 0-1,1 0 1,0 0-1,-1 0 1,1 0 0,0 0-1,0 0 1,-1 0-1,1 1 1,0-1 0,0 0-1,0 0 1,0 0 0,1 0-1,-1 2 1,1-3-1,-1 1 0,1-1 0,-1 1-1,1-1 1,-1 0 0,1 1 0,0-1 0,-1 1 0,1-1 0,0 0 0,0 0 0,-1 1 0,1-1-1,0 0 1,-1 0 0,1 0 0,0 0 0,0 0 0,-1 0 0,1 0 0,0 0 0,0 0 0,-1 0 0,2-1-1,22-5 52,-18 5-25,5-2 16,-2 0 53,1 1-1,-1 0 1,20-1-1,-28 3 80,-3 2-169,1 0 1,-1 0-1,1 0 1,-1-1-1,1 1 1,-1 0-1,0-1 0,0 0 1,0 1-1,0-1 1,0 0-1,0 0 1,0 0-1,-3 1 1,-1 1 9,-65 33 199,49-25-159,-1 0 1,-22 16-1,40-23-46,0-1-1,0 1 1,1 0-1,-1 0 0,1 0 1,0 1-1,0-1 1,-5 9-1,8-11-7,0 0-1,1 0 1,-1 0-1,1-1 1,0 1 0,-1 0-1,1 0 1,0 0-1,0 0 1,0 0-1,0 0 1,1 0-1,-1 0 1,0 0-1,1-1 1,-1 1-1,1 0 1,0 0-1,0 0 1,0-1 0,0 1-1,0 0 1,0-1-1,0 1 1,0-1-1,0 1 1,1-1-1,-1 0 1,1 1-1,-1-1 1,3 1-1,2 3 4,1 0-1,0-1 0,0 0 0,1 0 0,-1-1 0,1 0 0,0 0 0,0-1 0,0 0 0,13 2 1,1-1 29,-1-2 1,40-1 0,-20-4 58,0-3 0,72-20-1,-25 4 202,-80 21-184,1 1 0,0 0 0,0 0 0,0 1 0,-1 0 0,1 1 0,10 1 0,-12 2 240,-2-1-2958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48 6128,'0'0'4320,"-4"14"-3987,-12 62 150,-8 91 0,2 92 424,11-23 512,13-206-928,-2-29-436,0 1 1,1-1-1,-1 1 1,0-1-1,1 1 1,-1-1-1,1 1 1,-1-1-1,1 0 1,0 1-1,0-1 1,-1 0-1,1 1 1,0-1-1,2 2 1,-2-4-3,0 0 0,0 0 0,0 1 0,0-1 1,0 0-1,0 0 0,0 0 0,0 0 1,0 0-1,0-1 0,0 1 0,-1 0 0,1 0 1,-1 0-1,1-1 0,-1 1 0,1-2 1,0 1-5,8-19 121,-1 0-1,-2-1 1,0 0-1,-1 0 0,2-23 1,4-115 260,-9 110-294,-5-262 603,-6 216-321,9 89-392,0-22 155,0 28-175,0 0 0,1 0 0,-1 0 0,0 0 0,1 0 0,-1 0 0,1 0-1,-1 0 1,1 1 0,0-1 0,-1 0 0,1 0 0,0 1 0,0-1 0,-1 0 0,1 1-1,0-1 1,0 1 0,0-1 0,0 1 0,0-1 0,0 1 0,0-1 0,-1 1-1,3 0 1,12-3 4,-1 2 0,0 0-1,0 1 1,1 0 0,-1 1-1,0 1 1,0 0 0,16 4 0,-9 0 3,1 1 1,-1 1 0,-1 0 0,30 18-1,-42-22-7,0 1-1,0 1 0,0 0 0,-1 0 0,0 0 1,0 1-1,-1-1 0,9 13 0,-13-15-3,0-1-1,0 1 1,0 0 0,-1 0-1,1 0 1,-1 0 0,0 0-1,0 0 1,0 0-1,-1 0 1,1 0 0,-1 0-1,0 1 1,0-1 0,-1 0-1,1 0 1,-1 0 0,0 0-1,0 0 1,0 0-1,-3 7 1,-4 4 0,-1-1-1,0 0 1,-1-1 0,0 0 0,-1 0-1,0-1 1,-23 18 0,-22 25 1,54-52-3,-1-1 0,1 1 0,0 0 0,0 0 0,0 0 0,0 0 0,0 0 0,1 0 0,0 1 0,-1-1 0,1 0 0,0 1 0,0 5 0,1-5 0,0 0 0,0-1 0,1 1 0,0 0 0,0-1 0,0 1 0,0-1 0,1 1 0,-1-1 0,1 0 0,0 1 0,0-1 0,4 5 0,9 10 13,1 0-1,1 0 1,36 27-1,-33-30 2,-1 1 0,-1 1 0,28 34 0,-44-48-11,-1-1 0,1 1 1,0-1-1,-1 1 0,0 0 0,1 0 1,-1 0-1,0 0 0,-1 0 1,1 0-1,0 0 0,-1 0 0,0 0 1,1 0-1,-1 0 0,-1 0 1,1 0-1,-1 5 0,-1-3 2,0 0 0,1 0 0,-2 0 0,1-1 0,-1 0 0,1 1 0,-1-1 1,0 0-1,-1 0 0,-4 5 0,-8 4 21,0 0 0,-1-1 0,0 0 0,-25 11 0,3-3 23,0-2 0,-2-1 0,0-2 0,-1-3 0,0-1 0,-1-1 0,-53 3 0,85-12-19,-1 0 0,0-1-1,1 0 1,-1-1 0,0 0 0,-22-6 0,33 7-72,0-1-1,1 1 0,-1-1 1,0 1-1,0-1 1,1 0-1,-1 1 1,0-1-1,0 0 1,1 1-1,-1-1 1,1 0-1,-1 0 1,1 0-1,-1 0 1,1 1-1,0-1 1,-1 0-1,1 0 1,0 0-1,-1 0 1,1 0-1,0 0 1,0 0-1,0 0 1,0 0-1,0 0 1,0 0-1,0 0 0,1 0 1,-1 0-1,0 0 1,0 0-1,1 1 1,-1-1-1,1 0 1,0-1-1,-1 0-957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2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8336,'0'0'1733,"11"-4"-1202,45-17-147,1 4 1,0 1 0,2 4 0,-1 1 0,1 4 0,1 2-1,75 3 1,-107 3-152,0 2 0,0 2 0,42 11 0,-52-10-79,0 0 0,-1 1 1,0 1-1,0 0 0,-1 2 1,19 13-1,-30-19-372,0 1 0,-1-1 0,1 1 0,-1-1 0,0 1 0,6 11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3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102 288 3912,'0'0'3497,"4"-11"-3188,12-36-35,-22 146 876,3-32-996,-39 509 1130,41-569-1264,-3 148 862,4-135-507,-2-18 129,0-8-291,-3-12-34,-48-526 1806,50 491-1835,2 1 0,3 0-1,2-1 1,3 1 0,2 1-1,23-80 1,-29 120-111,1 0 1,0 1-1,1 0 0,0 0 0,0 0 1,1 1-1,1-1 0,9-10 1,-12 16-22,0 0 0,1 0 0,-1 0 0,1 1 0,0 0 0,0 0 1,1 0-1,-1 0 0,0 1 0,1 0 0,0 0 0,-1 1 0,1-1 1,0 1-1,0 0 0,0 1 0,7 0 0,-4 0-9,0 1-1,0 0 0,-1 0 0,1 1 1,0 0-1,-1 1 0,0 0 1,1 0-1,-1 0 0,0 1 1,-1 1-1,1-1 0,-1 1 1,0 1-1,0-1 0,0 1 1,-1 0-1,0 1 0,0 0 1,-1 0-1,8 11 0,-7-8 0,0 1-1,-1 0 1,0 0-1,0 0 0,-2 1 1,1 0-1,-1 0 0,-1 0 1,0 0-1,-1 0 1,0 0-1,-1 0 0,0 1 1,-1-1-1,-2 14 0,-1-9 5,-1 0-1,-1 0 0,0 0 0,-1-1 0,-1 0 0,0 0 0,-1-1 0,-1 0 0,0 0 1,-1-1-1,-21 20 0,9-12 22,-2-1 0,-1-1-1,0-1 1,-1-1 0,-43 20 0,69-38-25,-1 1 1,1-1-1,0 1 0,0 0 0,-1 0 1,1-1-1,0 1 0,0 0 0,0 0 0,0 0 1,0 0-1,0 0 0,-2 3 0,3-4-4,0 1 0,0-1-1,0 1 1,0-1 0,0 0-1,0 1 1,0-1 0,0 1-1,1-1 1,-1 0 0,0 1-1,0-1 1,0 0-1,0 1 1,0-1 0,1 0-1,-1 1 1,0-1 0,0 0-1,1 1 1,-1-1 0,0 0-1,0 1 1,1-1 0,-1 0-1,0 0 1,1 1 0,-1-1-1,0 0 1,1 0 0,6 3 22,-1 0 1,1-1 0,0 0-1,9 1 1,-5-1-32,69 14 77,23 5-21,-89-17-38,-1 0 0,-1 1-1,1 1 1,-1-1-1,18 12 1,-27-14-9,0-1-1,0 0 1,0 1 0,0 0-1,0 0 1,-1-1-1,0 2 1,1-1 0,-1 0-1,0 0 1,0 1-1,-1-1 1,1 1-1,-1-1 1,1 1 0,-1 0-1,0 0 1,-1 0-1,1-1 1,-1 1 0,0 0-1,1 0 1,-2 0-1,1 0 1,0 0 0,-1 0-1,0-1 1,0 1-1,0 0 1,0 0 0,-2 3-1,-2 5 0,-1 0-1,0-1 1,-1 1 0,0-1-1,-1-1 1,0 1 0,0-1-1,-11 9 1,-3 0 6,-1 0-1,0-2 1,-1 0 0,-1-2 0,-1 0 0,0-2 0,-44 16-1,-44 21 154,105-44-81,14-3-34,20-5-17,15-8-11,-1-2-1,0-1 0,-1-2 0,0-2 0,-1-2 0,-1-1 0,-1-1 0,-1-3 0,-1 0 0,36-36 0,-32 25 8,11-12 70,1 3 0,3 1 1,57-35-1,-88 70 6,-21 8-97,1 0 0,-1 0 0,0 0 0,1 0 0,-1 0 0,0 0 0,0 0 0,1 0 0,-1 0 0,0 0 0,1 1 0,-1-1 0,0 0 0,0 0 0,1 0 0,-1 0 0,0 1 0,0-1 0,1 0 0,-1 0 0,0 0 0,0 1 0,0-1 0,0 0 0,1 0 0,-1 1 0,0-1 0,0 0 0,0 1 0,0-1 0,0 0 0,0 0 0,0 1 0,1-1 1,-2 4 13,1 0 0,0 0 1,-1 0-1,0-1 1,0 1-1,0 0 1,-3 6-1,-9 19 49,-26 42 0,23-42-31,-18 41 1,21-40-22,-17 53 86,30-83-100,-1 1 0,1 0 0,0-1 0,-1 1 0,1 0 0,0-1 0,0 1 0,0-1-1,0 1 1,0 0 0,0-1 0,0 1 0,0 0 0,0-1 0,0 1 0,0 0 0,0-1 0,0 1-1,0 0 1,1-1 0,-1 1 0,0 0 0,0-1 0,1 1 0,-1-1 0,0 1 0,1 0-1,0-1 2,0 0 0,0 0 0,0 0 0,-1 0 0,1 0 0,0 0 0,0 0-1,0 0 1,0 0 0,-1 0 0,1-1 0,0 1 0,0 0 0,0-1-1,-1 1 1,1 0 0,1-2 0,32-24 91,75-71 161,-81 73-215,79-55 240,-106 78-277,1-1 9,1 0 1,0 0 0,0 0 0,1 0 0,-1 0 0,5-1-1,-7 3-10,-1 0 0,1 0 0,0-1 0,-1 1 0,1 0 0,0 1-1,-1-1 1,1 0 0,0 0 0,-1 0 0,1 0 0,0 0 0,-1 1-1,1-1 1,-1 0 0,1 1 0,-1-1 0,1 0 0,0 1 0,-1-1-1,1 1 1,-1-1 0,0 1 0,1-1 0,-1 1 0,1-1 0,-1 1-1,0-1 1,1 1 0,-1-1 0,0 1 0,0 0 0,1-1 0,-1 1-1,0 0 1,0-1 0,0 1 0,0 0 0,0-1 0,0 1-1,0 1 1,2 13 3,-1 1 0,-1 0 0,-1 0-1,-4 29 1,-1 32 8,7-70-4,-1 1 0,1 0 0,0-1 0,0 0 0,1 1 0,0-1-1,5 13 1,-6-18-7,0-1-1,-1 1 0,1-1 1,0 1-1,0-1 1,0 1-1,0-1 0,1 0 1,-1 1-1,0-1 0,1 0 1,-1 0-1,0 0 0,1 0 1,-1 0-1,1 0 1,0-1-1,-1 1 0,1 0 1,-1-1-1,1 1 0,0-1 1,0 0-1,-1 0 0,1 1 1,0-1-1,0 0 1,-1 0-1,1-1 0,0 1 1,0 0-1,-1-1 0,1 1 1,0-1-1,-1 1 0,1-1 1,-1 0-1,1 1 1,2-3-1,5-2 5,0 0-1,-1-1 1,0 0 0,0-1 0,10-10 0,19-25 53,36-53-1,-36 46-30,11-17 3,-3-3-1,-2-1 1,-4-2-1,-3-2 1,-3-1-1,-4-2 1,26-102-1,-45 144-20,-6 23-5,-6 17 4,-15 70-52,-15 131-1,31-196 43,-20 333 33,26-208 7,-1-60-27,-4-72-27,3 31 60,-3-32-66,0 0 0,1-1 0,-1 1 0,0 0 0,1 0 0,0 0 0,-1-1 0,1 1 0,0 0 0,0-1 1,0 1-1,0 0 0,0-1 0,1 2 0,-1-3-39,-1 0 0,0 0 0,0 0 0,0 0 1,0 0-1,0 0 0,0 0 0,1 0 0,-1 0 1,0 0-1,0 0 0,0 0 0,0 0 0,0 0 0,1 0 1,-1 0-1,0 0 0,0 0 0,0 0 0,0 0 1,0 0-1,0 0 0,0 0 0,1 0 0,-1-1 0,0 1 1,0 0-1,0 0 0,0 0 0,0 0 0,0 0 1,0 0-1,0 0 0,0-1 0,0 1 0,0 0 0,0 0 1,0 0-1,0 0 0,0 0 0,0-1 0,0 1 1,0 0-1,0 0 0,0 0 0,0 0 0,0 0 0,0 0 1,0-1-1,0 1 0,0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3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9648,'0'0'1624,"92"-25"-1352,-37 19 0,5 6-24,3 6 0,7 1-8,-1-1 8,1 0-72,1 2 8,-7 4-104,-3-2 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3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1562 5416,'0'0'3160,"13"-16"-2796,148-204 817,-86 103-634,319-522 1969,-386 625-2425,-2 4 29,0 0 0,-1 0 0,-1-1-1,6-17 1,-26 48 290,-22 38-326,2 2 1,3 2 0,3 0-1,2 3 1,-32 116 0,53-154-67,1 0 0,1 1 0,1-1 0,2 1 1,1 0-1,1 0 0,2-1 0,5 37 1,-6-60-15,0 0 0,0 0 1,0 0-1,1 0 1,-1 0-1,1-1 0,0 1 1,3 4-1,-4-6-2,0-1 1,1 0-1,-1 0 0,0 0 0,0 0 0,1 0 1,-1 0-1,1 0 0,-1 0 0,1-1 1,0 1-1,-1-1 0,1 1 0,-1-1 0,1 1 1,0-1-1,-1 0 0,1 0 0,0 0 1,0 0-1,-1 0 0,4 0 0,0-1 8,0 0-1,0-1 0,0 1 1,-1-1-1,1 0 1,0 0-1,-1 0 1,1-1-1,5-4 0,35-32 70,-28 24-50,57-58 174,105-130 0,-128 134-34,-2-1-1,73-147 0,36-169 320,-143 344-364,-2-1 0,15-84 0,-28 125-117,0 1-1,0 0 0,0-1 1,0 1-1,0 0 0,0-1 0,0 1 1,0 0-1,0-1 0,-1 1 0,1 0 1,0 0-1,-1-1 0,0 0 1,1 2-4,-1-1 0,1 1 0,0 0 0,0-1 1,-1 1-1,1 0 0,-1 0 0,1-1 1,0 1-1,-1 0 0,1 0 0,0 0 0,-1 0 1,1 0-1,-1-1 0,1 1 0,-1 0 0,1 0 1,0 0-1,-1 0 0,1 0 0,-1 0 1,1 0-1,0 0 0,-1 1 0,1-1 0,-2 0 1,0 1 2,0 0 0,-1 1 0,1-1 0,-1 1 0,1 0 1,0-1-1,0 1 0,0 0 0,0 0 0,0 0 0,1 0 0,-3 3 0,-24 43 17,1 1-1,3 1 0,2 2 1,-18 59-1,-48 225 69,57-206-43,-24 107 31,-20 79 119,70-294-171,4-17-5,1 0 0,-2-1 0,1 1 0,0 0 0,-1-1 0,0 0 0,-2 6 0,2-15 163,2-8-135,6-17 7,2 0 1,1 0 0,2 1-1,0 0 1,2 1-1,1 0 1,1 1 0,2 1-1,0 0 1,2 1 0,1 1-1,1 1 1,28-24-1,-47 44-47,1 1 1,0-1-1,0 1 0,0 0 0,1 0 0,-1 0 0,0 0 0,1 1 0,-1-1 0,1 1 0,0 0 0,-1 0 0,1 0 0,0 1 0,-1-1 0,8 1 0,-8 0-5,0 1 0,0 0-1,0-1 1,-1 1 0,1 0 0,0 0-1,-1 1 1,1-1 0,-1 1-1,0-1 1,1 1 0,-1 0 0,0 0-1,0-1 1,0 2 0,0-1-1,0 0 1,0 0 0,-1 1 0,1-1-1,-1 1 1,0-1 0,2 3-1,6 20 5,-1-1-1,0 1 1,4 34-1,-7-35-6,0 0 0,1-1 0,2 1 0,10 22 0,-15-40 3,1 0-1,0 0 0,0 0 1,0-1-1,1 1 1,0-1-1,0 0 0,0 0 1,0-1-1,11 7 0,-12-9 0,-1 0 0,1 0 0,-1 0 0,1-1 0,-1 0 0,1 1-1,0-1 1,-1-1 0,1 1 0,0-1 0,0 1 0,0-1 0,-1 0 0,1 0-1,0-1 1,0 1 0,0-1 0,-1 0 0,1 0 0,6-3 0,3-2 14,-1-2 1,0 0-1,0 0 1,-1-1 0,0 0-1,-1-1 1,0-1-1,0 1 1,-1-1-1,-1-1 1,13-21-1,-15 21 24,1-1 1,-2 0-1,1-1 0,2-14 0,-6 21-19,0-1 0,-1 1 0,0 0 0,0-1 0,0 1 0,-1-1 0,-1 1-1,1-1 1,-3-11 0,3 18-18,-1 0 0,1-1 0,-1 1-1,1 0 1,-1 0 0,1-1 0,-1 1-1,0 0 1,0 0 0,0 0 0,1 0-1,-1 0 1,0 0 0,0 0 0,-1 0 0,1 0-1,0 0 1,0 1 0,0-1 0,0 0-1,-1 1 1,1-1 0,0 1 0,-1-1-1,1 1 1,0 0 0,-1-1 0,1 1-1,0 0 1,-1 0 0,1 0 0,-1 0-1,1 0 1,0 1 0,-1-1 0,1 0-1,0 0 1,-1 1 0,1-1 0,0 1-1,-1-1 1,-1 2 0,-4 2 8,0-1-1,0 1 1,0 1-1,0-1 1,-12 12-1,5-3-4,1 2 0,0 0-1,1 0 1,1 1 0,-18 33-1,24-38-4,0-1 0,0 1 0,1 0 0,0 1 0,1-1-1,1 1 1,0-1 0,0 1 0,1 0 0,0 0 0,2 12-1,-1-20-1,1-1 0,-1 1 0,1-1 0,0 1 0,0 0 0,1-1-1,-1 0 1,1 1 0,-1-1 0,1 0 0,0 0 0,0 0 0,0 0 0,1 0-1,-1 0 1,1-1 0,0 1 0,0-1 0,-1 0 0,1 0 0,1 0-1,2 2 1,-1-2 1,-1-1 1,1 1-1,-1-1 0,1 0 0,0 0 0,-1-1 0,1 1 0,0-1 0,-1 0 1,1-1-1,0 1 0,0-1 0,-1 0 0,1 0 0,-1 0 0,10-4 0,0-2 17,1 0-1,-1-2 1,0 1-1,-1-2 0,0 0 1,0 0-1,-1-1 1,15-18-1,7-13 87,34-55 0,-41 58-33,-2-5 36,-19 33-54,0 0 0,1 0 0,0 0 0,1 1 0,14-15 0,-22 25-52,0-1 0,1 1 0,-1 0 0,0 0-1,0-1 1,0 1 0,0 0 0,0 0 0,1 0-1,-1-1 1,0 1 0,0 0 0,0 0 0,1 0-1,-1 0 1,0 0 0,0-1 0,1 1 0,-1 0-1,0 0 1,0 0 0,1 0 0,-1 0 0,0 0-1,1 0 1,-1 0 0,0 0 0,0 0 0,1 0-1,-1 0 1,0 0 0,0 0 0,1 0 0,-1 0-1,0 0 1,0 0 0,1 1 0,-1-1 0,0 0-1,0 0 1,1 0 0,-1 0 0,0 0 0,0 1-1,0-1 1,1 0 0,-1 0 0,0 0 0,0 1-1,0-1 1,0 0 0,0 0 0,1 1 0,-1-1-1,0 0 1,0 0 0,0 1 0,0-1 0,0 0 0,0 0-1,0 1 1,0 20 23,0-16-18,-3 47 5,-2 0-1,-2 0 1,-3 0-1,-2-1 0,-2 0 1,-21 50-1,33-96-9,1-1 4,-1 0 0,1-1 0,-1 1 0,0 0 0,0-1 0,0 1-1,0-1 1,-1 1 0,0-1 0,1 0 0,-1 0 0,-4 3 0,6-6-5,0 0 0,1 0 0,-1 0-1,1 0 1,-1 0 0,0 0 0,1 0 0,-1 0 0,1 0 0,-1-1-1,1 1 1,-1 0 0,0 0 0,1-1 0,-1 1 0,1 0 0,-1-1-1,1 1 1,-1 0 0,1-1 0,0 1 0,-1-1 0,1 1 0,-1-1-1,1 1 1,0-1 0,-1 1 0,1-1 0,0 1 0,0-1 0,0 1-1,-1-1 1,1 0 0,0 1 0,0-1 0,0 0 0,-4-23 18,2-6 81,4-37 1,6 42 17,-8 25-117,0-1-1,0 1 0,0-1 1,0 1-1,1-1 0,-1 1 1,0-1-1,0 1 1,1 0-1,-1-1 0,0 1 1,1-1-1,-1 1 0,0 0 1,1-1-1,-1 1 1,0 0-1,1-1 0,-1 1 1,1 0-1,-1-1 1,1 1-1,-1 0 0,1 0 1,-1 0-1,1-1 0,-1 1 1,1 0-1,-1 0 1,1 0-1,-1 0 0,1 0 1,-1 0-1,1 0 0,-1 0 1,1 0-1,0 0 1,-1 1-1,1-1 0,-1 0 0,21 16-3,1-2 0,1 0 0,25 11-1,-41-22 4,1 0 0,-1 0 0,1-1 0,0 0 0,0 0 0,0-1 0,1 0 0,-1-1 0,0 0 0,0 0 0,0-1 0,0 1 0,1-2 0,10-2 0,-2-2 8,0-1 1,0 0-1,0-1 1,-1-1-1,0-1 1,0 0-1,-1-1 1,23-21-1,-27 21 3,-1-1-1,1 1 1,-2-2 0,0 1-1,0-1 1,-1-1 0,-1 1-1,0-1 1,-1-1 0,7-25-1,-12 37-8,0 0 0,-1 0 0,1 0 0,-1 0 0,0 0 0,0 0 1,0 0-1,0 0 0,0 0 0,-1 0 0,1 0 0,-1 0 0,0 0 0,0 0 0,-1-2 0,1 4-2,0 0 1,0-1 0,0 1-1,0 0 1,0 1 0,0-1-1,0 0 1,0 0 0,0 0 0,-1 1-1,1-1 1,0 0 0,0 1-1,-1 0 1,1-1 0,0 1-1,-1 0 1,1-1 0,-1 1-1,1 0 1,0 0 0,-1 0-1,1 0 1,0 0 0,-1 0-1,1 1 1,-1-1 0,1 0-1,0 1 1,-1-1 0,1 1-1,0-1 1,0 1 0,-2 1-1,-3 1 6,-1 1 0,1 0 0,0 0-1,0 1 1,0 0 0,0 0 0,1 0-1,0 1 1,0 0 0,1 0 0,0 0-1,-4 7 1,-4 9 7,0 1 1,-9 29-1,18-44-11,1-1 1,0 0-1,0 1 1,1-1-1,0 1 0,0-1 1,1 16-1,0-19 1,0-1 0,1 0 0,0 1 0,-1-1 0,1 0-1,0 0 1,1 0 0,-1 0 0,0 0 0,1 0 0,0 0 0,0 0 0,0 0 0,0-1 0,0 1-1,0-1 1,1 1 0,-1-1 0,1 0 0,4 3 0,2 0 7,1-1 1,-1 0-1,1 0 1,0-1-1,0-1 0,0 1 1,1-1-1,-1-1 1,13 0-1,-1 0-127,1-2-1,-1-1 1,29-6 0,-43 6-81,-1 0 0,1 0 1,13-7-1,-7 1-2858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3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6728,'0'0'1304,"78"-36"-904,-11 18 96,23-6 8,13-1-16,14-1-8,6 6 24,4 2 0,4-4-72,-6-2 0,0-5-208,-8 1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3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1435 5224,'0'0'2564,"9"-16"-2080,97-187 737,-35 59-521,125-273 1033,-21 24-19,-151 349-1056,-32 51-50,-8 14-493,-14 29 95,-35 77 0,-15 62 34,56-129-176,-44 113 103,-69 158 151,130-317-309,-135 272 262,102-215-138,-92 124-1,111-167-92,14-18-14,-1 1 0,0-1-1,0-1 1,-1 0 0,0 0-1,-1 0 1,-10 6 0,20-14-26,-1-1 1,1 1-1,-1-1 1,1 0-1,-1 1 1,1-1-1,-1 0 0,1 1 1,-1-1-1,1 0 1,-1 0-1,0 0 1,1 0-1,-1 1 1,1-1-1,-1 0 1,0 0-1,1 0 1,-1 0-1,1 0 0,-1 0 1,0 0-1,1-1 1,-1 1-1,1 0 1,-1 0-1,1 0 1,-1-1-1,0 1 1,1 0-1,-1-1 1,0 0 0,1 0 1,-1 0 0,1-1 0,-1 1 0,1 0 0,0 0 0,0 0 0,0-1 0,0 1 0,-1 0 0,2 0 0,-1 0-1,0-1 1,0-1 0,2-5 18,0 1 0,0-1 0,6-14-1,7-7 31,2 1-1,1 1 0,1 0 0,1 2 0,1 0 0,46-41 0,-13 22 40,1 1-1,73-41 1,140-98 87,-19 12 48,-114 78-67,-117 78-105,-1-1-1,0 0 1,-1-2 0,-1 1 0,15-23 0,-10 15 143,-16 23-23,-14 14-99,-4 4-49,1 0 1,1 1-1,0 1 1,-16 36-1,22-42-18,1 0-1,1 0 0,0 1 1,1-1-1,0 1 0,1 0 1,1 0-1,0 24 0,2-34-4,-1 1-1,1 0 1,0-1-1,0 1 1,1 0-1,-1-1 1,1 0-1,0 1 1,0-1-1,0 0 0,1 0 1,-1 0-1,1 0 1,0-1-1,0 1 1,1-1-1,-1 1 1,1-1-1,0 0 1,-1-1-1,1 1 1,0-1-1,1 1 0,5 1 1,-5-2 0,1 0 1,0 0 0,1-1-1,-1 1 1,0-2-1,0 1 1,1-1 0,-1 1-1,0-2 1,0 1-1,1-1 1,-1 0-1,0 0 1,0-1 0,0 0-1,0 0 1,9-4-1,9-8 18,0-1-1,-1 0 0,36-34 0,55-66 108,-50 49-26,-61 63-100,-1 0 0,0 0-1,0 0 1,-1 0 0,1 0 0,-1 0-1,1-1 1,-1 1 0,0 0 0,0-1-1,-1 1 1,1-1 0,0-6 0,-1 8-4,0 0 1,0-1-1,0 1 1,0-1 0,0 1-1,-1 0 1,1-1-1,-1 1 1,1 0 0,-1 0-1,0-1 1,0 1-1,0 0 1,0 0-1,0 0 1,-1 0 0,1 0-1,-1 0 1,1 0-1,-1 1 1,-2-3-1,2 2 2,-1 1 0,1 0 0,0 0 0,-1 0 0,1 0 0,-1 1 0,1-1 0,-1 0 0,0 1 0,1 0 0,-1 0 0,0 0 0,1 0 0,-1 0 0,0 0-1,1 1 1,-1-1 0,1 1 0,-1 0 0,1-1 0,-1 1 0,1 1 0,-1-1 0,1 0 0,0 0 0,-3 3 0,-6 4 4,0 0 0,1 1 1,-17 20-1,17-19-24,4-3 6,0 1 0,0 0 0,0 0 0,1 1 1,0 0-1,1-1 0,0 2 0,0-1 0,1 0 0,0 1 0,1-1 0,-2 11 0,4-16 8,-1 0 0,1-1-1,0 1 1,0 0 0,0 0 0,0 0 0,1-1 0,0 1 0,-1 0 0,1-1 0,1 1 0,-1 0 0,0-1 0,1 0-1,0 1 1,0-1 0,0 0 0,0 0 0,0 0 0,1 0 0,-1 0 0,1 0 0,0-1 0,0 1 0,0-1 0,0 0-1,0 0 1,1 0 0,-1 0 0,0-1 0,1 1 0,-1-1 0,1 0 0,3 1 0,7 0 0,0 1 0,0-2 0,0 0 1,0-1-1,0 0 0,-1-1 0,1 0 0,0-1 0,0-1 1,13-4-1,0-2 9,0-1 0,-1-1 0,-1-1-1,26-16 1,-21 8 14,-2 0 1,0-2-1,-2-1 0,0-1 0,-1-1 0,-2-2 0,-1 0 0,-1-1 0,-1-1 0,-1-1 0,-2-1 0,-1 0 0,-2-1 1,-1-1-1,11-41 0,83-353 46,-103 412-60,-4 13-4,3-7 1,-1-1 1,0 1-1,0-1 1,-1 1-1,0-1 1,-1 0-1,0 1 1,-2-15-1,2 24-2,0 0 0,0 0 0,0 0 0,0-1 0,0 1 0,0 0 0,-1 0 0,1 0 0,0 0 0,0 0 0,0-1 0,0 1 0,0 0 0,0 0 0,0 0 0,0 0 1,0 0-1,-1 0 0,1 0 0,0 0 0,0 0 0,0-1 0,0 1 0,0 0 0,0 0 0,-1 0 0,1 0 0,0 0 0,0 0 0,0 0 0,0 0 0,-1 0 0,1 0 0,0 0 0,0 0 0,0 0 0,0 0 0,0 0 0,-1 0 0,1 0 0,0 0 0,0 0 0,0 0 0,0 1 0,-9 5 0,-7 14 0,15-18 0,-13 19-13,0 1 0,2 0 0,1 1 0,-12 33 0,-26 101-85,44-138 93,-9 33-10,3 1-1,1 0 0,3 0 0,3 0 0,1 1 1,7 71-1,-2-106 27,0 0 1,1 0 0,1-1 0,1 1-1,0-1 1,1 0 0,1-1 0,1 1-1,19 29 1,-25-43-6,1-1 0,0 1 0,0-1 1,0 0-1,1 0 0,-1-1 0,1 1 0,-1 0 0,1-1 0,0 0 0,0 0 1,0 0-1,7 2 0,-3-3 6,-1 1 0,0-1-1,1-1 1,-1 1 0,0-1 0,1 0 0,10-2 0,7-4 38,0 0 1,-1-1-1,39-18 0,-60 24-43,218-100 287,-179 83-350,-54 35 37,-42 34 15,-41 43 1,84-81 14,0 0-1,0 1 1,2 1 0,-1-1 0,-9 24-1,17-34-1,0 1 0,0 0 0,1 0 0,0 0 0,0 0 0,0 0 0,0 0 0,1 10 0,0-14-4,0 1-1,1-1 1,-1 1-1,0 0 1,1-1-1,-1 1 1,1-1-1,0 1 1,-1-1-1,1 0 1,0 1-1,0-1 1,0 0-1,0 1 1,0-1-1,0 0 1,0 0-1,1 0 1,-1 0-1,0 0 1,1 0 0,-1 0-1,1-1 1,-1 1-1,0 0 1,1-1-1,0 1 1,-1-1-1,1 0 1,-1 1-1,4-1 1,0 0 0,1 0 0,0 0 1,-1-1-1,1 1 0,-1-1 1,1-1-1,-1 1 1,0-1-1,1 0 0,-1 0 1,0-1-1,0 1 0,8-7 1,0 1 1,-1-2 1,0 0-1,19-20 1,-16 12 12,-1 0 1,0-2-1,-2 1 0,0-1 0,-2-1 1,15-39-1,-9 12 12,-2 0 0,8-57-1,-6 9 17,-3-1 0,-5 0 0,-5-114 0,-4 194-41,-1 0-1,0 0 0,-5-16 1,7 32-7,0 1 0,0 0 0,0-1 0,0 1 0,0 0 1,0 0-1,0-1 0,0 1 0,0 0 0,0 0 0,-1-1 1,1 1-1,0 0 0,0 0 0,0-1 0,0 1 0,-1 0 1,1 0-1,0 0 0,0-1 0,0 1 0,-1 0 0,1 0 1,0 0-1,0 0 0,-1-1 0,1 1 0,0 0 0,0 0 1,-1 0-1,1 0 0,0 0 0,0 0 0,-1 0 0,1 0 1,0 0-1,-1 0 0,1 0 0,-10 9-5,-3 16-20,1 2-2,3 2 0,0-1 1,2 1-1,-8 59 1,7 123-60,9-183 68,1 0-1,1 0 1,2 0 0,10 36 0,-9-46 6,0 0 0,1 0 1,1-1-1,1 0 1,1 0-1,0-1 1,16 18-1,-22-28 2,4 4-1,1 0-1,0 0 0,1 0 1,19 14-1,-26-22 14,1 0-1,0 0 1,-1 0-1,1-1 0,0 1 1,0-1-1,0 0 0,0 0 1,0 0-1,0-1 1,0 1-1,0-1 0,1 0 1,-1 0-1,0 0 0,0-1 1,0 0-1,0 0 1,0 0-1,4-1 0,2-3 3,0 1 0,0-1 0,-1-1-1,0 0 1,0 0 0,0-1-1,13-13 1,51-63 49,-59 67-33,58-77 288,-66 90-209,-4 10-31,-4 15-12,-9 35-45,-3-2 1,-2 0 0,-29 67-1,42-116-17,0 0 0,0 0 0,0 0-1,-1 0 1,0-1 0,0 1 0,-1-1 0,-4 5-1,8-9 6,0 0 0,0 0 0,-1 0 1,1 0-1,0 0 0,0 0 0,-1 0 0,1 0 0,0-1 0,-1 1 0,1-1 0,-1 1 0,1-1 0,-1 1 0,1-1 0,-1 0 0,1 0 0,-1 0 0,1 0 0,-1 0 1,1 0-1,-1 0 0,1 0 0,-1 0 0,1-1 0,-1 1 0,1-1 0,-1 1 0,1-1 0,0 0 0,-1 1 0,1-1 0,0 0 0,0 0 0,-1 0 0,1 0 0,0 0 0,0 0 1,0 0-1,-1-2 0,-2-2 3,0 1 0,0-1-1,1 0 1,-1 0 0,1 0 0,1 0 0,-1-1 0,1 1 0,0-1 0,0 0 0,0 1 0,1-1 0,0 0 0,0 0 0,0 0-1,1 0 1,0-6 0,1 11 0,-1 0-1,0 1 0,1-1 0,-1 0 0,1 1 1,-1-1-1,1 0 0,-1 1 0,1-1 0,-1 1 1,1-1-1,-1 1 0,1-1 0,0 1 0,-1-1 1,1 1-1,0 0 0,0-1 0,-1 1 0,1 0 1,0 0-1,0-1 0,-1 1 0,1 0 0,0 0 1,0 0-1,0 0 0,-1 0 0,1 0 0,0 0 1,1 1-1,30 3-20,-28-3 21,118 31-16,-65-16 10,-21-5-9,-19-6-15,0 0 1,0 0-1,1-2 0,31 2 0,-41-6 155,-8 1-181,1 0-1,-1 0 1,0 0 0,0 0 0,0 0 0,0 0 0,0 0 0,0 0-1,0 0 1,1 0 0,-1 0 0,0 0 0,0 0 0,0 0 0,0 0 0,0 0-1,0 0 1,0 0 0,0 0 0,1 0 0,-1 0 0,0 0 0,0 0-1,0-1 1,0 1 0,0 0 0,0 0 0,0 0 0,0 0 0,0 0 0,0 0-1,0 0 1,0 0 0,0-1 0,0 1 0,0 0 0,0 0 0,1 0-1,-1 0 1,0 0 0,0 0 0,-1 0 0,1-1 0,0 1 0,0 0-1,0 0 1,0 0 0,0 0 0,0 0 0,0 0 0,0 0 0,0-1 0,0 1-1,0 0 1,0 0 0,0 0 0,0 0 0,0 0 0,0 0 0,-1 0-1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28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10544,'0'0'3126,"9"12"-2734,-6-8-353,4 5 36,0 0 0,-1 0 0,0 0-1,0 1 1,-1 0 0,0 0 0,-1 1-1,4 15 1,-1 17 353,-3-1-1,-1 1 0,-4 58 0,1-34 72,0-61-454,-1 101 1769,23 186 0,-21-290-1776,6 25 927,-7-28-954,0 0-1,0 0 1,1 0 0,-1 0 0,0 1 0,0-1 0,0 0 0,0 0-1,0 0 1,0 0 0,1 0 0,-1 0 0,0 1 0,0-1 0,0 0-1,0 0 1,1 0 0,-1 0 0,0 0 0,0 0 0,0 0 0,1 0-1,-1 0 1,0 0 0,0 0 0,0 0 0,0 0 0,1 0 0,-1 0-1,0 0 1,0 0 0,0 0 0,1 0 0,-1 0 0,0 0 0,0 0-1,0 0 1,0-1 0,0 1 0,1 0 0,-1 0 0,10-16 82,0-9-2830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4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35 166 9648,'0'0'232,"-10"-65"-96,2 29 8,-3 10 120,9 5 16,-2 9-96,4 10 0,0-2-24,4 4 16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4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470 735 5920,'0'0'2468,"-9"-12"-2087,-32-38-1,38 46-314,-1 1 0,0-1 0,0 1 0,0 0 0,-1 0 0,1 0 0,-1 1 0,1-1 0,-1 1 0,0 0 0,0 0 0,-5 0-1,-2-1 144,0 2 0,1 0-1,-18 0 1,13 2 9,0 0 0,0 1 0,0 0 0,0 2-1,0 0 1,1 0 0,0 2 0,-20 9 0,25-11-104,1 2-1,0-1 1,0 1 0,0 0-1,1 1 1,0 0-1,0 0 1,1 1 0,0 0-1,0 0 1,1 0 0,0 1-1,-8 16 1,11-18-60,0 0-1,1 0 1,0 0-1,0 0 1,1 0 0,-1 0-1,2 1 1,-1-1 0,1 0-1,0 1 1,1-1 0,0 0-1,3 15 1,-1-13-11,0 0 0,1 0 0,0 0-1,1 0 1,0 0 0,0-1 0,1 0 0,0 0 0,11 11 0,-7-9-12,1-1-1,-1 0 1,1-1-1,1 0 1,-1 0-1,1-2 1,1 1 0,-1-2-1,1 1 1,0-2-1,1 0 1,-1 0-1,1-1 1,26 2 0,-12-6 2,0-2 0,0 0 0,0-2 1,-1 0-1,0-2 0,0-2 0,37-15 1,170-98 132,-36-2 180,-188 115-250,-6 5 24,-7 12-40,-8 17-45,1 1 0,-9 34 0,17-51-28,0 1 1,0-1 0,1 0 0,1 1-1,-1-1 1,2 1 0,-1-1-1,1 1 1,1-1 0,3 15-1,-4-20-4,1 0-1,0 0 0,0 0 1,0 0-1,1 0 0,-1-1 0,1 1 1,0-1-1,0 0 0,0 1 0,1-2 1,-1 1-1,1 0 0,-1 0 1,1-1-1,0 0 0,0 0 0,0 0 1,0 0-1,0-1 0,1 0 0,-1 1 1,0-1-1,9 0 0,-8 0 1,1-1-1,-1 0 1,1 0-1,-1-1 0,0 1 1,1-1-1,-1 0 1,1-1-1,-1 1 1,0-1-1,0 0 0,0 0 1,0-1-1,0 0 1,0 1-1,-1-2 1,0 1-1,1 0 0,6-9 1,-6 7 4,-1 0 1,0 0 0,-1 0-1,0-1 1,1 1 0,-2-1-1,1 0 1,-1 0 0,1 0-1,-2 0 1,2-8 0,-2 8-1,-1 1 0,0 0 0,0-1 0,-1 1 1,1 0-1,-1-1 0,0 1 0,-1 0 0,1 0 0,-1 0 0,0 0 1,0 0-1,-5-8 0,3 8 6,1 0 1,-1 0-1,0 0 0,0 0 1,0 0-1,0 1 1,-1 0-1,0 0 0,0 0 1,0 0-1,0 1 1,-1 0-1,1 0 0,-1 1 1,0-1-1,0 1 1,0 0-1,0 1 0,0-1 1,0 1-1,0 1 1,-1-1-1,1 1 0,0 0 1,0 0-1,-1 1 1,1 0-1,0 0 0,0 0 1,0 1-1,0 0 1,0 0-1,0 1 0,0-1 1,1 1-1,0 0 1,-1 1-1,1-1 0,-9 9 1,14-12-12,-1 1 1,1-1 0,-1 0-1,1 1 1,0-1 0,-1 1-1,1-1 1,-1 0 0,1 1-1,0-1 1,-1 1 0,1-1-1,0 1 1,-1-1 0,1 1-1,0 0 1,0-1-1,0 1 1,-1-1 0,1 1-1,0-1 1,0 1 0,0 0-1,0-1 1,0 1 0,0-1-1,0 2 1,1-2-1,0 1-1,-1-1 1,1 1-1,0-1 1,-1 0-1,1 1 1,0-1-1,0 0 1,0 0-1,-1 1 1,1-1-1,0 0 1,0 0-1,-1 0 1,1 0-1,0 0 1,1 0-1,40-7 24,149-51 49,-65 19-50,-81 25-17,85-21 68,-108 30-39,0 2 0,1 0-1,44 2 1,-65 1-29,-1 0-1,1 0 1,0 0 0,-1 0-1,1 1 1,0-1 0,0 0-1,-1 1 1,1 0 0,-1-1-1,1 1 1,-1 0 0,1 0-1,-1 0 1,1 0 0,-1 0-1,0 0 1,1 0 0,-1 0-1,0 1 1,1 1 0,-1-1 3,0 0-1,0 1 1,0-1 0,0 1-1,0-1 1,-1 1 0,1 0-1,-1-1 1,0 1 0,0 0-1,0-1 1,-1 5 0,-1 7 23,-1 0 1,-1 1 0,0-2-1,-7 16 1,6-17-15,-22 54 92,14-37 6,-10 36 0,22-64-106,1 0 0,-1 1 0,1-1-1,0 0 1,-1 0 0,1 0 0,0 1-1,0-1 1,0 0 0,0 1 0,0-1-1,0 0 1,0 0 0,1 2 0,-1-2-7,1-1 1,-1 0 0,0 0 0,1 0-1,-1 1 1,0-1 0,0 0-1,1 0 1,-1 0 0,0 0 0,1 0-1,-1 1 1,0-1 0,1 0-1,-1 0 1,1 0 0,-1 0 0,0 0-1,1 0 1,-1 0 0,0 0-1,1-1 1,-1 1 0,0 0 0,1 0-1,-1 0 1,0 0 0,1 0-1,-1 0 1,0-1 0,1 1 0,32-25 155,-29 22-162,60-56 175,76-59 159,-65 60-202,-75 57-128,1 0 0,-1 1 1,1-1-1,-1 0 0,1 1 0,-1-1 1,1 1-1,0-1 0,-1 1 1,1 0-1,0-1 0,-1 1 0,1 0 1,0-1-1,0 1 0,0 0 1,-1 0-1,1 0 0,0-1 0,0 1 1,-1 0-1,1 0 0,0 0 1,0 0-1,0 1 0,-1-1 0,1 0 1,0 0-1,0 0 0,-1 1 1,1-1-1,0 0 0,0 1 0,-1-1 1,1 0-1,0 1 0,-1-1 1,1 1-1,0-1 0,-1 1 0,1 1 1,1 0 0,-1 0 0,-1 0 0,1 0 0,0 1 1,0-1-1,-1 0 0,1 1 0,-1-1 0,0 1 0,0-1 1,0 0-1,0 4 0,-4 28 17,2-24-7,0-1-1,1 1 0,1 0 1,-1 0-1,2 0 1,-1-1-1,1 1 1,4 14-1,-5-23-11,0 0 0,0-1 1,1 1-1,-1 0 0,0-1 0,0 1 0,1-1 0,-1 1 1,0-1-1,1 1 0,-1-1 0,1 1 0,-1-1 0,1 1 1,-1-1-1,1 1 0,-1-1 0,1 0 0,-1 1 1,1-1-1,-1 0 0,1 1 0,0-1 0,-1 0 0,1 0 1,-1 0-1,2 1 0,0-1 1,-1-1 0,1 1 0,-1 0 0,1-1 0,-1 1 0,1-1 0,-1 1-1,1-1 1,-1 1 0,0-1 0,3-1 0,3-4 11,1 0 1,13-14-1,-17 16-5,96-88 48,-100 91-55,1 0 0,-1 1 0,1-1 0,0 0 1,-1 1-1,1-1 0,0 1 0,0-1 0,-1 1 0,1-1 0,0 1 0,0-1 0,0 1 0,0 0 0,0-1 1,-1 1-1,1 0 0,0 0 0,0 0 0,0 0 0,0 0 0,0 0 0,0 0 0,0 0 0,0 0 1,0 0-1,0 0 0,0 1 0,-1-1 0,1 0 0,0 1 0,0-1 0,0 1 0,0-1 0,-1 1 0,1-1 1,0 1-1,0-1 0,-1 1 0,1 0 0,0-1 0,0 3 0,3 2 1,-1 1-1,0 0 0,-1 0 1,1 0-1,1 8 1,2 3 17,-2-8-18,3 7-17,1-1-1,0 1 1,11 13 0,-17-26 12,0 0 1,0 0 0,1 0 0,-1 0-1,1 0 1,0-1 0,0 0-1,0 1 1,0-1 0,0 0 0,1 0-1,-1-1 1,0 1 0,1-1 0,-1 1-1,1-1 1,0 0 0,-1-1 0,8 2-1,-7-3 8,1 1 0,-1 0-1,1-1 1,-1 0 0,1 0 0,-1-1-1,0 1 1,1-1 0,-1 0-1,0 0 1,0 0 0,6-5 0,2-3 25,0-1 1,14-16 0,5-4 10,-1 3 22,-5 4 59,2 0 0,48-32 0,-74 54-111,1 1 0,0 0 1,0 0-1,-1 0 0,1 0 0,0 0 0,0 1 1,0-1-1,0 0 0,0 1 0,0 0 0,0-1 1,0 1-1,0 0 0,0 0 0,0 0 1,0 0-1,0 0 0,3 1 0,-3 0-1,-1 0-1,1 0 1,-1 0-1,0 0 1,0 0-1,1 0 1,-1 1-1,0-1 0,0 0 1,0 1-1,0-1 1,0 1-1,-1-1 1,1 1-1,0-1 1,-1 1-1,1-1 1,0 3-1,1 6 12,-1 0-1,0 0 0,0 0 1,-1 1-1,-2 18 0,-3 10 28,-2 27 32,7-66-77,0 1 0,0-1 0,-1 1 1,1 0-1,0-1 0,0 1 1,0-1-1,0 1 0,0-1 0,1 1 1,-1-1-1,0 1 0,0 0 0,0-1 1,0 1-1,1-1 0,-1 1 0,0-1 1,1 1-1,-1-1 0,0 0 1,1 1-1,-1-1 0,0 1 0,1-1 1,0 1-1,0-1 0,-1 0 0,1 0 0,0 0 0,-1-1 1,1 1-1,0 0 0,-1 0 0,1-1 0,0 1 0,-1 0 0,1-1 1,-1 1-1,1-1 0,-1 1 0,1 0 0,0-1 0,0-1 0,26-33 45,-22 28-32,15-19 25,39-57 100,-54 74-126,2 0 0,-1 0 0,11-9 0,-15 15-5,1 0 1,0 1-1,0-1 1,0 1-1,0 0 1,0 0-1,1 0 0,-1 0 1,0 1-1,1-1 1,0 1-1,6-2 1,-9 3-9,0 0 1,0 0 0,0 0 0,0 0 0,0 0 0,0 0 0,0 1 0,0-1-1,0 0 1,0 0 0,0 1 0,0-1 0,0 1 0,0-1 0,0 1-1,0-1 1,0 1 0,-1 0 0,1-1 0,0 1 0,0 0 0,-1 0-1,1-1 1,-1 1 0,1 0 0,0 0 0,-1 0 0,0 0 0,1 0-1,-1 0 1,1 0 0,-1 0 0,0 0 0,0 0 0,0 0 0,0 0-1,0 2 1,1 4 0,-1 1 0,0 0 0,-2 14 0,1-16 0,-2 22 10,-3 51 76,5-79-88,1 1 1,0-1-1,0 0 1,0 1 0,0-1-1,0 1 1,0-1 0,0 0-1,0 1 1,0-1-1,0 1 1,0-1 0,0 1-1,0-1 1,1 0-1,-1 1 1,0-1 0,0 0-1,0 1 1,1-1-1,-1 1 1,0-1 0,0 0-1,1 1 1,-1-1 0,0 0-1,0 0 1,1 1-1,-1-1 1,0 0 0,1 0-1,-1 1 1,1-1-1,-1 0 1,0 0 0,1 0-1,-1 0 1,1 0-1,-1 0 1,0 1 0,1-1-1,-1 0 1,1 0 0,-1 0-1,0 0 1,1 0-1,-1-1 1,1 1 0,-1 0-1,0 0 1,1 0-1,-1 0 1,1 0 0,-1 0-1,0-1 1,1 1-1,-1 0 1,0 0 0,1-1-1,-1 1 1,0 0 0,1-1-1,-1 1 1,1-1-1,23-20 30,119-118 279,-142 138-305,0 0-1,0 0 1,0 0-1,0 0 1,0 0-1,0 0 1,0 0-1,0 1 1,1-1-1,-1 0 1,0 1-1,0-1 1,1 1-1,-1-1 1,0 1-1,1 0 1,-1-1-1,0 1 1,1 0-1,1 0 1,-2 1-1,0-1 1,0 0-1,0 1 1,1 0 0,-1-1-1,0 1 1,0 0-1,0-1 1,0 1-1,0 0 1,-1 0-1,1 0 1,0 0-1,0 0 1,0 0-1,-1 0 1,2 2-1,2 5 10,-1 0 0,0 1 0,-1-1 0,4 16 0,-6-20-13,7 32 26,-5-18-23,2-1 0,0 0 1,0 0-1,10 20 0,-13-33 0,1 0 1,0 0 0,1 0-1,-1 0 1,1-1 0,-1 1-1,1-1 1,0 0 0,1 0 0,-1 0-1,0 0 1,1 0 0,-1-1-1,1 1 1,0-1 0,0 0-1,0-1 1,0 1 0,0-1-1,1 1 1,-1-1 0,5 0-1,-5 0 6,0-1-1,0 0 1,0 0-1,-1-1 1,1 1-1,0-1 1,0 0-1,0 0 1,0 0-1,-1-1 1,1 1 0,0-1-1,4-3 1,6-4 137,25-21 0,-2 1 9,-3 10-79,1 2 1,0 1-1,45-14 0,26-10 31,-74 26-74,-10 6-2,-1-2-1,0-1 0,25-16 1,-18 10-69,-29 17 38,0 0-1,-1 0 0,1 0 1,-1-1-1,1 1 0,0 0 1,-1 1-1,1-1 0,-1 0 1,1 0-1,-3 1 0,-17 10 4,0 1-1,1 1 1,0 1 0,-31 27-1,44-34-2,0 0 0,0 1 0,1-1 0,-1 1-1,2 0 1,-1 1 0,1-1 0,0 1 0,1 0 0,0 0 0,1 1-1,0-1 1,0 1 0,-1 11 0,4-18-4,-1 0-1,1-1 1,1 1-1,-1 0 1,0 0 0,1 0-1,-1-1 1,1 1-1,0 0 1,0-1 0,0 1-1,0 0 1,0-1-1,0 0 1,1 1 0,-1-1-1,1 0 1,2 3 0,0-2-1,-1 1 1,1-1 0,0 0 0,0-1-1,0 1 1,1-1 0,-1 1 0,1-1-1,8 2 1,-6-2 2,1 0 0,-1 0 0,1-1 0,-1 0 0,1 0 0,0-1 0,-1 0 0,1-1 0,0 1 0,-1-2-1,1 1 1,-1-1 0,10-3 0,-9 1 6,-1-1 0,1 1-1,-1-1 1,0-1 0,-1 1 0,1-1-1,-1 0 1,0-1 0,5-8 0,-7 10 3,-1 0 0,1 0 0,-1 0 0,-1-1 0,1 0 0,-1 0 0,0 1 0,0-1 0,0 0 0,-1-1 0,0 1 0,-1 0 0,1-10 0,-1 14-4,0 0 0,0 0 0,-1 0 0,1 0-1,-1 0 1,1 0 0,-1 0 0,0 0 0,0 0-1,0 0 1,0 1 0,0-1 0,0 0 0,0 0-1,-1 1 1,1-1 0,0 1 0,-1 0 0,1-1 0,-1 1-1,0 0 1,0 0 0,1 0 0,-1 0 0,-3-1-1,-4-1-8,1 0-1,-1 1 0,0 1 1,-16-2-1,17 2 2,0 1 0,0-2 0,1 1 0,-11-4 0,8-1 0,9 2 3,17-1 3,0 0-2,51-18-29,1 2 1,91-16-1,-26 21-17,-131 16 45,0 0 0,1 0 0,-1 0 0,0 0-1,0 0 1,1 0 0,-1 0 0,0 1 0,0-1 0,1 1-1,-1 0 1,0-1 0,0 1 0,0 0 0,0 1 0,0-1-1,0 0 1,0 0 0,-1 1 0,3 1 0,-2 0-2,0 0 1,0 0-1,0 0 0,0 0 1,-1 0-1,1 1 1,-1-1-1,0 0 1,0 1-1,-1-1 1,2 7-1,-2 8-5,0-1-1,0 1 1,-2-1-1,-4 21 1,5-34 8,-29 136 31,27-114 4,3-26-33,0 0 0,0 0 0,0 1-1,0-1 1,0 0 0,0 0 0,0 1-1,0-1 1,0 0 0,0 0-1,0 1 1,0-1 0,0 0 0,0 0-1,0 0 1,1 1 0,-1-1 0,0 0-1,0 0 1,0 0 0,0 1 0,1-1-1,-1 0 1,0 0 0,0 0-1,0 0 1,1 0 0,-1 0 0,0 1-1,1-1 1,10-7 15,62-78 50,-55 62-46,0 0 0,2 1 1,42-36-1,-59 56-19,-1 1 0,0-1 0,1 0 0,-1 1 0,1-1 0,0 1 0,-1 0 0,1 0 0,0 0 0,0 0 0,2 0 0,-3 1 0,-1 1-1,0-1 0,0 0 0,0 0 0,0 1 0,0-1 0,0 0 0,0 1 0,0-1 0,0 1 0,0 0 0,0-1 0,0 1 0,0 0 0,-1-1 0,1 1 0,0 0 0,0 0 1,-1 0-1,1 0 0,0 0 0,-1 0 0,1 0 0,-1 0 0,1 0 0,-1 0 0,0 0 0,1 0 0,-1 0 0,0 0 0,0 0 0,0 1 0,13 75 0,-10-59 0,-1 1 0,2 0 0,1-1 0,12 33 0,-16-48 0,0-1 0,0 0 0,0 1 0,1-1-1,-1 0 1,1 0 0,0 0 0,0 0 0,0 0 0,0-1-1,0 1 1,0 0 0,0-1 0,0 1 0,1-1 0,-1 0-1,0 0 1,6 2 0,-4-3 2,1 1 0,0 0 0,-1-1 0,1 0 0,0 0 0,-1-1 1,1 1-1,-1-1 0,10-2 0,1-2 7,-1-1 0,0 0 0,0-1 0,0-1 0,17-12 0,0-4 3,0-1 0,-2-2 0,47-56 0,-34 30 2,50-85-1,-69 98 7,-2-2 0,20-58 0,21-93 15,-7-66 51,-55 258-85,4-42 31,-4 42-33,1 0 0,-1-1 1,0 1-1,0 0 0,-1-1 0,1 1 1,0 0-1,0 0 0,0-1 0,-1 1 0,1 0 1,-1 0-1,1-1 0,-1 1 0,0 0 1,1 0-1,-1 0 0,0 0 0,0 0 0,1 0 1,-1 0-1,0 0 0,0 0 0,0 0 0,0 0 1,-1 1-1,1-1 0,0 0 0,-1 0 1,0 1-2,1 1 0,-1-1 0,0 0 0,1 0 0,-1 1 0,1-1-1,-1 1 1,1-1 0,0 1 0,-1 0 0,1-1 0,-1 1 0,1 0 0,0 0 0,0 0 0,-1 0 0,1 0 0,-1 2 0,-22 26-34,22-27 32,-12 19-12,1 0 0,1 1-1,1 0 1,0 1 0,-6 24 0,-29 123-123,35-122 70,3 1-1,-5 97 1,13-121 57,1 1 0,1 0 1,1 0-1,2-1 1,0 1-1,2-1 0,13 33 1,-17-50 11,1 0-1,0 0 1,0 0 0,1 0 0,0-1 0,0 0 0,11 11 0,-13-15 3,0-1 1,1 1-1,-1-1 0,1 0 1,-1 0-1,1 0 0,0 0 1,-1-1-1,1 1 0,0-1 1,0 0-1,0 0 0,0 0 1,1-1-1,-1 0 0,0 0 1,0 0-1,8-1 0,-1-1 4,0 0 0,-1 0 0,1-2 0,-1 1 0,1-1 0,16-9 0,0-4 49,25-19 0,27-17 85,-79 53-140,1-1 0,0 1 1,0 0-1,0-1 0,-1 1 1,1 0-1,0-1 0,0 1 1,0 0-1,0 0 1,0 0-1,-1 0 0,1-1 1,0 1-1,0 1 0,0-1 1,1 0-1,-2 0 0,1 0 0,-1 1-1,1-1 1,-1 0 0,0 1 0,1-1-1,-1 0 1,1 1 0,-1-1 0,0 0-1,1 1 1,-1-1 0,0 1-1,0-1 1,1 1 0,-1-1 0,0 1-1,0-1 1,0 1 0,0-1 0,1 1-1,-1 4 2,0 0 0,0 0 1,0 0-1,0 0 0,-1 5 0,-1-1-3,1 2 1,-6 116 4,7-107-3,1 1-1,0-1 0,2 1 1,6 23-1,-8-42 1,-1 0 0,0-1 0,1 1 0,0 0 0,-1 0 0,1-1 0,0 1 1,0-1-1,0 1 0,0 0 0,0-1 0,1 0 0,-1 1 0,0-1 0,1 0 0,-1 1 0,1-1 0,-1 0 0,2 1 0,-1-2 1,0 1-1,0-1 1,0 0 0,0 0 0,0 1-1,0-1 1,0 0 0,0-1-1,0 1 1,0 0 0,0-1 0,0 1-1,0-1 1,-1 1 0,1-1-1,0 0 1,0 0 0,3-2 0,16-11 20,0-1 0,-1-1 0,-1-1 0,-1-1 0,22-26 0,-6 7 47,-12 11-22,7-7 78,-29 33-124,0-1 0,0 1 0,0 0 0,1 0 0,-1 0 0,0-1 1,0 1-1,0 0 0,0 0 0,0 0 0,1 0 0,-1 0 0,0-1 0,0 1 0,0 0 0,1 0 1,-1 0-1,0 0 0,0 0 0,0 0 0,1 0 0,-1 0 0,0 0 0,0 0 0,1 0 0,-1 0 1,0 0-1,0 0 0,0 0 0,1 0 0,-1 0 0,0 0 0,0 0 0,0 0 0,1 0 0,-1 0 1,0 0-1,0 0 0,0 1 0,1-1 0,-1 0 0,0 0 0,0 0 0,0 0 0,0 0 0,1 1 0,-1-1 1,0 0-1,0 0 0,0 14 28,-13 25-12,-24 50-1,9-24-30,-239 513-66,258-559 83,-12 22-26,-1 0 1,-52 72 0,72-111 22,1-1 0,0 1 1,0-1-1,0 0 0,-1 1 1,1-1-1,-1 0 1,1 1-1,-1-1 0,0 0 1,1 0-1,-1-1 0,0 1 1,1 0-1,-1 0 1,0-1-1,0 1 0,0-1 1,0 0-1,0 1 0,0-1 1,0 0-1,0 0 1,1 0-1,-1-1 0,-3 1 1,2-2 1,1 1-1,0 0 1,0 0 0,0-1 0,0 1 0,0-1 0,0 0-1,1 1 1,-1-1 0,0 0 0,1 0 0,0 0-1,-1 0 1,1 0 0,0 0 0,0-1 0,0 1 0,0 0-1,0-5 1,-2-5 7,0-1 0,2 0-1,-1 0 1,2-1 0,0 1-1,0 0 1,5-24 0,-1 13 0,2-1 1,1 1 0,11-27-1,-7 26 30,1 0-1,1 1 0,1 1 1,1 0-1,1 1 0,1 0 1,40-37-1,-43 46 2,1 1 1,0 0-1,1 1 0,0 1 0,0 0 1,1 1-1,1 1 0,-1 1 1,1 0-1,0 2 0,1 0 1,22-3-1,-25 6-31,-1 0 0,1 2 1,-1 0-1,1 1 0,15 2 0,-24-1-759,0 0 1,0 0-1,-1 0 0,9 4 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5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614 807 4720,'0'0'2384,"-12"0"-1822,-21 1-122,0 1-1,-39 8 0,33-1-56,0 1 0,-66 29 0,82-28-240,0 0 1,1 2-1,1 1 0,0 1 1,-29 25-1,29-20 133,-33 40-1,48-53-211,1 0-1,0 0 0,1 1 1,-1 0-1,2 0 0,-1 0 1,1 0-1,0 0 0,0 1 1,-1 10-1,4-16-42,0 0 1,0 0-1,0-1 1,0 1 0,0 0-1,1 0 1,-1 0-1,1 0 1,-1-1-1,1 1 1,0 0-1,1-1 1,-1 1-1,0-1 1,1 1-1,-1-1 1,1 1-1,0-1 1,-1 0-1,1 0 1,1 0-1,-1 0 1,0 0-1,0 0 1,1-1-1,-1 1 1,0-1-1,1 0 1,0 1-1,-1-1 1,6 1-1,1 0 8,-1 1 0,1-2 0,-1 1 0,1-2 0,0 1 0,-1-1 0,1 0-1,0-1 1,10-1 0,-3-2 5,0-1 0,-1 0 0,1-1 0,-1 0 0,27-17 0,-14 5 35,50-42 0,-21 6 71,-3-2 0,-1-3 0,82-123 0,-117 152-87,-1 0 1,-1-2 0,-2 0-1,-1 0 1,15-57 0,22-175 209,-22 99-104,-26 152-131,0 1 0,-1 0 0,-1-17 1,-1 13 3,1 16-31,0 0 0,0 0 0,0 0 0,0 0 0,0 0 0,-1 0 0,1 1 0,0-1 0,0 0-1,0 0 1,-1 0 0,1 0 0,0 0 0,0 0 0,0 0 0,-1 0 0,1 0 0,0 0 0,0 0 0,0 0 0,-1 0 0,1 0 0,0 0 0,0 0 0,0 0 0,-1 0 0,1 0 0,0 0 0,0 0 0,0-1 0,-1 1 0,1 0 0,0 0 0,0 0 0,0 0-1,0 0 1,0 0 0,-1-1 0,1 1 0,0 0 0,0 0 0,0 0 0,0 0 0,0-1 0,0 1 0,0 0 0,0 0 0,-1 0 0,1-1 0,0 1 0,0 0 0,0 0 0,0-1 0,-11 20 8,-19 44-22,4 0 0,2 1-1,3 2 1,2 0 0,-16 123-1,29-141-3,2 0-1,2 1 0,8 83 1,-3-115 14,0 1 0,1-1 0,0 0 0,1 0 0,2-1 0,-1 1 0,2-1 0,12 19 0,-17-29 7,0-1 0,1 0-1,0 0 1,0-1 0,0 1 0,1-1 0,-1 0 0,1 0 0,0 0 0,0-1 0,0 0 0,1 0-1,-1 0 1,1 0 0,0-1 0,0 0 0,0 0 0,0-1 0,0 0 0,0 0 0,0 0 0,0-1 0,0 1-1,0-2 1,1 1 0,10-3 0,-6 1 8,-1-1 0,0-1 0,-1 0 0,1 0 1,-1-1-1,1 0 0,-2-1 0,1 0 0,0 0 0,-1-1 0,9-10 0,-4 4 27,-2 0 0,0-1 0,0-1 0,-2 0 0,16-31 0,-22 39-16,0 0 0,-1-1 0,0 1 0,0-1 0,-1 1 0,0-1 0,0 0-1,-1-7 1,0 11-7,0 0 0,0 0 0,0 0-1,-1 0 1,0 0 0,0 0-1,0 0 1,0 1 0,-1-1 0,1 0-1,-1 1 1,0-1 0,0 1-1,0 0 1,-1 0 0,1 0-1,-5-4 1,6 6-12,-1 0 0,1 0 1,-1 0-1,1 1 0,-1-1 0,1 1 0,-1-1 0,0 1 1,1 0-1,-1 0 0,0 0 0,0-1 0,1 2 0,-1-1 0,0 0 1,1 0-1,-1 0 0,0 1 0,1-1 0,-1 1 0,0-1 1,1 1-1,-1 0 0,1 0 0,-1 0 0,1 0 0,0 0 1,-1 0-1,1 0 0,-2 2 0,-6 4 12,1 1 0,1 0-1,-9 11 1,5-5-1,0 1 1,1 1-1,1-1 0,1 1 0,0 1 0,1 0 0,-8 28 1,13-38-11,0 0 1,1 0-1,0 0 1,0 0-1,0 0 1,1 0-1,1 1 1,-1-1 0,1 0-1,0 0 1,0 0-1,1 0 1,0 0-1,0-1 1,1 1 0,0-1-1,0 1 1,1-1-1,-1 0 1,1 0-1,1 0 1,6 7 0,-8-10-4,1 0 1,0 0 0,-1 0-1,1 0 1,0-1 0,1 0 0,-1 0-1,0 0 1,1 0 0,-1 0-1,1-1 1,0 0 0,-1 0 0,1 0-1,0-1 1,-1 0 0,1 0-1,0 0 1,0 0 0,0 0 0,-1-1-1,1 0 1,0 0 0,-1-1-1,1 1 1,-1-1 0,8-4 0,5-3 17,1-1 0,-1-1 1,-1 0-1,0-2 1,18-17-1,8-16 51,8-8 29,-45 49-67,0 0 0,1 1 1,-1 0-1,1 0 0,0 0 1,0 1-1,11-5 0,-17 8-29,0 0-1,1 0 0,-1 0 0,0 0 0,1 0 0,-1 0 0,0 1 0,1-1 1,-1 0-1,0 0 0,0 0 0,1 0 0,-1 0 0,0 0 0,0 1 0,1-1 1,-1 0-1,0 0 0,0 1 0,1-1 0,-1 0 0,0 0 0,0 1 0,0-1 1,0 0-1,1 0 0,-1 1 0,0-1 0,0 0 0,0 1 0,0-1 0,0 0 1,0 0-1,0 1 0,0-1 0,0 0 0,0 1 0,0-1 0,0 0 0,0 1 1,0-1-1,0 1 0,-1 15 25,-10 46 34,-3-1 0,-23 62 0,17-60-25,-118 348 108,56-173 91,129-360 46,86-158 0,-64 143-135,-67 134-144,135-265 294,-104 213-140,2 0 1,69-81-1,-102 134-148,0-1 1,0 1-1,0 0 1,0 0 0,1 0-1,-1 0 1,1 0-1,-1 0 1,6-1-1,-8 3-7,1-1 0,-1 1 0,0 0-1,1 0 1,-1 0 0,1 0 0,-1 0-1,1 0 1,-1 0 0,1 0 0,-1 0-1,1 1 1,-1-1 0,1 0 0,-1 0-1,0 0 1,1 0 0,-1 1 0,1-1-1,-1 0 1,0 0 0,1 1 0,-1-1-1,1 1 1,0 1-1,0-1 0,0 1 1,0-1-1,0 1 0,-1-1 0,1 1 0,-1 0 0,1-1 0,-1 1 1,1 2-1,0 14 6,-1 0-1,0 0 1,-2 0 0,0 0 0,0 0 0,-10 29 0,7-25 6,-6 20 4,-3-1 1,0-1-1,-3-1 0,-2 0 1,-26 42-1,41-72-14,-8 13 6,12-21-9,0 0 1,-1-1-1,1 1 0,0-1 0,-1 1 0,1-1 0,0 0 1,-1 1-1,1-1 0,0 1 0,-1-1 0,1 1 0,-1-1 1,1 0-1,-1 1 0,1-1 0,-1 0 0,1 0 1,-1 1-1,1-1 0,-1 0 0,1 0 0,-1 0 0,1 0 1,-1 0-1,1 0 0,-1 0 0,0 0 0,0 0 0,1-2 0,1 0 0,-1 0 0,1 0 0,0 0 0,-1 0 0,1 1 0,0-1 0,0 0 0,2-2 0,-2 3 0,5-9 6,1 1 1,0-1-1,0 1 0,1 1 0,1 0 0,-1 0 0,1 0 0,1 1 0,-1 1 0,17-9 0,9-3 44,68-22 1,-41 18-36,-49 16-16,18-6-7,32-17-1,-53 23 8,1-1-1,-1 0 0,0 0 0,-1-1 0,1 0 0,11-14 0,-19 19 2,59-76 0,-55 71 0,-1-1 0,0 0 0,-1 0 0,0-1 0,0 1 0,-1-1 0,4-18 0,-7 26 0,1 1 0,-1 0 0,0-1 0,0 1 0,0-1 0,0 1 0,0-1 0,0 1 0,-1 0 0,1-1 0,0 1 0,-1 0 0,1-1 0,-1 1 0,1 0 0,-1-1 0,0 1 0,1 0 0,-3-2 0,2 2 0,1 1 0,-1-1 0,0 1 0,0 0 0,0 0 0,0-1 0,1 1 0,-1 0 0,0 0 0,0 0 0,0 0 0,0 0 0,0 0 0,1 0 0,-1 0 0,0 0 0,0 0 0,0 1 0,0-1 0,0 0 0,1 1 0,-1-1 0,0 0 0,0 1 0,1-1 0,-1 1 0,0-1 0,1 1 0,-1-1 0,0 1 0,1 0 0,-1-1 0,0 2 0,-5 5 0,-1 0 0,1 1 0,0 0 0,1 0 0,0 0 0,1 1 0,-7 16 0,5-11 0,2 0 0,0 0 0,0 1 0,-1 21 0,4-33 0,1 1 0,0 0 0,0 0 0,0 0 0,1-1 0,-1 1 0,1 0 0,0 0 0,0-1 0,0 1 0,1-1 0,-1 1 0,1-1 0,0 1 0,0-1 0,0 0 0,0 0 0,1 0 0,-1 0 0,1 0 0,-1-1 0,1 1 0,0-1 0,0 0 0,1 1 0,-1-1 0,0-1 0,1 1 0,-1 0 0,1-1 0,-1 0 0,1 0 0,0 0 0,-1 0 0,1-1 0,0 1 0,0-1 0,0 0 0,-1 0 0,1 0 0,6-2 0,12-5 13,0 0-1,-1-2 0,-1-1 0,1 0 1,-2-2-1,29-21 0,50-27 29,-97 59-39,0 1 1,1-1-1,-1 0 0,0 1 0,0-1 1,1 1-1,-1 0 0,0-1 0,1 1 1,-1 0-1,0 0 0,1 0 0,-1 0 1,1 0-1,-1 0 0,0 0 1,1 0-1,-1 1 0,0-1 0,1 0 1,-1 1-1,0-1 0,2 2 0,-2-1 1,1 0-1,-1 1 1,1-1-1,-1 1 1,0-1-1,0 1 1,0 0-1,0-1 1,0 1-1,0 0 1,0 0-1,0 0 1,-1 0-1,1 2 1,2 9 9,-2 0 0,1 0 1,-2 26-1,0-30-5,0-5 0,0-1 1,0-1 0,0 1 0,0-1 0,0 1 0,1-1 0,-1 1-1,1-1 1,0 3 0,-1-4-6,0-1 0,1 0-1,-1 0 1,0 1 0,0-1-1,0 0 1,1 0 0,-1 1-1,0-1 1,0 0 0,1 0-1,-1 0 1,0 0 0,0 1-1,1-1 1,-1 0-1,0 0 1,1 0 0,-1 0-1,0 0 1,1 0 0,-1 0-1,0 0 1,1 0 0,-1 0-1,1 0 1,13-7 39,1-5-12,-1-1 1,-1 0-1,20-25 0,-21 23 0,0 1-1,1 0 0,27-22 1,-39 36-28,0-1 1,0 0-1,0 0 0,0 1 1,0-1-1,0 1 1,0-1-1,0 1 0,1-1 1,-1 1-1,0 0 1,0-1-1,0 1 0,0 0 1,1 0-1,1 0 1,-2 0-2,0 0 1,-1 1-1,1-1 1,0 0-1,-1 1 1,1-1 0,-1 1-1,1-1 1,0 1-1,-1-1 1,1 1 0,-1-1-1,1 1 1,-1-1-1,1 1 1,-1 0 0,0-1-1,1 1 1,-1 0-1,1 0 1,0 6 0,1-1 0,-1 1 0,0-1 0,0 1 0,-1 7 0,2 5-1,-2-15 0,1-1 0,0 1 0,0 0 0,0-1 0,0 1 0,1 0 0,0-1 0,-1 0 0,1 1 0,0-1 0,0 0 0,1 0 0,-1 0 0,1 0 0,0-1 0,-1 1 0,5 2 0,-2-2 0,-1-1 0,1 0 0,-1 0 0,1-1 0,-1 1 0,1-1 0,0 0 0,0 0 0,0-1 0,-1 1 0,1-1 0,0 0 0,6-1 0,13-2 26,-1-2 0,1 0 0,-1-1 0,0-1 0,-1-1 0,22-12-1,127-74 263,-164 90-277,16-12 30,-7 5-35,-32 27-5,-76 87 29,59-64-26,25-29-2,1-1 0,-1 1 0,-6 14 0,12-21 2,0 1 0,1-1 0,-1 1 0,1-1 0,0 1 0,0 0 0,0 0 0,1-1 0,-1 1 0,1 0 0,0 0 0,0 0 0,0-1 0,1 6 0,0-8-4,-1 1 1,1-1 0,0 1 0,-1-1 0,1 0-1,0 1 1,0-1 0,0 0 0,0 0-1,0 1 1,0-1 0,1 0 0,-1 0-1,0 0 1,0 0 0,1-1 0,-1 1-1,1 0 1,-1 0 0,1-1 0,-1 1 0,1-1-1,-1 0 1,1 1 0,-1-1 0,1 0-1,-1 0 1,4 0 0,1 0-4,0 0 0,0 0 1,0-1-1,0 0 0,0 0 0,6-2 0,-1-2 0,-1 0 0,0 0 0,0 0 0,0-2-1,-1 1 1,0-1 0,0 0 0,-1-1 0,1 0 0,-2 0-1,9-13 1,8-12 24,34-62 0,-58 94-21,23-40 15,-1-1-1,-3-1 0,16-46 1,-1-46-2,18-140 0,-36 182-13,-15 85 0,0 6 0,0 0 0,-1-1 0,1 1 0,-1 0 0,0 0 0,1-1 0,-1 1 0,0 0 0,0 0 0,-1-1 0,1 1 0,0 0 0,-1 0 0,1 0 0,-1-1 0,-1-2 0,1 5 0,1-1 0,0 1 0,-1 0 0,1 0 0,-1 0 0,1 0 0,0 0 0,-1-1 0,1 1 0,-1 0 0,1 0 0,0 0 0,-1 0 0,1 0 0,-1 0 0,1 0 0,0 0 0,-1 1 0,1-1 0,-1 0 0,1 0 0,0 0 0,-1 0 0,1 0 0,0 1 0,-1-1 0,1 0 0,0 0 0,-1 1 0,1-1 0,0 0 0,-1 1 0,1-1 0,0 0 0,0 1 0,-1-1 0,1 0 0,0 1 0,0-1 0,0 0 0,0 1 0,-1 0 0,-10 19 0,-5 18-17,2 1 1,-17 69-1,-2 87-42,14 41-47,14-139 67,4-61 46,4 37 0,0 1 361,-3-72-344,1 0 0,-1 0 0,1 1 0,0-1 0,0 0-1,0 0 1,0 0 0,0 0 0,0 0 0,1 0 0,-1-1 0,1 1-1,-1 0 1,4 2 0,-2-1-22,1 0 0,-1 0 0,1-1 0,0 1 0,-1-1 0,9 4 0,-7-4-16,-1 0-1,0 0 0,0 0 1,-1 1-1,1-1 0,0 1 1,-1 0-1,1 0 0,-1 0 1,0 1-1,0-1 1,-1 1-1,1 0 0,3 6 1,-1-1-679,-1 1 0,0-1 0,0 1 0,4 17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5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240 112 4120,'0'0'2706,"-13"2"-2238,4 0-382,1-1-9,-1 1 0,0 0 1,1 0-1,0 1 0,0 0 1,0 1-1,0-1 0,0 1 1,-12 10-1,5-2 170,1 0 1,1 1-1,1 1 0,0 0 0,-17 25 1,26-34-131,-1 1 0,1 0 0,0 0 0,0 0 0,1 0 0,-1 0 0,1 0 0,1 1 0,-1-1 0,1 1 0,0 0 0,1-1 1,0 1-1,0 0 0,0-1 0,1 1 0,0-1 0,3 13 0,-3-16-72,1 0-1,-1-1 1,1 1-1,0-1 1,-1 1 0,1-1-1,1 0 1,-1 0 0,0 0-1,0 0 1,1 0-1,-1 0 1,1-1 0,-1 1-1,1-1 1,0 1-1,0-1 1,0 0 0,-1 0-1,1-1 1,0 1 0,0-1-1,0 1 1,0-1-1,0 0 1,5 0 0,2 0 35,0-1-1,0 0 1,-1 0 0,1-1 0,-1-1 0,18-6 0,-9 1 9,-1-1 1,0-1 0,0 0-1,-1-1 1,0-1-1,-1-1 1,14-14-1,-20 17-2,1 0-1,-1-1 0,-1 0 0,0-1 0,0 0 0,-2 0 0,1 0 0,-1-1 1,-1 0-1,6-22 0,-10 32-44,0-1 1,0 1-1,-1-1 1,0 0-1,0 1 1,0-1-1,0 1 1,0-1-1,-1 1 1,1-1-1,-1 1 1,0-1-1,0 1 1,0-1-1,-1 1 1,1 0-1,-1 0 1,0-1-1,-2-2 1,1 3-6,1 1-1,-1 0 1,1 0-1,-1 0 1,0 1 0,0-1-1,0 1 1,0-1 0,0 1-1,0 0 1,0 0-1,0 0 1,0 0 0,-1 1-1,1 0 1,0-1 0,-1 1-1,1 0 1,0 1 0,-1-1-1,-2 1 1,-25 8 201,23-6-36,21-6 62,71-22-72,-41 11-70,1 2 0,78-10 0,-114 21-101,8-1 42,1 0 0,0 1 1,0 1-1,-1 1 0,1 0 0,26 6 0,-41-6-47,0 0 0,0 0 0,0 0 0,-1 0 0,1 1 0,0-1-1,-1 0 1,1 1 0,-1-1 0,1 1 0,-1 0 0,0-1 0,0 1 0,1 0 0,-1 0 0,-1 0 0,1-1-1,0 1 1,0 0 0,-1 0 0,1 0 0,-1 1 0,1-1 0,-1 0 0,0 0 0,0 2 0,0 8 42,0 0 1,-1 0 0,-3 16 0,3-17-16,-3 7 24,-2 29 130,5-43-157,1-1-1,0 1 0,0 0 0,0-1 0,1 1 0,-1 0 0,1-1 0,0 1 0,2 4 0,-3-7-32,1-1 1,-1 0 0,0 0 0,1 1 0,-1-1-1,0 0 1,1 0 0,-1 0 0,0 0-1,1 1 1,-1-1 0,1 0 0,-1 0-1,0 0 1,1 0 0,-1 0 0,1 0 0,-1 0-1,0 0 1,1 0 0,-1 0 0,1 0-1,-1 0 1,0-1 0,1 1 0,-1 0-1,1 0 1,-1 0 0,0 0 0,1-1 0,-1 1-1,0 0 1,1 0 0,-1-1 0,0 1-1,15-11 58,77-84 219,-47 56-111,51-34 0,-94 72-160,1-1 0,0 0 0,0 1 0,-1-1 0,1 1 0,0 0 0,1 0 0,3-1 0,-6 2-9,-1 0-1,1 0 1,0 0 0,0 0 0,0 0 0,-1 0 0,1 1 0,0-1 0,0 0 0,-1 0 0,1 1 0,0-1 0,-1 0 0,1 1-1,0-1 1,-1 1 0,1-1 0,-1 1 0,1-1 0,0 1 0,-1-1 0,1 1 0,-1 0 0,0-1 0,1 1 0,-1 0 0,1-1-1,-1 1 1,0 0 0,0 0 0,1-1 0,-1 1 0,0 0 0,0 0 0,0-1 0,0 1 0,0 1 0,9 61 85,-6-36-58,1 0-1,1-1 1,14 44-1,-16-62-12,0-1 0,0 0-1,1-1 1,0 1 0,0-1-1,0 1 1,1-1 0,0-1-1,0 1 1,0-1 0,1 0-1,0 0 1,0 0-1,0-1 1,1 0 0,-1 0-1,14 5 1,-11-6 46,-1 0 0,1-1 0,0 0 0,0-1 0,0 0 0,0 0 0,0-1 0,0 0 0,0-1 0,16-2 0,-13 0-464,0 0 0,0-1 0,0 0 0,0-1 0,-1 0 0,19-12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5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0 583 6632,'0'0'3930,"11"-3"-3460,131-45 758,-116 37-955,0-1 0,-1-1 1,42-30-1,27-28 852,130-126-1,-140 122-493,-53 49-72,31-33 0,-56 51-407,-6 7-119,1 0 1,-1 0 0,1 0 0,0 0-1,0 0 1,-1 0 0,1 0-1,0 0 1,0 0 0,0 1-1,0-1 1,0 0 0,0 0 0,0 1-1,0-1 1,0 1 0,0-1-1,0 1 1,2-1 0,0 1 176,0 0 172,0 10-253,-2 4-87,-1 0 0,-1 1-1,-1-1 1,1 0 0,-2 0 0,-5 17-1,0 7 2,-11 35 95,-44 112 1,59-173-127,1-4 8,-1 1 1,0 0-1,-8 13 0,10-21-13,1 1-1,0-1 0,0 1 1,-1-1-1,1 1 0,-1-1 0,1 0 1,-1 0-1,1 1 0,-4 0 1,4-1-4,0-1-1,0 0 1,0 0 0,0 0 0,1 0 0,-1 1 0,0-1 0,0 0 0,0-1 0,0 1 0,0 0 0,0 0 0,0 0 0,1 0 0,-1-1 0,0 1 0,0 0-1,0-1 1,1 1 0,-1-1 0,0 1 0,0-1 0,1 1 0,-2-2 0,-2-2 12,-1 1 0,2-1 0,-1 0-1,0 0 1,1-1 0,0 1 0,0-1 0,0 1-1,1-1 1,-1 0 0,1 0 0,0-1 0,0 1 0,1 0-1,0 0 1,-1-7 0,1 3 30,-1-3 44,5 10-53,3 7-19,70 66 95,-68-64-107,1 0 0,0-1 0,1 0 0,0-1 0,0 0 0,0-1 1,0 0-1,0 0 0,1-1 0,0 0 0,0-1 0,0 0 0,0-1 0,0 0 1,0-1-1,0 0 0,0-1 0,0 0 0,0-1 0,0 0 0,0-1 0,-1 0 0,1-1 1,-1 0-1,0 0 0,0-1 0,0 0 0,-1-1 0,0 0 0,10-9 0,-2 0 6,-2-1-1,0-1 0,20-31 1,-21 29 43,1 0 0,34-34 0,-49 52-51,0 1 0,1-1 0,-1 1 0,0-1-1,1 1 1,-1-1 0,0 1 0,1 0 0,-1-1 0,1 1-1,-1 0 1,1-1 0,-1 1 0,1 0 0,-1 0-1,1-1 1,-1 1 0,1 0 0,-1 0 0,1 0 0,0 0-1,-1 0 1,1-1 0,-1 1 0,1 0 0,-1 1 0,1-1-1,1 0 1,-2 1 4,1 1 0,-1 0 0,1-1 0,-1 1 0,0 0 0,1-1 0,-1 1 0,0 0 0,0 0 0,-1 2 0,-1 70 41,-4 0 1,-31 142-1,-59 140 79,8-30 6,72-264-74,10-37-10,7-30 20,13-44 4,16-71 12,31-106 86,69-152 186,-97 297-245,4 2 0,72-118 0,-102 187-93,0 0-1,1 0 1,0 0 0,0 1 0,16-12-1,-22 19-13,1 0-1,-1 0 0,1 0 1,0 0-1,0 0 0,0 1 0,0 0 1,0-1-1,0 1 0,0 0 1,0 0-1,1 0 0,-1 1 1,0-1-1,0 1 0,1 0 0,-1 0 1,0 0-1,1 0 0,-1 1 1,0-1-1,1 1 0,-1 0 0,0 0 1,5 2-1,0 2-3,-1 0 0,0 0 0,0 1 0,0 0 0,0 0 0,-1 1 1,0 0-1,0 0 0,-1 0 0,0 1 0,0 0 0,-1 0 0,0 0 0,0 0 0,-1 1 0,0-1 0,-1 1 0,0 0 0,0 0 0,-1 0 1,1 14-1,-1-9 0,-1 1 0,-1-1 1,0 0-1,-1 1 0,-1-1 1,0 0-1,0 0 1,-2 0-1,0-1 0,0 1 1,-1-1-1,-16 24 0,19-32 11,-1 0-1,0 0 0,0-1 0,-1 1 0,0-1 1,1 0-1,-1 0 0,0 0 0,-11 4 1,14-6-7,-1-1 0,1 0 1,-1 0-1,0-1 1,1 1-1,-1-1 0,0 1 1,1-1-1,-1 0 0,0 0 1,0 0-1,1 0 0,-1 0 1,0-1-1,1 1 1,-1-1-1,0 0 0,1 0 1,-1 0-1,1 0 0,-1 0 1,1 0-1,-1-1 1,-1-1-1,3 2-2,-6-4 20,0 0 0,1-1-1,0 1 1,0-1 0,-8-11 0,13 15-22,0 1 0,0 0 1,0-1-1,1 1 0,-1-1 0,0 1 0,1-1 1,0 1-1,-1-1 0,1 1 0,0-1 0,0 0 0,0 1 1,-1-1-1,2 1 0,-1-1 0,0 0 0,0 1 1,1-1-1,-1 1 0,0-1 0,1 1 0,0-1 1,-1 1-1,1-1 0,0 1 0,0-1 0,0 1 0,0 0 1,0 0-1,0-1 0,0 1 0,0 0 0,0 0 1,0 0-1,2-1 0,6-4 3,0 0 0,1 0 0,0 1 0,0 0 0,0 1 0,0 0 0,14-3 0,-22 6 1,0 0 1,-1 1-1,1-1 1,0 0-1,-1 0 1,1 0-1,-1-1 1,1 1-1,-1 0 0,0 0 1,0-1-1,1 1 1,-1-1-1,0 1 1,0-1-1,1-3 1,12-33 56,-3 8-21,-6 23-24,0-1-1,0 1 1,1 0-1,0 0 1,0 1-1,1 0 1,0 0-1,0 1 1,8-6 0,74-38 107,-85 47-118,20-9 11,0 2 1,1 0-1,0 2 0,0 1 1,1 0-1,0 2 0,0 1 1,29 1-1,12 3-9,130 20 0,-162-21 7,-35 0-14,-1 0-1,1 0 1,0 0-1,0 0 1,0 0-1,0 0 1,0-1-1,0 1 1,0 0-1,0 0 0,0 0 1,0 0-1,0 0 1,0 0-1,0 0 1,0 0-1,0 0 1,0 0-1,0 0 1,0 0-1,0 0 1,0 0-1,1 0 1,-1-1-1,0 1 1,0 0-1,0 0 1,0 0-1,0 0 1,0 0-1,0 0 0,0 0 1,0 0-1,0 0 1,0 0-1,0 0 1,0 0-1,0 0 1,0 0-1,0 0 1,0 0-1,-20-1 44,0 2-33,-1 1 0,0 1 0,1 1 1,0 0-1,0 2 0,0 0 0,0 1 1,1 2-1,0 0 0,1 0 0,0 2 1,1 0-1,0 1 0,1 1 0,-22 22 1,28-25-14,0 0 0,2 1 0,-1 0 0,1 1 0,-12 24 0,16-28-10,0 0 0,1 0 0,0 0 0,1 1 0,0-1 0,0 1 1,1-1-1,0 1 0,0 0 0,2 15 0,-1-23 10,0 1 0,0 0 0,1-1 0,-1 1 0,0-1 1,1 1-1,-1-1 0,1 1 0,-1-1 0,1 0 0,0 1 0,0-1 0,0 0 0,-1 1 0,1-1 0,0 0 1,1 0-1,-1 0 0,0 0 0,0 0 0,0 0 0,3 1 0,-2-1 0,1 0 0,-1-1 0,0 1 0,1-1 0,-1 0 0,1 0 0,-1 1 0,1-1 0,-1-1 0,1 1 0,-1 0 0,5-2 0,3-1 0,0 0 0,0-1 1,-1-1-1,0 1 1,15-11-1,-12 6 11,1-1 1,-1-1-1,0 0 0,17-22 0,34-57 50,3-3 76,-65 92-133,-1 0 1,1 0-1,-1 0 0,1 1 1,0-1-1,0 0 1,-1 1-1,1-1 0,0 1 1,0-1-1,0 1 0,0-1 1,-1 1-1,1-1 1,0 1-1,2-1 0,-3 1-1,1 1 0,-1-1-1,1 0 1,-1 0-1,1 0 1,-1 0 0,1 0-1,-1 1 1,0-1-1,1 0 1,-1 0 0,1 1-1,-1-1 1,1 0 0,-1 1-1,0-1 1,1 0-1,-1 1 1,0-1 0,1 0-1,-1 1 1,0-1-1,1 1 1,1 5-2,0-1-1,0 0 1,-1 1-1,2 9 1,1 1 0,0-1-15,1 1-1,1-1 1,0-1 0,1 1 0,1-1 0,17 26 0,-22-37 13,0 1-1,0-1 1,0 0 0,1 0-1,-1 0 1,1 0 0,-1 0-1,1-1 1,0 1 0,0-1-1,0 0 1,1-1 0,-1 1-1,0-1 1,1 1 0,-1-1-1,0-1 1,1 1 0,-1-1-1,1 1 1,0-1 0,-1 0-1,1-1 1,-1 1 0,1-1-1,-1 0 1,1 0 0,7-4-1,1 0 9,0-2-1,0 1 0,-1-2 1,0 1-1,-1-2 1,12-10-1,62-65 10,-32 29 15,-45 47-27,67-59 122,-64 59-120,0 1 0,0 0 0,0 0 0,1 1 0,21-7 0,-32 12 1,23-5-48,-23 6 42,-1 0 1,0 0-1,0 0 0,1-1 0,-1 1 1,1 0-1,-1 0 0,0 0 0,1 0 0,-1 0 1,0 0-1,1 0 0,-1 0 0,0 0 1,1 0-1,-1 0 0,0 0 0,1 0 1,-1 0-1,1 0 0,-1 0 0,0 1 0,1-1 1,-1 0-1,0 0 0,0 0 0,1 1 1,-1-1-1,0 0 0,1 0 0,-1 0 0,0 1 1,0-1-1,1 0 0,-1 1 0,0-1 1,0 0-1,0 1 0,0-1 0,1 0 1,-1 1-1,0-1 0,0 0 0,0 1 0,0-1 1,0 0-1,0 1 0,0-1 0,0 0 1,0 1-1,0-1 0,0 1 0,0-1 0,0 0 1,0 1-1,-2 2 3,0-1 1,0 0-1,1 1 0,-1-1 1,-1 0-1,1 0 0,0 0 1,0 0-1,-1 0 1,1-1-1,-1 1 0,1-1 1,-1 0-1,0 0 0,0 1 1,1-2-1,-1 1 0,-6 1 1,-16 7 9,22-7-6,1-1-1,-1 0 0,1 0 1,-1 0-1,1 0 0,-1-1 1,0 1-1,1-1 0,-6 1 1,46-21 39,-16 17-25,-1 1 1,23 1-1,-49 1-30,1 1 0,-1 0 0,1 0 0,-1 1 0,-5 2-1,-4 1 10,-8 3-8,1 2 0,0 0 0,0 1 0,1 1 0,1 1 0,0 1 0,1 0 0,-20 21 1,30-26 7,-1 0 1,2 1-1,-1-1 1,2 1-1,-1 1 1,1-1-1,1 1 0,0 0 1,0 1-1,-5 18 1,9-23 0,-1 1 0,1-1-1,1 0 1,-1 1 0,1-1 0,1 1 0,-1-1-1,1 0 1,0 0 0,1 1 0,0-1 0,0 0-1,0 0 1,1 0 0,0-1 0,0 1 0,1-1-1,7 11 1,-5-10 2,0 0 0,0-1-1,0 0 1,1 0 0,0 0 0,0-1-1,1 0 1,-1-1 0,1 0-1,10 5 1,-6-5 4,0 0 0,1-1 0,0 0 1,-1 0-1,1-2 0,18 1 0,-6-2 5,0-2 0,0-1-1,0-1 1,0-1 0,-1-1 0,42-16 0,-45 14 6,-1 0 1,-1-2-1,1-1 1,-2 0-1,1-1 1,-2-1-1,0-1 1,0 0-1,-1-1 1,-1-1-1,-1 0 1,0-1 0,-1-1-1,-1 0 1,0-1-1,-2 0 1,0-1-1,-1 0 1,12-39-1,-19 48-5,10-40 49,-11 47-54,-1 0-1,1 0 0,-1 0 0,0 0 0,0 0 1,-1 0-1,1 0 0,-1 0 0,0 0 0,-1-4 1,2 7-6,-1 0 0,0 0 0,1 0 0,-1 0 1,0 0-1,1 0 0,-1 0 0,0 0 0,0 1 1,0-1-1,0 0 0,0 0 0,0 1 1,0-1-1,0 1 0,0-1 0,0 1 0,0-1 1,0 1-1,0-1 0,-1 1 0,1 0 0,0 0 1,0 0-1,0 0 0,-1 0 0,1 0 1,0 0-1,0 0 0,0 0 0,-2 1 0,-2 0 2,0 0-1,0 1 1,0 0-1,0 0 1,0 0-1,-5 4 1,-5 4-2,0 1 1,0 0 0,1 1 0,1 1 0,0 0 0,0 1 0,-14 21 0,19-23-1,1 0 0,0 0 0,0 0 0,1 1 0,1 0 0,0 0 0,1 0 0,0 1 0,1 0 0,-2 21 0,4-29 2,1 0 0,0-1 0,1 1 0,-1 0 0,1-1 0,0 1 0,1 0 0,-1-1-1,1 1 1,0-1 0,1 0 0,-1 0 0,1 0 0,0 0 0,0 0 0,0 0 0,1-1 0,0 0 0,0 0-1,0 0 1,5 4 0,-1-2 5,1-1 0,-1 0 0,1-1 0,0 0 0,1 0 0,-1-1 0,1 0 0,-1-1 0,1 0 0,0 0 0,15 0 0,-5-2 6,1 0 0,0-2 0,-1 0 0,0-1 0,1-2 0,-1 0 0,-1 0-1,1-2 1,-1-1 0,31-17 0,-34 16-735,-2 0-1,1-1 1,-1-1-1,14-15 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8:5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1033 4816,'0'0'3064,"-1"-12"-2447,-78-551 4063,3 203-2040,75 355-2571,0 1 0,1-1 0,0 0 0,0 0-1,0 0 1,0 0 0,1 0 0,0 1 0,2-9 0,-3 11-42,1 0-1,0 0 1,0 0-1,0 0 1,0 0-1,0 0 1,0 1 0,0-1-1,0 0 1,1 0-1,-1 1 1,1-1-1,-1 1 1,1 0 0,0-1-1,-1 1 1,1 0-1,0 0 1,0 0-1,0 0 1,0 0-1,0 1 1,0-1 0,3 0-1,24-2 69,1 1 0,-1 2 0,0 1-1,0 1 1,0 1 0,0 2 0,56 17 0,-61-14-43,-1 1 0,0 2 1,0 0-1,-1 2 0,-1 0 1,0 1-1,-1 1 0,29 28 0,-47-41-40,1 1-1,-1-1 0,1 1 0,-1 0 0,0 0 0,0 0 0,0 0 0,-1 0 0,1 0 1,-1 1-1,2 5 0,-3-7-4,0 0 1,0 1-1,-1-1 0,1 0 1,-1 1-1,1-1 1,-1 0-1,0 0 0,0 1 1,0-1-1,0 0 1,0 0-1,0 0 0,0 0 1,-1 0-1,1-1 1,-1 1-1,0 0 0,-1 1 1,-11 10 29,-1 0 0,1-1 1,-2-1-1,0 0 0,0-1 0,-35 16 1,-117 33 306,61-24-119,65-20-110,1 2 0,0 2 0,-47 31-1,76-43-84,0 1 1,1 0-1,0 1 0,0 1 0,1 0 1,1 0-1,0 1 0,0 0 0,1 0 0,0 1 1,1 0-1,0 1 0,1-1 0,-7 20 0,12-28-21,0 1 1,0-1-1,0 0 0,1 1 0,-1-1 0,1 1 0,0-1 0,0 1 0,1-1 0,-1 1 0,1-1 0,0 1 0,0-1 0,1 0 0,-1 1 0,4 5 1,-2-5 0,0-1 0,0 1 0,1-1 0,0 0 0,0 0 0,0 0 0,0-1 0,1 0 0,0 1 0,-1-1 0,1-1 0,0 1 0,6 1 0,5 3 11,0-1-1,0-1 1,1-1-1,0-1 1,0 0 0,0-1-1,24 0 1,-17-2 5,1-2 0,-2-1 1,1-1-1,38-11 0,4-9 48,-1-3-1,102-58 1,-121 60-36,14-3 21,-54 26-45,0 0-1,0 0 1,1 0-1,-1 1 1,0 0-1,1 1 1,-1-1-1,8 2 1,-12-1-8,1 1-1,-1-1 1,1 1-1,-1 0 1,0 0-1,1 0 1,-1 0 0,0 1-1,0-1 1,1 1-1,-1-1 1,0 1-1,-1 0 1,1-1-1,0 1 1,0 0 0,2 4-1,2 4 17,-1 0 0,9 19 0,-13-27-17,23 69 93,-20-54-64,1-1 0,0 0 0,1-1 1,1 1-1,1-1 0,15 23 0,-21-35-25,0-1 0,1 1-1,-1-1 1,1 0 0,0 0 0,0 0-1,4 2 1,4 0-2854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9:0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1421 4616,'0'0'2349,"14"-17"-1913,163-203 645,168-211 486,-296 369-1206,-4-3 0,-2-1-1,-3-2 1,51-122 0,-75 150-185,58-161 1116,-67 170-879,-6 29-368,-1 1 0,0-1 0,0 1 0,0-1 0,0 1 0,0-1 0,0 1 0,0-1 0,-1 1 0,1 0 0,-1-1 0,1 1 0,-1-1 0,1 1 0,-1 0 0,0-1 0,1 1 0,-3-2 0,3 3-28,-1 0 0,0 0 1,0 0-1,0 0 0,0-1 0,1 1 0,-1 0 1,0 0-1,0 1 0,0-1 0,0 0 1,1 0-1,-1 0 0,0 1 0,0-1 1,0 0-1,1 1 0,-1-1 0,0 0 0,0 1 1,1-1-1,-1 1 0,0-1 0,1 1 1,-1 0-1,0 0 0,-1 0 18,-10 9 50,0 1-1,0 0 1,1 0 0,1 1 0,-13 18-1,-40 71 181,34-53-167,3 1 0,2 2 0,2 0-1,3 2 1,-15 60 0,29-84-54,1 0 0,1 0 0,2 0 0,1 1 1,1-1-1,2 1 0,1-1 0,1 0 0,1-1 0,1 1 1,2-1-1,1 0 0,2-1 0,0-1 0,17 28 0,-28-52-32,0 0 0,0 0 1,1 0-1,-1-1 0,0 1 0,1 0 0,-1-1 0,1 1 0,-1-1 0,1 1 0,0-1 0,-1 0 0,1 0 0,0 0 0,0 0 0,0 0 0,0 0 0,0 0 0,0 0 0,0-1 0,0 1 0,0-1 0,1 0 0,-1 0 0,0 0 0,0 0 0,0 0 0,0 0 0,1 0 0,-1-1 0,0 1 0,0-1 0,0 1 0,0-1 0,0 0 0,0 0 0,2-1 0,6-4 43,-1 0 0,0-1 1,-1 0-1,1 0 0,13-17 0,0-3 66,-1-2 0,-1 0 0,24-49-1,-5 8 112,11-26 372,-54 105-508,0-1 1,2 1-1,-1 1 0,-2 17 1,-4 14-55,-27 103 73,32-123-82,1 1 1,1 0 0,0 0 0,4 38 0,-2-59-29,0 1-1,0-1 1,0 1 0,0 0 0,1-1-1,-1 1 1,1 0 0,-1-1-1,1 1 1,-1-1 0,1 1 0,0-1-1,0 1 1,0-1 0,0 0-1,0 1 1,0-1 0,0 0 0,2 2-1,-2-3 1,0 0-1,0 1 1,0-1-1,0 0 0,0 0 1,0 0-1,1 0 1,-1 0-1,0 0 1,0 0-1,0 0 1,0 0-1,0 0 0,0-1 1,0 1-1,0 0 1,0-1-1,0 1 1,0-1-1,0 1 0,1-2 1,6-3 13,-1-1 0,0 0 1,-1 0-1,1-1 0,7-10 0,119-164 265,-38 50 8,-93 127-269,14-15 80,-15 18-86,-1 0-1,1 1 0,0-1 1,-1 0-1,1 1 0,0-1 1,0 1-1,-1-1 0,1 1 0,0-1 1,0 1-1,0 0 0,-1-1 1,1 1-1,0 0 0,0 0 1,0 0-1,0-1 0,0 1 0,0 0 1,1 0-1,-1 1-9,-1-1 0,1 1 1,-1-1-1,0 0 0,1 1 0,-1-1 1,0 1-1,0-1 0,1 1 0,-1-1 1,0 1-1,0-1 0,0 1 0,0 0 1,1-1-1,-1 1 0,0-1 0,0 1 0,0-1 1,0 1-1,0-1 0,0 1 0,-1 0 1,1-1-1,0 1 0,0 0 0,-6 20 37,5-17-29,-24 78 62,-9 31 3,34-112-80,-2 5-8,1 0-1,-1 0 0,1 0 1,1 0-1,-1 12 0,2-18 10,0 0-1,-1 0 0,1 0 0,0-1 0,-1 1 0,1 0 1,0 0-1,-1-1 0,1 1 0,0 0 0,-1-1 1,1 1-1,-1-1 0,1 1 0,-1-1 0,1 1 1,-1-1-1,1 1 0,-1-1 0,1 0 0,12-16-3,-11 13 3,34-51 10,-20 30 40,0 0 1,1 1 0,2 1-1,0 0 1,27-23-1,-45 45-42,0 0-1,0 0 1,0 0 0,1 0-1,-1 0 1,0 0-1,0 0 1,1 1 0,-1-1-1,0 1 1,1-1-1,-1 1 1,1-1-1,-1 1 1,1 0 0,-1 0-1,1 0 1,-1 0-1,1 0 1,1 0 0,-2 1-5,0-1 1,-1 1-1,1-1 1,0 1-1,0 0 1,0 0-1,-1 0 1,1-1-1,0 1 1,-1 0-1,1 0 1,-1 0-1,1 0 1,-1 0 0,0 0-1,1 0 1,-1 0-1,0 0 1,0 0-1,1 0 1,-1 0-1,0 0 1,0 0-1,0 0 1,0 0-1,-1 2 1,1 4-7,0 0 0,0 0 0,0 0-1,1 0 1,0 0 0,1 0 0,-1 0 0,1 0 0,5 11 0,-6-18 5,0 1 1,-1-1 0,1 1-1,0-1 1,0 1-1,-1-1 1,1 1 0,0-1-1,0 0 1,0 1 0,0-1-1,0 0 1,-1 0 0,1 0-1,0 0 1,0 0 0,0 0-1,0 0 1,0 0-1,0 0 1,-1 0 0,1 0-1,0-1 1,0 1 0,0 0-1,0 0 1,0-1 0,-1 1-1,1-1 1,0 1 0,1-2-1,23-16 53,59-60 102,-84 77-153,1 0-1,-1 0 0,1 1 1,0-1-1,0 1 0,-1-1 1,1 0-1,0 1 0,0-1 1,-1 1-1,1-1 0,0 1 1,0 0-1,0-1 1,0 1-1,0 0 0,0 0 1,-1 0-1,3-1 0,-3 2-1,1-1 0,-1 0 1,1 0-1,-1 1 0,0-1 0,1 0 0,-1 1 0,1-1 0,-1 1 0,0-1 0,1 0 0,-1 1 0,0-1 0,1 1 1,-1-1-1,0 1 0,0-1 0,0 1 0,0-1 0,1 1 0,-1-1 0,0 1 0,0 0 0,0 39-2,-1-36-5,1 6-2,-1-1 1,1 1 0,1-1-1,0 0 1,0 1 0,1-1-1,0 0 1,6 17 0,-7-24 7,1 1 1,-1 0-1,1 0 1,-1-1 0,1 1-1,0-1 1,0 0-1,0 1 1,0-1 0,0 0-1,0 0 1,0 0-1,1-1 1,-1 1 0,1 0-1,0-1 1,-1 0 0,1 0-1,0 1 1,0-2-1,0 1 1,0 0 0,0 0-1,0-1 1,0 0-1,0 0 1,0 1 0,0-2-1,0 1 1,0 0-1,5-2 1,6-1 1,-1-2 1,1 1-1,-1-1 1,-1-1-1,1-1 1,-1 0-1,0 0 1,0-1-1,15-13 1,-3-2 13,0 0 0,38-49 0,-55 64 1,-1 0 0,0-1 0,0 0 0,-1 0-1,0 0 1,-1-1 0,6-16 0,-10 25-15,0 1-1,0 0 1,0 0 0,1-1 0,-1 1 0,0 0-1,0 0 1,0-1 0,0 1 0,0 0-1,0 0 1,0-1 0,0 1 0,0 0-1,0 0 1,0-1 0,0 1 0,0 0-1,0-1 1,0 1 0,0 0 0,0 0-1,0-1 1,-1 1 0,1 0 0,0 0-1,0-1 1,0 1 0,0 0 0,-1 0-1,1 0 1,0-1 0,0 1 0,0 0-1,-1 0 1,-9 4 22,-8 13-26,11-10-1,2 1-1,-1-1 0,1 2 1,0-1-1,0 0 1,1 1-1,0 0 0,1 0 1,-4 17-1,6-19 6,0-1 0,0 1 0,1 0 0,0 0 0,1-1 0,-1 1 0,1 0 0,1-1 0,-1 1-1,1-1 1,0 0 0,1 1 0,-1-1 0,1 0 0,4 6 0,4 3-87,1 0 0,0-1 0,1-1 0,0 0 0,1-1 0,0 0 0,23 13 0,-5-2-2900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09:0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8744,'0'0'536,"107"-30"-216,4 14 16,54 2 208,59 2 16,46 4-80,-28 6 8,-49 8-48,-44 0 0,-34-2-72,4-2 0,4-2-144,-18-24 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0:0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3208,'0'0'1304,"11"-8"-1040,87-64 486,-85 62-434,1 1 0,29-14-1,-12 16 461,-26 5-643,0 1 0,1 0 0,-1 0 0,1 0 0,-1 1-1,1 0 1,0 0 0,-1 0 0,1 1 0,-1-1 0,7 3 0,17 1 85,166-4 664,-167-2-756,35-8 0,-38 5-60,0 2-1,27-1 1,122 10 310,61 6 127,-108-1-277,154 10 94,-67-20-141,-116-2-106,239 2 207,-16-9 34,-175 7-149,-13 2-6,165 1 39,-275-2-170,0-1 1,25-4-1,-27 3 0,1 0 1,-1 1-1,21 1 1,211 10 283,-98-7-177,69 13-18,6 1 23,-129-18-45,-56 0-34,59 6 0,59 10 54,53 7-22,-116-14-38,-12-1-31,-35-2 1,-6 0 30,57 12 0,246 60 279,-135-40-162,-40-8-89,-129-17-45,78 31 1,-17-5 13,86 27-17,8 3-4,-58-17-13,-7-1 12,355 89 180,-413-118-152,-1 4-1,103 48 0,258 126 237,-325-146-204,108 69 1,-150-84 7,1-4 1,97 33-1,-83-35 27,95 49 0,81 49 111,-203-99-176,59 33 67,-88-47-76,0-2 0,61 21 1,-52-21-12,51 25 0,164 79 198,-202-96-197,40 23 66,10 5 7,1-5-8,55 20 39,262 59 191,-405-122-322,335 70 251,-248-54-196,59 9 40,-38-1-18,-89-18-67,0-1 0,60 6 0,399 37 33,-416-41-22,98-1-1,-85-6-9,225 13 64,260 8 12,-251-24 38,-280-2-119,153-12 72,-132 12-67,0 2-1,0 3 1,78 14 0,-77-11-34,102-7 0,-93 0 0,90-8 18,62 2 39,-68 10 16,182-20 0,-162 13-82,-50 4 28,207 3 132,-9 0 56,-58-3-92,-4 0-56,-237-1-49,520-7 14,-117-15-87,-173 17 28,-83 5 31,209 4 24,-303 0 17,159-12-11,-42 0-49,-75 17 92,-113-6-18,-11 2-41,-22 8-59,21-11 54,-40 18-2625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0:0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1482 3808,'0'0'2736,"10"-5"-2571,78-34 535,-79 34-420,-9 5-242,1-1 1,-1 1-1,1 0 1,-1-1-1,1 1 1,-1-1-1,1 1 1,-1 0-1,1-1 1,0 1-1,-1 0 1,1 0-1,0-1 1,-1 1-1,1 0 1,0 0-1,-1 0 1,1 0-1,0 0 1,-1 0-1,1 0 1,0 0-1,-1 0 1,1 0-1,0 0 1,-1 0-1,1 1 1,-1-1-1,1 0 1,0 1-1,32 5 960,-23-2-790,-1 0 0,1-1 0,12 2 0,9 4 225,105 43 398,-124-47-798,5 2 39,1 0-1,33 8 1,203 39 296,-224-49-292,1-2 0,45 0 1,31 3 104,-28 0-37,-1-3-1,116-11 1,4 0 135,80 10 149,-124 11-262,-26-1-56,215 19 148,-312-28-220,158 22 195,4-1 15,-104-16-178,49 1 47,-125-9-109,30 0 54,0 1 0,73 12 0,-75-7 7,1-2 0,0-2 0,57-4-1,-53 0-37,237-3 139,-171 6-93,106-2 21,35 5 12,-6 1-14,23-9-29,134 16 66,-20-23-49,-210 2-48,123 9-2,-138-1-27,25 2 0,-106-1 16,140-18-1,-146 10-12,-12 2 6,127-17 104,-116 13-72,-42 7 9,49-12-1,10-5 60,-48 11-22,53-18-1,-90 26-88,28-10 84,64-17 1,61-15 99,-40 8 23,-70 19-135,0-1-1,-1-2 0,52-31 0,14-5 105,94-51 223,-179 91-325,-1-1 0,0-1-1,-2-1 1,0-1 0,33-34 0,22-20 94,-20 23-48,-25 21-60,1 0 0,55-34 0,93-44 3,-136 84-30,16-9-8,-23 10 15,0 2 0,1 2-1,54-17 1,-86 33-36,60-19 63,131-22-1,-36 11-48,-31 6-15,39-10 46,16-15 81,-145 41-71,76-11 0,-21 5-57,26-10-14,-13 2-4,158-15-1,-13 11 58,-68 5-13,-178 22-32,320-21 133,-145 17-67,67 2 87,20-3-72,-58-2-48,-31 6-53,114 2-54,-144-2 57,25 1 7,1 2 7,45 2 2,186 12 0,341-9-118,-608-17 97,27 0 35,177 0 75,-194 4-66,15-10 31,36 0-13,243 1-24,-329 4-46,53-2-14,266 3 16,-295 1 27,-28 0 0,40 0 8,156-2 30,-306 12-38,318 28 106,-115 2-118,-150-23-54,-56-7 62,1 0 1,-1 0-1,0 0 1,0 0-1,0 0 1,1 0-1,-1 0 1,0 0-1,0 0 1,0 0-1,1 0 1,-1 0-1,0 0 1,0 0-1,0 0 1,1 0-1,-1 0 1,0 0-1,0 0 1,0 0-1,0 1 1,1-1-1,-1 0 1,0 0-1,0 0 1,0 0-1,0 0 1,1 1-1,-1-1 1,0 0-1,0 0 1,0 0-1,0 0 0,0 1 1,0-1-1,0 0 1,0 0-1,0 0 1,0 1-1,0-1 1,1 0-1,-1 0 1,-8 9-104,6-7 85,-1 0-1,0 0 1,0 0-1,0-1 1,-1 1 0,-4 1-1,-37 0-2702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28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115 258 11656,'0'0'1240,"-2"-12"-800,-5-39 1,7 46-370,0 0-1,1 0 1,0 0 0,0 1-1,0-1 1,1 0 0,-1 0-1,1 1 1,0-1 0,1 0-1,-1 1 1,1 0 0,0 0-1,0 0 1,0 0 0,0 0-1,1 1 1,6-6 0,-3 1 33,4-2 58,1 0 1,-1 1-1,2 0 1,-1 1-1,1 0 1,0 1-1,1 1 1,0 0-1,0 1 1,0 0-1,0 1 1,1 0-1,0 2 1,0 0-1,-1 0 1,1 1-1,0 1 1,29 3-1,-39-2-58,0 0 0,0 0-1,0 0 1,1 1-1,-1 0 1,0 0 0,-1 0-1,1 0 1,0 1-1,-1 0 1,1 0 0,-1 0-1,0 0 1,0 1-1,0 0 1,-1 0 0,1 0-1,-1 0 1,5 9-1,-5-7-13,0 0 0,-1 0 0,0 1 0,0-1 0,0 1-1,-1 0 1,0-1 0,-1 1 0,1 0 0,-1 0 0,0-1-1,-1 1 1,0 0 0,0 0 0,-3 9 0,-3 6 59,-1-1 0,-1 1 1,-1-2-1,-1 1 0,-1-1 1,-1-1-1,-15 19 0,-116 120 811,122-135-788,-6 3 48,21-20-94,-1 1 0,1 0-1,0 1 1,1-1-1,-6 10 1,12-17-115,-1 1 0,1-1 0,0 1-1,0-1 1,0 1 0,0-1 0,0 1 0,0-1 0,0 1 0,0-1 0,0 1 0,0-1 0,0 1 0,0-1 0,0 1 0,0-1 0,0 1 0,0-1 0,1 1 0,-1-1 0,0 1 0,0-1 0,1 1 0,-1-1 0,0 0 0,1 1 0,-1-1 0,0 0 0,1 1 0,-1-1 0,0 0 0,1 1 0,-1-1 0,1 0 0,-1 0 0,1 1 0,-1-1 0,1 0 0,-1 0 0,1 0 0,26 10 140,-22-9-115,105 29 271,119 39 66,-213-63-341,-1 0 0,1 1 0,-1 0 0,-1 1 0,0 1 1,15 11-1,-26-17-23,1 0 0,-1 0 0,0 1 0,0-1 1,0 0-1,0 1 0,0 0 0,-1 0 0,0 0 0,0 0 0,0 0 1,0 0-1,0 1 0,-1-1 0,0 0 0,0 1 0,0-1 1,-1 1-1,1 0 0,-1-1 0,0 1 0,0-1 0,-1 1 1,1-1-1,-1 1 0,0-1 0,-3 7 0,1-3 10,0 0-1,-1 0 1,0-1-1,0 0 1,-1 1 0,0-1-1,0-1 1,-1 1-1,0-1 1,-8 7-1,3-4 25,-1 0 0,0-1 0,-1-1 0,1 0 0,-22 8 0,2-4 43,-1-1-1,1-2 1,-1-2-1,-53 5 0,58-9-46,0-1 0,0-1 0,-1-2 0,-37-6-1,53 5-73,-1 0 0,1-1 0,0 0 0,0-1 0,1-1 0,-1 0 0,1-1 0,0 0 0,1-1 0,-20-17-1,-6-13-3593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0:1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3408,'0'0'1528,"11"-3"-1335,-3 1-169,1-1 32,0 0 0,0 1 1,0 0-1,0 1 0,0 0 0,0 0 0,0 1 0,1 1 0,10 0 0,-5 2 112,1 0-1,16 0 1,-8-2 88,-21 0-208,0 0-1,0 0 1,0 0-1,0 0 0,0 0 1,0 1-1,5 2 1,17 8 408,66 10 708,-23-11-532,-19-4-289,99 13 449,45 8-140,-130-11-452,-37-9-82,1-1 0,40 5 0,246 37 756,-256-40-668,105 2 0,-58-6-49,110 3 122,9-6 42,-19 0-122,9-4-42,7 0 54,-101 8-110,127 9 55,-18 3-22,-129-11-68,158 5 134,50 4 9,159 6 48,-227-16-147,-110 0-36,382 9 180,-384-14-107,137 19 1,-19-3 193,-95-9-132,-57-3-95,62 6 23,-113-5-90,413 49 299,-325-37-283,12 0-19,-6-2-32,-29-3-6,-33-3-6,-46-5 13,51 1 0,177 9 128,-131-6-52,167-12 178,-87-3-108,-115 7-83,22-2-14,124-11 130,-180 10-144,77 8 0,31-1 39,-111-5-20,0 3 0,82 15-1,-76-8 28,93 2 0,137-2 18,-181 0-85,0-5 0,165-14 0,118-6 141,-316 16-124,109-3 40,-102-2-57,375-5 25,-336 9-50,22 0-3,40 0 3,-115-3 34,127 12 0,4 2 67,-99-9-61,-40 1-4,348 22 107,-222-7-165,242-9 0,206-40 52,-571 30-23,-1 2 1,1 3 0,73 14-1,-77-11 4,63 1 1,-106-7-10,156-6 64,11 0-32,86 6-69,-53 4 53,-133-5-11,10 0-2,207 13-95,-2-1 61,-101-11 103,2 1-71,-30-2-67,26 6 28,-96-8 5,-50 0 14,200-8 87,-223 11-47,38 7 0,-3 0 0,208 17 9,79 5-59,-285-30 8,-45-2 22,0 2 1,26 3-1,-13-2 0,-27-2-3,1 1-1,0 0 1,-1 0-1,1 0 1,0 1-1,-1 0 1,1 0-1,5 2 1,-6-2-29,-2 1-94,-7 3-2,-1 1 94,-1-1-222,1-1 0,-1 1 0,0-1 0,-1 0 0,1-1 0,0 0 0,-9 3 0,12-5-549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0:1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4312,'0'0'1934,"12"-11"-1316,34-33 0,-43 41-487,0 0-1,1 0 0,-1 0 1,1 1-1,0-1 0,-1 1 1,1 0-1,0 0 0,0 1 1,0-1-1,8-1 0,5-2 329,-15 4-389,1 0-1,-1 0 1,1 1-1,-1-1 1,1 1-1,-1-1 1,1 1-1,-1 0 1,1 0-1,0 0 1,-1 1-1,1-1 1,-1 0-1,1 1 1,-1 0-1,0-1 1,4 3-1,-2-1 15,0 0-1,0 1 0,0 0 1,0 0-1,0 0 0,-1 0 1,0 1-1,6 5 0,1 7 93,0 0 0,0 0-1,11 29 1,-18-39-136,7 23 112,-1 1 1,-1 0-1,-1 0 1,4 60-1,-7-55-61,10 151 307,-10-113-132,2 0 0,20 88 0,-4-37 622,-21-115-425,-2-11 9,-5-18-123,-78-605 1151,83 602-1439,0 0-1,1 1 0,1-1 1,1 0-1,1 1 1,1-1-1,1 1 0,1 0 1,14-35-1,-12 43-24,1 0 0,0 1 0,1-1 0,0 2 0,1-1 0,0 2 0,1 0 0,0 0 0,27-17 0,-27 20-26,0 1 1,0 1-1,1 0 0,-1 1 1,1 1-1,1 0 0,-1 0 1,1 1-1,-1 1 0,1 0 1,0 1-1,-1 1 0,23 1 1,-20 1-7,0 1 1,0 0 0,0 1-1,-1 1 1,1 0-1,-1 1 1,0 0 0,-1 2-1,1 0 1,-1 0-1,16 14 1,-21-15-7,5 4 1,-1-1-1,0 2 0,-1-1 0,13 18 0,-22-25 1,0 1 0,0-1 0,0 1 0,-1 0 0,0 0 0,0 1 0,0-1 0,0 0 0,-1 1 0,0-1 1,0 0-1,-1 1 0,1-1 0,-1 1 0,0-1 0,-1 1 0,-1 7 0,0-5-2,0 1-1,-1-1 0,0 0 1,-1 0-1,0 0 1,0-1-1,-1 1 1,1-1-1,-2 0 0,1 0 1,-1-1-1,0 1 1,-7 5-1,-4 2 6,0-1 0,-1 0-1,-1-2 1,-22 12 0,-68 25 5,70-33 47,1 2 0,-59 35 0,97-52-50,-1 1 0,1-1 1,-1 0-1,1 1 0,-1-1 0,1 0 0,-1 1 1,1-1-1,-1 1 0,1-1 0,0 1 0,-1-1 1,1 1-1,0-1 0,-1 1 0,1-1 0,0 1 1,0-1-1,-1 1 0,1 0 0,0-1 0,0 1 0,0-1 1,0 1-1,0 0 0,0-1 0,0 1 0,0-1 1,0 1-1,0 0 0,0-1 0,0 1 0,0-1 1,1 1-1,-1 0 0,0-1 0,0 1 0,1-1 1,-1 1-1,0-1 0,1 1 0,-1-1 0,1 1 1,-1-1-1,0 1 0,1-1 0,-1 0 0,1 1 0,-1-1 1,1 0-1,0 1 0,4 3 9,1-1 0,0 1 0,0-1 0,6 2 0,47 20 20,221 102 27,-250-112-67,17 8-17,-1 2 0,-1 2-1,68 53 1,-108-76 17,-1 1 0,1 0 0,-1-1 0,0 1 0,0 1 0,0-1 0,-1 0 0,1 1 0,-2 0 1,4 8-1,-4-10 1,-1 1 0,-1-1 0,1 0 0,0 0-1,-1 1 1,0-1 0,0 0 0,-1 1 0,1-1 0,-1 0 0,0 0 0,0 1 0,0-1 0,0 0 0,-1 0 0,-4 7 0,1-2 9,0-1 0,-1 0 0,0 0 0,-1-1 0,1 0 0,-1 0 0,-1-1 0,1 0 0,-1 0 0,0 0 0,-1-1 0,1 0 0,-1-1 0,-18 6 0,-1-1 46,-1-1 0,0-2 0,-52 5-1,38-8 24,0-2-1,-55-6 1,-86-19 155,2 0 114,174 24-346,0-1 0,0 1 0,0 1 0,0-1 0,0 2 0,0-1 0,0 1 0,1 0 0,-1 0 0,1 1 0,-1 0 0,1 0 0,0 1 0,0 0 1,1 0-1,-1 1 0,1 0 0,0 0 0,0 0 0,0 1 0,-7 9 0,-19 22-2567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0:1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4216,'0'0'2426,"14"-3"-1803,20-1-63,65 1 0,54 9 288,-74-3-593,741-3 1526,-454-32-2450,-351 29-6899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0:2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3912,'0'0'3844,"6"-11"-3767,18-38 12,-23 46-67,0 0 0,0 0-1,0 0 1,0 0 0,-1 0 0,1 0-1,-1 0 1,0 0 0,0 0-1,0 0 1,0 0 0,-2-5-1,1-7 197,1 13-246,0-11 550,4 27 15,42 208 80,3 8-126,-41-175-243,-1 0 0,-2 67 0,-6-106-165,-1 0 0,0-1 0,-1 1-1,-1-1 1,-5 15 0,-34 75 617,15-38-61,23-54-626,2-5-214,0-1 0,0 0 1,0 1-1,-6 7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0:3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3912,'0'0'6160,"10"0"-5967,0 0-146,14 0 464,37-4 0,-50 4-336,0-1 1,-1 1-1,18 2 0,24 0 166,22-6 14,35-3 50,-33 1-155,0 3 0,146 13 0,68 0 62,18-13-5,238 9 201,-446-8-345,1 4 0,111 17 0,-159-7-28,-40-8-90,0-1 1,0-1 0,24 3 0,-35-5-113,-1 0 1,1-1 0,-1 1 0,1 0 0,-1-1 0,1 1 0,-1-1-1,0 1 1,1-1 0,-1 1 0,1-1 0,-1 0 0,0 0 0,0 0 0,1 0-1,-1 0 1,0 0 0,0 0 0,0 0 0,0 0 0,0-1 0,0 1 0,-1 0-1,1-1 1,0 1 0,-1-1 0,1 1 0,-1 0 0,1-3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0:3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6224,'0'0'3657,"14"1"-3262,14 2-256,21 1 597,70-2 1,-102-3-609,-1 0 11,0 0 0,0-1 0,0-1 0,0 0 0,-1-1 0,1-1 0,18-8 0,124-79 884,-17 8-161,-114 70-685,-12 6-48,0 0-1,0 1 1,17-5 0,-24 8-71,9-5 183,-14 9-94,-7 8-8,-3 0-101,-1-1 1,0 1-1,0-1 0,-18 11 1,1 0-15,-2 4 13,-2-2-1,0-2 1,0 0-1,-2-2 1,0-2 0,-37 13-1,60-24-31,-36 12 44,0-1 0,-1-3-1,-58 8 1,20-17 55,61-2-39,21-1 23,10-1-41,15-1-11,18 5-23,0 1 0,0 2 0,-1 2-1,67 20 1,-77-15-9,56 28 1,-18-6-5,-55-28 12,1 1-1,0 0 1,-1 1-1,-1 1 1,0 0-1,0 1 1,16 16-1,-27-25-125,-1 1 0,1 0 0,-1 0 0,1 0 0,-1 1 0,0-1 0,0 0 0,0 0-1,0 1 1,-1-1 0,1 0 0,0 1 0,-1-1 0,0 1 0,1-1 0,-1 5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0:2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3312,'0'0'3464,"5"-10"-3190,-3 5-223,7-16 422,12-41 1,-20 59-370,0 1 1,-1-1 0,1 1-1,0-1 1,1 1 0,-1 0-1,0 0 1,1-1 0,-1 1-1,1 0 1,0 0 0,-1 1-1,4-4 1,-4 6-55,0-1 0,0 1-1,0-1 1,0 1 0,-1-1 0,1 1 0,0 0-1,-1-1 1,1 1 0,0 0 0,-1 0 0,1-1-1,-1 1 1,1 0 0,-1 0 0,1 0 0,-1 0-1,0 0 1,0-1 0,1 3 0,-1-2-32,20 60 453,-2 1-1,13 91 1,-23-108-274,3 31 251,-4 1-1,-3 0 0,-7 82 1,2-135-295,-1-1 0,-1 0 1,-8 31-1,8-42-37,-2 1-1,1-1 1,-2 0-1,1 0 1,-2-1-1,0 1 0,-11 14 1,14-22-245,-1 1 1,0-1-1,0 0 1,0 0-1,0-1 1,0 0-1,-1 0 1,0 0 0,1 0-1,-8 1 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3312,'0'0'7938,"1"12"-7682,0-5-217,0 7 108,0 1 0,-1-1 0,0 1 0,-4 20 0,-12 33 480,-47 126 0,34-128-171,-3-2 0,-70 102 0,83-132-191,-7 10 144,-11 12 324,31-39-490,6-17-236,0 0-1,0 1 1,-1-1 0,1 1 0,0-1 0,0 0 0,0 1-1,0-1 1,0 1 0,0-1 0,0 0 0,0 1 0,0-1 0,0 1-1,0-1 1,0 0 0,0 1 0,0-1 0,0 1 0,0-1-1,0 0 1,0 1 0,0-1 0,1 1 0,-1-1 0,0 0 0,0 1-1,1-1 1,-1 0 0,0 1 0,0-1 0,1 0 0,-1 1-1,0-1 1,1 0 0,8 1 20,0 0 0,-1 0 0,15 4 1,17 3 15,-4-4-21,1-2 0,0-1 0,50-7-1,114-24 81,27-2 88,-64 17 170,-164 15-355,0 0 1,0 0 0,0 0-1,1 0 1,-1 0 0,0 0-1,0 0 1,1 0 0,-1 0-1,0 0 1,0 0-1,1 0 1,-1 0 0,0 0-1,0 0 1,0 0 0,1 0-1,-1 0 1,0 0 0,0 0-1,1 0 1,-1 0-1,0 0 1,0 0 0,0 1-1,1-1 1,-1 0 0,0 0-1,0 0 1,0 0 0,0 1-1,0-1 1,1 0-1,-1 0 1,0 0 0,0 1-1,0-1 1,0 0 0,0 0-1,0 0 1,0 1 0,0-1-1,0 0 1,0 0-1,1 1 1,-1-1 0,0 0-1,0 0 1,-1 1 0,1-1-1,0 0 1,0 0 0,0 0-1,0 1 1,0-1-1,0 0 1,0 0 0,0 1-1,0-1 1,0 0 0,-1 0-1,1 0 1,0 0 0,0 1-1,0-1 1,0 0-1,-1 0 1,-12 13-12,-3-11-2260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0:4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4008,'0'0'4930,"10"6"-4800,2 1-96,1 1 106,1 1-1,0-2 1,0 0-1,29 9 1,9-2 203,3 1-12,0-3 1,0-2-1,84 5 1,26-10 174,75 1 147,-166-8-387,93-14 1,143-5 366,-188 17-387,351-2 523,-155 14-554,-15-25-80,-196 6-58,115 5 0,-195 8 9,0 1-1,-1 1 1,1 1 0,-1 1-1,0 2 1,34 15 0,-50-20-38,1 0 0,0-1 0,12 2 1,-15-3-6,-1 0 0,0 0 0,1 0 0,-1 1 0,0 1 0,0-1 0,-1 1 0,1 0 0,6 4-1,-7-3 14,-6-3-24,0-1 1,1 1-1,0-1 0,-1 1 0,1-1 0,-1 1 0,1-1 0,0 0 0,-1 1 0,1-1 0,0 0 0,-1 0 0,1 1 0,0-1 0,-1 0 1,1 0-1,0 0 0,-1 0 0,2 0 0,-15-13 326,6 8-306,-1 0-1,1 0 0,-11-10 1,-7-6 26,-20-11 64,-49-47 0,79 67-88,1 1 0,-32-18 0,10 7 8,29 18-31,1 1-1,-1 0 0,0 0 1,-11-2-1,-16-8 125,22 10-79,11 3-43,8 1-34,-3 0 3,0 1-1,0-1 1,0 1 0,-1 0-1,1 0 1,-1 0 0,7 5 0,6 5 1,126 53 70,-49-25-19,-73-31-36,-1 0 29,-1 0-1,32 21 0,-49-29-43,0-1 0,0 1 0,1 0 0,-1 0 0,0 0 0,0 0 0,0 0 0,0 0 0,0 0 0,0 1-1,-1-1 1,1 0 0,0 0 0,0 1 0,-1-1 0,1 0 0,-1 1 0,0-1 0,1 1 0,-1-1 0,0 1-1,0-1 1,0 0 0,1 1 0,-2-1 0,1 1 0,0-1 0,0 1 0,0-1 0,-1 1 0,1-1 0,-1 0-1,1 1 1,-1-1 0,1 0 0,-1 1 0,0-1 0,0 0 0,0 0 0,0 0 0,-1 2 0,-3 2 3,0-1 0,0 1 0,0-1 0,0 0 0,-1-1 0,1 1 0,-12 4 0,-39 21 77,35-18-17,-31 13 1,22-11 58,-32 17 1,58-27-109,-1 0 0,0 1 1,1 0-1,0 0 0,-4 4 0,-14 12 53,21-19-65,-10 5 116,11-6-118,-1 0 0,1-1 1,0 0-1,-1 1 1,1-1-1,0 1 0,0-1 1,-1 1-1,1-1 1,0 1-1,0-1 1,0 0-1,0 1 0,0-1 1,0 1-1,0-1 1,0 0-1,0 1 0,0-1 1,0 1-1,0-1 1,1-1-1,1-16 59,0 0-1,-2 0 1,0 0 0,-1 0-1,0 0 1,-2 0 0,-8-32-1,8 44-99,0 0 0,-1 1 1,0-1-1,0 1 0,-1 0 0,1 0 0,-1 0 0,0 0 0,0 1 0,-1 0 0,-6-4 0,1 0-1808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0:57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262 555 3112,'0'0'4804,"-12"2"-4554,-5 0-151,2-1 70,0 0 1,0 1-1,-16 5 0,22-3-71,1-1 0,0 1 0,0 1-1,1 0 1,-1 0 0,1 0 0,0 1-1,0 0 1,1 0 0,0 1 0,0-1-1,0 1 1,1 1 0,-6 10 0,3-5 11,1 0 1,1 1 0,1 0 0,0 0 0,0 0 0,1 1 0,-3 28 0,7-35-61,0 0-1,1 0 1,0 0 0,0 0 0,1 0 0,0 0 0,1-1 0,0 1 0,0 0 0,0-1 0,1 0 0,0 0 0,0 0-1,1-1 1,8 10 0,-12-15-35,1 1-1,0 0 0,1-1 1,-1 1-1,0-1 0,0 0 1,1 0-1,-1 0 1,0 0-1,1 0 0,-1 0 1,1-1-1,0 1 0,-1-1 1,1 0-1,-1 0 1,1 0-1,-1 0 0,1 0 1,0 0-1,-1-1 0,1 1 1,-1-1-1,1 0 0,-1 1 1,5-3-1,6-3 45,1-1 0,-1 0 0,17-11 0,-24 14-39,16-10 63,0-1 0,-1-1 0,-1-1 0,-1-1 0,23-26 0,-20 18-7,2-1 37,-2-1 0,30-49 0,-29 38-43,-1-1-1,-3-2 1,-1 0 0,-3 0-1,12-47 1,11-69 42,-36 146-102,-1 1 1,0-1 0,-1 0 0,0 0 0,-4-22 0,0-21 75,4 54-82,0 0-1,0 0 1,0 0 0,0 0 0,-1 0 0,1 0 0,0 0 0,0 0 0,0 0 0,-1 0 0,1 0 0,-1 0 0,1 0 0,-2-2 0,2 3-2,0-1 0,-1 1 0,1 0 0,0 0 0,-1 0 0,1-1-1,0 1 1,-1 0 0,1 0 0,0 0 0,-1 0 0,1 0 0,-1 0 0,1 0 0,0 0 0,-1 0 0,1 0 0,0 0 0,-1 0 0,1 0 0,0 0 0,-1 0 0,1 0 0,-1 0 0,1 1 0,0-1 0,-1 0 0,-1 2-4,0-1 1,0 1-1,0-1 1,0 1-1,0 0 1,0 0-1,1 0 1,-1 0 0,1 0-1,-3 5 1,-15 36-10,3 0-1,-14 54 1,16-51 35,-80 354 336,91-386-343,-12 80 121,10-53 150,-16 59 0,21-75 115,10-50 55,-7 17-418,6-21 38,51-132 272,-51 140-299,2 1 0,0 0 1,1 1-1,1 0 1,23-26-1,-25 33-22,-7 7-11,0 0 0,1 0 0,-1 0-1,1 0 1,0 1 0,1 0-1,-1 0 1,1 0 0,0 1-1,9-5 1,-14 8-13,0 0 0,0 1 0,0-1 1,0 0-1,1 0 0,-1 0 0,0 1 0,0-1 0,0 1 0,-1-1 0,1 1 0,0-1 1,0 1-1,0-1 0,0 1 0,0 0 0,-1 0 0,1-1 0,0 1 0,0 0 0,-1 0 1,1 0-1,-1 0 0,1 0 0,-1-1 0,1 1 0,-1 0 0,1 2 0,10 30 22,-9-13-23,0 0-1,-2 0 0,-1-1 0,0 1 0,-1 0 0,-7 27 1,3-18 17,2 0 1,0 31 0,3-56-11,1 0 1,1 0-1,-1 0 1,1 0-1,-1 0 1,1 0-1,0 0 1,1 0-1,1 5 1,-2-8-1,0 1 1,0 0 0,0-1-1,1 1 1,-1-1 0,1 0-1,-1 1 1,1-1 0,-1 0 0,1 0-1,0 0 1,-1 0 0,1 0-1,0 0 1,0 0 0,0 0-1,0-1 1,0 1 0,3-1-1,4 2 10,1-2 0,-1 1-1,1-1 1,0-1-1,-1 0 1,1 0 0,-1-1-1,1 0 1,-1 0 0,0-1-1,0 0 1,0-1-1,16-9 1,5-6 52,-1-1 0,39-34 0,-53 41-36,12-7 16,-15 10-5,0 1-1,0-2 1,-1 1 0,14-19-1,-15 17-12,12-21 44,-21 33-75,-1 0 0,0-1 0,1 1-1,-1 0 1,0-1 0,0 1 0,0-1-1,0 1 1,1 0 0,-1-1 0,0 1-1,0-1 1,0 1 0,0-1-1,0 1 1,0 0 0,0-1 0,0 1-1,0-1 1,0 1 0,0-1 0,0 1-1,0 0 1,-1-1 0,1 1 0,0-1-1,0 1 1,0 0 0,-1-1 0,1 1-1,0-1 1,-15 0 26,10 2-26,1 0-1,-1 0 1,0 1-1,1-1 1,-7 4-1,-4 6 6,0 0 0,1 0 0,0 2 0,0-1 0,-18 25 0,12-11-14,1 1 0,-21 39 0,33-53 3,1 0 1,0 1-1,1 0 0,-6 22 1,10-32 3,1 1-1,-1-1 1,1 1 0,0 0 0,0-1 0,0 1 0,0 0 0,2 6-1,-1-9 3,0 0 1,-1 0-1,1 0 0,0 0 0,0 0 0,1 0 0,-1 0 0,0 0 0,1 0 0,-1-1 0,1 1 0,-1 0 1,1-1-1,0 1 0,-1-1 0,1 0 0,0 0 0,2 2 0,-2-3 0,0 1 1,0 0-1,1 0 0,-1-1 1,0 1-1,0-1 0,0 0 1,0 0-1,1 0 0,-1 0 1,0 0-1,0 0 0,0 0 1,0-1-1,1 1 0,-1-1 1,0 0-1,0 1 0,0-1 1,0 0-1,0 0 0,0 0 1,0-1-1,-1 1 0,1 0 1,0-1-1,-1 1 0,3-3 1,1-2 10,0 0 0,0-1 0,0 1 0,0-1 1,-1 0-1,4-9 0,6-16 52,-1-1 0,17-65-1,-23 64-21,16-63 119,-23 97-161,0 0-1,0 0 1,0 0-1,0 0 1,0 0-1,-1 0 1,1 0-1,0 0 1,0 0 0,0 0-1,0 0 1,0 0-1,0 0 1,0 0-1,0 0 1,0 0-1,0 0 1,-1 0-1,1 0 1,0 0 0,0-1-1,0 1 1,0 0-1,0 0 1,0 0-1,0 0 1,0 0-1,0 0 1,0 0-1,0 0 1,0 0 0,0 0-1,0 0 1,0 0-1,0-1 1,0 1-1,0 0 1,0 0-1,0 0 1,-1 0-1,1 0 1,0 0-1,1 0 1,-1 0 0,0 0-1,0-1 1,0 1-1,0 0 1,0 0-1,0 0 1,0 0-1,0 0 1,0 0-1,0 0 1,0 0 0,0 0-1,0 0 1,0 0-1,0-1 1,0 1-1,0 0 1,0 0-1,0 0 1,0 0-1,1 0 1,-1 0 0,0 0-1,0 0 1,0 0-1,-2 11 34,9 53-32,-3-28-23,11 57 1,-12-83 7,0 0 0,0 0-1,1 0 1,0-1 0,0 0-1,1 0 1,1 0 0,-1 0 0,1-1-1,10 11 1,-14-18 11,-1 1 0,1 0 0,0 0 0,0-1 0,0 1 0,1-1 1,-1 0-1,0 1 0,0-1 0,1 0 0,-1-1 0,0 1 0,1 0 0,-1-1 0,1 1 0,-1-1 0,1 1 0,-1-1 0,1 0 0,-1 0 0,1-1 1,0 1-1,-1 0 0,1-1 0,2-1 0,1 0 10,0-1 0,0 0 0,0-1 1,-1 1-1,1-1 0,-1 0 0,0-1 1,0 1-1,4-7 0,7-9 12,0-2 1,-2 0-1,-1 0 1,0-1-1,15-42 1,-3 9 44,-24 54-62,1-1 5,-1-1 1,1 1 0,-1 0-1,0 0 1,1-1-1,-2 1 1,1 0 0,1-6-1,-3 8 59,2 1-64,0 0 0,0 0 0,0-1-1,0 1 1,0 0 0,0 0 0,-1 0-1,1 0 1,0 0 0,0 0-1,0 1 1,0-1 0,0 0 0,1 1-1,2 1-1,0 0-1,0 0 0,1-1 1,-1 1-1,1-1 0,-1 0 1,1 0-1,0 0 0,-1-1 1,7 1-1,-5-1 0,-1 0 0,1 1 0,-1 0 0,0 0 0,1 0 0,-1 0 0,0 1 0,7 3 0,-7-2-4,-1 1 0,0-1 0,1 1-1,-1 0 1,0 0 0,-1 0 0,1 0-1,-1 1 1,0-1 0,0 1 0,0 0 0,-1 0-1,1 0 1,-1 0 0,-1 0 0,1 1-1,-1-1 1,0 1 0,0-1 0,0 10-1,0 0-5,-1 0-1,-1 0 0,0-1 1,-1 1-1,-1 0 0,-7 21 0,8-28 10,0 1 0,0-1 0,1 1 0,-1 9 0,2-14 0,0-1 0,0 1 0,0-1 0,1 1 0,-1-1 0,1 0 0,0 1 0,0-1 0,0 0 0,0 1 0,1-1 0,3 6 0,-4-8 2,0 1-1,0-1 0,1 1 1,-1-1-1,1 0 0,-1 0 1,1 0-1,0 0 0,-1 0 1,1 0-1,0 0 0,0 0 1,-1-1-1,1 1 0,0-1 0,0 1 1,0-1-1,0 0 0,0 1 1,0-1-1,0 0 0,0-1 1,0 1-1,0 0 0,-1 0 1,1-1-1,0 1 0,3-2 1,5-2 11,0 0-1,-1-1 1,0 0 0,10-8 0,0 1 4,7-2 28,-1-1 1,0-1-1,-1-1 0,26-25 0,-46 37-40,1 1 1,0 0-1,0 0 1,0 1-1,0 0 1,1 0-1,-1 0 1,1 0 0,0 1-1,0 0 1,0 0-1,11-2 1,-14 4-6,-1 1 0,0-1 0,1 1 1,-1 0-1,0 0 0,0 0 0,1 0 0,-1 0 1,0 0-1,0 0 0,0 1 0,0-1 1,-1 1-1,1-1 0,0 1 0,-1 0 1,1 0-1,-1 0 0,1 0 0,-1 0 0,0 0 1,0 0-1,0 0 0,0 0 0,0 1 1,0-1-1,-1 0 0,1 1 0,-1 2 0,1-3-1,-1-1 1,0 0-1,0 0 0,0 0 0,0 0 0,0 0 0,0 1 0,0-1 0,-1 0 0,1 0 0,0 0 0,-1 0 0,1 0 0,0 0 1,-1 0-1,1 0 0,-1 0 0,0 0 0,1 0 0,-1 0 0,0 0 0,-1 1 0,0-1-2,0 0-1,1 0 0,-1 0 1,0 0-1,0-1 1,0 1-1,0 0 0,0-1 1,1 0-1,-1 1 1,0-1-1,-3 0 0,-3 0-9,-1-1-1,0 0 1,1 0-1,-15-5 0,17 5 20,1-1-1,0 1 1,-1 0-1,1 0 1,-1 1-1,1 0 1,-7 0-1,9 0-2,1 1-1,0-1 1,0 1-1,0 0 1,0-1-1,0 1 1,-1 0-1,1 0 1,1 1-1,-1-1 1,0 0-1,0 1 1,0-1-1,1 1 1,-1-1-1,1 1 0,-1 0 1,1-1-1,-1 1 1,-1 4-1,-1 2 1,0 0-1,0 0 1,1 0-1,0 1 1,1-1-1,0 1 0,0 0 1,1 0-1,-1 10 1,2-16-7,0 0 1,0 1 0,1-1-1,-1 0 1,1 0 0,0 0-1,0 1 1,0-1-1,0 0 1,0 0 0,1 0-1,-1 0 1,1 0 0,0-1-1,0 1 1,0-1-1,0 1 1,0-1 0,1 1-1,-1-1 1,1 0 0,-1 0-1,1 0 1,0-1-1,0 1 1,0-1 0,0 1-1,3 0 1,-3-1 3,-1-1-1,1 1 0,-1-1 1,1 1-1,0-1 1,-1 0-1,1 0 1,-1-1-1,1 1 1,0 0-1,-1-1 1,1 1-1,-1-1 0,1 0 1,-1 0-1,1 0 1,-1 0-1,0-1 1,0 1-1,1 0 1,-1-1-1,0 0 1,0 1-1,0-1 1,-1 0-1,1 0 0,2-3 1,4-6 14,0 0-1,-1-1 1,10-22 0,-16 32-13,23-66 129,-1 97-58,-15-20-81,-1 0-1,2 0 1,-1 0 0,1-1 0,13 9 0,-18-14 5,0-1 1,0 0-1,0 0 1,1 0-1,-1 0 1,1-1-1,-1 0 1,1 0-1,0 0 1,-1 0-1,1-1 1,0 1-1,0-1 1,-1-1-1,1 1 1,7-2-1,-1 0 3,-1-1 1,1 0-1,-1 0 0,0-1 1,0-1-1,-1 1 0,1-1 1,-1-1-1,13-10 0,13-12 3,-6 4 6,2 1-1,38-21 0,-65 42 5,0 1 0,-1 0-1,1 0 1,0 0-1,0 0 1,0 1 0,0-1-1,0 1 1,7 1 0,-5-1 73,-23 13-40,0-4-51,1 0 1,0 1-1,1 1 0,0 1 0,1 0 1,-22 24-1,28-28 17,1 0 1,-1 1-1,2 0 0,-1 0 0,1 0 1,1 1-1,-9 20 0,12-27-3,1 0-1,0 0 1,0 0-1,1 1 1,-1-1 0,1 0-1,-1 1 1,1-1-1,0 0 1,1 1-1,-1-1 1,0 0-1,1 0 1,0 1 0,0-1-1,0 0 1,0 0-1,0 0 1,0 0-1,1 0 1,0 0-1,-1 0 1,1-1 0,0 1-1,0 0 1,1-1-1,-1 0 1,1 1-1,-1-1 1,1 0-1,3 2 1,2 1-1,-1-1-1,1 0 1,-1 0 0,1-1 0,0 0-1,1 0 1,-1-1 0,0 0 0,1-1-1,-1 0 1,1 0 0,0 0 0,-1-1-1,1-1 1,-1 0 0,1 0-1,-1 0 1,1-1 0,12-4 0,-6 0 12,-1-1 0,0 0 0,0-1 0,0 0 0,-1-1 0,0-1 0,-1 0 0,0-1 0,18-21 0,4-8 43,-3-1 0,-1-2-1,-2-1 1,-3-1-1,-1-1 1,-2-1 0,-2-1-1,20-76 1,44-227 134,-83 345-200,1-4-2,0 0 1,0 0-1,-1 0 0,0-1 0,-1-10 0,-5 8-4,4 13 10,1 0-1,0 0 1,0 0-1,-1 0 1,1 0-1,0 0 1,0 0-1,-1-1 0,1 1 1,0 0-1,-1 0 1,1 0-1,0 0 1,-1 0-1,1 0 0,0 1 1,0-1-1,-1 0 1,1 0-1,0 0 1,0 0-1,-1 0 0,1 0 1,0 0-1,-1 0 1,1 1-1,0-1 1,0 0-1,-2 2-3,0 0-1,0 0 1,1-1-1,-1 1 1,1 1-1,-1-1 1,1 0 0,0 0-1,-2 4 1,-15 35-22,6-15 6,-13 43 0,23-60 15,-19 68 17,-12 84-1,24-102-18,-4 57-54,12-99 44,1 0 1,1 1-1,0-1 1,8 31-1,0-12 3,15 37-1,-19-61 8,0-1 0,0 0-1,1 0 1,1-1-1,-1 1 1,2-1-1,10 10 1,-15-17 3,0-1 0,0 1 0,1-1 0,-1 0 1,1 0-1,-1-1 0,1 1 0,0-1 0,0 0 0,-1 0 0,1 0 0,0 0 0,0-1 0,0 0 1,0 0-1,0 0 0,0 0 0,0 0 0,0-1 0,0 1 0,7-4 0,0 1 4,-1 0-1,1-1 0,-1 0 0,0-1 1,-1-1-1,16-10 0,-13 7 6,-1 0-1,1-1 1,-2-1-1,17-20 1,-23 26 4,-1 0-1,0 0 1,0 0 0,0-1 0,0 1-1,-1-1 1,0 1 0,0-1-1,-1 0 1,1 0 0,-1 0 0,-1 0-1,1 0 1,-1-9 0,-1 7 11,0 0 0,-1 0 0,1 0 0,-2 0 0,-5-14 0,7 20-16,1 0 0,-1 0 0,0 0 0,0 0 0,0 0 0,0 0 0,-1 1 0,1-1 0,0 1 0,-1-1 0,1 1 0,-1-1 0,0 1 0,1 0 0,-1-1 0,0 1 0,0 0 0,0 0 0,0 0 0,0 1 0,0-1 0,0 0 0,0 1 0,0-1 0,0 1 0,0 0 0,-3 0 0,-1 2-4,1 0 0,-1 0 0,1 1 0,0 0 0,0 0 0,0 0 0,0 1 1,1-1-1,-1 1 0,1 0 0,-5 6 0,3-4-5,0 1 1,0 0-1,1 1 0,0-1 0,0 1 1,1 0-1,0 0 0,0 0 1,1 1-1,0 0 0,0-1 1,1 1-1,0 0 0,1 0 0,0 0 1,0 0-1,1 1 0,1 10 1,1 5 2,3 18-12,-5-41 11,1 1-1,0-1 1,0 1 0,0-1 0,1 1 0,-1-1-1,0 0 1,1 0 0,0 0 0,-1 0-1,1 0 1,0 0 0,0 0 0,3 2 0,4 3-13,1-1 0,0 0 0,0 0 0,0-1 0,15 6 0,-20-10 18,0 0-1,0 0 1,0 0 0,0-1 0,0 0 0,0 0 0,0 0-1,0 0 1,0-1 0,0 0 0,0 0 0,0 0 0,0 0-1,-1-1 1,7-3 0,8-4 11,-1-1-1,0-1 1,-1-1 0,0 0-1,-1-1 1,0-1 0,-1-1-1,-1 0 1,0 0 0,-1-2-1,14-21 1,-24 32-6,-1 1 1,1 0-1,-1-1 0,0 0 1,0 1-1,0-1 0,-1 0 1,0 0-1,0-8 0,0 13-6,-1 1 0,0 0 0,0-1 0,0 1-1,0 0 1,0 0 0,0-1 0,0 1 0,-1 0-1,1-1 1,0 1 0,0 0 0,0-1 0,0 1 0,0 0-1,0-1 1,0 1 0,-1 0 0,1 0 0,0-1-1,0 1 1,0 0 0,-1 0 0,1-1 0,0 1-1,0 0 1,-1 0 0,1 0 0,0 0 0,-1-1 0,1 1-1,0 0 1,0 0 0,-1 0 0,0 0 0,1 0-2,0 0 0,-1 0 0,1 0 0,0 1 0,-1-1 0,1 0 1,0 0-1,-1 0 0,1 1 0,0-1 0,-1 0 0,1 1 1,0-1-1,0 0 0,-1 1 0,1-1 0,0 0 0,0 1 0,0-1 1,0 0-1,0 1 0,-1-1 0,1 0 0,0 1 0,0-1 1,0 1-1,0-1 0,0 0 0,0 1 0,0-1 0,0 1 0,0-1 1,1 5-6,1-1 0,-1 0 0,1 0 0,-1 0 1,1 0-1,1 0 0,-1-1 0,0 1 0,1-1 0,0 1 1,0-1-1,0 0 0,6 5 0,15 19-18,-19-19 19,0 0-1,-1 0 0,0 1 1,-1 0-1,0-1 1,0 1-1,-1 0 0,2 14 1,-1 6-25,-1 41 1,-2-69 28,0 1 0,0 0 1,0-1-1,0 1 0,0 0 0,0 0 0,1-1 0,-1 1 1,0 0-1,1-1 0,0 1 0,-1-1 0,1 1 0,0-1 1,0 1-1,0-1 0,0 1 0,0-1 0,0 0 0,0 1 1,0-1-1,0 0 0,3 1 0,-3-1 3,1-1 1,-1 0-1,1 1 0,-1-1 1,1 0-1,-1 0 0,1 0 0,-1-1 1,1 1-1,-1 0 0,1 0 1,-1-1-1,1 1 0,-1-1 0,0 1 1,1-1-1,-1 0 0,0 0 0,1 0 1,-1 1-1,0-1 0,0 0 1,0 0-1,0 0 0,0-1 0,0 1 1,1-1-1,78-95 85,-73 88-77,0-1 0,0 1 0,-1-1 0,5-11 0,-6 11 13,1 0 0,0 1 0,0 0 0,11-13 0,-7 16 36,-10 13-6,0 8-38,6 17-15,-5-25-5,0 1 0,1 0 0,-1-1 0,1 1 0,1-1 0,-1 0 0,1 0 1,1 0-1,-1 0 0,1 0 0,1-1 0,4 8 0,-2-7 22,0 0 0,0 0 1,0-1-1,1 0 0,0 0 1,0 0-1,0-1 0,1 0 1,-1-1-1,1 0 0,0-1 1,19 6-1,-25-9-9,-1 0 0,0 0 1,0 0-1,0 0 0,0 0 0,0-1 0,0 1 1,0-1-1,0 1 0,1-1 0,-1 0 0,-1 0 0,1 1 1,0-2-1,0 1 0,0 0 0,0 0 0,-1 0 1,1-1-1,-1 1 0,3-3 0,0-1 16,0-1 1,0 1-1,0 0 0,-1-1 0,5-10 0,8-18 68,-6 13 13,-1-1 1,8-27-1,-11 29 2,1 0-1,10-22 0,-11 85 7,-8-15-100,-1-1 0,-2 1 0,0-1 1,-17 49-1,19-69-15,-1 0 0,0 0 0,0 0 0,-1-1 0,1 1-1,-9 7 1,11-12-1,1 0 0,0-1-1,-1 1 1,0 0-1,1-1 1,-1 0-1,0 1 1,0-1 0,0 0-1,0 0 1,0 0-1,0 0 1,0 0 0,0 0-1,0-1 1,0 1-1,-1-1 1,1 0-1,0 1 1,0-1 0,-1 0-1,1 0 1,0 0-1,0-1 1,-1 1-1,-3-2 1,4 1 2,1 0 0,-1 0-1,1 0 1,0 0 0,-1 0 0,1-1 0,0 1-1,0-1 1,0 1 0,0-1 0,-1-1 0,1 2 0,1 1 1,0-1 0,-1 0-1,1 1 1,0-1 0,-1 0-1,1 1 1,0-1 0,0 0 0,0 0-1,0 1 1,-1-1 0,1 0-1,0 0 1,0 1 0,1-1-1,-1 0 1,0 0 0,0 1-1,0-1 1,0 0 0,1 0 0,-1 1-1,0-1 1,1 0 0,-1 0-1,4-3-5,1 1 0,-1 0 0,0-1 0,1 2 0,-1-1 0,1 1 0,0-1 0,0 1 0,8-2 0,49-7-97,-17 3 68,-43 8 34,35-9 16,42-15 1,-65 19-3,-1-1 0,-1 0 0,1-1 0,-1 0 0,0-1 0,17-16 0,0-4-5,-1-1 0,-1-2-1,-2-1 1,-1 0 0,28-54 0,-17 19 2,-4 0 0,24-76 0,-42 105 0,-3-2-1,-1 1 0,-1-1 1,1-44-1,-8 77-2,-1 0-1,0 0 1,0 0 0,0 0-1,-1-1 1,0 1 0,-1 0-1,1 0 1,-1 1 0,-4-9-1,6 15-5,0 0-1,-1-1 0,1 1 1,-1 0-1,1 0 1,-1-1-1,1 1 0,-1 0 1,1 0-1,-1 0 1,1 0-1,-1 0 0,1 0 1,-1 0-1,1 0 0,-1 0 1,1 0-1,-1 0 1,1 0-1,-1 0 0,1 0 1,-1 0-1,1 0 1,0 1-1,-1-1 0,1 0 1,-1 0-1,1 1 0,-1-1 1,1 0-1,0 0 1,-1 1-1,1-1 0,-1 0 1,1 1-1,0-1 1,0 1-1,-1-1 0,1 1 1,0-1-1,-1 1 0,-15 19 0,-6 17 0,2-1 0,2 2 0,1 1-1,-14 48 1,12-21-47,-18 123-1,29-109-88,2 100-1,6-166 95,1 0 0,0 0 1,6 23-1,-6-32 31,1 0 0,-1-1 0,1 1 1,0 0-1,0 0 0,0-1 0,1 1 0,0-1 0,0 0 1,0 0-1,0 0 0,0 0 0,6 4 0,-7-7 16,1 0 0,0 0-1,-1 0 1,1 0 0,0 0-1,0-1 1,-1 1-1,1-1 1,0 0 0,0 0-1,0 0 1,0 0 0,0 0-1,-1-1 1,1 1 0,0-1-1,0 0 1,-1 0 0,1 0-1,0 0 1,-1 0 0,1-1-1,-1 1 1,4-3-1,1-1 11,0 0-1,0 0 0,0 0 1,-1-1-1,0 0 0,11-14 0,-3-1 19,-1-2-1,0 0 1,-2 0 0,-1-1-1,-1-1 1,11-45-1,-17 56 38,-7 19-18,-4 22-10,-7 36-12,7-32-12,-8 56 1,13-62-1,2-15-1,-1-1 0,2 1 0,0 16 1,0-24-16,0 1 1,1-1 0,-1 1 0,1-1 0,0 1-1,-1-1 1,1 0 0,0 0 0,1 1 0,-1-1-1,0 0 1,1 0 0,-1 0 0,1 0 0,-1 0-1,1-1 1,0 1 0,0 0 0,2 1 0,-2-3-2,1 1-1,-1 0 1,1-1 0,0 1 0,-1-1 0,1 0 0,-1 0 0,1 0 0,0 0 0,-1-1 0,1 1 0,-1-1-1,1 0 1,4-1 0,1 0 0,16-5 29,0-2-1,0 0 1,39-23-1,21-7 41,-2 10 4,-71 23-66,-15 6 1,-19 7 0,-73 30-9,92-35 0,0 1 0,0 0 0,0 0 0,0 0 0,1 0 0,-1 1 0,1 0-1,0 0 1,-4 5 0,-21 40 5,27-48-2,1 0 0,-1 1 0,1-1-1,0 0 1,-1 1 0,1-1 0,0 0-1,0 1 1,0-1 0,0 0 0,0 1-1,0-1 1,0 0 0,1 1 0,-1-1-1,0 0 1,1 1 0,-1-1 0,2 2-1,0 1 2,0-1-1,0 0 0,1-1 1,-1 1-1,0 0 0,1-1 1,4 4-1,3 1 5,1 0 1,0 0 0,13 5-1,-10-7 4,-1 0 0,1 0-1,0-2 1,0 1 0,0-2-1,0 0 1,0-1 0,0 0-1,1-1 1,-1-1 0,0 0-1,1-1 1,-1 0 0,0-1-1,-1-1 1,1 0 0,0-1-1,-1 0 1,19-12 0,-19 9-7,-9 7-5,-1-1 0,1 1 0,-1-1 0,0 0 0,0 0 0,0-1 0,0 1 0,0-1 1,-1 1-1,1-1 0,-1 0 0,1 0 0,-1 0 0,0 0 0,0-1 0,2-4 0,-3 3-56,-1 1-1,1 0 1,-1 0 0,0-1-1,0 1 1,-1 0-1,1-1 1,-1 1-1,0 0 1,-1-6-1,-6-8-3015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34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1208 5016,'0'0'3818,"10"4"-3123,15 6 23,44 9-1,-56-16-510,0-1-1,0 0 0,0-1 1,0 0-1,0-1 1,23-3-1,-22 0-61,1-1 1,-1-1-1,0 0 1,0-1-1,-1-1 1,0 0-1,0 0 1,-1-2-1,19-14 1,-24 17-71,-1 0 0,1 0 0,-1 0 0,-1-1 0,1 0 0,-1 0 1,0 0-1,-1-1 0,0 1 0,0-1 0,0 0 0,-1-1 0,-1 1 0,1 0 0,-1-1 0,-1 1 0,2-15 1,-3 17-17,-1 0 0,0 1 0,0-1 0,0 0 1,-1 0-1,0 1 0,0-1 0,0 1 0,-1 0 1,0 0-1,-6-9 0,8 11-31,-1 1-1,0 0 1,1 0 0,-1 0-1,0 0 1,0 0 0,0 1-1,0-1 1,0 1-1,0-1 1,-1 1 0,1 0-1,-1 0 1,1 0 0,-1 0-1,1 0 1,-1 0 0,1 1-1,-1-1 1,1 1-1,-1 0 1,0 0 0,1 0-1,-1 0 1,0 0 0,1 0-1,-1 1 1,-3 0-1,-7 5 29,0 0 0,1 1-1,0 0 1,0 1 0,1 0-1,0 0 1,0 2 0,1-1-1,0 1 1,1 1 0,0 0-1,0 0 1,1 0 0,1 1-1,0 1 1,1-1-1,-6 17 1,5-12-28,1 0-1,1 1 0,0 0 1,1-1-1,1 1 1,1 0-1,1 0 0,0 1 1,2-1-1,0 0 1,0 0-1,2 0 0,5 18 1,-5-26-12,0-1 0,1 0 0,0 0-1,1 0 1,0 0 0,0-1 0,1 0 0,0 0 0,0 0 0,1-1 0,0 0 0,0 0 0,1 0-1,0-1 1,10 5 0,-8-5 6,1-1 0,-1 0 0,1 0 1,1-1-1,-1-1 0,1 0 0,-1 0 0,1-1 0,0-1 0,0 0 0,0-1 0,19-1 0,1-4 48,0-1 0,0-1 0,-1-2 0,0-1 0,39-19 0,-2-4 122,76-50-1,-10-6 341,207-183 1,-314 249-459,-2-1 1,-1-2-1,-1 0 0,-1-1 1,-1-2-1,-2 0 0,-1-1 1,-1-1-1,-1 0 0,-2-1 0,-2-1 1,-1 0-1,-1-1 0,8-52 1,-12 35 74,-1-1 0,-4 0 1,-7-84-1,3 112-62,-2 0 0,-11-36 1,13 50-57,-1 0 1,0 0 0,-1 0-1,0 1 1,0 0 0,-1 0-1,0 0 1,-8-8 0,11 15-24,1 0 0,0 1 0,0-1 1,-1 0-1,1 1 0,-1 0 1,1 0-1,-1 0 0,0 0 0,1 0 1,-1 0-1,0 1 0,1-1 0,-1 1 1,0 0-1,0 0 0,0 0 0,1 0 1,-1 0-1,0 1 0,0-1 1,0 1-1,1-1 0,-1 1 0,0 0 1,1 0-1,-1 1 0,-3 2 0,-6 3 4,0 0-1,1 1 1,0 0-1,-14 15 1,13-10-14,0 0-1,1 1 1,0 0 0,1 1 0,-16 32-1,12-16-9,1 0 0,-11 40-1,8-8-27,2 1 1,-10 119-1,22-138 25,1-1 0,3 0 0,1 0 0,3 0 0,11 48 0,-11-70 0,1 0 0,1 0 1,1-1-1,1-1 0,1 1 0,0-1 1,1-1-1,2 0 0,0-1 0,29 29 1,-32-37 17,0 0 1,1-1-1,0 0 1,1-1-1,0 0 1,0-1-1,0 0 1,1-1-1,0-1 1,1 0-1,-1-1 1,1-1 0,0 0-1,-1-1 1,1 0-1,0-2 1,22 0-1,-16-3 19,0 0 0,0-1 0,-1-1 0,1-1 0,-1-1 0,-1-1 0,1-1 0,-1 0 0,27-19 0,-14 5 45,-1-1 0,-1-1-1,-1-1 1,33-41 0,-59 64-55,0 0 1,-1-1-1,1 0 1,-1 1-1,0-1 1,0 0-1,-1 0 1,1 0-1,-1 0 1,1 0-1,-1 0 1,-1-1 0,1 1-1,0 0 1,-1-1-1,0 1 1,-1-5-1,1 6-5,-1 0 0,1 1 0,-1-1 0,0 1-1,0-1 1,0 1 0,0 0 0,0-1 0,-1 1 0,1 0-1,-1 0 1,0 0 0,1 0 0,-1 0 0,0 0 0,0 0 0,0 1-1,0-1 1,-1 1 0,1-1 0,0 1 0,-1 0 0,1 0-1,-1 0 1,1 0 0,-1 0 0,1 1 0,-5-1 0,2 0-3,-1 1 0,1 0 1,0 0-1,-1 1 0,1 0 1,0 0-1,0 0 0,0 0 1,0 1-1,0 0 1,0 0-1,0 0 0,1 1 1,-1-1-1,1 1 0,-1 0 1,1 1-1,0-1 0,0 1 1,1-1-1,-5 7 0,0-1-17,1 0-1,0 0 1,1 1-1,0-1 0,1 2 1,0-1-1,1 0 1,-7 22-1,8-18-3,1 1 1,0-1 0,0 0-1,2 1 1,0-1-1,2 20 1,-1-29 14,0 0 0,0 0 0,0 0 1,1 0-1,0 0 0,0 0 0,0 0 1,1 0-1,3 4 0,-4-6 3,0-1-1,0 1 1,1-1 0,-1 0-1,1 1 1,0-1 0,-1-1-1,1 1 1,0 0 0,0-1-1,0 1 1,0-1-1,1 0 1,-1 0 0,5 1-1,9 0 14,0 0-1,0-1 1,0-1-1,26-3 1,66-15 11,-100 16-23,87-21-8,148-57 1,-56 16-57,-175 59 59,-11 4 2,0 0 1,0 0-1,0 1 1,0-1 0,0 0-1,0 1 1,1 0-1,-1-1 1,0 1-1,0 0 1,1 0-1,-1 0 1,3 1-1,-5-1 1,0 0 0,1 1 0,-1-1 0,0 0 0,0 1 0,0-1 0,1 0 0,-1 0 0,0 1 0,0-1 0,0 0 0,0 1 0,0-1 0,0 1 0,0-1 0,1 0 0,-1 1 0,0-1 0,0 0 0,0 1 0,-1-1 0,1 0 0,0 1 0,0-1 0,0 0 0,0 1 0,0-1 0,0 0 0,0 1 0,-1-1 0,1 0 0,0 1 0,0-1 0,0 0 0,-1 1 0,1-1 0,0 0 0,0 0 0,-1 1 0,-12 16 0,10-13 0,-26 35-3,-29 42-15,53-72 17,0 0 0,0 0 0,1 1-1,0 0 1,1 0 0,0 0 0,-2 11 0,5-20 1,0 0 0,-1 1 1,1-1-1,0 0 1,0 0-1,0 0 1,0 0-1,0 0 1,0 0-1,1 0 0,-1 0 1,0 1-1,0-1 1,1 0-1,-1 0 1,1 0-1,-1 0 0,1 0 1,-1-1-1,1 1 1,0 0-1,-1 0 1,1 0-1,0 0 0,0-1 1,0 1-1,1 1 1,0-1 0,0 0 1,1-1-1,-1 1 1,1 0-1,-1-1 1,0 0-1,1 1 0,-1-1 1,1 0-1,-1 0 1,5-1-1,5-1 9,-1-1 0,0 0 0,1 0-1,10-6 1,7-4 22,-1-3-1,0 0 1,50-40 0,66-74 69,-104 87-75,-2-1 0,-2-1 0,-1-3 0,-3 0 0,-2-3 0,33-74 0,53-157 56,-95 220-67,-3-1 0,16-109 1,-33 164-17,3-40-5,-4 45 6,0 0 0,0 0 0,-1 0-1,1 0 1,-1 0 0,1 0 0,-1 0-1,0 1 1,0-1 0,0 0 0,-1 0 0,-2-4-1,4 6 1,-1 1-1,1-1 1,-1 1 0,1-1-1,-1 1 1,1-1-1,-1 1 1,1-1 0,-1 1-1,0 0 1,1-1-1,-1 1 1,1 0 0,-1 0-1,0-1 1,1 1-1,-1 0 1,0 0-1,0 0 1,1 0 0,-1 0-1,0 0 1,1 0-1,-1 0 1,0 0 0,0 0-1,-1 1-1,0 0-1,1-1 1,-1 1 0,0 0-1,1 0 1,-1 0-1,1 0 1,0 1-1,-1-1 1,0 2 0,-4 4-13,0 0 0,1 0 0,-5 11 0,-8 18-23,2 0 1,-23 75-1,-8 82-49,26-89 3,5 0 0,4 1 1,5 0-1,12 207 0,-4-297 74,1-1-1,0 1 0,1-1 1,0 0-1,1 0 0,1 0 1,0 0-1,1-1 0,8 15 1,-12-26 9,-1 1 0,1-2 1,-1 1-1,1 0 0,0 0 0,0 0 1,0-1-1,0 1 0,0-1 1,0 0-1,0 1 0,0-1 1,1 0-1,-1 0 0,0-1 0,1 1 1,4 1-1,-3-2 3,0 0 0,0 0 0,0 0 0,0-1 0,0 0 0,-1 1 0,1-1-1,0 0 1,0-1 0,4-1 0,6-5 16,0 0 0,-1-1-1,0 0 1,18-16 0,10-14 59,0-3 0,-3-1-1,-2-2 1,39-61 0,-64 88 14,0 0 0,-1-1 1,-1 0-1,-1-1 0,-1 1 0,7-27 1,-14 45-89,0 0 1,1 0-1,-1 0 1,1 0-1,-1 0 1,1 0-1,-1 1 1,1-1-1,0 0 0,-1 0 1,1 1-1,0-1 1,0 0-1,-1 1 1,1-1-1,0 1 1,0-1-1,0 1 1,0-1-1,0 1 1,0 0-1,0-1 1,0 1-1,0 0 1,0 0-1,0 0 1,0 0-1,0 0 1,0 0-1,0 0 1,1 0-1,34 5 3,-32-4-3,0 0-3,0 1 0,0 0 1,0-1-1,0 1 0,0 1 1,0-1-1,0 1 0,-1-1 0,1 1 1,-1 0-1,0 0 0,0 0 1,0 1-1,0-1 0,-1 1 1,1 0-1,-1 0 0,0 0 1,0 0-1,0 0 0,-1 0 1,1 0-1,0 6 0,2 9-1,0 0-1,-1 1 1,0 36-1,-2 6-33,2 62-24,-1-106 52,1 1 0,0-1 0,1 0 0,11 28 0,-15-44 7,1 0 1,0 0-1,0-1 1,0 1-1,1 0 1,-1-1-1,0 1 1,0-1-1,1 0 1,-1 1-1,1-1 1,-1 0 0,1 0-1,0 0 1,0 0-1,-1 0 1,1 0-1,0 0 1,0-1-1,0 1 1,0 0-1,0-1 1,0 0-1,0 0 1,0 1 0,0-1-1,0 0 1,0 0-1,0-1 1,0 1-1,-1 0 1,1-1-1,2 0 1,5-1 6,0-1 1,0 0-1,0-1 0,-1 0 1,15-9-1,10-11 29,-1-2-1,-1-1 0,-2-1 1,29-34-1,-21 22 11,6-15 23,-33 40-15,1 1 0,0 0 0,21-19 0,-32 33-53,0 0 1,0 1-1,0-1 0,0 0 0,0 0 1,0 0-1,0 1 0,0-1 0,0 0 0,0 0 1,0 1-1,0-1 0,0 0 0,0 0 1,0 0-1,0 1 0,0-1 0,0 0 1,0 0-1,0 0 0,0 1 0,0-1 0,0 0 1,1 0-1,-1 0 0,0 1 0,0-1 1,0 0-1,0 0 0,0 0 0,1 0 0,-1 0 1,0 1-1,0-1 0,0 0 0,1 0 1,-1 0-1,0 0 0,0 0 0,0 0 0,1 0 1,-1 0-1,0 0 0,0 0 0,1 0 1,-1 0-1,0 0 0,0 0 0,0 0 0,1 0 1,-1 0-1,0 0 0,0 0 0,1 0 1,-1 0-1,0 0 0,0 0 0,0 0 0,1-1 1,-1 1-1,0 0 0,0 0 0,0 0 1,0 0-1,1 0 0,-1-1 0,0 1 1,-3 26 23,1-16-3,-1 11-1,0 3 3,1 1 0,1 25 0,1-43-19,0 0 0,1 0 1,0-1-1,1 1 0,0 0 0,0-1 1,0 1-1,0-1 0,1 0 0,0 1 1,1-1-1,4 6 0,-5-9-1,0 0 0,0 0 0,1-1 0,-1 1 0,1-1 0,-1 0 0,1 0 0,0 0 0,0-1 0,0 1-1,0-1 1,0 0 0,0 0 0,0 0 0,0-1 0,0 1 0,0-1 0,6 0 0,10-1 17,0-1 1,28-5 0,-39 5-14,23-5 13,0-1-1,47-19 1,62-35 20,-85 36-13,237-108 111,-289 132-130,1 0 1,-1 0-1,1 0 1,-1 1-1,9-2 1,-69 58 63,40-39-58,2 0 0,0 2 0,1-1 0,0 2 0,2 0 0,-14 27 0,22-38-11,1 0 1,-1-1-1,1 1 1,0 0-1,1 0 1,0 0-1,0 1 1,1-1-1,1 8 1,-1-10 1,1 0 0,1 0 0,-1 0 0,1 0 0,0 0 1,1 0-1,-1-1 0,1 1 0,0-1 0,0 0 1,1 0-1,-1 0 0,7 6 0,-4-5 8,0-1 0,0 0 0,0-1 0,1 1 0,-1-1 0,10 4 0,-12-6-72,-1 0 0,1-1 0,0 1 0,0-1 0,0 0 0,0 0 0,0 0 1,0-1-1,0 0 0,0 1 0,0-1 0,0-1 0,6 0 0,-1-1-3441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0:58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12360,'0'0'1200,"61"20"-1304,-55-16 72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0:58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7024,'0'0'696,"64"0"-464,-5-2 64,23-2 8,9-2 40,2-1 0,-7 7 8,-9 7 0,-21-1 8,-13-2 8,-7-2-80,-14 2 8,-16-2-248,-6 2 16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0:59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8432,'0'0'312,"105"6"-56,-16-6 16,23 2 32,3 2 0,6-4 264,-10 2-8,-20 8 48,-7-4 0,-9-6-72,1-6 16,-3-6-240,-10-10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03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1384 5320,'0'0'2849,"15"-7"-2162,19-9-298,-2-1 1,36-25 0,-60 37-332,50-35 540,87-80 1,-45 21 150,107-139 0,-161 177-355,-2-2 0,-4-3-1,63-132 1,-90 165-218,-2 1 0,15-67 0,-22 78-112,-1 1 0,-1-1 1,-2 0-1,0 0 1,0 0-1,-5-22 1,3 37-34,1 0 0,-1 0 0,-1-1 0,1 2 0,-1-1 0,0 0 0,-5-7 0,7 11-15,0 0-1,0 1 1,0-1-1,0 1 1,0-1 0,-1 1-1,1 0 1,0-1-1,-1 1 1,1 0-1,-1 0 1,1 0-1,-1 0 1,0 0 0,1 0-1,-1 1 1,0-1-1,0 1 1,1-1-1,-1 1 1,0-1 0,0 1-1,0 0 1,1 0-1,-1 0 1,0 0-1,0 0 1,-3 1 0,-3 3 18,-1 0 1,2 0-1,-1 1 1,0 0-1,1 1 1,0 0-1,0 0 1,1 0 0,0 1-1,0 0 1,0 0-1,-4 9 1,-8 13 66,-25 57-1,43-86-99,-78 216 284,39-94-108,20-62-48,3 1 0,3 0 1,-9 105-1,21-112 2,1 1 1,11 67-1,-9-101-82,-2-12-13,2-1 0,-1 1 0,1-1 0,0 1 0,1-1 0,0 0 0,1 1 0,-1-2 0,1 1 0,8 11 0,-9-15-8,1 0 0,-1-1-1,1 1 1,-1-1 0,1 0 0,0 0 0,0 0 0,0-1 0,1 1 0,-1-1-1,1 0 1,-1 0 0,1 0 0,0-1 0,-1 0 0,1 0 0,0 0-1,0-1 1,0 1 0,9-1 0,-2-1 7,0 0 0,0-1 1,0 0-1,0-1 0,0 0 0,0-1 0,-1 0 0,1-1 0,-1 0 0,18-12 1,-17 9 3,0-1 0,-1-1 0,-1 0 1,1 0-1,-1-1 0,-1-1 1,0 1-1,13-24 0,-15 22-6,8-12 36,-2 0 1,0-1-1,16-49 1,-28 69-57,0 0 1,-1 0-1,1 0 0,-1 0 1,-1-1-1,1 1 1,-1 0-1,0 0 0,-3-9 1,3 12-7,0 1-1,0 0 1,0-1 0,0 1-1,0 0 1,-1 0 0,1 0-1,-1 0 1,1 0 0,-1 0 0,-3-2-1,4 3 1,0 0-1,0 0 1,0 1 0,0-1-1,-1 1 1,1-1-1,0 1 1,0 0-1,-1-1 1,1 1-1,0 0 1,-1 0-1,1 0 1,0 0 0,-1 0-1,1 0 1,0 0-1,-1 1 1,1-1-1,0 0 1,-1 1-1,-1 0 1,-5 3 13,0 0-1,0 1 1,0 0 0,1 0-1,0 1 1,0 0 0,0 0-1,1 0 1,0 1 0,-9 13 0,0 1-10,2 1 1,-17 37 0,23-43-15,0 0-1,1 0 0,-5 25 0,10-34 11,0 0 0,0 1 0,0-1 0,1 0 0,1 1 0,-1-1 0,1 0 0,0 1 0,0-1 0,5 12 0,-2-7 9,-1-5-3,-1 0 1,1-1-1,0 1 1,0-1 0,5 7-1,-7-11-4,0-1-1,0 0 0,0 1 1,1-1-1,-1 0 0,0 0 1,1 0-1,-1 0 0,1 0 1,-1 0-1,1 0 0,-1 0 0,1-1 1,0 1-1,-1-1 0,1 1 1,0-1-1,-1 0 0,1 1 1,0-1-1,0 0 0,-1 0 1,1 0-1,0-1 0,0 1 1,2-1-1,9-2 23,0-2 0,0 1-1,0-2 1,0 0 0,20-12 0,54-45 87,-74 53-98,162-123 343,-172 131-334,0-1 0,0 1-1,0 0 1,0 0 0,1 1-1,-1-1 1,1 1-1,-1 0 1,1-1 0,-1 2-1,1-1 1,0 0 0,-1 1-1,6-1 1,-8 2-17,0-1 0,-1 0 0,1 1 0,0-1 0,-1 0 0,1 1 0,0-1 1,-1 1-1,1-1 0,-1 1 0,1 0 0,-1-1 0,1 1 0,-1-1 0,1 1 0,-1 0 0,0-1 0,1 1 0,-1 0 0,0 0 0,0-1 0,1 1 1,-1 0-1,0 0 0,0-1 0,0 1 0,0 1 0,1 26 126,-2-24-111,0 14 38,-2-1 0,0 1-1,-7 20 1,-2 9 61,12-46-114,0 0 0,0 0-1,-1 0 1,1-1 0,0 1 0,0 0-1,0 0 1,0 0 0,0 0 0,0 0-1,0-1 1,0 1 0,1 0-1,-1 0 1,0 0 0,0 0 0,1 0-1,-1-1-5,1 1-1,-1-1 0,0 0 1,1 0-1,-1 0 0,0 0 1,1 0-1,-1 0 0,0 0 1,1 0-1,-1 0 0,1 0 1,-1 0-1,0 0 0,1 0 0,-1 0 1,0 0-1,1 0 0,-1-1 1,0 1-1,1 0 0,-1 0 1,0 0-1,0 0 0,1-1 1,-1 1-1,1-1 0,27-26 105,-18 18-84,151-155 210,-150 153-210,0 0 1,0 1-1,1 0 0,0 1 1,1 1-1,15-8 0,-28 15-23,1 1-1,-1 0 0,1 0 1,0-1-1,-1 1 1,1 0-1,-1 0 0,1 0 1,0 0-1,-1-1 1,1 1-1,-1 0 0,1 0 1,0 0-1,-1 0 1,1 1-1,0-1 0,-1 0 1,1 0-1,-1 0 1,1 0-1,-1 1 0,1-1 1,0 0-1,-1 0 1,1 1-1,-1-1 0,1 1 1,-1-1-1,1 0 1,-1 1-1,0-1 0,1 1 1,-1-1-1,1 1 1,-1-1-1,0 1 0,0-1 1,1 1-1,-1 0 1,0-1-1,0 1 0,1-1 1,-1 1-1,0 0 1,0-1-1,0 1 0,0-1 1,0 1-1,0 0 0,0-1 1,0 2-1,0 3 1,0 0-1,0 0 1,0 1-1,-1-1 1,-1 5-1,-8 25 1,7-27-6,1 0 0,-1-1-1,1 1 1,1 0 0,-1 0 0,1 0 0,1 0-1,0 0 1,0 1 0,1 10 0,0-18 2,-1 0 0,1 0 0,-1 0 0,1 0 0,-1 0 0,1 0 0,-1 0 0,1 0 1,0 0-1,-1 0 0,1 0 0,0-1 0,0 1 0,0 0 0,0-1 0,0 1 0,0 0 0,0-1 0,0 1 0,0-1 0,0 0 0,0 1 0,0-1 0,0 0 1,0 1-1,0-1 0,0 0 0,2 0 0,33-3 14,-6-4-14,-1-1-1,0-2 1,-1-1-1,0 0 1,33-21 0,-39 19-2,0-1 1,-1-1-1,-1 0 1,0-2-1,-1 0 1,26-33-1,-42 46 4,12-17 0,-15 13 0,-12 7 0,5 2 3,0 1 0,1 0 0,-1 0 0,1 1-1,-1-1 1,1 2 0,0-1 0,-11 8 0,-41 39 33,51-44-34,-20 20-2,1 1 0,-32 42 0,50-58-5,0 1 0,1 0 0,0 1 0,1-1 0,0 1 0,1 1 0,0-1 0,1 1 0,-4 21 0,8-33 2,0 1 0,0-1 0,0 0 0,0 0 0,0 0 0,0 0 1,0 0-1,1 0 0,-1 0 0,1 0 0,-1 0 0,1 0 0,0 0 0,0 0 1,0 0-1,0 0 0,0 0 0,0-1 0,1 1 0,-1 0 0,1-1 0,-1 1 1,1-1-1,-1 0 0,1 1 0,0-1 0,0 0 0,0 0 0,-1 0 0,1 0 1,0 0-1,0-1 0,0 1 0,0 0 0,0-1 0,1 0 0,-1 1 1,0-1-1,0 0 0,0 0 0,0 0 0,0-1 0,0 1 0,0 0 0,1-1 1,-1 1-1,0-1 0,0 0 0,-1 0 0,1 0 0,3-1 0,0-1 2,-1 0 1,1 0-1,-1-1 0,0 1 0,0-1 0,0 0 1,-1 0-1,1-1 0,-1 1 0,5-9 1,1-4 0,11-32 1,-7 16 1,-7 9 14,-6 21-10,1 0 1,-1-1-1,1 1 1,0-1-1,0 1 1,1 0 0,-1 0-1,1-1 1,-1 1-1,5-5 1,-6 8-6,0 0-1,0 0 1,0 0 0,0 0 0,1 0-1,-1 0 1,0 0 0,0 0 0,0 0-1,0 0 1,0 0 0,0 0-1,1 0 1,-1 0 0,0 0 0,0 0-1,0 0 1,0 1 0,0-1 0,0 0-1,0 0 1,1 0 0,-1 0-1,0 0 1,0 0 0,0 0 0,0 0-1,0 0 1,0 1 0,0-1 0,0 0-1,0 0 1,0 0 0,0 0 0,0 0-1,0 0 1,0 1 0,0-1-1,0 0 1,0 0 0,0 0 0,0 0-1,0 0 1,0 0 0,0 1 0,0-1-1,0 0 1,0 0 0,0 0-1,0 0 1,0 0 0,0 0 0,0 1-1,0-1 1,0 0 0,0 0 0,0 0-1,0 0 1,-1 0 0,1 0 0,0 0-1,0 0 1,0 0 0,0 1 0,-30 225 109,20-174-114,-3 0-1,-25 64 0,-38 86-54,74-196 56,0-1 1,-1 0-1,0 1 0,0-1 0,0 0 0,-5 5 0,7-9 3,-1 1-1,0-1 0,1 1 1,-1-1-1,0 1 0,0-1 1,0 0-1,0 0 0,0 0 1,0 0-1,0 0 0,-1-1 1,1 1-1,0-1 0,0 1 1,-1-1-1,-3 0 0,4 0 1,0-1 0,0 0 0,0 0 0,0 0 0,0 0 0,1 0 0,-1 0 0,0-1 0,1 1 0,-1 0 0,1-1 0,-1 0 0,1 1 0,0-1 0,-1 0 0,1 0 0,0 1 0,-1-5 0,0 3 0,-5-8 9,1 0 0,1 0 0,0 0 0,1-1 0,0 0 0,0 0 0,1 0 0,1 0 0,0-1 0,1 1 0,0-1 0,1 1 0,0-1 0,1 1 0,0-1 0,1 1-1,1 0 1,0 0 0,0 0 0,10-22 0,-5 18 5,1 0 0,0 1-1,1 1 1,1-1-1,0 2 1,1-1 0,0 2-1,21-17 1,-10 11-9,0 2 0,2 1 0,0 0 0,37-15 0,-8 5-11,-1-2-1,-2-3 1,-1-2-1,-1-3 1,50-44 0,-82 62-11,-1 0 1,0-1 0,21-33-1,-17 23 1,0-4 15,-1-2-1,-1 0 0,-2 0 0,19-64 1,-29 82-13,-4 7 18,0-1 1,0 0 0,-1 0 0,1-21-1,-2 21 4,0-1-1,1 1 1,1-1-1,4-16 1,-3 19-6,-1 0-1,1 0 1,-2-1 0,1 1 0,-1 0 0,0-1-1,0 1 1,-1-1 0,-1 1 0,1-1-1,-4-12 1,2 6-28,2 14 19,0-1-1,0 0 1,0 1 0,-1-1 0,1 1 0,-1-1-1,1 0 1,-1 1 0,1-1 0,-1 1 0,0-1-1,-1-1 1,-13 32-74,-14 30 54,2 1 0,-30 101 0,30-55-71,-16 131 0,42-224 78,0 0 1,0-1 0,1 1-1,1 0 1,0 0 0,1 0-1,5 20 1,-6-31 16,-1-1 0,0 1 0,1-1 0,0 1 0,-1-1 0,1 1 0,0-1 0,0 0-1,-1 0 1,1 1 0,0-1 0,0 0 0,1 0 0,-1 0 0,0 0 0,0 0 0,0 0 0,1 0 0,-1-1 0,0 1 0,1 0 0,2 0 0,-2 0 1,0-1-1,1 0 1,-1 0 0,0 0 0,1-1-1,-1 1 1,0 0 0,1-1 0,-1 0-1,0 1 1,0-1 0,1 0 0,2-2 0,6-4 2,0 0 0,0-1 0,0-1 0,10-10 0,-18 16 1,25-25 8,-1-1-1,-1-2 1,-2 0 0,29-51 0,66-146 67,-57 103-20,-11 18 27,55-169-1,-103 270-76,0-1 1,-1 1-1,0-1 0,-1 0 0,1 0 0,-1 0 0,0 0 0,-1 0 0,0 0 0,0 0 1,-2-13-1,2 20-6,0-1 1,0 1 0,0 0 0,0 0 0,0 0 0,0 0-1,0-1 1,0 1 0,0 0 0,-1 0 0,1 0-1,0 0 1,0 0 0,0-1 0,0 1 0,0 0 0,0 0-1,0 0 1,0 0 0,0 0 0,-1 0 0,1 0 0,0-1-1,0 1 1,0 0 0,0 0 0,0 0 0,-1 0 0,1 0-1,0 0 1,0 0 0,0 0 0,0 0 0,0 0-1,-1 0 1,1 0 0,0 0 0,0 0 0,0 0 0,-1 0-1,-4 7 29,-6 19 5,9-18-32,-23 64-5,-27 133 0,9-27-45,4-36-4,-35 115-10,42-141 27,15-46-34,15-64 47,2-8-9,6-14 14,13-18 14,54-90 30,-61 106-1,1 1 0,0 1-1,1 0 1,28-24 0,-41 39-20,1-1 1,0 1-1,0 0 0,0-1 0,0 1 1,0 0-1,0 0 0,1 0 1,-1 0-1,3 0 0,-4 1-3,0 0 0,-1 0 0,1 0 0,0 0 0,0 0-1,-1 0 1,1 1 0,0-1 0,-1 0 0,1 1 0,0-1 0,-1 0 0,1 1 0,-1-1 0,1 1-1,0-1 1,-1 0 0,1 1 0,-1 0 0,1-1 0,-1 1 0,0-1 0,1 1 0,-1-1-1,0 1 1,1 0 0,-1-1 0,0 1 0,1 0 0,-1 0 0,0-1 0,0 1 0,0 0-1,0-1 1,0 2 0,5 29-6,-2-1 0,0 50 0,-4-56-2,2 0 0,0 1 0,2-1-1,1 0 1,10 37 0,-13-57 18,1-1-1,0 1 0,0-1 1,1 0-1,-1 0 0,0 0 1,1 0-1,0 0 0,0 0 1,0-1-1,0 1 0,0-1 1,0 0-1,1 0 0,-1 0 1,1 0-1,0-1 0,-1 1 1,1-1-1,0 0 0,5 1 1,-5-1-2,-1-1 1,0 1 0,1-1 0,-1 0 0,1 0 0,-1 0-1,0 0 1,1-1 0,-1 1 0,0-1 0,1 0-1,-1 0 1,0 0 0,0 0 0,0 0 0,0-1 0,0 0-1,0 0 1,0 1 0,0-1 0,-1-1 0,1 1-1,-1 0 1,1-1 0,2-3 0,-3 2 9,0 0 0,1 0 1,-1 0-1,-1 0 0,1 0 0,-1 0 1,1-1-1,-1 1 0,0 0 1,-1-1-1,1 1 0,-1-1 0,0 1 1,-1-9-1,1 10-192,-1 0-1,0 1 1,1-1 0,-1 0-1,-1 1 1,1-1 0,0 1 0,0-1-1,-1 1 1,0 0 0,1 0-1,-1-1 1,0 1 0,0 0 0,0 0-1,0 1 1,-1-1 0,1 0-1,0 1 1,-1-1 0,1 1 0,-1 0-1,-3-1 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03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9240,'0'0'640,"59"-12"8,-7 6 384,8 0 8,7 6-8,14 4 0,9-2-280,3-2 8,-8-2-289,-5-6 17,-7-5-192,-3 1 0,-1-2-288,-7-4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06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1 935 6728,'0'0'1717,"15"-4"-1249,8-2-238,0 0 1,0-2-1,-1-1 1,0 0-1,36-22 1,-19-1 359,-2-2 0,-1-2 1,60-77-1,-85 99-300,-1 0 0,0-1 0,-1 0 0,0 0 0,-2-1 0,0 0 0,9-32 0,-13 40 0,0-1 369,-6 14-62,2-3-554,0 0-1,1 0 0,-1 0 1,1 0-1,0 0 0,-1 0 0,1 0 1,0 0-1,0 0 0,1 3 1,-1 8 34,-5 60 137,-8 96 134,8-133-255,-1-1 0,-19 60-1,23-87-69,-1-1 1,0 0-1,-1 0 0,1 0 1,-1-1-1,0 1 0,-6 5 0,9-10-10,-1 0 0,0 0 0,0-1 0,0 1 0,0 0 0,0-1 0,0 0 0,0 1 0,0-1 0,-1 0 0,1 0 0,0 0 0,-1-1 0,1 1 0,-1 0 0,1-1 0,-1 0 0,1 1 0,-1-1 0,0 0 0,1 0 0,-1-1 0,1 1 0,-1 0 0,-2-2 0,-2 0 12,1 0 1,-1-1-1,1 0 0,-1-1 1,1 1-1,0-1 0,0 0 1,1-1-1,-1 0 0,1 1 1,0-2-1,0 1 0,-5-8 1,2 2 56,1 0 0,1-1 0,0 0 0,0 0 0,1-1 0,-4-15 0,9 29-78,0-1 0,1 0 0,-1 0 0,0 0-1,0 1 1,0-1 0,1 0 0,-1 0 0,0 0-1,0 0 1,1 0 0,-1 0 0,0 0 0,0 0 0,1 0-1,-1 0 1,0 0 0,0 0 0,1 0 0,-1 0-1,0 0 1,1 0 0,-1 0 0,0 0 0,0 0-1,1 0 1,-1 0 0,0 0 0,0 0 0,1 0-1,-1 0 1,0-1 0,0 1 0,0 0 0,1 0 0,-1 0-1,0 0 1,0-1 0,0 1 0,1 0 0,-1 0-1,0-1 1,0 1 0,0 0 0,0 0 0,0-1-1,0 1 1,0 0 0,0 0 0,1-1 0,-1 1-1,0 0 1,0 0 0,0-1 0,0 1 0,0 0-1,0 0 1,0-1 0,-1 1 0,1 0 0,0 0 0,0-1-1,0 1 1,0 0 0,0 0 0,0-1 0,0 1-1,0 0 1,-1-1 0,23 14 84,-19-11-105,18 11 12,1 0 0,0-2-1,1-1 1,0 0 0,25 5 0,-9-2-18,-20-6 7,0-1-1,22 3 1,-34-8 13,0 0 0,0-1 0,0 0-1,0 0 1,0 0 0,0-1 0,-1 0 0,1-1 0,0 1 0,8-4-1,2-2 18,1-1-1,-1 0 0,19-14 0,-28 17 7,-1-1 0,0 0 0,0 0 0,0 0 0,-1-1 0,0 0 0,0-1-1,7-12 1,1-8 102,12-32 0,-2 3 48,-22 53-153,0 1 0,0 0 1,0 0-1,0 0 0,1 0 1,-1 0-1,1 0 0,0 1 1,0-1-1,0 1 0,0 0 1,0 0-1,0 0 0,1 0 1,4-2-1,-7 5-11,1-1 0,-1 0 0,1 1-1,-1-1 1,1 1 0,-1 0 0,1 0 0,-1-1 0,0 1 0,1 0 0,-1 0-1,0 0 1,0 0 0,0 0 0,2 3 0,-1-3 1,13 13 32,0 0-1,-1 0 1,-1 1-1,0 1 1,19 31-1,-52-61 333,-1-2-320,-27-15 0,40 27-44,0 1 0,0 0 0,0 0 1,-1 1-1,1 0 0,0 1 0,-1-1 0,1 2 0,-1-1 0,-15 2 0,19-1-9,1 1 0,-1 0 1,0 0-1,0 1 0,1-1 0,-1 1 0,1 0 1,0 0-1,-1 1 0,1-1 0,0 1 0,0 0 1,0 0-1,1 0 0,-1 0 0,1 1 0,0-1 1,0 1-1,0 0 0,-4 7 0,5-7 0,-1 0-1,1 0 1,0 1-1,0-1 1,0 1-1,1-1 1,-1 1-1,1-1 1,0 1-1,1 0 1,-1-1-1,1 1 1,0 0-1,0 0 1,0-1-1,1 1 1,0 0-1,0 0 1,0-1 0,0 1-1,1-1 1,2 7-1,5 9 2,0-1-1,1 0 1,1-1-1,16 22 1,-21-33 1,1 1 0,-1-1 0,2 0 0,-1-1 0,1 1 0,0-2 0,0 1 0,0-1 0,1 0 0,0-1 0,12 5 0,-10-5 6,0 0-1,0-2 0,0 1 0,0-1 1,1-1-1,-1 0 0,1 0 0,-1-1 1,0 0-1,1-1 0,-1-1 0,0 0 1,1 0-1,14-6 0,10-4 2,-1-2 0,-1-1 1,0-2-1,-1-1 0,0-1 0,-2-2 0,47-41 0,-37 28 0,-25 23 15,-1-1 0,-1 0 0,0-1 0,-1-1 0,-1 0 1,21-30-1,-32 43-20,-1 0 0,1 1 0,-1-1 1,1 0-1,-1 1 0,1-1 0,-1 0 1,0 0-1,1 1 0,-1-1 0,0 0 1,0 0-1,1 0 0,-1 0 0,0 1 1,0-1-1,0 0 0,0 0 0,0 0 1,0 0-1,0 0 0,-1 1 0,1-1 1,0 0-1,0 0 0,-1 0 0,1 1 1,0-1-1,-1 0 0,1 0 0,-1 1 1,1-1-1,-1 0 0,1 1 0,-1-1 1,1 0-1,-1 1 0,0-1 0,0 0 1,-1 0-1,-1 1 0,1-1 0,0 1 0,-1-1 0,1 1 1,0 0-1,-1 0 0,1 0 0,-1 0 0,1 0 0,0 1 0,-1-1 1,-3 2-1,-37 13 38,-83 40-1,107-46-33,-8 4 4,2 0 1,0 1-1,1 2 1,0 0-1,1 2 0,1 1 1,1 0-1,1 1 1,-20 26-1,38-43-6,0 0 0,0 0 0,0 0 0,0 0 0,1 1 0,-1-1 0,1 0-1,0 1 1,0-1 0,0 1 0,1 0 0,-1-1 0,1 1 0,0 0 0,0-1 0,0 1 0,0 0 0,1-1 0,-1 1 0,2 3 0,-1-4-1,0-1 1,0 0-1,1 1 1,-1-1-1,0 0 1,1 0-1,0 0 1,0 0-1,-1 0 1,1 0-1,0-1 1,0 1-1,1 0 1,-1-1 0,0 0-1,0 1 1,1-1-1,-1 0 1,1 0-1,-1-1 1,1 1-1,-1 0 1,1-1-1,0 1 1,-1-1-1,1 0 1,4 0-1,3-1 5,-1 1 0,1-1 0,0-1 1,0 0-1,-1 0 0,1-1 0,-1 0 0,0-1 0,0 0 0,9-5 0,-6 2 6,0-1-1,-1-1 1,0 1-1,-1-2 1,0 0 0,13-15-1,-7 3 41,-1 0-1,0-1 0,-2-1 0,-1 0 0,-1-1 0,14-46 0,-22 55 138,-11 20-76,-12 26-33,18-27-79,-8 13 9,0 0 1,2 1-1,0 0 1,-6 19-1,10-27-16,2 1-1,0-1 1,0 1-1,0 0 1,2 0-1,-1-1 1,1 1-1,0 0 1,3 17-1,-1-22 1,0 1 0,0-1 0,0 0-1,0 0 1,1 0 0,0 0 0,0 0 0,0 0-1,6 6 1,0-2 115,0 1 0,21 15 0,-29-25-100,-1 1 1,1-1-1,-1 1 1,1-1-1,-1 1 0,1-1 1,0 0-1,-1 1 1,1-1-1,0 0 1,-1 1-1,1-1 0,0 0 1,-1 0-1,1 0 1,0 0-1,0 0 1,-1 0-1,1 0 0,0 0 1,0 0-1,-1 0 1,1 0-1,0 0 0,-1 0 1,1-1-1,0 1 1,-1 0-1,2-1 1,3 1 130,-4 0-137,-1 0 0,0 0 0,0 0 0,1 0 0,-1 0 0,0 0 0,1 0 0,-1 0 0,0 0 0,1 0 0,-1 0 1,0 0-1,1 0 0,-1 0 0,0 0 0,1 0 0,-1 0 0,0 0 0,1 0 0,-1 0 0,0 0 0,0-1 0,1 1 0,-1 0 0,0 0 0,0 0 1,1-1-1,-1 1 0,0 0 0,0 0 0,1-1 0,-1 1 0,2-2 24,0 1 1,1 0-1,-1 0 1,1 0-1,-1 0 0,0 0 1,1 0-1,3 0 1,15-6-7,0-4-6,-1 0 1,0-2 0,-1-1-1,0 0 1,25-26-1,77-93 17,-102 107-30,0 0 0,-2-1 0,-1 0 0,15-38 0,40-123 3,-45 116-4,-13 35-3,-1-1 0,-1 0 0,-2-1 0,-2 1 0,-2-1 0,1-71 0,-6 105 0,-1 0 0,1 0 0,-1 0 0,0 0 0,0 1 0,0-1 0,-1 0 0,0 1 0,0-1 0,0 1 0,0-1 0,-1 1 0,1 0 0,-1 0 0,-7-7 0,9 10 0,0 0 0,0 1 0,0-1 0,0 0 0,-1 1 0,1-1 0,0 1 0,0-1 0,-1 1 0,1 0 0,0 0 0,-1-1 0,1 1 0,-1 0 0,1 0 0,0 0 0,-1 1 1,1-1-1,0 0 0,-1 0 0,1 1 0,0-1 0,0 1 0,-1-1 0,1 1 0,0-1 0,0 1 0,0 0 0,0 0 0,-1-1 0,0 2 0,-4 3-1,0 0-1,0 0 1,1 0 0,-7 8 0,2 1-12,1-1 0,1 1 1,0 0-1,1 1 0,-11 31 1,-18 83-63,30-104 63,-3 9-3,-13 55-69,-18 143 1,17-6-23,22-213 92,1-1 0,1 0 0,0 1 0,1-1 1,0 0-1,1 0 0,0 0 0,1 0 0,0 0 0,1-1 0,0 0 0,14 21 0,-16-28 16,0 0-1,0 0 1,1 0-1,0-1 1,0 1 0,0-1-1,0 0 1,0 0 0,1 0-1,-1-1 1,1 0-1,0 1 1,-1-2 0,1 1-1,0 0 1,0-1 0,0 0-1,1 0 1,-1-1-1,0 1 1,0-1 0,0 0-1,0-1 1,1 1 0,-1-1-1,0 0 1,0 0-1,0-1 1,0 1 0,0-1-1,6-4 1,4-1 10,-1-1 0,0-1 0,-1 0 0,0-1 0,0 0 0,-1-1-1,-1-1 1,20-23 0,-25 26 1,0-1-1,0 0 1,-1 0-1,0 0 0,0 0 1,-1-1-1,-1 0 1,0 0-1,0 0 1,-1 0-1,0 0 0,-1 0 1,-1-18-1,0 27-5,0 0 1,0-1-1,0 1 0,0 0 0,-1 0 0,1-1 0,-1 1 1,1 0-1,-1 0 0,0 0 0,0 0 0,0 0 0,0 0 1,0 0-1,0 0 0,-1 0 0,1 1 0,-1-1 0,1 0 1,-1 1-1,0-1 0,0 1 0,-1-2 0,0 3 0,1-1 0,0 0 0,0 1 0,-1-1 0,1 1 0,-1 0 0,1 0 1,0 0-1,-1 0 0,1 0 0,-1 0 0,1 1 0,0-1 0,-1 1 0,1-1 0,0 1 0,0 0 0,0 0 0,-1 0 0,1 0 0,-3 3 0,-3 1 3,0 1 0,0 0 0,0 0 0,1 1-1,0 0 1,0 1 0,1-1 0,0 1 0,0 0 0,1 1 0,0-1 0,1 1 0,-6 13 0,9-17-3,-1 0 0,1 0 0,0 1 0,0-1 0,0 0 0,1 1 0,0-1 0,0 0 0,0 1 0,0-1 0,1 0 0,0 1 0,0-1 0,1 0 0,0 0 0,-1 0 0,2 0 0,-1 0 0,0 0 0,1-1 0,0 1 0,0-1 0,0 0 0,1 0 0,0 0 0,4 4 0,9 7 22,1-1 0,1 0 0,0-2 1,0 0-1,2-2 0,-1 0 0,26 9 0,-30-14 32,1 0-1,0-1 1,0-1-1,1 0 0,-1-2 1,1 0-1,-1 0 0,0-2 1,34-5-1,-42 4-12,1-1-1,-1 0 0,-1 0 1,1-1-1,0 0 1,-1-1-1,0 0 0,0 0 1,0-1-1,10-9 0,12-21-3413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08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219 508 5416,'0'0'4618,"-12"10"-4151,-18 17-87,1 0-1,-40 50 1,67-75-370,-11 15 218,2 0-1,-1 1 1,2 0-1,-11 27 0,19-40-161,0 0 1,1 0-1,-1 0 0,1 0 0,0 0 1,1 1-1,-1-1 0,1 0 0,0 0 1,1 1-1,-1-1 0,1 0 0,0 0 1,0 1-1,1-1 0,-1 0 0,1 0 0,0-1 1,0 1-1,1 0 0,0-1 0,0 1 1,3 3-1,-3-5-14,-1 0 1,1 0 0,0 0-1,0 0 1,1-1-1,-1 1 1,0-1-1,1 0 1,0 0-1,-1 0 1,1-1-1,0 1 1,0-1-1,0 0 1,0 0 0,8 1-1,-6-2 21,1 0 0,0 0 0,0-1 0,-1 0 0,1 0 0,0-1 0,-1 0 0,1 0 0,10-5 0,-7 2 15,-1 0 0,1 0 0,-1-1 0,0-1 0,-1 1 0,1-2 0,-1 1 0,-1-1 0,1 0 0,-1-1-1,-1 1 1,10-18 0,-11 15 2,-1-1 0,0 1 0,0-1 0,-2 0 0,1 0 0,-2-1 0,0 1 0,0-22 0,-1 28-49,0 0 0,-1 1 0,0-1 0,0 0 0,0 1 0,0-1 0,-1 1 0,0-1 1,0 1-1,-1 0 0,1 0 0,-1 0 0,0 0 0,-1 0 0,1 1 0,-1-1 0,0 1 0,0 0 0,0 0 0,-8-5 0,11 8-30,0 0-1,0 1 0,-1-1 0,1 1 0,0-1 0,0 1 0,0-1 0,0 1 1,0 0-1,-1 0 0,1-1 0,0 1 0,0 0 0,0 0 0,-1 0 0,1 0 0,0 1 1,0-1-1,0 0 0,-1 0 0,1 1 0,0-1 0,0 1 0,0-1 0,0 1 1,0-1-1,0 1 0,0 0 0,0-1 0,0 1 0,0 0 0,0 0 0,-1 1 1,0 0-8,1 0 0,0 0 0,0 0 0,0 0 0,0 0 0,1 0 0,-1 0 0,0 0 0,1 0 0,-1 0 0,1 0 0,0 0 0,0 1 0,0-1 0,0 0 0,0 0 0,0 0 0,1 4 0,2 1-7,0-1 0,0 0 1,0 1-1,1-1 0,0 0 1,0-1-1,1 1 0,-1-1 1,1 0-1,0 0 0,1 0 0,-1-1 1,1 0-1,0 0 0,0 0 1,0-1-1,1 0 0,-1 0 1,1 0-1,-1-1 0,1 0 1,0 0-1,0-1 0,0 0 0,7 0 1,-11-1 4,0-1 0,0 1 1,0-1-1,0 1 0,0-1 0,0 0 1,-1-1-1,1 1 0,0 0 1,-1-1-1,1 1 0,-1-1 0,1 0 1,-1 0-1,0 0 0,0 0 0,3-3 1,3-5 13,0-1 0,10-18 0,-11 18-5,10-19 39,-2-2 1,-1 0-1,-1-1 0,-2 0 0,10-45 0,20-175 447,-37 208-111,-2-48-1,-7 103-52,-31 236-2,17-101-238,-10 77 20,-21 127-4,33-255-3,-52 153-1,66-235-87,-8 19 10,11-29-23,-1-1 1,0 1 0,1-1-1,-1 0 1,0 1 0,0-1-1,0 0 1,0 0 0,0 0-1,0 0 1,0 1-1,0-1 1,0-1 0,0 1-1,-1 0 1,-1 1 0,2-2-1,1 0 0,-1 0 0,0 0 1,1 0-1,-1-1 0,1 1 0,-1 0 0,0 0 1,1-1-1,-1 1 0,1 0 0,-1-1 0,1 1 1,-1 0-1,1-1 0,-1 1 0,1-1 0,0 1 1,-1-1-1,1 1 0,0-1 0,-1 1 1,1-1-1,0 0 0,-1 1 0,1-1 0,0 1 1,0-1-1,0 0 0,0 1 0,0-1 0,0 1 1,0-1-1,0 0 0,0 1 0,0-2 1,-2-25 36,2 9-20,2-1 1,0 0-1,1 1 1,1-1-1,0 1 0,2 0 1,0 0-1,1 1 1,1-1-1,0 2 0,2-1 1,-1 1-1,21-23 1,-19 25 16,0 1 0,2 1 1,-1 0-1,2 1 0,-1 1 1,2 0-1,-1 0 0,1 1 1,1 1-1,-1 1 1,1 0-1,1 1 0,-1 1 1,1 1-1,18-3 0,87 0 427,-28 3-384,-64 2-3105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10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0 516 5624,'0'0'6288,"12"-2"-5858,-1 0-321,-3 0-23,0 1 1,0-1 0,-1 0-1,1-1 1,-1 0-1,1 0 1,-1-1 0,13-8-1,15-17 348,-1-2 0,-2-1 0,30-38-1,-25 27-69,-6 8 133,-3 0 1,0-1 0,-3-2-1,34-66 1,-52 84 422,-8 13-94,-7 13-264,-6 9-426,0 0 1,1 2 0,1-1 0,0 2-1,1 0 1,-13 31 0,3 5 81,-16 62-1,37-115-212,-2 7 20,0 1 0,0-1 0,1 1 0,0 0 0,0 0 0,1-1 0,0 1 0,1 0 0,0 0 0,0-1-1,5 15 1,-5-19-14,1 0-1,-1 0 0,1 0 0,0-1 0,0 1 0,1-1 0,-1 1 0,1-1 0,-1 0 0,1 0 0,0 0 1,0 0-1,1-1 0,-1 1 0,0-1 0,1 0 0,0 0 0,-1 0 0,1-1 0,0 1 0,0-1 1,0 0-1,0 0 0,0 0 0,0 0 0,6 0 0,1-1 14,0 0 0,0-1 0,0 0 0,0 0 0,0-1 0,-1 0 1,1-1-1,-1-1 0,0 0 0,0 0 0,0 0 0,0-2 0,-1 1 0,0-1 0,0 0 0,9-9 0,-12 10-7,16-14 115,-1 0 0,0-2 0,29-38 1,41-74 488,-91 132-612,0 1-1,0 0 1,0 0-1,0-1 1,0 1 0,0 0-1,0-1 1,0 1 0,0 0-1,1 0 1,-1 0-1,0-1 1,0 1 0,0 0-1,0 0 1,1 0-1,-1-1 1,0 1 0,0 0-1,0 0 1,1 0 0,-1 0-1,0-1 1,0 1-1,1 0 1,-1 0 0,0 0-1,0 0 1,1 0 0,-1 0-1,0 0 1,0 0-1,1 0 1,-1 0 0,0 0-1,1 0 1,-1 0-1,0 0 1,0 0 0,1 0-1,-1 0 1,0 0 0,0 0-1,1 0 1,-1 1-1,0-1 1,0 0 0,1 0-1,-1 0 1,4 19 160,-6 28-73,2-46-87,-11 85 136,5-50 26,-1 53 1,7-89-167,0 0 0,0 0 0,0 0 0,0 0 0,0 0 0,0 0 0,0 0 0,0 1 0,0-1 0,1 0-1,-1 0 1,0 0 0,0 0 0,0 0 0,0 0 0,0 0 0,0 0 0,0 0 0,0 1 0,0-1 0,0 0 0,0 0 0,0 0 0,0 0-1,1 0 1,-1 0 0,0 0 0,0 0 0,0 0 0,0 0 0,0 0 0,0 0 0,0 0 0,0 0 0,1 0 0,-1 0 0,0 0-1,0 0 1,0 0 0,0 0 0,0 0 0,0 0 0,0 0 0,1 0 0,-1 0 0,0 0 0,0 0 0,0 0 0,0 0 0,0 0 0,0 0-1,0 0 1,0 0 0,0 0 0,0-1 0,1 1 0,-1 0 0,10-7 119,10-14-34,22-28 28,69-73 118,-95 107-180,1 0-1,0 1 0,1 1 0,0 1 0,31-15 1,-45 25-37,0 0 1,0 0 0,0 1-1,1-1 1,-1 1 0,9-1 0,-11 2-15,-1 0 1,0 0-1,1 0 1,-1 1 0,0-1-1,1 0 1,-1 1 0,0-1-1,1 1 1,-1-1-1,0 1 1,0-1 0,1 1-1,-1 0 1,0 0 0,0 0-1,0-1 1,0 1-1,0 0 1,0 0 0,0 1-1,0-1 1,-1 0 0,2 2-1,9 20 43,-2 1 1,0 0-1,-2 0 0,0 0 0,-2 1 1,3 28-1,3 14 80,1-29-6,-11-36-112,-1 0 0,1 0 0,0 0 0,0 0-1,1 0 1,-1-1 0,0 1 0,0 0 0,1 0 0,-1-1-1,1 1 1,0-1 0,-1 0 0,1 1 0,3 1 0,-4-3-23,-1 0 0,0 0 0,1 0 0,-1 0 1,1 0-1,-1 0 0,0 0 0,1 0 1,-1-1-1,0 1 0,1 0 0,-1 0 1,0 0-1,1 0 0,-1-1 0,0 1 1,0 0-1,1 0 0,-1-1 0,0 1 0,0 0 1,1 0-1,-1-1 0,0 1 0,0 0 1,0-1-1,0 1 0,1 0 0,-1-1 1,0 1-1,0 0 0,0-1 0,0 1 1,0-1-1,0 1 0,0-1 0,3-20-443,-3 20 425,3-33-3564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10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9 13464,'0'0'536,"-93"-8"-320,57 8 8,15 2-24,11 4-8,10 0-224,10 0 0,15 4-56,19 2 16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17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0 5016,'0'0'3225,"-5"11"-2713,-100 237 1532,104-245-2024,-106 341 2070,54-159-791,-8 8 1150,61-189-668,4-11-934,-2 2-761,0 1 1,0 0-1,0 0 0,1 1 0,-1-1 1,1 0-1,0 1 0,0 0 1,5-4-1,-2 0 244,-6 7-313,0 0 1,0 0 0,1 0-1,-1 0 1,0 0-1,0 0 1,0 0 0,0 0-1,0 0 1,0 0 0,0 0-1,0 0 1,0 0 0,0 0-1,0 0 1,0 0 0,0 0-1,0 0 1,0 0 0,0 0-1,0 0 1,0 0 0,1 0-1,-1 0 1,0 0 0,0 0-1,0 0 1,0 0-1,0 0 1,0 0 0,0 0-1,0 0 1,0 0 0,0 0-1,0 0 1,0 0 0,1-4-12,0-1 1,1 1-1,-1 0 1,1 0-1,0 1 1,0-1-1,0 0 1,0 0-1,1 1 1,-1 0-1,1-1 1,0 1-1,0 0 1,4-3-1,11-14 9,-3 1-3,1-2 4,1 0 0,0 1 1,2 1-1,31-26 0,-31 32-12,108-72 33,-124 84-39,0-1-1,0 1 1,0-1 0,0 1-1,0 0 1,0 0-1,1 0 1,-1 1-1,0-1 1,0 1-1,1 0 1,4 0-1,-6 0 6,-1 0-1,0 1 1,1-1-1,-1 1 1,1 0-1,-1-1 1,0 1-1,0 0 1,1 0-1,-1 0 1,0 0-1,0 0 1,0 0-1,0 0 1,0 0-1,0 0 1,0 0-1,0 1 1,-1-1-1,1 0 1,0 1-1,-1-1 1,1 0-1,-1 1 1,1-1-1,-1 1 1,0-1-1,0 1 1,1 2-1,0 9 17,0 1 1,-1 0-1,-1-1 1,0 1-1,0-1 1,-1 1-1,-1-1 0,-5 16 1,-7 13 66,-24 47 0,-10 24 94,43-98-150,-4 10 61,10-24-86,0 0 0,0-1 0,-1 1 0,1-1 0,0 1 0,0-1 0,0 1 0,0 0 0,0-1 0,0 1 0,0-1 0,0 1 0,0 0 0,0-1 0,0 1 0,0-1 0,0 1 0,0-1 0,0 1 0,1 0 0,-1-1 0,0 1 0,1-1 0,-1 1-1,0-1 1,1 1 0,-1-1 0,0 1 0,1-1 0,1 1 12,0-1-1,0 0 1,0 0-1,0 0 0,0-1 1,0 1-1,0 0 1,0-1-1,0 0 1,4-1-1,0 0 21,16-5 25,-1-1-1,0-1 1,-1 0 0,0-2 0,27-19 0,85-75 154,-41 30-41,-64 50-126,-22 20-32,0-1-1,1 1 1,0 1-1,0-1 1,8-4-1,-10 7 23,-4 2-31,-3 7 0,-5 9-5,0 0 0,-1-1 1,-14 21-1,9-16 12,-13 25 0,24-38-9,0-1 0,0 0 0,1 1 0,0 0 0,0-1 0,1 1 0,0 0 0,-1 11 0,2-15-4,0-1 0,1 0 0,-1 0 0,0 0 0,1 0 0,-1 1 1,1-1-1,-1 0 0,1 0 0,0 0 0,0 0 0,0 0 0,0-1 0,0 1 0,1 0 0,-1 0 0,1-1 0,2 4 0,-1-3 0,0 0 0,0 0 0,0-1-1,0 1 1,1-1 0,-1 1 0,0-1 0,1 0 0,-1 0 0,7 0 0,-2 0 6,-1-1 0,1 0-1,-1 0 1,1-1 0,-1 1 0,0-2 0,1 1 0,-1-1 0,0 0 0,11-5 0,-6 0 11,-1 1 0,0-2-1,0 0 1,-1 0 0,14-15 0,-19 19-12,-1 0 0,-1-1 0,1 0 0,0 0 1,-1 0-1,0 0 0,0-1 0,-1 1 0,0-1 0,0 1 0,0-1 1,0 0-1,-1 0 0,1-7 0,-2 7-1,0 0 1,0 0 0,0 0-1,-1 0 1,0 0-1,0 0 1,-1 1-1,0-1 1,0 0 0,0 1-1,0-1 1,-6-8-1,6 11 0,-1 0-1,1 0 0,-1 0 1,0 1-1,0-1 1,0 1-1,0 0 0,0-1 1,0 1-1,0 1 1,-1-1-1,1 0 0,-1 1 1,0 0-1,1 0 1,-1 0-1,0 0 0,0 1 1,1-1-1,-1 1 1,-4 0-1,1 1 4,0-1 0,0 1-1,0 1 1,0-1 0,0 1 0,0 1-1,0-1 1,1 1 0,-1 0 0,1 1 0,0 0-1,0 0 1,0 0 0,1 0 0,-1 1-1,-6 7 1,10-5-52,6-5 24,12-8 12,-14 5 6,288-97-9,-267 92 30,47-6 0,-62 11-13,1 0 1,-1 1-1,1 0 0,0 0 1,-1 1-1,1 1 0,-1-1 1,1 1-1,8 3 1,-15-3 1,0-1 1,0 1 0,0 0 0,0-1 0,0 1-1,0 0 1,0 0 0,-1 0 0,1 0 0,-1 1 0,1-1-1,-1 0 1,0 1 0,0-1 0,0 0 0,0 1-1,0 0 1,-1-1 0,1 1 0,0 3 0,0 1 12,-1 0 1,1 0-1,-1 1 1,0-1-1,-1 0 1,-1 10 0,-7 10 62,-1 0-1,-1 0 1,-1-1 0,-30 45 0,39-66-68,1-1 12,-1 0 1,0 0-1,-1 0 1,1 0-1,-1-1 1,1 1-1,-1-1 1,-6 5-1,28-41 198,-1 8-185,2 0-1,1 1 1,0 1 0,2 1-1,1 0 1,0 2 0,37-24-1,-56 41-18,1 0 0,-1 1 1,1 0-1,-1 0 0,1 0 0,0 0 0,0 1 0,0-1 0,0 1 1,0 0-1,0 1 0,0-1 0,9 2 0,-14-1-18,1 0 0,0 1 0,-1-1-1,1 1 1,-1-1 0,1 1 0,-1 0-1,1-1 1,-1 1 0,1-1 0,-1 1 0,1 0-1,-1 0 1,0-1 0,1 1 0,-1 0-1,0 0 1,0-1 0,0 1 0,1 0 0,-1 0-1,0-1 1,0 1 0,0 0 0,0 0-1,0 0 1,-1 0 0,-1 26 61,-3-6-26,-10 34 0,12-48-24,0 1 1,-1-1 0,0 1 0,0-1-1,0-1 1,-1 1 0,-10 11 0,28-33 19,1 0 1,16-28-1,-22 30-28,1 0 1,1 1-1,0 0 0,0 1 0,14-12 0,-22 21-7,15-11 12,26-17 1,-38 26-11,0 1 0,1 1 1,-1-1-1,1 1 0,-1 0 0,1 0 0,0 1 0,0 0 1,0 0-1,7 0 0,-12 1-2,0 0 1,0 0-1,0 0 0,1 1 1,-1-1-1,0 0 1,0 1-1,0-1 0,0 1 1,0-1-1,0 1 1,0 0-1,0-1 0,0 1 1,0 0-1,0 0 1,0-1-1,0 1 0,-1 0 1,1 0-1,0 0 1,-1 0-1,1 0 0,-1 0 1,1 0-1,-1 1 1,1-1-1,-1 0 0,0 0 1,1 0-1,-1 0 1,0 1-1,0-1 0,0 0 1,0 2-1,0 7 10,0 0 0,0 0 0,-3 13 0,1-7-9,-16 136 46,18-148-47,-1 0 0,1 0 0,0 0 0,0 0 0,0 0 0,1 0 0,-1 0 0,2 5 1,-1-8-2,-1 0 0,1 0 0,-1 0 0,1 0 1,0 0-1,-1-1 0,1 1 0,0 0 1,0 0-1,0 0 0,-1-1 0,1 1 0,0 0 1,0-1-1,0 1 0,0-1 0,0 1 1,0-1-1,0 1 0,1-1 0,-1 0 0,0 0 1,0 1-1,0-1 0,0 0 0,0 0 1,0 0-1,0 0 0,1 0 0,-1-1 0,0 1 1,0 0-1,2-1 0,13-4 0,0-1 0,0 0 0,0-1 0,-1-1 0,1 0 0,20-17 0,10-3 0,2-6 0,-38 25 0,2 1 0,-1 0 0,20-9 0,-30 16 0,11-2-1,-16 17 6,-2 0 21,-20 55-13,24-63-16,1 0 1,0 0-1,0 0 1,0 0-1,1 0 1,0 1-1,0-1 1,0 0-1,2 10 1,-1-14 1,1 1 1,-1 0 0,0-1-1,1 1 1,0-1 0,-1 1 0,1-1-1,0 0 1,0 1 0,0-1 0,1 0-1,-1 0 1,0-1 0,1 1-1,-1-1 1,1 1 0,0-1 0,-1 0-1,1 1 1,0-1 0,0-1 0,0 1-1,0 0 1,0-1 0,0 0 0,0 1-1,0-1 1,0 0 0,0-1-1,0 1 1,0 0 0,-1-1 0,1 0-1,5-1 1,-4 0 4,0 1 0,0-1 0,0 0 1,-1-1-1,1 1 0,0-1 0,-1 1 0,0-1 0,0 0 0,0 0 0,0-1 0,0 1 1,-1-1-1,1 1 0,-1-1 0,0 0 0,0 0 0,0 0 0,-1 0 0,1 0 0,-1 0 1,0 0-1,0 0 0,0-1 0,-1 1 0,0 0 0,0-9 0,0 7 3,-1 0-1,0 0 1,0 0-1,-1 0 0,0 0 1,0 1-1,0-1 1,-1 1-1,1-1 1,-1 1-1,-1 0 1,1 0-1,-1 0 0,0 0 1,0 0-1,0 1 1,0 0-1,-1 0 1,-6-4-1,9 7 1,0 0 0,0 0-1,0 0 1,0 1 0,0-1 0,0 0-1,-1 1 1,1 0 0,0-1 0,0 1-1,0 0 1,-1 0 0,1 0-1,0 1 1,0-1 0,0 0 0,-1 1-1,1 0 1,-2 0 0,-1 1-2,18 1-45,15 0 29,34 2-13,1-2-1,0-4 0,0-2 0,0-3 0,78-18 0,-34 2-15,60-18-68,-165 39 111,3-1 21,-6 3 13,-19 8 22,-199 134 37,208-135-93,0 1 0,0 1 1,-11 14-1,18-19-4,0 0-1,0 1 1,0-1 0,1 1-1,0 0 1,0 0 0,1 0-1,0 0 1,-2 8 0,4-13-1,-1 0 0,1-1 0,0 1 0,0-1 1,0 1-1,0-1 0,0 1 0,0 0 0,0-1 0,0 1 1,1-1-1,-1 1 0,0 0 0,0-1 0,0 1 0,1-1 1,-1 1-1,0-1 0,1 1 0,-1-1 0,0 1 0,1-1 1,-1 1-1,0-1 0,1 0 0,-1 1 0,1-1 0,-1 1 1,1-1-1,-1 0 0,1 0 0,-1 1 0,1-1 0,0 0 1,-1 0-1,1 0 0,-1 1 0,1-1 0,-1 0 0,1 0 1,0 0-1,-1 0 0,1 0 0,0 0 0,2 0 3,0 0 1,-1-1-1,1 1 0,0 0 0,0-1 0,-1 0 0,1 1 1,2-3-1,4-1 7,0-2 0,-1 1 0,0-1 0,0-1 0,-1 1 0,0-1 0,0 0 0,0-1 0,-1 0 0,0 0 0,-1 0 1,1-1-1,-2 0 0,1 0 0,-1 0 0,-1 0 0,0-1 0,0 1 0,0-1 0,-2 0 0,1 0 0,0-17 0,-5 16 112,-4 25-48,-39 162-61,15-54-31,1-5-12,-43 134-73,67-235 90,-1 0 0,-14 22 1,18-33 10,-1 1 1,1-1 0,-1 0-1,0-1 1,-1 1 0,1-1 0,-1 1-1,0-1 1,0-1 0,-7 5 0,11-8 5,-1 0 0,1 1 0,-1-1 1,0 0-1,1 0 0,-1 0 1,1 0-1,-1 0 0,1 0 1,-1 0-1,0-1 0,1 1 0,-1 0 1,1-1-1,-1 0 0,1 1 1,0-1-1,-1 0 0,1 0 1,-1 1-1,1-1 0,0 0 0,0 0 1,0 0-1,0-1 0,-1 1 1,1 0-1,1 0 0,-2-2 0,-3-3 13,1 0-1,0 0 1,1 0-1,-1 0 1,-2-9-1,-1-1 10,2-1-1,0 0 0,1 0 0,0-1 1,2 1-1,-2-30 0,5 38-14,-1 1 0,1-1 0,1 1 0,-1 0 1,2-1-1,-1 1 0,1 0 0,0 0 0,1 0 0,-1 1 0,2-1 0,-1 1 0,1 0 1,0 0-1,0 1 0,8-7 0,-1 0-9,2 2 0,0 0 0,0 1 0,1 0 0,27-13 0,-9 8-21,61-18 0,129-54-71,-169 64 50,-30 12 20,0-1 0,-1-1 1,0 0-1,-1-2 0,0-1 1,20-20-1,-36 30 17,0 0 0,-1 0 0,0-1 1,0 1-1,-1-1 0,0 0 0,5-12 0,-7 15 9,-1 1-1,1-1 0,-1 0 1,0 0-1,0 0 0,-1-1 1,1 1-1,-1 0 1,0 0-1,0 0 0,0 0 1,-1 0-1,0 0 0,1 0 1,-1 0-1,-3-6 0,4 9-1,0 0 0,-1 0 0,1 0 0,-1 0-1,1 0 1,-1 0 0,1 1 0,-1-1-1,0 0 1,1 0 0,-1 1 0,0-1 0,0 0-1,0 1 1,1-1 0,-1 1 0,0-1-1,0 1 1,0-1 0,0 1 0,0 0-1,0-1 1,0 1 0,0 0 0,-1 0 0,0 0-2,-1 0 0,1 0 0,0 1 1,0-1-1,0 1 0,0 0 1,0-1-1,0 1 0,0 0 0,0 0 1,-2 2-1,-4 3-7,1-1 0,0 2 0,0-1 0,-7 9 0,4-3-1,1 0 0,0 0-1,0 1 1,2 0 0,0 1-1,-10 26 1,14-33 2,1 0-1,0 0 1,1 0-1,0 1 1,0-1-1,0 0 1,1 1-1,0-1 1,0 0-1,1 1 1,0-1 0,1 0-1,-1 0 1,1 0-1,1 0 1,4 11-1,-1-4-3,-4-10 6,0 0 0,0 0 0,0 0 0,1 0 0,3 5 0,-5-8 4,0 0-1,0 0 0,0 0 0,0 0 0,0-1 1,0 1-1,0 0 0,0-1 0,0 1 0,0-1 1,0 1-1,1-1 0,-1 0 0,0 1 0,0-1 1,0 0-1,1 0 0,-1 0 0,0 0 0,0 0 1,1 0-1,-1 0 0,0 0 0,0-1 0,2 1 0,11-5 1,1 0 0,-1 0 0,-1-2-1,25-14 1,49-40 0,-68 45 0,0 1 0,1 1 0,1 1 0,0 1 0,1 1 0,28-10 0,-9 12 28,-40 9-27,0-1 0,0 1 0,0 0 0,0 0 0,0 0 0,0 0 0,0 0 0,0 0 0,0 0 0,0 0 0,0 0 0,0 1 0,0-1 0,0 0 0,0 1 0,-1-1 0,1 0 0,0 1 0,0-1 0,0 1 0,0-1 0,-1 1 0,1 0 0,0-1-1,-1 1 1,1 0 0,0-1 0,-1 1 0,1 0 0,-1 0 0,1 0 0,-1 0 0,1 0 0,-1-1 0,0 1 0,1 2 0,0 5 4,-1 0-1,0 0 1,-1 0 0,0 0-1,0 0 1,0-1 0,-1 1-1,0 0 1,-1-1 0,0 1 0,0-1-1,0 0 1,-1 0 0,0 0-1,-10 12 1,72-100 243,-46 67-231,0 1-1,1 0 1,1 1 0,0 1 0,1 0-1,19-10 1,-25 16-6,0 1 0,0 1 0,0-1 1,0 2-1,0-1 0,1 1 0,0 1 0,18-2 0,-25 3-11,0 0-1,0 1 1,0-1 0,1 0-1,-1 1 1,0 0 0,0 0-1,0 0 1,0 0-1,0 0 1,0 0 0,-1 1-1,1 0 1,0-1 0,-1 1-1,1 0 1,-1 0-1,0 0 1,1 1 0,-1-1-1,0 1 1,0-1 0,-1 1-1,1-1 1,0 1-1,-1 0 1,0 0 0,1 0-1,-1 0 1,-1 0 0,2 4-1,3 19-21,-3-13 3,1 0 0,0 0 0,1 0 0,1-1 0,6 14 0,-7-17 10,-3-8 10,-1 1 0,1-1-1,-1 0 1,1 1 0,0-1 0,-1 0 0,1 0 0,0 0 0,0 0 0,0 1 0,0-1 0,0 0-1,0-1 1,0 1 0,0 0 0,0 0 0,0 0 0,0-1 0,1 1 0,-1 0 0,0-1 0,1 1 0,-1-1-1,0 0 1,1 1 0,-1-1 0,0 0 0,1 0 0,-1 0 0,1 0 0,-1 0 0,0 0 0,3-1-1,6 0 3,0 0-1,0-1 0,0-1 0,0 1 0,-1-2 0,1 1 0,-1-1 0,0-1 0,0 0 0,0 0 0,-1-1 0,15-11 0,-11 5 3,1 0-1,-2-1 1,1 0 0,-2-1 0,0 0 0,14-26-1,-22 35-1,0-1-1,0 1 0,0 0 1,0-1-1,-1 1 0,0-1 1,0-6-1,0 10-2,-1 0 1,0 0 0,0 0-1,0 0 1,0-1-1,-1 1 1,1 0-1,0 0 1,-1 0-1,0 0 1,1 0 0,-1 0-1,0 0 1,0 0-1,0 0 1,0 0-1,0 0 1,-1 1-1,1-1 1,-1 0 0,-1-1-1,1 2 0,1 1 0,0 0 0,-1-1 0,1 1 0,0 0 0,-1 0 0,1-1 0,0 1 0,-1 0 0,1 0 0,0 1 0,-1-1 0,1 0 0,0 0 0,-1 1 0,1-1 0,0 1 0,-1-1 0,1 1 0,0-1 0,0 1 0,-2 1 0,-27 18 0,29-19 0,-11 9-6,0 1-1,1 0 0,1 0 1,0 1-1,-15 23 0,19-25 2,0-1-1,1 1 1,0 0-1,1 1 1,0-1-1,1 1 1,0-1-1,-3 22 1,6-29 2,0 0 1,1-1-1,-1 1 1,1 0 0,0 0-1,0-1 1,0 1-1,0 0 1,0-1-1,1 1 1,-1-1-1,1 0 1,-1 1-1,1-1 1,3 3-1,1 1 2,-1-1-1,1 0 1,12 9-1,-13-12 2,-1 0 0,0 0 0,1 0 0,-1-1 0,1 1 0,0-1 0,-1 0 0,1-1 0,0 1-1,0-1 1,0 0 0,-1 0 0,1 0 0,8-2 0,6-3 0,1 1 0,22-10 0,-16 5 0,-11 4 2,-1-1 0,1 0-1,-1-1 1,-1-1 0,1 0-1,-2-1 1,1 0 0,-1-1-1,0 0 1,10-13 0,-5 6 42,-13 14-34,-1 1 1,0-1-1,0 0 1,0-1-1,0 1 0,-1 0 1,1-1-1,-1 0 1,0 1-1,2-5 0,2-6 43,-5 13-50,0 0-1,-1 0 0,1 0 0,-1 0 0,1 0 0,-1 0 0,1-1 0,-1 1 0,0 0 0,1 0 0,-1-1 0,0 1 0,0-2 0,3-7 35,-3 10-36,0 0 0,0 1 1,0-1-1,-1 0 1,1 0-1,0 0 0,0 0 1,-1 0-1,1 0 1,0 0-1,-1 0 0,1 0 1,0 0-1,0 0 1,-1 0-1,1 0 0,0 0 1,0 0-1,-1 0 1,1 0-1,0 0 0,0 0 1,-1 0-1,1 0 1,0-1-1,0 1 0,-1 0 1,1 0-1,0 0 1,0 0-1,0-1 0,-1 1 1,1 0-1,0 0 1,0 0-1,0-1 0,0 1 1,-1 0-1,1 0 1,0-1-1,0 1 0,0 0 1,0 0-1,0-1 1,0 1-1,0 0 0,0 0 1,0-1-1,0 1 1,0 0-1,0 0 0,0-1 1,0 1-1,0 0 1,0-1-1,0 1 0,0 0 1,0 0-1,0-1 1,1 1-1,-1 0 0,0 0 1,0 0-1,0-1 1,0 1-1,0 0 0,1 0 1,-1 0-1,0-1 0,-1 2-5,0 1-1,0-1 0,0 1 0,-1-1 0,2 1 0,-1-1 1,0 1-1,0-1 0,0 1 0,1 0 0,-1-1 0,1 1 0,-1 0 1,1 2-1,-2 2-3,-9 18-1,7-17 7,1 0-1,0 0 0,0 0 1,1 0-1,-3 11 0,3-7 0,1-3-9,-1 0 0,1 0 0,0 0 1,1 0-1,0 0 0,0 0 0,1 0 1,2 12-1,-2-17 8,-1 0-1,1 0 1,0-1 0,0 1-1,0 0 1,1 0 0,-1-1 0,1 1-1,0-1 1,-1 1 0,1-1-1,0 1 1,5 3 0,-4-4-5,1 0-1,1 1 1,-1-1 0,0-1-1,0 1 1,1-1 0,-1 0-1,10 2 1,-7-2 4,0 0 0,1-1-1,-1 1 1,1-1 0,-1-1 0,1 0 0,-1 0 0,0 0 0,1-1 0,-1 0 0,0 0-1,7-4 1,5-4-19,-1 0 1,32-25-1,-23 15 12,-17 14 23,-1 0-1,0-1 0,0 0 0,-1-1 0,0 0 0,-1 0 0,0-1 1,0 0-1,6-10 0,-13 18-5,0 0 1,0 0-1,0 0 0,0 0 1,-1-1-1,1 1 1,0 0-1,0 0 0,-1 0 1,1 0-1,-1 0 1,1 0-1,-1 0 0,0 0 1,1 0-1,-1 0 1,0 0-1,1 0 0,-2-1 1,-2 5 5,2-3 7,1-3-15,-12 8 22,8-6-8,10-7-9,0 2-1,-1 0-1,1-1 0,-1 0 0,0 0 0,-1 0 0,0 0 0,0 0 0,2-11 0,9-20 9,36-95 35,-37 92-32,28-99-33,-16 50 30,-24 86-14,0 1 0,-1-1 0,1 0 0,-1 0 0,0 0 0,-1-6 0,1-3-19,-5 16 8,-1 5 4,-25 68-32,2 2-1,5 1 1,-17 90 0,34-125 2,0 71 1,6-85 35,4 60-17,-3-88 13,-1-1 1,1 0 0,0 1 0,0-1-1,0 0 1,1 1 0,-1-1-1,0 0 1,0 1 0,1-1-1,-1 0 1,1 0 0,-1 1-1,1-1 1,0 0 0,-1 0-1,1 0 1,0 0 0,0 0-1,-1 0 1,1 0 0,1 1-1,0-1 5,-1-1-1,0 0 0,0 1 0,1-1 1,-1 0-1,0 0 0,0 0 1,1 0-1,-1 0 0,0 0 1,0 0-1,1 0 0,-1-1 0,0 1 1,0 0-1,1-1 0,-1 1 1,2-2-1,7-3 18,0-1 1,0-1-1,17-14 1,-19 14-21,14-12 29,29-34 0,-16 16 38,-29 30-48,-5 6-11,0 0 0,0 0 0,0 0 1,0 0-1,0 0 0,0 0 0,0 0 1,0 1-1,0-1 0,0 0 1,0 1-1,1-1 0,-1 1 0,0-1 1,0 1-1,1-1 0,-1 1 0,0 0 1,1 0-1,-1 0 0,3-1 0,-4 2-3,1 0-1,-1-1 0,0 1 0,1 0 0,-1-1 0,0 1 0,1 0 0,-1-1 0,0 1 0,0 0 0,0-1 0,0 1 0,0 0 0,1 0 0,-1-1 0,0 1 0,-1 0 0,1-1 0,0 1 0,0 0 0,0 0 0,0-1 0,-1 1 0,1 0 0,0-1 0,0 1 0,-1 0 0,0 5 8,-13 65 76,8-41-33,1 0-1,-3 51 1,8-80-52,0-1 1,0 1-1,0 0 0,0-1 0,0 1 1,1 0-1,-1-1 0,0 1 0,0-1 1,1 1-1,-1 0 0,0-1 0,0 1 0,1-1 1,-1 1-1,1-1 0,-1 1 0,1-1 1,-1 1-1,1-1 0,-1 1 0,1-1 1,-1 0-1,1 1 0,-1-1 0,1 0 1,-1 1-1,1-1 0,0 0 0,-1 0 1,1 1-1,0-1 0,-1 0 0,1 0 0,0 0 1,-1 0-1,1 0 0,0 0 0,-1 0 1,1 0-1,0 0 0,-1-1 0,1 1 1,0 0-1,-1 0 0,1-1 0,-1 1 1,1 0-1,0-1 0,39-17 1,-35 15 1,18-11 27,-1-1 1,-1-1 0,38-36-1,-36 31 30,0 0 0,32-20-1,-41 31-24,-10 7-10,0 0 0,1 0 0,-1 1 0,1-1-1,-1 1 1,1 0 0,0 0 0,7-2 0,-11 4-21,-1 0 1,1 0 0,0 0-1,-1 1 1,1-1 0,0 0-1,-1 0 1,1 0 0,-1 1-1,1-1 1,0 0 0,-1 1-1,1-1 1,-1 0 0,1 1-1,-1-1 1,1 1 0,-1-1-1,1 1 1,-1-1 0,0 1-1,1-1 1,-1 1 0,0-1-1,1 1 1,-1-1 0,0 1-1,0 0 1,1-1 0,-1 1-1,0 0 1,0-1 0,0 1-1,0-1 1,0 1 0,0 0-1,0-1 1,0 1 0,0 0-1,0-1 1,0 1 0,-1 0-1,1 0 1,-8 33 28,8-34-33,-18 44 14,-1-1 0,-3 0-1,-45 66 1,51-84-13,-6 10 15,-2-2 0,-1 0 0,-2-2 0,-1-1-1,-58 49 1,84-77-14,1-1 1,-1 0-1,1 1 0,-1-1 0,0 0 1,0 0-1,1-1 0,-1 1 0,0 0 1,0-1-1,0 1 0,0-1 0,0 1 1,-3-1-1,4 0-2,1 0 1,-1 0 0,1 0-1,0 0 1,-1 0 0,1-1-1,-1 1 1,1 0 0,0 0-1,-1 0 1,1-1 0,0 1-1,-1 0 1,1-1 0,0 1-1,-1 0 1,1-1 0,0 1-1,0 0 1,0-1 0,-1 1-1,1 0 1,0-2 0,0-15 4,2 7 0,1 0 0,0 1-1,1-1 1,0 1 0,1 0 0,0 0 0,0 1 0,1-1 0,0 1 0,1 0 0,-1 1 0,2 0 0,-1 0-1,13-9 1,14-8 48,0 1-1,48-22 1,-67 37-31,43-19 153,1 4-1,118-31 1,-156 50-74,-17 4-72,-1 0-1,1-1 0,-1 1 0,1-1 1,-1 0-1,0 0 0,1 0 1,-1 0-1,0 0 0,0-1 1,1 0-1,-1 0 0,5-4 0,-8 6-52,-1-1-1,1 0 0,0 1 0,-1-1 1,1 1-1,0-1 0,-1 0 0,1 1 0,-1-1 1,1 1-1,-1-1 0,1 1 0,-1-1 0,1 1 1,-1 0-1,0-1 0,1 1 0,-1 0 1,1-1-1,-1 1 0,0 0 0,1 0 0,-1 0 1,-1-1-1,-3-1-229,-19-12-693,12 7-2832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34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13168,'0'0'3072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17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13264,'0'0'738,"12"4"-282,23 7-178,265 71 1921,3-44-349,-296-38-1809,0 0 0,0 0 1,0 0-1,0-1 0,0 0 1,0 0-1,-1-1 0,1 0 1,12-5-1,-18 7-129,-1 0-1,1 0 1,-1-1 0,0 1-1,1 0 1,-1-1 0,1 1-1,-1 0 1,0-1 0,1 1-1,-1 0 1,0-1 0,1 1-1,-1 0 1,0-1 0,1 1-1,-1-1 1,0 1 0,0-1-1,0 1 1,1-1 0,-1 1-1,0-1 1,0 1 0,0-1-1,0 0 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18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12760,'0'0'512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2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640 343 4720,'0'0'11753,"-11"-5"-11453,9 4-285,-22-10 400,-40-26 0,-85-77 1013,137 105-1301,-2 2 0,1 0 0,-18-7 0,-28-15 245,-107-61 503,165 90-867,-40-16 200,39 15-191,-1 1 0,1-1 0,-1 1 0,0 0 0,1 0 0,-1 0 1,0 0-1,1 0 0,-1 1 0,0-1 0,1 1 0,-1-1 0,1 1 0,-4 1 0,6-1-16,-11 7 81,11-8-81,1 1 1,-1 0-1,1 0 1,-1 0-1,1-1 1,-1 1-1,1 0 1,0-1-1,-1 1 0,1-1 1,0 1-1,0-1 1,-1 1-1,1-1 1,0 1-1,0-1 0,0 0 1,-1 1-1,2-1 1,23 13 2,10 4 0,44 17 1,-41-21-6,264 81-27,-160-56-19,-116-29 54,-2 0 0,1 2 1,34 22-1,-58-33-6,-1 0 0,1 1 0,0-1 0,-1 1 0,1-1 0,-1 1 0,1-1 0,-1 1 0,1-1 0,-1 1 0,0-1 0,1 1-1,-1 0 1,0-1 0,1 1 0,-1-1 0,0 1 0,0 0 0,0-1 0,1 1 0,-1 0 0,0 0 0,0-1 0,0 1 0,0 0 0,0-1 0,0 1-1,0 0 1,-1-1 0,1 1 0,0 0 0,0-1 0,0 1 0,-1 0 0,1-1 0,0 1 0,-1 0 0,0 0 0,-20 23 20,14-18-15,-46 48 97,-2-3-1,-89 64 0,112-91 74,1 2 1,1 2-1,-35 40 0,58-59-147,0 0 0,1 0-1,0 1 1,0 0 0,1 0 0,1 0-1,-1 1 1,-3 13 0,0 16-2930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616 226 6328,'0'0'4496,"-11"4"-4046,-36 11 13,45-14-410,-1-1 0,1 1 1,0-1-1,0 0 0,0 0 0,0 0 0,0 0 1,0 0-1,0-1 0,0 1 0,0-1 1,0 1-1,0-1 0,0 0 0,0 1 0,0-1 1,0 0-1,-2-2 0,-1-1 99,1 0 1,0 0-1,0 0 0,-6-9 1,2 3 81,-28-33 718,18 20-228,-1 1-1,-39-36 1,50 52-617,1 1 1,0 0 0,-1 0 0,0 0 0,0 1 0,-1 0 0,1 1 0,-1 0-1,0 0 1,1 1 0,-1 0 0,0 1 0,-12-1 0,9 1-23,1 0 0,-1 1 0,0 0 0,1 1 0,-1 1 0,1 0 0,-1 0 0,1 1 1,0 1-1,-17 7 0,-2 1 131,23-10-131,1 0-1,0 1 1,-1 0 0,-7 5 0,13-7-61,1-1 1,-1 0-1,1 0 0,-1 0 1,1 1-1,-1-1 1,1 0-1,-1 1 1,1-1-1,0 0 1,-1 1-1,1-1 0,-1 1 1,1-1-1,0 1 1,-1-1-1,1 0 1,0 1-1,0-1 1,-1 1-1,1-1 0,0 1 1,0 0-1,0-1 1,0 1-1,0-1 1,0 1-1,0 0 0,15 6 302,-4-3-332,243 101 410,-118-56-225,-94-36-14,64 29 0,-105-41-153,1-1 1,-1 1-1,1 0 1,-1-1-1,0 1 0,1 0 1,-1 0-1,0 0 0,1 0 1,-1 0-1,0 0 1,0 0-1,0 0 0,0 1 1,0-1-1,0 0 0,0 1 1,0-1-1,-1 0 1,1 1-1,-1-1 0,1 1 1,-1-1-1,1 1 1,-1 0-1,0-1 0,1 4 1,-2-2 9,0 0 1,0 0-1,-1 0 1,1-1-1,-1 1 1,1 0-1,-1 0 0,0-1 1,0 1-1,0-1 1,0 0-1,0 0 1,-4 3-1,-7 5 17,0 0 0,0-1-1,-1-1 1,0 0-1,-24 9 1,-81 24 160,45-27-66,59-12-131,0 0 1,1 0 0,0 2-1,-1 0 1,1 0-1,0 2 1,-21 10-1,33-15-5,0 0-1,0 1 1,1-1-1,-1 0 1,0 1-1,1-1 1,-1 1-1,1 0 0,0-1 1,-1 1-1,1 0 1,0 0-1,0 0 1,0 0-1,0 0 1,1 0-1,-1 0 1,0 0-1,1 0 1,-1 0-1,1 4 1,0-3-259,0 0-1,1 0 1,-1 0 0,1 0 0,0 0 0,0 0 0,0 0 0,1 0 0,-1 0 0,0 0 0,1-1 0,3 5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2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371 335 3208,'0'0'8118,"-11"-6"-7570,-2 0-363,5 2-56,0 1 0,0-1 0,0-1-1,1 0 1,-1 0 0,-11-11 0,-34-40 950,-15-15 385,59 63-1254,-10-8 212,0-1 0,1 0 0,1-2 0,-15-21-1,30 38-289,1-1 0,-1 0-1,0 1 1,0-1-1,0 1 1,0-1-1,-1 1 1,1 0-1,-1 0 1,1 0-1,-1 0 1,1 1-1,-1-1 1,0 1-1,0-1 1,-5-1-1,26 22 467,-7-10-537,0-1 1,1 0 0,0 0 0,0-1 0,1-1-1,13 6 1,86 25 179,-36-14-98,-24-2-22,0 2 1,88 53 0,-136-73-117,0-1 7,-1-1 0,0 1 0,0 0 0,1 0 0,-1 1 0,-1-1 1,1 1-1,0-1 0,-1 1 0,1 0 0,-1 0 0,0 0 0,0 0 1,3 7-1,-5-9-3,0 0 1,0 0 0,0 1 0,-1-1 0,1 0 0,0 0-1,-1 0 1,1 0 0,-1 0 0,0 0 0,1 0-1,-1 0 1,0 0 0,1 0 0,-1 0 0,0 0 0,0 0-1,-1 0 1,-19 16 52,-23 10 49,0-3 0,-2-1 1,-61 21-1,80-35-46,12-4-36,1 1 0,-19 9 0,28-12-38,0 0 1,1 1-1,-1-1 0,1 1 1,0-1-1,0 1 1,1 0-1,-1 1 0,1-1 1,-5 8-1,-11 33-1163,17-39-718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44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0 4816,'0'0'7418,"-9"12"-7171,-4 4-158,-56 69 805,60-72-580,-1 0 0,2 1 0,0 0 0,-10 25 0,17-37-271,-3 9 229,0-1 1,-5 22-1,8-28-204,0 0-1,1 1 0,-1-1 0,1 0 0,0 1 0,0-1 0,0 0 0,1 1 1,-1-1-1,3 6 0,0-4 39,1-1 1,0 0-1,0 0 1,1 0-1,-1-1 1,1 0-1,0 1 1,7 3-1,5 1-14,-11-4-59,1-1 1,-1 0-1,1-1 0,0 1 0,1-1 0,-1-1 0,0 0 0,1 0 1,0 0-1,-1-1 0,1 0 0,0 0 0,10-1 0,-7-1-17,3 0 4,0 0 0,0-1 0,0-1 0,0 0 0,0-1 0,-1-1-1,1 0 1,19-10 0,-16 5-15,0 0 1,-1-1-1,0 0 0,-1-1 1,17-18-1,-20 17-1,4-3 6,-1-1-1,-1 0 1,-1-1-1,23-38 1,-33 48-13,0 0 0,-1-1 0,0 1 1,0-1-1,0-11 0,-1 16 2,-1 1 0,0 0 0,1-1 0,-2 1 0,1 0 0,0-1 0,-1 1 0,1 0 0,-1-1 0,0 1 0,0 0 0,-1 0 0,1 0-1,0 0 1,-1 0 0,-3-5 0,3 7 1,0 0 0,1 0 0,-1 0 0,0 0 0,0 0-1,0 0 1,0 1 0,0-1 0,0 1 0,0-1 0,0 1-1,0 0 1,0 0 0,0 0 0,0 0 0,0 0 0,-1 0-1,1 0 1,0 1 0,0-1 0,0 1 0,0 0 0,0-1-1,-2 3 1,-6 1-12,0 1 0,0 0-1,-11 9 1,18-12 10,-18 13-20,-21 18 0,37-28 19,0 0-1,0 0 0,0 0 1,1 1-1,-1 0 0,1 0 0,1 0 1,-1 0-1,-2 8 0,4-10 3,-4 12-1,1 1-1,-6 30 1,11-42 2,-1 0 0,1 0 0,0 0 0,0 0 0,0-1 0,0 1 0,1 0 0,0 0 0,0 0 0,1-1 0,-1 1 0,1-1 0,0 1 0,0-1 0,3 5 0,61 77 84,-51-66-41,-11-14-27,0-1 1,0 1-1,1-1 0,6 6 0,8 8 48,-15-15-54,-1-1-1,0 1 1,1-1 0,0 1 0,0-1 0,0-1 0,0 1 0,7 3-1,-3-2 6,1-1-1,-1 0 1,1-1-1,0 0 0,0 0 1,0-1-1,0 0 0,0 0 1,0-1-1,0 0 0,0-1 1,0 0-1,0 0 1,0-1-1,0 0 0,-1-1 1,15-5-1,-1-2 25,-1-1-1,0-1 1,-1-1-1,0-1 0,-1 0 1,19-20-1,-32 28-30,0 0 0,-1 0 0,0-1 0,0 0 0,0 0 0,-1-1 0,0 1 0,0-1 0,2-9 0,-4 13-1,-1-1 0,1 1 0,-1 0 0,0-1 1,-1 0-1,1 1 0,-1-1 0,0 1 1,0-1-1,0 0 0,0 1 0,-1-1 1,0 1-1,0-1 0,0 1 0,-1-1 1,-3-7-1,2 9 1,0 1 0,0-1 1,0 1-1,0 0 0,0 0 0,-1 0 1,1 0-1,-1 1 0,1-1 0,-1 1 1,1 0-1,-1 0 0,0 0 0,0 1 1,1-1-1,-1 1 0,0 0 1,0 0-1,-6 1 0,4 0 0,0 1 0,1 0 0,0 0 0,-1 1 0,1 0 0,0-1 0,-9 8 0,11-7-2,0 0 0,1 0 0,-1 1 0,1-1 0,0 1 0,-1 0 0,2-1 0,-1 1 0,0 0 0,1 0 0,-2 7 0,0 0-2,1 1 0,0-1 1,1 1-1,0-1 0,1 1 0,0-1 0,1 1 0,4 19 0,0-7 28,2-1 0,1 0-1,12 25 1,-17-41-14,0-1 0,0 0 0,1 0 0,0 0 0,0 0 0,0-1 0,1 1 0,0-1 0,0 0 1,0 0-1,0-1 0,1 0 0,0 0 0,0 0 0,0-1 0,0 1 0,1-2 0,0 1 0,-1-1 0,1 0 0,0 0 0,0 0 0,0-1 0,0 0 0,0-1 0,0 0 0,10-1 0,-1 0 4,0-1 0,-1-1 0,0-1 0,1 0 0,-1-1-1,27-13 1,-2-4 33,39-27-1,18-11 75,-82 52-105,-1-1 1,0-1-1,0 0 0,0-1 1,-2 0-1,1-1 0,-1 0 0,13-20 1,-20 25-17,0 0 1,-1 0 0,1-1 0,-2 1 0,1-1-1,-1 0 1,0 0 0,-1 0 0,0 0-1,0-1 1,-1 1 0,0-1 0,0 1-1,-1-1 1,0 1 0,-1-1 0,0 1 0,-3-15-1,3 20-8,0 0-1,0 0 0,-1 0 0,1 0 0,-1 0 0,0 0 1,0 0-1,0 0 0,0 0 0,0 1 0,0-1 0,-1 1 1,1 0-1,-1 0 0,0 0 0,0 0 0,0 0 0,0 0 1,0 1-1,0 0 0,0-1 0,0 1 0,-1 0 0,1 1 1,0-1-1,-1 0 0,1 1 0,0 0 0,-1 0 1,-4 0-1,-2 1-2,0 0-1,0 0 1,0 1 0,1 0 0,-1 1 0,0 0 0,1 0-1,0 1 1,-12 7 0,17-9 2,1 1 0,-1-1 0,1 1 0,-1 0 0,1 0 0,0 0 0,1 1 0,-1-1 0,0 1 0,1-1 0,0 1 0,0 0 0,0 0 0,0 0-1,1 0 1,-1 0 0,0 5 0,-7 26-25,-1-1 39,10-16 1,0-1 0,2 0 0,0 0-1,0 0 1,2 0 0,0 0 0,6 16 0,-8-29-2,1 1 1,-1-1-1,1 0 1,-1 0-1,1-1 1,0 1 0,1 0-1,5 4 1,10 13 26,-11-11-10,0 0 0,1 0 0,0 0 0,1-1 0,-1-1 0,22 15 0,-25-20-9,0 0 0,1 0 0,-1 0 0,0-1 0,1 1 0,0-2 0,-1 1 0,1-1 0,0 0 0,0 0 0,0-1-1,-1 0 1,1 0 0,14-3 0,-9 2 7,0-1 0,0-1 0,0 0 0,0-1 0,0 0 0,0 0 0,-1-1 0,0-1 0,0 0-1,14-11 1,-14 8-3,11-8 15,28-28-1,-44 38-25,0 1 1,0-1-1,-1 0 0,-1 0 0,1-1 0,-1 1 0,0-1 0,-1 0 0,3-9 0,-2 6 11,-1 1 0,-1-1 0,0 0 0,0 0 0,-1 0 0,0 0 0,-1-1 0,-1 1 0,0 0 0,-3-17 0,3 26-17,1 0 1,-1 1-1,0-1 0,0 1 0,0-1 0,0 1 0,0-1 1,0 1-1,0 0 0,-1-1 0,1 1 0,0 0 0,-1 0 0,1 0 1,-1 0-1,1 0 0,-1 1 0,1-1 0,-1 0 0,0 1 1,1-1-1,-1 1 0,0-1 0,1 1 0,-1 0 0,0 0 1,0-1-1,0 2 0,-1-1 0,-45 12 36,42-9-41,0 0-12,0 0 1,0 0 0,1 0-1,-1 1 1,1 0-1,0 0 1,-7 7-1,6-5 3,2-2 4,1-1 1,-1 1 0,1 0 0,0 0 0,0 0 0,0 0 0,0 1 0,1-1 0,0 1 0,0 0 0,0 0 0,0-1 0,1 1 0,-2 8 0,2-2 1,-1 0 1,0 1 0,1 0 0,0 0 0,1 0 0,1-1 0,0 1 0,0 0-1,1 0 1,4 14 0,4 2 5,-9-21-2,1-1 1,0 1 0,0-1-1,1 0 1,0 0-1,0 0 1,0 0-1,0 0 1,1-1-1,0 1 1,1-1-1,-1 0 1,1 0-1,10 7 1,-8-7 3,0 0 0,0-1 0,1 0 1,-1 0-1,1 0 0,0-1 0,0-1 0,0 1 1,1-2-1,-1 1 0,1-1 0,-1 0 0,1 0 1,-1-1-1,1 0 0,9-2 0,-3-1 9,1 0 0,-1-1 0,0 0 0,-1-1 0,1-1 0,-1 0 0,0-1 0,0-1 0,-1 0-1,0-1 1,14-12 0,12-13 18,-1-3-1,32-40 1,-63 69-26,2-4 9,-1 0 1,1 0-1,-2-1 0,0 0 0,0-1 0,-1 1 1,-1-1-1,-1 0 0,6-27 0,-7 24 3,0 0 0,-2 0 0,0 0 0,-1 0-1,-1-1 1,0 1 0,-1 0 0,-6-20 0,7 31-19,-1 0 0,-1 0 0,0 0 1,1 0-1,-2 0 0,1 1 0,-1-1 0,0 1 0,-8-9 1,10 12-2,0 0 0,0 0 0,0 1 0,0-1 1,0 1-1,0-1 0,0 1 0,0 0 0,-1 0 1,1 0-1,0 0 0,-1 0 0,1 1 0,-1-1 1,1 1-1,-1-1 0,1 1 0,-1 0 0,1 0 1,-1 0-1,1 0 0,-1 1 0,1-1 0,-1 1 1,1-1-1,-1 1 0,-2 1 0,-1 2-6,-1 0 0,1 0 0,0 0 0,0 1 0,1 0 0,-1 0 0,1 1 0,0 0 0,1-1 0,-1 2 0,-6 11 0,2 1-16,0-1 1,1 1-1,-5 22 1,8-25 9,1 1 1,2-1 0,-1 1 0,2-1-1,0 31 1,2-35 5,0 0 0,1 0 0,0 0 0,1 0 0,0 0 0,1-1 0,1 1 0,8 16 0,-4-16 18,1 0 0,0 0 0,1-1 0,0 0-1,1-1 1,24 16 0,-31-22 1,1-1 0,-1 0 1,1 0-1,0 0 0,0-1 1,0 0-1,0 0 0,1-1 0,-1 1 1,0-1-1,1-1 0,-1 1 0,1-1 1,-1 0-1,1-1 0,-1 0 0,0 0 1,1 0-1,-1-1 0,0 1 0,0-1 1,9-5-1,0 0 16,-1-1 1,1 0-1,-1-2 0,-1 1 1,0-2-1,0 0 1,16-18-1,-9 5 9,17-26 1,4-4 20,-34 45-49,27-37 28,-32 44-34,-1-1 0,1 1 0,-1-1 0,0 1-1,0-1 1,0 0 0,0 0 0,0 0 0,-1 1 0,1-1 0,-1 0 0,0 0 0,1 0 0,-1 0 0,-1 0 0,1-3 0,-1 6-2,1-1 0,0 0 1,0 1-1,0-1 1,-1 1-1,1-1 1,0 1-1,-1-1 0,1 0 1,-1 1-1,1 0 1,0-1-1,-1 1 1,1-1-1,-1 1 1,1-1-1,-1 1 0,1 0 1,-1-1-1,0 1 1,1 0-1,-1 0 1,1-1-1,-1 1 0,0 0 1,1 0-1,-1 0 1,0 0-1,-23 5 0,-16 17-34,27-13 24,0 1 1,1 0-1,1 1 1,-13 14-1,19-18 13,-1 0-1,1 1 1,1-1-1,0 1 1,0 0-1,0 1 0,1-1 1,-4 16-1,4-14 2,1-1-1,0 1 0,1 0 1,0 0-1,0 0 0,1 0 1,0 0-1,1-1 0,0 1 1,1 0-1,0 0 0,0-1 1,1 1-1,0-1 0,9 18 1,-6-15 7,1 0 0,1 0-1,0 0 1,10 10 0,-13-16-4,0-1 0,1 0 0,0-1 0,0 0 0,0 0 0,0 0 0,1 0 0,0-1 0,8 3 0,1-1 2,1 0 1,-1-2-1,1 1 0,-1-2 0,1 0 0,0-1 1,0-1-1,27-3 0,-17-1-6,0-2 0,0 0 0,0-2 0,37-16 0,-46 15 7,-1-1 0,1-1 1,-2 0-1,1-1 1,-2-1-1,0-1 1,0 0-1,-1-1 1,-1 0-1,-1-1 0,12-18 1,-21 28-29,1 0 0,-1 0 0,0 0 0,0-1 0,-1 1 1,0-1-1,0 1 0,-1-1 0,2-10 0,-3 14 7,0-1 1,0 0-1,0 0 0,-1 0 1,1 1-1,-1-1 0,0 0 0,0 0 1,0 1-1,0-1 0,-1 1 1,0-1-1,1 1 0,-1 0 1,-1-1-1,1 1 0,0 0 1,-4-3-1,-2-1-14,0 0 1,0 0 0,-1 1-1,0 0 1,-16-8-1,19 11 14,0 0-1,0 1 0,0 0 0,0 0 1,-1 0-1,1 1 0,-1 0 1,1 1-1,-1-1 0,-10 2 1,15-1 1,0 1 1,0 0 0,0 1 0,0-1 0,1 0-1,-1 0 1,1 1 0,-1-1 0,1 1 0,-1-1 0,1 1-1,0 0 1,0-1 0,0 1 0,0 0 0,0 0-1,-1 3 1,-1 1-74,0 2-1,0-1 0,-2 13 1,4 4-372,2-17-2384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47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0 4312,'0'0'8528,"2"12"-8154,7 36 682,6 94-1,-13-15-256,-4 129 598,-3-175-521,7 112 0,-3-166-675,1-22-115,-1 0 0,1 1 1,0-1-1,1 1 0,-1-1 1,2 6-1,4 22 835,-3-24-803,-2-1 135,-5-8 171,2-1-411,1 0 1,0 0-1,1-1 0,-1 1 0,0 0 1,0-1-1,1 1 0,-1-1 0,0 1 1,1-1-1,0 0 0,-1 1 1,1-2-1,-3-6 32,-16-42 239,-37-68 1,35 70 11,33 138-73,-7-59-222,0-4 1,0 1 0,18 50-1,5 8 12,-13-37 5,-15-47-11,1 0 0,-1 0 0,0 0 1,1 1-1,-1-1 0,1 0 0,0 0 0,-1 0 0,1 0 0,0 0 1,-1 0-1,1 0 0,0 0 0,0 0 0,0-1 0,0 1 1,1 1-1,-1-2-3,0 0 0,-1 0 0,1 0 1,0 0-1,0 0 0,-1 0 0,1 0 1,0 0-1,-1 0 0,1 0 0,0 0 1,0 0-1,-1-1 0,1 1 0,0 0 1,-1 0-1,1-1 0,0 1 0,-1-1 1,1 1-1,0-1 0,5-5 19,-1 1 0,1-1 0,-1 0 0,6-12 0,4-2 21,104-98 344,-95 90-245,-22 27-423,4-3 577,-4 8-3735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49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31 101 4616,'0'0'8118,"10"-5"-7930,2-1-119,-6 2 12,1 0 0,0 1 0,13-5 1,-19 3 395,-1 2-382,1 0 0,-1 0 0,1 0-1,0 0 1,0 0 0,0 0 0,2-3 0,-2 5-59,-1 0 1,1 0-1,0 0 1,-1 0-1,1 0 1,0 0 0,-1 0-1,1 0 1,-1 0-1,0 0 1,1 0 0,-1 0-1,0 0 1,0-1-1,1-1 1,1-8 346,3 2 151,-1 14-43,0 18 42,-3-20-554,1 15 153,-1-1 0,0 1 1,-3 23-1,0 5 23,2-6-17,3 165 520,15 86 406,-20-203-713,0-4 115,1-58-280,0 7 43,3-23-141,-1 1 1,0 0 0,-1 0-1,-1-1 1,0 1 0,0 0-1,-5 18 1,12-91 283,2-80-281,4-36-25,-1 78-74,-5-1-1,-13-194 1,6 286-10,0 0-1,0 1 1,0-1 0,-1 0-1,-1 1 1,1-1 0,-9-15-1,9 11 52,1 6-8,-8 16-8,-6 13 20,1 2 0,2-1 0,-13 33 1,-20 36 326,18-28 227,49-117-206,12-28-310,-22 57-57,15-26 58,-24 46-62,0 0 0,0 1 1,0-1-1,0 1 0,1-1 1,-1 1-1,1 0 1,0 0-1,7-3 0,-11 5-11,1 1-1,0-1 0,-1 1 0,1 0 0,0-1 1,-1 1-1,1 0 0,0-1 0,-1 1 1,1 0-1,0 0 0,0 0 0,-1 0 0,1 0 1,0 0-1,0 0 0,-1 0 0,1 0 1,1 0-1,9 15 12,-10-14-14,27 62 65,-23-48-33,1-1 1,1 0 0,16 26 0,-19-34-228,4 7 679,-8-13-568,0 0-1,0 1 1,0-1 0,0 0-1,0 0 1,1 0 0,-1 1-1,0-1 1,0 0 0,0 0-1,0 0 1,1 0 0,-1 0 0,0 1-1,0-1 1,0 0 0,1 0-1,-1 0 1,0 0 0,0 0-1,1 0 1,-1 0 0,0 0-1,0 0 1,1 0 0,-1 0-1,0 0 1,0 0 0,1 0-1,-1 0 1,0 0 0,0 0 0,0 0-1,1 0 1,-1 0 0,0 0-1,0 0 1,1-1 0,-1 1-1,0 0 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51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 5920,'0'0'8346,"2"10"-7931,0 0-300,0 1 52,0-1 0,-1 1 1,1 20-1,-2-14 267,7 31 0,-1-4-38,-1-9 131,2-1 0,21 64 0,-27-96-452,-1 0-1,1 0 0,0 0 1,0 0-1,0 0 1,1 0-1,-1 0 0,0-1 1,3 3-1,-4-4-63,0 0-1,0 0 1,0 0-1,0 1 0,0-1 1,0 0-1,1 0 1,-1 0-1,0 0 1,0 0-1,0 0 0,0 0 1,0 0-1,0 0 1,0 0-1,1 0 1,-1 0-1,0 0 0,0 0 1,0 0-1,0 0 1,0 0-1,0 0 0,1 0 1,-1 0-1,0 0 1,0 0-1,0 0 1,0 0-1,0 0 0,0 0 1,0 0-1,1 0 1,-1 0-1,0 0 1,0 0-1,0 0 0,0-1 1,0 1-1,0 0 1,0 0-1,0 0 1,0 0-1,0 0 0,1 0 1,-1 0-1,0 0 1,0-1-1,0 1 1,0-16 180,-5-39 75,2-1 0,3 1-1,2-1 1,16-95-1,-17 146-219,1-1 0,0 1 1,-1 0-1,2 0 0,-1 0 0,1 0 0,-1 0 0,1 0 0,1 1 0,-1-1 0,6-4 0,-8 7-25,1-1-1,0 1 1,1 1-1,-1-1 1,0 0-1,1 1 1,-1-1 0,1 1-1,-1-1 1,1 1-1,-1 0 1,1 0-1,0 1 1,0-1-1,-1 0 1,1 1 0,0 0-1,0-1 1,0 1-1,0 0 1,0 1-1,-1-1 1,1 0-1,4 2 1,10 4 127,1 1 0,-1 0 0,0 1 0,-1 1 0,0 1 0,0 0 0,22 20 0,-38-30-79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1:52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6328,'0'0'10578,"3"12"-10250,0-4-253,0 0 15,-1 1 1,1-1 0,-2 1 0,1-1 0,-1 1 0,0 0-1,-1-1 1,-1 15 0,-4 13 1402,-2 69-1,5-102-1258,1-1-129,6-1 460,25 1-235,-18 0-275,1-2 0,0 0 0,22-3 0,-22 1-25,0 1-1,0 1 0,0 0 0,16 2 0,-24-1-34,1-1-1,-1 1 0,1-1 0,-1 0 0,1-1 0,0 0 1,-1 1-1,1-2 0,-1 1 0,0 0 0,1-1 1,-1 0-1,0-1 0,0 1 0,7-5 0,19-19-2998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3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9848,'0'0'1248,"79"8"-720,10-4 8,48-8-96,12-2 0,12-2 88,-18-2 0,-12 2-16,-14-4 0,-2-10-48,-12 4-8,-5 2-256,-49 10-9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2:00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0 958 4416,'0'0'8830,"11"3"-8604,33 6-4,-41-9-184,1 0 1,-1 0-1,0-1 0,0 1 0,0-1 0,0 0 0,0 0 0,0 0 0,0 0 1,0 0-1,0-1 0,-1 1 0,6-5 0,13-5 246,4 3 92,30-13 0,-47 17-327,0 0 1,0 0 0,-1-1 0,1 0 0,-1-1 0,0 0-1,8-9 1,-2 0 22,39-42 250,64-94 0,-31 33-104,7-11 82,-77 104-185,0-1 0,-2 0 0,14-39-1,-23 53-61,0-2 0,0 1-1,-2 0 1,0-1 0,0 1-1,-1-1 1,-1 0-1,0 0 1,-1 1 0,0-1-1,-1 1 1,-7-25-1,-1-8 130,10 45-182,0 1 1,0-1-1,0 1 1,-1 0-1,1-1 1,0 1-1,0 0 1,0-1-1,-1 1 1,1 0-1,0-1 0,0 1 1,-1 0-1,1-1 1,0 1-1,-1 0 1,1 0-1,0-1 1,-1 1-1,1 0 1,0 0-1,-1 0 1,1 0-1,-1-1 1,1 1-1,0 0 1,-1 0-1,1 0 1,-1 0-1,1 0 0,-1 0 1,-14 7-30,11-5 19,0 1 1,1 0-1,-1 0 1,1 0 0,-4 6-1,-4 10 4,0 0 0,2 1 0,-10 31-1,-15 67-13,26-88 18,-21 112 2,21-94 0,1 1 0,-1 57 0,1 0 0,4-75 1,-2 26 5,-2 0 0,-28 104 0,23-123 25,-20 54 75,27-80-61,-1-1 0,0 0 0,-1 0 0,0 0 0,-15 16 0,7-11 26,5-4 29,-1-1 0,0 0 0,-20 15-1,25-22-70,1-1-1,-1 1 0,1-1 0,-1 0 0,0-1 0,0 1 0,-13 2 0,17-4-9,0-1-1,-1 0 1,1 0-1,0 0 1,0 0-1,0 0 0,-1-1 1,1 1-1,0-1 1,0 1-1,0-1 1,0 0-1,0 0 0,0 0 1,0 0-1,0 0 1,0 0-1,1 0 1,-1-1-1,0 1 0,1-1 1,-1 1-1,1-1 1,-1 1-1,1-1 1,-2-2-1,2 2-7,0-1-1,0 1 1,0 0 0,0 0 0,0-1-1,0 1 1,0 0 0,1-1 0,-1 1-1,1-1 1,0 1 0,0-1-1,0 1 1,0-1 0,0 1 0,0-1-1,1 1 1,-1-1 0,1 1-1,-1 0 1,1-1 0,0 1 0,0 0-1,0-1 1,1 1 0,1-2-1,8-16 2,2 0-1,0 1 1,1 1-1,1 0 0,1 1 1,33-29-1,-17 16-5,-28 27-3,0-1 1,1 1-1,-1 0 1,1 0 0,0 1-1,-1-1 1,1 1-1,1 0 1,-1 0-1,0 1 1,0-1 0,1 1-1,-1 0 1,0 1-1,1-1 1,-1 1-1,1 0 1,-1 0 0,1 1-1,-1 0 1,0 0-1,1 0 1,-1 1-1,0-1 1,0 1 0,0 0-1,0 1 1,0-1-1,0 1 1,7 6-1,0 2 4,-1 0-1,-1 1 1,1 0-1,-2 1 1,10 17-1,-12-19-20,0 0 0,0-1 0,1 0 0,0 0 0,1-1 0,0 0 1,0 0-1,13 9 0,-15-14 2,1 0 0,-1 0 0,1-1 0,-1 0 0,1 0 0,11 2 1,-14-4 18,-1-1 1,1 1-1,0-1 1,0 0-1,0-1 1,0 1-1,0-1 1,0 0-1,-1 0 1,1 0-1,0-1 1,4-2-1,43-14 93,-37 13-75,0-1 0,0 0-1,20-11 1,-19 6-10,0-1-1,-1 0 1,24-26 0,-26 25 1,72-63 117,-56 51-50,-12 14-62,-16 10-23,-1 1 1,0 0-1,0 0 0,1 0 0,-1-1 1,0 1-1,0 0 0,1 0 1,-1 0-1,0 0 0,1-1 1,-1 1-1,0 0 0,1 0 1,-1 0-1,0 0 0,1 0 1,-1 0-1,0 0 0,1 0 0,-1 0 1,0 0-1,1 0 0,-1 0 1,0 0-1,0 0 0,1 0 1,-1 0-1,0 1 0,1-1 1,-1 0-1,0 0 0,1 0 0,-1 0 1,0 1-1,0-1 0,1 0 1,-1 0-1,0 1 0,0-1 1,0 0-1,1 0 0,-1 1 1,0-1-1,0 0 0,0 1 1,0-1-1,1 0 0,-1 0 0,0 1 1,0-1-1,0 0 0,0 1 1,0-1-1,0 1 0,-21 0 44,8 0-18,-1 2 0,2 0 0,-1 0 0,0 1 0,1 1 0,-1 0 0,1 1 0,1 0 0,-16 11 0,19-11-12,0 0 0,0 1 0,1 0 0,0 1 0,1 0 1,-1 0-1,1 0 0,1 0 0,0 1 0,0 0 0,1 0 0,-7 20 0,8-17 1,0 0 0,1 0-1,0 1 1,1-1 0,1 1 0,0-1-1,2 17 1,-2-24-5,0 0-1,1 0 1,0 0 0,0 0-1,1 0 1,-1-1-1,1 1 1,0-1 0,0 1-1,0-1 1,1 0-1,0 1 1,0-1 0,0-1-1,0 1 1,0 0-1,1-1 1,0 0 0,-1 1-1,1-2 1,6 5-1,-8-7-3,-1 0 0,1 1-1,0-1 1,0 0-1,-1 0 1,1 0 0,0 0-1,0 0 1,-1 0 0,1 0-1,0-1 1,-1 1-1,1-1 1,0 1 0,-1-1-1,1 0 1,-1 1-1,1-1 1,-1 0 0,1 0-1,-1 0 1,1 0 0,-1-1-1,0 1 1,0 0-1,0 0 1,1-1 0,-1 1-1,1-3 1,5-5 13,-1-1 1,11-21 0,0-4 33,22-68 0,-32 81-17,-2 0 1,-1 0-1,0-1 1,1-37-1,-5 77-2,1 0 0,1 0 0,1 0 0,0-1 0,2 1 0,7 22 0,-8-30-26,0 0 1,0-1 0,1 1 0,-1-1-1,2 1 1,-1-2 0,2 1-1,-1 0 1,1-1 0,0-1 0,0 1-1,0-1 1,14 9 0,-17-14-4,0 1 1,-1-1-1,1 0 0,0-1 1,-1 1-1,1-1 1,0 1-1,0-1 1,0 0-1,-1-1 1,1 1-1,0 0 0,0-1 1,-1 0-1,1 0 1,0 0-1,-1-1 1,1 1-1,-1-1 1,1 0-1,-1 0 0,4-3 1,3-1 14,0-1 1,-1-1 0,0 0-1,0 0 1,14-17-1,-13 11 12,0 1 0,-1-1 0,-1-1 0,0 0-1,0 0 1,-2 0 0,0-1 0,-1 0 0,0 0 0,-1 0-1,-1-1 1,-1 1 0,0-1 0,-1 0 0,-2-20 0,-7 6 239,9 31-268,-1-1-1,1 1 1,-1-1 0,1 1-1,-1 0 1,1-1 0,-1 1-1,1 0 1,-1-1 0,1 1-1,0 0 1,-1 0 0,1 0 0,0 0-1,-1-1 1,1 1 0,-1 0-1,1 0 1,0 0 0,-1 0-1,1 0 1,1 1 0,18 1 8,-16 0-11,1 0-1,-1 0 1,0 0-1,0 0 1,0 1-1,0 0 1,-1 0 0,1 0-1,-1 0 1,0 1-1,0-1 1,0 1-1,0 0 1,0 0-1,-1 0 1,0 0-1,0 0 1,0 0-1,0 1 1,1 5-1,2 10-15,0 0-1,-2 0 0,1 30 1,0-13 8,-2-9 6,-2-18-1,1-1 1,0 1-1,0-1 1,1 1 0,0-1-1,1 0 1,-1 0 0,9 16-1,-10-24 7,0 0 0,0 0 0,0 0 0,0 0-1,1 0 1,-1 0 0,0-1 0,0 1 0,1 0-1,-1-1 1,1 1 0,-1 0 0,1-1 0,-1 0-1,1 1 1,-1-1 0,1 0 0,-1 0 0,1 0-1,-1 0 1,1 0 0,-1 0 0,1 0 0,-1-1-1,1 1 1,-1-1 0,1 1 0,-1-1 0,1 1-1,-1-1 1,3-1 0,2-1 7,0-1 1,0 1-1,0-1 1,0-1-1,8-7 1,22-29 40,-2-1 0,-2-1 0,36-64 0,-66 104-39,1-1-1,-1 1 1,1 0 0,0 0-1,-1 0 1,1 0 0,4-2 0,-6 4-10,-1 1 0,1-1 0,-1 1 0,0 0 0,1-1 0,-1 1 1,1 0-1,-1 0 0,1-1 0,-1 1 0,1 0 0,0 0 1,-1 0-1,1 0 0,-1-1 0,1 1 0,-1 0 0,1 0 0,0 0 1,-1 0-1,1 0 0,-1 0 0,1 1 0,-1-1 0,1 0 1,0 0-1,-1 0 0,1 0 0,-1 1 0,1-1 0,-1 0 0,1 1 1,-1-1-1,1 0 0,-1 1 0,0-1 0,1 1 0,-1-1 1,1 0-1,-1 1 0,0-1 0,1 1 0,-1-1 0,0 1 1,0-1-1,1 1 0,-1-1 0,0 1 0,0 0 0,0-1 0,0 1 1,0-1-1,0 2 0,4 16 23,-1 0 1,0 1-1,-2-1 1,0 1-1,-1-1 1,-1 1-1,0-1 1,-6 21-1,6-16 78,1-22-99,0-1-1,0 0 0,0 0 0,0 0 0,0 0 1,0 0-1,0 0 0,0 0 0,0 0 0,0 0 1,0 0-1,0 1 0,0-1 0,0 0 0,1 0 0,-1 0 1,0 0-1,0 0 0,0 0 0,0 0 0,0 0 1,0 0-1,0 0 0,0 0 0,0 0 0,0 0 1,0 0-1,1 0 0,-1 0 0,0 0 0,0 0 1,0 0-1,0 0 0,0 0 0,0 0 0,0 0 0,0 0 1,0 0-1,0 0 0,1 0 0,-1 0 0,0 0 1,0 0-1,0 0 0,0 0 0,0 0 0,0 0 1,0 0-1,0 0 0,0 0 0,0 0 0,0 0 1,1 0-1,-1 0 0,0 0 0,7-12 88,4-7-23,1 1 0,23-29 0,3-4 58,-38 50-118,1 0 0,-1 0 0,1 0 0,0 0 0,-1 0 1,1 0-1,0 0 0,0 1 0,0-1 0,0 0 0,-1 0 0,1 1 0,0-1 0,0 0 0,0 1 0,1-1 0,-1 1 0,0-1 0,0 1 0,0 0 0,0-1 0,0 1 0,0 0 0,1 0 0,0 0 0,-1 0-1,0 1 0,0 0 0,0-1-1,0 1 1,0 0 0,0 0-1,0-1 1,0 1 0,0 0 0,0 0-1,0 0 1,-1 0 0,1 0-1,0 0 1,-1 1 0,1-1 0,-1 0-1,1 0 1,-1 0 0,0 1-1,1-1 1,-1 2 0,3 9 16,-1 1-1,-1-1 1,1 19 0,-2-26-5,0 0 0,-1 1 0,1-1 0,-1 0 0,0 0-1,-1 0 1,1 1 0,-1-1 0,0-1 0,-5 9 0,7-11 64,1-3-25,5-6 2,10-11-7,9-18 12,-18 23-30,2 1 0,0 0 0,0 0 0,1 1 0,0 0 0,14-10 0,-23 20-28,-1 0-1,0 1 1,1-1-1,0 1 1,-1-1-1,1 1 1,-1 0-1,1-1 1,0 1 0,-1-1-1,1 1 1,0 0-1,-1 0 1,1-1-1,0 1 1,-1 0-1,1 0 1,0 0-1,0 0 1,-1 0-1,1 0 1,0 0-1,0 0 1,-1 0 0,1 0-1,0 0 1,-1 0-1,1 0 1,0 1-1,0-1 1,-1 0-1,1 1 1,-1-1-1,1 0 1,0 1-1,-1-1 1,1 1-1,-1-1 1,1 1 0,-1-1-1,1 1 1,-1-1-1,1 1 1,-1 0-1,1-1 1,-1 1-1,0-1 1,1 1-1,-1 0 1,0 0-1,0-1 1,0 1-1,1 0 1,-1-1 0,0 1-1,0 1 1,1 8-18,0 0 0,-1 0 1,-1 16-1,1-4 21,2 2-23,10 38 0,-11-60 13,0 1 0,0-1 1,0 1-1,0-1 1,1 0-1,-1 1 1,1-1-1,0 0 1,0 0-1,0 0 1,0 0-1,0-1 0,0 1 1,0 0-1,0-1 1,1 0-1,-1 1 1,1-1-1,-1 0 1,1 0-1,-1-1 0,1 1 1,-1 0-1,1-1 1,0 1-1,-1-1 1,1 0-1,0 0 1,0 0-1,-1 0 1,1-1-1,0 1 0,-1-1 1,1 0-1,-1 1 1,4-3-1,6-2 6,-1-1 0,0 0 0,0-1 0,0 0 0,16-15 0,10-6 7,-36 27-9,0 0-2,0 1 1,0 0-1,-1-1 1,1 1-1,0-1 1,-1 1-1,1-1 1,-1 0-1,1 1 1,0-1-1,-1 0 1,1 1-1,-1-1 1,0 0-1,1 0 1,-1 1-1,1-1 1,-1 0-1,0 0 1,0 0-1,0 1 1,1-2-1,-1 2 0,0-1 0,-1 1 0,1 0 0,0 0 0,0 0 0,0 0 0,0 0 0,0 0 0,0-1 0,-1 1 0,1 0 0,0 0 0,0 0 0,0 0 0,0 0 0,0 0 0,-1 0 0,1 0 0,0 0 0,0 0 0,0 0 0,-1 0 0,1-1 0,0 1 0,0 0 0,0 0 0,0 1 0,-1-1 0,1 0 0,0 0 0,0 0 0,0 0 0,0 0 0,-1 0 0,1 0 0,0 0 0,0 0 0,0 0 0,0 0 0,-1 0 0,1 0 0,0 1 0,0-1 0,0 0 0,0 0 0,0 0 0,0 0 0,-1 0 0,1 1 0,0-1 0,0 0 0,0 0 0,0 0 0,0 0 0,0 1 0,0-1 0,0 0 0,-9 10 0,3 0 0,0 0 0,1 0 0,0 1 0,1 0 0,0 0 0,1 0 0,1 0 0,-1 0 0,2 1 0,-1-1 0,2 1 0,-1-1 0,2 1 0,-1-1 0,2 1 0,4 20 0,-5-30 0,0 1 0,0-1 0,1 0 0,-1 0 0,1 0 0,-1 0 0,1-1 0,0 1 0,-1 0 0,1-1 0,0 1 0,0-1 0,0 1 0,4 1 0,-5-3 0,0 1 0,0 0 0,1-1 0,-1 1 0,0-1 0,1 1 0,-1-1 0,0 0 0,1 0 0,-1 0 0,1 1 0,-1-1 0,0 0 0,1-1 0,-1 1 0,1 0 0,-1 0 0,0-1 0,1 1 0,-1 0 0,0-1 0,1 0 0,-1 1 0,0-1 0,3-1 0,3-4 0,0-1 0,-1 0 0,1 0 0,-1-1 0,0 0 0,-1 0 0,0 0 0,0-1 0,-1 1 0,0-1 0,-1 0 0,0 0 0,0-1 0,-1 1 0,0-1 0,0 1 0,-1-1 0,-1 0 0,0 1 0,0-1 0,0 0 0,-1 1 0,-1-1 0,-4-15 0,6 25 2,0-1 0,-1 0 0,1 1-1,0-1 1,0 1 0,-1-1 0,1 0-1,0 1 1,-1-1 0,1 1 0,-1-1-1,1 1 1,-1-1 0,1 1 0,-1 0 0,1-1-1,-1 1 1,1 0 0,-1-1 0,0 1-1,1 0 1,-1-1 0,1 1 0,-1 0-1,0 0 1,1 0 0,-1 0 0,0 0-1,1 0 1,-1 0 0,0 0 0,1 0 0,-1 0-1,0 0 1,1 0 0,-1 0 0,1 0-1,-1 1 1,0-1 0,1 0 0,-1 1-1,0-1 1,-9 2 20,9-2 0,2 1-20,0 0 1,1-1-1,-1 1 0,0-1 0,0 1 0,1-1 0,-1 0 1,0 1-1,0-1 0,3 0 0,15-9-2,0 0 0,0 1 0,22-5 0,-34 11 0,0 0 0,0 1 0,0 0 0,1 1 0,-1 0 0,0 0 0,0 0 0,1 1 0,-1 0 0,0 0 0,0 1 0,10 3 0,-10-2 0,-1 0 0,0 0 0,0 0 0,0 1 0,0-1 0,-1 2 0,1-1 0,-1 0 0,0 1 0,6 7 0,-1 3 1,-1 0 1,15 30-1,-15-27 9,-1 0 30,1-1 1,1 0-1,0 0 0,1-1 1,15 17-1,-23-30-21,1-1-1,0 1 0,-1 0 1,1-1-1,1 0 1,-1 0-1,0 0 0,0 0 1,1-1-1,-1 0 1,1 0-1,-1 0 1,1 0-1,0-1 0,-1 0 1,1 0-1,-1 0 1,1 0-1,0-1 0,6-1 1,2-1-5,0 0 1,-1-1-1,1-1 1,-1 0-1,0-1 1,13-7-1,5-8-22,-1 0 0,-1-2 0,47-50 0,-27 19-3222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2:04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1029 7024,'0'0'3149,"11"-5"-2201,-1 0-712,-3 2-67,1 0 1,-1-1-1,0 0 0,0-1 0,0 0 0,0 0 0,-1 0 0,8-9 1,12-19 478,-1-2 0,-2 0 0,-2-1 1,33-77-1,-47 98-428,0-1 0,-1 0 0,-1 0 1,-1-1-1,0 1 0,2-26 0,-6 38-112,0 1-1,0 0 1,0 0-1,-1 0 1,1 0 0,-1 0-1,0 0 1,0 0-1,0 0 1,0 0-1,-1 0 1,1 0 0,-1 0-1,1 1 1,-1-1-1,0 1 1,0-1-1,-3-1 1,5 3 288,26 5 232,0 6-493,0 2-1,43 26 1,-63-34-119,0 0 1,0 0-1,-1 0 1,1 1-1,-1 0 0,0 0 1,-1 1-1,1-1 1,-1 1-1,0 0 0,-1 0 1,1 0-1,-1 1 1,0-1-1,-1 1 1,0 0-1,0 0 0,0 0 1,-1 0-1,1 7 1,-1 14 19,0-1 1,-2 0 0,-9 53 0,2-15 28,7-54-54,0 0 6,0-1 0,0 1-1,1-1 1,0 1-1,1 0 1,1-1 0,2 11-1,-4-19-13,1 0 0,0-1 0,0 1 0,0-1 0,1 1 0,-1-1 0,0 0 0,0 1 0,1-1 0,-1 0 0,1 0-1,-1 0 1,1 0 0,-1 0 0,1 0 0,0 0 0,0-1 0,-1 1 0,1-1 0,0 1 0,0-1 0,-1 1 0,1-1 0,0 0 0,0 0 0,0 0-1,0 0 1,0 0 0,-1-1 0,1 1 0,0-1 0,3 0 0,5-2 0,0 0 1,0-1-1,0 0 0,13-7 1,2-5 0,0 0 0,0-1 0,28-28 0,65-72 18,-38 37 14,12-21 14,-29 29 38,-61 70-79,0 0-1,0 0 1,0-1 0,0 1 0,0-1 0,-1 0 0,1 1 0,2-6 0,-5 8-8,0 0 0,0 0 0,1 0 0,-1 0 0,0 1 0,1-1 0,-1 0 0,0 0 0,1 1 0,-1-1 0,0 0-1,1 1 1,-1-1 0,0 1 0,1-1 0,-1 1 0,1-1 0,-1 1 0,1 0 0,0-1 0,-1 2 0,-3 1 0,-26 23 10,7-7 28,-39 41-1,-64 87 178,118-136-195,0 0-1,0 0 0,1 1 1,1 0-1,0 1 1,1-1-1,0 1 0,1 0 1,-4 19-1,7-26-7,0 0-1,1 0 1,0 0 0,0 0-1,0 0 1,1 0-1,0 0 1,0 0-1,0-1 1,4 10 0,-4-11-5,1 0 0,0-1 0,1 1 0,-1 0 1,1-1-1,0 0 0,-1 1 0,1-1 0,1 0 0,-1-1 1,0 1-1,1 0 0,0-1 0,-1 0 0,9 4 1,-7-4-4,0-1 0,0 1 0,0-1 1,0 0-1,1 0 0,-1 0 0,0-1 1,1 0-1,-1 0 0,0 0 0,1-1 1,-1 0-1,0 0 0,0 0 0,0 0 1,0-1-1,0 0 0,0 0 0,0 0 1,0-1-1,-1 0 0,1 0 0,-1 0 0,7-6 1,2-3 3,0-1 1,0-1-1,-2 0 1,1-1-1,16-29 1,-17 23-7,-1 0 0,0-1 0,-2 0 1,7-29-1,-5 6 29,6-55 0,-16 73 20,0 27-51,0 0 0,0 0 0,0 0 0,0 1 0,0-1 0,0 0 0,0 0 0,0 0 0,0 0 0,0 0 1,0 0-1,0 0 0,0 0 0,0 0 0,0 0 0,0 0 0,0 0 0,0 0 0,0 0 0,0 0 0,0 0 1,0 1-1,0-1 0,0 0 0,0 0 0,0 0 0,-1 0 0,1 0 0,0 0 0,0 0 0,0 0 0,0 0 1,0 0-1,0 0 0,0 0 0,0 0 0,0 0 0,0 0 0,0 0 0,0 0 0,0 0 0,0 0 0,-1 0 1,1 0-1,0 0 0,0 0 0,0 0 0,0 0 0,0 0 0,0 0 0,0 0 0,0 0 0,0 0 0,0-1 1,0 1-1,0 0 0,0 0 0,0 0 0,0 0 0,0 0 0,0 0 0,-1 0 0,1 0 0,0 0 0,-4 16 46,-8 31-15,3-11-20,-4 39 1,11-64-12,1-1 0,1 1 0,0 0 0,1 0 0,0 0 0,0-1 0,1 1 1,4 12-1,-3-15-1,0 0 1,0 0 0,0-1-1,1 1 1,0-1 0,6 8-1,-8-13 2,0 0-1,0 0 0,0 0 0,0 0 0,0-1 0,0 1 1,1-1-1,-1 1 0,0-1 0,1 0 0,0 0 1,-1 0-1,1 0 0,0-1 0,-1 1 0,1-1 1,0 1-1,-1-1 0,1 0 0,0 0 0,0 0 0,3-1 1,5-1 5,1 0 0,-1-1 0,0 0 0,0 0 0,0-2 0,0 1 0,-1-1 0,17-11 0,2-5 6,39-35 1,-32 26-2,-10 7 8,-2-2 0,0 0 0,-2-1 0,24-36 0,-35 40 30,-10 22-47,-1 0-1,1-1 1,-1 1-1,0-1 1,0 0-1,1 1 0,-1-1 1,0 1-1,0-1 1,0 1-1,0-1 1,0 0-1,0 1 1,0-1-1,0 1 0,0-1 1,0 0-1,0 1 1,0-1-1,0 1 1,0-1-1,0 0 1,0 1-1,-1-1 0,1 1 1,0-1-1,-1 1 1,1-1-1,0 1 1,-1-1-1,1 1 0,-1-1 1,-1 1 2,-1 1 1,1 0-1,-1 0 0,1 0 1,0 0-1,0 1 0,0-1 1,-1 1-1,1-1 0,0 1 1,1 0-1,-3 2 0,2-3-1,-18 19 2,2 0 1,0 1-1,-25 37 0,-35 78-21,73-125 14,0-1 0,0 1 1,1 0-1,1 1 1,-4 19-1,6-27-3,1 0 1,-1 0-1,1 1 0,0-1 1,1 0-1,-1 0 0,1 1 1,-1-1-1,1 0 0,1 0 1,-1 0-1,0 0 0,1 0 1,0 0-1,0-1 0,0 1 1,0 0-1,5 5 0,-4-7 2,-1 0 0,1 0 0,0-1 0,0 1-1,0-1 1,-1 1 0,1-1 0,0 0 0,1 0 0,-1 0-1,0 0 1,0-1 0,0 1 0,0-1 0,1 0 0,-1 0-1,0 0 1,0-1 0,6 0 0,-2 0-1,0-1 1,0 1-1,0-1 1,0-1-1,0 1 0,-1-1 1,11-7-1,-7 3 3,-1 0-1,0-1 0,0-1 1,-1 0-1,0 0 0,0 0 0,5-11 1,42-77 27,-39 66-11,-1-2-5,-1-1-1,-1 0 1,-2-1 0,-1 0 0,-2 0 0,-1-1 0,2-48 0,-5 2-4,-5 0 0,-11-89 0,10 140 6,-2 0 1,-1 1-1,-2 0 1,-1 0-1,-13-32 1,21 61-14,-1 1 1,1-1-1,0 1 1,0-1-1,0 1 1,-1-1-1,1 1 1,0 0-1,0-1 1,-1 1-1,1 0 1,0-1-1,-1 1 1,1 0-1,0-1 1,-1 1-1,1 0 1,-1 0-1,1-1 1,-1 1-1,1 0 1,0 0-1,-1 0 1,1 0-1,-1-1 0,1 1 1,-1 0-1,1 0 1,-1 0-1,1 0 1,-1 0-1,1 0 1,-1 0-1,1 0 1,-1 1-1,1-1 1,-1 0-1,1 0 1,0 0-1,-1 0 1,1 1-1,-1-1 1,1 0-1,-1 1 1,-14 14-34,5 7 24,1 0-1,2 1 0,0 0 0,1 0 1,1 0-1,-2 36 0,-5 245-94,12-251 94,0 1-23,2 1 1,3-1 0,21 101-1,-25-151 30,17 49-24,-17-50 25,0 0 0,0 0 1,1 0-1,0 0 0,-1-1 1,1 1-1,0 0 0,0-1 0,1 1 1,-1-1-1,0 0 0,1 0 0,5 4 1,-4-4 8,0 0 1,0 0 0,0 0-1,0 0 1,0-1 0,1 0-1,-1 1 1,1-2 0,-1 1-1,1 0 1,-1-1 0,1 0-1,0 0 1,-1 0 0,1-1-1,-1 0 1,1 0 0,-1 0-1,5-2 1,1-1 3,0-1 1,-1 0 0,0-1-1,0 0 1,0 0-1,-1-1 1,0 0-1,0 0 1,-1-1-1,0 0 1,0-1-1,8-14 1,-1-1 26,-1 0 0,-1-1 0,14-45 1,-20 46 2,-6 23-38,1 1 0,-1-1 1,0 1-1,0-1 0,1 1 0,-1-1 1,0 1-1,0-1 0,0 0 0,0 1 1,0-1-1,0 1 0,0-1 0,0 1 1,0-1-1,0 0 0,0 1 0,-1-1 0,1 1 1,0-1-1,0 1 0,-1-1 0,1 1 1,0-1-1,0 1 0,-1-1 0,1 1 1,-1-1-1,1 1 0,0-1 0,-1 1 1,1 0-1,-1-1 0,0 1 0,-3 12 32,-1 0-28,-40 104 79,40-98-74,0-1 0,1 0 1,2 1-1,-2 36 1,3-41-6,1 5 5,4 32 0,-4-45-10,1-1-1,0 1 0,0-1 0,1 0 1,-1 0-1,1 0 0,0 0 0,0 0 1,0 0-1,0 0 0,1 0 0,4 4 1,-5-7 1,-1 0 1,1 0 0,0 0-1,0 0 1,0 0 0,0 0-1,0 0 1,0-1 0,0 1-1,1-1 1,-1 0 0,0 1-1,0-1 1,0 0 0,0 0-1,1-1 1,-1 1 0,0 0 0,0-1-1,0 1 1,0-1 0,0 0-1,0 0 1,0 1 0,0-1-1,3-2 1,2-1 8,0 0-1,0 0 1,0-1 0,0 0-1,9-9 1,-4-1 12,0 0 1,0 0-1,15-29 1,23-57 104,-39 78-88,-4 8 110,-1 0 0,6-26 0,-13 43-144,-1 1 0,1 0-1,-1 0 1,1 0 0,0 0-1,0 0 1,0 0 0,1 0-1,-1 4 1,-3 8 2,-4 17 6,1 1-1,1 0 0,2 0 1,0 57-1,4-87-10,0 0 0,1 1 0,-1-1 0,1 1 0,-1-1 0,1 1 0,0-1 0,0 0 0,1 0 0,-1 1 0,1-1 0,-1 0 0,1 0 0,0 0 0,3 3 0,-4-5-2,0 0 0,1 0 1,-1 0-1,1 0 0,-1 0 0,0 0 0,1-1 0,-1 1 0,1-1 1,0 1-1,-1-1 0,1 1 0,0-1 0,-1 0 0,1 0 0,0 1 1,-1-1-1,1-1 0,0 1 0,-1 0 0,1 0 0,-1-1 0,1 1 1,0 0-1,-1-1 0,1 0 0,-1 1 0,1-1 0,-1 0 0,1 0 1,-1 0-1,3-2 0,3-4 8,1 0 1,-1 0-1,-1-1 1,1 0-1,-1-1 1,-1 1-1,1-1 1,-2 0-1,6-14 1,-5 14-4,19-47 66,-2 0 1,17-69-1,-33 106 106,-6 20-177,-1 1 0,1 0 0,0 0 0,0-1 0,0 1 0,0 0 0,0 0 0,0-1 0,0 1 0,0 0 0,1 0 0,0 3 0,1 5 0,2 21 0,2 0 1,13 43 0,-17-67-3,0 0 1,1 1-1,0-1 0,0 0 1,1-1-1,0 1 0,0 0 1,1-1-1,-1 0 1,2 0-1,-1-1 0,0 1 1,1-1-1,0 0 0,0-1 1,8 5-1,-11-7 1,1-1 0,-1 0 1,1 0-1,0 0 0,-1 0 0,1-1 0,0 1 0,-1-1 0,1 0 1,0 0-1,0 0 0,0-1 0,-1 1 0,1-1 0,0 0 0,-1 0 1,1 0-1,-1 0 0,1-1 0,-1 0 0,1 0 0,-1 1 0,0-2 1,0 1-1,0 0 0,0-1 0,4-4 0,1-2 4,0 0 0,0-1 0,-1 0 0,-1 0 0,1 0 0,-2-1 0,6-14 0,5-14 34,-3 0-1,-1-1 0,-1-1 1,6-55-1,-18 80 81,2 30-79,3 15-57,-2 1-1,-2 0 1,0-1 0,-2 1-1,-8 38 1,10-66 11,-1 6 10,0 0-1,-1 0 1,0 0-1,0 0 1,-4 7-1,5-14-3,1 1 1,-1-1-1,0 1 0,0-1 1,0 1-1,0-1 0,0 0 1,0 0-1,0 1 0,-1-1 1,1 0-1,0 0 0,-1 0 1,1 0-1,-1-1 0,1 1 1,-1 0-1,1 0 0,-1-1 1,0 1-1,1-1 0,-1 0 1,0 1-1,1-1 0,-1 0 1,0 0-1,1 0 0,-1 0 1,0 0-1,-1-1 0,-4 1-9,7 0 8,-1 0 0,1 0 0,-1 1 0,1-1 0,-1 0 0,0 0 0,1 0 0,-1 0 0,1 0 0,-1 0 0,1 0 0,-1 0 0,1-1 0,-1 1 0,1 0 0,-1 0 0,1 0 0,-1 0 0,1-1 0,-1 1 0,1 0 0,-1-1 0,1 1 0,-1 0 0,1-1 0,0 1 0,-1 0 0,1-1 0,0 1 0,-1-1 0,0 0 0,25-3-6,-9 2 7,0 0 0,-1 1 0,1 1 0,0 0 0,0 1 0,0 1 0,0 0 0,20 7 0,-14-4 0,0-2 0,0 0 0,28 1 0,-12-6-207,0-1-1,42-10 1,-67 8-420,-9 1-2700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2:04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13672,'0'0'864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2:10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211 608 5016,'0'0'3976,"-11"-2"-3606,6 1-362,-39-3 555,40 4-467,1 0 0,0 1 0,-1-1 0,1 1-1,-1 0 1,1 0 0,0 0 0,0 0 0,-1 0-1,1 1 1,0 0 0,0 0 0,1-1 0,-4 4-1,-5 5 282,-2 1 29,1 1-1,0 0 1,-18 24-1,27-31-352,1-1 1,-1 0-1,1 1 0,0 0 0,0-1 1,0 1-1,1 0 0,0 0 0,0 0 1,0 0-1,0 0 0,1 0 0,0 0 1,0 0-1,0 1 0,1-1 0,0 5 1,1-4-8,0 0 1,0 0 0,0 0 0,1 0 0,0-1 0,0 1 0,0-1 0,0 0-1,1 0 1,0 0 0,0 0 0,1-1 0,-1 1 0,1-1 0,0 0 0,9 5 0,-4-3-11,0-1 1,0 0 0,1-1 0,-1 0-1,1-1 1,0 0 0,0-1 0,15 2 0,-16-3-13,1 0 1,-1-1 0,1 0 0,-1 0 0,1-1 0,-1 0 0,0-1-1,1 0 1,-1-1 0,0 0 0,0-1 0,-1 0 0,1 0 0,-1-1-1,0 0 1,17-13 0,7-10 35,-1-2 0,-2 0 0,-1-2 1,-1-2-1,-2 0 0,-1-2 0,-2 0 0,-2-2 0,-1-1 0,-2 0 0,-2-1 0,-1-1 0,9-42 0,-19 61-7,-1-1 0,-1 1 0,-1-1 0,-1 1 0,-1-1-1,-1 0 1,-8-42 0,3 45 70,-1 0 0,-19-35 0,26 54-117,0 0-1,0 1 1,0-1-1,0 1 1,-1-1-1,1 0 1,0 1-1,0-1 1,-1 1-1,1-1 1,-1 1-1,1-1 1,0 1-1,-1-1 1,1 1-1,-1-1 1,1 1-1,-1-1 1,1 1-1,-1 0 1,1-1-1,-1 1 1,1 0-1,-1-1 1,0 1-1,1 0 1,-1 0-1,0 0 1,1 0-1,-1 0 0,1 0 1,-1-1-1,0 1 1,1 1-1,-1-1 1,0 0-1,1 0 1,-1 0-1,0 0 1,1 0-1,-1 0 1,1 1-1,-1-1 1,0 0-1,1 1 1,-1-1-1,1 0 1,-1 1-1,1-1 1,-1 1-1,1-1 1,-1 0-1,1 1 1,0-1-1,-1 1 1,1 0-1,-1 0 1,-3 5 28,0 0 1,0 1-1,-4 12 0,-2 7 14,1 0 0,2 1-1,-8 48 1,0 86 84,13-133-103,-5 319 323,6-319-263,-4 38-1,-1 12 327,9-62 25,-3-16-431,0 0 1,1 0-1,-1 0 0,0 0 0,0 0 0,1 0 0,-1-1 0,0 1 0,0 0 1,1 0-1,-1 0 0,0 0 0,0 0 0,0 0 0,1 0 0,-1 0 0,0-1 1,0 1-1,0 0 0,1 0 0,-1 0 0,0-1 0,0 1 0,0 0 0,0 0 1,1 0-1,-1-1 0,0 1 0,0 0 0,0 0 0,0-1 0,0 1 0,15-35 266,-11 26-257,-3 6-10,47-105 254,-39 91-199,1 0 0,0 1-1,1 0 1,15-17 0,-24 31-50,0 0-1,0 0 1,0 0 0,0 0 0,1 1 0,-1-1 0,0 1-1,1-1 1,-1 1 0,1 0 0,0 0 0,5-2 0,-7 3-8,1 0 0,-1 0 1,1 0-1,-1 0 0,1 1 0,0-1 1,-1 0-1,1 1 0,-1-1 0,1 1 1,-1-1-1,0 1 0,1 0 0,-1-1 1,1 1-1,-1 0 0,0 0 1,0 0-1,0 0 0,1 0 0,-1 1 1,0-1-1,0 0 0,-1 0 0,3 3 1,7 15 3,0 0 0,-1 1 0,-1 0 0,-1 1 0,-1-1-1,7 40 1,-3-12 15,-9-44-17,0 0-1,0 0 0,1 0 1,-1 0-1,1 0 0,0 0 0,0 0 1,0-1-1,0 1 0,1-1 1,-1 1-1,1-1 0,0 0 0,0 0 1,0 0-1,0-1 0,1 1 1,-1-1-1,1 1 0,5 1 1,-4-2-2,-1-1 0,1 0 0,0 0 0,-1-1 0,1 1 1,0-1-1,-1 0 0,1 0 0,0-1 0,0 1 1,-1-1-1,1 0 0,0-1 0,-1 1 0,1-1 0,-1 1 1,0-2-1,5-1 0,12-9 18,1-1-1,-2-1 1,0 0 0,0-2-1,-2 0 1,0-1 0,-1-1-1,-1-1 1,19-30 0,-16 16 54,-18 32-67,1-1 1,-2 1-1,1 0 1,0-1-1,0 1 1,-1 0-1,1-1 1,-1 1-1,0-1 1,0 1-1,0-1 1,0 1-1,0-3 1,-1 4-8,1 0 1,-1 0-1,1 0 1,-1 1-1,0-1 1,1 0-1,-1 1 1,0-1-1,0 0 1,1 1-1,-1-1 1,0 1-1,0-1 1,0 1-1,0-1 1,0 1-1,0 0 1,0-1-1,1 1 1,-1 0-1,0 0 1,0 0-1,0 0 1,0 0-1,0 0 1,-2 0-1,0 0-6,-1 0 0,1 1 0,0-1 0,0 1 0,0 0 0,0 0 0,-4 1 0,-2 3 2,1 1 0,0 0 0,-1 0 0,2 0 0,-1 1 0,1 1 0,0-1 0,1 1 0,-1 0 0,2 0 0,-9 15 0,6-7 10,0 1 0,1-1 0,1 1 1,1 1-1,-6 27 0,10-36 6,0 0 0,1 0-1,0 0 1,0 0 0,1 0 0,2 10 0,-2-15-7,0-1 0,0 1 0,0-1 0,0 0 0,1 1 0,-1-1 0,1 0 0,2 3 0,-3-5-4,0 0 0,0 1 0,0-1 0,0 0 0,0 0 0,1-1 1,-1 1-1,0 0 0,0 0 0,1 0 0,-1-1 0,0 1 0,1-1 0,-1 1 0,1-1 0,-1 0 0,1 1 0,-1-1 0,3 0 0,-2 0 4,0-1 0,1 1 0,-1-1-1,0 0 1,0 1 0,0-1 0,0 0 0,0 0-1,0 0 1,0-1 0,0 1 0,0 0 0,-1-1-1,1 1 1,0-1 0,-1 0 0,3-2-1,22-36 87,-24 36-84,14-28 58,-2-1-1,-1-1 0,-1 0 1,-2-1-1,7-42 1,1-4 153,-11 115 29,-1 13-216,9 50 7,-12-86-45,0-1 0,0 1 0,1 0-1,0-1 1,1 0 0,9 14 0,-10-18-1,-1-1 0,2 1 0,-1-1 1,0 0-1,1 0 0,0 0 0,11 7 1,-14-11 5,0 0 0,0 0 0,0 0 0,0 0 0,0-1 0,1 1 0,-1-1 0,0 0 0,0 1 0,0-1 0,1 0 0,-1 0 1,0-1-1,0 1 0,0 0 0,1-1 0,-1 1 0,0-1 0,0 0 0,0 1 0,0-1 0,0 0 0,0 0 0,0-1 0,0 1 0,-1 0 1,4-3-1,12-11 17,0-1 1,-1-1 0,-1 0 0,-1 0 0,-1-2 0,15-25 0,-1-5 67,29-73 1,-54 116-74,0 3-4,-1-1-1,1 1 1,-1-1 0,0 1 0,0-1 0,0 1 0,0-1-1,-1 0 1,1 1 0,-1-1 0,0-4 0,0 7-7,0 1 0,0 0 1,0 0-1,0 0 0,-1 0 1,1-1-1,0 1 1,0 0-1,0 0 0,0 0 1,0 0-1,0-1 0,0 1 1,0 0-1,0 0 1,-1 0-1,1 0 0,0 0 1,0 0-1,0 0 0,0-1 1,0 1-1,-1 0 1,1 0-1,0 0 0,0 0 1,0 0-1,0 0 0,-1 0 1,1 0-1,0 0 0,0 0 1,0 0-1,0 0 1,-1 0-1,1 0 0,0 0 1,0 0-1,0 0 0,-1 0 1,1 0-1,0 0 1,0 0-1,0 0 0,0 0 1,0 1-1,-1-1 0,1 0 1,0 0-1,0 0 1,0 0-1,0 0 0,0 0 1,-1 1-1,1-1 0,0 0 1,0 0-1,0 0 0,0 0 1,0 0-1,0 1 1,-9 11 13,8-8-6,-19 19 23,16-20-24,0 1 1,0 0-1,1 0 1,0 1-1,0-1 1,0 1-1,0-1 1,1 1-1,-3 8 1,4-10-3,0 0 0,0 1 1,1-1-1,0 1 0,0-1 0,0 0 0,0 1 1,0-1-1,1 1 0,0-1 0,-1 0 0,1 1 1,0-1-1,1 0 0,-1 0 0,1 0 0,-1 0 1,1 0-1,0 0 0,0 0 0,0 0 0,0-1 1,1 1-1,4 3 0,-4-2 0,1 0 0,-1 0 0,1 0-1,-1 0 1,-1 1 0,1-1 0,0 1 0,2 9 0,11 44 39,-12-43-28,10 29-1,-12-37-7,1 0-1,0-1 1,1 1 0,-1-1 0,2 0 0,-1 0 0,7 8 0,-8-12-7,-1 0 0,1 0-1,0 0 1,0-1 0,0 1 0,0-1 0,0 1 0,0-1 0,0 0-1,1 0 1,-1-1 0,0 1 0,1-1 0,-1 1 0,0-1-1,1 0 1,-1 0 0,4-1 0,8-1 3,-1-1 1,0 0 0,0-1-1,0 0 1,0-1-1,-1-1 1,19-10-1,-9 2 12,-1 0 0,0-1 0,23-23 0,-8-1 25,-28 28-2,0 1 1,1 0 0,22-17-1,-77 65 117,18-20-157,-8 2 19,1 3-1,2 0 1,-36 34 0,63-52-11,1 0 1,0 1 0,0 0-1,0 0 1,0 0 0,1 0 0,0 1-1,1-1 1,-1 1 0,1 0-1,0 0 1,1-1 0,-1 11 0,2-16-10,0 0 1,0 0 0,0 0-1,0-1 1,0 1-1,0 0 1,0 0 0,0-1-1,0 1 1,1 0 0,-1-1-1,0 1 1,1 0 0,-1 0-1,0-1 1,1 1 0,-1-1-1,1 1 1,-1 0 0,1-1-1,-1 1 1,1-1-1,-1 1 1,1-1 0,0 1-1,-1-1 1,1 0 0,0 1-1,-1-1 1,1 0 0,0 0-1,0 1 1,-1-1 0,1 0-1,0 0 1,0 0 0,-1 0-1,1 0 1,0 0-1,0 0 1,-1 0 0,1 0-1,0 0 1,0 0 0,0-1-1,5 0 2,0-1-1,0 0 1,0 0-1,10-6 1,-1 0 4,-1-1 0,1-1 0,-2-1 0,1 0 0,-1 0 0,16-21 0,62-87 104,-60 75-55,-22 34-40,-7 9-7,-1-1 0,1 1 0,-1 0 0,0 0 0,0-1 0,0 1 0,0-1 0,0 1-1,0-1 1,0 1 0,0-1 0,0-2 0,0 8 3,0 0-1,0 0 1,0 0 0,1 0-1,-1-1 1,1 1-1,3 4 1,4 9-4,8 34-21,-15-42 10,1 0-1,0 1 0,1-1 0,-1-1 1,2 1-1,-1-1 0,1 1 0,0-1 1,7 8-1,-9-13 7,0 0 0,-1-1 0,1 1 0,0-1-1,1 1 1,-1-1 0,0 0 0,0 0 0,1 0 0,0-1 0,-1 1 0,1-1 0,0 0 0,-1 0 0,1 0 0,6 0 0,-3-1 1,-1-1 1,1 0 0,-1 0-1,1 0 1,-1-1 0,1 0-1,-1 0 1,0-1 0,6-3-1,12-7-7,-1-1 0,0-1-1,32-28 1,2-9-15,-54 47 44,-12 13-15,1 5-7,-2-1 0,-13 16 0,13-18 8,1 1 1,-12 19 0,18-26-11,1 1 0,0 0 0,0 0 1,0 0-1,0 1 0,1-1 0,0 0 1,0 1-1,0-1 0,0 9 0,2-10-2,-1 0 1,1 0-1,0-1 0,0 1 0,1 0 1,-1 0-1,1 0 0,-1-1 0,1 1 1,1-1-1,-1 1 0,0-1 0,1 0 1,-1 0-1,1 0 0,0 0 0,0 0 1,0-1-1,1 1 0,-1-1 0,0 0 1,1 0-1,0 0 0,-1-1 0,6 2 1,-2 1 4,1-2 0,0 1 0,0-1 0,0 0 0,0-1 0,0 0 0,0 0 0,0-1 0,0 0 0,0 0 0,1-1 0,7-1 1,-6-2-5,0 1 0,-1-2 0,0 1 0,0-1 0,0 0 0,0-1 1,-1 0-1,9-9 0,4-4 0,32-38 0,-17 12 12,-1-2 1,-3-1-1,38-76 0,-53 87-9,-1 0 0,-2-1 1,-1 0-1,-2-1 0,10-73 0,-18 90-3,-2 0 1,-1-31 0,-1 47-1,1-1-1,-1 1 1,0-1 0,-1 1 0,1-1 0,-1 1 0,-1 0 0,1 0 0,-1 0 0,0 0 0,0 0 0,-8-9 0,10 14 0,1 0 0,-1 0 0,0 0 0,0 0 0,0 1 0,0-1 0,0 0 0,0 1 0,0-1 0,0 1-1,0-1 1,-1 1 0,1-1 0,0 1 0,0 0 0,0-1 0,-1 1 0,1 0 0,0 0 0,0 0 0,0 0 0,-3 0 0,2 1-1,-1 0 1,1 0-1,0 0 1,-1 0 0,1 0-1,0 0 1,0 1-1,0-1 1,0 1 0,-3 3-1,-2 3-2,0 0-1,0 0 0,1 1 1,-6 12-1,2-2-1,2 1 1,0 0-1,2 0 0,0 1 0,1 0 0,1 0 0,1 0 1,0 0-1,2 1 0,1-1 0,3 33 0,3-8-4,1-1 0,3 0 0,2 0-1,22 57 1,-30-91 3,1-1 0,0 1 0,1-1 0,0 0 0,1 0 0,0-1 0,0 0 0,1 0 0,0-1 0,10 9 0,-13-13 3,0-1 0,-1 0 0,1 0 0,0 0 0,1 0 0,-1-1 0,0 0 0,1 0 0,-1 0 0,1 0 0,0-1 0,0 0 0,-1-1 0,1 1 0,0-1 0,0 0-1,0 0 1,0-1 0,-1 0 0,1 0 0,0 0 0,6-3 0,-1 0 5,0 0 0,0-1 0,0-1 0,-1 0 0,0 0 1,0-1-1,0 0 0,-1-1 0,0 0 0,-1 0 0,1-1 0,-2 0 0,1 0 0,-1-1 0,-1 0 0,0 0 0,0-1 0,-1 0 0,0 0 0,-1 0 0,0 0 0,-1-1 1,3-15-1,-5 15 6,1 1 0,-2-1 0,1 1 0,-1-1 0,-4-20 0,4 30-5,0 0 0,-1 0-1,1 0 1,-1 0-1,1 0 1,-1 0-1,0 0 1,0 0 0,0 0-1,0 0 1,0 1-1,0-1 1,0 0 0,0 1-1,-1-1 1,1 1-1,-1 0 1,1-1-1,-1 1 1,0 0 0,1 0-1,-1 0 1,0 0-1,0 0 1,0 0-1,0 1 1,0-1 0,0 0-1,0 1 1,0 0-1,0-1 1,0 1 0,0 0-1,0 0 1,0 0-1,0 0 1,0 1-1,0-1 1,0 1 0,-3 0-1,-2 1 1,0 1 0,0 0-1,0 0 1,1 1 0,-1-1-1,1 1 1,0 1 0,0-1-1,0 1 1,1 0 0,-1 1-1,1-1 1,0 1 0,1 0-1,-1 0 1,-3 9 0,3-7-2,1 0 0,0 0-1,1 0 1,0 0 0,0 1 0,1-1 0,0 1 0,0 0 0,1 0 0,0 0 0,1-1 0,0 1 0,1 13 0,2-9-1,0 0 0,0-1 0,2 1 1,-1-1-1,1 0 0,1 0 0,0 0 0,16 21 1,-16-25-1,0-1-1,1 0 1,0 0 0,0 0 0,1-1 0,0 0 0,0 0 0,0-1 0,1 0 0,0 0 0,0-1 0,12 4 0,-16-7 2,0-1-1,-1 1 1,1-1 0,0 0-1,0 0 1,0 0-1,0-1 1,0 1-1,0-1 1,0-1 0,0 1-1,-1-1 1,1 1-1,0-1 1,-1-1 0,0 1-1,1-1 1,-1 1-1,7-8 1,4-2 8,0-1 1,-2-1-1,20-25 1,-20 24-2,-2-1 1,0 0 0,14-30 0,-22 38-2,1-1-1,-1 1 1,0-1 0,-1 0 0,0 0 0,-1-1-1,0 1 1,0 0 0,-1-16 0,0 24-6,-1 0 0,1 0 0,0 0 0,0 0 0,0 0 0,-1 0 0,1 1 0,0-1 1,-1 0-1,1 0 0,-1 0 0,1 0 0,-1 0 0,0 1 0,1-1 0,-1 0 0,0 1 0,1-1 0,-1 0 0,0 1 0,0-1 0,0 1 1,0-1-1,1 1 0,-1-1 0,0 1 0,0 0 0,-1-1 0,1 1 0,0-1-1,0 1 1,0 0-1,0-1 1,0 1-1,0-1 1,0 1-1,1-1 1,-1 0-1,0 1 1,0-1-1,1 0 1,-1 1-1,-1-3 1,2 3-2,0 0 0,0 0 0,0 0 0,0 1 1,0-1-1,0 0 0,0 0 0,0 0 1,0 0-1,1 0 0,-1 0 0,0 0 1,0 1-1,0-1 0,-1 0 0,1 0 1,0 0-1,0 0 0,0 0 0,0 0 1,0 1-1,0-1 0,0 0 0,0 0 1,0 0-1,0 0 0,0 0 0,0 0 1,0 0-1,0 0 0,0 0 0,0 1 0,-1-1 1,1 0-1,0 0 0,0 0 0,0 0 1,0 0-1,0 0 0,0 0 0,0 0 1,0 0-1,-1 0 0,1 0 0,0 0 1,0 0-1,0 0 0,0 0 0,0 0 1,0 0-1,-1 0 0,1 0 0,0 0 1,0 0-1,0 0 0,0 0 0,0 0 0,0 0 1,0 0-1,-1 0 0,4 2 0,-1 0 0,0-1 0,1 1 0,-1 0 0,1-1 0,0 1 0,0-1 0,-1 0 0,1 0 0,5 1 0,15 7 0,-11-1 0,-1-1 0,0 2 1,-1 0-1,0 0 0,0 0 0,-1 1 0,-1 1 0,9 12 0,-6-5-1,-1 1 0,-1-1 0,-1 2 0,10 32 0,-12-30-18,-3-12 16,-1 1 0,2-1 0,0 0 0,7 14 1,-10-21 2,1-1 1,0 0 0,0 1-1,0-1 1,0 0 0,0 0 0,0 0-1,0 0 1,0 0 0,1 0-1,-1-1 1,1 1 0,0-1 0,-1 0-1,1 0 1,0 0 0,0 0-1,0 0 1,-1-1 0,7 2 0,-3-2-1,0 0 1,0 0 0,1-1 0,-1 0 0,0 0 0,0 0 0,0-1 0,0 0 0,-1 0 0,1 0 0,0-1 0,-1 0 0,1 0-1,-1 0 1,0-1 0,5-4 0,6-7 2,0 0-1,-2-1 0,16-21 1,-11 12 0,16-21 46,32-57 0,-64 97-44,0 0 0,0-1-1,-1 1 1,0 0 0,0-1 0,1-8 0,-3 13 1,-2 5-5,-3 12-2,-1 7 1,0-2 0,-12 26 0,9-25-16,1 1 0,-9 36 0,16-52 11,0 1 1,0 0-1,0-1 1,1 1-1,0 0 1,1 0-1,-1-1 0,1 1 1,1 0-1,-1-1 1,1 1-1,0-1 1,4 9-1,-4-11 6,0 0 0,0 0 0,1 0 0,-1 0 0,1 0 0,0 0 0,0-1 0,7 7 0,-8-9 3,-1 0 1,1 0-1,0 0 1,0-1-1,0 1 0,0 0 1,0-1-1,0 0 1,0 1-1,0-1 1,0 0-1,1 0 1,-1 0-1,0 0 0,0-1 1,0 1-1,0 0 1,0-1-1,0 1 1,0-1-1,0 0 0,2-1 1,4-2 12,-1 0 0,1 0 0,12-10 0,2-2 19,0 1 11,-1-2 0,0 0 0,18-21 1,19-15 76,-54 49-122,18-12 85,-22 15-86,0 1 0,0 0-1,0 0 1,0 0 0,0 0 0,0 0 0,0 0-1,0 0 1,0 0 0,0 0 0,0 0 0,0 0 0,1 0-1,-1 0 1,0 0 0,0 0 0,0-1 0,0 1-1,0 0 1,0 0 0,0 0 0,0 0 0,0 0-1,0 0 1,1 0 0,-1 0 0,0 0 0,0 0-1,0 0 1,0 0 0,0 0 0,0 0 0,0 1-1,0-1 1,0 0 0,1 0 0,-1 0 0,0 0-1,0 0 1,0 0 0,0 0 0,0 0 0,0 0 0,0 0-1,0 0 1,0 0 0,0 0 0,0 0 0,0 0-1,0 1 1,0-1 0,1 0 0,-1 0 0,0 0-1,0 0 1,0 0 0,0 0 0,0 0 0,-7 14 13,-33 47 18,-4-1 0,-64 68 0,71-90 9,50-39-25,44-16-31,25-8-28,-72 23 40,-1 1 0,1 0 0,0 0 0,0 1 0,0 0 0,15 2 1,-22-2 3,0 1 0,0 0 0,0-1 0,0 1 0,0 0 1,0 1-1,0-1 0,-1 0 0,1 1 0,0 0 1,-1-1-1,1 1 0,-1 0 0,1 0 0,-1 1 1,0-1-1,0 0 0,0 1 0,0-1 0,-1 1 1,1 0-1,-1-1 0,1 1 0,-1 0 0,0 0 1,0 0-1,0 0 0,-1 0 0,1 0 0,-1 0 1,1 0-1,-1 1 0,0-1 0,-1 5 0,0 8-4,-1-1-1,-1 0 0,-1 0 0,0 0 0,-9 23 0,4-15 8,-1-2 0,-1 1 1,-1-2-1,-1 1 0,-25 30 0,28-39-2,-2 0 0,1 0 0,-1-1 0,-1-1 0,0 0 0,-1-1 0,1 0 0,-2-1 0,-17 7 1,27-13 1,0 0 1,-1-1 0,1 0 0,0 0-1,-1 0 1,1-1 0,0 1 0,-1-1-1,1-1 1,-1 1 0,1-1 0,0 0-1,0 0 1,-8-3 0,11 3-3,0 0 0,0 0 0,0 0 0,0 0 0,0 0 0,0 0-1,0-1 1,0 1 0,1-1 0,-1 0 0,0 1 0,1-1 0,0 0 0,-1 0 0,1 0 0,0 0 0,0 0 0,0 0 0,0 0 0,0 0 0,1-1 0,-1 1 0,0 0 0,1 0-1,0-1 1,0 1 0,0 0 0,0-1 0,0 1 0,0 0 0,0-1 0,1 1 0,-1 0 0,1 0 0,1-4 0,1-3-1,1 0 0,0 0 0,0 1 0,1 0 0,0-1 0,1 1 0,0 1 0,12-14 1,-2 6 0,1 0 1,34-23-1,188-106-74,-203 120 59,-1-1-1,-1-2 0,57-59 1,-42 38 10,-45 45 3,10-11-1,0 0-1,0 0 1,11-19 0,-22 30 1,0-1 0,-1 0 0,0 1 0,0-1 0,0 0 0,0 0 0,-1 0 0,0 0-1,1-1 1,-1 1 0,-1 0 0,1-1 0,-1 1 0,0 0 0,0-1 0,0 1 0,0 0-1,-1-1 1,1 1 0,-3-6 0,2 8 1,0-1 1,-1 0-1,1 0 0,-1 1 0,0-1 0,0 1 0,0-1 0,0 1 1,0 0-1,0-1 0,-1 1 0,1 1 0,-1-1 0,0 0 1,1 0-1,-1 1 0,0 0 0,0 0 0,0-1 0,0 1 1,0 1-1,0-1 0,-3 0 0,2 1 1,0-1 0,0 1 0,0 0 0,0 0 0,0 1 0,0-1 0,0 1 0,1 0 0,-1 0 0,0 0 0,0 0 0,1 1 0,-1-1 0,1 1 0,-1 0 0,1 0 0,-6 6 0,4-4-3,1 1-1,0 0 1,1 0 0,-1 0-1,1 0 1,0 1 0,0-1-1,1 1 1,-1 0 0,1 0-1,1 0 1,-1 0-1,1 0 1,0 0 0,0 0-1,1 0 1,0 1 0,0-1-1,0 0 1,1 0 0,0 1-1,0-1 1,0 0-1,1 0 1,0 0 0,0-1-1,1 1 1,0 0 0,0-1-1,0 1 1,0-1 0,1 0-1,0 0 1,0-1 0,0 1-1,1-1 1,0 0-1,-1 0 1,1 0 0,1 0-1,-1-1 1,0 0 0,1 0-1,0-1 1,0 0 0,9 3-1,-5-3 4,-1-1 0,1-1 1,-1 1-1,1-2 0,0 1 0,-1-1 0,1 0 0,-1-1 1,0-1-1,1 1 0,-1-1 0,16-8 0,-11 4 3,-1 0-1,1-1 1,-2-1-1,1 0 1,-1-1-1,0 0 1,11-13-1,55-74 41,-68 83-31,-2 0 0,0-1 0,0 0 0,-1 0-1,6-22 1,-7 19 3,-4 13 2,0 0 1,0 0 0,0 0-1,-1 0 1,1-9 0,-2 13 40,-4 20 34,3-9-94,-6 43-10,-2-1 0,-3 1-1,-28 80 1,36-123 7,-1-1 0,0 0 0,-6 9 1,10-17 3,1 1 1,-1-1-1,0 0 1,0 0-1,1 1 1,-1-1 0,0 0-1,0 0 1,0 0-1,0 0 1,-1 0 0,1-1-1,0 1 1,0 0-1,0 0 1,-1-1-1,1 1 1,0-1 0,-1 1-1,1-1 1,-1 0-1,1 1 1,0-1-1,-1 0 1,1 0 0,-1 0-1,1 0 1,-1 0-1,1 0 1,-3-1 0,3 1-1,1-1 0,-1 1 0,1-1 1,-1 1-1,1 0 0,-1-1 0,1 1 1,0-1-1,-1 1 0,1-1 0,0 1 1,-1-1-1,1 1 0,0-1 1,-1 0-1,1 1 0,0-1 0,0 1 1,0-1-1,0 0 0,0 1 0,0-1 1,0 0-1,0 1 0,0-1 1,0 1-1,0-1 0,0 0 0,0 1 1,0-1-1,0 0 0,1 1 0,-1-1 1,0 1-1,0-1 0,1 1 0,-1-2 1,17-23 16,-13 20-11,2-2-5,0 0 1,1 0-1,-1 1 1,1 0-1,0 0 1,1 0-1,0 1 1,0 1-1,10-6 1,11-3 23,40-11 1,-46 17-16,-7 2-1,0 2 0,27-4 0,2 0-41,-45 7 27,1 0 0,0 0 0,0 0 0,0 0 0,-1 0 1,1 0-1,0-1 0,0 1 0,0 0 0,-1-1 0,1 1 0,0-1 0,0 1 1,-1-1-1,1 1 0,0-1 0,-1 1 0,1-2 0,-1 2-172,0 0-1,0-1 1,0 1 0,0-1-1,0 1 1,0-1-1,0 1 1,0-1 0,-1 1-1,1 0 1,0-1-1,0 1 1,-1-1-1,1 1 1,0 0 0,0-1-1,-1 1 1,1 0-1,0-1 1,-1 1 0,1 0-1,0 0 1,-1-1-1,0 1 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2:10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13560,'0'0'632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2:11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1 148 8240,'0'0'344,"129"-26"216,-32 20 0,24 6-112,22 0 8,14-2 48,30-11 8,27 1-120,-33-6 0,-38-8-120,-22-18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2:14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1 585 4512,'0'0'3300,"11"7"-2935,-4-4-301,5 4 59,1-1-1,-1 0 1,1-1-1,1 0 0,13 3 1,-9-4 130,1-1 0,-1-1 1,0-1-1,1 0 0,24-3 1,-31 1-91,-1-1 0,1 0 0,0-1 0,0-1 1,-1 0-1,0 0 0,0-1 0,0-1 0,12-7 1,0-3 255,0 0 0,38-38 0,-51 43-288,0 0-1,-1-1 1,0 0 0,-1-1-1,0 0 1,-1 0 0,6-17-1,3-10 210,-3 0-1,-1-2 1,-2 1-1,9-82 1,-13 76-25,-1-9 476,-2 49-200,-3 7-581,0 0 1,0 0-1,0 1 0,0-1 1,0 0-1,0 0 0,0 0 0,0 0 1,0 0-1,0 0 0,0 0 1,0 0-1,0 0 0,0 0 1,0 0-1,0 0 0,0 0 1,0 0-1,0 0 0,0 0 0,0 0 1,0 1-1,1-1 0,-1 0 1,0 0-1,0 0 0,0 0 1,0 0-1,0 0 0,0 0 1,0 0-1,0 0 0,0 0 0,0 0 1,0 0-1,0 0 0,0 0 1,0 0-1,1 0 0,-1 0 1,0 0-1,0 0 0,0 0 1,0 0-1,0 0 0,0 0 0,0-1 1,0 1-1,6 97 533,-6 8-289,2-1 122,-18 161 0,14-248-319,-2 0 0,0-1 0,-13 31 0,15-40-13,-1-1 0,0 0 0,0-1 0,0 1 0,-1-1 0,0 1 0,0-1 0,0 0 0,-1-1 0,1 1 0,-1-1 0,-1 0 0,-8 6 0,13-9-31,-1 0 0,0-1 0,0 1 0,0 0 0,0-1 0,1 0 0,-1 1 0,0-1 0,0 0 0,0 0 0,0 0 0,0 0 0,0 0 0,0-1 0,0 1 0,0 0 0,0-1 0,-2 0 0,0-1 8,1 0-1,0 0 1,-1 0 0,1-1 0,0 1-1,0-1 1,0 1 0,-4-6 0,0-1 23,1 0 1,0-1-1,0 1 0,1-1 1,-6-15-1,9 21-31,1 1 0,0-1 0,0 1 0,0-1 0,0 0 0,1 0 0,0 1 0,-1-1 0,1 0 0,1 0 0,-1 1 0,0-1 0,1 0 0,0 0 0,0 1 0,0-1 0,0 1 0,4-8 0,-3 8-7,1 0 1,-1-1 0,1 1 0,0 0-1,0 1 1,0-1 0,0 0 0,1 1 0,-1 0-1,1 0 1,-1 0 0,1 0 0,0 0-1,0 1 1,0-1 0,7 0 0,7-1 0,0 1 1,1 1-1,-1 1 1,33 4-1,-28-2-4,1-1 0,26-3 0,-42 2-7,0-1-1,0-1 1,-1 0-1,1 0 0,0-1 1,-1 1-1,1-2 1,-1 1-1,0-1 0,8-6 1,2-2 32,0-1 1,-1-1 0,0-1 0,-1 0-1,-1-1 1,-1-1 0,0 0-1,-1-1 1,-1 0 0,-1-1 0,0 0-1,7-22 1,-13 29 40,1 0 0,-2 0 0,0 0 1,0-1-1,-1 0 0,0-23 0,-1 25 88,-1 16-1,-4 30-70,1 0 0,3 37-1,0-35-46,0-4 7,1 0-1,7 38 1,-6-61-36,0 0 1,0 0-1,1 0 0,1 0 0,0-1 1,0 1-1,1-1 0,0 0 0,0-1 1,1 1-1,9 10 0,-10-15-8,-1-1 0,1 1 0,0-1 0,0 0 0,0 0 0,0-1 0,0 0-1,1 0 1,-1 0 0,1 0 0,-1-1 0,1 0 0,0 0 0,0 0 0,-1-1 0,1 0-1,0 0 1,10-2 0,-3 1 2,-1-1 1,0-1-1,0 0 0,0-1 0,0 0 0,0-1 0,17-10 1,-13 5 10,0-2 0,-1 0 1,0-1-1,-1-1 0,20-24 0,-10 7 46,37-61 0,23-67 124,-83 158-172,0-1 0,-1 1 0,1 0 0,0-1 0,-1 1 0,1 0 0,-1-1 0,1 1 0,-1-1 0,0 1 0,0-1 0,1 1 0,-1-1 0,0 1 0,-1-3 0,1 4-9,0 0 1,0 0-1,0 0 0,0-1 1,0 1-1,0 0 1,0 0-1,-1 0 0,1 0 1,0 0-1,0 0 0,0 0 1,0-1-1,-1 1 1,1 0-1,0 0 0,0 0 1,0 0-1,0 0 1,-1 0-1,1 0 0,0 0 1,0 0-1,0 0 0,0 0 1,-1 0-1,1 0 1,0 0-1,0 0 0,0 0 1,-1 0-1,1 0 0,0 0 1,0 0-1,0 0 1,0 0-1,-1 1 0,-12 9 64,-24 34-4,2 1 0,2 2 1,-40 75-1,67-109-44,0 0-1,0 0 1,1 1 0,-4 20 0,9-34-19,0 1 1,-1-1 0,1 0 0,0 1 0,0-1 0,0 1 0,0-1 0,0 1-1,0-1 1,0 1 0,0-1 0,0 0 0,0 1 0,0-1 0,1 1 0,-1-1 0,0 1-1,0-1 1,0 0 0,0 1 0,1-1 0,-1 1 0,0-1 0,0 0 0,1 1-1,-1-1 1,0 0 0,1 1 0,-1-1 0,0 0 0,1 0 0,-1 1 0,1-1-1,-1 0 1,0 0 0,1 0 0,-1 0 0,1 1 0,-1-1 0,0 0 0,1 0-1,-1 0 1,1 0 0,0 0 0,22-2 39,-17 1-41,30-1 12,-1 2 0,0 0 0,1 3 0,-1 1 0,45 11 0,-74-14-11,-1 0 0,1 1 0,-1 0 0,1 0-1,-1 1 1,0 0 0,0 0 0,0 0 0,0 0 0,0 1 0,-1-1 0,1 1 0,5 8 0,-5-6-1,-1 1 1,0 0 0,-1-1 0,1 1 0,-1 1 0,-1-1 0,1 0-1,-1 1 1,2 14 0,-3-10 6,0 0-1,-1 0 0,0 1 1,-1-1-1,0 0 1,-1 0-1,0 0 0,-1 0 1,0 0-1,-1 0 1,-1-1-1,0 1 1,0-1-1,-1-1 0,0 1 1,-1-1-1,-8 10 1,10-14-2,-1 1 0,1-2 0,-1 1 0,0-1 0,-1 0 0,1 0 0,-1 0 0,0-1 0,0 0 0,0-1 0,-1 1 0,1-1 0,-1-1 0,0 0 0,0 0 0,1 0 0,-1-1 0,-1 0 0,1 0 0,0-1 0,0 0 0,0-1 0,0 0 0,0 0 0,0-1 0,-12-3 0,5-1 15,-1 0 0,1 0 0,1-1-1,-1-1 1,1-1 0,-23-18 0,30 21-12,1 0 0,0 0 0,0-1 0,0 0 0,1 0 0,0 0 0,0-1 0,1 1 1,-1-1-1,2 0 0,-1-1 0,1 1 0,1-1 0,-2-8 0,2 7-1,1 0-1,0 0 1,0 0 0,1 0-1,1 0 1,-1 0-1,4-11 1,-3 14-3,2 0 0,-1 0 1,1 0-1,0 1 0,0-1 0,1 1 0,0-1 0,0 1 0,1 0 0,5-6 1,-3 4-12,1 0 1,-1 1 0,1 0-1,1 0 1,-1 1 0,1 0 0,0 0-1,0 1 1,1 0 0,0 1-1,-1 0 1,2 1 0,11-4 0,39-2-28,78-1 0,-88 8-2,-1-2 0,90-20 0,-127 20 34,0-1 0,-1 0 0,1-1 0,-1 0 0,0-1 0,-1-1 0,0 1 0,0-2 0,-1 0 0,0 0 0,10-11 0,-17 16 5,0-1 0,0 1 1,0-1-1,0 1 0,-1-1 1,0 0-1,0 0 0,0 0 1,0 0-1,-1 0 0,0-1 1,0 1-1,0 0 0,-1 0 1,0-1-1,0 1 0,-1-7 1,0 3-1,0 0 0,-1 1 1,0-1-1,0 1 0,-1 0 1,0-1-1,0 1 0,-1 1 1,-9-15-1,12 20-2,-1 0-1,1 0 1,-1 0 0,1 0-1,-1 1 1,1-1 0,-1 1-1,0-1 1,0 1 0,0-1-1,0 1 1,0 0 0,0 0-1,0 0 1,-1 0 0,1 1-1,0-1 1,0 0 0,-1 1-1,-1-1 1,1 1 1,0 1-1,0-1 1,0 1-1,0-1 1,0 1-1,0 0 1,1 0-1,-1 0 1,0 1-1,1-1 1,-1 1-1,1-1 1,-5 5-1,0 0 5,0 0 0,1 1 0,0 0 0,0 1 0,1-1-1,0 1 1,0 0 0,-6 15 0,7-10-1,0-1-1,1 0 1,0 1 0,1-1 0,1 1-1,0 0 1,0 0 0,1 0 0,1-1-1,0 1 1,1 0 0,1 0 0,0-1-1,0 0 1,1 1 0,1-1 0,0-1-1,0 1 1,1-1 0,1 0 0,0 0-1,0-1 1,1 0 0,1 0 0,0 0-1,0-2 1,0 1 0,1-1 0,1 0-1,-1-1 1,1 0 0,0-1-1,19 8 1,-16-9 10,9 3 19,0 0 0,1-1 0,30 4 0,-52-10-37,-1-1 0,1 0-1,-1 0 1,1 0 0,0 0 0,-1 0 0,1 0-1,-1 0 1,1-1 0,-1 1 0,1 0 0,0-1 0,-1 1-1,1-1 1,-1 0 0,0 1 0,1-1 0,-1 0 0,0 0-1,1 0 1,-1 0 0,0 0 0,0 0 0,0 0-1,0-1 1,0 1 0,0 0 0,0-1 0,0 1 0,-1 0-1,1-1 1,0 1 0,-1-1 0,1 1 0,0-4 0,-1 1-55,1-1 0,-1 1 0,0-1 0,0 1 0,-1-1 0,1 1 0,-1-1 0,0 1 0,0-1 0,-1 1 0,1 0 0,-1 0 0,-2-5 1,-22-30-3333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2:14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11 13360,'0'0'536,"-79"-6"-408,57 2 8,14 4 72,4 4 8,8-2-136,4 2 0,10-4-48,18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2:15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213 548 4912,'0'0'5481,"-15"3"-4908,-3 0-306,1 2-1,-31 11 1,41-13-162,0 0-1,1 0 1,-1 1 0,1 0 0,0 0 0,0 1 0,0 0 0,1 0-1,-1 0 1,1 0 0,1 1 0,-7 8 0,6-5 79,0 0 1,1 0-1,0 1 1,0 0-1,-4 16 1,8-22-125,-1-1 0,0 1 0,1-1 0,0 1 1,0 0-1,0-1 0,0 1 0,0-1 0,1 1 0,0 0 0,0-1 0,0 0 0,0 1 1,0-1-1,1 1 0,-1-1 0,1 0 0,0 0 0,3 4 0,2 1 29,0 0 1,0 0-1,1-1 0,0 0 1,1-1-1,-1 1 0,1-2 0,0 1 1,1-1-1,-1-1 0,1 0 1,0 0-1,0-1 0,1 0 0,-1 0 1,0-1-1,1-1 0,-1 0 0,1 0 1,0-1-1,-1-1 0,1 0 1,0 0-1,-1-1 0,13-3 0,-10 1 42,0 0-1,0-1 1,0 0-1,20-12 1,-29 15-91,0-1 1,-1 1-1,1-1 0,-1 0 1,0 0-1,0-1 0,0 1 0,0 0 1,0-1-1,-1 0 0,1 0 1,-1 0-1,0 0 0,0 0 1,-1 0-1,1 0 0,-1-1 1,1-5-1,-1 2 6,-1 0 0,0-1 1,0 1-1,-1 0 0,0 0 0,0-1 0,-1 1 1,0 0-1,-1 0 0,1 1 0,-1-1 0,-1 0 0,0 1 1,0 0-1,0 0 0,-11-13 0,11 15-21,0 0 0,-1 1 0,1 0 0,-1 0 0,0 0 0,0 0 0,0 1 0,-1-1 0,1 1 0,-1 1 0,0-1 0,1 1 0,-1 0 0,0 0-1,-1 1 1,1 0 0,0 0 0,0 0 0,0 1 0,-1 0 0,1 0 0,0 0 0,-8 2 0,14-2-23,-24 8 123,15-2-68,9-5-55,0-1 0,0 0-1,0 1 1,0-1-1,0 0 1,0 1-1,0-1 1,0 0-1,1 1 1,-1-1-1,0 0 1,0 1-1,0-1 1,0 0-1,0 0 1,1 1-1,-1-1 1,0 0-1,0 0 1,1 1-1,-1-1 1,0 0-1,0 0 1,1 0 0,-1 1-1,0-1 1,0 0-1,1 0 1,-1 0-1,0 0 1,1 0-1,0 1 1,1-1-2,0 1 0,1 0 0,-1-1 0,0 1 0,1-1 0,-1 0 0,1 1 0,-1-1 0,1-1 0,-1 1 0,1 0 0,-1 0 0,4-2 0,32-11-27,-33 11 28,9-4 6,0 0-1,0-2 0,-1 0 0,0 0 1,-1-1-1,0-1 0,0 0 0,-1 0 1,0-2-1,-1 1 0,0-1 0,-1 0 1,0-1-1,-1 0 0,9-20 0,1-2 44,-2 0-1,-2-2 0,-1 0 0,-2 0 0,-1-1 0,-3 0 1,6-68-1,-12 104-38,-1 1 2,0 0 0,0-1 0,0 1 0,0 0 0,0-1 0,0 1 0,0 0 1,0-1-1,0 1 0,0 0 0,-1-1 0,1 1 0,-1 0 0,1 0 0,-1-1 0,1 1 0,-1 0 1,-1-2-1,1 5 5,0 0 0,0 0 0,-1-1 1,2 1-1,-1 0 0,0 0 0,0 0 1,1 0-1,-1 1 0,1-1 0,-1 0 1,1 0-1,0 3 0,0-4-13,-38 323 247,21 11-120,7-117-76,9-201-52,-20 260 73,-2-120-7,18-133-51,-1-1 1,-2 1 0,0-1-1,-15 29 1,23-50-16,-1-1 1,0 1-1,0-1 1,0 1-1,0-1 0,0 1 1,0-1-1,0 1 0,-1-1 1,1 0-1,0 0 1,-1 0-1,1 0 0,-1 0 1,-2 2-1,3-3 1,0 0-1,0 0 1,1 0-1,-1 0 1,0 0-1,0 0 1,0 0 0,0 0-1,0 0 1,0 0-1,0-1 1,1 1-1,-1 0 1,0 0-1,0-1 1,0 1 0,0-1-1,1 1 1,-1-1-1,0 1 1,1-1-1,-2 0 1,-2-3 11,1-1 0,-1 0-1,1 1 1,0-1 0,0 0 0,0 0 0,1-1 0,-2-5-1,-3-9 28,1-1-1,1 0 0,1 0 0,1 0 0,1-1 1,1 1-1,1-1 0,0 1 0,2-1 1,1 1-1,0 0 0,1 0 0,2 0 0,0 1 1,1-1-1,1 1 0,20-36 0,-21 45 14,1 0 0,0 0 0,1 1-1,0 0 1,20-16 0,-23 21-27,-1 1 1,1 0 0,1 0-1,-1 1 1,0-1 0,1 2-1,-1-1 1,1 1 0,0 0-1,0 0 1,0 1 0,12-2-1,6 5 46,0 0-1,0 2 0,0 1 0,-1 0 1,0 2-1,28 12 0,15 3-52,-9-11-451,-39-9-2482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2:19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160 702 6016,'0'0'6160,"-10"12"-5679,-69 88 615,67-83-676,1 1-1,1 0 0,0 1 0,-14 38 0,23-52-300,0 0 1,0 0-1,1 0 0,-1 0 1,1 0-1,0 0 0,1 0 1,-1 0-1,1 0 0,0 0 1,0 0-1,0 0 1,1-1-1,0 1 0,0 0 1,5 7-1,-4-6-39,1-1-1,0 0 1,0 1-1,0-2 1,1 1 0,0-1-1,0 1 1,0-1-1,0-1 1,1 1 0,-1-1-1,8 4 1,-5-4-12,0-1 1,-1 0 0,1 0-1,0-1 1,0 1 0,0-2 0,1 1-1,-1-1 1,14-2 0,-5 0 55,0-2-1,-1 0 1,28-10 0,-38 11-91,0 0-1,0 0 1,0 0-1,0-1 0,-1 0 1,0 0-1,1 0 0,-2-1 1,1 0-1,0 0 1,-1 0-1,0 0 0,0-1 1,-1 1-1,1-1 1,-1 0-1,0 0 0,-1 0 1,0-1-1,0 1 0,0 0 1,-1-1-1,1 0 1,-1-10-1,0 1 27,-1 0 0,0 0 0,-2 1 0,0-1 0,0 0 0,-1 1 0,-1 0 0,-1-1 0,-8-18 0,10 29-28,0-1 0,0 1-1,0 0 1,-1 0 0,0 0 0,0 1-1,0-1 1,0 1 0,-1 0-1,1 0 1,-1 1 0,0-1-1,-10-4 1,11 6-5,0 0 0,1 1 0,-1 0 0,0 0 0,1 0 0,-1 0-1,0 0 1,0 1 0,0 0 0,0-1 0,0 2 0,0-1 0,1 0 0,-1 1 0,0 0-1,0-1 1,0 2 0,1-1 0,-1 0 0,0 1 0,1-1 0,-5 4 0,8-5-23,0 0 1,0 0 0,0 0 0,0 0 0,0 0-1,0 0 1,0 0 0,0 0 0,0 0 0,0 0-1,-1 0 1,1 0 0,0 0 0,0 0 0,0 0-1,0 0 1,0 0 0,0 1 0,0-1-1,0 0 1,0 0 0,0 0 0,0 0 0,0 0-1,0 0 1,0 0 0,0 0 0,0 0 0,0 0-1,-1 0 1,1 1 0,0-1 0,0 0 0,0 0-1,0 0 1,0 0 0,0 0 0,0 0-1,0 0 1,0 0 0,1 0 0,-1 1 0,0-1-1,0 0 1,0 0 0,0 0 0,0 0 0,0 0-1,0 0 1,0 0 0,0 0 0,0 0 0,0 0-1,0 0 1,0 1 0,0-1 0,0 0 0,0 0-1,1 0 1,-1 0 0,9 2 89,12-2-33,161-23 124,-168 20-165,0 1-1,1 1 1,-1 0 0,1 1 0,0 1 0,-1 0 0,0 1 0,17 4 0,-26-4-5,-1-1 1,1 1-1,0 0 1,-1 0-1,0 0 1,0 1-1,1-1 1,-1 1-1,-1 0 1,1 0-1,0 0 1,-1 1-1,0-1 1,1 1-1,-2 0 1,1 0-1,0 0 1,-1 0-1,1 1 1,-1-1-1,-1 1 1,1-1-1,-1 1 1,1 0-1,-1 0 1,0-1-1,-1 1 1,1 6-1,-1 22 42,-1 0-1,-9 49 0,5-42-8,-1 41-1,6-74-34,1 0 0,-1-1 1,1 1-1,1 0 0,-1-1 0,1 1 1,0-1-1,6 11 0,-8-15-7,1-1 0,0 1 0,0-1 1,-1 0-1,1 1 0,0-1 0,0 0 0,1 0 0,-1 0 1,0 1-1,0-1 0,0-1 0,1 1 0,-1 0 0,1 0 0,-1 0 1,0-1-1,1 1 0,-1-1 0,1 1 0,0-1 0,-1 1 1,1-1-1,-1 0 0,1 0 0,0 0 0,-1 0 0,1 0 0,-1 0 1,1-1-1,-1 1 0,1 0 0,0-1 0,-1 1 0,1-1 0,-1 1 1,0-1-1,1 0 0,-1 0 0,3-1 0,53-35 258,-43 21 493,-13 14-746,-1 1-1,1-1 1,0 1 0,-1-1-1,1 1 1,0-1 0,0 1-1,0-1 1,0 1 0,0 0-1,0-1 1,0 1 0,1 0-1,1-2 1,7-6 9,38-48 26,141-179 13,-169 204-55,0-1 0,-2 0 0,-2-2 0,-1 0 1,12-43-1,-12 24-2,-2-1 0,10-103 0,-20 124-1,-3-58 0,-2 75 0,0 0 0,-1 0 0,-1 1 0,0-1 0,-9-21 0,13 37 0,0 0 0,-1 0 0,1 0 0,-1 0 0,1 1 0,-1-1 0,1 0 0,-1 0 0,0 0 0,1 0 0,-1 1 0,0-1 0,0 0 0,0 1 0,-1-2 0,2 2 0,-1 0 0,1 0 0,-1 0 0,1 0 0,-1 0 0,1 0 0,-1 0 0,1 0 0,-1 0 0,1 0 0,-1 0 0,1 0 0,-1 0 0,1 0 0,0 1 0,-1-1 0,1 0 0,-1 0 0,1 1 0,-1-1 0,1 0 0,-1 1 0,-3 3 0,0 0 0,1 0 0,0 0 0,-1 1 0,-1 5 0,3-8 0,-10 19-7,2 0-1,0 0 1,1 1-1,2 0 1,0 0 0,1 1-1,1 0 1,-2 26-1,2 28-17,3 86 0,3-127 22,-1-6 1,6 133-8,-3-135 9,1-1 0,1 1 0,15 47 0,-19-72 0,1 0 0,-1-1 1,0 1-1,0 0 0,1-1 0,0 1 0,-1-1 0,1 1 0,0-1 0,0 0 0,1 0 1,-1 0-1,0 0 0,1 0 0,-1 0 0,1-1 0,-1 1 0,1-1 0,0 1 0,0-1 0,0 0 1,-1 0-1,1-1 0,0 1 0,0-1 0,0 1 0,6-1 0,-3 0 0,0-1-1,-1 1 0,1-1 1,-1-1-1,1 1 0,-1-1 1,1 0-1,-1 0 1,0-1-1,0 1 0,0-1 1,0 0-1,-1 0 1,6-5-1,2-3 8,0 0 1,0-1 0,-2-1-1,1 1 1,-2-2-1,1 1 1,-2-1 0,0-1-1,-1 1 1,0-1-1,-1 0 1,-1-1-1,0 0 1,3-23 0,-10 20 26,2 18-32,0 1-1,0 0 1,0 0 0,0-1-1,0 1 1,0 0 0,0 0-1,0-1 1,0 1 0,0 0-1,0 0 1,0-1 0,0 1-1,0 0 1,0 0-1,0 0 1,0-1 0,0 1-1,-1 0 1,1 0 0,0-1-1,0 1 1,0 0 0,0 0-1,-1 0 1,1 0 0,0 0-1,0-1 1,0 1 0,-1 0-1,1 0 1,0 0-1,0 0 1,-1 0 0,1 0-1,0 0 1,0 0 0,-1 0-1,1 0 1,0 0 0,0 0-1,-1 0 1,1 0 0,0 0-1,0 0 1,-1 0 0,-1 2 5,0 2 9,10 2-10,34 12 57,-18-9-42,-15-6-14,0 0 0,1-1 0,0 0 0,-1 0 0,1-1 0,11 0 0,2 0 1,-11-1-6,-11 0 3,0 0 0,0 0 0,0 0 0,1 0 0,-1 0 0,0 0 0,0 0 0,0 0-1,1 1 1,-1-1 0,0 0 0,0 1 0,0-1 0,2 2 0,-2-1 28,0-1-18,0 1-1,0-1 1,-1 0 0,1 1 0,-1-1 0,1 1-1,0-1 1,-1 1 0,1-1 0,-1 1-1,1-1 1,-1 1 0,1 0 0,-1-1 0,1 1-1,-1 0 1,0-1 0,1 1 0,-1 0-1,0 0 1,0-1 0,0 1 0,1 0 0,-1 0-1,0 0 1,0-1 0,0 1 0,0 0-1,0 0 1,0-1 0,-1 1 0,1 0 0,0 0-1,0-1 1,-1 2 0,-1 12 37,0 1 0,2 0 1,-1-1-1,2 1 0,0-1 0,0 1 1,1-1-1,5 16 0,-6-28-46,-1 0-1,1 0 0,0 0 1,0 0-1,0 0 0,0 0 1,0 0-1,0-1 0,1 1 1,-1 0-1,1-1 0,-1 1 1,1-1-1,-1 0 0,1 1 1,0-1-1,-1 0 0,1 0 1,0 0-1,0 0 0,0 0 1,0-1-1,0 1 0,0-1 1,0 1-1,0-1 0,0 0 1,1 1-1,-1-1 0,0 0 1,0 0-1,0-1 0,0 1 1,0 0-1,0-1 0,3 0 1,5-2 1,0 0 1,0 0-1,0-1 1,0-1 0,16-10-1,-7 2 3,-1 0 0,-1-2 0,0 0-1,-1-1 1,0-1 0,-1 0 0,-2-2 0,15-22-1,83-170 66,-90 166-69,51-118 13,-59 128-13,-2 0 0,12-68 0,-21 95-5,-1 1 0,0-1 0,0 0 0,-1 1 0,0-1 1,0 0-1,-1 0 0,0 1 0,-4-15 0,5 21 0,0 1 0,0 0 0,0 0 0,-1 0 0,1 0 0,0-1 0,0 1 0,0 0 0,0 0 0,0 0 0,-1 0 0,1-1 0,0 1 0,0 0 0,0 0 0,-1 0 0,1 0 0,0 0 0,0 0 0,0 0 0,-1 0 0,1 0 0,0 0 0,0 0 0,-1 0 0,1 0 0,0 0 0,0 0 0,0 0 0,-1 0 0,1 0 0,0 0 0,0 0 0,-1 0-1,1 0 1,0 0 0,0 0 0,0 0 0,-1 1 0,1-1 0,0 0 0,0 0 0,0 0 0,0 0 0,-1 0 0,1 1 0,0-1 0,0 0 0,0 0 0,0 0 0,0 1 0,-1-1 0,-7 12 3,8-11-1,-23 43 22,2 1-1,3 0 1,-24 86 0,31-89-13,3 0 1,-4 45-1,1 87 38,10-160-41,1 5-2,0 0 0,1 0 0,1 0 0,1-1 1,1 1-1,0 0 0,2-1 0,0 0 1,0 0-1,12 20 0,-13-29 4,0 0-1,1 0 1,0 0 0,1-1-1,-1 0 1,1 0 0,1-1-1,0 0 1,0 0-1,0-1 1,1 0 0,0 0-1,0-1 1,0 0 0,1-1-1,-1 0 1,1 0 0,0-1-1,20 4 1,-16-6 11,1 1 0,-1-1 1,0-1-1,24-3 0,-30 1-11,0 1 0,0-1 0,0-1 0,-1 1 0,1-1 0,-1-1-1,0 1 1,0-1 0,12-9 0,-15 10-14,1-1-1,-1 0 0,1 0 1,-1 0-1,0-1 0,0 0 1,3-5-1,-5 6-16,-1 1 0,0 0 0,0 0 0,0 0 0,0-1 0,0 1 0,0 0 0,-1-1 0,0 1 0,0-1 0,0 1 0,0-1 0,0 1 0,-1-4 0,-1 1-24,0 1-1,1 0 0,-2-1 1,1 1-1,-1 0 1,1 1-1,-1-1 0,-1 0 1,1 1-1,-1 0 0,1 0 1,-1 0-1,-9-7 1,0 1-1422,0 1 0,-26-14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37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1250 5016,'0'0'2897,"11"-11"-2396,64-66 822,-2-4 0,115-171-1,-119 139-74,61-139-1,32-130 1135,-154 362-2185,-4 8 67,0 1 1,1 1-1,11-19 0,-31 40 125,-8 15-266,0 2 0,2 1 0,-30 53 1,-42 108 79,-69 196 11,28-62-121,-22-11-53,126-261-34,10-19 15,1 0 0,-27 68 0,46-101-20,0 1 0,0-1-1,-1 0 1,1 1 0,0-1 0,0 0 0,0 1 0,0-1-1,0 1 1,0-1 0,0 0 0,-1 1 0,1-1-1,0 0 1,0 1 0,0-1 0,1 1 0,-1-1-1,0 0 1,0 1 0,0-1 0,0 0 0,0 1-1,0-1 1,0 1 0,1-1 0,-1 0 0,0 1 0,0-1-1,1 0 1,-1 0 0,0 1 0,1-1 0,0 1 0,0-1 1,0 0-1,0 0 1,0 0-1,1-1 1,-1 1-1,0 0 1,0 0 0,0 0-1,0-1 1,0 1-1,0-1 1,2 0-1,58-29 21,-1-3-1,70-51 0,100-97 87,-197 152-93,50-42 84,81-90-1,-144 139-59,15-17 50,-33 31 38,-11 17-44,0 3-51,-68 98 167,69-95-170,0 1 0,1 0 0,0 0 1,1 0-1,-6 32 0,11-46-23,1-1 0,-1 1 0,1 0 0,0 0 0,0 0 0,0-1 0,0 1-1,0 0 1,0 0 0,0 0 0,0 0 0,1-1 0,-1 1 0,1 0 0,0 0 0,-1-1-1,1 1 1,0 0 0,0-1 0,0 1 0,0-1 0,0 1 0,1-1 0,-1 0 0,0 1-1,2 0 1,-1-1 2,0 0 0,1 0 0,-1 0-1,0 0 1,1 0 0,-1-1 0,0 0 0,1 1-1,-1-1 1,1 0 0,-1 0 0,0 0 0,1 0-1,-1 0 1,1-1 0,-1 1 0,0-1-1,1 0 1,2-1 0,4-2 8,1-1 0,-1 1 0,-1-2 0,1 1 0,-1-1 0,0-1 0,0 0 0,-1 0 0,0 0 0,0-1 0,-1 0-1,7-10 1,0-3 30,-1 0-1,-1-2 0,16-43 0,-24 56-34,-1 0 1,0 0-1,0 0 0,-1-1 1,-1 1-1,0 0 0,0-1 1,-1 1-1,-4-21 0,0-8 28,5 37-42,0 0-1,0 0 1,0 0 0,1 0-1,-1 0 1,0 0 0,1 0-1,-1 1 1,1-1 0,0 0-1,0 0 1,0 0 0,0 1 0,0-1-1,0 1 1,0-1 0,0 1-1,1-1 1,-1 1 0,1-1-1,-1 1 1,1 0 0,-1 0-1,1 0 1,0 0 0,-1 0-1,4-1 1,6-2-4,0 0 1,0 0-1,18-2 0,-13 2 18,-10 3-9,1 0 0,0 0 0,-1 0 1,1 1-1,0 0 0,-1 1 0,1 0 1,11 2-1,1 2 7,30 13 0,-37-12 5,-1 1-1,0 0 0,-1 0 0,1 1 0,16 18 1,-14-14-3,-12-11-9,4 4 22,1 0 1,-1 0 0,8 11 0,-11-13-20,-1 0 0,0-1 0,1 1 0,-1 0 0,0 0 0,-1 0 0,1 0 0,0 0 0,-1 0 0,0 0 0,1 6 0,-4 68 79,0-50-44,2 0 1,2 0-1,0 0 0,6 33 1,-7-58-34,1 0 0,-1 0 0,1 0 0,-1 0 0,1 0 0,-1 0 0,1 0 0,0 0 1,0-1-1,0 1 0,0 0 0,0-1 0,1 1 0,-1 0 0,0-1 0,1 0 0,-1 1 0,1-1 0,-1 0 1,1 0-1,0 0 0,-1 0 0,1 0 0,0 0 0,0 0 0,0 0 0,0-1 0,0 1 0,2-1 1,2 0 4,0 0 1,1 0 0,-1-1 0,0 0 0,1 0 0,-1-1 0,12-4 0,11-6 12,-1 0 1,0-2 0,-1-1 0,30-22-1,96-83 148,-26 19 88,-123 98-249,14-9 85,-12 11-33,-7 9-3,-38 72 31,-9 23 4,43-91-83,1 0 0,0 1 0,1 0 0,1 0 1,0 0-1,-1 18 0,4-27-9,-1 0 0,0 0 0,1 0 0,0 0 0,0 0 0,0 0 0,1-1 1,-1 1-1,1 0 0,0-1 0,0 1 0,0-1 0,0 1 0,1-1 0,-1 0 1,1 0-1,0 0 0,0-1 0,0 1 0,0-1 0,0 1 0,1-1 0,-1 0 1,1 0-1,0 0 0,7 2 0,0 0 3,1-1 0,0 0 0,1 0 0,-1-1 0,0-1 0,1 0 1,15-1-1,-5-2 10,0-1 0,0 0 0,-1-2 1,1-1-1,-1-1 0,-1-1 0,1 0 1,31-19-1,-24 10 28,-1-2-1,0 0 1,-1-3-1,-1 0 1,25-28-1,-40 38-15,26-29 79,-35 38-91,0 0-1,0 0 1,0-1-1,-1 1 1,1 0-1,-1-1 1,1 1 0,-1-1-1,0 1 1,-1-1-1,1 1 1,0-5-1,-1 8-13,0 0 0,0-1-1,0 1 1,0 0 0,0-1-1,0 1 1,0 0 0,0 0 0,0-1-1,0 1 1,0 0 0,0-1-1,0 1 1,-1 0 0,1 0-1,0-1 1,0 1 0,0 0 0,0 0-1,-1-1 1,1 1 0,0 0-1,0 0 1,0-1 0,-1 1 0,1 0-1,0 0 1,0 0 0,-1 0-1,1 0 1,0-1 0,0 1-1,-1 0 1,1 0 0,0 0 0,-1 0-1,-13 4 50,-9 13 11,16-11-50,1 1-1,1 0 1,-1 0 0,1 1-1,0-1 1,1 1 0,-1 0-1,2 1 1,-1-1 0,1 1-1,0-1 1,-2 16 0,4-18-5,1 0 0,0 0 0,0-1-1,0 1 1,1 0 0,-1 0 0,1-1 0,1 1 0,-1-1 0,1 1 0,0-1 0,0 1-1,1-1 1,-1 0 0,1 0 0,0 0 0,1-1 0,-1 1 0,1-1 0,0 1 0,6 4 0,-3-4 15,0 1 1,1-2 0,-1 1-1,1-1 1,0 0 0,0-1-1,0 0 1,1 0 0,-1-1-1,1 0 1,-1-1 0,1 1-1,0-2 1,0 1 0,-1-1-1,1-1 1,0 1 0,10-3-1,-4 0-384,0 0-1,0-1 1,-1-1-1,0 0 1,0-1-1,0-1 1,-1 0-1,0 0 1,13-10-1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2:19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14272,'0'0'585,"13"-5"-249,12-5-133,0 1 0,0 2 0,0 0-1,1 2 1,31-3 0,166 18 817,-145-4-423,155-8 1,-229 2-590,0-1 0,-1 1 0,1-1 0,0 0 0,-1 0-1,1 0 1,-1 0 0,1 0 0,-1-1 0,4-2 0,5-11-2474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2:19.5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 12760,'0'0'448,"78"-54"-920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07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394 650 4312,'0'0'4453,"-11"0"-4281,-35 2 4,44-2-143,0 0 1,-1 0-1,1-1 0,0 1 1,-1-1-1,1 1 0,0-1 1,0 0-1,0 0 0,-1 0 1,1 0-1,0 0 0,0-1 0,0 1 1,-2-3-1,-7-3 149,6 4-86,-1 2 0,0-1 0,1 1 1,-1-1-1,0 2 0,0-1 0,0 1 1,0 0-1,0 0 0,0 0 0,0 1 1,1 0-1,-1 0 0,0 0 0,0 1 0,1 0 1,-10 4-1,-7 5 229,0 1 0,-38 25 1,53-30-207,0-1 0,0 1 0,0 0 0,1 0 0,0 1 0,-10 16 0,14-20-79,0 0 1,0 0-1,0 1 1,0-1-1,1 1 1,0-1-1,0 1 1,0-1-1,0 1 0,1 0 1,-1-1-1,1 1 1,0 0-1,1 0 1,-1-1-1,1 1 1,2 6-1,0-4-3,-1-1 0,1 0 0,1 0 0,-1 0 0,1 0 0,0-1 0,0 0 0,1 0 0,-1 0 0,1 0 0,7 5 0,-2-3 12,1 1-1,0-1 0,1-1 0,-1 0 1,1 0-1,1-1 0,-1-1 1,1 0-1,-1-1 0,1 0 0,0-1 1,18 1-1,-13-3 15,6 1 74,36-5 0,-53 3-110,0 0 1,-1-1-1,1 0 1,-1 0-1,0 0 1,1-1 0,-1 0-1,0 0 1,0 0-1,6-5 1,-9 5-3,1-1 1,-1 1 0,0 0-1,0-1 1,0 0 0,0 0-1,-1 0 1,1 0-1,-1 0 1,0-1 0,0 1-1,-1 0 1,1-1-1,-1 1 1,0-1 0,0 0-1,-1 0 1,1 1-1,-1-1 1,0 0 0,-1 1-1,1-1 1,-1 0 0,1 0-1,-2 1 1,-1-9-1,-1 4 24,1 1 0,-1-1-1,0 1 1,0-1 0,-1 1-1,-1 1 1,1-1 0,-1 1-1,0 0 1,-1 0 0,0 0-1,-11-8 1,13 12-19,-54-34 245,54 34-220,-1 0 0,0 1 0,0 0-1,0 0 1,0 0 0,-1 1 0,1-1 0,-11 1-1,7 4 48,12 3-24,14 10 3,-11-13-78,-2 0 4,0-1 0,1 0-1,-1 1 1,1-2-1,0 1 1,0 0-1,-1-1 1,1 0-1,0 1 1,0-2-1,0 1 1,6 0-1,56-1 38,-36-1-21,-23 2-10,-1-1 0,1 0-1,0 0 1,-1-1-1,1 1 1,-1-1-1,1-1 1,-1 0-1,1 0 1,-1 0-1,0 0 1,0-1-1,0 0 1,8-6-1,-5 3 15,-8 5-14,1 1 1,-1-1-1,1 0 0,-1 0 1,1 0-1,-1 0 0,0 0 1,1 0-1,-1-1 0,0 1 1,0 0-1,0-1 0,0 1 1,0-1-1,0 1 0,-1-1 1,1 1-1,0-1 0,-1 1 1,1-1-1,-1 0 0,1 1 1,-1-1-1,0 0 0,0 0 1,0 1-1,0-3 0,-1 2 22,0 1 0,-1 0 0,1-1 0,0 1 0,-1 0 0,1 0 0,-1-1 0,1 1 0,-1 1 0,0-1 0,1 0 0,-1 0 0,-3 0 0,2-2 169,7-3-10,8-4-83,1 4-69,0 1 1,20-6-1,10-3 18,-29 9-49,0 0 1,0 1 0,1 0 0,-1 2-1,1-1 1,0 2 0,0 0 0,0 0-1,19 3 1,-33-2-12,1 1 1,-1-1-1,1 0 1,-1 0-1,0 1 1,1-1-1,-1 1 0,0-1 1,1 1-1,-1 0 1,0-1-1,0 1 0,1 0 1,-1 0-1,0 0 1,0 0-1,0 0 1,0 0-1,0 0 0,1 2 1,-1 0-1,0 0 0,1 0 0,-1-1 0,-1 1 1,1 0-1,0 0 0,-1 0 0,0 0 0,1 5 0,-2 1 0,1 1 0,-2-1 0,1 0 0,-1 1 0,-5 13-1,2-9 14,0 1 0,1-1 0,-4 25-1,8-34-7,-1 1 0,1-1 0,0 0 0,1 1 0,-1-1-1,1 0 1,0 1 0,1-1 0,-1 0 0,1 0 0,0 0-1,0 0 1,6 8 0,-6-8-3,1 0-1,0-1 1,1 0 0,-1 0-1,1 0 1,-1 0-1,1-1 1,1 1 0,-1-1-1,0 0 1,1 0 0,-1 0-1,1-1 1,0 0 0,0 0-1,7 2 1,-7-3 2,0-1 0,0 1 0,1-1 0,-1-1 0,0 1 0,1-1 0,-1 0 1,0 0-1,0 0 0,0-1 0,0 1 0,0-1 0,0 0 0,0-1 0,-1 0 0,7-4 0,4-3 16,0-2 0,-1 0 1,-1 0-1,0-1 0,22-29 0,46-83 127,-64 96-111,1-4 0,-1 0-1,-2-1 0,-1-1 1,-1 0-1,-3-1 0,-1 0 1,8-65-1,0-70 97,-16 163-126,-1 1 1,0 0-1,-1 0 1,0-1-1,0 1 0,0 0 1,-1 0-1,0 0 1,-6-12-1,8 19-6,0-1 1,0 1-1,0-1 0,0 1 0,-1 0 1,1-1-1,0 1 0,0 0 0,-1 0 1,1-1-1,0 1 0,0 0 0,-1 0 1,1-1-1,0 1 0,-1 0 0,1 0 1,0 0-1,-1-1 0,1 1 0,0 0 1,-1 0-1,1 0 0,-1 0 0,1 0 1,0 0-1,-1 0 0,1 0 0,-1 0 1,1 0-1,0 0 0,-1 0 0,-12 9 3,-9 19-10,9-5-22,0 0 0,2 1 1,0 0-1,2 1 0,-10 40 0,-15 131-139,24-123 81,7-40 77,1 0 0,5 61-1,-1-56 21,-1-30 2,-1-1 1,1 0-1,1 1 1,0-1-1,0 0 1,0 0 0,1 0-1,0 0 1,0 0-1,0-1 1,1 1-1,0-1 1,1 0-1,-1 0 1,1 0-1,7 5 1,-10-8-9,1-1 0,0 0 0,-1 1 0,1-1 0,0-1 0,0 1 0,0 0 0,1-1-1,-1 1 1,0-1 0,0 0 0,1 0 0,-1 0 0,1-1 0,-1 1 0,1-1 0,-1 0 0,1 0 0,-1 0 0,1 0 0,-1-1 0,6-1 0,-4 1-1,0 0-1,1-1 1,-1 0 0,-1 0 0,1-1 0,0 1 0,0-1 0,-1 0 0,0 0 0,0 0-1,5-6 1,4-4 8,-2 0-1,11-16 1,-11 13 0,-7 11 1,-2 0 0,1 0-1,0 0 1,-1 0 0,0-1 0,0 0 0,-1 1-1,0-1 1,0 0 0,0 1 0,0-1 0,-1-7-1,3 3 72,0 0-4,-3 10-74,0 0-1,0-1 0,0 1 1,0 0-1,0 0 1,0 0-1,-1-1 0,1 1 1,0 0-1,0 0 1,0 0-1,0-1 0,0 1 1,0 0-1,0 0 1,-1 0-1,1 0 1,0 0-1,0-1 0,0 1 1,0 0-1,0 0 1,-1 0-1,1 0 0,0 0 1,0 0-1,0 0 1,-1 0-1,1 0 0,0-1 1,0 1-1,0 0 1,-1 0-1,1 0 1,0 0-1,0 0 0,0 0 1,-1 0-1,1 0 1,0 1-1,0-2 4,0 0-8,1 0 0,0 0 0,-1 1 0,1-1 0,0 0 0,-1 0 0,1 1 0,0-1 1,0 0-1,0 1 0,0-1 0,0 1 0,-1-1 0,1 1 0,0 0 0,0-1 0,0 1 0,0 0 0,0 0 0,0 0 0,0-1 0,0 1 0,2 1 0,0-2 0,235-61-120,-200 61 101,-5 0 62,-45 28 63,-45 100-108,54-121-2,1-1-1,0 0 0,0 0 0,1 1 1,0-1-1,0 1 0,0 0 1,0-1-1,1 1 0,0 0 0,0-1 1,1 1-1,0 7 0,0-11 3,-1 0 0,1 0 1,0 0-1,0 0 0,0 0 0,0 0 0,0 0 0,0 0 0,0 0 0,1-1 0,-1 1 0,1 0 0,-1-1 0,1 1 0,-1-1 0,1 0 0,0 1 0,0-1 0,0 0 0,0 0 0,0 0 1,0 0-1,0-1 0,0 1 0,0 0 0,0-1 0,0 0 0,1 1 0,-1-1 0,0 0 0,0 0 0,0 0 0,1 0 0,-1-1 0,4 0 0,2 0 4,0-1 0,0 0-1,0-1 1,-1 0 0,1 0 0,-1-1-1,0 1 1,0-2 0,12-7-1,0-5 45,32-33-1,-21 18-7,-9 10-24,-1 0 0,-1-2 1,-1 0-1,-2 0 0,0-2 0,12-28 1,34-93 0,-52 119-12,-1-1 0,-2-1-1,5-35 1,-10 51-3,-1 12 0,-1 0 0,1 0 0,-1 0 0,1 0 0,-1 0 0,0 0 0,0 0 0,0 0 0,0 0 0,0 0 0,-1 0 0,1 0 0,-1 0 0,1 0 0,-1 0 0,-1-2 0,2 3 0,0 1 0,0 0 0,0 0 0,0 0 0,0 0 0,0 0 0,-1 0 0,1 0 0,0 0 0,0 0 0,0 0 0,0-1 0,0 1 0,0 0 0,-1 0 0,1 0 0,0 0 0,0 0 0,0 0 0,0 0 0,0 0 0,0 0 0,-1 0 0,1 0 0,0 0 0,0 0 0,0 0 0,0 0 0,0 0 0,-1 0 0,1 0 0,0 0 0,0 1 0,0-1 0,0 0 0,0 0 0,0 0 0,0 0 0,-1 0 0,1 0 0,0 0 0,0 0 0,0 0 0,0 1 0,0-1 0,-7 10 0,-6 18 0,11-23 0,-4 12 0,0 0 0,1 0 0,1 0 0,-2 22 0,-3 76 0,5-44 0,2-44 0,1 0 0,1-1 0,2 1 0,0-1 0,2 1 0,1-1 0,1 0 0,13 36 0,-14-53 21,1 1 0,1 0 0,0-1 0,0-1-1,1 1 1,10 8 0,-11-10-9,-3-4 0,0 0 0,0 0 0,0-1 0,1 1 0,-1-1 0,1 0 0,-1-1 0,1 1 0,-1-1 1,1 0-1,0 0 0,0 0 0,-1-1 0,1 0 0,5 0 0,0 0 12,-1 0 0,1-1 1,-1-1-1,0 1 0,0-1 0,17-7 0,-24 8-17,0 0 0,-1 0-1,1 0 1,-1 0 0,1-1-1,-1 1 1,0 0-1,0-1 1,1 1 0,-1-1-1,0 0 1,0 1 0,0-1-1,-1 0 1,1 0 0,0 1-1,-1-1 1,1 0-1,-1 0 1,1 0 0,-1-2-1,1 0-382,-1 0 1,0 0-1,0 0 0,0 0 0,0 0 0,-1 0 0,1 0 0,-3-6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08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4816,'0'0'4158,"13"11"-3591,-1-2-413,1 2 28,0-1 0,0 0 0,1-1 0,0-1 0,18 8-1,-11-7 185,1-1-1,0-1 0,1-1 0,0-1 0,0-1 1,0-2-1,0 0 0,0-1 0,1-1 0,-1-1 1,42-8-1,-41-1 320,-23 10-773,0-1 0,-1 1 0,1-1 0,0 0 0,0 1 1,0-1-1,-1 0 0,1 0 0,0 1 0,-1-1 0,1 0 0,-1 0 0,1 0 0,-1 0 0,1 0 0,-1 0 0,1 0 0,-1 0 0,0 0 1,1-1-1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08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9744,'0'0'696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12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1200 4912,'0'0'4145,"11"-1"-3689,-4 0-385,0 0 1,1 0-1,-1 0 1,0-1-1,0 0 1,0-1-1,0 0 1,0 0-1,-1 0 0,1 0 1,7-7-1,45-41 665,69-79 0,-58 56-289,-32 33-120,-2-2 0,46-70 0,46-101 723,-100 165-750,-22 37-166,0 0 0,-1-1 0,0 1 0,-1-1 1,0 0-1,-1 0 0,-1 0 0,1-18 1,-3 30-111,1 0 1,-1 0 0,0 0 0,0 1 0,0-1 0,0 0 0,0 0 0,0 0 0,0 1 0,0-1-1,0 0 1,0 0 0,-1 1 0,1-1 0,0 0 0,0 0 0,-1 1 0,1-1 0,-1-1-1,1 2-5,-1 0-1,1 0 0,-1 0 0,1 0 0,0 0 0,-1 0 0,1 0 1,-1 0-1,1 0 0,-1 0 0,1 1 0,0-1 0,-1 0 1,1 0-1,0 0 0,-1 0 0,1 1 0,-1-1 0,1 0 0,0 0 1,-1 1-1,1-1 0,0 0 0,-1 1 0,-22 27 337,5-1-233,1 0-1,-24 58 1,-17 67 75,47-124-156,-4 18 49,-18 84-1,28-102-59,1 1 0,2 0-1,0 0 1,4 34 0,-2-60-25,1 0 1,-1 0 0,0 0-1,1 0 1,0 0 0,0 0-1,0 0 1,0 0 0,0 0-1,0 0 1,1 0 0,-1-1-1,1 1 1,0-1 0,0 1-1,0-1 1,3 3 0,-3-3-4,1-1 0,-1 0 0,1 0 0,0 0 1,-1 0-1,1 0 0,0 0 0,0-1 1,-1 1-1,1-1 0,0 0 0,0 0 0,0 0 1,0 0-1,-1 0 0,1-1 0,0 1 1,4-2-1,4-2 4,0 1 1,-1-2-1,1 0 1,-1 0-1,0-1 1,-1 0-1,0 0 1,0-1-1,10-10 1,-4 3 3,-1-1-1,0-1 1,-1 0-1,14-23 1,1-11 23,-2 0 1,24-66-1,27-114 52,-8 23 46,-58 178-96,-1-2 0,-1 1 1,-2-1-1,5-38 0,-10 51-3,0 13-9,-2 0 0,1 1 0,-1-1 0,1 0 0,-2-8-1,1 13-18,0 0-1,0 0 1,0-1-1,0 1 0,0 0 1,0 0-1,0-1 1,0 1-1,0 0 1,-1 0-1,1 0 0,0 0 1,0-1-1,0 1 1,0 0-1,0 0 0,0 0 1,-1 0-1,1-1 1,0 1-1,0 0 1,0 0-1,-1 0 0,1 0 1,0 0-1,0 0 1,0-1-1,-1 1 0,1 0 1,0 0-1,0 0 1,0 0-1,-1 0 1,1 0-1,0 0 0,0 0 1,0 0-1,-1 0 1,1 0-1,0 0 0,0 0 1,-1 0-1,1 1 1,0-1-1,0 0 1,0 0-1,-1 0 0,1 0 1,0 0-1,0 0 1,0 0-1,0 1 0,-1-1 1,1 0-1,0 0 1,0 0-1,0 0 1,0 1-1,0-1 0,0 0 1,-1 0-1,1 0 1,0 1-1,0-1 0,0 0 1,0 0-1,0 0 1,0 1-1,0-1 0,-10 17 86,-14 48 41,-17 74 0,9-23-30,-88 316 223,107-379-274,-1-1-1,-3-1 1,-2 0 0,-2-1-1,-36 59 1,51-95-29,6-12-10,-1 0 0,0 0 0,1 0 1,-1 0-1,0 0 0,0 0 0,-1 0 1,-1 3-1,2-5-8,1 0-1,0 0 1,0 0 0,0 0-1,-1 0 1,1 0 0,0 0-1,0-1 1,-1 1-1,1 0 1,0 0 0,0 0-1,-1 0 1,1 0 0,0 0-1,0 0 1,0-1 0,-1 1-1,1 0 1,0 0 0,0 0-1,0 0 1,0-1-1,0 1 1,-1 0 0,1 0-1,0 0 1,0-1 0,0 1-1,0 0 1,0 0 0,0-1-1,0 1 1,0 0 0,0 0-1,0-1 1,0 1-1,0 0 1,0 0 0,0-1-1,-2-12 36,3 0-19,0 1 0,1-1 0,0 0 0,1 1-1,1-1 1,0 1 0,10-22 0,-1 8 23,2 1 0,25-35-1,-22 34 17,2 0 0,1 1-1,47-42 1,-66 65-48,1 0 1,-1 0-1,1 0 1,-1 1-1,1-1 0,0 1 1,0 0-1,0 0 0,0 0 1,5-1-1,-7 2-6,0 0 0,0 0-1,1 0 1,-1 0 0,0 1 0,0-1-1,0 0 1,0 1 0,0-1 0,0 1-1,0-1 1,0 1 0,0 0-1,0-1 1,0 1 0,0 0 0,0 0-1,0 0 1,-1-1 0,1 1 0,0 0-1,0 0 1,-1 0 0,1 0 0,-1 0-1,1 0 1,-1 1 0,0-1-1,1 0 1,-1 0 0,0 1 0,19 65-23,10 70 1,-28-132 18,1 8-2,1-1 1,1 0 0,0 0-1,1-1 1,0 1 0,0-1 0,1 0-1,1 0 1,0-1 0,10 12-1,-13-18 3,0-1 0,0 0 0,0-1 0,1 1 0,-1-1 0,1 1 0,0-2 0,-1 1 0,10 2 0,-3-1 0,1-1 0,22 1 0,-26-3 6,1-1-1,0 0 1,0 0-1,0-1 0,0 0 1,-1-1-1,1 0 1,-1 0-1,0-1 0,0 0 1,0 0-1,0-1 1,13-10-1,0-3 20,-1 0 1,-1-2-1,21-26 1,-31 35 6,-1 0 0,0-1 1,-1 0-1,0 0 0,7-22 0,-11 29-13,-1-1-1,-1 1 0,1-1 0,-1 0 0,0 0 0,0 0 0,-1 1 0,0-1 0,0 0 0,0 0 0,-1 0 0,1 0 0,-1 0 0,-1 1 0,-3-12 0,4 15-14,0 0 0,0 0 0,0 0 0,0 1 0,0-1 0,-1 0 0,1 1 0,-1-1 0,1 1 0,-1-1 0,1 1 0,-1 0 0,0 0 0,1 0 0,-1 0 0,0 0 0,0 0 0,0 0 0,0 0 0,0 1 0,0-1 0,0 1 0,0-1 0,0 1 0,0 0 0,0 0 0,0 0 0,0 0 0,0 0 0,-1 1 0,1-1 0,0 1 0,0-1 0,0 1 0,0 0 0,1-1 0,-4 3 0,-2 0-1,1 1 1,-1-1-1,1 1 0,0 1 1,0-1-1,0 1 0,0 0 1,1 1-1,-6 6 1,3 0-9,0 1 0,0 0 1,1 0-1,1 0 0,0 1 1,1 0-1,1 0 0,0 0 1,0 1-1,-1 18 0,4-27 3,1 0-1,0 0 0,0 0 1,0 0-1,0 0 1,1 1-1,0-1 0,0-1 1,1 1-1,0 0 1,0 0-1,0 0 1,1-1-1,0 0 0,0 1 1,0-1-1,0 0 1,1 0-1,0-1 0,0 1 1,0-1-1,1 0 1,-1 0-1,1 0 0,0 0 1,0-1-1,10 5 1,-8-6 3,0 1 1,0-1 0,0-1 0,0 1-1,0-1 1,0 0 0,0-1-1,1 1 1,-1-2 0,0 1 0,0-1-1,1 0 1,-1 0 0,0-1-1,0 0 1,0 0 0,-1-1 0,1 0-1,-1 0 1,1 0 0,6-6-1,12-8 25,-1-1 0,0-2-1,33-35 1,-49 47-18,23-21 21,-15 14-2,-1 0 0,-1 0 1,18-25-1,-32 40-24,0 0 0,0 0-1,-1 0 1,1 0 0,0 0-1,0 0 1,0 0 0,0 0-1,0 0 1,0 0 0,0 0 0,0 0-1,0 0 1,-1 0 0,1 0-1,0 0 1,0-1 0,0 1-1,0 0 1,0 0 0,0 0-1,0 0 1,0 0 0,0 0-1,0 0 1,0 0 0,0 0 0,0 0-1,0-1 1,0 1 0,0 0-1,0 0 1,0 0 0,0 0-1,0 0 1,0 0 0,0 0-1,-11 9 74,-4 11-37,11-15-35,0 0 1,1-1-1,-1 2 1,1-1-1,0 0 1,-4 11-1,5-9-1,0 0-1,0 0 0,0 0 1,1 0-1,0 1 0,0 13 1,1-18 0,1 1 0,0-1 0,0 0 0,0 0 0,0 0 0,0 0 0,0 0 0,1 0 0,-1-1 0,1 1 0,0 0 0,0-1 1,0 1-1,0-1 0,1 0 0,-1 0 0,0 0 0,6 4 0,-3-3-4,0 0 0,0 0 0,1-1 0,0 0 0,-1 1-1,1-2 1,0 1 0,0-1 0,0 0 0,0 0 0,0 0 0,0-1 0,0 0 0,12-2 0,-4 0-7,-1 0 0,1-2 0,-1 0 0,0 0 0,19-10 0,-27 12 6,-1-1-1,0 0 1,1 0-1,-2 0 1,1-1 0,0 1-1,-1-1 1,1 0-1,-1 0 1,0 0 0,0-1-1,-1 1 1,1-1-1,1-5 1,-3 8 5,-1 0 0,0 0 0,0 0 0,0 0 0,0 0 0,0 0 0,0 0 0,0 1 0,0-1 0,-1 0 0,1 0 0,-1 0 0,0 0 0,1 1 0,-1-1 0,0 0 0,0 1 0,0-1 0,0 0 0,0 1 0,-1-1 0,1 1 0,-2-2 0,-1-1 11,-1 0 1,1 1-1,0-1 1,-1 1-1,0 0 1,-7-3-1,6 4-10,1-1 0,-1 1 0,0 0 0,0 1 0,-1 0 0,1 0 0,0 0 0,0 1 0,0-1 0,-1 2 0,1-1 0,0 1 0,0 0 0,0 0 0,-1 0 0,1 1 0,0 0 0,1 0 0,-1 1 0,-6 3 0,2-2-9,8-4 5,0 1-1,0-1 0,0 1 0,0 0 0,0 0 1,0 0-1,1 0 0,-1 0 0,0 0 0,0 0 1,1 0-1,-1 1 0,-1 1 0,0-2 41,5-5 19,22-13-63,0 0 0,0 2 0,2 1 0,43-17 0,-53 25-11,-3-1 3,0 2 1,0 0-1,1 0 0,0 2 0,0-1 0,0 2 0,26-2 1,-37 4 10,0 1 1,0 0 0,0 0 0,0 0 0,0 0-1,-1 0 1,5 3 0,21 8 3,-19-11 13,0 1 1,0 1-1,0-1 1,-1 2-1,1-1 1,-1 1-1,0 0 1,1 1-1,-2 0 0,1 0 1,10 10-1,-16-12-6,1 1-1,-1 1 1,0-1 0,0 0-1,0 0 1,-1 1-1,0-1 1,1 1-1,-2-1 1,1 1 0,0 0-1,-1 7 1,3 11 20,3 13 84,-5-24-61,1 0 1,0 0-1,1-1 1,7 18-1,-9-28-49,0 0 0,0 1 0,0-1 0,0 0 0,0 0 0,0 0 0,0 1 0,0-1 0,0 0 0,1-1 0,-1 1 0,0 0 0,1 0 0,-1-1 0,1 1 0,-1 0 0,1-1 0,-1 1 0,1-1 0,-1 0 0,1 0 0,-1 1 0,1-1 0,-1 0 0,1 0 0,0-1 0,-1 1 0,1 0 0,-1 0 0,1-1 0,-1 1 0,3-2 0,2 1 6,0-1 0,-1-1 0,1 1 0,0-1 0,-1 0 0,10-7 0,-8 3 3,0 0 0,0-1 0,0 0 0,-1 0 0,9-16 0,4-6 21,-17 27-29,0 1 1,-1-1-1,0 0 0,0 1 1,0-1-1,0 0 1,0 0-1,0 0 1,-1 0-1,1-4 1,6-20 67,-3 23-35,-3 8-6,-2 14-19,-23 208 27,21-206-28,1 1 0,1-1 0,1 1 0,1-1 1,6 39-1,-7-59-11,0 0 0,0 0 0,0 1 1,0-1-1,0 0 0,0 0 0,0 1 0,0-1 0,0 0 1,0 1-1,0-1 0,0 0 0,0 0 0,1 1 0,-1-1 0,0 0 1,0 0-1,0 1 0,0-1 0,0 0 0,1 0 0,-1 0 1,0 1-1,0-1 0,0 0 0,1 0 0,-1 0 0,0 0 1,0 1-1,1-1 0,-1 0 0,0 0 0,0 0 0,1 0 0,-1 0 1,0 0-1,0 0 0,1 0 0,-1 0 0,0 0 0,1 0 1,-1 0-1,0 0 0,0 0 0,1 0 0,-1 0 0,0 0 1,1 0-1,-1 0 0,0 0 0,0 0 0,1-1 0,-1 1 0,0 0 1,0 0-1,0 0 0,1 0 0,-1-1 0,13-15 32,88-148 73,-31 40 0,-16 27 57,-47 85-97,0 1-1,1 1 1,0 0-1,11-11 1,-19 21-64,0 0 1,0 0 0,1 0-1,-1 0 1,0 0-1,0-1 1,0 1-1,0 0 1,0 0 0,0 0-1,0 0 1,0 0-1,0 0 1,0 0-1,0 0 1,0 0 0,0 0-1,1 0 1,-1 0-1,0 0 1,0 0-1,0 0 1,0 0-1,0 0 1,0 0 0,0 0-1,0 0 1,0 0-1,0 0 1,1 0-1,-1 0 1,0 0 0,0 0-1,0 0 1,0 0-1,0 0 1,0 0-1,0 0 1,0 0-1,0 0 1,1 0 0,-1 0-1,0 0 1,0 0-1,0 0 1,0 0-1,0 0 1,0 1 0,0-1-1,0 0 1,0 0-1,0 0 1,0 0-1,0 0 1,1 9 62,-2 15-21,0-22-37,-11 75 72,-29 101-1,16-82-52,-143 463 114,163-546-131,-3 10 1,-1-1 0,-16 29 0,22-45-4,0-1 1,-1 0-1,0 0 1,1 0-1,-2-1 1,1 1-1,0-1 1,-1 0-1,0 0 1,0 0-1,0-1 0,0 0 1,-1 0-1,-8 3 1,13-5-3,-1-1 1,0 1-1,1-1 1,-1 0-1,0 0 0,1 0 1,-1 0-1,0 0 1,1 0-1,-1 0 1,0 0-1,0-1 0,1 1 1,-1-1-1,1 1 1,-1-1-1,1 0 0,-3-1 1,1 0 4,0 0 0,0-1 0,0 1 0,0-1 0,0 0 0,1 0-1,-5-6 1,1-1 14,1 0 0,0 0 0,1 0-1,-7-21 1,6 8 21,0-1-1,2 0 1,-2-44-1,5 51-13,1 1 0,0-1 0,2 1 0,-1-1 0,2 1 0,9-25 0,-8 30-17,0 1-1,1 0 0,0 0 1,1 0-1,0 1 1,0 0-1,1 0 1,18-14-1,5-2 35,45-26 1,-64 44-39,13-8-8,1 1 1,1 2-1,0 0 0,0 2 0,43-10 1,-18 9-13,0 2 0,61-2 0,-93 10 0,0-1 1,-1-2-1,0 0 0,1 0 1,-2-2-1,1-1 0,18-8 1,-36 14 9,0 1 0,0 0 0,-1-1 1,1 1-1,0-1 0,0 1 0,0-1 1,-1 0-1,1 1 0,0-1 0,-1 0 1,1 1-1,0-1 0,-1 0 0,1 0 1,-1 0-1,1 1 0,-1-1 1,0 0-1,1 0 0,-1 0 0,0 0 1,0 0-1,1 0 0,-1 0 0,0 0 1,0 0-1,0 0 0,0 0 0,0 0 1,0 0-1,-1 1 0,1-1 0,0 0 1,0 0-1,-1 0 0,1-1 0,-2-2-324,-1 1 0,1-1 0,0 1-1,-1 0 1,1 0 0,-5-4-1,4 4-1050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12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6520,'0'0'4148,"1"13"-3551,0-7-531,-1-3-33,-1 1 0,1-1-1,1 0 1,-1 1-1,1-1 1,-1 0 0,1 1-1,0-1 1,0 0 0,0 0-1,0 0 1,1 0-1,-1 0 1,1 0 0,0 0-1,0-1 1,0 1-1,0 0 1,0-1 0,1 0-1,-1 1 1,1-1-1,0 0 1,-1 0 0,1-1-1,0 1 1,0-1-1,0 1 1,0-1 0,4 1-1,16 4 151,0 0-1,1-2 0,27 1 1,76-1 390,-96-4-438,104 0 875,220-28 0,-355 28-1011,46-6-532,0-2-1,69-22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38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47 1704,'0'0'6024,"-8"10"-5839,-26 31 7,26-31 1249,38-18-66,-29 7-1325,0 1 0,0 0 0,1-1 0,-1 1 0,0-1-1,0 0 1,0 1 0,0-1 0,0 0 0,0 0 0,0 0 0,1-1 0,9-7 220,2 2-82,-11 6-146,-1 0 0,0 0 0,1 0 0,-1 0-1,1 0 1,0 1 0,-1-1 0,1 1 0,-1-1 0,1 1-1,0 0 1,-1 0 0,1-1 0,4 1 1201,2 12-882,73-8 277,67 11-148,-102-9-312,81 1 1,-28-4-52,122 10 81,238 23 243,-175-16-171,-64-7 12,256 52 366,-204-33-334,-22-3-65,64 8 50,-185-24-186,-53-5 19,1-3 1,121-9-1,-15-7 70,95-10 0,143-61 99,-348 66-264,40-14 24,-59 14-2,76-11 1,131-8 88,-169 25-115,-46 5 0,63-13-1,-52 4 26,96-11-1,-108 19 3,69-18-1,-59 11-40,-3 4 26,0 3 0,77 1 1,-10 0 47,-81 5-82,-1 0-1,47 9 1,6-1 1,201 22-40,-246-24 44,31 4 17,96 10 73,-110-14-22,82 18 0,58 26 139,9 2-26,-143-42-152,0-3 0,83-1 0,-17-2 21,145 22 55,-200-13-81,14 1-9,-76-12-35,1 1 0,-1 1 0,0 0 1,29 13-1,-38-15-5,16 4 16,-20-5-5,-1-1-1,1 1 1,-1 0-1,1 0 1,-1 0-1,1 1 1,5 3-1,-5-3 11,-1 0 0,1 0 0,0-1 0,-1 1-1,1-1 1,0 1 0,0-1 0,0-1 0,0 1 0,1 0 0,6-1 0,5 2 350,-16 2-359,1 0 0,-1-1 0,1 1 0,-1 0 1,0 0-1,0-1 0,-1 1 0,1 0 0,-1-1 1,0 1-1,0 0 0,-2 4 0,0 7 8,-88 690 179,79-311-181,11-208-14,25 493-52,-5-296-45,-6-93 5,-2 42 60,1 22 6,-9-296 20,17 183-22,-10-134-16,5 31 0,23 160-3,-32-226-102,-6-68 119,0 1 0,0 0 0,0-1-1,0 1 1,-2 7 0,0 1-12,1-4 2,2-5 5,-2 0 0,1 1 0,0-1 0,-1 1-1,0-1 1,0 0 0,-2 5 0,4-11-73,-1 0 0,1 1 0,-1-1 0,1 0-1,-1 0 1,0 0 0,0 0 0,0 0 0,0 0-1,0 0 1,0 0 0,0 0 0,-1 0 0,0-3-1,0 1-1402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4:07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 4008,'0'0'3520,"-6"10"-3039,-47 75 575,51-82-947,0 1 0,0-1 1,0 1-1,1-1 0,0 1 0,0-1 0,0 1 0,0 0 0,0 0 1,1 0-1,-1-1 0,1 1 0,0 0 0,1 7 0,1-11-73,-1 1-1,0-1 1,0 1-1,0-1 1,1 0-1,-1 1 0,0-1 1,0 0-1,1 0 1,-1 0-1,0 0 1,1 0-1,-1 0 1,0 0-1,2-1 0,4 1 65,66-7 454,102-21-1,-96 13-82,80-5 0,127 12 487,-172 17-470,-9 0-2566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20.4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22 149 4720,'0'0'8490,"-4"13"-8096,-12 42-13,15-49-309,1 0 0,-1 0 0,1 0-1,0 0 1,1 0 0,-1 0 0,1 0 0,0-1 0,1 1 0,2 8 0,3 10 210,-2 2 25,0-1 1,2 0-1,1-1 0,17 35 0,-19-44-54,0 1 1,0 0-1,-2 1 0,3 16 1,1 1 120,-5-25-19,1-8 108,-4-2-434,1 0 0,-1 0 0,0 1 0,0-1 0,1 0 0,-1 0 0,0 0 0,0 0 1,0 0-1,0 0 0,0 0 0,0 0 0,0 1 0,0-1 0,0-1 0,-27-280 756,26 278-772,-4-141 412,6 118-283,1 0 0,1 0 0,9-34 0,-12 60-133,1-1 0,-1 1 0,1 0 0,-1-1 0,1 1 0,-1 0 1,1-1-1,0 1 0,0 0 0,0 0 0,0 0 0,0 0 0,0 0 1,0 0-1,0 0 0,0 0 0,0 1 0,1-1 0,-1 0 0,0 0 0,1 1 1,-1-1-1,0 1 0,1 0 0,-1-1 0,1 1 0,-1 0 0,0 0 1,1 0-1,-1 0 0,1 0 0,-1 0 0,1 0 0,-1 0 0,0 0 0,1 1 1,-1-1-1,3 2 0,7 1 29,-1 1 0,1 0 0,18 11 0,-18-10-8,52 21 133,-49-22-78,-1 1 0,0 0 0,-1 1 1,1 0-1,-1 1 0,15 12 0,-11-3 354,-13-9-3046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39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5824,'0'0'8414,"5"10"-8100,9 26 91,-3 0 0,16 75 1,21 140 1383,-47-243-1663,4 22 431,-5-30-548,0 0 0,0 0 0,0 0 0,0 0 0,0 0 0,0 1 0,0-1 0,0 0-1,0 0 1,0 0 0,0 0 0,0 1 0,0-1 0,0 0 0,1 0 0,-1 0 0,0 0 0,0 0 0,0 0-1,0 1 1,0-1 0,0 0 0,0 0 0,1 0 0,-1 0 0,0 0 0,0 0 0,0 0 0,0 0 0,0 0-1,1 0 1,-1 0 0,0 1 0,0-1 0,0 0 0,0 0 0,0 0 0,1 0 0,-1 0 0,0 0 0,0 0-1,6-14 408,15-96 145,3-9-154,-16 90-227,2-1 0,1 2-1,1 0 1,26-44 0,-37 71-154,0-1 1,0 0-1,1 1 1,-1 0-1,0-1 1,0 1-1,1 0 1,-1 0 0,0-1-1,1 1 1,-1 0-1,1 0 1,0 1-1,-1-1 1,1 0-1,3 0 1,-4 1-14,0 0 1,0 0 0,0 0-1,0 0 1,0 0-1,0 1 1,-1-1 0,1 0-1,0 1 1,0-1-1,0 1 1,0-1 0,0 1-1,-1-1 1,1 1-1,0-1 1,0 1-1,-1 0 1,1-1 0,0 1-1,-1 0 1,1 0-1,-1 0 1,1-1 0,-1 1-1,0 0 1,1 0-1,-1 0 1,0 0 0,1 0-1,-1 0 1,0 0-1,0 1 1,10 43 217,-2 1 1,-2 0-1,0 75 0,-3-106-96,-3-14-132,0-1 1,0 0-1,0 0 0,0 0 0,0 0 0,0 0 0,1 0 1,-1 1-1,0-1 0,0 0 0,0 0 0,0 0 0,0 0 0,1 0 1,-1 0-1,0 0 0,0 0 0,0 0 0,0 0 0,0 0 0,1 0 1,-1 0-1,0 0 0,0 0 0,0 0 0,0 0 0,1 0 1,-1 0-1,0 0 0,0 0 0,0 0 0,0 0 0,1 0 0,-1 0 1,0 0-1,0 0 0,0 0 0,0 0 0,0 0 0,1-1 1,16-21 123,0-4-80,27-45 178,65-79-1,-105 145-187,0 0-1,1 1 1,0-1-1,0 1 0,0 0 1,9-6-1,-13 10-26,0-1-1,1 0 0,-1 1 0,0-1 0,1 1 0,-1-1 1,0 1-1,1 0 0,-1 0 0,1-1 0,-1 1 0,1 0 1,-1 0-1,0 1 0,1-1 0,-1 0 0,1 0 1,-1 1-1,0-1 0,1 0 0,-1 1 0,0 0 0,1-1 1,-1 1-1,0 0 0,0-1 0,0 1 0,1 0 0,-1 0 1,0 0-1,0 0 0,0 0 0,-1 0 0,1 1 1,0-1-1,1 1 0,5 13 39,0 0 0,-1 0 0,-1 0 0,0 1 0,-1 0 0,3 27 0,0-8 31,12 98 225,-14-88 63,21 89 0,-12-100-12,-13-32-343,-1-1 0,1 0 0,0 0 0,-1 0 0,1 0 1,0 0-1,-1 0 0,1 0 0,0-1 0,0 1 0,0 0 0,0 0 0,0-1 0,0 1 0,0 0 0,0-1 0,0 1 0,0-1 0,0 1 0,0-1 0,1 0 0,-1 0 0,0 1 0,0-1 0,3 0 0,-4 0-102,1 0-1,0-1 1,-1 1-1,1 0 0,-1-1 1,1 1-1,-1 0 1,1-1-1,-1 1 1,1-1-1,-1 1 0,1-1 1,-1 1-1,1-1 1,-1 1-1,1-1 1,-1 1-1,0-1 1,0 0-1,1-1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21.7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5224,'0'0'11742,"4"10"-11357,-3-7-369,7 14 322,-2 1 1,-1 0-1,4 19 1,-9-33-290,6 29 382,-1 0 0,-2 0 0,-2 0 0,-4 58 0,2-86-367,1-3-26,-1 0 0,1 0-1,-1 0 1,1 0-1,0 0 1,0 1 0,0-1-1,0 0 1,0 0-1,1 0 1,-1 0 0,1 0-1,-1 0 1,1 0-1,0 0 1,1 3 0,-2-1 281,1 8 371,3-10-448,4-8-171,0 1 168,-7 4-232,-1 1 1,1 0-1,0 0 0,-1 0 0,1-1 1,-1 1-1,0 0 0,1-1 0,-1 1 0,1 0 1,-1-1-1,1 1 0,-1-1 0,0 1 1,1-1-1,-1 1 0,0 0 0,1-1 1,-1 1-1,0-1 0,0 0 0,0 1 1,1-1-1,-1 1 0,0-1 0,0 1 1,0-1-1,0 1 0,0-1 0,0 0 1,0 0-1,0 1 68,3-7 243,26 0-314,1 1 0,0 1 0,-1 2 0,1 1 0,32 1 0,-59 1-10,1 0-1,0 0 0,-1 1 0,1-1 0,-1 0 1,1 1-1,-1 0 0,1 0 0,-1 0 1,0 1-1,0-1 0,5 3 0,-4-2-72,-7-7-23,1 1-30,-5-8-2893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23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489 1 5224,'0'0'4977,"-4"9"-4650,-12 31 3,8-12 710,8-26-978,-1 0-1,1 0 0,-1-1 0,0 1 0,0 0 0,1 0 0,-1 0 1,0 0-1,0-1 0,-1 1 0,1 0 0,0-1 0,0 1 0,-3 1 1,-54 52 639,26-27-207,-35 41 0,33-31 183,-47 39 1,3-2 271,62-60-394,-36 26 0,41-33-252,3-1-230,0-1 1201,22-9-372,6-1-745,-1 1-1,1 0 1,0 2-1,0 0 1,0 1-1,0 1 1,26 5-1,2 2-51,-1 3 0,0 2 1,-1 2-1,47 22 0,50 26 108,-139-61-179,0 1 0,-1 0 0,1 0 1,-1 0-1,0 0 0,0 1 0,0-1 0,0 1 0,2 4 0,-5-5 14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24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472 0 4816,'0'0'4493,"-4"12"-4098,4-12-390,-4 13 192,-1-1-1,0 0 0,-1 0 1,-1-1-1,-13 20 1,3-13 342,-23 20 1,6-6 17,18-18-235,0-2 0,0 0 1,-26 15-1,-18 12 387,38-23-187,-45 26 0,55-36-102,-1 1 0,1 0 0,1 1 0,-17 14 0,27-21-318,-1 1 0,1-1 0,0 1 0,0 0 0,0-1-1,-1 1 1,2 0 0,-1 0 0,0-1 0,0 1 0,1 0 0,-1 0 0,1 0 0,-1 0-1,1 0 1,0 0 0,0 0 0,0 4 469,19 11-85,-8-10-388,0-1 0,20 7 0,14 7 77,19 15 34,-24-14 41,73 51-1,-92-57-151,-16-13-55,-1 1 0,1 0 0,0 0 0,-1 1 0,0 0 0,0-1 0,0 1 0,0 1 0,-1-1 0,1 0 0,-1 1 0,4 7 0,9-35 272,-7 10-3226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25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6016,'0'0'4581,"0"12"-4033,8 181 2199,-16-20-719,6-70-1113,4 110 928,1-181-1122,2 1 0,14 49 0,-13-41 84,-4-35-627,0-1 169,10-6-127,35-11-118,0 1-1,1 3 1,1 2 0,-1 2-1,52 2 1,107 17 83,-177-17-20,-12 1-3513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29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255 1 4720,'0'0'4401,"-12"10"-3968,-91 80 827,90-79-963,5-4-80,0 0-1,1 1 0,-1-1 0,1 1 1,1 1-1,-7 9 0,-4 12 405,9-19-298,1 1 0,0 0 1,1 0-1,1 1 1,0-1-1,0 1 0,-3 22 1,7-33-279,1 0-1,0 0 1,0-1 0,0 1-1,0 0 1,0 0 0,0 0-1,0 0 1,1 0 0,-1 0 0,1 0-1,0-1 1,-1 1 0,1 0-1,0 0 1,0-1 0,0 1-1,0 0 1,0-1 0,0 1-1,1-1 1,-1 0 0,0 1 0,1-1-1,-1 0 1,1 0 0,2 2-1,-1-2 0,0 0 0,0 0 0,0 0 0,1 0 0,-1 0 1,0-1-1,0 0 0,0 0 0,0 1 0,1-2 0,-1 1 0,0 0 0,0-1 0,0 1 0,0-1 0,4-1 0,12-5 37,-1-1-1,0 0 1,0-1 0,-1-1 0,-1-1 0,1 0 0,21-21-1,-23 18-32,-4 6-3,-1-2 0,0 1-1,0-2 1,-1 1-1,0-1 1,-1 0 0,-1-1-1,9-16 1,-11 17 5,-1 1 1,0-1 0,-1-1-1,0 1 1,-1 0 0,0-1-1,0-12 1,-2 23-45,0 1-1,0 0 1,0-1-1,0 1 1,0-1-1,0 1 1,0 0-1,0-1 1,0 1-1,0-1 1,0 1-1,0 0 1,0-1-1,0 1 1,0 0-1,0-1 1,-1 1-1,1-1 1,0 1-1,0 0 1,0-1-1,-1 1 1,1 0-1,0 0 1,0-1-1,-1 1 1,1 0 0,0 0-1,-1-1 1,1 1-1,0 0 1,-1 0-1,1-1 1,0 1-1,-1 0 1,1 0-1,0 0 1,-1 0-1,1 0 1,-1 0-1,1 0 1,-1 0-1,0 0 6,0 0-1,1 1 1,-1-1-1,0 1 1,0-1-1,0 1 0,0-1 1,1 1-1,-1-1 1,0 1-1,1 0 1,-1-1-1,0 1 1,1 0-1,-1 0 1,1 0-1,-1-1 1,0 2-1,-6 13 29,1-1-1,1 1 1,-7 29-1,10-35-26,0 0 1,1 0-1,0 0 0,1 0 0,0 0 0,1 0 1,0 0-1,2 12 0,-2-17-10,1 0 1,-1-1-1,0 0 0,1 1 1,0-1-1,0 0 0,0 0 1,0 0-1,0 0 0,1 0 0,-1 0 1,1-1-1,0 1 0,0-1 1,0 0-1,0 0 0,0 0 1,0 0-1,0 0 0,1-1 1,-1 1-1,1-1 0,-1 0 1,1 0-1,0 0 0,3 0 0,1 0 2,0-1-1,0 0 0,0 0 0,-1 0 0,1-1 0,0 0 0,0-1 1,-1 0-1,1 0 0,-1-1 0,10-4 0,79-50 158,-92 54-144,0 0-1,0 0 1,-1 0-1,1-1 0,-1 1 1,0-1-1,5-5 1,-6 5 14,1 0 1,0 0-1,0 1 1,1-1 0,-1 1-1,1 0 1,4-3-1,-4 3 47,-4 3-72,0 0 0,0 1 0,0-1 0,0 0 0,1 0-1,-1 0 1,0 0 0,0 0 0,0 0 0,0 1 0,0-1 0,0 0 0,0 0-1,0 0 1,0 0 0,0 0 0,0 0 0,0 0 0,0 0 0,1 1 0,-1-1-1,0 0 1,0 0 0,0 0 0,0 0 0,0 0 0,0 0 0,0 0-1,1 0 1,-1 0 0,0 0 0,0 0 0,0 0 0,0 0 0,0 0 0,0 0-1,1 0 1,-1 0 0,0 0 0,0 0 0,0 0 0,0 0 0,1 0 0,-4 11 17,-4 41 54,2-18-43,-15 60 1,-42 71 49,7-22 9,51-133-72,2-1-1,-1 0 1,0 0-1,0-1 1,-1 1 0,0-1-1,-1 0 1,-7 10-1,7-13 31,4-5 2,7-16 26,9-47 65,41-105 0,42-55 71,-80 186-149,3 0 0,0 1 1,38-47-1,-56 81-58,-1-1 0,0 1 0,1 0 1,-1 0-1,1 0 0,0 0 0,-1 0 0,1 0 0,0 1 0,0 0 1,0-1-1,0 1 0,0 0 0,5-1 0,-7 2-6,1 0 0,0 0-1,-1 0 1,1 0 0,-1 0 0,1 0-1,-1 1 1,1-1 0,-1 0 0,1 1-1,-1-1 1,1 1 0,-1-1 0,0 1-1,1 0 1,-1 0 0,0-1 0,1 1-1,-1 0 1,0 0 0,0 0 0,0 1-1,0-1 1,0 0 0,0 0 0,0 1-1,0-1 1,-1 0 0,1 1 0,0-1-1,-1 1 1,1 1 0,2 6-4,-1 0 1,0 0-1,-1 0 0,0 0 1,-1 0-1,1 0 1,-2 0-1,1 0 0,-1 0 1,-1 0-1,0 0 0,0 0 1,-1 0-1,0 0 1,-6 11-1,3-7 14,-1 0 0,0-1 1,-1 0-1,0 0 0,-1-1 0,-1 0 0,1 0 1,-2-1-1,-13 10 0,24-20-8,0 0 0,0 0 0,0 0 0,0 0 0,1 0 0,-1-1 0,0 1 0,0 0 0,0 0 0,0 0 0,0 0 0,0 0 0,0 0 0,0 0 0,0-1-1,0 1 1,0 0 0,0 0 0,0 0 0,0 0 0,-1 0 0,1 0 0,0 0 0,0 0 0,0-1 0,0 1 0,0 0 0,0 0 0,0 0 0,0 0 0,0 0 0,0 0 0,0 0 0,0 0 0,0 0 0,-1 0 0,1-1 0,0 1 0,0 0 0,0 0 0,0 0 0,0 0 0,0 0 0,0 0 0,-1 0 0,1 0-1,0 0 1,0 0 0,0 0 0,0 0 0,0 0 0,0 0 0,0 0 0,0 0 0,-1 0 0,9-14 58,5 0-40,1 0 1,1 1-1,0 0 1,0 2-1,19-11 0,88-46 22,-110 62-39,-4 1-13,0 1 0,0 1 1,0-1-1,1 2 0,-1-1 1,1 1-1,12-2 0,-19 4 7,1 0-1,-1 0 0,0 0 1,1 1-1,-1-1 0,1 1 1,-1-1-1,0 1 1,1 0-1,-1 0 0,0 0 1,1 0-1,-1 0 0,0 0 1,0 1-1,0-1 0,0 1 1,-1 0-1,1-1 0,0 1 1,-1 0-1,1 0 0,-1 0 1,1 0-1,-1 0 1,0 0-1,0 1 0,0-1 1,1 4-1,1 4 2,0 1-1,-1 0 1,0-1 0,0 1-1,-1 0 1,-1 0 0,0 0-1,-1 0 1,-1 14 0,-3 3 0,-1-1 0,-12 36 0,7-31-2,0 4-9,-1-1 0,-1-1 0,-3 0 0,-22 37 0,-1-15 31,39-56-18,-1 1 1,1-1-1,0 0 1,-1 0-1,1 0 1,0 1-1,-1-1 1,1 0-1,0 0 1,-1 0-1,1 0 0,0 0 1,-1 1-1,1-1 1,-1 0-1,1 0 1,0 0-1,-1 0 1,1 0-1,0 0 1,-1 0-1,1 0 0,-1-1 1,1 1-1,0 0 1,-1 0-1,1 0 1,0 0-1,-1 0 1,1-1-1,0 1 1,-1 0-1,1 0 0,0 0 1,-1-1-1,1 1 1,0 0-1,0-1 1,-1 1-1,1 0 1,0 0-1,0-1 1,0 1-1,-1-1 0,1 1 1,-1-1 2,0-1 0,0 1 0,0 0 0,0 0 1,0-1-1,0 1 0,1-1 0,-1 1 0,0 0 0,1-1 0,-1-1 1,1-1 1,1 1 0,-1-1-1,1 0 1,0 1 0,1-1 0,-1 1 0,0 0 0,4-6 0,4-10 7,91-211 82,-74 182-79,1 2 1,55-71 0,-69 100 9,1 0 0,1 1 0,1 1 0,20-17 0,-35 31-25,1-1 1,-1 1 0,1 0 0,0 0-1,-1 0 1,1 0 0,0 0 0,0 0-1,-1 1 1,1-1 0,0 0-1,0 1 1,0-1 0,0 1 0,0 0-1,0 0 1,0 0 0,0 0 0,0 0-1,0 0 1,0 0 0,-1 1 0,1-1-1,0 1 1,0-1 0,0 1 0,0 0-1,-1 0 1,1 0 0,0 0-1,-1 0 1,1 0 0,0 0 0,-1 1-1,0-1 1,1 0 0,-1 1 0,0-1-1,1 1 1,-1 0 0,0-1 0,1 4-1,1 1-5,0 1-1,0 0 1,0-1 0,-1 1-1,0 0 1,0 0-1,-1 1 1,0-1-1,-1 0 1,1 10 0,-3 2-2,0-1 1,-1 0-1,-1 0 1,-1 0-1,0-1 1,-2 1-1,0-1 1,-16 29 0,20-42 7,0-1 0,0 1 0,0-1 0,0 0 0,0 0 0,-1 0 0,1 0 0,-1 0 0,0-1 0,0 1 0,0-1 0,0 0 0,0-1 0,-1 1 0,1-1 0,0 0 0,-1 0 0,1 0 0,-1 0 0,1-1 0,-1 1 0,1-1 0,-1-1 0,0 1 0,1-1 0,-1 1 0,-6-3 0,-2-4 12,13 7-14,0 0 0,0 0-1,0-1 1,0 1-1,-1 0 1,1 0 0,0 0-1,0-1 1,0 1-1,1 0 1,-1 0 0,0 0-1,0-1 1,0 1 0,0 0-1,0 0 1,0 0-1,0 0 1,0-1 0,0 1-1,0 0 1,0 0-1,1 0 1,-1 0 0,0-1-1,0 1 1,0 0 0,0 0-1,0 0 1,1 0-1,-1 0 1,0 0 0,0 0-1,0 0 1,0-1-1,1 1 1,-1 0 0,31-9 43,-18 5-37,9-3-7,126-45 7,-126 43-3,0-2-1,0 0 1,-2-2 0,30-22 0,-46 32 2,0-1 1,0 1-1,0-1 0,0 0 1,-1 0-1,0 0 1,0-1-1,0 1 1,0-1-1,-1 0 1,0 0-1,4-9 0,-5 7 13,0-1-1,0 1 0,0-1 0,-1 0 0,0 1 0,-1-1 0,0 1 0,-1-9 0,0 11 22,1 0-1,0 0 0,-1 0 1,0 1-1,-4-7 0,-2-5 173,14 12-131,-1 0-1,1 0 0,0 1 0,10-5 1,5-1-50,1 1 0,40-10 0,-50 16-21,0 1 0,0-1 0,-1 2 0,1 0 1,0 0-1,0 1 0,18 4 0,-22-3-3,0 0-1,0 0 1,13 6-1,-18-6-4,0-1-1,0 1 0,-1 0 0,1 0 1,-1 0-1,0 0 0,0 0 1,1 1-1,-1-1 0,-1 1 0,1 0 1,2 4-1,1 1 5,-2 0 0,1 1 0,-1-1 1,0 1-1,-1 0 0,0-1 0,-1 1 0,2 15 1,-4-9-3,0 0 0,0 1 1,-1-1-1,-6 18 0,7-28 0,-1 0-1,1 0 1,0 0-1,0 0 0,1 0 1,0 0-1,0 0 1,0 0-1,0 0 1,1 0-1,0 0 0,0 0 1,2 6-1,-3-10 0,1-1 0,-1 1 0,1-1 0,-1 1 0,1-1 0,-1 1 0,1-1-1,-1 1 1,1-1 0,-1 0 0,1 1 0,0-1 0,-1 0 0,1 1 0,0-1 0,-1 0 0,1 0-1,0 0 1,0 0 0,-1 1 0,1-1 0,0 0 0,-1 0 0,1 0 0,0-1 0,0 1-1,-1 0 1,1 0 0,0 0 0,-1 0 0,1-1 0,0 1 0,-1 0 0,1-1 0,-1 1 0,2-1-1,23-16 70,5-11-1,43-54 0,-71 80-69,15-23 28,-14 20-14,0-1 0,1 1 0,0 0 0,0 1 0,6-6 1,-10 10-16,0-1 0,0 1 0,0 0 1,0 0-1,0 0 0,0 0 1,0 0-1,0 0 0,0 0 1,0 0-1,0 0 0,0 0 1,1 0-1,-1 0 0,0 0 0,0-1 1,0 1-1,0 0 0,0 0 1,0 0-1,0 0 0,0 0 1,0 0-1,1 0 0,-1 0 0,0 0 1,0 0-1,0 0 0,0 0 1,0 0-1,0 0 0,0 0 1,0 0-1,1 0 0,-1 0 1,0 1-1,0-1 0,0 0 0,0 0 1,0 0-1,0 0 0,0 0 1,0 0-1,0 0 0,0 0 1,1 0-1,-1 0 0,0 0 0,0 0 1,0 1-1,0-1 0,0 0 1,0 0-1,0 0 0,0 0 1,0 9 11,-5 13-14,-7 19 3,7-27-1,1 1 0,0 0 0,1 0 0,0 0 0,1 1 0,1-1-1,0 18 1,2-30-1,0 0 0,0 0 0,0 0 0,0-1 0,1 1 0,-1 0 0,1 0 0,0-1 0,0 1 0,0-1 0,0 1 0,0-1 0,0 0 0,0 0 0,1 0 0,-1 0 0,1 0 0,0-1 0,-1 1 0,1-1 0,0 0 0,5 2 0,-1 0 0,1-1 0,0 1 0,0-1 0,0-1 0,0 0 0,0 0 0,14 0 0,-20-1 2,0 0 1,1-1-1,-1 1 0,0-1 1,0 1-1,1-1 0,-1 1 0,0-1 1,0 0-1,0 0 0,0 0 0,0-1 1,0 1-1,0 0 0,0-1 0,-1 1 1,1-1-1,0 0 0,-1 1 0,1-1 1,-1 0-1,0 0 0,0 0 0,1 0 1,-1 0-1,0 0 0,-1 0 1,1 0-1,0-1 0,-1 1 0,1 0 1,-1-4-1,1-2 8,-1 0 0,0 0 0,0 0 0,-1 0 0,0 0 0,0 1 0,-1-1 0,-3-9 1,3 12-1,0 0 0,0 0 0,-1 0 1,1 0-1,-1 0 0,0 1 1,-1-1-1,1 1 0,-1 0 1,0 0-1,0 0 0,0 0 0,0 1 1,0 0-1,-1 0 0,0 0 1,-6-3-1,11 6-8,-1-1 0,0 1 1,0 0-1,1 0 0,-1-1 1,0 1-1,0 0 0,0 0 0,1 0 1,-1 0-1,0 0 0,0 0 0,0 0 1,0 0-1,1 0 0,-1 0 1,0 0-1,0 1 0,0-1 0,1 0 1,-1 1-1,0-1 0,0 0 1,1 1-1,-1-1 0,0 1 0,1-1 1,-1 1-1,0-1 0,1 1 1,-1 0-1,0 1 0,1-2-2,0 1-1,0 0 0,0 0 1,0 0-1,0 0 1,0-1-1,0 1 1,0 0-1,0 0 1,0 0-1,1 0 1,-1-1-1,0 1 0,0 0 1,1 0-1,-1-1 1,1 1-1,-1 0 1,1 0-1,-1-1 1,1 1-1,-1-1 1,1 1-1,0 0 1,-1-1-1,1 1 0,0-1 1,-1 1-1,1-1 1,0 0-1,0 1 1,1-1-1,5 3-5,-1 0 0,1-1 0,0 0 0,0-1 0,0 1-1,0-1 1,0-1 0,0 1 0,0-1 0,0-1 0,0 1 0,0-1 0,0 0-1,13-4 1,7-4 3,0-1-1,36-19 1,-12 5 17,-27 13 9,-1-2-1,29-20 1,-40 26-17,-8 4-4,-1 1 0,1 0 0,0 1 1,0-1-1,0 0 0,0 1 0,0 0 1,0 0-1,0 0 0,1 1 0,-1-1 1,7 1-1,1 1 22,0 1-1,0 0 1,13 5 0,-23-7-19,1 2 9,0-1 1,1 1-1,-1-1 1,0 1-1,0 0 1,0 1-1,0-1 1,0 0-1,0 1 1,3 4-1,26 34 142,-17-21-58,-8-9-54,-1-1-1,0 1 1,-1 0-1,1 0 1,4 18-1,10 21 32,-8-24-21,-9-19-44,0 0 1,0 0 0,1-1 0,0 1 0,0-1-1,0 0 1,1 0 0,7 7 0,-3-4 7,0-2 0,0 1-1,0-1 1,18 9 0,-26-16-10,0 1 1,0-1-1,1 1 0,-1-1 0,0 1 0,0 0 1,0 0-1,0-1 0,0 1 0,0 0 1,0 0-1,0 0 0,0 0 0,0 0 1,0 1-1,0-1 0,-1 0 0,1 0 0,-1 0 1,1 1-1,-1-1 0,1 2 0,-1-2-21,0 1 0,-1-1-1,1 0 1,-1 0-1,1 1 1,-1-1 0,0 0-1,1 0 1,-1 0-1,0 0 1,0 0 0,0 0-1,1 0 1,-1 0 0,0 0-1,0 0 1,-1-1-1,1 1 1,0 0 0,0-1-1,0 1 1,-3 0 0,3 0-286,-3 0 375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30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662 0 10752,'0'0'185,"-11"14"-116,-135 147 654,-203 150 2606,325-293-2802,-36 20 0,-10 6 662,69-41-3104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34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1204 3504,'0'0'4858,"-9"10"-4688,-34 48 152,57-73 3001,26-25-2682,-6 6-313,10-11 416,74-102-1,-110 136-607,1 1 0,18-16 0,-20 21-57,-1 0 1,-1 0-1,1-1 0,-1 0 1,0 1-1,0-2 1,-1 1-1,0-1 0,0 1 1,0-1-1,-1 0 0,3-9 1,2-1 304,-7 16-294,0 0 0,0-1-1,0 1 1,-1 0-1,1 0 1,-1-1-1,1 1 1,-1 0 0,1-1-1,-1 1 1,0-1-1,1 1 1,-1-3-1,-30 41 849,23-26-833,0 0 0,1 1 0,1 0 1,-5 13-1,7-19-64,1 1 0,0 0-1,1 0 1,-1 0 0,1-1 0,1 2 0,-1-1 0,1 0 0,1 7-1,3-3 22,0 0 0,0 0-1,1-1 1,0 1 0,1-1 0,1 0-1,-1-1 1,1 0 0,1 0-1,14 14 1,-18-20-40,0 1 1,0-1-1,0-1 0,0 1 1,1 0-1,-1-1 0,1 0 1,-1 0-1,1-1 0,0 1 1,0-1-1,0 0 0,0 0 0,0 0 1,0-1-1,0 0 0,0 0 1,0 0-1,0-1 0,0 1 1,0-1-1,6-2 0,1-1 49,0 0 0,0 0 0,-1-1 0,1-1 0,-1 0 0,-1-1 0,19-14 0,-20 14-22,-1-1-1,0 0 1,0-1-1,-1 0 0,0 0 1,6-12-1,27-62 241,-29 59-167,0 0 1,21-31-1,-28 49-70,1 0 0,0 1 0,0 0 1,0-1-1,0 2 0,1-1 0,0 1 0,13-8 0,-19 12-46,1 0 1,-1 0-1,1 0 0,-1 1 0,1-1 0,-1 0 1,0 0-1,1 0 0,-1 1 0,1-1 0,-1 0 0,1 1 1,-1-1-1,0 0 0,1 1 0,-1-1 0,0 0 1,1 1-1,-1-1 0,0 0 0,0 1 0,1-1 0,-1 1 1,0-1-1,0 1 0,0-1 0,0 1 0,1-1 1,-1 1-1,0-1 0,0 1 0,0 0 0,5 18 85,-3-1-50,0-1 0,-1 1 0,-1-1-1,0 1 1,-1 0 0,-1-1 0,-1 1 0,-1-1 0,0 0-1,-13 33 1,14-44 5,1 0-1,0 1 1,0-1-1,0 1 1,1-1-1,0 1 1,0 7-1,12-29 239,17-39-147,-14 26-63,1 0 1,23-31-1,-23 39-16,-3 2 31,2 1 0,0 0 0,1 1 0,27-23 0,-41 38-83,-1 1-1,1-1 1,0 1 0,-1 0-1,1-1 1,0 1 0,-1 0 0,1-1-1,-1 1 1,1 0 0,0 0 0,0 0-1,-1-1 1,1 1 0,0 0-1,-1 0 1,1 0 0,0 0 0,0 0-1,-1 0 1,1 1 0,0-1-1,-1 0 1,1 0 0,0 0 0,-1 1-1,1-1 1,0 0 0,-1 1-1,1-1 1,-1 0 0,1 1 0,0-1-1,-1 1 1,1-1 0,-1 1-1,1-1 1,-1 1 0,0 0 0,1-1-1,-1 1 1,0-1 0,1 1-1,-1 0 1,1 0 0,0 3 15,1 1-1,0-1 1,-1 0 0,0 1-1,0-1 1,1 7 0,-1 21 107,-5 64 1,2-57-17,0-30-50,0 9 22,3-16 28,3-9 93,4-12-152,1 0-1,1 1 1,1 0-1,0 1 1,14-16 0,76-75 216,-96 103-251,-5 5-18,31-25 82,-31 24-78,1 1 0,0-1 0,-1 1-1,1-1 1,-1 1 0,1 0 0,0-1-1,-1 1 1,1 0 0,0-1 0,0 1-1,-1 0 1,1 0 0,0 0 0,0-1 0,-1 1-1,1 0 1,0 0 0,0 0 0,-1 0-1,1 1 1,0-1 0,0 0 0,-1 0-1,1 0 1,0 1 0,0-1 0,-1 0 0,1 0-1,0 1 1,-1-1 0,1 1 0,-1-1-1,1 1 1,0-1 0,-1 1 0,1-1-1,-1 1 1,1-1 0,-1 1 0,0 0-1,1-1 1,-1 1 0,0 0 0,1 1 0,2 7 10,0 0 1,-1 0 0,0 0-1,-1 1 1,0-1 0,0 0-1,-2 12 1,-1 5 18,-7 31 0,-1-1-34,10-56 1,0 22-6,0-22 7,1 1 1,-1-1-1,0 0 0,0 1 0,1-1 0,-1 1 1,0-1-1,1 0 0,-1 1 0,1-1 0,-1 0 1,0 1-1,1-1 0,-1 0 0,1 0 1,-1 1-1,1-1 0,-1 0 0,0 0 0,1 0 1,-1 0-1,1 0 0,-1 0 0,1 0 0,-1 0 1,1 0-1,-1 0 0,1 0 0,-1 0 0,1 0 1,-1 0-1,1 0 0,-1 0 0,1 0 0,-1-1 1,2 1-1,33-11 2,0-1 1,47-25 0,-44 19-40,56-18 1,-65 30 23,-25 5 11,1 1-1,-1-1 1,0 0 0,1-1-1,-1 1 1,0-1 0,0 1-1,0-1 1,8-5 0,-10 6 0,1-1 1,-1 2 0,1-1-1,0 0 1,-1 0 0,1 1-1,0-1 1,-1 1 0,5 0-1,-6 0 3,1 0-1,-1 0 1,0 0-1,1 0 1,-1 0-1,0-1 1,1 1-1,-1 0 1,0-1-1,1 1 0,-1-1 1,0 1-1,3-2 1,-4 1 25,-16 3 64,9 2-80,-1 0 0,1 1 0,0 0 0,0 0 0,-10 12 0,-30 36 10,43-49-20,-13 16 10,1 1-1,-17 30 1,28-43-9,1 1 0,0 0 1,0 0-1,1 0 0,0 0 0,0 0 0,1 1 0,1-1 1,-2 16-1,3-24-2,0-1 0,0 1 0,0-1 0,0 1 0,0 0 0,0-1 0,0 1 0,0-1 0,0 1 0,0 0 0,0-1 0,0 1 0,0 0 0,1-1 0,-1 1 0,0-1 0,0 1 0,1-1 0,-1 1 0,0-1 0,1 1 0,-1-1 0,1 1 0,-1-1 0,1 1 0,-1-1 1,0 1-1,1-1 0,-1 0 0,1 1 0,0-1 0,-1 0 0,1 0 0,-1 1 0,1-1 0,0 0 0,-1 0 0,1 0 0,-1 0 0,1 0 0,0 0 0,-1 0 0,1 0 0,-1 0 0,1 0 0,0 0 0,-1 0 0,1 0 0,0 0 0,-1 0 0,1-1 0,-1 1 0,1 0 0,-1-1 0,2 1 0,3-3 0,0 0 0,0 0 0,0 0 0,0-1 0,5-4 0,10-11 0,-1-1 0,-1-1 0,0 0 0,-2-1 0,0-1 0,-2-1 0,22-48 0,-34 67-6,0 0 0,0 1 0,1-1 0,-1 1 1,1 0-1,0 0 0,0 0 0,4-3 0,-7 7 3,1 0 0,0 1 0,-1-1 0,1 1 0,-1-1 0,0 1 0,1-1 0,-1 1 0,1 0 0,-1-1 0,0 1 0,1-1 1,-1 1-1,0 0 0,0-1 0,1 1 0,-1 0 0,0-1 0,0 1 0,0 0 0,0 0 0,0 0 0,5 23-1,-4-23 2,4 29-6,-1-8-14,0-1 0,2 1-1,13 36 1,-18-55 20,1-1 0,-1 1 0,1 0 0,0 0 0,-1-1 0,1 1-1,0-1 1,1 0 0,-1 1 0,0-1 0,1 0 0,-1 0 0,1-1 0,-1 1 0,1 0-1,0-1 1,0 0 0,0 1 0,3 0 0,-1-1-2,-1-1 0,1 0 0,0 1 0,-1-1 1,1-1-1,0 1 0,-1-1 0,1 0 0,0 0 0,-1 0 0,7-3 0,6-3-5,-1-2 0,0 0 0,0 0-1,-1-2 1,16-14 0,2-3 4,-2-2-1,-2-2 1,0 0 0,24-40-1,87-151-21,-100 156 25,-13 18 14,-2-1 0,36-106 1,9-113 29,-67 258-37,2-9 11,-4 19-15,-1 1 0,0 0-1,0 0 1,0-1 0,0 1 0,0 0 0,1-1 0,-1 1-1,0 0 1,0-1 0,0 1 0,0 0 0,0-1 0,0 1 0,0 0-1,0-1 1,0 1 0,-1 0 0,1-1 0,0 1 0,0 0-1,0-1 1,0 1 0,0 0 0,0-1 0,-1 1 0,1 0-1,0 0 1,0-1 0,-1 1 0,1-1 0,-2 2-1,1 0 1,-1 0 0,1 0-1,0 0 1,-1 0-1,1 0 1,0 0 0,0 0-1,0 0 1,0 0-1,0 1 1,0-1-1,0 0 1,-1 3 0,-1 0-1,-20 33-31,-35 75-1,44-82 23,-14 37-23,3 1-1,-21 92 0,42-145 26,-17 76-48,-14 137 1,33-205 29,0 0 0,3 32 0,0-46 18,0 0 0,0 0 0,1-1 0,0 1 1,1 0-1,0-1 0,0 1 0,9 14 1,-11-22 5,0-1 1,-1 1 0,1 0 0,0 0 0,0-1 0,0 1 0,0 0 0,-1-1 0,1 1 0,0-1 0,0 0 0,0 1 0,0-1 0,0 0 0,0 1 0,0-1-1,1 0 1,-1 0 0,0 0 0,0 0 0,0 0 0,0 0 0,0 0 0,0 0 0,0 0 0,0-1 0,2 0 0,26-11 0,-13-1 0,0 1 0,-1-2 0,-1 0 0,0-1 0,-1 0 0,0-1 0,11-19 0,34-41 0,-16 24 46,-42 51-46,1 1 1,-1 0 0,0 0 0,0-1 0,0 1 0,0 0 0,1 0 0,-1 0 0,0 0 0,0-1 0,1 1 0,-1 0 0,0 0 0,0 0-1,0 0 1,1 0 0,-1 0 0,0 0 0,1-1 0,-1 1 0,0 0 0,0 0 0,1 0 0,-1 0 0,0 0 0,0 0 0,1 0 0,-1 0 0,0 1-1,0-1 1,1 0 0,-1 0 0,0 0 0,0 0 0,1 0 0,-1 0 0,0 0 0,0 1 0,1-1 0,-1 0 0,0 0 0,0 0 0,0 0 0,0 1-1,1-1 1,-1 0 0,0 0 0,0 1 0,0-1 0,0 0 0,0 0 0,1 1 0,-1-1 0,0 0 0,0 0 0,0 1 0,0-1 0,0 0-1,0 0 1,0 1 0,0-1 0,2 18 16,-5 43-12,1-34-2,3 49 1,0-69-3,0 1-1,0 0 0,1-1 1,0 1-1,0-1 0,1 1 1,0-1-1,0 0 0,1 0 1,7 11-1,-9-16 0,2 4 0,0 0 0,0-1 0,1 0 0,0 0 0,0 0 0,10 7 0,-13-11 0,0 0 0,0 0 0,1 0 0,-1-1 0,0 1 0,1-1 0,-1 1 0,1-1 0,-1 0 0,1 0 0,-1 0 0,1 0 0,-1 0 0,0-1 0,1 1 0,-1-1 0,0 0 0,1 0 0,-1 1 0,0-1 0,0-1 0,4-1 0,12-7 3,0-2 1,-1 0-1,0-1 0,-1 0 1,23-26-1,64-85 33,-102 122-36,3-2 12,-3 1-2,1 1 0,-1-1 0,1 1 0,0 0 0,0 0-1,0 0 1,0 0 0,0 0 0,0 1 0,0-1 0,1 0-1,2 0 1,-10 21 62,-2 5-68,1-1-1,1 1 0,1 0 0,1 0 1,1 30-1,2-51-3,0 1 0,1-1 0,-1 0 0,1 0 0,0 0 0,0 0 0,0 0 0,0 0 0,0 0 0,1 0 0,-1 0 0,1-1 0,0 1 0,0 0 0,0-1 0,0 0 0,1 1 0,-1-1 0,0 0 0,1 0 0,0 0 0,-1-1 0,1 1 0,0-1 0,0 1 0,0-1 0,0 0 0,0 0 0,6 1 0,-1 0 0,0-1 0,0 0 0,1-1 0,-1 0 0,0 0 0,0-1 0,0 0 0,0 0 0,0-1 0,12-3 0,-16 3 2,1 0 0,-1 0 0,0 0 0,0-1 0,0 1 0,0-1 0,-1 0 0,1 0 0,-1 0 0,1-1 0,-1 1 0,0-1 0,-1 0 0,1 0 0,4-8 0,-4 6 2,-1-1 0,1 0 0,-1 1 0,-1-1 0,1 0 0,-1 0 0,0 0 0,-1 0 0,0-12 0,-1 16-1,0-1 0,1 0 0,-2 1 0,1-1-1,0 1 1,-1 0 0,0-1 0,0 1 0,0 0 0,-2-3 0,-28-32 26,22 26-17,6 8-9,0 1 0,0-1-1,0 1 1,0 0 0,-1 0-1,1 0 1,-1 1-1,0-1 1,0 1 0,0 0-1,0 1 1,0-1 0,0 1-1,-1 0 1,1 0 0,0 1-1,-1-1 1,1 1-1,0 0 1,-1 1 0,1 0-1,0-1 1,0 1 0,-1 1-1,1-1 1,0 1-1,0 0 1,0 0 0,1 1-1,-1-1 1,0 1 0,-7 6-1,19-9-18,0 0 1,0-1-1,0 0 0,12-3 0,34-12 3,77-25-47,-102 30 44,1 1 1,0 1-1,1 2 0,0 1 1,0 1-1,1 1 0,44 1 1,-72 3 15,-1 0-1,1 0 1,0 1 0,-1-1 0,1 1 0,0-1 0,-1 1-1,1 0 1,0 0 0,-1 0 0,0 1 0,1-1 0,-1 0-1,0 1 1,1-1 0,-1 1 0,0 0 0,0 0 0,0 0-1,0 0 1,-1 0 0,1 0 0,-1 1 0,1-1 0,-1 0-1,0 1 1,1 2 0,0-1 7,-1 1-1,-1-1 1,1 1-1,0 0 1,-1-1-1,0 1 1,0-1-1,-1 1 1,1 0 0,-1-1-1,0 1 1,0-1-1,0 1 1,-4 7-1,0-3 5,3-5 2,0 1 0,0-1 0,1 0 0,-1 0 1,1 1-1,0-1 0,0 1 0,0 6 0,1-10-3,1 0 51,6-11 1,27-26-11,-22 23-39,0 0-1,1 1 0,0 0 0,23-15 0,-33 25-6,-1 1-1,1-1 0,-1 1 0,1 0 0,0 0 0,0 1 0,0-1 0,0 0 0,-1 1 0,1 0 0,0-1 0,0 1 0,0 1 0,0-1 0,0 0 0,0 1 0,0-1 0,0 1 0,-1 0 0,1 0 0,0 0 0,0 0 0,-1 0 0,1 1 0,2 1 0,3 3 3,0 0-1,0 1 1,0 0-1,-1 0 1,12 16-1,-1 1 13,-3-4 23,21 21 0,-3 1 43,-28-34-41,1 0-1,0 0 0,1-1 1,-1 1-1,9 5 0,-6-9 44,-6-8-148,-8-16-326,-5-1-3317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34.2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15472,'0'0'560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3:34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11760,'0'0'128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4:10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49 4312,'0'0'9032,"-10"-4"-8960,-31-10 0,41 14-60,-1 0 0,0-1 0,0 1 1,1 0-1,-1 0 0,0-1 0,1 1 1,-1 0-1,0-1 0,1 1 1,-1-1-1,1 1 0,-1-1 0,1 1 1,-1-1-1,1 1 0,-1-1 0,1 1 1,-1-1-1,1 0 0,-1 1 1,1-1-1,0 0 0,0 1 0,-1-1 1,1 0-1,0 1 0,0-1 0,0-1 1,3 1 255,-1 12-208,-2-10-55,0 0 1,0-1 0,0 1 0,0 0 0,0 0-1,1 0 1,-1 0 0,0 0 0,0-1 0,1 1-1,-1 0 1,1 0 0,-1-1 0,1 1 0,-1 0 0,1 0-1,-1-1 1,1 1 0,-1-1 0,1 1 0,0 0-1,-1-1 1,1 1 0,0-1 0,0 1 0,0-1-1,-1 0 1,1 1 0,0-1 0,0 0 0,1 1 0,11 5 57,-13-6-60,1 0 0,-1 0 0,1 1 0,-1-1 0,0 0 0,1 0 0,-1 0 0,1 0 0,-1 0 0,1 0 0,-1 0 0,1 0 1,-1 0-1,1-1 0,-1 1 0,0 0 0,1 0 0,-1 0 0,1 0 0,-1-1 0,0 1 0,1 0 0,-1 0 0,0-1 0,1 1 0,-1 0 0,0-1 0,1 1 0,-1 0 0,0-1 0,1 1 0,-1 0 1,0-1-1,0 1 0,1-1 0,8-17 100,-8 15-67,-1 2-18,-1 0-1,1-1 1,0 1-1,0 0 1,-1 0 0,1 0-1,-1-1 1,1 1-1,-1 0 1,1 0-1,-1 0 1,0 0-1,0 0 1,1 0 0,-1 0-1,0 0 1,0 0-1,0 0 1,0 1-1,0-1 1,0 0-1,0 1 1,-2-2 0,2 2-2,-1 1 0,1-1 1,-1 0-1,1 1 0,-1-1 1,1 1-1,-1-1 0,1 1 1,0-1-1,-1 1 0,1 0 1,0 0-1,0 0 0,-1 0 1,1 0-1,0 0 0,0 0 1,0 0-1,0 0 0,0 1 1,1-1-1,-1 0 0,0 1 1,0-1-1,1 0 0,-1 1 1,1-1-1,-1 1 0,1-1 1,0 1-1,-1 1 0,3 0-1933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1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0 575 5520,'0'0'4468,"14"-7"-4103,3-1-242,66-37 447,-59 29-292,-1-1 0,-1-1-1,0-1 1,-1-1 0,-1-1 0,-1-1-1,-1-1 1,-1 0 0,-1-1-1,-1-1 1,-2 0 0,0-1 0,17-51-1,-24 58-61,4-9 494,8-36 0,-19 50-282,-1 11-143,-1 9 114,-6 18-224,-3 5-47,2 2 1,1-1-1,-9 57 0,17-79-110,-3 29 66,1 0 0,3 45-1,0-73-58,1 0 0,0 0 0,1 0-1,0 1 1,0-1 0,1-1-1,0 1 1,1 0 0,0-1 0,0 1-1,0-1 1,1-1 0,1 1-1,7 9 1,-10-15-13,-1 1-1,1-1 1,0 0-1,0 0 1,0 0 0,0 0-1,0-1 1,0 1-1,1-1 1,-1 0 0,1 0-1,-1 0 1,0 0 0,1-1-1,4 1 1,-1-1 9,-1 0 0,1-1 0,-1 0-1,0 0 1,1 0 0,-1-1 0,11-4 0,1-2 40,0-2-1,-1 0 0,0 0 0,22-19 1,-17 10 17,-1-1 0,-1-1-1,-1 0 1,22-33 0,59-103 326,-82 127-309,56-115 529,-64 130-441,-10 15-174,0 0 0,0 0-1,0-1 1,0 1-1,1 0 1,-1 0 0,0 0-1,0 0 1,0-1-1,0 1 1,1 0 0,-1 0-1,0 0 1,0 0-1,0 0 1,1 0 0,-1 0-1,0 0 1,0 0-1,0 0 1,1 0 0,-1 0-1,0 0 1,0 0-1,1 0 1,-1 0 0,0 0-1,0 0 1,0 0-1,1 0 1,-1 0 0,0 0-1,1 0 1,0 2 11,0 0 0,0 0 0,0 0 1,0 0-1,-1 0 0,1 0 0,0 0 0,-1 0 1,0 0-1,1 0 0,-1 5 0,5 47 69,-2 0 1,-5 76-1,-1-93-52,-2-1 1,-1 1 0,-2-1 0,-18 50-1,24-80-17,-1 0-1,0 0 1,0 0-1,-1-1 0,0 1 1,0-1-1,0 0 0,-6 5 1,10-9-14,-1 0 0,0 0 0,0 0 0,0-1 0,0 1 0,0 0 0,0 0 0,0-1 0,0 1 0,0-1 1,0 1-1,0-1 0,-1 1 0,1-1 0,0 0 0,0 1 0,0-1 0,-1 0 0,1 0 0,0 0 0,0 0 0,-1 0 0,1 0 0,0 0 0,0-1 0,0 1 0,-1 0 1,1-1-1,0 1 0,0-1 0,0 1 0,0-1 0,0 1 0,0-1 0,0 0 0,0 0 0,0 1 0,0-1 0,0 0 0,0 0 0,0 0 0,1 0 0,-1 0 0,0 0 1,1 0-1,-1 0 0,0-3 0,0 2-1,-1 0 0,1-1 0,0 1 0,0-1 0,0 1 0,0-1 0,0 1 0,1-1 1,-1 0-1,1 1 0,0-1 0,0 0 0,-1 1 0,2-1 0,-1 0 0,0 1 0,1-1 0,-1 0 1,1 1-1,1-3 0,-1 2 1,1 0 0,0 0 1,0 0-1,0 1 0,0-1 0,1 1 1,-1 0-1,1 0 0,0 0 0,-1 0 0,1 0 1,0 0-1,6-2 0,4-1 11,0 1 0,1 0 0,-1 1 0,1 0 0,0 1 0,21 0 0,-9 3-9,0 1 1,-1 1-1,1 2 0,-1 0 1,0 1-1,39 17 1,-61-22-38,-1 0 0,0 0 1,1 0-1,-1 0 0,0 1 1,0-1-1,1 1 0,-1 0 1,0 0-1,-1-1 0,3 4 1,1 8-3579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41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425 822 5320,'0'0'2948,"-12"0"-2392,-4 1-351,0 1 0,0 0 0,0 1 0,0 1-1,0 0 1,-24 11 0,21-5 85,-1 1 1,1 1-1,1 0 0,0 2 0,1 0 0,0 1 0,1 0 0,1 2 0,0-1 1,1 2-1,1 0 0,1 1 0,1 0 0,-17 37 0,23-42-94,0-1 0,1 1 1,1 0-1,0-1 0,1 2 0,-1 16 0,3-26-130,1 0 1,-1 1-1,1-1 1,0 0-1,0 0 1,0 0-1,1 1 1,0-1-1,0-1 1,0 1-1,1 0 1,-1 0-1,1-1 1,0 0-1,0 1 1,1-1-1,-1 0 1,1-1-1,7 7 1,-3-5-14,1 0-1,0 0 1,0-1 0,0 0 0,0 0 0,1-1-1,0 0 1,-1-1 0,1 0 0,0 0 0,0-1-1,0-1 1,0 0 0,0 0 0,0-1 0,0 0-1,0 0 1,0-1 0,-1-1 0,1 0 0,-1 0-1,1-1 1,-1 0 0,0 0 0,0-1 0,-1 0-1,1-1 1,-1 0 0,12-11 0,1-7 42,-2 0 0,0-1 0,-1-1 0,-2-1 0,0-1 0,-2 0 0,-1 0 0,15-54 1,-17 40 59,-1 0 1,-3-1 0,-1 0 0,-3 0 0,-3-80-1,-8 13 188,-5 1-1,-4 0 0,-40-132 1,50 218-184,-1 1 0,-19-39 0,27 60-155,0 1 1,0 0-1,0 0 0,0-1 1,0 1-1,-1 0 1,1 0-1,0-1 0,0 1 1,0 0-1,0 0 0,0 0 1,-1 0-1,1-1 0,0 1 1,0 0-1,0 0 1,-1 0-1,1 0 0,0 0 1,0-1-1,-1 1 0,1 0 1,0 0-1,0 0 0,-1 0 1,1 0-1,0 0 1,0 0-1,-1 0 0,1 0 1,0 0-1,0 0 0,-1 0 1,1 0-1,0 0 0,0 0 1,-1 0-1,1 1 1,0-1-1,-9 11 85,-3 19-13,5 0-33,2 0 0,1 1 0,1 0 0,2 45 0,15 127 113,-13-195-150,97 510 396,-58-340-178,-30-132-60,2-1 1,31 78 0,-32-105 199,-11-18-413,0 0 0,0 0 0,0 0 0,0 1 0,1-1 0,-1 0 0,0 0 0,0 0-1,0 0 1,0 0 0,0 1 0,1-1 0,-1 0 0,0 0 0,0 0 0,0 0 0,0 0 0,1 0 0,-1 0 0,0 0 0,0 0 0,0 1 0,1-1 0,-1 0 0,0 0 0,0 0 0,0 0 0,1 0 0,-1 0 0,0 0 0,0 0 0,0-1 0,1 1 0,-1 0 0,0 0 0,0 0-1,0 0 1,1 0 0,-1 0 0,0 0 0,0 0 0,0 0 0,0-1 0,1 1 0,-1 0 0,0 0 0,0 0 0,0 0 0,0-1 0,0 1 0,0 0 0,1 0 0,-1 0 0,0 0 0,0-1 0,0 1 0,0 0 0,0 0 0,0 0 0,0-1 0,0 1 0,0 0 0,0 0 0,0 0-1,0-1 1,0 1 0,0 0 0,0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0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4416,'0'0'5545,"5"-11"-5309,-2 5-192,6-12 172,1 0-1,18-26 1,-4 8 267,-18 25-336,1 0 0,1 1 0,0 0 0,9-9 0,-2 5 50,0 1 0,1 1 0,0 1 0,24-13 0,-32 20-148,1 0 0,-1 0 1,1 1-1,-1 0 0,1 1 0,0 0 0,0 0 0,0 1 0,0 0 1,0 1-1,17 1 0,-21 0-24,-1 0 0,0 1 0,1-1 1,-1 1-1,0 0 0,0 0 0,0 1 0,0-1 1,5 5-1,31 30 135,-38-35-155,1 1 7,-1 0-1,0 0 1,0 1-1,0-1 1,0 1-1,0 0 1,-1 0-1,1-1 1,-1 1-1,0 0 1,-1 0 0,1 0-1,0 0 1,-1 0-1,0 0 1,0 0-1,-1 8 1,-1 3 10,-1 0 0,0 0 0,-7 18 0,-20 49 204,-4-1-1,-60 104 0,84-168-162,-5 12 227,-38 52 1,-47 38 564,95-109-769,4-9-75,1 0 0,0-1-1,0 1 1,-1 0-1,1 0 1,0-1-1,-1 1 1,1 0-1,-1-1 1,1 1 0,-1 0-1,1-1 1,-1 1-1,0-1 1,1 1-1,-1-1 1,0 1 0,1-1-1,-1 1 1,0-1-1,1 0 1,-1 1-1,0-1 1,-1 1-1,25-26 8,-5 4 13,19-25 1,-23 27 13,2 0-1,19-18 1,-32 34-39,1 0 0,-1 0 0,1 0 0,0 1 0,0-1 0,0 1 0,0 0 0,0 1 0,1-1 0,-1 1 0,1 0 0,-1 0 0,1 0 0,-1 0 0,1 1 0,-1 0 0,1 0 0,-1 0 0,1 0 0,0 1 0,-1 0 0,0 0 0,1 0 0,-1 0 0,1 1-1,5 3 1,8 2 13,-1 2 0,0 0 0,0 1 0,-1 0 0,0 2 0,22 20-1,-17-16 56,-16-12-28,0-1 0,-1 1-1,1 0 1,-1 1-1,1-1 1,-1 1 0,6 8-1,-5 10 525,-5-13-2874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0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3712,'0'0'5176,"-3"11"-4792,-4 9 334,-1-1 0,-18 36 0,20-44-348,-1 2 919,5-15-540,3-9-70,11-40 536,-12 51-1210,0 0 0,0 0 1,-1 0-1,1 0 1,0 0-1,0 0 1,0 0-1,0-1 1,0 1-1,0 0 1,0 0-1,0 0 1,0 0-1,0 0 1,0 0-1,0 0 0,0 0 1,0 0-1,0 0 1,1 0-1,-1 0 1,0 0-1,0-1 1,0 1-1,0 0 1,0 0-1,0 0 1,0 0-1,0 0 1,0 0-1,0 0 1,0 0-1,0 0 0,0 0 1,0 0-1,0 0 1,0 0-1,0 0 1,0 0-1,1 0 1,-1 0-1,0 0 1,0 0-1,0 0 1,0 0-1,0 0 1,0 0-1,0 0 0,0 0 1,0 0-1,0 0 1,0 0-1,0 0 1,1 0-1,-1 0 1,0 0-1,0 0 1,0 0-1,0 0 1,0 0-1,0 0 1,0 0-1,0 0 1,0 0-1,6 6 181,4 8 66,-3-2-224,0-1 1,1-1 0,0 1-1,18 16 1,-9-9-1923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0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23 239 6224,'0'0'4697,"-5"-13"-4353,2 5-261,0 3-52,1 0-1,0 0 1,0 0-1,0 0 0,0-6 1,1 9-12,1 0 0,0 0 1,0 0-1,0 0 0,0 0 0,0 0 1,1 0-1,-1 0 0,0 0 0,1 0 1,0 0-1,-1 1 0,1-1 0,0 0 1,0 0-1,0 1 0,0-1 0,0 0 1,0 1-1,0-1 0,3-1 0,18-15 492,44-27 0,-37 25-215,-14 11-104,0 0 0,0 1 1,29-11-1,-37 17-114,-1 0 1,1 0-1,-1 0 0,1 1 0,0 0 0,0 0 0,0 1 0,0 0 0,-1 0 1,1 1-1,0 0 0,11 2 0,-16-2-55,1 0 0,-1 0 0,0 0 0,0 0 0,0 0 0,1 0 0,-1 0 0,0 1 0,-1-1 0,1 1 0,0 0 0,0-1 0,-1 1 0,1 0 0,-1 0 0,1 0 0,-1 0 0,0 0 0,0 0 0,0 1 0,0-1 0,0 0 0,0 1 0,-1-1 0,1 0 0,-1 1 0,0-1 0,1 1 0,-1-1 0,0 0 0,0 1 0,-1-1 0,1 1 0,-1-1 0,1 0 0,-2 4 0,-1 5 40,-1-1-1,0 1 1,-1-1 0,0 1-1,0-1 1,-9 10-1,-22 24 122,27-35-113,1 1 1,0 0 0,1 0 0,0 0 0,-7 14 0,14-22-57,-1-1 1,1 1 0,-1-1-1,1 1 1,0 0 0,-1-1-1,1 1 1,0-1 0,0 1-1,0-1 1,0 1 0,1 0-1,-1-1 1,0 1 0,1-1-1,-1 1 1,1-1 0,-1 1-1,1-1 1,0 1 0,-1-1-1,1 0 1,0 1-1,0-1 1,0 0 0,0 0-1,2 2 1,3 2 10,0 0 0,0 0 0,1-1 0,9 5 0,-4-2 14,21 12 10,-10-6 20,-1 1 0,0 1 0,39 34 0,-55-41-53,1 1-1,-2-1 1,1 1-1,-1 0 0,-1 0 1,0 0-1,0 1 0,0 0 1,-2 0-1,3 10 0,-5-16 2,1 1 0,-1 0-1,-1-1 1,1 1-1,-1-1 1,0 1 0,0 0-1,0-1 1,0 0 0,-1 1-1,0-1 1,0 0-1,0 0 1,0 0 0,-1 0-1,0 0 1,1 0-1,-1-1 1,-1 1 0,1-1-1,0 0 1,-5 3-1,-1 1 37,0 0-1,-1-1 0,1-1 0,-1 0 0,0 0 0,0-1 0,-1 0 0,-12 3 0,6-4 62,0-1 0,-1-1-1,-22 0 1,23-1 52,0 0 1,0 1-1,-28 6 0,44-7-155,1 0 0,-1 0 0,0 0-1,0 0 1,1 0 0,-1 1 0,0-1 0,0 0-1,1 1 1,-1-1 0,0 0 0,1 1 0,-1-1-1,0 1 1,1-1 0,-1 1 0,1-1 0,-1 1 0,0-1-1,1 1 1,0 0 0,-1-1 0,1 1 0,-1 0-1,1-1 1,0 1 0,-1 0 0,1 0 0,0-1-1,0 1 1,0 0 0,0 0 0,-1 0 0,1-1 0,0 1-1,0 0 1,1 0 0,-1 0 0,0 1-250,1 0 1,0 0 0,0 0-1,-1 0 1,1-1-1,0 1 1,1 0 0,-1-1-1,0 1 1,0-1 0,3 3-1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0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7232,'0'0'2162,"-10"6"-1584,-81 36 1196,80-38-1277,-5 2 461,15-4 173,7-2 777,-1 2-1740,-1 0 1,0 0 0,0 1 0,1-1-1,-2 1 1,7 4 0,0 1 59,24 9-2099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0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8336,'0'0'2052,"-3"14"-1592,-38 265 1069,38-191-855,8 96 0,0-136-162,2 0 1,1-1 0,26 78 0,-32-118-337,1 0 1,0-1-1,0 1 1,9 11 0,-12-17-218,0 0 0,1 0 1,-1-1-1,1 1 1,-1 0-1,1 0 0,0-1 1,-1 1-1,1 0 0,0-1 1,-1 1-1,1-1 0,0 1 1,0-1-1,0 1 0,-1-1 1,1 1-1,0-1 0,0 0 1,0 0-1,0 1 0,0-1 1,0 0-1,0 0 1,0 0-1,0 0 0,0 0 1,-1 0-1,1 0 0,0 0 1,0 0-1,0-1 0,0 1 1,0 0-1,0-1 0,0 1 1,0 0-1,-1-1 0,1 1 1,0-1-1,0 1 1,-1-1-1,2-1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0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5824,'0'0'4830,"-10"11"-4432,3-2-337,-9 11 229,0 1-1,-26 45 1,15-16 134,15-28 4,1 1-1,-11 29 1,21-51-407,1-1 0,-1 1 1,1-1-1,0 1 0,0 0 0,-1-1 1,1 1-1,0 0 0,0-1 0,0 1 1,-1 0-1,1-1 0,0 1 0,0 0 1,0-1-1,0 1 0,0 0 0,0-1 1,1 1-1,-1 0 0,0-1 0,0 1 0,0 0 1,1-1-1,-1 1 0,0 0 0,1-1 1,-1 1-1,1 0 0,0-1 22,1 0 0,0 1 0,-1-1 0,1 0 0,0 0 0,-1-1 0,1 1-1,-1 0 1,1 0 0,2-2 0,6 0-88,5 0-1779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0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6632,'0'0'2160,"-7"15"-1855,-44 97 395,19-38 509,-24 83 1,54-151-1016,1 0-1,0 0 1,0 0 0,1 0 0,0 0 0,0 8 0,0-12-218,0-1 0,0 0 1,0 0-1,0 1 0,1-1 0,-1 0 1,0 0-1,1 1 0,-1-1 0,0 0 0,1 0 1,0 0-1,-1 0 0,1 0 0,0 0 1,-1 0-1,1 0 0,0 0 0,0 0 1,0 0-1,0 0 0,0 0 0,0 0 1,0-1-1,0 1 0,0-1 0,0 1 1,0 0-1,0-1 0,1 0 0,-1 1 0,0-1 1,3 1-1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0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613 251 4816,'0'0'4421,"-10"-11"-4194,-68-66 434,-15-2 592,77 67-885,-1 1 0,-1 0-1,0 1 1,-20-7 0,27 12-142,0 1 0,-1 0 1,1 1-1,-19-3 0,26 6-161,0 0 0,-1 0-1,1 0 1,-1 0-1,1 1 1,0 0 0,-1 0-1,1 0 1,0 0-1,0 1 1,0-1 0,0 1-1,0 0 1,0 0 0,-5 4-1,-1 3 18,0-1 0,0 2 0,1-1-1,0 1 1,1 1 0,0 0 0,0 0-1,-10 22 1,3 0 19,2 0 1,-10 38-1,12-28 64,1 0 0,-5 65 0,14-99-134,1 0 0,0 0 0,1 0 0,0 0 0,0 0 1,1-1-1,0 1 0,0-1 0,1 1 0,0-1 0,1 0 0,6 12 0,-3-10 3,0 0 0,0 0 0,1-1 0,1 0-1,-1-1 1,2 1 0,-1-2 0,14 10-1,-3-5 7,1-2 0,-1 0 0,1-1 0,1 0-1,0-2 1,0-1 0,1-1 0,-1 0 0,30 1-1,-15-5 52,1-1-1,-1-2 0,59-9 1,-93 10-77,-1 1 0,1-1-1,0 0 1,-1 0 0,1 0 0,0 0 0,-1 0 0,1 0 0,-1-1 0,0 1-1,1-1 1,-1 0 0,2-2 0,-2 3 0,-1-1 1,0 1-1,0-1 0,0 1 0,0-1 0,-1 0 1,1 1-1,0-1 0,-1 0 0,1 0 0,-1 0 1,0 1-1,1-1 0,-1 0 0,0-3 0,-1 0 5,0 0 0,0 1-1,0 0 1,-1-1-1,1 1 1,-1 0-1,0 0 1,0 0 0,-1 0-1,1 0 1,-1 0-1,0 1 1,0-1-1,0 1 1,-4-4-1,-3-2 8,-1 0 0,0 0-1,-1 2 1,0-1 0,0 1-1,0 1 1,-1 0 0,-26-8-1,29 12-2,-1-1-1,-1 2 0,1-1 1,0 2-1,0-1 0,0 1 0,-1 1 1,1 0-1,0 1 0,0 0 1,-17 6-1,25-7-10,-33 13 74,35-13-73,0 0 1,-1-1-1,1 1 1,0 0-1,-1 0 1,1 0-1,0 0 1,0 0-1,0 0 1,0 0-1,0 0 1,0 1-1,0-1 1,0 0-1,0 0 1,0 1-1,1-1 1,-1 1-1,1-1 1,-1 1-1,0 2 1,1-4-11,0 1 1,0 0-1,1 0 0,-1-1 1,0 1-1,0 0 1,0-1-1,1 1 1,-1 0-1,0-1 1,1 1-1,-1 0 0,1-1 1,-1 1-1,1 0 1,-1-1-1,1 1 1,-1-1-1,1 1 1,-1-1-1,1 0 0,0 1 1,-1-1-1,1 1 1,0-1-1,-1 0 1,1 0-1,0 1 1,-1-1-1,1 0 0,0 0 1,1 0-1,27 1 80,-24-1-69,345-40 434,-229 25-28,-116 15-347,-1-1-1,1 0 1,0 0-1,0-1 1,0 0-1,-1 1 0,1-2 1,0 1-1,-1 0 1,0-1-1,8-6 1,-1 3-73,-7 6-2796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1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1022 9808,'0'0'1554,"13"-10"-1098,-5 4-402,12-8 237,-1-1-1,-1-1 1,0 0-1,-1-1 1,22-30 0,-32 35-63,-1 0 0,0 0 0,-1 0 0,0-1 0,-1 0 0,4-17 0,-4 5 614,-1 1-1,-1-39 1,-2 61-779,1-1 0,0 1 0,-1 0-1,1-1 1,0 1 0,0 0 0,1-1 0,-1 1 0,0 0 0,1 0 0,-1 0 0,1 0 0,0 0 0,0 1-1,-1-1 1,1 0 0,0 1 0,3-2 0,40-23 200,-38 22-217,1 1 0,0 1 0,0-1 0,1 1 0,-1 1-1,0 0 1,9-1 0,-15 2-39,0 0 0,-1 1 0,1-1 1,0 0-1,-1 1 0,1-1 0,-1 1 0,1 0 0,-1-1 0,1 1 0,-1 0 0,1 0 0,-1 0 1,0 0-1,1 0 0,-1 0 0,0 0 0,0 1 0,0-1 0,0 0 0,0 1 0,0-1 1,0 0-1,0 1 0,-1-1 0,1 1 0,-1 0 0,1-1 0,-1 1 0,1-1 0,-1 1 1,0 1-1,2 8 14,-1-1 0,-1 0-1,-1 20 1,1-21-14,-7 52 48,5-46-12,0-1 1,0 1-1,2 0 0,0 0 1,2 15-1,-1-27-35,-1 0 0,1-1 0,0 1 1,0-1-1,0 1 0,1-1 0,-1 0 0,1 1 0,-1-1 0,1 0 1,0 0-1,0 0 0,-1 0 0,2-1 0,-1 1 0,0 0 1,4 2-1,-1-2 7,0 1 0,-1-1 1,1 0-1,0 0 1,0-1-1,0 0 1,0 1-1,8-1 0,3 0 22,0-2 0,0 1 0,0-2-1,0 0 1,0-1 0,-1-1 0,25-9-1,-7 0 30,0-2-1,40-25 0,-30 11 29,-1-1 0,62-60 0,-76 62-42,-23 21-45,1 0 1,1 1-1,-1 0 0,1 0 0,0 0 0,0 1 0,0 0 1,1 0-1,0 1 0,12-5 0,-14 4 2,-6 5-9,-1 0 0,1-1 0,0 1 0,0 0 0,0 0 0,0 0 0,0 0 0,-1 0 0,1-1 0,0 1 0,0 0 0,0 0 0,-1 0 0,1 0 0,0 0 0,0 0 0,0 0 0,-1 0 0,1 0 0,0 0 0,0 0 0,0 0 0,-1 0 0,1 0 0,0 0 0,0 0 0,0 0 0,-1 0 0,1 0 0,0 0 0,0 0 0,0 0 0,-1 0 0,1 0 0,0 0 0,0 1 0,0-1 0,0 0 0,-1 0 0,1 0 0,-17 7 15,1 0-1,0 1 0,0 1 0,1 1 1,0 0-1,-16 14 0,-78 80 178,92-87-163,-36 42 63,48-52-80,0 0-1,0-1 0,1 1 1,0 1-1,0-1 1,1 1-1,-4 10 0,7-16-8,-1 1 1,1-1-1,0 0 0,-1 0 0,1 1 0,0-1 0,0 0 0,0 1 0,1-1 0,-1 0 1,1 0-1,-1 1 0,1-1 0,0 0 0,-1 0 0,1 0 0,0 0 0,0 0 0,1 0 1,-1 0-1,0 0 0,1 0 0,-1-1 0,1 1 0,0 0 0,-1-1 0,1 1 0,0-1 1,0 0-1,0 0 0,0 0 0,4 2 0,-1-1 8,0 0 0,0-1 0,0 1 0,0-1 0,0 0 0,1-1 0,-1 1 0,0-1 0,0 0-1,1-1 1,-1 1 0,0-1 0,8-2 0,-4 0 3,0-1 1,0-1-1,0 1 0,-1-1 0,0-1 0,0 0 0,0 0 0,-1 0 0,1-1 0,-2 0 0,1-1 1,-1 0-1,0 0 0,0 0 0,-1 0 0,7-17 0,3-9 30,-2-1 1,-1-1-1,8-37 1,-18 64-50,-2 16-2,-2 10 1,2-2 10,0-1 0,1 1-1,1-1 1,0 1 0,6 17-1,-7-27-2,1-1 0,0 0 0,0 0 0,0 1 0,0-1-1,0-1 1,1 1 0,0 0 0,0-1 0,0 1 0,0-1 0,0 0-1,1 0 1,-1 0 0,1 0 0,0-1 0,0 0 0,0 1 0,0-1-1,8 2 1,-1-1-4,-1-1 1,1-1-1,0 0 0,0 0 0,0-1 0,0 0 0,0-1 0,0 0 0,0-1 0,-1 0 0,12-4 1,9-5 6,0 0 0,42-24 0,55-44 70,-108 66-60,-16 10-3,0 0 0,0-1-1,0 0 1,0 0 0,5-8 0,7-6 44,-41 33 49,4 5-87,0 2 1,2 0 0,-32 46-1,42-55-15,7-9-3,-1-1 0,1 1 0,0 0 0,0 0 0,0 0 0,1 0 1,-1 0-1,1 0 0,0 0 0,0 1 0,1-1 0,-1 0 0,1 9 1,0-11-3,0-1 1,1 0 0,-1 1-1,0-1 1,1 1 0,-1-1-1,1 0 1,0 1 0,-1-1 0,1 0-1,0 0 1,0 0 0,0 1-1,0-1 1,0 0 0,0 0-1,2 1 1,-1-1 0,0 0 0,0 0-1,0 0 1,0 0 0,0-1-1,0 1 1,0-1 0,1 0-1,-1 1 1,0-1 0,0 0 0,0 0-1,1 0 1,3-1 0,1-1 2,1 0 0,0 0 0,-1 0 1,0-1-1,1-1 0,-1 1 0,0-1 0,-1 0 1,1-1-1,-1 1 0,0-1 0,0 0 1,0-1-1,-1 0 0,7-8 0,2-5 10,-1 0 0,0-1-1,-2 0 1,9-23 0,-8 14-1,-2 0 0,13-61 0,1-64 22,-19 118-16,13-147 47,-17 154-52,-1 1 0,-1 0 0,-2 0 0,-9-41 0,12 68-10,0 1 0,0-1 0,0 1 1,0 0-1,0-1 0,-1 1 0,1-1 0,0 1 0,0-1 1,0 1-1,-1 0 0,1-1 0,0 1 0,0 0 0,-1-1 0,1 1 1,0 0-1,-1-1 0,1 1 0,0 0 0,-1-1 0,1 1 1,0 0-1,-1 0 0,1 0 0,-1-1 0,1 1 0,-1 0 0,1 0 1,0 0-1,-1 0 0,1 0 0,-1 0 0,1 0 0,-1 0 1,1 0-1,-1 0 0,1 0 0,0 0 0,-1 0 0,1 0 0,-1 0 1,1 1-1,-1-1 0,1 0 0,0 0 0,-1 0 0,1 1 1,0-1-1,-1 0 0,1 0 0,0 1 0,-1-1 0,1 0 0,0 1 1,-1-1-1,1 1 0,-21 23-4,4 1-18,2 1-1,1 0 0,1 1 1,-11 32-1,9-12-38,-17 84 1,26-90 39,1 0 0,2 0 0,2 46 0,3-57 38,1-1 0,1 1 0,1-1-1,2 0 1,11 30 0,-15-52 1,0 0 0,0 0-1,1 0 1,0 0 0,0 0 0,0-1-1,1 0 1,0 0 0,1 0 0,-1 0 0,1-1-1,0 0 1,0 0 0,10 5 0,-8-6 10,1 0 1,0 0-1,1-1 1,-1 0 0,0 0-1,1-1 1,0-1-1,-1 1 1,1-2-1,0 1 1,10-2-1,121-12 354,-84 0-3492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1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14 5520,'0'0'5673,"-6"14"-5208,1-4-376,0 1 0,1 0 0,1 1-1,0-1 1,0 1 0,1-1 0,1 1 0,0 0-1,0 15 1,15 102 1128,6-2 0,46 163 0,-63-277-905,0-1 0,1 0 0,1 0 1,0 0-1,1 0 0,7 11 0,-32-99 2275,-7-27-2307,-18-160 0,40 231-250,-11-48 64,8 53-48,2 0 1,-2-51 0,7 74-46,0 0 1,1 0 0,0 1-1,0-1 1,0 0 0,1 0-1,-1 1 1,1-1 0,0 1-1,0-1 1,0 1 0,0 0-1,1 0 1,-1 0 0,1 0-1,0 0 1,0 0 0,0 1-1,0 0 1,0-1 0,0 1-1,1 0 1,-1 0 0,8-2-1,4-2 8,0 1 0,0 0 0,1 1 0,28-4 0,-12 5 11,0 0-1,59 4 1,-79 0-10,0 0 1,0 0-1,-1 2 0,1 0 1,-1 0-1,1 1 0,-1 0 0,0 1 1,0 0-1,19 13 0,-28-16-6,1 0-1,-1 0 0,0 0 0,0 1 0,0-1 0,0 1 1,0-1-1,-1 1 0,1 0 0,-1 0 0,0-1 1,0 1-1,0 0 0,0 0 0,0 0 0,0 1 1,-1-1-1,0 0 0,0 0 0,1 0 0,-2 0 1,1 0-1,0 1 0,-1-1 0,1 0 0,-1 0 0,0 0 1,-1 3-1,-4 8 16,0-1-1,0 0 1,-1 0 0,-14 18 0,-13 13 29,-3 0 0,-1-3-1,-52 44 1,79-74-28,9-10-17,1 0 0,0 0 0,-1 1 0,1-1 0,0 1 0,-1-1 0,1 1 0,0-1 1,0 1-1,0 0 0,0-1 0,1 1 0,-1 0 0,0 0 0,1 0 0,-1 0 0,1-1 0,0 4 0,0-4 0,0 1-1,1-1 0,-1 1 1,1-1-1,0 0 0,0 1 0,-1-1 1,1 0-1,0 1 0,0-1 0,0 0 1,0 0-1,1 0 0,-1 0 0,0 0 1,0 0-1,1 0 0,-1 0 0,0 0 1,1-1-1,-1 1 0,2 0 0,29 12 30,0-1-1,42 9 0,-41-13 5,-1 2 1,41 18-1,-66-25-31,-1 1 0,-1-1 0,1 1 0,0 0 0,-1 0 0,0 1 0,0-1 0,0 1 0,-1 0 0,0 1 0,0-1 0,0 1 0,0 0 0,-1 0 1,0 0-1,0 0 0,3 12 0,-6-15-6,0-1 1,0 1 0,0-1 0,0 1-1,-1-1 1,1 1 0,-1 0 0,0-1-1,1 1 1,-1-1 0,0 0 0,-1 1-1,1-1 1,0 0 0,-1 0 0,1 0-1,-1 0 1,0 0 0,1 0 0,-1 0-1,0 0 1,0-1 0,-4 3-1,-4 3 12,0-1 0,0 0 0,-21 8 0,7-5 20,-2-1 0,1-1-1,-35 4 1,-81 4 145,65-8-67,-7-3 52,49-3-11,-44 6 0,77-7-146,0 0 0,0 0 0,-1 0 0,1 0 0,0 0 0,0 0 0,0 1-1,0-1 1,0 1 0,0-1 0,0 0 0,0 1 0,0 0 0,0-1 0,0 1 0,0-1-1,0 1 1,-1 1 0,3-1-7,-1 0 1,0 0-1,1 0 0,-1 0 0,1 0 0,-1 0 0,1 0 1,0 0-1,-1-1 0,1 1 0,0 0 0,-1 0 0,1-1 1,0 1-1,0 0 0,0-1 0,0 1 0,0-1 0,2 2 1,27 12-314,-13-10-2631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42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7528,'0'0'4816,"4"12"-4348,28 91 1030,68 148 1,-40-142 293,-58-105-1601,0-1-1,0 0 1,0 1 0,1-1 0,-1 0-1,1 0 1,0-1 0,0 1 0,0-1 0,6 4-1,-8-6-167,-1 1 0,0-1 0,1 0 0,-1 0 0,0 0-1,1 0 1,-1 0 0,1-1 0,-1 1 0,0 0 0,1 0 0,-1 0-1,0 0 1,1 0 0,-1 0 0,0-1 0,1 1 0,-1 0-1,0 0 1,1 0 0,-1-1 0,0 1 0,0 0 0,1 0 0,-1-1-1,0 1 1,0 0 0,0-1 0,1 1 0,-1 0 0,0-1 0,0 1-1,6-14 310,13-43 318,-3 6-62,25-56-1,-40 106-579,73-146 1287,-43 102-1437,-17 30-3247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1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394 900 4720,'0'0'4798,"-11"-7"-4348,-36-22-8,43 28-384,-1 0-1,1-1 0,0 1 1,0 1-1,-1-1 0,1 1 1,0 0-1,-1 0 0,1 0 1,0 0-1,0 1 0,-1 0 1,1 0-1,0 0 0,0 0 1,0 0-1,0 1 0,-7 3 1,1 0 67,-6 1 15,0 1 0,0 1 0,1 1 0,0 0 0,1 0 0,0 2 0,0 0 1,1 0-1,1 1 0,0 1 0,1 0 0,0 1 0,1 0 0,0 0 0,1 1 0,1 1 0,-9 22 0,16-36-113,0 1-1,0 0 1,0 0 0,1 0-1,-1-1 1,1 1-1,-1 0 1,1 0 0,0 0-1,0 0 1,1 0-1,-1-1 1,1 1 0,-1 0-1,1 0 1,0 0-1,0-1 1,0 1 0,0 0-1,1-1 1,-1 1-1,1-1 1,-1 0 0,1 1-1,0-1 1,3 3-1,-1-2 11,0 0-1,1 0 0,-1 0 1,1-1-1,-1 0 0,1 0 0,0 0 1,0-1-1,-1 1 0,1-1 1,0 0-1,0 0 0,1-1 1,5 0-1,6 0 31,1-1 0,-1-1-1,0-1 1,0 0 0,-1-1 0,1-1 0,-1 0 0,0-1-1,0-1 1,0-1 0,-1 0 0,-1-1 0,18-14-1,-16 10 4,0-1 0,-1-1-1,0-1 1,-2 0 0,0-1-1,0 0 1,-2-1-1,0 0 1,-1-1 0,12-31-1,-9 10 20,-2 0 1,-1-1-1,-2 0 0,-2 0 1,-2-1-1,-1 1 0,-4-53 1,-1 71-20,-1-1 1,-1 1-1,-1 0 1,-1 0-1,-1 0 1,-1 1-1,-19-38 1,25 56-50,0 0 1,-1 0-1,0 0 1,1 0-1,-1 1 0,-1-1 1,1 1-1,0 0 1,-1 0-1,0 0 1,1 0-1,-1 0 0,-7-2 1,8 4-16,1 0 1,0 1-1,0 0 1,0-1-1,-1 1 1,1 0-1,0 0 1,-1 0-1,1 1 1,0-1-1,0 0 1,-1 1-1,1-1 1,0 1-1,0 0 1,0 0-1,0 0 1,0 0-1,0 0 1,0 0-1,0 1 1,0-1-1,1 1 1,-1-1-1,1 1 0,-1 0 1,1-1-1,-1 1 1,-1 4-1,-6 8-1,0 1 0,1 0 0,0 0 0,1 1-1,1 0 1,1 1 0,0-1 0,1 1-1,1 0 1,-1 19 0,1 8-2,2 0 1,8 80-1,0-54 7,23 92-1,-23-136 17,1 0-1,1 0 1,2-1-1,0 0 1,1-1-1,25 36 0,-34-56-13,0 0 0,0-1-1,0 1 1,0-1-1,0 0 1,1 0-1,-1 0 1,1 0-1,0-1 1,0 0-1,0 1 1,0-1 0,1-1-1,-1 1 1,8 1-1,-5-2 8,-1 0-1,0-1 0,0 0 1,0 0-1,0-1 0,0 1 1,0-1-1,0-1 1,0 1-1,10-5 0,-2 0 26,-1-1-1,1 0 0,-1-1 1,-1 0-1,0-1 1,0-1-1,0 0 0,17-20 1,-21 20-6,-1-1 1,0 0-1,-1 0 1,0 0-1,0 0 1,-1-1 0,-1 0-1,0 0 1,0 0-1,-1-1 1,1-16-1,-4 23-15,0 1 0,-1-1-1,1 1 1,-1-1 0,0 1 0,-1-1-1,1 1 1,-5-9 0,4 9 39,0-1 1,0 0 0,0 0-1,1 0 1,0 0-1,-1-7 1,30 7 146,128-4 10,-147 9-202,0 1 0,0 0 0,1 0 0,-1 0 0,0 1 0,0 1 1,15 3-1,-21-4-13,1 1 0,0 0 1,-1-1-1,1 1 0,-1 1 0,1-1 1,-1 0-1,0 1 0,0 0 1,0 0-1,0 0 0,-1 0 1,1 0-1,-1 0 0,0 1 0,0-1 1,0 1-1,0 0 0,2 6 1,-1 5-4,1 0 0,-2 0 1,0 0-1,-1 0 0,0 0 0,-3 26 1,1 30-1,1-69 2,0-1-1,1 0 0,-1 1 0,0-1 0,0 1 0,1-1 1,-1 0-1,0 1 0,1-1 0,-1 0 0,1 0 1,0 1-1,0-1 0,-1 0 0,1 0 0,0 0 0,0 0 1,0 0-1,0 0 0,0 0 0,0 0 0,0 0 1,0-1-1,1 1 0,-1 0 0,0-1 0,0 1 0,1 0 1,-1-1-1,0 0 0,1 1 0,-1-1 0,0 0 1,1 0-1,-1 0 0,1 0 0,-1 0 0,0 0 0,3 0 1,2-1 9,-1 0 0,1 0-1,-1-1 1,1 0 0,-1 0 0,0 0 0,0 0 0,9-6 0,9-9 17,-1 0 1,-1-1-1,-1-1 0,0-2 1,-2 1-1,0-2 0,-1 0 1,-1-2-1,13-26 0,-5 10 7,-13 26-6,-9 13 2,-2 6 16,-2 5-47,-6 24 8,-2 36 1,9-59-5,1-1 0,0 0 0,0 0 1,1 1-1,0-1 0,1 0 0,0 0 0,5 12 0,-6-19 1,1 0-1,0 0 1,0 0-1,0 0 1,0-1-1,0 1 1,0-1-1,1 1 0,-1-1 1,1 0-1,-1 0 1,1 0-1,0-1 1,0 1-1,0 0 1,0-1-1,0 0 1,0 0-1,0 0 0,1 0 1,-1 0-1,0-1 1,1 1-1,-1-1 1,0 0-1,1 0 1,3-1-1,2 1 7,1-1 0,-1-1-1,0 1 1,0-2 0,0 1 0,0-1-1,-1 0 1,16-9 0,-8 2 26,0-1-1,-1-1 1,0-1-1,-1 0 1,0 0-1,-1-2 1,-1 1-1,20-31 1,-2-7 168,34-82-1,-61 128-191,27-70 250,22-87 1,-43 133-210,0-11-3,-1 0 1,-2-1-1,0-43 1,4-28 81,-7 83-45,-2-31 1,-1 47-67,0 14-23,0 0 1,0 0-1,0 0 0,-1 0 0,1 0 0,0 0 0,0 0 1,0 0-1,0 0 0,0 0 0,0 0 0,0-1 0,0 1 1,0 0-1,0 0 0,0 0 0,-1 0 0,1 0 0,0 0 1,0 0-1,0 0 0,0 0 0,0 0 0,0 0 0,0 0 1,-1 0-1,1 0 0,0 0 0,0 0 0,0 0 0,0 0 1,0 0-1,0 0 0,0 0 0,0 0 0,-1 0 0,1 0 1,0 0-1,0 1 0,0-1 0,0 0 0,0 0 0,0 0 1,0 0-1,0 0 0,0 0 0,0 0 0,0 0 0,0 0 1,-1 0-1,1 1 0,0-1 0,0 0 0,0 0 0,0 0 1,0 0-1,0 0 0,0 0 0,0 0 0,0 0 0,0 1 1,0-1-1,0 0 0,0 0 0,0 0 0,0 0 0,0 0 1,-6 10 1,-62 187-30,43-120 8,-80 277-30,9-31 28,69-236 19,-179 531-4,205-614 9,-8 18-5,9-21 4,0-1-1,0 1 1,0 0 0,0-1-1,-1 1 1,1-1 0,0 1-1,-1-1 1,1 1 0,0-1-1,-1 1 1,1-1 0,0 0 0,-1 1-1,1-1 1,-1 1 0,1-1-1,-1 0 1,1 1 0,-1-1-1,1 0 1,-1 0 0,1 1-1,-1-1 1,1 0 0,-1 0 0,0 0-1,0 0 1,0 0 2,0-1-1,1 0 1,-1 0-1,1 0 1,-1 0-1,1 0 1,-1 0 0,1 1-1,-1-1 1,1 0-1,0 0 1,0 0-1,-1-1 1,1 1 0,0 0-1,0 0 1,0 0-1,0 0 1,1-1-1,-2-5 11,0-12 8,1 0-1,1 0 1,0 0 0,2 0 0,0 0-1,1 0 1,0 1 0,2-1 0,0 1-1,2 1 1,0-1 0,15-24 0,13-14 26,2 2 1,57-63 0,100-98 67,-118 119-70,99-162 1,-137 196-44,65-114 4,-85 139-5,-1-1-1,23-76 1,-37 100-1,0-1 0,-1 0 0,0 1 0,-1-1 0,-1 0 0,-1-24 0,0 39 0,0 0 0,0 1 0,0-1 0,-1 0 0,1 0 0,0 0 0,0 0 0,0 1 0,0-1 0,-1 0 0,1 0 0,0 0 0,0 0 0,0 0 0,-1 1 0,1-1 0,0 0 0,0 0 0,0 0 0,-1 0 0,1 0 0,0 0 0,0 0 0,-1 0 0,1 0 0,0 0 0,0 0 0,-1 0 0,1 0 0,0 0 0,0 0 0,-1 0 0,1 0 0,0 0 0,0 0 0,0-1 0,-1 1 0,1 0 0,0 0 0,0 0 0,0 0 0,-1 0 0,1-1 0,0 1 0,0 0 0,0 0 0,0 0 0,-1 0 0,1-1 0,0 1 0,0 0 0,0 0 0,0-1 0,0 1 0,0 0 0,0 0 0,0-1 0,0 1 0,0 0 0,0 0 0,0 0 0,0-1 0,0 1 0,-14 21 0,12-17 0,-15 27-4,1 1 0,2 1 0,1 1 0,-11 45 0,9-13-5,-10 92 0,19-93 39,3 0 0,6 86 0,1-108 6,2 0 0,2-1 1,1 0-1,23 63 1,-31-103-48,1 2-19,0 1-1,-1-1 1,1 1-1,-1-1 1,1 10-1,-16-18-1159,2-7-2218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1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11352,'0'0'488,"10"-13"-387,-3 4-66,2-3 29,0 1 0,1 0-1,0 0 1,0 1 0,1 0 0,20-13-1,-8 10 67,0 2-1,1 0 0,0 1 0,1 1 0,0 2 1,0 0-1,37-4 0,-30 8 114,1 1 1,0 1-1,0 2 0,-1 1 0,50 10 1,-68-10-66,0 2 1,21 8 0,-30-10-113,0 0 0,-1 0-1,0 1 1,1 0 0,-1-1 0,0 1-1,0 1 1,-1-1 0,1 0 0,6 9 0,-7-5-1988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1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9536,'0'0'2664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1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6328,'0'0'2872,"10"5"-2354,-8-4-492,2 1 24,0 0 0,0 0 0,0 0 0,-1 0 0,1 1 0,-1-1 0,1 1 0,-1 0-1,0 0 1,0 0 0,0 1 0,0-1 0,-1 1 0,0-1 0,1 1 0,-1 0 0,0 0 0,-1 0-1,2 5 1,36 150 1558,-13-47-380,-14-53-1802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1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9240,'0'0'640,"1"11"-318,2 77 394,4 57 661,-4-114-674,2 1 0,12 47 0,-14-72-528,0-1 0,0 0 0,0 0 0,1 0 1,-1 0-1,2 0 0,7 7 0,-6-5 42,-2-5-2089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33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1269 5416,'0'0'4269,"11"-7"-3608,49-27 113,100-61 875,-133 75-1428,-1-1 0,-1-1 1,-1-1-1,-1-1 0,-1-1 0,-2-1 1,0-1-1,-2-1 0,0 0 0,-3-1 1,0-1-1,-2-1 0,-1 0 0,9-35 1,-15 43-3,-3 13-40,0 0-1,-1 0 1,0-1-1,0-10 0,-2 20-142,0 0-1,0 0 0,0 0 1,0 0-1,1 0 0,-1 0 0,0 0 1,0 0-1,1 0 0,-1 0 0,1 0 1,-1 0-1,1 0 0,0-1 1,0 2-25,-1 0 1,0 0 0,0-1-1,1 1 1,-1 0 0,0 0-1,0 0 1,1 0 0,-1 0 0,0 0-1,1 0 1,-1 0 0,0 0-1,1 0 1,-1 0 0,0 0 0,1 0-1,-1 0 1,0 0 0,0 0-1,1 0 1,-1 0 0,0 0-1,1 0 1,-1 1 0,0-1 0,0 0-1,1 0 1,-1 0 0,0 1-1,0-1 1,1 0 0,-1 0 0,0 0-1,0 1 1,0-1 0,1 0-1,-1 0 1,0 1 0,0-1-1,0 0 1,0 1 0,0-1 0,0 0-1,0 1 1,0-1 0,0 0-1,1 1 1,4 14 39,1 1 0,-2 0 0,0 0-1,-1 0 1,0 1 0,0 23 0,0-3 5,1 6 3,-1 1-1,-5 44 0,1-65-30,-2 0 0,-1 0 0,0 0 0,-2-1 0,-13 35 0,17-52-20,0-1 1,1 0-1,-2 0 1,1-1-1,0 1 1,-1 0-1,0-1 1,0 0-1,0 1 0,0-1 1,0 0-1,-1-1 1,1 1-1,-5 2 1,4-3 1,0-1 0,1 0-1,-1 0 1,0 0 0,0 0 0,1-1 0,-1 1 0,0-1 0,0 0-1,0 0 1,0 0 0,0-1 0,1 0 0,-1 1 0,0-1 0,-5-2-1,-2-1 8,1 1-1,0-1 0,0-1 0,0 0 0,0 0 0,0-1 0,1 0 1,-13-12-1,7 6 5,-10-11 191,25 23-210,0 0 0,0-1 0,0 1 1,0 0-1,0 0 0,0 0 0,0 0 0,0 0 0,0-1 0,0 1 0,0 0 1,0 0-1,0 0 0,0 0 0,0 0 0,0 0 0,1-1 0,-1 1 0,0 0 1,0 0-1,0 0 0,0 0 0,0 0 0,0 0 0,0 0 0,0 0 0,1 0 1,-1-1-1,0 1 0,0 0 0,0 0 0,0 0 0,0 0 0,1 0 0,-1 0 0,0 0 1,0 0-1,0 0 0,0 0 0,0 0 0,0 0 0,1 0 0,-1 0 0,0 0 1,0 0-1,0 0 0,0 0 0,0 0 0,1 1 0,-1-1 0,0 0 0,0 0 1,0 0-1,0 0 0,0 0 0,0 0 0,0 0 0,1 0 0,-1 1 0,16 2 49,-9-1-42,54 10 9,-33-5-70,42 4 0,-60-10 57,-1-1 1,1 0-1,-1-1 0,1 0 1,-1 0-1,1-1 1,-1 0-1,14-5 0,-4-1 70,0-1 0,-1-1 1,0-1-1,-1 0 0,0-1 0,0-1 0,-1 0 0,18-22 0,-12 10 54,-2 0 0,-1-2 0,-1 0 1,22-46-1,-39 72-123,3-6 31,-1 1-1,1-1 0,-1 1 1,-1-1-1,0 0 0,0 0 1,0-1-1,0 1 1,-1 0-1,0-13 0,-1 20-35,0 0 0,0 1 0,0-1 0,0 0 0,0 0 0,-1 0 0,1 0 0,0 0 0,0 0 0,0 0 0,0 0 0,0 0 0,0 0 0,0 0 0,0 0 0,0 0 0,0 0 0,0 0 0,0 0 0,-1 0 0,1 0 0,0 0 0,0 0 0,0 0 0,0 0 0,0 0 0,0 0 1,0 0-1,0 0 0,0 0 0,0 0 0,0 0 0,0 0 0,0-1 0,0 1 0,0 0 0,-1 0 0,1 0 0,0 0 0,0 0 0,0 0 0,0 0 0,0 0 0,0 0 0,0 0 0,0 0 0,0 0 0,0 0 0,0 0 0,0-1 0,0 1 0,0 0 0,0 0 0,0 0 0,0 0 0,0 0 0,0 0 0,0 0 0,0 0 0,0 0 0,0 0 0,0 0 0,-6 9 26,-6 16 2,1 3-21,-6 16 66,-13 50 0,27-79-52,0 0 0,0 0 0,2 0 0,0 1 0,1-1 0,0 1 0,4 22 0,-3-34-19,0 0 0,0 0-1,0 0 1,1-1-1,-1 1 1,1 0 0,0-1-1,0 1 1,1-1 0,-1 0-1,4 4 1,-5-6 0,1 1 0,-1-1 1,1 0-1,-1 1 0,1-1 1,-1 0-1,1 0 0,0 0 0,0 0 1,-1 0-1,1-1 0,0 1 1,0 0-1,0-1 0,0 0 1,0 1-1,0-1 0,0 0 0,0 0 1,0 0-1,0 0 0,0 0 1,3-1-1,2-2 17,-1 0 1,1 0-1,-1 0 1,0-1-1,1 0 1,-2 0-1,1 0 1,0-1-1,-1 0 1,0 0-1,6-8 0,6-9 72,22-39 0,-31 47-61,16-35 62,-19 37-54,1 0 1,0 0-1,10-14 1,-16 26-39,0-1 1,1 1-1,-1 0 1,0-1-1,1 1 1,-1 0 0,0-1-1,1 1 1,-1 0-1,1 0 1,-1-1-1,1 1 1,-1 0 0,1 0-1,-1 0 1,1 0-1,-1 0 1,1 0-1,-1-1 1,1 1 0,-1 0-1,1 0 1,-1 1-1,1-1 1,-1 0-1,1 0 1,-1 0-1,1 0 1,-1 0 0,1 0-1,-1 1 1,0-1-1,1 0 1,-1 0-1,1 1 1,-1-1 0,0 0-1,1 1 1,-1-1-1,1 0 1,-1 1-1,0-1 1,0 1 0,1-1-1,-1 0 1,0 1-1,0-1 1,1 1-1,-1-1 1,0 1 0,0 0-1,17 34-1,-12-23 7,7 9 21,25 44 50,-32-58-30,0 0-1,0-1 0,0 0 0,1 0 1,0 0-1,11 8 0,-15-13-33,-1-1-1,1 1 1,-1-1 0,1 1-1,-1-1 1,1 0 0,-1 1-1,1-1 1,-1 0 0,1 0 0,-1 0-1,1 0 1,-1-1 0,1 1-1,-1 0 1,1-1 0,-1 1-1,1-1 1,-1 1 0,1-1-1,-1 0 1,2 0 0,30-22 177,-29 20-161,67-57 244,15-11 39,-82 68-296,-1 1 1,0 0 0,1 0 0,-1 0 0,1 0-1,-1 0 1,1 1 0,0 0 0,0 0 0,7-2-1,-9 3-13,0 0 0,0 0 0,-1 1 0,1-1 0,0 0 0,0 1 0,-1-1 0,1 1 0,0 0-1,-1-1 1,1 1 0,-1 0 0,1 0 0,-1 0 0,1 0 0,-1 0 0,1 1 0,-1-1 0,0 0-1,0 1 1,0-1 0,0 1 0,0-1 0,0 1 0,1 2 0,3 6 14,-2-1 1,1 1 0,-1 0-1,-1 1 1,3 19-1,-4-19 30,1-1 0,0 1 0,1-1 0,0 0 0,5 12 0,10-32 112,-3-2-82,-2 0 0,0-1 1,22-29-1,-24 28-27,1 0 0,0 1 0,1 0 0,16-12 0,-29 24-49,1 1 0,-1-1 0,1 1 0,0-1 1,-1 1-1,1-1 0,-1 1 0,1 0 1,0-1-1,-1 1 0,1 0 0,0-1 1,-1 1-1,1 0 0,0 0 0,0-1 1,-1 1-1,1 0 0,0 0 0,0 0 1,-1 0-1,1 0 0,0 0 0,0 0 0,-1 1 1,1-1-1,0 0 0,-1 0 0,1 0 1,0 1-1,-1-1 0,1 0 0,0 1 1,-1-1-1,1 1 0,0-1 0,-1 1 1,1-1-1,-1 1 0,1-1 0,-1 1 1,1-1-1,-1 1 0,0 0 0,1-1 0,-1 1 1,0 0-1,1-1 0,-1 3 0,2 4 3,0 0-1,0 1 0,-1-1 0,0 11 0,1 4-43,4 11 28,5 21-12,-10-50 22,0-1 0,0 0 0,1 0 0,-1 0 0,1 0 0,0-1 0,-1 1 1,1 0-1,0-1 0,0 1 0,1-1 0,-1 1 0,4 1 0,-4-2 2,0-1 0,0 0 0,1 0 0,-1-1 0,0 1 0,1 0 0,-1-1 0,0 1 0,1-1 0,-1 0 0,1 0 0,-1 0 0,1 0 0,-1 0 0,0-1 0,1 1 0,-1-1 0,1 1 0,-1-1-1,0 0 1,0 0 0,1 0 0,-1 0 0,2-2 0,7-4 9,-1 0-1,0-1 0,13-13 1,-16 14-6,25-24 60,42-57 0,-7 7 54,-65 79-118,-1 0 0,1 0-1,0 1 1,0-1 0,0 1-1,-1-1 1,1 1 0,1 0-1,3-2 1,-6 3 0,0 0 0,1 0-1,-1 0 1,0 0 0,1 0-1,-1 0 1,1 0 0,-1 0-1,0 0 1,1 0 0,-1 0-1,0 0 1,1 0 0,-1 0-1,0 0 1,1 0 0,-1 0 0,1 1-1,-1-1 1,0 0 0,0 0-1,1 0 1,-1 1 0,1-1-1,3 15-9,-4 7 9,-2 0 1,0 0-1,-2-1 1,0 1-1,-13 37 1,7-26 0,-38 120 0,-13 51 0,33-55 0,9-40 0,12-85 6,4-15 2,5-16 2,77-252 264,22 22-47,-38 98-128,-54 119-81,53-117 88,-52 118-88,2 0 0,0 0 0,1 1 0,26-28 0,-38 44-18,0 1 1,0 0-1,0 0 1,0 0-1,1 0 1,-1 0-1,0 0 1,0 0-1,1 1 1,-1-1-1,1 0 1,-1 1 0,0-1-1,1 1 1,-1-1-1,1 1 1,-1 0-1,1-1 1,-1 1-1,3 0 1,-3 1-1,1 0 1,-1-1-1,0 1 0,1 0 1,-1 0-1,0 0 0,0 0 0,0 0 1,1 0-1,-1 1 0,-1-1 1,1 0-1,0 0 0,0 1 1,0-1-1,-1 1 0,1-1 1,-1 1-1,1-1 0,-1 1 1,1 1-1,1 7-4,0 0 0,0 0 0,-1 1 0,0-1 0,-1 0 0,0 0 0,-1 1 0,0-1 0,-3 14 0,-4 8-20,-19 50 0,25-75 25,-2 0-1,1-1 0,-1 1 1,0 0-1,0-1 1,-1 0-1,0 0 0,0 0 1,0-1-1,-1 0 1,-10 8-1,12-10 6,0 0-1,-1-1 1,0 1-1,1-1 1,-1 0 0,0 0-1,0-1 1,0 1-1,0-1 1,0 0-1,0 0 1,0-1 0,-1 0-1,1 0 1,0 0-1,0 0 1,-9-2 0,-22-5 80,36 7-71,19 0 1,6-2-16,-1-1 1,0-1 0,0-1-1,0-1 1,0-1 0,-1-1-1,-1-1 1,1-2-1,-1 0 1,-1-1 0,0-1-1,-1-1 1,0 0 0,26-27-1,-4 1 0,-1-2 0,-3-2 0,-1-1 0,-3-2 0,-1-2 0,-3 0 0,-2-2 0,-2-1 0,-2-2 0,-3 0 0,-2-1 0,15-76 0,-26 95 8,-1 7 10,-1 0 0,-2-1 0,-1 0 1,-1-30-1,-1 59-18,-1 0-1,0 1 1,0-1 0,0 0 0,0 1 0,0-1 0,0 1-1,0-1 1,-1 0 0,1 1 0,0-1 0,0 0-1,0 1 1,-1-1 0,1 1 0,0-1 0,-1 1-1,1-1 1,0 0 0,-1 1 0,1-1 0,-1 1-1,1 0 1,-1-1 0,1 1 0,-1-1 0,1 1 0,-1 0-1,0-1 1,0 1-1,-1 0 0,1 0 0,0 1 0,0-1 0,0 0 0,0 1 0,0-1 0,0 0 0,0 1 0,0-1 0,0 1-1,0 0 1,1-1 0,-1 1 0,-1 1 0,-5 4-4,1 1-1,0 0 0,-6 9 1,-17 33-47,-43 99 1,59-120 38,-3 11-17,1 1 0,2 0 0,2 1 1,-9 67-1,13-45-16,3 1 0,6 86 0,-1-134 40,0 0 0,1 0 1,1-1-1,0 1 0,1-1 1,1 0-1,0 0 0,9 15 0,-10-23 5,0 0 0,0-1 0,1 1 0,0-1 0,0 0 0,0-1-1,1 1 1,0-1 0,0 0 0,1 0 0,-1-1 0,1 0 0,0 0-1,0-1 1,0 0 0,1 0 0,13 4 0,-13-6 8,-1 1-1,1-1 1,-1-1 0,1 1 0,0-1 0,-1-1-1,1 1 1,-1-1 0,1 0 0,-1-1 0,0 0-1,13-5 1,-9 2 7,-2 0 1,1-1-1,0 0 0,-1 0 0,0-1 0,-1 0 0,0-1 0,8-8 1,-3 1 17,-1-1 0,-1 0 1,-1 0-1,0-1 1,-1-1-1,-1 1 1,0-1-1,-2-1 0,8-30 1,-13 43-19,0 1 0,0-1 0,-1 1-1,0-1 1,0 0 0,-1-9 0,0 14-11,1 0-1,0 0 1,0 0 0,0 0-1,-1 0 1,1 1 0,-1-1-1,1 0 1,0 0 0,-1 0-1,0 0 1,1 1-1,-1-1 1,1 0 0,-1 0-1,0 1 1,1-1 0,-1 1-1,0-1 1,0 1 0,0-1-1,0 1 1,1-1-1,-1 1 1,0 0 0,0-1-1,0 1 1,0 0 0,0 0-1,0-1 1,0 1 0,0 0-1,0 0 1,0 0 0,0 0-1,0 1 1,0-1-1,1 0 1,-1 0 0,0 0-1,0 1 1,0-1 0,0 1-1,0-1 1,0 1 0,-1 0-1,-7 4 3,1 0-1,-1 0 0,1 1 1,0 0-1,1 1 1,-1-1-1,1 1 0,0 1 1,1 0-1,0 0 1,-9 15-1,11-16-1,0 1-1,0-1 1,0 1 0,1-1-1,0 1 1,1 0-1,0 0 1,0 0 0,1 1-1,0-1 1,0 0-1,1 0 1,0 1 0,2 13-1,-1-17 0,1-1 0,0 0 0,-1-1 0,1 1 0,0 0 0,1 0 0,-1-1 0,1 1 0,0-1 0,-1 0 0,2 0 0,-1 0-1,0 0 1,0-1 0,1 1 0,-1-1 0,7 3 0,7 4 13,0-2 0,31 9 0,-31-11-12,-6-2 63,1 0 1,22 2 0,3-3-4510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34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220 268 9536,'0'0'240,"-68"-68"0,9 13-72,15 5 16,8 14 376,24 22 16,12 7-56,2-3 0,4 4-80,12 0 8,18 0-64,24-4-8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38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372 171 5120,'0'0'3038,"-11"-10"-2500,-22-19 39,-38-26 0,66 51-478,-1 1-1,1 0 0,-1 0 0,0 0 0,0 0 1,0 1-1,-1 0 0,1 1 0,0-1 0,-1 1 1,1 0-1,-1 1 0,0-1 0,1 1 0,-1 1 1,-10 1-1,10 0 10,1 0 0,-1 0 0,0 1 0,1 0 0,0 0 0,0 1 0,0 0 0,0 0 0,1 0 1,-1 0-1,1 1 0,0 0 0,0 0 0,1 1 0,-6 8 0,4-6-47,1 0 1,0 1 0,0 0-1,1-1 1,0 2-1,1-1 1,0 0-1,1 1 1,0-1 0,0 1-1,1 0 1,0 0-1,0 0 1,1-1-1,1 1 1,0 0-1,0 0 1,1 0 0,0-1-1,0 1 1,1-1-1,1 0 1,-1 0-1,2 0 1,-1 0-1,1 0 1,0-1 0,1 0-1,0 0 1,0-1-1,1 1 1,0-1-1,0-1 1,1 0-1,0 0 1,0 0 0,0-1-1,1 0 1,-1 0-1,14 4 1,-9-5 8,0-1 0,0 0 0,0 0 0,0-2 0,0 0 1,0 0-1,1-1 0,-1-1 0,0 0 0,0-1 0,0 0 0,25-8 0,-18 3 13,0-1-1,0-1 0,-1-1 0,0 0 0,0-1 1,-1-1-1,17-16 0,16-14 116,64-58 288,-107 91-409,1 1 0,0 0 0,19-13 0,-25 20-58,0-1-1,0 1 0,0-1 0,0 1 0,0 0 0,0 0 1,1 0-1,-1 1 0,0-1 0,1 1 0,-1 0 0,1-1 0,-1 2 1,0-1-1,1 0 0,-1 1 0,1-1 0,3 3 0,5 1 20,0 1 0,-1 1 0,0 0 0,15 11 0,13 7 14,-38-23-48,0 0 0,0-1-1,0 1 1,0 0 0,0-1 0,0 1 0,0-1 0,0 0 0,0 1 0,0-1 0,0 0 0,0 0-1,0 1 1,1-1 0,-1 0 0,0 0 0,0 0 0,0-1 0,2 1 0,-2-1 1,-1 1 0,0-1 0,1 1 0,-1-1 0,0 1 0,0-1 0,1 1 1,-1-1-1,0 0 0,0 1 0,0-1 0,0 1 0,0-1 0,0 0 0,1 1 0,-1-1 0,-1 1 0,1-1 1,0 0-1,0 1 0,0-1 0,0 0 0,0 1 0,-1-2 0,-2-6 37,0 0 1,0 0-1,-8-11 0,5 8-1,-1 0-1,0 0 1,0 1-1,-1 0 0,-17-16 1,22 24-27,0-1 0,0 1 1,0 0-1,0 0 0,-1 0 0,1 0 1,-1 0-1,1 1 0,-1 0 1,0 0-1,1 0 0,-1 0 0,0 0 1,0 1-1,0-1 0,0 1 1,1 0-1,-1 0 0,0 1 1,0-1-1,0 1 0,1 0 0,-7 2 1,0 2 2,1-1 0,-1 2 1,1 0-1,0 0 0,1 0 0,0 1 1,0 1-1,0-1 0,1 1 0,0 0 1,1 1-1,-1 0 0,2 0 0,-1 0 1,1 1-1,1-1 0,0 1 1,0 0-1,1 1 0,-4 19 0,6-25-8,1-1 0,0 0 0,0 0-1,0 1 1,0-1 0,1 0-1,-1 0 1,1 1 0,0-1 0,0 0-1,1 0 1,-1 0 0,1 0-1,0 0 1,0-1 0,0 1-1,1 0 1,-1-1 0,1 0 0,0 0-1,0 1 1,0-1 0,0-1-1,1 1 1,-1-1 0,6 4 0,-5-4 6,0 0 1,1 0-1,0-1 1,-1 1-1,1-1 0,0 0 1,-1-1-1,1 1 1,0-1-1,0 0 1,0 0-1,-1 0 1,1-1-1,0 1 1,0-1-1,-1 0 1,1-1-1,0 1 1,-1-1-1,1 0 1,-1 0-1,0 0 1,5-4-1,1-2 27,0-1-1,-1 0 1,1 0-1,-2-1 1,0 0-1,0 0 1,-1-1-1,0 0 1,0 0-1,-2 0 1,1-1-1,-1 0 1,-1-1-1,3-12 1,-5-3 119,-5 24-58,-1 18-39,1-1-59,2 0 0,-1 0 0,2 0 1,-1 0-1,2 1 0,0-1 0,1 0 0,5 24 1,-6-33-6,1 1 0,-1 0 1,1-1-1,0 1 0,0-1 1,1 1-1,-1-1 0,1 0 1,0 0-1,0 0 0,1-1 1,-1 1-1,1-1 0,-1 1 1,1-1-1,0 0 0,0-1 1,1 1-1,-1-1 0,0 0 1,1 0-1,0 0 0,-1 0 1,1-1-1,0 0 0,8 1 1,-3-1 4,1-1 1,-1-1-1,1 0 1,-1 0-1,1-1 1,-1 0-1,0-1 1,1 0-1,-1-1 1,-1 0 0,1 0-1,-1-1 1,1-1-1,15-12 1,-3 1 40,-2-1 0,0 0 0,-2-2 0,29-37 0,-19 15 160,31-59 1,-14 21 277,-40 76-243,-3 12-147,-3 13-58,-11 63-22,-36 130 0,46-207-8,0 0 0,-1 0 0,1 0-1,-1-1 1,-4 8 0,6-13-2,0 0 0,0 0 0,0 0 0,0 0 0,1 0 0,-2 0 0,1 0 0,0 0 0,0 0 0,0 0 1,0 0-1,-1 0 0,1-1 0,0 1 0,-1-1 0,1 1 0,0-1 0,-1 1 0,1-1 0,-1 0 0,1 0 0,0 0 0,-1 1 0,1-2 0,-1 1 0,1 0 0,-1 0 0,1 0 0,0-1 0,-3 0 0,-4-1 30,1-1 0,0 0 0,0-1-1,-13-8 1,8 8 79,26 12-62,10-1-45,0-2 0,1 0-1,0-1 1,43 0 0,-25-4 15,84-11 0,-110 8-17,0 0 1,-1-1-1,1 0 1,-1-2-1,0 0 1,0 0 0,-1-2-1,0 0 1,0-1-1,-1 0 1,0-1-1,19-18 1,-28 23-2,0-2 1,0 1 0,-1 0 0,0-1 0,0 0 0,6-13 0,-9 16 0,1 1 1,-1-1-1,0 1 1,0-1-1,0 1 0,-1-1 1,1 0-1,-1 1 1,0-1-1,0 0 1,0 0-1,0 1 0,-1-1 1,0 0-1,1 1 1,-3-6-1,2 8-2,1 0-1,-1 0 0,0 0 1,0 0-1,0 0 1,0 1-1,0-1 0,0 0 1,0 0-1,0 1 0,-1-1 1,1 0-1,0 1 1,0-1-1,-1 1 0,1 0 1,0-1-1,0 1 0,-1 0 1,1 0-1,0 0 1,-1 0-1,1 0 0,0 0 1,-1 0-1,1 0 1,0 1-1,-1-1 0,1 0 1,0 1-1,0-1 0,-2 1 1,-3 2 11,0-1 0,0 1 0,0 0 0,-11 8 0,12-8-7,1 0-1,0 1 1,0 0 0,0 0-1,0 0 1,1 1 0,0-1 0,0 1-1,0 0 1,0 0 0,1 0-1,0 0 1,0 0 0,-2 8-1,3-9 0,0 0 0,1 0 0,0 0 0,-1 0 0,1 0 0,1 0 0,-1 0 0,1 0 0,-1-1 0,1 1 0,0 0 0,1 0 0,-1 0 0,1-1 0,-1 1 0,1-1 0,0 1 0,0-1 0,1 0 0,-1 0 0,5 5 0,2 0 11,1 0 0,0-1 0,0-1 0,0 1 1,0-1-1,1-1 0,19 7 0,-4-4 57,0 0 1,36 5-1,-39-11 53,1 0-1,41-3 1,-17-1-3391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39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216 640 4312,'0'0'4912,"-11"4"-4551,-1 1-294,-62 24 671,63-24-577,1 1-1,0 0 0,-1 0 0,2 0 0,-11 10 1,18-14-151,-4 3 160,0 1 0,1 0 0,-1 0 0,1 0 0,-7 13 0,11-17-122,0 0 1,0 0-1,1-1 1,-1 1 0,0 0-1,1 0 1,0 0-1,0 0 1,-1 0 0,1 0-1,0 0 1,0 0-1,1 0 1,-1 0-1,0 0 1,1 0 0,-1-1-1,1 1 1,0 0-1,-1 0 1,1 0-1,0-1 1,0 1 0,0 0-1,0-1 1,1 1-1,-1-1 1,0 1-1,1-1 1,1 2 0,3 2 49,1 0 0,-1-1 0,1 1 0,0-1 1,0-1-1,1 0 0,-1 0 0,1 0 1,-1-1-1,1 0 0,0 0 0,0-1 0,10 1 1,-10-2 14,1 1 0,0-2 1,-1 1-1,1-1 1,-1 0-1,1-1 0,-1 0 1,1 0-1,-1-1 1,0 0-1,0 0 0,9-6 1,-14 6-57,1 1-1,-1-1 1,0 0 0,0 0 0,0 0-1,0 0 1,-1 0 0,1-1 0,-1 1-1,0-1 1,0 0 0,0 1 0,0-1 0,-1 0-1,2-7 1,-1 4 2,-1 1 1,-1 0-1,1-1 1,-1 1-1,0 0 0,0-1 1,-1 1-1,0 0 0,0-1 1,-2-6-1,1 8-16,0 0 0,0-1 0,-1 1 0,1 0 0,-1 0 0,0 0-1,0 1 1,-1-1 0,1 1 0,-1 0 0,-6-5 0,8 6-16,-2 1 1,1 0-1,0 0 1,0 0-1,-1 0 0,1 1 1,-1-1-1,1 1 1,-1 0-1,0 0 0,1 0 1,-1 1-1,0-1 0,0 1 1,1 0-1,-1 0 1,-6 1-1,4 0 2,0 1-1,1 0 1,-1-1 0,1 2-1,0-1 1,0 1 0,-9 5-1,12-6-20,-1-1-1,0 1 0,1 1 1,-1-1-1,1 0 1,0 0-1,-1 1 0,1 0 1,0-1-1,1 1 1,-1 0-1,0 0 0,1 0 1,-2 4-1,3-5-6,0-1-1,0 1 1,0-1 0,0 0 0,0 1-1,0-1 1,1 0 0,-1 1-1,1-1 1,-1 0 0,1 1-1,-1-1 1,1 0 0,-1 0-1,1 1 1,0-1 0,0 0-1,0 0 1,0 0 0,0 0 0,0 0-1,0 0 1,0 0 0,0-1-1,0 1 1,1 0 0,-1 0-1,0-1 1,0 1 0,1-1-1,-1 1 1,0-1 0,3 1 0,2 0 0,0 1 0,0-1 0,0 0 0,0 0 0,0-1 0,10 0 0,0-2 14,0-1 1,0-1 0,0 0 0,0-1-1,-1-1 1,1 0 0,-1-1-1,-1-1 1,1 0 0,-2-1-1,1-1 1,18-16 0,-12 7 21,-1-1-1,-1 0 1,0-2 0,-2 0 0,0-1-1,20-41 1,52-126 232,-74 153-179,-1-1 1,-3 0-1,9-49 1,-18 83-78,0-2 18,0 0 0,-1 0 1,1 0-1,-1 0 0,0 0 0,-2-10 1,0 19-12,0 0 0,0 0 0,0 0 0,0 0 1,1 0-1,-3 7 0,-20 62 18,3 2-1,-14 98 1,19-86-20,-32 173-10,-15 77-36,-20-8-40,81-321 71,1-3 0,0 0-1,0 0 1,0 0 0,-1-1-1,1 1 1,-1 0-1,0 0 1,0-1 0,0 0-1,-1 1 1,1-1-1,-1 0 1,-3 3 0,6-6-1,-1 0 0,1 0 0,-1 0 0,1 0 0,-1 0-1,1 0 1,-1 0 0,1 0 0,-1 0 0,1-1 0,-1 1 0,1 0 0,-1 0 0,1-1 0,0 1 0,-1 0 0,1 0 0,-1-1 0,1 1 0,0-1 0,-1 1 0,1 0 0,0-1 0,-1 1 0,1-1 0,0 1 0,0 0 0,-1-1 0,1 1 0,0-2 0,-9-18 51,8 18-43,-6-17 41,0 1 0,2-1 1,1 0-1,0 0 1,1 0-1,1 0 0,1-38 1,2 44-19,0 1 0,0-1 1,2 1-1,-1 0 0,2 0 1,0 0-1,0 0 0,1 0 1,0 1-1,1 0 0,0 0 0,1 1 1,12-15-1,-11 17 2,0 1-1,0 0 1,1 1-1,0 0 1,0 0 0,0 1-1,1 0 1,0 1 0,12-4-1,9-2 148,56-10-1,-50 15-62,0 2 0,0 1 0,0 1 0,0 3 0,70 11 0,-79-6-6,-23-5-748,1 0 1,0-1-1,-1 1 0,11 0 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42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221 802 5416,'0'0'2936,"-12"0"-2450,-8 0-99,-34 5-1,46-4-237,0 1 1,0-1-1,1 2 0,-1-1 1,1 1-1,-1 0 1,1 1-1,0-1 1,-8 7-1,8-5 15,1 0 1,0 0-1,1 0 1,-1 1-1,-5 8 0,10-12-109,-1 0-1,1 0 1,0 0-1,0 0 1,0 1-1,0-1 0,1 0 1,-1 0-1,0 1 1,1-1-1,0 0 1,0 1-1,-1-1 1,1 0-1,1 1 0,-1-1 1,0 0-1,0 1 1,1-1-1,0 0 1,-1 1-1,3 3 1,-1-1 18,0 0 1,1 1-1,0-1 1,0 0-1,0-1 1,0 1-1,1-1 1,0 1-1,0-1 1,0 0 0,0 0-1,1-1 1,-1 1-1,1-1 1,0 0-1,0-1 1,0 1-1,0-1 1,1 0-1,-1 0 1,1 0 0,-1-1-1,1 0 1,7 1-1,-5-1 49,0-1 0,0 0 1,-1 0-1,1-1 0,0 0 0,-1 0 0,1-1 0,-1 0 0,1 0 0,-1-1 0,0 0 1,0 0-1,13-8 0,-16 8-55,0 0 0,0 0 0,0 0 0,-1-1 0,1 0 0,-1 1 0,0-1 0,0 0 0,0-1 0,0 1 1,-1 0-1,0-1 0,0 0 0,0 1 0,0-1 0,-1 0 0,0 0 0,0 0 0,0 0 0,0 0 0,-1-10 0,-1 3 26,0-1 0,0 0-1,-1 1 1,-5-13 0,7 22-72,-1 1 0,1 0 1,-1-1-1,0 1 0,0-1 1,0 1-1,0 0 0,0 0 0,-1 0 1,1 0-1,-1 0 0,1 0 1,-1 0-1,0 0 0,0 0 1,1 1-1,-1-1 0,0 1 1,-1 0-1,1-1 0,0 1 1,0 0-1,-1 0 0,1 0 0,0 1 1,-1-1-1,-4 0 0,6 0-18,1 1 0,0 0 0,-1 0 0,1 0 0,-1 0 0,1 0-1,0 0 1,-1 0 0,1 0 0,-1 0 0,1 0 0,-1 0-1,1 0 1,0 0 0,-1 0 0,1 0 0,-1 0 0,1 1 0,0-1-1,-1 0 1,1 0 0,-1 0 0,1 1 0,0-1 0,-1 0 0,1 0-1,0 1 1,-1-1 0,1 0 0,0 1 0,0-1 0,-1 0 0,1 1-1,0-1 1,0 1 0,0-1 0,0 0 0,-1 1 0,1-1-1,0 1 1,0-1 0,0 1 0,0-1 0,0 0 0,0 1 0,0-1-1,0 1 1,0-1 0,0 1 0,0-1 0,0 0 0,1 1 0,-1-1-1,0 1 1,0-1 0,0 0 0,0 1 0,1-1 0,-1 0 0,0 1-1,1 0 1,0 1 2,1 1 0,0-1 0,0 0-1,0 1 1,0-1 0,1 0 0,-1 0 0,3 2-1,6 1 6,-1-1 0,1 1 0,0-2 0,0 1 0,0-1-1,1-1 1,-1 0 0,1-1 0,-1 0 0,1-1 0,-1 0 0,1-1-1,14-2 1,-6-1 47,0 0 0,-1-1-1,1-1 1,-1 0 0,0-2-1,34-18 1,-29 9 80,-16 10-90,0 2 0,0-1 1,13-5-1,-19 10-36,0 0-1,0 0 0,0 1 0,0-1 1,-1 1-1,1-1 0,0 1 0,0 0 1,0 0-1,0-1 0,1 2 0,-1-1 1,0 0-1,0 0 0,0 1 0,-1-1 1,1 1-1,0-1 0,0 1 1,0 0-1,3 2 0,1 1 24,-1 1 0,1 0 0,-1 0 0,0 1-1,0-1 1,-1 1 0,8 12 0,-2 1 20,11 28 0,-7 8 28,-13-47-66,1 0 1,0 0-1,0 1 1,1-1-1,-1-1 1,2 1-1,-1 0 1,6 8-1,-7-14-2,0-1-1,0 1 1,-1-1-1,1 0 1,0 1-1,0-1 1,0 0-1,1 0 0,-1 0 1,0-1-1,0 1 1,0 0-1,1-1 1,-1 0-1,0 1 1,1-1-1,-1 0 0,0 0 1,1 0-1,-1 0 1,0-1-1,1 1 1,-1-1-1,0 1 1,0-1-1,3-1 0,5-1 27,0-1 0,-1 0-1,0-1 1,16-10 0,0-4 14,-1-1 1,-1-1-1,0-1 1,-2-1 0,-1-1-1,29-43 1,83-170 187,-45 48-56,-47 100-100,-29 66-67,-2 0 1,0-1 0,-2 0 0,0 0 0,-2 0 0,0-1-1,1-37 1,-6 61-19,0-1-1,0 1 1,0-1-1,0 1 1,0-1 0,0 1-1,0-1 1,-1 1-1,1-1 1,-1 1-1,1 0 1,-2-2-1,2 2 0,0 1-1,-1 0 1,1 0-1,0 0 1,0 0-1,-1-1 0,1 1 1,0 0-1,0 0 1,-1 0-1,1 0 1,0 0-1,-1 0 1,1 0-1,0 0 1,0 0-1,-1 0 0,1 0 1,0 0-1,-1 0 1,1 0-1,0 0 1,0 0-1,-1 0 1,1 0-1,0 1 1,0-1-1,-1 0 1,1 0-1,0 0 0,0 0 1,-1 1-1,1-1 1,0 0-1,-1 0 1,-21 30-42,-6 15-12,3 1 1,2 1-1,-32 94 1,30-60 36,-22 138 0,42-192 26,2-1 0,0 1 0,2 0 0,1-1 1,1 1-1,2 0 0,0 0 0,12 41 0,-15-66-3,1 0 1,0 1-1,0-1 0,-1 0 0,2 0 0,-1 0 0,0 1 1,0-1-1,1 0 0,-1-1 0,1 1 0,-1 0 0,1 0 0,0-1 1,0 1-1,0-1 0,0 1 0,0-1 0,0 0 0,0 0 1,0 0-1,1 0 0,-1 0 0,0 0 0,1 0 0,-1-1 0,0 0 1,1 1-1,-1-1 0,1 0 0,-1 0 0,0 0 0,4-1 1,0 0 7,-1 0 0,1-1 1,-1 0-1,0 0 0,1 0 1,-1-1-1,0 1 1,0-1-1,-1 0 0,1-1 1,-1 1-1,1-1 1,3-4-1,56-68 165,-57 66-148,-1 0 0,1 0-1,-2-1 1,1 1-1,-1-1 1,4-14-1,-9 23-20,1 0-1,-1 0 1,1 1-1,-1-1 1,0 0-1,1 0 1,-1 0-1,0 0 1,-1 0-1,1 0 0,0 0 1,0 0-1,-1 0 1,1 0-1,-1 0 1,1 1-1,-1-1 1,0 0-1,0 0 1,0 1-1,0-1 1,0 0-1,0 1 1,-1-1-1,1 1 1,0 0-1,-1-1 0,1 1 1,-1 0-1,1 0 1,-1 0-1,0 0 1,1 0-1,-1 0 1,0 0-1,0 0 1,0 1-1,-2-1 1,3 1-6,-1 0 0,1 0-1,-1 0 1,1 0 0,0 1 0,-1-1 0,1 0 0,0 1 0,-1-1 0,1 1 0,0-1 0,-2 2 0,3-2-4,-1 0 1,1 0-1,0 0 0,0 0 0,-1 0 1,1 1-1,0-1 0,-1 0 0,1 0 1,0 0-1,0 0 0,0 0 1,-1 0-1,1 1 0,0-1 0,0 0 1,0 0-1,-1 0 0,1 1 1,0-1-1,0 0 0,0 0 0,0 1 1,-1-1-1,1 0 0,0 0 0,0 1 1,0-1-1,0 0 0,0 0 1,0 1-1,0-1 0,0 0 0,0 1 1,0-1-1,0 0 0,0 0 1,0 1-1,0-1 0,0 0 0,0 0 1,0 1-1,0-1 0,1 0 0,-1 0 1,0 1-1,0-1 0,0 0 1,0 0-1,1 1 0,-1-1 0,0 0 1,0 0-1,0 0 0,1 1 1,-1-1-1,0 0 0,0 0 0,0 0 1,1 0-1,-1 0 0,0 0 0,1 1 1,-1-1-1,13 5 1,1-1 1,-1 0-1,1-1 0,0-1 0,0 0 1,0 0-1,0-2 0,24-1 1,-4-2 34,0-3 1,47-12-1,-18 6 147,-62 12-179,0-1 0,-1 1 0,1 0 0,0 0 0,0 0 0,-1-1 0,1 1 0,0 0 0,0 0 0,0 0 0,-1 0 0,1 1 0,0-1 0,0 0 0,-1 0 1,1 0-1,0 1 0,-1-1 0,1 0 0,0 1 0,0-1 0,-1 0 0,1 1 0,-1-1 0,1 1 0,0-1 0,-1 1 0,1-1 0,-1 1 0,1 0 0,-1-1 0,0 1 0,1 0 0,-1-1 0,1 1 0,-1 0 0,0-1 0,0 1 0,1 0 0,-1 0 0,0-1 0,0 1 1,0 0-1,0 0 0,0-1 0,0 1 0,0 0 0,0 0 0,0 0 0,-1 0 0,1 9 17,-2-1-1,1 1 1,-5 12 0,3-9 6,2-5-3,0-1-1,0 1 1,1 0 0,-1 0-1,2 0 1,1 11 0,-2-17-20,0-1 0,1 1-1,-1-1 1,0 1 0,1-1 0,0 1 0,-1-1 0,1 1 0,0-1 0,0 0 0,0 0-1,-1 1 1,1-1 0,1 0 0,-1 0 0,0 0 0,0 0 0,0 0 0,1 0-1,-1 0 1,0 0 0,1 0 0,-1-1 0,0 1 0,1-1 0,-1 1 0,1-1 0,-1 1-1,1-1 1,0 0 0,-1 0 0,1 0 0,-1 0 0,1 0 0,-1 0 0,1 0-1,0 0 1,2-1 0,6-2 10,0 0-1,-1-1 0,1 0 1,-1 0-1,0-1 0,0 0 1,0-1-1,-1 0 0,11-9 1,4-5 31,36-42 0,166-245 223,-188 253-206,-20 29-36,0-1 0,-2 0 0,0-1 0,-2-1 0,-1 0 0,8-32 0,6-35 94,-27 85-97,-4 9-4,3 2-19,1 0 1,0 0 0,0 0 0,0-1 0,0 1-1,0 0 1,0 0 0,0 1 0,0-1-1,0 0 1,-1 2 0,-44 75-45,20-34 4,1 0 0,-35 89 0,45-85-15,-18 91-1,29-110 23,1-1-1,1 0 0,2 1 1,5 50-1,-3-71 36,-1 0-1,1 0 1,0 0-1,1-1 1,0 1-1,0-1 0,0 0 1,1 0-1,0 0 1,1 0-1,0-1 1,0 1-1,0-1 1,7 6-1,-7-8 12,0 0 1,0-1-1,0 1 0,0-1 0,1 0 0,-1 0 0,1-1 0,0 0 1,0 0-1,0 0 0,0-1 0,0 1 0,0-2 0,0 1 1,0-1-1,1 1 0,-1-2 0,11-1 0,126-27-715,-138 29-2770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4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12360,'0'0'1088,"107"0"-752,-51-4 120,4 8 8,3 2 136,-5 2 8,-3 5-17,-7-1 9,-6-8-64,-13-2-8,-13 2-144,-8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42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14536,'0'0'160,"81"-8"-24,-19 4 24,11 4-48,3 6 8,-7 4 32,-9 4 0,-5 9 56,-11-1 8,-14 2 8,-13-6 0,-9-2-57,-4-4 17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43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9344,'0'0'1240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46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1199 5416,'0'0'3384,"15"-5"-2596,-14 4-770,60-19 882,-1-3-1,57-30 1,-98 41-751,-1-1-1,0-1 1,-1-1-1,-1 0 1,0-1 0,-1 0-1,22-34 1,74-139 580,-99 166-634,10-17 131,-2-2 0,-2-1 1,-1 0-1,18-80 0,-29 68 35,-6 51-225,0 0 0,0 0 0,-1 0 0,0-1 0,1 1 0,-1 0 0,-1 0 0,1 0 0,0 0 0,-3-5 0,3 9-31,0 1 1,1-1-1,-1 0 0,1 0 1,-1 0-1,0 1 0,1-1 1,-1 0-1,1 1 0,-1-1 0,1 0 1,-1 1-1,1-1 0,-1 1 1,1-1-1,-1 1 0,1-1 0,0 1 1,-1-1-1,1 1 0,0-1 1,0 1-1,-1 0 0,1 0 0,-14 22 38,-5 13-20,2 1 1,1 0 0,-13 51-1,-19 119 32,46-197-48,-18 117 89,19-110-59,0 0 1,1 0-1,0 1 0,2-1 1,4 21-1,-6-35-25,1 0 0,0 0 0,-1 0 0,1 0 0,1 0 0,-1-1 0,0 1 0,1 0 0,-1 0 0,1-1 0,0 1 0,0-1 0,0 0 0,0 1 0,0-1 0,1 0-1,-1 0 1,1 0 0,-1-1 0,1 1 0,3 1 0,-2-2 6,-1 0-1,1 0 0,0-1 0,0 1 0,0-1 1,0 0-1,0 0 0,0-1 0,0 1 0,0-1 1,0 1-1,0-1 0,0-1 0,0 1 0,-1 0 1,6-4-1,12-5 53,-1-2-1,-1 0 1,0-1 0,-1-1 0,0-1 0,-1-1 0,29-34-1,1-10 138,41-70 0,-71 104-147,-7 11-27,161-275 656,-154 256-574,-2 0 1,-1-1-1,-2-1 1,-1 0-1,-2-1 1,7-69-1,-15 94-50,0 1-1,-1-1 1,-1 1-1,0-1 0,0 1 1,-5-17-1,6 27-58,0 1 0,0 0 0,0-1 0,0 1 1,0 0-1,0 0 0,0-1 0,0 1 0,-1 0 0,1 0 0,0-1 0,0 1 0,0 0 1,0 0-1,0-1 0,-1 1 0,1 0 0,0 0 0,0 0 0,0 0 0,-1-1 0,1 1 1,0 0-1,0 0 0,-1 0 0,1 0 0,0 0 0,0 0 0,-1-1 0,1 1 0,0 0 1,0 0-1,-1 0 0,1 0 0,0 0 0,-1 0 0,1 0 0,0 0 0,-1 0 0,-9 10 86,-7 20-49,16-28-29,-54 136 166,30-68-102,-66 195 136,43-117 106,-43 227 0,84-353-230,5-18-46,1 0 1,0 0 0,0 0 0,0 0-1,0 0 1,1 5 0,0-9-25,0 0-1,0 0 1,0 0 0,0 0 0,0 0-1,0 0 1,0 0 0,0 0 0,0 0-1,0 0 1,0 0 0,0 1-1,0-1 1,0 0 0,0 0 0,1 0-1,-1 0 1,5-14 121,25-61 145,-21 49-147,1 1 1,21-36-1,-25 48-71,6-10 64,-12 22-120,1 0-1,-1 0 0,1 0 0,-1 1 1,1-1-1,-1 0 0,1 1 1,0-1-1,-1 0 0,1 1 0,0-1 1,-1 1-1,1-1 0,0 1 0,0-1 1,0 1-1,0-1 0,1 1 1,0 0-2,-1 2-1,0-1 1,1 0 0,-1 0 0,0 0 0,0 0 0,0 1 0,0-1 0,0 1 0,0-1 0,0 1 0,-1-1 0,1 1 0,0-1 0,-1 1 0,1 3 0,1 0 11,23 68 76,-16-46-48,15 35 0,-20-53-43,1 0 0,1 0 0,-1 0 0,1-1 0,1 0 0,0 0 0,10 10 0,-10-13-1,1 0 0,-1 0 0,1 0 0,0-1 0,0 0 0,0 0 0,1-1-1,-1 0 1,1-1 0,0 0 0,0 0 0,0-1 0,0 0 0,0 0 0,0-1 0,0 0 0,0-1 0,0 0 0,0 0 0,16-6 0,-11 3-1,0-1 0,0 0 0,0-1 1,-1-1-1,0 0 0,0 0 0,0-2 1,-1 0-1,-1 0 0,1-1 0,-1 0 0,9-12 1,-14 14 1,-1 0 1,0-1-1,0 1 1,-1-1 0,0 0-1,-1 0 1,0-1-1,0 1 1,-1-1 0,0 1-1,0-1 1,-1 0-1,-1 1 1,0-1-1,0 0 1,-1 0 0,-2-11-1,3 18-2,0 1-1,-1 0 1,1 0 0,-1-1-1,1 1 1,-1 0-1,0 0 1,0 0 0,0 0-1,0 0 1,-1 0-1,1 0 1,0 0 0,-1 0-1,1 0 1,-1 1-1,0-1 1,0 1 0,1-1-1,-1 1 1,0 0-1,0 0 1,0-1 0,0 1-1,-1 1 1,1-1-1,0 0 1,0 1 0,0-1-1,-1 1 1,1-1-1,0 1 1,-1 0 0,1 0-1,0 0 1,-1 0-1,1 1 1,0-1-1,0 1 1,-1-1 0,1 1-1,-4 1 1,-1 1-4,0 0 0,0 0 0,0 1 0,1 0 0,-1 0 1,1 0-1,0 1 0,0 0 0,0 0 0,1 1 0,-9 10 0,11-12-5,1 0-1,-1 0 0,1 1 1,0-1-1,0 0 0,0 1 1,1-1-1,0 1 1,-1 0-1,2-1 0,-1 1 1,0 0-1,1-1 0,0 1 1,1 9-1,0-10 4,0 0-1,1 0 1,-1 0 0,1 0-1,0 0 1,0 0 0,1 0-1,-1-1 1,1 1 0,-1-1-1,1 1 1,0-1 0,1 0 0,-1 0-1,0-1 1,1 1 0,5 2-1,2 2 2,1-1 0,1-1-1,-1 0 1,1-1 0,0 0 0,0-1-1,0-1 1,0 0 0,1 0-1,-1-1 1,1-1 0,-1 0 0,25-5-1,-15 2 11,-1-2-1,0-1 0,0 0 0,0-2 1,-1 0-1,0-2 0,26-15 0,-30 14 14,-1 0-1,0-2 0,0 0 1,-2 0-1,1-2 0,16-22 1,-27 28 3,-13 10-13,-12 10-4,16-7-13,0 0 0,1 0 0,-1 0-1,1 0 1,0 1 0,0 0 0,1 0 0,-1 0 0,1 0 0,0 0 0,1 1-1,-1-1 1,1 1 0,0 0 0,0 0 0,1 0 0,-2 9 0,3-11 1,0 0 0,0 1 0,0-1 0,1 0 0,0 0 0,0 1 1,0-1-1,0 0 0,0 0 0,1 0 0,0 0 0,0 0 0,0 0 0,0-1 0,1 1 0,-1-1 1,1 1-1,0-1 0,0 0 0,0 0 0,0 0 0,1-1 0,-1 1 0,1-1 0,4 3 1,-4-3 5,0 0 1,0 0 0,0 0 0,0-1 0,0 1 0,0-1 0,0 0 0,0 0 0,1-1-1,-1 1 1,0-1 0,1 0 0,-1 0 0,0 0 0,0-1 0,1 0 0,-1 1 0,0-1-1,0-1 1,0 1 0,0-1 0,0 1 0,0-1 0,0-1 0,0 1 0,-1 0-1,6-5 1,-4 2 6,0 0 1,0-1-1,0 1 0,-1-1 0,0 0 0,0 0 0,-1-1 0,0 1 0,0-1 1,0 0-1,-1 0 0,1 0 0,-2 0 0,1 0 0,0-11 0,-2 11-1,1 1-1,-2 0 1,1 0-1,-1-1 1,0 1 0,0 0-1,-1 0 1,0 0-1,0 0 1,-4-9-1,4 12-5,0 0 0,1 0-1,-1 1 1,0-1 0,0 0-1,0 1 1,-1 0 0,1 0-1,0-1 1,-1 2 0,0-1-1,1 0 1,-1 0 0,0 1-1,0-1 1,0 1 0,0 0-1,0 0 1,0 0 0,0 0-1,-1 1 1,-3-1 0,1 1-1,-41-1 5,44 2-5,0-1-1,0 0 0,0 1 0,0-1 0,1 1 1,-1 0-1,0 0 0,0 0 0,1 0 0,-1 0 1,1 1-1,-1-1 0,-2 3 0,5-3 0,-1-1 0,1 0 0,0 1 0,0-1 0,0 0 0,0 1 0,0-1 0,-1 0 0,1 1 0,0-1 0,0 0 0,0 1 0,0-1 0,0 1 0,0-1 0,0 0 0,0 1 0,0-1 0,1 0 0,-1 1 0,0-1 0,0 0 0,0 1 0,0-1 0,0 0 0,1 1 0,-1-1 0,0 0 0,0 1 0,1-1 0,-1 0 0,0 0 0,0 1 0,1-1 0,-1 0 0,0 0 0,1 1 0,-1-1 0,0 0 0,1 0 0,-1 0 0,1 0 0,17 8 0,-9-6 0,0-1 0,0 0 0,0 0 0,0-1 0,1 0 0,-1-1 0,15-3 0,-2-1 0,41-14 0,-30 5 0,50-29 0,-31 15 0,-29 15 16,0 0 0,25-20 0,-27 22 28,-18 9-37,0 1-1,0 0 0,0-1 1,-1 1-1,1-1 0,-1 0 1,4-3-1,-5 4-5,1 0 1,-1-1-1,1 1 0,0 0 1,0 0-1,0 0 0,0 1 1,0-1-1,0 0 0,0 1 1,0-1-1,0 1 0,0-1 1,0 1-1,0 0 0,0 0 1,0 0-1,0 0 0,0 0 1,0 1-1,0-1 0,0 1 1,0-1-1,0 1 0,0 0 1,2 1-1,0-1 4,-1 1 1,0 0-1,1 0 1,-1 0-1,0 0 0,0 1 1,0-1-1,-1 1 1,1 0-1,0 0 1,-1 0-1,0 0 0,4 6 1,-4-4-4,0 1 0,0-1 0,-1 1 0,1 0 0,-1-1 0,-1 1 0,1 0 1,-1 0-1,0 0 0,-1 10 0,-2 3 3,-12 37 0,11-44-5,1 1 1,-1-1 0,2 1-1,0 0 1,0 0 0,1 19-1,1-30 2,0-1 1,1 0-1,-1 0 0,0 0 0,0 0 1,1 0-1,-1 1 0,1-1 0,-1 0 0,1 0 1,0 0-1,-1 0 0,1 0 0,0-1 1,-1 1-1,1 0 0,0 0 0,0 0 0,0-1 1,0 1-1,0 0 0,0-1 0,0 1 1,0-1-1,0 1 0,0-1 0,0 1 0,0-1 1,1 0-1,-1 0 0,0 0 0,0 1 1,0-1-1,0 0 0,0 0 0,1-1 0,-1 1 1,0 0-1,0 0 0,0 0 0,2-1 1,4-1 7,0 0 0,-1 0 1,1 0-1,-1-1 1,10-5-1,10-8 59,-2-2 0,43-38-1,-11 7 120,-55 49-186,-1-1 1,1 1 0,-1-1 0,1 1 0,-1 0 0,1-1 0,-1 1 0,1-1 0,0 1 0,-1 0 0,1 0 0,0-1 0,-1 1 0,1 0 0,0 0 0,0 0 0,-1 0 0,1 0 0,0-1 0,-1 2 0,1-1 0,1 0 0,-2 0-2,1 1 1,-1-1 0,1 0 0,-1 1-1,1-1 1,-1 1 0,0-1 0,1 1-1,-1-1 1,0 1 0,1 0 0,-1-1-1,0 1 1,0-1 0,0 1 0,0 0 0,1-1-1,-1 1 1,0-1 0,0 2 0,-3 38 23,2-35-22,-7 39 4,-2 22 5,9-60-11,1 0 0,0 0-1,1 0 1,-1 0-1,1 0 1,0 0-1,1-1 1,-1 1 0,4 5-1,-4-9 2,0 0-1,0 0 0,0-1 0,0 1 1,1 0-1,-1-1 0,1 1 1,-1-1-1,1 1 0,0-1 1,-1 0-1,1 0 0,0 0 0,0 0 1,0 0-1,0 0 0,0 0 1,0-1-1,0 1 0,0-1 1,0 1-1,1-1 0,-1 0 1,0 0-1,0 0 0,0 0 0,0 0 1,0 0-1,4-2 0,7 0 18,-1-1-1,1-1 0,19-9 1,-24 10-10,29-15 83,-1-1 0,60-43 0,-25 16 126,-71 46-216,0 0 0,0 0 0,0 0-1,0 1 1,0-1 0,0 0 0,0 0 0,0 0-1,0 0 1,0 0 0,0 1 0,0-1 0,0 0-1,0 0 1,0 0 0,0 0 0,0 1 0,0-1-1,0 0 1,0 0 0,0 0 0,0 0 0,0 0 0,1 1-1,-1-1 1,0 0 0,0 0 0,0 0 0,0 0-1,0 0 1,0 0 0,1 0 0,-1 1 0,0-1-1,0 0 1,0 0 0,0 0 0,0 0 0,1 0-1,-1 0 1,0 0 0,0 0 0,0 0 0,0 0-1,1 0 1,-1 0 0,0 0 0,0 0 0,0 0-1,0 0 1,1 0 0,-1 0 0,0 0 0,0 0-1,0 0 1,0 0 0,0-1 0,1 1 0,-9 19 34,-10 12 6,-1-1 0,-38 46 1,28-38-15,-270 322 57,236-293-69,-4-4 1,-1-2-1,-88 58 0,151-115-8,0-1 0,0 0 0,0-1 0,-8 3 1,12-4-7,0-1 0,1 0 0,-1 0 0,0 0 0,0 1 0,1-1 0,-1 0 0,0 0 0,1 0 1,-1 0-1,0 0 0,0 0 0,1-1 0,-1 1 0,0 0 0,0 0 0,1 0 0,-2-1 0,2 0 1,-1 1-1,1-1 0,-1 0 1,1 1-1,0-1 0,-1 0 0,1 1 1,0-1-1,0 0 0,0 1 0,-1-1 1,1 0-1,0 1 0,0-1 0,0 0 1,0 0-1,0 1 0,0-1 1,1 0-1,-1 1 0,0-1 0,0 0 1,1-1-1,1-5 10,1-1 1,0 1 0,0 0-1,1 0 1,0 0-1,0 0 1,9-10 0,41-43 60,-51 57-70,37-35 55,2 2 0,60-41 0,101-52-62,-50 34-588,-121 71 24,-22 15-2904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5:47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8744,'0'0'128,"61"2"-72,13 2 8,29-4 648,24 0 0,8 2 96,-2 2 8,-10-2-72,4 4-8,-6 4-168,0 0 16,4-8-248,-12-2-8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6:3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96 3312,'0'0'9425,"1"16"-9232,2 12-106,0-1 0,2 1 0,14 43 0,6 2 69,79 220 294,-68-205-200,60 106 1,-46-105-25,66 109 1033,-113-193-1239,6 6 758,-9-11-746,1 0-1,-1-1 0,0 1 1,1 0-1,-1 0 0,1-1 1,-1 1-1,0 0 0,1 0 1,-1-1-1,0 1 0,0 0 1,1-1-1,-1 1 0,0 0 1,0-1-1,1 1 0,-1 0 1,0-1-1,0 1 0,0-1 1,0 1-1,1 0 0,-1-1 1,0 1-1,0-1 0,0 1 1,0-1-1,0 1 0,0-1 0,7-36 483,5-72 0,-9 68-338,11-58-1,16-15-11,4 2 0,59-129 0,-15 78-47,-61 132-90,2 1 1,1 1-1,26-30 1,43-50 54,-89 108-78,1 1 0,-1 0 0,1 0 0,-1-1 0,0 1 0,0 0 0,1 0 0,-1-1 0,0 1 0,1 0 0,-1-1 0,0 1 0,0 0 0,0-1 0,1 1 0,-1 0 0,0-1 0,0 1 0,0-1 0,0 1 0,0 0 0,0-1 0,0 1 0,0-1 0,1 1 0,-2 0 0,1-1 0,0 1 0,0-1 0,0 1 0,0 0 0,0-1 0,0 1 0,0-1 0,-15 0 43,-3 0-55,-148-6-18,61 5 25,-39-5 112,-1 7 0,-199 24-1,332-22-86,0 0 0,0 1-1,0 0 1,0 1-1,1 0 1,-17 9 0,25-12-23,1 1 1,-1-1 0,1 1 0,0-1 0,-1 1 0,1 0-1,0 0 1,0 0 0,0 0 0,0 0 0,1 1 0,-1-1 0,1 0-1,-1 1 1,1-1 0,0 1 0,0 0 0,0-1 0,0 1 0,0 0-1,0 0 1,1 0 0,0-1 0,-1 1 0,1 0 0,0 0-1,0 0 1,1 0 0,-1 0 0,1-1 0,-1 1 0,1 0 0,2 4-1,-2-4-2,1 0-1,0 0 0,0 0 1,0 0-1,0-1 0,0 1 1,1-1-1,-1 1 0,1-1 1,-1 0-1,1 0 0,0 0 0,0-1 1,0 1-1,0-1 0,0 1 1,0-1-1,0 0 0,1 0 1,-1-1-1,0 1 0,7 0 1,1 0-525,-1 0 0,1-1 0,0 0 1,-1-1-1,12-2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6:3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 4008,'0'0'5001,"-10"0"-4465,-29-2-24,38 2-476,1-1 0,0 1 0,-1 0 0,1 0 0,-1 0 0,1 0 0,0 0 0,-1 0 0,1 0 0,-1 0 0,1 0-1,0 0 1,-1 0 0,1 1 0,0-1 0,-1 0 0,1 0 0,-1 0 0,1 0 0,0 1 0,-1-1 0,1 0 0,0 0 0,0 1 0,-1-1 0,1 0 0,0 0 0,-1 1 0,1-1 0,0 0 0,0 1 0,0-1 0,-1 0-1,1 1 1,0-1 0,0 1 0,0-1 0,0 0 0,0 1 0,0-1 0,0 0 0,0 1 0,0-1 0,0 1 0,0-1 0,0 0 0,0 2 0,0-2 16,0 1 0,1 0-1,-1 0 1,0 0 0,1-1 0,-1 1 0,1 0 0,-1-1 0,1 1 0,-1 0 0,1-1-1,-1 1 1,1 0 0,0-1 0,-1 1 0,2 0 0,10 2 111,-1-1 1,1 0-1,0-1 0,0 0 0,0 0 1,15-3-1,5 2 6,209 6 673,19 0-92,0-22 474,-229 10-762,60-19 1,-80 22-422,17 0-2231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6:3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5824,'0'0'7478,"6"16"-7100,13 42 110,17 91 1,30 185 859,-56-290-1037,1-1-1,2-1 1,2 0-1,22 43 1,-16-27 738,-21-57-1024,0-1-1,0 1 1,0-1-1,0 1 1,0 0-1,0-1 1,0 1 0,-1-1-1,1 1 1,0 0-1,0-1 1,0 1-1,-1-1 1,1 1-1,0-1 1,-1 1-1,1-1 1,0 1-1,-1-1 1,1 1-1,0-1 1,-1 1-1,1-1 1,-1 0-1,1 1 1,-2-1-1,-4 7 270,6-6-184,-4 9 512,3-10-608,0 0-1,0-1 0,0 1 0,0 0 0,0-1 0,0 1 0,0-1 0,0 1 1,0-1-1,0 1 0,0-1 0,0 0 0,1 1 0,-1-1 0,0 0 1,0 0-1,1 1 0,-1-1 0,0 0 0,1 0 0,-1 0 0,1 0 1,-1 0-1,1 0 0,-1-1 0,-8-32-65,7 25 74,-37-192-60,2 7-92,-44-131-430,77 312 513,-9-44-195,12 54 226,1 0 0,-1-1 0,1 1 0,0 0 0,0 0 0,1 0 0,-1 0-1,0 0 1,1 0 0,0 0 0,0 0 0,0 0 0,0 0 0,0 0 0,2-2 0,-2 3 7,1 1 0,-1-1 0,1 1 0,-1 0 0,1-1 0,0 1 0,0 0 0,-1 0 0,1 0 0,0 0 0,0 0 0,0 1 0,0-1 0,0 1 0,0-1 0,0 1 0,0 0 0,0-1 0,0 1 0,0 0 1,0 1-1,3-1 0,5 2 24,1 0 0,-1 0 0,13 5 0,6 1-8,29 3 46,71 16 24,-114-23-70,0 1 1,0 1-1,-1 0 0,0 1 1,0 1-1,17 12 0,-27-17 8,1 1 0,-1 0 0,0 0-1,0 0 1,0 0 0,-1 1 0,0-1-1,0 1 1,0 0 0,0 0-1,-1 0 1,1 0 0,-1 1 0,-1-1-1,1 1 1,-1-1 0,0 1 0,0-1-1,-1 1 1,1 0 0,-1-1-1,0 1 1,-1 0 0,0-1 0,0 1-1,-2 9 1,-1-2 19,-1-1 1,0 0-1,0 0 0,-1-1 0,-1 1 1,0-1-1,0 0 0,-1-1 1,0 0-1,-16 15 0,-15 7 146,-2-1 0,-69 41 0,100-67-63,2 1 0,-1 0 0,1 1 0,0-1-1,-12 14 1,55-24 349,2-4-438,147-23 48,-160 29-60,0 1 0,1 1 0,-1 1 0,1 1 0,39 8 0,-58-9-8,-1 1 0,1 0 1,-1 0-1,1 0 0,-1 1 1,1 0-1,-1 0 0,0 0 0,-1 0 1,1 1-1,0 0 0,-1 0 1,0 0-1,0 1 0,0-1 1,-1 1-1,1 0 0,-1 0 1,0 0-1,-1 1 0,1-1 1,-1 1-1,0-1 0,0 1 1,-1 0-1,0-1 0,0 1 0,0 0 1,0 0-1,-1 0 0,0 0 1,-1 0-1,1 0 0,-1 0 1,0 0-1,-1 0 0,-2 7 1,0-3 4,-1 1 0,-1-1 0,1 0 1,-2-1-1,1 1 0,-1-1 0,-1-1 1,0 1-1,0-1 0,0-1 0,-1 1 1,-10 5-1,-6 4 23,-1-2 0,0-1 0,-40 15 0,43-21-24,1 0 0,-1-2 0,-1 0 0,1-2 0,-1-1 0,1 0 0,-1-2 1,0-1-1,0-1 0,0 0 0,-28-7 0,48 7-184,9 3-444,-2 0-1971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6:3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77 5664,'0'0'4728,"-1"-10"-4238,-4-39 139,3 31 3590,-3 161-3255,41 377 708,-18-426-1212,2 8 189,-17-79-488,4 46 828,-7-69-978,0 0-1,0 1 1,0-1 0,0 0 0,0 0 0,-1 0 0,1 0 0,0 0 0,0 0 0,0 0-1,0 1 1,0-1 0,0 0 0,0 0 0,0 0 0,0 0 0,0 0 0,0 1 0,0-1 0,0 0-1,0 0 1,0 0 0,0 0 0,0 0 0,1 0 0,-1 1 0,0-1 0,0 0 0,0 0-1,0 0 1,0 0 0,0 0 0,0 0 0,0 0 0,0 0 0,0 0 0,1 1 0,-1-1-1,0 0 1,0 0 0,0 0 0,0 0 0,0 0 0,0 0 0,0 0 0,1 0 0,-1 0-1,0 0 1,0 0 0,0 0 0,0 0 0,0 0 0,1 0 0,-1 0 0,0 0 0,3-8 284,-3 3-337,1 0-1,0 0 0,0 0 1,0 1-1,0-1 1,1 0-1,2-5 1,4-5-3053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6:3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65 169 4616,'0'0'2185,"-2"-11"-1849,0-2-211,-11-33 449,4 21 838,6 14-741,-1 0 0,0 1-1,0 0 1,-11-18 0,15 28-638,0 0 0,0-1 0,0 1 0,-1 0 0,1 0 0,0 0 0,0 0 0,0-1 1,0 1-1,0 0 0,0 0 0,0 0 0,0 0 0,-1-1 0,1 1 0,0 0 0,0 0 0,0 0 0,0 0 0,0 0 0,-1 0 0,1 0 0,0-1 0,0 1 0,0 0 0,0 0 0,-1 0 0,1 0 0,0 0 0,0 0 0,0 0 0,-1 0 0,1 0 0,0 0 0,0 0 0,0 0 0,0 0 0,-1 0 0,1 0 0,0 0 0,0 0 0,0 0 0,-1 1 0,1-1 0,0 0 0,0 0 0,0 0 0,0 0 0,-1 0 1,1 0-1,0 0 0,0 1 0,0-1 0,0 0 0,0 0 0,0 0 0,0 0 0,-1 1 0,1-1 0,0 0 0,0 0 0,0 0 0,0 0 0,0 1 0,0-1 0,0 0 0,0 0 0,0 1 0,1 15 838,1-12-827,1 0 0,0 0 0,0 0 0,0 0 0,0 0 1,1-1-1,0 1 0,-1-1 0,1 0 0,0 0 1,0 0-1,1-1 0,-1 1 0,1-1 0,-1 0 0,1-1 1,0 1-1,-1-1 0,11 2 0,6 1 77,0-2 0,1 0-1,26-2 1,359-36 1369,-161 9-240,-208 21-915,-29 4-125,0 1 0,-1 0 0,1 0-1,16 1 1,-24 0-174,0 0 0,0 0 0,-1 0 0,1 0 0,0 1 0,0-1 0,-1 0 0,1 0 0,0 1 0,-1-1 0,1 1 0,0-1 0,-1 0 0,1 1 0,-1-1 0,1 1 0,-1 0 0,1-1 0,0 2 0,0 3-2748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6:3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73 6520,'0'0'7489,"3"21"-7033,28 244 813,-17-156-763,32 177 1087,-32-223-852,-2 1 1,-4 1 0,2 93-1,-10-157-506,-1-2-214,0 0-1,0-1 1,0 1-1,0 0 1,1-1 0,-1 1-1,0 0 1,1-1-1,0 1 1,-1-1-1,1 1 1,0-1 0,0 1-1,-1-1 1,1 1-1,1-3 1,-2 0 17,-40-283 291,15 129-401,-60-196-1,75 322 36,-15-32 1,-4-10-106,30 72 138,-1 0 0,1 0 0,0 0 1,0 0-1,0 0 0,0 0 0,0 0 0,0 0 0,0-1 0,0 1 0,1 0 0,-1 0 0,1 0 0,0 0 0,0 0 0,0 0 0,0 0 0,0 0 0,0 1 0,0-1 0,0 0 0,1 1 0,-1-1 0,1 1 1,-1-1-1,1 1 0,0-1 0,-1 1 0,1 0 0,0 0 0,3-2 0,8-3 5,-1 1-1,1-1 1,23-5 0,-29 9-6,13-3 5,-1 1 0,1 1 0,-1 0-1,1 2 1,0 0 0,25 3 0,4 3 10,65 17 0,-103-19 1,1 0 0,-1 1-1,0 0 1,0 1 0,0 0 0,0 1 0,-1 0-1,0 0 1,11 10 0,-15-11 4,-1 0 0,1 1 0,-1 0 0,-1-1 0,1 1 0,-1 1 1,0-1-1,-1 1 0,1-1 0,-1 1 0,0 0 0,-1 0 0,0 1 0,0-1 0,1 14 0,-3-10 10,0 1-1,0 0 0,-2 0 0,1 0 0,-2 0 0,1-1 1,-2 1-1,1-1 0,-2 0 0,1 0 0,-13 20 1,-3 1 57,-2-1 1,-35 40 0,-77 62 332,125-124-343,4-5-23,-7 8 135,12-12-178,0 0 1,0 0 0,0 0-1,0 0 1,0 1-1,0-1 1,0 0 0,0 0-1,-1 0 1,1 1-1,0-1 1,0 0 0,0 0-1,0 0 1,0 1-1,0-1 1,0 0 0,0 0-1,0 0 1,0 1-1,0-1 1,0 0 0,0 0-1,0 0 1,1 1-1,-1-1 1,0 0 0,0 0-1,0 0 1,0 0-1,0 1 1,0-1 0,0 0-1,1 0 1,-1 0-1,0 0 1,0 1 0,0-1-1,0 0 1,1 0-1,-1 0 1,0 0 0,0 0-1,0 0 1,0 0-1,1 0 1,-1 0 0,0 0-1,0 0 1,0 1-1,1-1 1,-1 0 0,0 0-1,0 0 1,0-1-1,1 1 1,-1 0 0,40 5 123,75-2 0,2 0-51,-99-1-57,0 0 0,-1 2 0,1 0 0,24 9 0,-27-8 0,29 13 13,-42-17-30,0 1 0,0-1 0,0 0 1,0 1-1,0-1 0,0 1 0,0-1 0,0 1 1,-1 0-1,1 0 0,-1 0 0,1 0 0,-1 0 1,0 0-1,2 3 0,-3-3-2,0 0 1,1 0-1,-1 0 0,0 0 1,-1 0-1,1 0 1,0 0-1,0 0 0,-1 0 1,1 0-1,-1 0 0,0 0 1,0 0-1,0-1 1,-1 3-1,-18 25 32,8-15-22,0-2 0,-1 0-1,0-1 1,-1 0-1,-21 12 1,-85 42 55,69-40-26,-23 17 23,46-24-16,-2-2 1,0-1-1,-52 18 0,-37-2 36,68-21-3620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43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8136,'0'0'4294,"10"1"-3667,74 2 282,135-12 0,-150 4-662,20 0 23,676-36 2233,-718 39-2235,145 2 1552,-175 3-1104,-15-2-449,-8-3-194,5 2-79,-10-2-2609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6:4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4120,'0'0'12862,"15"-8"-12615,-6 3-203,1-1 3,-1 1 0,2 1 0,-1 0 0,0 0 0,1 0 0,0 2 0,-1-1-1,23-1 1,143-9 564,140-4 289,-283 17-765,-14-1 47,1 1 0,-1 1 1,28 5-1,-26-8 283,-20 1-421,0 1 1,0-1-1,0 1 1,1 0 0,-1-1-1,0 1 1,0 0-1,1 0 1,-1 0-1,0 0 1,0 0 0,1 0-1,-1 0 1,0 1-1,0-1 1,1 0-1,-1 1 1,0-1 0,0 1-1,0-1 1,2 2-1,2 0-2717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7:53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1 485 2104,'0'0'2211,"12"-2"-1899,104-16 424,-79 11-449,-19 3-109,0 0 0,28 0 0,5 10 238,-14-10-149,3 1 47,45-11-1,-50 8-41,0 2 0,0 1-1,1 2 1,56 5-1,30 0 237,172-8 229,100 21 26,-346-13-685,127-3 159,-30-2-86,-24 0-76,-78-1-23,76 7 0,-92-2-29,10 2 42,69 1-1,348-2 560,-405-1-537,61 14-1,-69-9-19,0-2 1,61 1-1,295-36 246,-348 24-249,86 3-1,14-1 42,68-29 96,-8 0-26,83-7 72,-237 33-186,58 1 1,7-1 16,565-70 291,-536 64-249,18-2 15,400-59 227,-448 59-277,92-5 69,-60 7-36,281-7 125,-218 14-108,87 11-5,-183-1-109,44-11 24,-1 1 7,-76 9-25,142 1 33,384-40 259,-108 20-222,-220 16-86,-52-2 23,-1-1 16,-59-1-25,166-11 26,-1 0 20,367-2 244,-523 14-228,38-3 42,292 3 338,-233 10-23,-233-6-400,-43-1 100,-9 0-29,-60 1-1575,60-2 457,-6 0-10450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7:57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0 314 2504,'0'0'1407,"12"-5"-1235,20-6 132,44-11 1,-70 21-235,2-1 123,0 0 0,0 1 0,1 0 0,-1 1 0,15 0 0,103 10 1848,-83-12-1608,-35 1-351,-1 0-1,1 1 1,12 1 0,191 8 1075,-177-8-971,0 1 0,0 1-1,55 13 1,-39-6 16,62 5 0,-6-1 151,-18-7-29,3 2-52,-41-3-161,0-3 0,0-1 0,1-3 0,49-8 0,-76 7-94,115-16 183,-6 0 48,-47 13-55,-50 4-94,1-2 1,-1-1-1,43-10 1,-48 7-17,1 1 1,54-2-1,12-1 48,-60 5-62,0 3-1,71 6 1,-77-3-33,0 0 4,37 3 87,0-3 1,122-11-1,-147 5-78,1 2-1,51 4 1,46-1 64,-14-1-27,-36 1 4,108 5 191,-83 5-94,-45-2-102,15 4-4,-59-8-45,1 0 0,48-1 1,417-38 499,-485 33-529,156-12 176,110 1 87,-132 3-145,56-12 38,40-1 60,-171 21-153,130-20-1,-4-1-6,-50 8 21,-34 6-16,23-3 17,425-53 239,-364 63-136,-27 1-4,6-2 71,251 27 1,-133-2 0,-108-13-125,-93-7-73,287 9 239,-99-4-111,-261-8-180,139 1 38,81 2 66,-197-4-62,53-6 1,17-1 12,160 2 163,4-8-121,-212 11-102,67-11 0,1-1-2,41-3-24,-133 14 24,-1 2-1,1 1 1,50 5 0,-61-4 4,-1-1 0,38-6 1,25-2 2,256 25-137,-326-15 118,301 12-182,-185-14 111,239-11 83,-347 9 3,33-9 0,24-3 0,-76 15-2,1-1-7,-1 1 0,1-1 0,-1-1 0,0 1 0,1-1 0,-1-1 1,0 0-1,13-6 0,-20 9-61,-1 0 1,0-1-1,0 1 0,0 0 1,1 0-1,-1-1 1,0 1-1,0 0 1,0-1-1,0 1 1,0 0-1,0 0 0,0-1 1,0 1-1,0 0 1,0-1-1,0 1 1,0 0-1,0-1 1,0 1-1,0 0 0,0 0 1,0-1-1,0 1 1,0 0-1,0-1 1,0 1-1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00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0 181 2304,'0'0'3089,"11"-4"-2794,81-32 1178,-83 33-1069,0 0 0,0 1 0,1 0 0,-1 1 0,1 0 0,-1 0 0,16 2 0,-18-1-268,146 6 1549,-73-4-1235,53-2 103,-37-3-279,52-6 83,165-9 351,-291 17-666,268-6 504,-133 5-243,147 3 194,-67-5-194,-70-1-44,-80 2-108,45 2 10,83 2 89,-154-3-199,-6 1-9,83 0 78,89 4 34,26 1-18,83-4 4,-180 5-65,-47 0-20,10 0 10,81-2 94,-154-5-118,316-5 267,-2 13 71,-73 0-107,7-6-119,-46 1-33,-4-2 43,382 25 145,-385-26-270,-76-1-76,-74 3 12,279-3 130,78-9-28,-5 15 9,-78 3-30,95-22 17,-298 9-28,316-26 175,-65-11-126,-329 36-71,265-7 80,-347 15-102,221 6 15,20-1 48,-181-5-27,-1 3 1,75 12-1,98 3 187,-91-10 22,-108-5-144,-13 0 28,0-2 0,0 0 0,34-3 0,-48 1-71,0 1 0,0 1 0,0-1 0,0 1 0,0 1 0,15 4 0,20 3 118,18 2 9,-49-8-148,-1 0 0,1-1 0,0 0 0,0-1 0,0 0 0,14-2 0,-17 1 2,-7 0-34,0 0 0,1-1 0,-1 1 0,0 0 0,0-1 0,1 1 0,-1-1-1,3-1 1,-5 2-7,0 0-1,1 0 0,-1 0 1,0 0-1,0-1 1,1 1-1,-1 0 1,0 0-1,0-1 0,0 1 1,0 0-1,1 0 1,-1-1-1,0 1 0,0 0 1,0 0-1,0-1 1,0 1-1,0 0 1,0-1-1,0 1 0,0 0 1,0-1-1,0 1 1,0 0-1,0-1 0,0 1 1,-9-15-179,-17-11-2793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03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16 252 3504,'0'0'2065,"-2"-10"-1916,-9-29-2,8 29 148,3 4 564,3-16 5970,267 2-5532,-147 7-1010,55 12 181,-10 1-32,-54-11-154,14-1 91,131 5-1,-120 9-157,111 8 176,134 29 26,-97-28-135,-141-9-165,-88 0-72,654 6 574,-569-11-482,195-13 151,-316 14-268,238-22 253,-114 11-135,67-3 68,130 10 98,-200 8-197,22-1 10,473-22 138,-296 4-106,-202 9-86,-26-1-5,-53 2-33,-1 4-1,71 5 1,99 10 32,115 5 26,-170-5-31,347 40 61,-363-31 119,254-1 0,-125-13 11,-29 5-60,-210-11-143,185-3 193,389-20 150,-283 10-150,-129 3-153,11 0-121,-82-6 10,260-34-189,-276 39 81,-83 9 74,64-11 0,217-35-34,-288 46 92,-1 3 1,57 8-1,-9 0-32,-52-6 42,55 14 0,8 2 5,-38-12 26,87 24 1,-38-14-12,-104-18-31,1 0 0,0 0 0,0-1 0,0 1 0,0 0 1,0 0-1,0 0 0,-1 0 0,1-1 0,0 1 0,0 0 1,0 0-1,0 0 0,0-1 0,0 1 0,0 0 0,0 0 0,0-1 1,0 1-1,0 0 0,0 0 0,0 0 0,0-1 0,0 1 1,0 0-1,0 0 0,0 0 0,0-1 0,0 1 0,0 0 0,0 0 1,1 0-1,-1-1 0,0 1 0,0 0 0,0 0 0,0 0 1,0 0-1,1-1 0,-1 1 0,0 0 0,0 0 0,0 0 1,1 0-1,-1 0 0,0 0 0,0 0 0,0-1 0,1 1 0,-1 0 1,0 0-1,0 0 0,0 0 0,1 0 0,-1 0 0,0 0 1,0 0-1,0 0 0,1 0 0,-33-28-1162,-1 2 0,-38-24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06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1 647 3808,'0'0'3424,"11"5"-3112,73 42 1097,-71-41-1064,0-1 0,1-1-1,-1 0 1,1 0 0,0-1-1,1-1 1,-1-1 0,0 0 0,16-1-1,19-3 186,63-12 0,-78 9-310,257-55 694,-137 25-519,-124 30-320,60-15 234,174-14-1,127 3 8,-336 26-272,186 3 177,-130 6-113,695 9 617,-426-6-426,366-12 244,-438-5-383,-49 4-35,753 10 422,-315-10-169,-447-1-254,49 4 33,362-20 110,29 4-57,-339 18-52,28-15-15,-245 9-111,85 0 67,57-1 36,-181 3-76,174-1 41,-156 5-74,-5 0 67,138-19-1,37-15 60,-212 27-83,80-19 0,4-2-32,-81 19-41,117-12-26,-154 21 24,185-2 62,-91-2-29,-87 2-37,55 2-1,17 5-22,32 2 33,-109-2 14,-11-1 9,0 1 0,0 1-1,29 9 1,-27-5 110,0 0-1,0-2 0,1-2 1,0 0-1,0-2 0,0-2 1,54-5-1,-73 3-91,0-1 0,0-1 1,-1 0-1,0-1 0,0 0 0,0 0 0,0-1 1,-1-1-1,0 1 0,0-2 0,-1 1 0,0-2 1,0 1-1,12-17 0,-6 6-606,-2-1 0,0 0 0,-2-1 0,0 0 0,14-38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13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225 335 3616,'0'0'5889,"-1"-10"-5580,1 4-285,-1-5 174,0 0 1,-1 0-1,0 0 1,0 0-1,-7-16 1,-21-34 910,22 43-818,0 0 0,-2 1 0,0 1 0,-19-26 0,1 3 228,27 37-480,-1 0 1,1 0-1,-1 0 1,0 1 0,0-1-1,0 0 1,0 1 0,0-1-1,0 1 1,0 0 0,0 0-1,0 0 1,-1 0-1,1 0 1,-1 0 0,1 0-1,0 1 1,-5-1 0,5 1-19,0 0 0,0 0 0,1 0 0,-1 0 0,0 0 0,0 1 1,1-1-1,-1 0 0,0 1 0,1-1 0,-1 1 0,0 0 0,1 0 1,-1 0-1,1 0 0,-1 0 0,1 0 0,0 0 0,-1 0 0,1 0 1,0 0-1,0 1 0,0-1 0,0 1 0,-2 1 0,3-2-15,0 0-1,1 0 1,-1 0 0,0 0-1,0 0 1,0 0 0,1 0-1,-1 0 1,0 0 0,1 0-1,-1 0 1,1-1 0,-1 1-1,1 0 1,0 0 0,-1-1-1,1 1 1,1 1 0,15 15 26,-3-6-23,1 0 0,1-1-1,0-1 1,0 0 0,1-1-1,-1-1 1,29 8 0,11 0 14,63 9 0,-16-13 25,10 2 8,-102-14-54,-2 1 40,-19 4 10,-216 73 127,200-65-110,0 0 1,1 3 0,-36 25-1,33-21 29,24-17-227,1 0 0,-1 1 0,0 0 0,0 0 0,1 0-1,0 0 1,0 0 0,0 1 0,0 0 0,0-1 0,0 1 0,1 0 0,0 0 0,-3 7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15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311 141 1800,'0'0'9898,"-14"-7"-9707,-45-20 1,52 24-131,-1 0-1,1 1 1,0 0-1,-1 1 1,-9-2 0,11 3 3,1-1 0,0 0 0,-1 0 0,1-1 0,-6-2 0,-5-2 104,1-1 0,0 0 0,0-2 0,0 1 0,1-2 0,-15-12 0,3 7 347,25 15-443,23 9 155,1-1 0,0-1 0,43 7 0,102 11-235,-100-15 108,109 26 70,-176-36-163,0 0-1,0 0 1,0 0-1,0 0 1,0 0-1,0 0 1,0 0-1,0 1 1,0-1-1,0 0 1,0 1-1,0-1 0,0 0 1,0 1-1,0-1 1,0 1-1,0 0 1,0-1-1,1 2 1,-21 6 114,3-2-130,-290 131 377,272-118-233,1 1 1,-39 32-1,69-49-237,0 0-1,0 0 0,0 0 1,1 0-1,-1 1 1,1-1-1,0 1 0,0 0 1,0 0-1,0 0 1,1 0-1,0 0 0,0 0 1,0 0-1,0 0 1,0 0-1,1 1 0,0 3 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16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427 129 4816,'0'0'5300,"-10"-6"-4962,-83-47 676,78 44-721,-1 1 1,0 1-1,0 0 1,-33-9 0,36 12-121,-1 0 0,0 1 0,0 1 0,-1 0 0,-16 0 0,21 2-34,-1 0 0,1-1 0,-17-3 0,-12 9 543,39-6-669,-1 1-1,1 0 1,0 0 0,-1 0 0,1-1 0,-1 1 0,1 0 0,-1 0 0,1 0 0,-1 0 0,1 0 0,-1 0 0,1 0 0,-1 0 0,1 0 0,-1 0 0,1 0 0,-1 0 0,1 1 0,-1-1 0,1 0 0,0 0 0,-1 0 0,1 1 0,-1-1 0,1 0 0,0 0 0,-1 1 0,0 0 0,2-1 4,0 1 0,0-1 0,-1 1 0,1-1 1,0 0-1,0 1 0,0-1 0,0 0 0,0 1 1,0-1-1,-1 0 0,1 0 0,0 0 0,0 0 1,0 0-1,0 0 0,0 0 0,1 0 1,18 2 14,1 1 0,-1 1 1,0 0-1,-1 2 0,1 0 1,24 13-1,23 5 16,12 4 5,-33-11-21,2-2-1,75 14 1,-120-29-28,-1 0-1,1 1 1,0-1 0,0 1-1,-1 0 1,1 0-1,-1 0 1,1 0 0,-1 0-1,1 0 1,-1 1-1,0 0 1,1-1 0,-1 1-1,0 0 1,0 0-1,0 0 1,-1 0 0,3 3-1,-4-4 0,0-1-1,0 1 0,0-1 1,0 1-1,0-1 0,-1 1 1,1-1-1,0 1 1,0-1-1,-1 1 0,1-1 1,0 1-1,-1-1 0,1 1 1,-1-1-1,1 1 1,-1-1-1,1 0 0,0 1 1,-1-1-1,1 0 1,-1 0-1,1 1 0,-1-1 1,0 0-1,0 1 0,-20 7 17,17-7-10,-42 16 38,11-5 47,0 1 0,1 2 0,-45 26 0,47-21 48,18-13-47,0 1 1,1 1 0,0 1 0,-13 12 0,23-19-77,0 0 0,0 0 0,0 1 1,1-1-1,-1 1 0,1-1 0,0 1 0,0 0 1,1 0-1,-1 0 0,1 0 0,0 0 0,0 0 0,0 1 1,0-1-1,1 0 0,0 0 0,0 1 0,0-1 1,1 6-1,2 6-2227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1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657 280 3504,'0'0'4816,"-10"-2"-4499,-216-51 1231,183 40-998,1-2 0,0-1 0,-56-32 0,-1-16 1090,3-3 336,106 65-1319,9 4-602,45 7 58,18 4-57,-20 6-30,91 40 0,-95-35-18,-29-10-34,29 17-1,-49-26 9,-8-4 22,0-1 0,-1 1 0,1-1 0,0 1 0,0-1 0,-1 1 0,1-1 0,0 1 0,-1 0 0,1-1 0,-1 1 0,1 0 0,0 0 0,-1-1 0,0 1 0,1 0 0,-1 0 0,1 0 0,-1 0 0,0-1 0,0 1 0,0 0 0,1 0 0,-1 0 0,0 0 0,0 0 0,0 0 0,0 0 0,0 0 0,-1 0 0,1-1 0,0 1 0,0 0 0,-1 0 0,1 0 0,0 0 0,-1 0 0,1-1-1,-1 1 1,0 1 0,-3 14 97,3-14-90,1 0 0,-1-1-1,0 1 1,0-1-1,1 1 1,-1-1 0,0 1-1,0-1 1,0 0 0,-1 1-1,1-1 1,0 0-1,0 0 1,-3 2 0,-22 15 109,10-7-51,0 1 0,1 0 0,1 1 0,-14 16 0,-2 2 61,-51 56 371,80-86-565,0 0 0,0 1 0,0-1-1,1 0 1,-1 1 0,1-1-1,-1 0 1,1 1 0,-1-1-1,1 1 1,0-1 0,0 1 0,-1-1-1,1 1 1,0-1 0,1 2-1,-1 0-892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43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397 673 7328,'0'0'3218,"-15"1"-2598,-4 1-393,-1 1 0,0 0-1,1 2 1,0 0 0,0 1-1,-31 15 1,33-10-72,0 0 1,2 0-1,-1 2 1,1 0-1,1 1 1,0 0-1,1 1 1,1 0-1,0 1 1,1 1-1,1 0 1,1 0-1,0 1 1,1 0-1,-10 35 1,16-48-109,1 0 0,0 0 1,0-1-1,1 1 0,-1 0 1,1 0-1,0 0 0,0 0 0,1-1 1,0 1-1,-1 0 0,2 0 0,-1 0 1,0-1-1,1 1 0,0-1 1,0 1-1,0-1 0,1 0 0,-1 0 1,1 0-1,0 0 0,0 0 1,1-1-1,-1 1 0,1-1 0,0 0 1,-1 0-1,1 0 0,1-1 0,-1 1 1,0-1-1,1 0 0,-1 0 1,1 0-1,5 0 0,-1 0 6,0-1-1,0 0 1,0 0-1,0-1 1,0-1-1,0 1 1,0-2-1,0 1 1,0-1-1,-1 0 1,1-1-1,-1 0 1,1 0-1,-1-1 1,0 0-1,0-1 1,14-10-1,-3 1 51,-1-2 0,0 0 0,0-1 0,-2-1 0,22-29 0,-22 24-7,-1-1 0,-2 0 1,0-1-1,-2 0 0,0-1 0,7-28 1,-9 16 43,-1 0 1,-2 0 0,3-66 0,-11 8 204,-5 0 1,-29-153-1,31 219-31,-16-47 0,21 102 7,-2-1-265,7 68 136,19 111 1,-7-81-55,32 235 279,-45-328-325,1 0 0,1 0 0,2-1 0,17 41 0,-25-68-91,0-1 0,0 1 0,0 0 0,1-1 0,-1 1 0,0 0 0,1-1 0,-1 1-1,0-1 1,1 1 0,-1-1 0,1 1 0,-1-1 0,1 1 0,-1-1 0,1 1 0,-1-1 0,1 0-1,0 1 1,-1-1 0,1 0 0,-1 0 0,1 1 0,0-1 0,-1 0 0,1 0 0,0 0 0,-1 0-1,1 0 1,0 0 0,-1 0 0,1 0 0,0 0 0,0 0 0,-1 0 0,1 0 0,-1 0 0,1-1-1,0 1 1,-1 0 0,1-1 0,0 1 0,-1 0 0,1-1 0,-1 1 0,1 0 0,-1-1 0,1 1 0,-1-1-1,1 1 1,-1-1 0,1 1 0,-1-2 0,22-28-2414,-21 28 1468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19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980 341 2704,'0'0'3572,"-14"-3"-3247,-54-13 434,0-3-1,-69-30 1,112 37-513,-1 0 1,0 2-1,-1 1 0,0 1 0,0 1 1,-51-5-1,41 8 138,1-3 0,0 0 0,-65-23 0,84 25-262,1 0-1,0-1 1,0 0-1,1-1 1,0-1 0,0 0-1,1-1 1,-16-13 0,20 13-8,0 0 0,-1 1 0,0 1 0,-19-11 0,11 10 182,17 7-159,4 2-17,31 14 46,140 68-77,-106-54-67,1-3 0,77 19 0,11 4 36,-117-37-48,0-1-1,1-1 1,0-3-1,1-1 1,73 1 0,-96-5-5,-17-2-4,-1 0 0,1 0-1,-1 0 1,1 0 0,-1 0 0,1 0-1,-1 1 1,1-1 0,-1 0 0,0 0-1,1 0 1,-1 1 0,1-1-1,-1 0 1,0 1 0,1-1 0,-1 0-1,0 1 1,1-1 0,-1 1 0,0-1-1,1 0 1,-1 1 0,0-1-1,0 1 1,1 0 0,-3 1 12,1 0 1,0 0-1,-1 0 1,1 0-1,-1 0 0,0 0 1,0 0-1,0-1 1,0 1-1,0-1 1,0 1-1,-3 0 1,-58 37 90,-57 37 114,100-62-144,0 2 0,1 0 0,-27 30 0,17-10 126,0 1-1,3 1 0,-35 66 1,64-106-2322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2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4008,'0'0'7832,"1"12"-7616,27 367 1090,-16-180-772,-3-86-267,8 152 584,-5-147-340,-7-80-108,1 49 1,-6-76-333,1-3 4,-1-1 0,0 1 0,-1-1 1,0 1-1,-2 7 0,-2-8 255,1-14-132,1-20-43,9-120 146,-2-74 100,-13-116 198,6 241-429,-13-161 259,16 243-417,-1 1 0,1 0 0,1 0-1,1 0 1,0 0 0,0 0 0,1 0 0,1 0 0,6-16 0,0 7 24,1 0 1,1 0-1,0 1 1,17-21-1,-23 36-31,0-1-1,0 1 1,1 0-1,0 1 1,0 0-1,0 0 1,1 0-1,0 1 1,0 0 0,0 0-1,0 1 1,1 1-1,-1-1 1,1 1-1,-1 0 1,11 0-1,3 2-4,0 1 0,41 6 0,-56-5 0,0 0 0,1 0 0,-1 0 0,-1 1 0,1 0 0,0 0 0,-1 1 0,0 0 0,0 0 0,0 0 0,0 1 0,9 9 0,-7-4-2,0 0-1,-1 0 0,-1 0 1,0 1-1,0 0 0,-1 0 0,0 1 1,-1-1-1,0 1 0,-1 0 0,0 0 1,-1 0-1,-1 1 0,0-1 1,0 0-1,-1 1 0,-1-1 0,0 0 1,0 1-1,-2-1 0,1 0 1,-1 0-1,-1 0 0,0-1 0,-11 21 1,-1-1-13,-1-1 1,-27 35 0,32-49 16,-1-1-1,0 0 1,-2-1 0,1-1 0,-24 17 0,6-8 28,19-11 1,-1-1 0,-1-1 0,1 0 0,-1-1 0,-1-1 0,1 0 0,-19 5 0,2-1 163,32-11-174,7 1 8,83 21-86,-34-3 39,85 34-74,-128-46 85,1 0 0,-1 1 0,0 0 0,-1 1 0,0 0 0,0 1 0,17 19 0,38 48-22,-59-68 29,0 0 1,-1 0-1,0 1 1,0-1-1,9 22 1,-13-25 5,0 0 0,-1 0 0,0 1 0,0-1 0,-1 0 0,0 1 0,0-1 0,0 1 0,-1 0 0,0-1 0,0 1 0,-1 8 0,-1-10-1,0 0-1,0 0 0,0 0 1,0-1-1,-1 1 0,0-1 1,0 1-1,0-1 1,0 0-1,-1 0 0,0-1 1,0 1-1,-5 3 0,-9 7 14,-35 19-1,41-26-6,-8 4 23,-2-1 0,1-1-1,-1 0 1,-42 9 0,-96 8 297,123-24-154,0-1 0,-64-8 0,53 3-89,38 4-264,-5-1 228,7-4-3013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29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4912,'0'0'6961,"11"2"-6634,36 9-30,-40-9-156,1-1-1,0-1 1,-1 0 0,1 0-1,0 0 1,10-2 0,-11 1-25,0 0 0,1 1 1,-1-1-1,9 2 1,22 1 173,-1-1 0,1-2 0,41-7 1,-40 3 11,0 3-1,71 2 1,-65 3-51,0-2 0,52-7 0,22 1 540,-119 5-786,0 0 0,0 0 0,0 0-1,0-1 1,0 1 0,0 0 0,0 0 0,0 0 0,0 0-1,0 0 1,1 0 0,-1 0 0,0 0 0,0 0-1,0 0 1,0 0 0,0 0 0,0 0 0,0 0 0,0 0-1,0 0 1,1 0 0,-1 0 0,0 0 0,0 0-1,0 0 1,0 0 0,0 0 0,0 0 0,0 0 0,0 1-1,0-1 1,0 0 0,1 0 0,-1 0 0,0 0-1,0 0 1,0 0 0,0 0 0,0 0 0,0 0 0,0 0-1,0 0 1,0 0 0,0 1 0,0-1 0,0 0-1,0 0 1,0 0 0,0 0 0,0 0 0,0 0 0,0 0-1,0 0 1,0 0 0,0 1 0,0-1 0,0 0 0,0 0-1,0 0 1,0 0 0,0 0 0,0 0 0,0 0-1,-8 6 401,-11 5-2869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40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3912,'0'0'3409,"11"7"-3268,33 20-2,-42-26-115,0 0 0,-1 0 0,1 0 0,0 0 0,0 0 0,0 0-1,-1-1 1,1 1 0,0-1 0,0 1 0,0-1 0,0 0 0,0 0 0,4 0 0,5 0 105,6 1-3,-1 0 0,0-1 0,1-1 0,-1 0 1,18-5-1,9 0 173,14 1 82,-22 2-17,-1-1-1,41-11 1,9-1 269,-58 12-209,48-13-1,-52 10-49,29-3 0,-16 3 58,-7 8 112,-10 1-2064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41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2808,'0'0'5978,"10"6"-5628,33 19-14,-41-24-275,1 1 0,-1-1 1,1 0-1,0 0 0,0 0 0,0 0 1,-1 0-1,1-1 0,0 1 1,0-1-1,0 0 0,0 0 1,0 0-1,0 0 0,3-1 0,10 0 124,23 2 216,0-2 1,0-2-1,-1-1 0,49-13 1,71-7 838,-116 22-846,-23 2-52,31-4-1,-10 0 143,-30 4-335,-1-1 1,0 0 0,1-1-1,9-2 1,-16 3-285,-1 0 1,1 0-1,-1 0 0,1-1 1,-1 1-1,0 0 0,1-1 1,-1 0-1,0 1 0,0-1 1,0 0-1,-1 0 0,1 0 1,2-4-1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4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88 113 3616,'0'0'6650,"0"15"-6378,0 102 234,-15 380 1480,12-440-1790,-12 170 654,14-219-780,1 0 0,0 0 0,0-1 0,1 1 0,0-1 0,3 9 0,-5-14 44,-2 12 120,1-11 12,2-10 195,-2-86-142,2-66-22,1-65 38,-2 114-229,1 61-45,2 1 1,2-1-1,2 0 0,15-52 1,-18 92-41,0 0 1,1-1-1,0 1 0,1 1 1,0-1-1,0 1 0,11-12 1,5-4 14,24-20 1,-44 43-16,6-5 6,0 0 0,1 1 1,0 0-1,0 0 0,0 1 0,1 0 0,11-3 0,1 0 9,42-7-1,-40 12-10,-1 1 0,1 1 0,0 1-1,38 6 1,-55-6-4,0 0-1,0 1 0,0 0 1,0 0-1,-1 0 0,1 1 1,-1-1-1,1 1 1,-1 1-1,0-1 0,0 1 1,-1 0-1,1 0 1,-1 0-1,0 0 0,0 1 1,0 0-1,0 0 1,-1 0-1,5 11 0,-5-10 4,0 1 0,-1 1 0,1-1 0,-2 0-1,1 0 1,-1 1 0,0-1 0,-1 1 0,1-1 0,-2 1-1,1-1 1,-1 1 0,0-1 0,0 1 0,-1-1 0,-4 11-1,-2-1 9,0 0-1,-2-1 0,0-1 0,0 1 0,-2-1 0,-14 15 0,-5 2 46,-52 40-1,-82 55 189,132-108-193,26-16 1,1 1 1,-1 0-1,1 0 1,-11 9-1,17-13-48,0 0 0,0 0-1,0 0 1,-1 0 0,1 1-1,0-1 1,0 0 0,0 0 0,0 0-1,0 0 1,0 1 0,-1-1-1,1 0 1,0 0 0,0 0 0,0 0-1,0 1 1,0-1 0,0 0 0,0 0-1,0 0 1,0 1 0,0-1-1,0 0 1,0 0 0,0 0 0,0 1-1,0-1 1,0 0 0,0 0-1,0 0 1,1 1 0,-1-1 0,0 0-1,0 0 1,0 0 0,0 0-1,0 1 1,0-1 0,0 0 0,1 0-1,-1 0 1,0 0 0,0 0-1,0 1 1,0-1 0,1 0 0,-1 0-1,0 0 1,0 0 0,0 0-1,1 0 1,-1 0 0,0 0 0,0 0-1,0 0 1,1 0 0,-1 0 0,0 0-1,0 0 1,0 0 0,1 0-1,-1 0 1,0 0 0,0 0 0,0 0-1,1 0 1,23 0 72,-16 0-68,36 0 6,-1 2 0,0 2 1,63 14-1,-84-13-11,7 2-20,-1 0 1,43 19-1,-64-23 11,0 0 0,0 1 0,0 0 0,0 1 0,0 0 0,-1 0 0,0 0 0,0 0 0,0 1 0,-1 0 0,0 1 0,0-1 0,0 1-1,4 9 1,-4-5 9,0 1-1,-1 0 1,0 0 0,-1 0-1,0 1 1,-1-1-1,-1 1 1,0-1-1,-1 23 1,-1-27 5,0 0 1,0 0 0,-1 0-1,0 0 1,-1 0 0,1 0-1,-2 0 1,1-1 0,-1 0 0,0 0-1,0 0 1,-1 0 0,0 0-1,0-1 1,-1 0 0,-10 9-1,-2-1 30,-1-2 0,0 0-1,0-1 1,-1-1 0,0-1-1,-1 0 1,0-2 0,-1 0-1,1-2 1,-1 0 0,-35 2-1,13-4 57,-1-2 0,1-2 0,-1-2 0,-78-16 0,115 18-55,-1-1 1,1-1-1,0 1 0,-16-8 0,22 9-126,1 1-1,0-1 0,-1 0 0,1 0 1,0 0-1,0 0 0,0 0 0,0 0 1,0 0-1,0 0 0,0 0 0,0 0 1,0 0-1,0-1 0,0 1 0,1 0 1,-1 0-1,1-1 0,-1 1 0,1-1 1,-1 1-1,1-1 0,0 1 1,0-1-1,0 1 0,-1 0 0,1-1 1,1 1-1,-1-1 0,0 1 0,0-1 1,1 1-1,-1-2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45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0 4912,'0'0'8138,"-6"12"-7874,5-9-242,-6 10 89,2-1 0,-1 1 0,2 1-1,0-1 1,-3 18 0,5-18 34,2-1 0,-1 1 0,1 0 0,1-1 1,0 1-1,6 23 0,-6-33-121,0-1 1,0 0-1,0 1 0,0-1 1,1 0-1,-1 0 0,0 0 1,1 0-1,0 0 0,-1 0 1,1-1-1,0 1 0,0-1 1,0 1-1,0-1 0,0 0 1,1 1-1,-1-1 0,0 0 1,1 0-1,-1-1 0,0 1 1,1 0-1,-1-1 0,5 1 1,0 0 29,0-1 0,1 0 0,-1 0 0,0 0 0,1-1 0,-1 0 0,12-4 0,-8 1 7,1-1-1,-1-1 1,0 0-1,0-1 1,0 0 0,-1 0-1,0-1 1,-1 0-1,10-11 1,3-2 68,-16 15-38,1 0 0,-1-1 0,-1 0 0,1 0 0,-1 0 0,-1-1 0,8-14 0,-11 14 583,-6 18-403,-9 25-146,-33 154 173,-35 118 51,56-237-263,22-63-71,0 1-1,0 0 1,-1-1-1,0 0 1,0 0-1,-10 9 1,8-10 4,-1-1-1,-1 0 1,1-1 0,0 0-1,-1-1 1,0 1 0,0-2-1,0 1 1,0-1 0,-19 1-1,20-3-16,-1 0-1,0 0 1,1-2-1,-1 1 1,1-1-1,0 0 1,-1 0-1,1-1 1,-10-5-1,-7-2 0,23 9-3,-1 0 0,1 0-1,0 0 1,0 0 0,0-1-1,0 1 1,0-1 0,0 1-1,0-1 1,0 0 0,1 0-1,-1 0 1,1 0-1,-1 0 1,1 0 0,-2-4-1,2 4 2,0 1-1,1-1 0,0 0 0,-1 1 0,1-1 0,0 0 0,0 1 1,0-1-1,0 0 0,0 1 0,0-1 0,0 0 0,1 1 1,-1-1-1,0 0 0,1 1 0,0-1 0,-1 1 0,1-1 0,0 1 1,0-1-1,0 1 0,0-1 0,0 1 0,2-2 0,11-10-2,-1 2 0,2-1-1,0 2 1,0 0-1,1 1 1,0 1-1,0 0 1,1 1 0,0 1-1,1 0 1,-1 1-1,1 1 1,0 1 0,0 1-1,19-1 1,105 9 21,-142-6-78,1 0 0,-1 0-1,1 0 1,-1 0 0,1 0 0,-1 0 0,1 0-1,-1 0 1,0-1 0,1 1 0,-1 0-1,1 0 1,-1 0 0,0-1 0,1 1 0,-1 0-1,0-1 1,1 1 0,-1 0 0,0-1 0,1 1-1,-1 0 1,0-1 0,0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46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0 5824,'0'0'2566,"-10"14"-2159,-30 45 188,-34 70-1,50-82-115,-21 63-1,37-86-297,1 2 1,1-1-1,1 1 1,-2 40-1,4-18 157,3 0 0,6 55 0,-4-87-232,1 1 1,1-1-1,0 1 0,2-1 1,-1-1-1,2 1 0,0-1 1,1 0-1,17 25 1,-20-35-58,-1 0 0,1 0 1,0-1-1,0 0 1,0 0-1,0 0 1,1 0-1,0-1 1,0 0-1,0 0 0,10 3 1,-7-3-294,0-1 0,-1 0 0,1-1 0,0 1 0,0-2 0,0 1 0,11-2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46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6016,'0'0'1226,"17"13"-822,-6-3-330,17 12 147,-1 1 0,44 52 1,-13 1 740,75 132 1,-119-181-686,-1-1-1,-2 2 1,0 0 0,-2 0-1,-1 1 1,-1 0 0,-2 0-1,-1 1 1,-1-1 0,-1 1-1,-5 58 1,0-74-161,1 0 1,-2 0-1,0-1 1,-1 1-1,0-1 1,-1 0-1,-1-1 1,1 1-1,-2-1 1,0-1-1,-1 1 1,0-1-1,0-1 0,-1 0 1,0 0-1,-1-1 1,-22 15-1,21-16-88,0-1 0,-1 0 0,0-1-1,0 0 1,0-1 0,-1-1 0,0 0-1,0 0 1,0-2 0,0 1 0,-1-2-1,1 0 1,0-1 0,-1 0 0,1-1-1,0-1 1,-21-5 0,1-4-2172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48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5016,'0'0'6393,"10"1"-6057,203 0 1095,65-13-81,-177 4-796,-93 8-467,0 2 282,-10-1-332,0 0 1,0 0 0,0 0-1,0 0 1,0 0 0,0 1 0,1-1-1,-1 1 1,-1 1 0,-8 6 34,-29 17 115,24-16-128,1 0 0,0 0 0,1 2-1,-24 23 1,-88 98 378,115-121-393,1 1 0,1 0 0,-11 18 0,11-17-8,0 0-1,-15 18 1,12-19 25,-1-1 1,0 0-1,-28 20 0,26-21 9,0 1-1,-21 22 0,35-32-65,-6 11 23,7-12-22,0-1 0,0 1 0,0-1 0,0 1-1,0-1 1,0 1 0,0-1 0,0 1 0,0-1 0,-1 0-1,1 1 1,0-1 0,0 1 0,-1-1 0,1 0-1,0 1 1,0-1 0,-1 0 0,1 1 0,0-1 0,-1 0-1,1 1 1,-1-1 0,1 0 0,0 0 0,-1 1-1,1-1 1,-1 0 0,-4 9 72,5-8-75,0-1-1,0 0 0,0 0 0,0 1 1,0-1-1,0 0 0,-1 0 0,1 1 1,0-1-1,0 0 0,0 0 0,0 1 1,0-1-1,0 0 0,1 0 0,-1 1 1,0-1-1,0 0 0,0 0 0,0 1 1,0-1-1,0 0 0,0 0 0,1 1 1,-1-1-1,0 0 0,0 0 0,0 1 1,0-1-1,1 0 0,-1 0 0,0 0 1,0 0-1,0 0 0,1 1 0,-1-1 1,0 0-1,0 0 0,1 0 0,-1 0 1,0 0-1,0 0 0,1 0 0,-1 0 1,1 0-1,156-11 7,-27-1 44,26 18 16,-51 0 18,62 1 370,-166-7-325,-18-6-102,-76-47-2991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44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 12056,'0'0'1065,"-2"13"-585,-95 353 2108,97-364-2576,-50 191 1419,46-174-1223,2 1 1,0 0-1,1 0 0,1 0 0,0 0 0,2 0 0,7 35 0,-6-44-96,1 0-1,0 0 1,0-1 0,1 0 0,1 0 0,0 0 0,0 0-1,1-1 1,0 0 0,0-1 0,1 1 0,0-1 0,1-1-1,11 9 1,-13-11-42,0-1 0,1 0 0,-1-1-1,1 1 1,-1-1 0,1-1 0,0 1-1,0-1 1,0-1 0,0 1 0,1-1-1,-1-1 1,0 0 0,1 0 0,-1-1-1,0 1 1,0-2 0,0 1 0,0-1 0,9-4-1,-3 1-36,-1-1 0,0-1 0,0 0 0,-1-1 0,0 0 0,0-1 0,-1 0 0,0-1-1,-1 0 1,0-1 0,0 0 0,14-23 0,-17 22-696,0 0 0,-1 0 0,0-1 1,4-16-1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49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4816,'0'0'-71,"11"0"70,-1 0 76,3-1 126,-1 1 1,1 0-1,-1 2 1,13 1-1,-18-1 406,0-2 394,-2-2-585,5 4 550,-10-2-941,1 0 0,-1 0 0,0 1 0,1-1 0,-1 0 0,1 0 0,-1 0 0,0 0 1,1 0-1,-1 0 0,1 0 0,-1 0 0,1 0 0,-1 0 0,1 0 0,-1 0 0,0 0 1,1 0-1,-1 0 0,1 0 0,-1 0 0,1-1 0,79-27 2352,-60 20-2125,1 0-1,0 2 0,0 0 0,35-5 0,141-7 970,49-9-147,-196 21-870,-39 6-142,0-1 1,0 0-1,-1-1 0,1 0 0,-1-1 1,15-5-1,-24 8-143,-1 0 0,1-1 0,0 1 0,-1-1 0,1 1 0,-1-1 0,1 1 1,-1-1-1,1 1 0,-1-1 0,1 1 0,-1-1 0,0 0 0,1 1 0,-1-1 0,0 0 0,1 1 1,-1-2-1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18:50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1 413 3616,'0'0'6917,"11"-7"-6465,38-25-4,-43 27-341,0 0 0,0-1 1,0 0-1,-1 0 0,0-1 0,0 0 1,0 0-1,-1 0 0,5-12 1,1 1 76,32-69 606,20-33 547,-58 113-1179,4-6 213,0 1 0,0 0 0,15-15 1,-22 26-362,-1 1 1,0 0 0,0 0 0,0 0 0,0 0 0,1 0 0,-1-1 0,0 1 0,0 0-1,0 0 1,1 0 0,-1 0 0,0 0 0,0 0 0,1 0 0,-1 0 0,0 0 0,0 0-1,0 0 1,1 0 0,-1 0 0,0 0 0,0 0 0,1 0 0,-1 0 0,0 0 0,0 0-1,0 0 1,1 0 0,-1 0 0,0 1 0,0-1 0,0 0 0,1 0 0,-1 0 0,0 0-1,0 1 1,8 10 179,1 14-54,39 183 448,-47-204-562,0 0 0,0-1 0,1 1-1,-1-1 1,1 0 0,0 1 0,3 2-1,3 3-2313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0:5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4616,'0'0'10150,"5"11"-9895,-2-5-216,1 1 6,-1 1 0,0-1 0,0 1 0,-1-1 0,0 1-1,0 0 1,-1 0 0,0 0 0,0 8 0,50 833 2229,-9-457-1586,-12-115-272,12 200 304,-59 517 665,7-744-1138,6-107-24,5 0-1,8-1 0,37 206 1,-26-243-49,-10-40 37,4 0 0,2-1 0,29 70 0,-42-124-170,1-3 158,-5-24-97,-26-401-406,19 274-2738,6 114-11357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0:58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19 6728,'0'0'7873,"-5"13"-7506,-5 20-173,-36 93 917,-12 31-87,1-2-240,34-105-562,-42 99 336,36-73-300,2-6 256,-29 121 0,54-178-322,0 0-1,1 24 1,1-36-179,2 3 212,2-8-85,3-10-19,56-123 91,-7-3 1,-6-2 0,52-244-1,-90 330-22,-2-1-1,5-106 0,-17 155 79,4 24-149,40 103 65,4-1 0,88 158 0,-86-192-89,25 47 26,-68-120-98,-3-9-10,-1 0-1,1 0 1,-1 1-1,0-1 1,0 0-1,0 1 1,0-1 0,0 1-1,-1-1 1,1 1-1,-1 0 1,0-1-1,0 1 1,0 0-1,0 2 1,0-5-8,-1 1-1,1-1 1,0 1-1,-1-1 1,1 1 0,-1-1-1,1 1 1,-1-1-1,1 1 1,-1-1-1,1 0 1,-1 1 0,1-1-1,-1 0 1,0 0-1,1 1 1,-1-1 0,1 0-1,-1 0 1,0 0-1,1 0 1,-2 0 0,-18 2 27,17-1-23,-133-2 195,24-1-58,48 3 12,1 3-1,-1 2 0,-74 18 1,137-23-153,-1-1 1,1 1-1,-1-1 1,1 1-1,-1-1 1,1 1-1,0-1 1,-1 1-1,1 0 1,0 0-1,0 0 1,0 0-1,0 0 1,-1 0-1,1 0 1,1 0-1,-1 0 0,0 1 1,0-1-1,0 0 1,-1 3-1,2-1-3,0-1 0,-1 0 0,1 0 0,0 1-1,0-1 1,0 0 0,0 1 0,1-1-1,-1 0 1,1 1 0,-1-1 0,2 4-1,3 5-14,1 0 0,0 0 0,0-1-1,10 12 1,-16-22 13,10 12-185,23 22 1,-17-20-2846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1:00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0 212 4912,'0'0'9808,"12"12"-9538,-5-5-222,7 6 47,-1 0-1,-1 1 0,0 1 1,13 21-1,182 352 1533,-79-156-725,-111-207-735,1 0-1,21 21 1,10 12 300,-45-52-403,-4-6-35,1 1 0,0 0-1,0 0 1,-1-1 0,1 1 0,-1 0 0,1 0-1,-1 0 1,1 0 0,-1 0 0,1 0 0,-1 0-1,0 0 1,1 2 783,-2-4-797,0 0 0,1 0 1,-1 0-1,0 0 0,1 0 1,-1 0-1,1 0 0,0-1 1,-1 1-1,1 0 0,0 0 1,0 0-1,0-3 0,-1 2 7,-1-22 16,1 0 0,1 0 0,1 0 0,5-28 0,-3 25-22,5-34 8,3 0 0,28-85 0,53-115 10,-68 198-18,-11 29 17,-2 0 1,-1-1 0,11-69-1,-21 100-29,0 0 0,0-1-1,0 1 1,0-1 0,-1 1-1,1 0 1,-1-1-1,0 1 1,-1 0 0,1 0-1,-1 0 1,1 0 0,-1 0-1,-1 0 1,1 0 0,0 1-1,-1-1 1,0 1-1,0-1 1,0 1 0,0 0-1,0 0 1,-1 1 0,1-1-1,-1 1 1,0-1 0,0 1-1,0 0 1,0 1-1,0-1 1,-5-1 0,-3 0-3,0 0 0,-1 1 0,1 0 0,-1 0 0,0 2 0,1-1 0,-1 2 0,0 0 0,-20 4 0,-27 10 4,-93 38 0,34-10 58,111-40-65,1 0-1,-1 0 1,1 0-1,0 1 1,0 0-1,0 0 1,0 1-1,1 0 1,-8 7-1,8-5-36,8-4-17,17-4-118,-5-1-2536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1:01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5624,'0'0'7809,"10"9"-7429,-1 0-289,-5-4-41,1 0-1,0-1 0,0 1 1,0-1-1,1 0 0,0 0 1,0-1-1,0 0 1,0 0-1,0 0 0,1-1 1,6 3-1,19 0 244,0 0-1,1-3 1,38 0-1,98-14 569,-102 1-533,-42 6-85,0 2 0,31-2 0,-49 5-121,-1-1 0,1 0 0,0 0 0,-1-1 0,0 0 0,1 0 0,6-3-1,6-2 167,-14 6-2647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1:02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139 213 4616,'0'0'7417,"-1"17"-7057,0-9-313,0 13 81,0 0 0,2 0 0,0-1 0,7 33 0,45 250 1413,-10-63 269,-43-211-1043,0-29-583,-6-17 347,-3-15-329,3 0 0,0 0 1,-1-37-1,1 9 21,-1-1-22,-8-53 354,-1-196 1,17 296-518,1-1 0,0 1 0,1-1 0,8-22 0,-7 28-12,-1 0 1,1 0 0,0 0 0,1 1 0,0-1 0,1 1 0,11-13 0,-13 17-21,0 0-1,0 0 1,1 0 0,0 1 0,0 0-1,0 0 1,0 0 0,0 1-1,0-1 1,1 1 0,-1 1-1,1-1 1,-1 1 0,1 0 0,0 0-1,0 0 1,-1 1 0,1 0-1,0 0 1,0 1 0,-1-1-1,1 1 1,10 4 0,-8-3-3,-1 1-1,0 0 1,0 1 0,-1 0 0,1 0-1,-1 0 1,0 1 0,0 0 0,0 0 0,-1 1-1,1-1 1,-1 1 0,-1 0 0,1 1-1,-1-1 1,0 1 0,5 11 0,-6-10 7,0 0 0,-1 0 0,1 0 0,-1 1 0,-1-1 0,0 1 0,0-1 0,-1 1 0,0-1 0,0 1 0,-2 12 1,-1-10 8,0 1 1,-1 0 0,0-1-1,0 0 1,-1 0 0,-1-1 0,-11 18-1,7-15 13,1 1-1,-2-2 1,0 1-1,0-2 1,-1 1-1,0-2 1,-1 0-1,0 0 1,-26 13-1,35-20 11,-1-1 1,1 1-1,0 0 1,0 0-1,-5 5 1,10-7-32,-1 0 0,1-1 0,0 1 0,0-1 1,-1 1-1,1-1 0,0 1 0,0-1 0,0 1 1,-1-1-1,1 0 0,0 0 0,0 1 0,0-1 0,0 0 1,0 0-1,1 0 0,32 4 55,51-1 0,5 0-6,-75-2-38,1 1 0,-1 1 0,1 0 0,-1 1 0,28 11 0,-38-13-13,0 1-1,0 0 1,0 0 0,0 0 0,-1 1-1,1 0 1,-1-1 0,0 2 0,0-1-1,-1 0 1,1 1 0,-1 0 0,0 0-1,0 0 1,0 0 0,-1 0-1,0 0 1,0 1 0,2 6 0,-3-6-1,0 0 0,0 0-1,0 0 1,-1 0 0,0 1 0,0-1 0,0 0 0,-1 0 0,1 0 0,-2 0 0,1 0 0,-1 0 0,0-1 0,-3 8 0,1-6 6,0 1 0,-1-1 1,0 0-1,0-1 0,-1 1 0,0-1 1,0 0-1,0 0 0,-9 5 1,-2 1 20,-2-1 1,1-1 0,-1-1 0,-1-1-1,0 0 1,0-1 0,-27 5 0,-35 2 264,-149 8 1,212-21-252,-1-1 1,1-1-1,-28-5 0,46 6-57,0 0-1,-1-1 1,1 1 0,0-1-1,-1 1 1,1-1-1,0 1 1,0-1-1,-1 0 1,1 1 0,0-1-1,0 0 1,-1-1-1,-2-4-2835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1:11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351 311 3208,'0'0'3038,"-4"-12"-2604,-1-4-283,3 6-19,-1 1 0,0 0 0,-1 0 0,0 0 1,-6-10-1,-3-23 1389,-4 127 1375,11-26-2646,3 0 0,5 81 1,24 119 197,9-2-30,36 358 794,-55-471-859,-7-81 2,-4 0 1,-2 104-1,-5-126-52,3-27 14,-2-1 1,-3 25 0,-1-27 570,1-27-472,-29-255 414,30 232-782,-34-652 368,-17-167-182,48 804-278,-24-97 0,27 131 28,3 16 11,-1 1 1,1 0-1,-1 0 0,1 0 1,-1 0-1,0 0 1,0 0-1,-3-4 0,-2-9-104,5 14 28,-2 8 37,0 0 46,-39 91-33,17-38-4,-48 84-1,55-112 22,11-19 24,1 0-1,-2 0 0,1-1 1,-13 13-1,6-4 72,13-17-54,0-1-1,0 0 1,-1 0 0,1 0 0,0 0 0,-1 0 0,0 0-1,1 0 1,-1-1 0,0 1 0,-2 1 0,16-28 194,46-96-85,8-14 32,27-52-59,-91 184-110,-1 0-1,1-1 0,0 1 0,0 0 1,0 0-1,1 0 0,-1 0 0,1 0 1,-1 1-1,1-1 0,6-3 0,-7 5 1,0 0 1,-1 1-1,1-1 0,0 1 0,0-1 0,0 1 0,0 0 0,0 0 0,0 0 0,0 0 0,0 0 0,-1 0 0,1 1 0,0-1 1,0 0-1,0 1 0,0 0 0,0-1 0,-1 1 0,1 0 0,0 0 0,-1 0 0,1 0 0,2 2 0,10 9-7,-1 0-1,-1 1 1,1 1 0,-2 0-1,0 1 1,-1 0-1,12 24 1,16 20 22,53 78 453,-89-135-418,-1 1 1,1 0-1,0 0 1,-1 0 0,0 0-1,0 0 1,0 1-1,0-1 1,0 0 0,-1 1-1,1-1 1,-1 0-1,0 1 1,0 3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1:13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66 5920,'0'0'2400,"-1"-10"-1975,-6-45 1674,3 213-259,3 83-67,3-212-1439,-2-28-302,0 1 0,1 0 0,-1-1-1,0 1 1,1-1 0,-1 1 0,1-1 0,-1 1 0,1-1 0,0 1-1,0-1 1,0 0 0,-1 1 0,3 0 0,-3-1-20,1-1 0,-1 0 0,1 0 0,-1 0 0,1 0 0,-1 0 1,1 0-1,-1 0 0,1 0 0,-1 0 0,1 0 0,-1-1 0,1 1 0,-1 0 0,1 0 1,-1 0-1,1-1 0,-1 1 0,1 0 0,-1 0 0,1-1 0,-1 1 0,0 0 0,1-1 0,-1 1 1,1-1-1,12-14 114,-10 11-88,11-16 60,-1-1 0,-1 0 0,-1-1 1,-1 0-1,-1-1 0,11-38 0,-8 23 210,25-53 0,-35 88-259,-1 0 0,1 0 0,0 0 0,1 0-1,-1 0 1,0 0 0,5-4 0,-6 7-43,-1 0 1,1-1 0,-1 1-1,1-1 1,0 1-1,-1 0 1,1 0 0,-1-1-1,1 1 1,0 0 0,-1 0-1,1 0 1,-1 0-1,1-1 1,0 1 0,-1 0-1,1 0 1,0 0 0,-1 1-1,1-1 1,0 0-1,-1 0 1,1 0 0,-1 0-1,1 1 1,0-1 0,-1 0-1,1 0 1,-1 1-1,1-1 1,-1 0 0,1 1-1,-1-1 1,1 1 0,-1-1-1,1 1 1,-1-1-1,1 1 1,-1-1 0,0 1-1,1-1 1,-1 1-1,0 0 1,0-1 0,1 1-1,-1-1 1,0 1 0,0 0-1,0-1 1,0 2-1,13 29 62,2 5-29,-2 1 0,-1 1 0,7 40 0,-14-42-11,-1 1 0,-1 0 0,-4 59 0,-1-78-19,0-1 1,-1 0-1,-1 0 0,0 0 1,-2 0-1,1-1 1,-2 0-1,0 0 0,-18 26 1,21-37-7,0 0 0,-1-1-1,1 1 1,-1-1 0,0 0 0,0 0 0,-1-1 0,1 0 0,-1 0-1,0 0 1,0-1 0,0 0 0,0 0 0,-8 2 0,-1-1 24,1-1-1,-1 0 1,0 0 0,0-2 0,-15-1 0,29 2-22,-1-1 1,1 0-1,0 0 1,-1-1 0,1 1-1,0 0 1,-1 0-1,1-1 1,0 1-1,-1-1 1,1 1 0,0-1-1,-1 0 1,1 1-1,0-1 1,-2-1-1,3 1-1,0 1 0,0-1 0,0 1-1,0-1 1,-1 1 0,1-1 0,0 1-1,0-1 1,0 0 0,0 1 0,0-1-1,1 1 1,-1-1 0,0 1 0,0-1-1,0 1 1,0-1 0,0 1 0,1-1-1,-1 1 1,0 0 0,1-1 0,-1 1-1,0-1 1,1 1 0,-1-1-1,0 1 1,1-1 0,4-3 14,0-1-1,0 1 1,1 0 0,0 0-1,7-3 1,16-7 16,1 1-1,1 1 0,0 2 1,0 1-1,1 1 1,0 2-1,1 1 1,-1 2-1,40 1 1,-11-2 115,-47 2-80,1 0-1,-1 2 1,1-1 0,-1 2-1,20 3 1,2 1 28,-23-4-2587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1:15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1 438 3808,'0'0'3272,"4"-11"-3015,34-92 1686,-31 87-1240,-4 10-195,-1 0 1,1-1-1,-1 1 1,0-1 0,1-12-1,-3 18-180,21 1 1111,251-29-86,65 8-681,3 23-188,-310-2-443,85 7 194,187 37-1,-298-44-231,42 8 48,0-3 0,1-2 0,-1-2 0,0-2 0,82-12 0,-12-5 71,161-48 1,-160 38 169,-111 28 10,-11 5-179,-13 6-52,-1-5-42,0 0 0,-1-2 0,0 0-1,0-1 1,0-1 0,-22-1 0,4-1 4,0-3-1,-50-9 1,48 3 79,0-2 1,0-2-1,1-1 0,-70-37 0,106 49-78,0 0 0,-1 0 0,1 0 0,0 0 0,0-1 0,1 0 0,-6-5 0,8 7-27,-1 1 1,1-1-1,-1 0 1,1 1-1,0-1 0,-1 0 1,1 1-1,0-1 1,0 0-1,-1 0 0,1 1 1,0-1-1,0 0 1,0 0-1,0 1 1,0-1-1,0 0 0,0 0 1,0 1-1,0-1 1,1 0-1,-1 0 0,0 1 1,0-1-1,1 0 1,-1 1-1,0-1 0,1 0 1,-1 1-1,1-1 1,-1 1-1,1-1 0,-1 0 1,1 1-1,-1-1 1,1 1-1,-1-1 1,1 1-1,0 0 0,-1-1 1,1 1-1,0 0 1,-1-1-1,1 1 0,0 0 1,0 0-1,-1 0 1,2-1-1,14-4 13,0 0 0,0 1 1,0 1-1,1 0 0,16 0 0,88 1 3,-67 3-16,-8-2 0,-18 0 17,-1 1 0,44 6-1,-27-1 6,-32-4 4,0 0-1,1 1 1,-1 0-1,0 1 1,0 0 0,0 1-1,11 5 1,-22-9-29,0 1 1,0 0 0,0 0 0,0-1 0,0 1-1,0 0 1,0 0 0,0 0 0,0 0-1,-1 0 1,1 0 0,0 0 0,-1 0 0,1 1-1,-1-1 1,1 0 0,-1 0 0,1 0-1,-1 1 1,0 0 0,1 1 5,-1 0 0,-1 0 0,1 0 0,0 0 0,-1 0 0,1 0 0,-1 0 0,-1 4 0,-2 2 11,0-1 0,-1 1 0,1-1 0,-11 13-1,-153 173 276,168-194-309,-1 1-1,0 0 1,0 0-1,1 0 1,-1 0-1,0 0 1,1-1-1,-1 1 1,1 0 0,0 0-1,-1 0 1,1 0-1,-1 1 1,1-1-1,0 0 1,0 0-1,0 0 1,0 0-1,0 0 1,0 0-1,0 0 1,0 0-1,0 0 1,0 0-1,1 0 1,-1 1-1,0-1 1,1 0-1,0 1 1,10 7-2933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44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13168,'0'0'688,"67"-12"-400,-1 0 136,13-2 0,8 2 184,1 0 0,-13 6 119,-9 2 9,-9 0-8,-3 2 8,-7-4-88,-5-4 0,-4-2-264,3-6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1:16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72 7136,'0'0'9281,"15"-5"-8973,-12 3-288,12-4 76,1 1-1,-1 0 1,1 1-1,1 0 1,21-1-1,12 2 394,1-3 0,73-16 0,-122 21-462,0 0 1,0 1 0,-1-1 0,1 1-1,0-1 1,0 1 0,0 0 0,0 0-1,0 0 1,0 0 0,0 0 0,0 0-1,0 1 1,0-1 0,-1 1 0,1-1-1,0 1 1,2 1 0,-3-1-11,-1-1 1,1 1 0,0 0-1,-1 0 1,1 0-1,0 0 1,-1 0-1,1 0 1,-1 0 0,0 0-1,1 0 1,-1 0-1,0 0 1,0 0-1,1 1 1,-1-1 0,0 0-1,0 0 1,0 0-1,-1 0 1,1 0-1,0 2 1,-2 6 22,-1 0 1,0 0-1,0-1 1,-1 1-1,0-1 1,-6 9-1,-11 13 23,-2 0 0,0-2 0,-29 26-1,16-15 3,-112 104 112,96-95-116,25-25 7,-58 37 1,58-43-9,13-6-5,14-10-54,0-1 0,0 0 1,0 0-1,0 0 0,0 0 1,-1 0-1,1 0 1,0 0-1,0 0 0,0 0 1,0 0-1,0 0 0,0 1 1,0-1-1,0 0 0,0 0 1,0 0-1,0 0 1,0 0-1,0 0 0,0 0 1,0 1-1,0-1 0,0 0 1,-1 0-1,1 0 1,1 0-1,-1 0 0,0 0 1,0 0-1,0 1 0,0-1 1,0 0-1,0 0 0,0 0 1,0 0-1,0 0 1,0 0-1,0 0 0,0 1 1,0-1-1,0 0 0,0 0 1,0 0-1,0 0 1,0 0-1,1 0 0,-1 0 1,0 0-1,0 0 0,0 0 1,27-1 90,-20 1-94,321-31 513,-251 26-327,-52 4-99,0 0 0,26-6-1,-43 5-391,15-3 945,-23 5-748,0 0-1,1 0 1,-1 0-1,1 0 1,-1-1 0,0 1-1,1 0 1,-1 0-1,0 0 1,1 0-1,-1-1 1,0 1 0,1 0-1,-1 0 1,0-1-1,0 1 1,1 0 0,-1 0-1,0-1 1,0 1-1,1 0 1,-1-1 0,0 1-1,0-1 1,0 1-1,0 0 1,0-1 0,1 1-1,-1 0 1,0-1-1,0 1 1,0-1-1,0 1 1,0 0 0,0-1-1,0 1 1,0 0-1,0-1 1,-1 1 0,1-1-1,0 0 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1:1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10152,'0'0'2905,"17"-2"-2592,193-5 756,-93 4-364,163-15 962,-217 11-2241,-1-3 1,70-21-1,-118 27-10204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1:29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283 113 3000,'0'0'8321,"-11"0"-7881,-36-1-24,43 1-321,0 0 0,1 0 0,-1 1 0,0-1-1,0 1 1,0 0 0,1 0 0,-1 0 0,0 0 0,1 1 0,-1 0 0,1-1 0,-1 1-1,1 0 1,0 1 0,0-1 0,0 1 0,0-1 0,0 1 0,1 0 0,-1 0 0,-2 4 0,4-4-48,1-1 1,-1 1 0,1-1-1,-1 1 1,1-1 0,0 1-1,0-1 1,0 1-1,0 0 1,0-1 0,1 1-1,-1-1 1,1 1 0,0-1-1,-1 1 1,1-1 0,0 0-1,1 1 1,-1-1 0,0 0-1,1 0 1,-1 0 0,1 0-1,-1 0 1,1 0 0,0 0-1,0 0 1,3 1 0,-2 0-8,-1-1 0,1 1 0,0-1 0,0 0 0,0-1 0,0 1 0,0 0 0,1-1 0,-1 1 0,0-1 0,1 0 0,-1 0 0,1-1 0,0 1 0,-1-1 0,1 0 0,-1 0 0,1 0 0,-1 0 0,5-1 0,-6 0-20,0 0 0,0-1 0,1 1 0,-1-1 0,0 1 0,0-1 0,-1 0 0,1 0 1,0 0-1,0 0 0,-1 0 0,1 0 0,-1 0 0,0 0 0,0-1 0,0 1 0,0-1 0,0 1 0,0 0 0,-1-1 0,1 0 0,-1 1 0,1-5 0,0-2 26,-1 1 0,0-1-1,0 1 1,-1-1 0,0 1 0,-3-10-1,3 12-11,0 1-1,-1 0 1,0 0-1,0 1 1,-1-1-1,1 0 0,-1 1 1,0-1-1,0 1 1,-1 0-1,-5-6 1,7 8-17,0 0 1,-1 1-1,1 0 1,0-1-1,0 1 1,-1 0-1,1 0 1,-1 0-1,1 0 0,-1 1 1,1-1-1,-1 1 1,1-1-1,-1 1 1,0 0-1,1 0 1,-1 0-1,1 0 1,-1 1-1,0-1 1,1 1-1,-1-1 1,1 1-1,-1 0 1,1 0-1,-3 1 1,1 1 1,0-1-1,0 0 1,0 1 0,0 0 0,0 0 0,1 0-1,-1 0 1,1 1 0,0-1 0,0 1-1,0 0 1,0 0 0,1 0 0,0 0 0,0 0-1,0 1 1,0-1 0,0 1 0,1-1 0,0 1-1,0 0 1,0-1 0,1 1 0,0 0 0,-1-1-1,2 1 1,0 9 0,0-8-1,0 0 0,0 0 1,1 0-1,0 0 0,0 0 0,0 0 0,1-1 0,0 1 1,0-1-1,0 0 0,1 0 0,0 0 0,0 0 1,0 0-1,0-1 0,1 0 0,0 0 0,0 0 0,0-1 1,10 6-1,-12-8-6,-1 0 1,0 0-1,1-1 0,-1 0 1,0 1-1,1-1 1,-1 0-1,0 0 0,1 0 1,-1 0-1,1-1 1,-1 1-1,0-1 1,0 1-1,1-1 0,-1 0 1,0 0-1,0 0 1,0 0-1,0 0 0,0-1 1,0 1-1,0 0 1,0-1-1,0 0 0,-1 1 1,1-1-1,-1 0 1,3-4-1,0 1 21,0 0-1,0-1 1,-1 0 0,0 1-1,-1-1 1,1 0 0,-1 0-1,0-1 1,2-11-1,-4 9 3,1-1-1,-2 1 0,1-1 0,-1 1 0,-1 0 0,0-1 0,0 1 0,-1 0 1,0 0-1,0 1 0,-1-1 0,0 0 0,-1 1 0,0 0 0,0 0 1,-1 1-1,0-1 0,0 1 0,-9-7 0,14 13-24,-1 0 0,1 0 0,-1 0 0,1 0 0,-1 0 0,0 0 0,1 1 0,-1-1 0,0 0 0,1 1 0,-1 0 0,0-1-1,0 1 1,1 0 0,-1 0 0,0 0 0,0 0 0,1 0 0,-1 1 0,0-1 0,0 0 0,1 1 0,-1-1 0,0 1 0,1 0 0,-1-1 0,1 1 0,-1 0 0,0 0 0,1 0 0,0 0 0,-1 0 0,1 1 0,0-1 0,0 0-1,-1 1 1,0 2 0,-2 2 10,0-1 0,0 2 0,1-1-1,0 0 1,0 0 0,1 1 0,0 0-1,-2 8 1,3-7-8,0 0-1,1 0 1,0 0 0,0 0 0,1 0-1,0 0 1,0-1 0,1 1-1,0 0 1,0 0 0,1-1 0,0 1-1,5 8 1,-2-5-2,1 0 1,0 0-1,1 0 0,0-1 1,1-1-1,0 1 0,13 9 1,-20-17-9,0-1 1,-1 1-1,1-1 1,0 0-1,0 0 1,0 0 0,0 0-1,0 0 1,0 0-1,0-1 1,0 1-1,0-1 1,0 1 0,1-1-1,-1 0 1,0 0-1,4 0 1,-4 0 1,0-1 1,0 0 0,0 1-1,0-1 1,0 0 0,-1 0-1,1-1 1,-1 1-1,1 0 1,0 0 0,-1-1-1,0 1 1,1-1 0,-1 1-1,0-1 1,0 1-1,0-1 1,0 0 0,1-3-1,1 0 10,-1-1 0,0 0 1,-1 0-1,1 1 0,-1-1 0,-1-1 0,1 1 0,-1 0 0,0 0 0,0 0 0,-1 0 0,1 0 0,-1 0 0,-1 0 0,1 0 0,-1 0 1,0 1-1,-5-10 0,5 10-2,0 1 1,-1-1 0,0 1 0,1 0-1,-2 0 1,1 0 0,0 0 0,-1 0-1,0 1 1,0 0 0,0 0-1,0 0 1,0 0 0,0 0 0,-1 1-1,1 0 1,-1 0 0,0 0-1,0 1 1,0-1 0,0 1 0,-9-1-1,8 3 3,0-1 0,-1 1 0,1 0-1,-1 1 1,1-1 0,0 1 0,0 1-1,0-1 1,0 1 0,0 0 0,-6 4-1,2 0 3,-1 1-1,2 0 0,-1 0 1,-14 16-1,19-18-8,1-1 1,0 1-1,0-1 0,1 1 1,0 1-1,0-1 1,0 0-1,1 1 0,0-1 1,0 1-1,0 0 0,1-1 1,-1 13-1,2-15-2,0 0-1,1 0 1,-1 0-1,1 0 1,0 0-1,0 0 1,0 0-1,1 0 1,-1 0-1,1 0 1,0 0-1,0-1 1,0 1-1,0-1 1,1 1-1,0-1 1,-1 0-1,1 0 1,0 0-1,1 0 1,-1-1-1,0 1 1,6 2-1,-2-1 3,-1-1 0,0 0 0,0-1-1,1 1 1,0-1 0,-1-1-1,1 1 1,0-1 0,0 0 0,0 0-1,0-1 1,0 0 0,0 0 0,0-1-1,-1 0 1,1 0 0,0-1 0,0 0-1,-1 0 1,1 0 0,-1-1 0,10-5-1,-7 3 6,0-2-1,0 1 0,-1-1 1,1-1-1,-2 1 0,1-1 1,-1-1-1,0 0 0,-1 0 1,0 0-1,0 0 0,-1-1 1,6-15-1,-10 22 7,0 0 0,0 0 0,0 0 0,-1 0 0,1 0 0,-1-1 1,0 1-1,0 0 0,0 0 0,0 0 0,-1 0 0,1 0 0,-1 0 0,0 0 0,-1-6 0,1 8-6,0-1-1,0 1 0,1 0 1,-1 0-1,0 0 1,0-1-1,0 1 0,0 0 1,0 0-1,-1 0 1,1 1-1,0-1 0,0 0 1,-1 0-1,1 1 0,0-1 1,-1 0-1,1 1 1,0 0-1,-1-1 0,1 1 1,-1 0-1,1-1 0,-1 1 1,1 0-1,-1 0 1,1 0-1,-1 1 0,1-1 1,-1 0-1,1 0 0,-1 1 1,1-1-1,-2 2 1,-2 0 9,-34 13 156,37-14-177,1 0 1,-1-1 0,1 1 0,0 0 0,-1 0 0,1 0 0,0 0-1,0 0 1,0 0 0,0 1 0,0-1 0,0 0 0,0 0 0,0 1-1,0-1 1,1 1 0,-1-1 0,0 1 0,1-1 0,-1 1 0,1-1-1,-1 3 1,-5 36-264,6-24-349,0-26-324,-1-7 839,1 15 59,-1 0 0,1 0 0,0 0-1,0 0 1,0 0 0,0 0 0,0 0 0,0 0-1,0 0 1,1 0 0,-1 0 0,1 0 0,0 0-1,-1 0 1,1 0 0,0 1 0,0-1-1,0 0 1,0 0 0,1 1 0,-1-1 0,2-2-1,0 2-90,0-1 0,0 0 0,-1 0 0,1-1 0,-1 1 0,0 0 0,0-1 0,0 1 0,-1-1 0,1 0 0,-1 0-1,0 1 1,0-1 0,0 0 0,0 0 0,0-6 0,-6 4-359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1:30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483 85 8536,'0'0'444,"2"-11"-208,-1-6-130,0 8 24,0 0-1,0 0 1,1 1 0,3-11-1,-5 19-78,0 0-1,0 0 0,0 0 1,-1 0-1,1 0 0,0 0 1,0 0-1,0 0 0,0 0 1,0 0-1,0 0 0,0 0 1,0 0-1,0 0 0,0 0 1,0 0-1,-1-1 0,1 1 1,0 0 100,0 0-101,0 0 0,0 0 1,0 0-1,0 0 0,0 0 0,0 0 1,0 0-1,0 0 0,0 0 1,0-1-1,0 1 0,0 0 1,0 0-1,0 0 0,0 0 1,0 0-1,0 0 0,0 0 1,0 0-1,0 0 0,0 0 1,0 0-1,0-1 0,0 1 1,0 0-1,0 0 0,0 0 1,-10 12 1230,-20 29-570,16-20-221,-63 98 935,25-37-693,-148 246 1481,177-294-1735,2 0 0,2 2-1,-27 70 1,46-106-463,0 0 0,0 0 0,-1 1 0,1-1 0,0 0 0,0 0 0,0 1 0,0-1 0,0 0 0,-1 0 0,1 1 0,0-1 0,0 0 0,0 0 0,0 1 0,0-1 0,0 0 0,0 1 0,0-1 0,0 0 0,0 1 0,0-1 0,0 0 0,0 0 0,1 1 0,-1-1 0,0 0 0,0 0 0,0 1 0,0-1 0,0 0 0,1 0 0,-1 1 0,8-7 176,12-17-87,-4-2 0,18-41-1,-6 11-12,211-371 275,-218 384-331,-16 30 0,1 0 0,14-21 0,-21 39 61,0-2-115,0 0-1,0 0 1,0 1 0,1-1 0,-1 9-1,4 6-120,-1-10-2920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1:31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11 8640,'0'0'1041,"-10"0"-652,-42 2 1055,56-4 1475,24 5-2202,61 27 167,-32-9-512,16 6 185,0 3-1,-2 2 1,84 54 0,-80-45 249,151 61 0,-214-97-689,0 0 0,0 0 0,-1 1 0,15 11 0,-19-12-22,5 3 419,-14-6-284,-8-3-141,-33-9 10,0-2 0,0-1-1,2-3 1,-1-1 0,2-2 0,1-2 0,0-1-1,-47-37 1,33 20-26,-1 2-1,-2 3 0,-2 3 0,-1 2 0,-88-30 1,131 51-56,14 7-11,0 0-1,0 0 0,0 0 0,0 0 0,0 0 0,-1 0 0,1 1 1,0-1-1,-3 0 0,7 6-27,7 1 8,111 42-360,-77-33-2669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1:33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814 149 5320,'0'0'4434,"-4"-10"-4092,-14-31 7,17 39-289,0 0-1,0 1 1,0-1 0,0 0-1,-1 1 1,1 0 0,-1-1 0,1 1-1,-1 0 1,0 0 0,1-1-1,-1 1 1,0 1 0,0-1-1,0 0 1,0 0 0,0 1-1,0-1 1,0 1 0,0-1 0,0 1-1,0 0 1,0 0 0,-2 0-1,-9-1 364,-24-11 632,28 9-778,0 0 0,0 0 1,1 1-1,-16-1 0,-22-4 578,-10 1 32,38 7-687,1 0-1,-1 2 0,1 0 0,0 0 0,0 2 0,1 0 0,-1 1 0,-23 12 0,11-2 19,1 0 1,0 3-1,-39 33 1,-38 47 194,95-89-350,1 0 1,-1 1-1,2 0 1,-1 1-1,2-1 0,-1 2 1,2-1-1,0 1 1,0 0-1,1 0 0,1 0 1,-4 18-1,6-15 4,0 0-1,1 18 1,0 3 30,1-22-40,1 0 0,0 0 0,1-1 0,1 1 0,1-1 0,9 28 0,-8-29-12,0 0 0,2-1-1,-1 1 1,1-1 0,1 0 0,14 16-1,19 25 61,-30-37-72,1-1 0,0 0 0,1-1 1,0 0-1,18 13 0,-19-18-4,-2-1 17,0-1 0,1 0-1,0 0 1,0-1 0,20 8 0,13 3 69,-32-12-69,0 0 1,0 0-1,0-2 1,0 1-1,0-2 1,16 2-1,8-2 44,-16 0-36,-1-1-1,1-1 1,0 0 0,-1-2 0,0 0 0,1-1-1,27-9 1,-18 1 13,-1 0 0,0-3-1,0 0 1,-1-1 0,-1-2-1,-1-1 1,26-23 0,-34 26-38,-1-2 0,-1 1 1,0-2-1,-2 0 0,0 0 1,0-1-1,-2-1 0,-1 0 1,0-1-1,9-30 0,-14 32 1,0 1 0,-1-1 0,-1 0 0,-1-1 0,-1 1 0,-1 0 0,0-1 0,-2 1-1,0 0 1,-1 0 0,0 0 0,-2 0 0,-8-22 0,3 14 7,-4-12 37,-25-49 1,33 76-55,-1 1 0,0 0 0,-1 0 0,0 1 0,-1 0 0,1 0 0,-2 1 0,-15-12 1,-1 2 24,0 2 0,-51-24 0,62 34-29,-1 1 1,1 1 0,-2 1-1,1 0 1,0 1 0,-34-2 0,37 5-21,-1 1 0,1 0 1,0 1-1,0 1 1,0 0-1,0 0 1,0 1-1,1 1 0,0 0 1,0 1-1,0 0 1,-16 12-1,18-11-729,-1 2-1,1-1 1,1 1 0,-10 12-1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1:52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5120,'0'0'8185,"7"-12"-7881,21-38 8,-24 46-231,-1 0-1,1 0 1,-1 0 0,1 0-1,0 1 1,1 0 0,-1 0-1,1 0 1,-1 0 0,1 1-1,0 0 1,0 0 0,0 0-1,0 0 1,0 1 0,0 0-1,0 0 1,1 0 0,-1 1-1,0 0 1,9 0 0,-10 0-18,1 0 1,-1 1 0,0-1 0,0 1 0,0-1 0,0 1 0,0 0 0,0 1 0,-1-1 0,1 1 0,0 0-1,-1 0 1,1 0 0,-1 0 0,1 0 0,2 4 0,-1-1 10,-1 0 0,0 1 0,0-1 0,0 1 0,-1 0 1,1 0-1,-1 0 0,4 14 0,21 93 630,-22-84-498,0-1-1,2 0 0,14 34 0,-18-53-122,1 0 0,0-1-1,0 1 1,1-1-1,0 0 1,1 0 0,0-1-1,0 1 1,0-2 0,1 1-1,0-1 1,0 0 0,13 6-1,-16-10-22,0 0 0,1 0 0,-1-1-1,0 1 1,1-1 0,-1-1 0,1 1-1,-1-1 1,1 0 0,-1 0-1,1 0 1,-1-1 0,1 0 0,5-2-1,-10 3-70,-1-1-1,1 1 0,0-1 0,-1 1 1,1-1-1,-1 1 0,1-1 0,0 0 1,-1 1-1,1-1 0,-1 0 0,0 1 1,1-1-1,-1 0 0,0 0 0,1 1 1,-1-1-1,0 0 0,0-1 0,1-4-2738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1:52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641 1 8536,'0'0'1626,"-11"5"-1260,-90 54 840,3 5 1,-129 109 0,176-130-150,-71 78 0,119-118-987,0 0-1,1 0 1,-1 0 0,1 0-1,-1 0 1,1 1-1,0-1 1,0 1 0,0 0-1,1-1 1,-1 1-1,1 0 1,0 0 0,-1 6-1,2-9-53,1 0-1,-1-1 1,0 1-1,0 0 1,0 0-1,1-1 1,-1 1-1,0 0 1,1-1 0,-1 1-1,1 0 1,-1-1-1,0 1 1,1 0-1,0-1 1,-1 1-1,1-1 1,-1 1-1,1-1 1,0 1-1,-1-1 1,1 0 0,0 1-1,-1-1 1,1 0-1,0 0 1,0 1-1,-1-1 1,1 0-1,0 0 1,0 0-1,-1 0 1,3 0-1,20 0-1966,-23-1 1692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9:58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1154 3312,'0'0'4138,"12"-4"-3970,-3 1-128,-2 1-6,1 0 1,-1-1-1,0 0 1,0 0-1,0-1 1,0 0-1,-1 0 0,1-1 1,8-7-1,5-10 158,-1-1-1,0 0 0,-2-2 0,-1 0 0,20-41 0,18-29 249,27-55 187,-46 79-357,26-59 148,-52 109-307,0 0 0,5-28 0,-12 40-57,0-1 0,-1 1 0,0-1 1,-1 0-1,0 1 0,0-1 0,-4-17 0,4 23-33,-1 1-1,0 0 0,0 0 0,0 0 1,0 0-1,0 0 0,0 0 1,-1 0-1,0 0 0,-3-5 1,3 7-8,0 0-1,1-1 1,-1 1 0,0 0 0,0 0 0,0 0 0,0 0 0,0 1 0,0-1 0,0 0 0,0 1 0,0-1 0,0 1 0,0 0 0,-1 0 0,-3 0 0,5 0-8,0 1 0,0-1 0,0 0 0,0 1 0,0-1 0,0 1 0,0-1 0,0 1 0,0 0 0,0-1 1,0 1-1,0 0 0,1 0 0,-1 0 0,0-1 0,1 1 0,-1 0 0,0 0 0,0 1 0,-13 25 31,9-16-19,-7 16-7,1 1 0,2 0 0,0 0 1,2 1-1,-5 39 0,0-3 6,-30 268 159,40-313-159,-24 155 134,9-72-52,-27 126 181,34-193-184,-1-1 1,-1-1 0,-2 0-1,-25 44 1,35-72-62,0 0 0,0-1 0,-1 1 1,0-1-1,0 1 0,0-1 0,-12 8 0,16-12-20,-1 0 0,1 0 0,0 0 0,-1-1 0,1 1 0,-1 0 0,0 0 0,1-1 0,-1 1 0,1-1-1,-1 0 1,0 1 0,1-1 0,-1 0 0,0 0 0,1 0 0,-1 0 0,0 0 0,1 0 0,-1-1 0,0 1 0,1 0 0,-1-1 0,1 0 0,-1 1-1,0-1 1,1 0 0,0 0 0,-1 0 0,1 1 0,-1-2 0,1 1 0,0 0 0,0 0 0,0 0 0,0 0 0,0-1 0,0 1 0,-2-3 0,1-1 21,0 0 0,0 0 0,1 0 0,0 0 0,-1 0 0,2 0 1,-1 0-1,1-1 0,-1-5 0,1 2 4,1-1 0,0 1 0,0-1 0,3-11 0,3 5-11,0 1 1,1 0-1,1 0 0,0 0 0,1 1 0,0 1 0,15-15 1,-10 13-28,1 0 0,1 0 0,23-14 0,15-13-15,-21 15-1,49-29-1,11-9 2,-51 35 12,-30 22 2,0 0 0,-1-2 0,17-14 1,-11 4 11,0-1 1,-2-1-1,0-1 1,-2 0-1,0 0 1,-1-2-1,12-36 1,-18 45 133,-9 26 41,-9 29-99,-11 22-51,13-40-12,2 0-1,0 0 1,-5 34 0,6-26-18,5-24-11,-1 0 0,1 0 0,0 0 0,1 0 0,-1 1 0,1-1 0,0 0 0,0 0 0,1 0 0,-1 1 0,1-1 0,0 0 0,1 0 0,-1 0 0,4 6 0,-2-5 4,0 1-7,0-1-1,1 1 1,0-1 0,5 7 0,-7-11 2,1 0-1,-1 0 1,1 0-1,-1 0 0,1 0 1,-1-1-1,1 1 1,0-1-1,0 1 0,0-1 1,0 0-1,0 0 1,3 0-1,6 1 9,-1-1 0,0 0 0,0-1 0,0 0 0,1 0 0,-1-2 0,0 1 0,0-1 0,0-1 0,0 0 0,0-1 0,-1 0 0,0 0 0,16-10 0,-9 4 13,0-2-1,0 0 1,-2 0 0,1-2 0,-2 1-1,0-2 1,16-20 0,-11 11-2,-14 19-9,0 0-1,0-1 1,-1 1 0,0-1-1,0 0 1,0 0-1,-1-1 1,0 1-1,0-1 1,-1 0 0,3-11-1,-3 8 7,0 1-1,-1 0-1,0 0 0,-1 0 0,0 1 0,0-1 0,0 0 0,-1 0 0,-4-13 1,5 21-5,0 0 1,0 0-1,-1 0 1,1 0 0,-1 0-1,1-1 1,-1 2 0,1-1-1,-1 0 1,0 0 0,1 0-1,-1 0 1,0 0 0,0 0-1,0 1 1,1-1 0,-1 0-1,0 1 1,0-1-1,0 0 1,0 1 0,0 0-1,0-1 1,-2 0 0,1 1-1,0 0 1,1 0 0,-1 1-1,0-1 1,0 0-1,0 1 1,1-1 0,-1 1-1,0-1 1,1 1-1,-1 0 1,0 0 0,-2 1-1,-3 4 7,0-1-1,0 1 1,0 1-1,-10 12 1,0 4 0,-19 36 0,21-34-28,12-20 9,1-1 1,0 0-1,0 1 1,1-1-1,-1 1 1,1 0-1,0 0 1,0-1-1,1 1 0,0 0 1,-1 0-1,1 0 1,1 0-1,-1-1 1,1 1-1,0 0 1,0 0-1,0-1 1,3 7-1,1 0-16,0 0 1,1 0-1,0 0 0,1-1 1,0 0-1,12 12 1,-17-19 15,1 0 1,1 0 0,-1 0-1,0 0 1,1-1 0,-1 0 0,1 1-1,0-1 1,0 0 0,0-1-1,0 1 1,0-1 0,0 0 0,5 1-1,-2-1-2,0-1 0,0 1-1,1-1 1,-1-1-1,0 1 1,0-2-1,12-2 1,5-4-7,-1-1 0,0-1 1,37-22-1,-57 31 17,13-10-3,0 1 1,-1-2 0,-1 0 0,0 0 0,-1-1 0,17-22 0,0-4 22,32-55 0,-20 18 68,-4-2 0,-3-1 0,-3-2 0,39-158 1,-62 202-30,-2-1 0,-1 0 0,-2 0 0,-2 0-1,-2-48 1,-1 77-41,-1 0 0,0 1-1,0-1 1,0 0-1,-1 0 1,-1 1-1,1 0 1,-1 0-1,-1 0 1,1 0 0,-9-10-1,12 17-17,0 0 0,0 0 0,0-1 0,0 1-1,-1 0 1,1 0 0,0 1 0,0-1 0,-1 0 0,1 0 0,-1 0 0,1 1-1,-1-1 1,1 1 0,-1-1 0,1 1 0,-1 0 0,1 0 0,-1-1 0,0 1-1,1 0 1,-2 1 0,0-1-3,0 1 1,0 0-1,0 0 0,1 0 0,-1 0 0,1 0 0,-1 1 1,1-1-1,-1 1 0,1 0 0,-3 2 0,-4 5-5,1 0 0,0 1 0,0 0 0,-7 12 0,-5 13-19,1 1 1,1 0-1,2 1 1,2 1 0,2 0-1,1 1 1,2 0-1,1 1 1,3-1-1,-2 42 1,7-76 20,-6 201-147,7-156 97,3 0 0,9 55 1,-4-60 21,-2-1-59,26 82 1,-32-123 89,0 0 1,0 0 0,1 0 0,-1 0 0,1 0 0,0-1 0,0 1 0,-1 0-1,2-1 1,-1 1 0,0-1 0,0 0 0,1 0 0,0 0 0,-1 0 0,5 2-1,-5-3 9,1 0-1,-1 0 0,1-1 0,0 1 0,-1-1 0,1 0 1,0 0-1,-1 0 0,1 0 0,0 0 0,-1 0 0,1-1 0,0 0 1,-1 1-1,1-1 0,-1 0 0,1 0 0,-1 0 0,5-3 1,26-16 89,52-42 0,-52 36-34,-21 19-26,0-1 0,1 2 1,0 0-1,27-8 0,-7 2-6,-5 1 0,55-24 28,-59 31-25,-14 5 48,-25 4-13,-8-5-3,0 1-1,0 1 0,-23 5 1,41-5-40,-1 0 1,0 1-1,0-1 1,1 1-1,0 0 1,-1 0-1,1 1 1,0 0 0,1-1-1,-1 2 1,1-1-1,-1 0 1,1 1-1,1 0 1,-1 0-1,1 0 1,0 1-1,0-1 1,0 1-1,1-1 1,-3 9-1,3-6-5,0-1 0,0 1 0,1-1 0,0 1 0,0 0-1,1 0 1,0-1 0,0 1 0,1 0 0,0 0-1,0-1 1,1 1 0,0-1 0,0 1 0,1-1 0,6 13-1,-7-16-15,1 1 0,0 0 0,1-1 0,-1 0 0,1 1 0,0-1-1,0-1 1,0 1 0,0-1 0,1 1 0,9 4 0,-11-7-3,0 0 0,0 0 0,0 0 0,0 0-1,0-1 1,0 1 0,0-1 0,0 0 0,0 0 0,1 0 0,-1 0 0,0-1 0,0 1 0,0-1 0,0 0 0,0 1 0,0-2 0,0 1 0,0 0 0,-1 0 0,1-1 0,0 0 0,3-2 0,14-13 6,0-1 1,-2-1-1,0 0 1,-1-2-1,-1 1 1,-1-2-1,18-33 1,-15 18 12,0-2 0,-3 0 1,15-57-1,18-126 59,-19 15-20,-17 117-13,-8 54-15,1-61 1,-5 83-17,-1 0 0,-1 1 1,0-1-1,-1 0 0,0 1 1,-1-1-1,-8-17 0,12 30-12,0 0 0,0 0-1,-1 0 1,1 0-1,-1 1 1,1-1-1,-1 0 1,1 0 0,-1 0-1,0 1 1,1-1-1,-1 0 1,0 1 0,1-1-1,-1 0 1,0 1-1,0-1 1,0 1-1,0-1 1,1 1 0,-1-1-1,0 1 1,0 0-1,0 0 1,0-1 0,0 1-1,0 0 1,0 0-1,0 0 1,0 0-1,0 0 1,0 0 0,0 0-1,0 0 1,0 1-1,0-1 1,0 0-1,0 1 1,1-1 0,-1 0-1,0 1 1,0-1-1,0 1 1,0-1 0,-1 2-1,-4 3-2,0 0 0,1 0 0,-1 1 0,-7 11 0,-7 9-10,2 0 0,1 2 0,1 0 0,1 2 0,2-1 0,-13 43 0,12-25-7,3 1-1,2 0 0,-5 78 0,12-102 12,-3 200-61,6-201 54,1-1 0,1 1 0,1 0 1,2-1-1,0 0 0,1 0 1,16 33-1,-15-42 3,0 0 0,1-1-1,0-1 1,1 1 0,1-2 0,0 1-1,0-1 1,1-1 0,0 0 0,0-1-1,1 0 1,0-1 0,1 0 0,0-1-1,0-1 1,0 0 0,0-1 0,1 0 0,0-1-1,0-1 1,21 1 0,-30-3-1,-1 0 0,1-1 0,-1 1 0,1-1 0,-1 0 0,1-1 0,-1 1 0,0-1 0,0 0 0,0 0 0,0 0 0,0-1 0,0 0 0,0 0 0,7-7 0,-10 8-61,-1 1-1,0-1 1,0 0 0,0 0 0,0 0-1,-1 1 1,1-1 0,0 0 0,-1 0-1,0 0 1,1 0 0,-1 0 0,0 0 0,0 0-1,0 0 1,0-3 0,0 1-1245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9:59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8936,'0'0'0,"60"-30"-1576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45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9536,'0'0'12257,"17"2"-11877,266 16 1012,-142-20-837,-94-1-325,0 3 1,1 1-1,87 15 1,-96-6-81,26 5 248,-51-10 218,-9-3-1392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02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1331 3712,'0'0'2094,"10"-3"-1807,-6 2-253,5-2 49,-1 1 0,1-2 0,-1 1 1,0-1-1,0 0 0,0-1 0,10-8 0,5-7 182,0-2 0,-2 0 1,-1-1-1,0-1 1,30-53-1,62-143 727,-90 173-800,149-416 1289,-159 424-1338,-1-1 0,7-54-1,-16 78-81,-1 1-1,0-1 0,-1 0 1,-1 0-1,0 1 0,-1-1 1,-1 0-1,0 1 1,-7-20-1,9 34-49,1 0 0,0 0 0,0 0 1,-1-1-1,1 1 0,-1 0 0,1 0 0,-1 0 0,0 0 1,1 1-1,-1-1 0,0 0 0,1 0 0,-1 0 0,0 0 1,0 1-1,0-1 0,0 0 0,0 1 0,0-1 0,0 1 1,0-1-1,0 1 0,0-1 0,0 1 0,0 0 0,0 0 1,0-1-1,-1 1 0,1 0 0,0 0 0,0 0 0,0 0 1,0 0-1,0 0 0,0 1 0,-1-1 0,1 0 0,0 1 1,0-1-1,0 0 0,0 1 0,0-1 0,0 1 0,0 0 1,0-1-1,0 1 0,-1 1 0,-3 2 18,-1 1 1,1 0-1,0 0 1,0 1-1,1-1 1,-6 11-1,2-3-6,1 1-1,1 1 1,0-1-1,1 1 1,-5 26-1,-9 83 45,18-110-62,-5 89 53,-1 11-5,-2-42 35,4-1 1,2 1 0,11 105-1,-5-154-18,1-1 0,1 1 0,0-1 0,17 41 0,-19-56-28,1-1 0,-1 1 0,1 0 1,0-1-1,1 0 0,-1 0 0,1 0 1,10 8-1,-12-12-23,0 1-1,0-1 1,1 0 0,-1 0-1,1-1 1,-1 1 0,1-1-1,0 1 1,0-1-1,0 0 1,0-1 0,0 1-1,-1-1 1,1 0 0,0 0-1,0 0 1,0 0 0,4-1-1,5-1 20,0-1-1,-1 0 1,1-1-1,-1 0 1,0-1-1,11-7 1,-16 8-13,0 0 0,-1 0 0,1-1-1,-1 0 1,-1 0 0,1 0 0,-1-1 0,0 0 0,0 0 0,0 0 0,5-11 0,12-30 247,29-90 1,-48 126-137,0-1 1,-2 1-1,1 0 1,-1-23 0,-10 69 189,1 21-289,-3 20 43,-1 88 0,13-127-108,11 66 0,-12-102 29,0 1 0,0-1 0,0 0 0,0 0-1,1 0 1,-1 0 0,0 1 0,1-1 0,-1 0-1,1 0 1,-1 0 0,1 0 0,-1 0 0,1 0-1,0 0 1,0 0 0,-1 0 0,1 0-1,0-1 1,0 1 0,2 1 0,-2-2 4,-1 0 0,1 0-1,0 0 1,0 0 0,0 0 0,0 0 0,0 0 0,0 0 0,0-1 0,0 1 0,0 0 0,0-1-1,-1 1 1,1 0 0,0-1 0,0 1 0,0-1 0,-1 0 0,1 1 0,1-2 0,5-5 39,0-1 0,0 0 0,8-15 0,-13 22-45,42-69 173,-20 30 61,2 1 0,42-48 0,-66 85-201,0-1-1,1 1 0,0-1 1,-1 1-1,1 0 1,0 0-1,5-2 0,-8 4-23,1-1 0,0 1-1,0 0 1,-1 0-1,1 0 1,0 0-1,-1 0 1,1-1 0,0 2-1,0-1 1,-1 0-1,1 0 1,0 0 0,-1 0-1,1 0 1,0 0-1,-1 1 1,1-1-1,0 0 1,-1 1 0,1-1-1,0 0 1,-1 1-1,1-1 1,-1 1 0,1-1-1,-1 1 1,1-1-1,-1 1 1,1-1-1,-1 1 1,1 0 0,-1-1-1,0 1 1,0 0-1,1-1 1,-1 1 0,0 0-1,0-1 1,1 1-1,-1 0 1,0 1-1,4 16 33,-1 1-1,0-1 0,-2 1 1,0 35-1,-1-35-14,2-17 13,3-7-10,3-6-1,1-7 0,2 1 0,0 1 0,0 0 0,2 1 0,19-20-1,-32 35-23,1-1 0,-1 0 1,1 1-1,0-1 0,0 0 0,-1 1 0,1-1 0,0 1 0,0-1 0,0 1 0,-1-1 0,1 1 0,0 0 0,0 0 0,0-1 0,0 1 0,0 0 0,0 0 0,0 0 0,0 0 0,0 0 0,0 0 0,-1 0 0,1 0 0,0 0 0,0 0 0,0 1 1,0-1-1,0 0 0,0 1 0,0-1 0,-1 0 0,1 1 0,0-1 0,0 1 0,0 0 0,-1-1 0,1 1 0,0 0 0,-1-1 0,1 1 0,-1 0 0,1-1 0,-1 1 0,1 0 0,-1 0 0,1 1 0,3 6-1,0 1-1,0 0 1,-1 0 0,2 10-1,1 3 8,36 75 0,-38-92-9,-1 0 0,0 0 0,1-1 0,0 1 0,0-1 0,0 0 0,1 0 0,-1-1 0,1 1 0,0-1 0,0 0 0,0 0 0,0 0 0,1-1 0,-1 0 0,1 0 0,-1 0 0,1-1 0,8 1 0,-9-2-1,1 0-1,0 0 1,0 0-1,0-1 1,0 0-1,0 0 1,-1-1-1,1 0 1,0 0-1,-1 0 1,0-1-1,1 1 1,-1-1-1,0 0 1,8-8-1,5-4 3,-1-1 0,0 0-1,-2-1 1,0-1-1,0-1 1,-2 0 0,-1-1-1,0 0 1,-1 0-1,10-28 1,-19 40 4,1 1 0,-1 0 0,0-1 0,0 1 0,-1-1 0,0 0 0,-1 1-1,0-1 1,0 0 0,0 1 0,-1-1 0,-2-8 0,3 15-3,0 0 1,0 0-1,0 0 0,0 0 1,-1 0-1,1 0 0,0 0 1,-1 0-1,1 0 0,-1 0 1,1 0-1,-1 0 0,1 0 1,-1 1-1,0-1 0,1 0 1,-1 0-1,0 1 0,0-1 1,1 0-1,-1 1 0,0-1 0,0 1 1,0-1-1,0 1 0,0-1 1,0 1-1,0 0 0,0-1 1,0 1-1,0 0 0,0 0 1,0 0-1,0 0 0,0 0 1,0 0-1,0 0 0,0 0 1,0 0-1,0 0 0,0 1 1,0-1-1,0 0 0,0 1 1,0-1-1,0 1 0,0-1 1,0 1-1,0-1 0,0 1 1,1-1-1,-1 1 0,-1 1 0,-4 3 10,0 0-1,0 1 0,0 0 0,1 0 0,-7 11 0,5-7-14,1 1-1,0 1 1,1-1-1,0 1 1,1 0-1,0 0 1,1 0-1,0 1 1,1-1-1,-1 22 1,3-28-3,0 0 1,0-1-1,0 1 1,1 0-1,0-1 1,0 1-1,0 0 1,1-1-1,0 1 0,0-1 1,0 0-1,0 0 1,1 0-1,0 0 1,0 0-1,1 0 0,-1-1 1,1 1-1,0-1 1,0 0-1,0 0 1,1-1-1,-1 1 1,1-1-1,9 4 0,-9-4 4,1-1 1,0 1-1,0-2 0,0 1 0,0-1 0,0 0 0,0 0 0,0 0 0,1-1 0,-1 0 0,0 0 0,0-1 0,1 0 0,-1 0 1,0 0-1,0-1 0,0 0 0,0 0 0,-1 0 0,9-6 0,-4 2 2,0-1 0,-1 0 0,0-1 0,0 0 0,-1 0 0,0-1 0,0 0 0,-1 0 0,12-21 0,-4 1 57,22-58 0,-37 87-54,0-1 0,0 1 0,0 0 0,0 0 0,0 0 0,0-1 0,0 1 0,0 0 0,0 0 0,0 0 1,0-1-1,0 1 0,0 0 0,0 0 0,0 0 0,1 0 0,-1-1 0,0 1 0,0 0 0,0 0 0,0 0 0,0 0 0,0-1 0,0 1 1,1 0-1,-1 0 0,0 0 0,0 0 0,0 0 0,0 0 0,0 0 0,1-1 0,-1 1 0,0 0 0,0 0 0,0 0 0,0 0 0,1 0 1,-1 0-1,0 0 0,0 0 0,0 0 0,1 0 0,-1 0 0,0 0 0,0 0 0,0 0 0,1 0 0,-1 0 0,0 0 0,0 0 0,0 0 1,0 1-1,1-1 0,-1 0 0,0 0 0,0 0 0,0 0 0,0 0 0,1 0 0,-1 0 0,0 1 0,0-1 0,7 19 47,2 33-36,-6-23-6,-2 1 0,-1 0 1,-1-1-1,-11 59 0,12-88-6,0 1 0,0 0-1,-1-1 1,1 1 0,0 0 0,-1-1-1,1 1 1,0-1 0,-1 1 0,1-1-1,-1 1 1,1-1 0,-1 1 0,1-1 0,-1 1-1,1-1 1,-1 1 0,1-1 0,-1 0-1,0 1 1,1-1 0,-1 0 0,0 0-1,1 0 1,-1 1 0,0-1 0,-22-3 39,18 1-30,0 0 1,0 0-1,1 0 0,-1-1 0,0 1 0,-5-6 0,2 0 5,1-1 1,-1 0-1,-5-11 1,6 9 37,-1 0 0,-14-14 0,19 21 17,8 6-41,10 10-37,1 0 11,0-1 0,0 0 0,1-2 0,1 0-1,-1 0 1,25 7 0,-22-9 1,0-2 0,0 1 0,25 1-1,-38-6-3,1 0 0,0-1-1,-1 0 1,1-1 0,-1 0-1,1 0 1,-1-1 0,0 0-1,1 0 1,-1 0 0,0-1-1,9-5 1,10-7 36,26-20 0,-44 29-429,0 0 0,-1-1-1,0 1 1,-1-1-1,1-1 1,-1 1-1,7-12 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02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12 132 10656,'0'0'536,"-12"-87"-464,12 69 0,6 6-144,4 4 0,2 4-208,6 2 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04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429 133 3312,'0'0'3776,"-9"2"-3404,-159 28 1598,142-24-1671,0 1 0,0 1 0,1 1 0,0 2 0,-36 21 0,56-29-212,0 0 0,1 0 1,-1 1-1,1-1 1,0 1-1,0 0 0,1 1 1,-1-1-1,1 1 0,0-1 1,0 1-1,0 0 1,1 0-1,0 0 0,0 0 1,-2 10-1,3-11-54,0-1 1,1 0-1,-1 1 1,1-1-1,0 1 1,0-1-1,0 0 0,1 1 1,-1-1-1,1 1 1,0-1-1,0 0 1,0 0-1,0 1 0,1-1 1,-1 0-1,1 0 1,0 0-1,0 0 1,0-1-1,0 1 0,0-1 1,1 1-1,-1-1 1,1 1-1,0-1 0,5 3 1,1 0 3,-1-1 0,1-1 0,0 1 0,0-1 0,0-1 0,0 0 0,1 0 1,-1-1-1,1 0 0,-1 0 0,1-1 0,-1 0 0,1-1 0,-1 0 0,1-1 0,-1 0 0,0 0 0,0-1 0,0 0 0,0-1 1,0 0-1,-1 0 0,1-1 0,-1 0 0,11-9 0,-3 0 26,-1-2 1,0 0-1,-1-1 1,0 0-1,-2-1 1,0 0-1,-1-1 1,0 0-1,-2-1 1,-1 0-1,0-1 0,-1 0 1,-2 0-1,6-34 1,-8 36 33,-2 15-66,0 1-1,-1-1 1,1 0-1,-1 0 1,1 0-1,-1 0 0,-1 0 1,1 1-1,0-1 1,-1 0-1,-1-4 1,2 8-25,0 0 0,0 0 0,0 0 1,0-1-1,0 1 0,0 0 1,0 0-1,0-1 0,0 1 0,-1 0 1,1 0-1,0 0 0,0 0 1,0-1-1,0 1 0,0 0 0,-1 0 1,1 0-1,0 0 0,0 0 1,0-1-1,0 1 0,-1 0 0,1 0 1,0 0-1,0 0 0,-1 0 1,1 0-1,0 0 0,0 0 1,0 0-1,-1 0 0,1 0 0,0 0 1,0 0-1,-1 0 0,1 0 1,0 0-1,0 0 0,0 0 0,-1 0 1,1 0-1,0 0 0,0 0 1,0 1-1,-1-1 0,1 0 0,0 0 1,0 0-1,0 0 0,0 0 1,-1 1-1,1-1 0,0 0 1,0 0-1,0 0 0,0 0 0,0 1 1,0-1-1,-1 0 0,1 0 1,-5 13 118,1 11-52,1 0-1,1 0 0,3 47 0,0-56-45,1-1 0,0 0-1,1 0 1,1 0 0,0 0 0,1 0-1,12 24 1,-13-32-10,0 1 0,0-1-1,1 0 1,-1 0 0,2-1 0,-1 1-1,0-1 1,1 0 0,0-1 0,9 6-1,-12-8-10,0-1 0,0 0 1,-1 1-1,1-1 0,0-1 0,0 1 0,0 0 0,0-1 0,0 1 0,0-1 0,0 0 0,0 0 0,0 0 0,0 0 0,0-1 0,0 1 0,0-1 0,0 0 1,0 0-1,0 0 0,0 0 0,0 0 0,-1-1 0,1 1 0,0-1 0,-1 0 0,0 0 0,3-2 0,9-9 23,0 0-1,-1-1 0,-1-1 1,0 0-1,-1 0 1,-1-1-1,0-1 1,-1 0-1,-1 0 1,-1 0-1,6-21 0,-11 30-18,7-22 123,17-39-1,-24 64-106,6-11 102,-8 16-121,0 0-1,0 0 1,0-1-1,0 1 1,0 0-1,0 0 1,0 0-1,0-1 1,0 1-1,0 0 0,0 0 1,0 0-1,0 0 1,0-1-1,1 1 1,-1 0-1,0 0 1,0 0-1,0 0 1,0-1-1,0 1 1,1 0-1,-1 0 1,0 0-1,0 0 1,0 0-1,0 0 0,1 0 1,-1 0-1,0 0 1,0 0-1,0-1 1,1 1-1,-1 0 1,0 0-1,0 0 1,0 0-1,1 0 1,-1 0-1,0 0 1,0 1-1,0-1 0,0 0 1,1 0-1,21 14 172,-9-1-134,0 1 0,-1 1 0,0 0 1,-1 0-1,14 28 0,-8-9 68,-2 0-1,-1 1 1,10 45 0,-21-72-58,-1-1-1,1 0 1,1 0 0,-1 0 0,8 11-1,-2-4 10,-8-13-57,0 0 0,0 0 0,0 0 0,0 0 0,0-1 0,0 1 0,0 0 0,0-1-1,0 1 1,0 0 0,1-1 0,-1 1 0,0-1 0,2 1 0,13 7 168,10 1 147,-23-8-318,0 1 1,0-1-1,0 0 0,0 0 0,0-1 1,1 1-1,-1-1 0,0 1 1,0-1-1,0 0 0,1 0 0,-1-1 1,0 1-1,0 0 0,0-1 1,0 0-1,0 0 0,1 0 1,-2 0-1,5-3 0,5-1-3,-1-1 0,0 0 0,19-16 0,-18 13 0,0-2 0,-1 1 0,0-1-1,-1-1 1,0 0 0,-1 0-1,11-20 1,-16 26 2,-1 0-1,-1-1 1,1 1-1,-1-1 0,0 1 1,0-1-1,-1 0 1,0 0-1,0 1 1,-1-1-1,0 0 1,0 0-1,0 0 0,-1 0 1,0 1-1,0-1 1,-1 0-1,-4-11 1,-3-7 27,6 18-10,0-1 1,0 1-1,-7-14 0,9 20-16,0 1-1,1-1 0,-1 1 0,1-1 1,-1 1-1,0-1 0,1 1 0,-1 0 1,0-1-1,0 1 0,1 0 0,-1-1 1,0 1-1,0 0 0,1 0 1,-1 0-1,0 0 0,0 0 0,0 0 1,1 0-1,-1 0 0,0 0 0,0 0 1,0 0-1,1 1 0,-1-1 0,0 0 1,0 0-1,1 1 0,-1-1 0,0 0 1,1 1-1,-2 0 0,-20 18 28,12-6-26,2 0-1,0 1 1,0-1-1,2 2 1,0-1-1,0 1 1,1 0-1,1 0 1,0 0 0,2 1-1,-3 21 1,5-30-8,0-1 1,0 1 0,1-1 0,0 1-1,0-1 1,0 0 0,1 1-1,0-1 1,0 0 0,0 0-1,1 0 1,0 0 0,0-1 0,0 1-1,1-1 1,0 0 0,0 0-1,7 6 1,-5-6-1,0 0 1,0-1-1,1 1 1,-1-1-1,1-1 1,0 0-1,0 1 0,0-2 1,1 1-1,-1-1 1,1-1-1,-1 1 0,1-1 1,0 0-1,9-1 1,6-1 24,0-2 0,-1 0 0,1-1 0,0-2 0,-1 0 1,0-1-1,-1-1 0,1-1 0,19-13 0,12-8-1562,92-71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09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1085 5016,'0'0'3325,"11"3"-3017,-2 0-234,-6-2-45,1 1 0,0-1 0,-1 0 1,1 0-1,0-1 0,0 1 0,0-1 1,-1 0-1,1 0 0,0 0 0,0 0 1,0-1-1,0 1 0,0-1 0,-1 0 1,1 0-1,6-3 0,3-3 115,1-1 0,-1-1 0,-1 0 0,0 0 0,0-1 0,-1-1 0,0 0 0,-1-1 0,0 1 0,-1-2 0,-1 0 0,1 0 0,7-18 0,-3 5 160,-1-1 0,-2-1-1,0 0 1,-2 0 0,-1-1 0,-1 0 0,2-36 0,-3 25 784,4 51-523,3 11-412,-1 2-100,0 1-1,-2 0 0,0 1 1,-2 0-1,-1 0 0,-1 1 1,-1-1-1,-2 1 0,0 0 1,-2 0-1,-5 41 0,5-65-40,-1 0-1,1 0 0,-1 0 0,0 0 1,0 0-1,0 0 0,0 0 1,-1 0-1,1-1 0,-1 1 1,0 0-1,1-1 0,-1 1 1,0-1-1,-1 0 0,1 0 1,0 0-1,-1 0 0,1 0 1,-1 0-1,0 0 0,1-1 1,-1 1-1,0-1 0,0 0 1,0 0-1,-4 1 0,-1-1 28,1 0-1,0 0 1,-1-1 0,1 0-1,0-1 1,-1 1-1,1-1 1,0-1-1,-1 1 1,-7-4-1,14 5-26,1 0 0,-1 0 0,0-1-1,1 1 1,-1 0 0,1 0 0,-1-1-1,1 1 1,-1 0 0,1-1 0,-1 1-1,1 0 1,-1-1 0,1 1-1,-1-1 1,1 1 0,-1-1 0,0 0-1,6-6 154,21-5-28,-20 10-148,136-46 26,-28 12-22,-94 27-1,-1 1 0,-1-2 1,0-1-1,0 0 0,-1-1 1,0-1-1,15-15 0,2-5-8,-1-2-1,27-39 0,-28 30 21,-2-2 0,-1-1 0,-3-1 0,-2-1 0,27-78 0,-43 101 7,-1 0 0,-2-1 0,4-42 0,-7 53 12,-2-1 0,0 1-1,-1 0 1,-1 0-1,-1-1 1,0 1 0,-6-19-1,8 32-9,-1-1-1,1 1 1,-1-1 0,0 1-1,0 0 1,0-1-1,0 1 1,0 0 0,-1 0-1,1 1 1,-4-4-1,5 6-8,0-1 0,1 1 0,-1-1 0,0 1 0,0-1 0,0 1 0,0 0 0,0-1 0,1 1 0,-1 0 0,0 0 0,0 0 0,0 0 0,0 0 0,0 0 0,0 0 0,0 0 0,0 0-1,-1 1 1,0 0-2,1-1 0,-1 1 0,0 0 0,1 0 0,-1 1 0,1-1 0,0 0 0,-1 0 0,1 1 0,0-1 0,0 1 0,0-1 0,-2 3-1,-10 17 3,1 1-1,1 0 0,0 0 1,2 1-1,-11 41 0,9-14-3,2 1 0,3 0 0,2 0 0,3 82 0,4-82 14,1 0-1,3 0 0,17 63 1,-19-97-2,0-1-1,9 18 1,-11-28-5,1 0 0,0 0 0,0 0 0,0 0 1,1-1-1,0 1 0,9 7 0,-1-2 14,-9-7-12,-1-1-1,1 0 0,0 0 1,-1 0-1,1 0 0,1 0 1,-1-1-1,0 0 0,1 0 1,8 3-1,-1-3 18,0 0 0,0 0 0,0-1 0,13-1 0,-20 0-14,0-1 0,0 0 0,1-1 0,-1 1 0,0-1-1,-1 0 1,1 0 0,0 0 0,-1-1 0,1 1-1,-1-1 1,5-4 0,0-1 6,0 0 1,-1 0-1,0-1 0,-1 0 1,0 0-1,0-1 0,-1 0 0,0 0 1,7-18-1,-9 20 4,-1 0 0,-1 0 0,1-1 0,-2 0 0,1 1 0,-1-1 0,0 0 0,-1 1 0,0-1 0,0 0 0,-1 0 0,0 1 0,-4-15 0,-7 6 76,11 16-74,0 0-1,0 0 0,1 0 0,-1 0 0,0 0 0,0 0 1,0-1-1,1 1 0,-1 0 0,1 0 0,-1-1 1,0-1-1,1-1 82,0 4-97,0-1 1,0 1 0,0-1 0,0 0-1,0 1 1,0-1 0,1 1 0,-1-1 0,0 0-1,0 1 1,0-1 0,1 1 0,-1-1-1,0 1 1,0-1 0,1 0 0,-1 1-1,1-1 1,-1 1 0,0 0 0,1-1-1,-1 1 1,1-1 0,-1 1 0,1 0 0,-1-1-1,1 1 1,0 0 0,-1 0 0,1-1-1,0 1 1,11-7 26,1 0 1,19-7-1,-2 1-4,-27 12-27,0 0 0,-1 0 0,1 0 0,0 0-1,0 1 1,0-1 0,0 1 0,0 0 0,0 0 0,0 0-1,0 0 1,0 0 0,0 1 0,0-1 0,-1 1-1,1 0 1,0 0 0,0 0 0,0 0 0,-1 0 0,1 1-1,-1-1 1,1 1 0,-1 0 0,1 0 0,-1 0-1,0 0 1,3 3 0,-1 0 5,0-1 1,-1 1-1,1 0 0,-1 1 1,0-1-1,0 1 0,0-1 1,-1 1-1,0 0 0,0 0 1,-1 0-1,2 10 0,9 131 82,-11-141-84,0 1 1,0-1-1,1 1 0,0-1 1,0 0-1,0 1 0,1-1 1,0 0-1,5 7 0,-6-10 1,1 1 0,0-1 0,0-1 0,0 1 0,0 0 0,1-1 0,-1 1 0,0-1 0,1 0 0,0 0 0,0-1-1,-1 1 1,1-1 0,0 0 0,0 0 0,6 1 0,-1-1 0,1-1-1,0 1 1,-1-2 0,1 0 0,0 0-1,-1 0 1,1-1 0,-1-1-1,0 1 1,0-2 0,0 1-1,0-1 1,0-1 0,13-8 0,10-9 18,-1-2 1,37-36 0,-52 45-16,78-74 17,-83 82-26,-10 7-1,0 0-1,0-1 0,0 1 0,0 0 0,1-1 0,-1 1 0,0-1 1,0 0-1,-1 1 0,1-1 0,0 0 0,0 0 0,0 0 1,0 1-1,-1-1 0,1 0 0,0 0 0,-1 0 0,1 0 1,-1 0-1,1 0 0,-1 0 0,1 0 0,0-3 0,-2 4 2,0-1-1,1 1 0,-1 0 1,0-1-1,0 1 0,1 0 1,-1-1-1,0 1 0,0 0 0,0 0 1,1 0-1,-1 0 0,0 0 1,0 0-1,0 0 0,0 0 1,1 0-1,-1 0 0,0 0 1,0 1-1,-1-1 0,-20 6 40,21-6-39,-14 6 22,0 1 0,1 0 0,0 1 0,1 1 0,0 0-1,0 0 1,-21 22 0,27-24-6,0 1 0,0 0 0,0 0 0,1 0 0,1 1 0,-1 0 0,1 0 0,-7 20 0,10-25-9,1 0-1,-1 1 1,1-1 0,0 1-1,0-1 1,1 0-1,-1 1 1,1 0 0,0-1-1,0 1 1,1-1-1,-1 1 1,1-1 0,0 1-1,0-1 1,0 0-1,1 1 1,0-1 0,-1 0-1,2 0 1,-1 0-1,5 6 1,-5-8-4,0 0 0,0 0 0,0-1 0,0 1-1,1-1 1,-1 1 0,0-1 0,1 0 0,-1 0 0,1 0 0,0 0 0,-1 0-1,1-1 1,0 1 0,-1-1 0,1 0 0,0 0 0,-1 0 0,1 0 0,0 0 0,-1-1-1,1 1 1,0-1 0,-1 1 0,1-1 0,0 0 0,3-2 0,-1 0-3,0 1-1,0-1 1,0 0 0,0 0 0,0-1 0,-1 1 0,0-1 0,1 0 0,-1 0 0,-1-1 0,1 1-1,3-7 1,1-3 2,-1-1 0,0 1 0,-1-1 0,-1-1 0,0 1 0,-1-1 0,-1 0 0,-1 1 0,2-30 0,-7 32 18,1 11-7,0 7 14,1 6-19,0 1 0,1-1 0,0 0 0,1 0 0,0 0 0,1 0 1,0 0-1,1 0 0,7 20 0,-7-23-5,0 1-1,0 0 1,1-1 0,0 0-1,1 0 1,0 0 0,0 0-1,1-1 1,0 0 0,0 0-1,0-1 1,1 1 0,11 7-1,-13-11-2,0 1 0,-1-1 0,2-1 0,-1 1 0,0 0 0,1-1 1,-1 0-1,1-1 0,-1 1 0,1-1 0,0 0 0,0 0 0,-1-1 0,1 0 0,0 0 0,0 0 0,0-1 0,-1 0 0,1 0 0,0 0 0,-1-1 0,1 0 0,-1 0 0,1 0 0,-1 0 0,0-1 0,0 0 0,7-6 0,10-7-35,0 0 0,26-28 1,-38 33 36,0 1 1,-1-2 0,-1 1 0,1-2 0,-2 1 0,8-17 0,-3 7 39,-9 18-35,-1 0 0,0 1 0,0-1 0,0 0 0,0 0 0,-1-1 0,1 1 0,-1 0 1,1-9-1,-29 76 91,25-56-100,0 1 1,1-1 0,0 1 0,0 0-1,1-1 1,0 1 0,1 0-1,-1-1 1,2 1 0,-1-1 0,1 1-1,0-1 1,0 0 0,1 1 0,0-1-1,0 0 1,8 11 0,-7-12-5,0-1 0,0 0 1,0 0-1,1 0 1,-1 0-1,1 0 0,0-1 1,1 0-1,-1 0 1,1-1-1,0 1 0,0-1 1,0-1-1,0 1 1,0-1-1,1 0 0,-1 0 1,1-1-1,-1 0 1,14 1-1,-8-3-1,0 0 1,-1-1-1,1-1 0,-1 0 0,0 0 1,1-1-1,-1 0 0,-1-1 0,14-8 1,0-1-11,-2-1 0,42-35 0,-38 24-1,-1-1-1,-1-1 1,-2-1-1,-1-1 1,18-34-1,-38 63 17,11-25 4,-12 25-1,0 0 0,0 0 0,0-1 0,0 1 0,1 0 0,-2-1 0,1 1 0,0 0 0,0 0 0,0-1 0,-1 1 0,1 0 0,0 0 0,-1 0 0,1-1 0,-1 1 0,0 0 0,1 0 0,-1 0 0,-1-1 0,2 2 0,-1-1 0,0 1 0,0 0 0,0-1 0,0 1 0,0 0 0,0 0 0,0 0 0,1 0 0,-1 0 0,0 0 0,0 0 0,0 0 0,0 0 0,0 0 0,0 0 0,0 1 0,0-1 0,1 0 0,-1 1 0,0-1 0,0 0 0,0 1 0,1-1 0,-1 1 0,0 0 0,0-1 0,1 1 0,-2 0 0,-25 22 28,26-22-27,-13 12 10,1 0 0,1 0 0,0 2-1,1-1 1,-12 21 0,18-27-14,1 1 0,0 0 0,1 0-1,0 0 1,0 1 0,1-1 0,0 1 0,0-1 0,1 1 0,1 0 0,0 18 0,0-26-4,0 0 1,1 1-1,-1-1 1,0 0-1,1 1 1,-1-1-1,1 0 1,0 0-1,0 0 1,-1 0-1,1 0 1,1 0-1,-1 0 1,0 0-1,0 0 1,1 0-1,-1 0 1,1-1-1,0 1 1,-1-1-1,1 1 1,0-1-1,0 0 1,0 1-1,0-1 1,0 0-1,0 0 1,0-1-1,0 1 1,1 0-1,-1-1 1,0 1-1,0-1 1,1 0-1,-1 0 1,0 0-1,0 0 1,5 0-1,-1-1-4,0 0 0,-1 0 0,1-1 0,0 0 0,-1 0 0,1 0 0,-1 0 0,0-1 0,0 0 1,0 0-1,0 0 0,0-1 0,7-7 0,-7 6 10,-1 0 0,1 0 0,-1 0 0,0-1 0,-1 0 0,1 1 0,-1-1 0,0 0 0,-1-1 0,0 1 0,0 0 0,0-1 1,0 1-1,-1-1 0,0 0 0,-1 1 0,1-1 0,-1 0 0,-2-12 0,-1 10 60,0 12-49,0 16-30,2-16 22,-101 584 72,71-477-53,25-92-19,-1-1 1,-1 0-1,0-1 0,-13 19 1,21-34-8,-1 0 0,0 0 1,1 0-1,-1 1 0,0-1 1,0 0-1,0 0 0,0-1 1,0 1-1,0 0 0,0 0 1,-1 0-1,1-1 0,0 1 0,0-1 1,-1 1-1,1-1 0,0 1 1,-1-1-1,1 0 0,0 1 1,-1-1-1,0 0 0,0 0 4,0-1 0,0 1-1,0-1 1,0 0 0,1 0-1,-1 1 1,0-1 0,1 0-1,-1 0 1,0-1 0,1 1-1,0 0 1,-1 0 0,-1-3-1,-3-3 15,1 0-1,0-1 1,0 0-1,0 0 1,-5-14-1,6 10 1,0 0 1,0 0-1,1 0 1,0-1-1,1 1 1,1-1-1,0 0 1,0 0-1,2 1 0,-1-1 1,2 0-1,0 1 1,0-1-1,1 1 1,0-1-1,1 1 1,11-21-1,-2 10-13,0 0 0,2 1 0,1 1 0,0 1 0,2 0 0,0 1 0,1 1 0,24-18 0,34-25-107,100-104 0,-142 128 86,-3-2 0,-1-1-1,-2-1 1,42-77 0,-27 30 64,-4-1 0,30-96-1,-53 101-19,-4 17-42,-11 54 1,0 0 1,0 0-1,-2 0 1,0-14-1,0 15-18,0 12 3,0 0 4,-1 0 24,1 1 0,-1-1 0,1 1 0,0-1 0,-1 1 0,1-1 0,-1 0 0,1 1 0,0 0 0,-1-1 0,1 1 0,0-1 0,0 1 0,0-1 0,-1 1 0,1 0 1,0-1-1,0 1 0,0-1 0,0 1 0,0 0 0,0 0 0,0 2-5,-25 211-102,17-121 64,-1 23-8,-9 70-6,6-120 40,2-15-29,2 0 1,0 56-1,3-79 26,29-64 20,6-23 71,3 1-1,61-82 1,-94 140-68,0-1-1,1 1 1,-1 0 0,0 0 0,0 0 0,0 0 0,0 0 0,0 0 0,1 0 0,-1-1 0,0 1 0,0 0-1,0 0 1,0 0 0,1 0 0,-1 0 0,0 0 0,0 0 0,0 0 0,1 0 0,-1 0 0,0 0-1,0 0 1,0 0 0,1 0 0,-1 0 0,0 0 0,0 0 0,0 0 0,0 0 0,1 1 0,-1-1 0,0 0-1,0 0 1,0 0 0,0 0 0,1 0 0,-1 0 0,0 0 0,0 1 0,0-1 0,0 0 0,0 0-1,0 0 1,0 0 0,1 1 0,6 14 11,5 20-3,-12-33-4,4 16 10,0 0 1,0 21-1,-4-27-12,1-1-1,1 0 1,-1 1-1,2-1 1,0 0-1,0 0 1,1 0-1,9 18 1,-4-12-11,-7-12 4,0 0 0,1-1 0,-1 1-1,1-1 1,0 0 0,6 7 0,-8-10 3,0-1 1,0 1-1,0 0 1,0-1-1,0 1 1,0-1-1,0 0 1,0 1 0,0-1-1,1 0 1,-1 0-1,0 0 1,0 1-1,0-1 1,0 0-1,0 0 1,0-1-1,1 1 1,-1 0-1,0 0 1,0-1-1,0 1 1,0 0-1,0-1 1,0 1 0,0-1-1,0 1 1,0-1-1,0 0 1,0 1-1,0-1 1,-1 0-1,1 0 1,0 1-1,0-1 1,1-2-1,17-19 11,-1 0-1,-1-2 1,17-31-1,-25 40 0,9-17 38,-1-1 1,-1-1-1,19-64 1,17-112 103,-24 92 13,-26 108-144,2-1 17,-1-1 1,-1 0-1,0 0 0,0 0 1,-1 0-1,0-1 1,-3-18-1,2 31-35,0 0 1,0 0 0,0 0-1,0 0 1,0 0-1,0 0 1,0 0-1,0 1 1,-1-1-1,1 0 1,0 0-1,0 0 1,0 0-1,0 0 1,0 0-1,0 0 1,-1 0-1,1 0 1,0 0-1,0 0 1,0 0-1,0 0 1,0 0-1,0 0 1,-1 0-1,1 0 1,0 0-1,0 0 1,0 0-1,0 0 1,0 0-1,0 0 1,-1 0-1,1 0 1,0 0-1,0 0 1,0 0-1,0-1 1,0 1-1,0 0 1,0 0-1,-1 0 1,1 0-1,0 0 1,0 0 0,0 0-1,0 0 1,0-1-1,0 1 1,0 0-1,0 0 1,0 0-1,0 0 1,0 0-1,0 0 1,0-1-1,0 1 1,0 0-1,0 0 1,0 0-1,0 0 1,0 0-1,0 0 1,0-1-1,0 1 1,0 0-1,0 0 1,0 0-1,0 0 1,-7 15 46,-5 27-39,0 13-2,2 0 0,-4 109 0,9-48-4,0-47-27,4 0 1,13 131-1,-11-191 18,1 0 0,-1 0 1,1-1-1,1 1 1,0 0-1,0-1 0,1 1 1,0-1-1,0 0 1,10 13-1,-7-12-31,7 6 73,-14-15-58,1 0 0,-1 0 0,1 0 0,-1 0 0,1 1-1,-1-1 1,1 0 0,-1 0 0,1 0 0,-1 0 0,1 0-1,-1 0 1,1 0 0,-1-1 0,1 1 0,-1 0 0,1 0 0,-1 0-1,1 0 1,-1-1 0,0 1 0,1 0 0,-1 0 0,1-1-1,-1 1 1,0 0 0,1-1 0,-1 1 0,0 0 0,1-1 0,-1 1-1,0-1 1,1 1 0,-1 0 0,0-1 0,0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0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12360,'0'0'1120,"81"-12"-872,-37 14-136,17 2 8,5-2-16,-1 2 0,-5-2-56,-9-2 0,-19-2-48,-8 2 0,-14 2-56,-8 2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10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9040,'0'0'128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10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7528,'0'0'664,"117"-59"-296,-20 35 0,11 6-24,13 10 0,-2 10 184,2 8 0,-6 8-48,-4 0 16,-2-1-136,0-5 0,-7-10-112,-5-10 16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11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11552,'0'0'3304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15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1 4312,'0'0'6788,"-2"13"-6536,-63 219 701,52-191-808,-10 30 310,-45 94 1,43-115 90,-34 98 0,57-144-479,1 0 1,0 0-1,0 0 0,0 0 0,1 1 1,-1-1-1,1 0 0,0 1 1,1 5-1,-1-9-50,0 0 0,1 0 0,-1 0 0,0-1 0,1 1 0,-1 0-1,1 0 1,-1 0 0,1-1 0,-1 1 0,1 0 0,0-1 0,-1 1 0,1 0 0,0-1 0,0 1 0,-1-1 0,3 1 0,-1 0-4,0 0 1,0-1 0,0 1 0,0-1 0,1 1-1,-1-1 1,0 0 0,0 0 0,0 0 0,5-1 0,23-5 63,-1-2 0,1-1 1,55-25-1,-17 6 12,-7 6 11,0 3-1,66-13 1,-102 28 310,47-2 1,-72 6-187,-5-11-2384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16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1 157 7936,'0'0'1193,"10"-4"-1034,47-17 146,0 2 1,2 3-1,0 2 1,0 3-1,73-4 1,68-4 1237,-163 15-1140,15-3 1073,-49 6-1575,0 0 0,0 0 0,0 0 0,0-1 0,-1 1 0,1-1 0,0 0 0,-1 1 0,1-1 0,-1 0 0,1-1 0,-1 1 0,3-4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46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9848,'0'0'3121,"13"2"-2537,54 1 668,75-7 0,200-9 2421,-308 10-2821,48-8 1,-4-1-2914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17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0 7232,'0'0'614,"-2"13"-596,-10 83-69,-90 557 3590,73-527-2568,23-107-730,0 0 1,-1 0-1,-1-1 0,-14 24 0,1 4 568,21-46-796,0 0 0,0 0 0,0 0 1,0 0-1,0 1 0,0-1 0,0 0 0,0 0 0,-1 0 0,1 0 0,0 1 0,0-1 0,0 0 0,0 0 0,0 0 0,0 0 0,0 0 0,0 1 1,0-1-1,0 0 0,0 0 0,-1 0 0,1 0 0,0 0 0,0 0 0,0 0 0,0 1 0,0-1 0,0 0 0,-1 0 0,1 0 0,0 0 0,0 0 1,0 0-1,0 0 0,-1 0 0,1 0 0,0 0 0,0 0 0,0 0 0,0 0 0,-1 0 0,1 0 0,0 0 0,0 0 0,0 0 0,0 0 0,0 0 1,-1 0-1,1 0 0,0 0 0,0 0 0,0-1 0,0 1 0,0 0 0,-1 0 0,1 0 0,0 0 0,0 0 0,0 0 0,0-1 0,0 1 12,-1-1 0,1 1 0,0-1 0,0 0-1,0 1 1,0-1 0,0 0 0,0 1 0,0-1-1,0 1 1,0-1 0,0 0 0,1 1 0,-1-1-1,0 0 1,0 1 0,0-1 0,1 0 0,39-80 512,-25 48-347,29-47 0,-41 75-175,16-25 161,1 2 0,34-38-1,-54 66-167,1-1-1,-1 1 1,1-1-1,-1 1 0,1-1 1,0 0-1,-1 1 0,1 0 1,0-1-1,-1 1 0,1-1 1,0 1-1,-1 0 0,1-1 1,0 1-1,0 0 0,-1 0 1,1 0-1,0 0 0,0 0 1,-1-1-1,1 1 0,0 1 1,0-1-1,-1 0 0,2 0 1,-1 1 0,0-1 0,0 1 0,0 0 0,0 0 0,0 0 0,0 0 0,0 0 0,-1 0 0,1 0 0,0 0 0,-1 0 0,1 0 0,-1 0 0,1 0 0,0 2 0,1 7 27,1 0 0,-1 0 0,1 13 0,-3-16-14,21 139 267,-20-140-268,0-1 0,0 1 0,1-1 0,-1 1 0,1-1 0,0 0 1,1 0-1,-1 0 0,1 0 0,0-1 0,0 1 0,1-1 0,-1 1 0,1-1 0,0 0 0,0-1 0,0 1 0,9 5 0,-6-5-7,1 0 0,0-1 1,0 0-1,0 0 0,0-1 1,1 0-1,-1-1 0,1 1 0,-1-1 1,1-1-1,10 0 0,-7-1 5,1-1 0,-1 0 0,0 0-1,0-2 1,0 1 0,0-1-1,15-8 1,-4 0 43,-1-1 0,32-24-1,-43 29-26,-2-1-1,1 1 1,-1-1-1,14-19 0,-20 24-17,0 0 0,0 0-1,-1-1 1,1 1 0,-1 0-1,0-1 1,-1 0 0,1 1-1,-1-1 1,0 0-1,0 0 1,-1 0 0,1 0-1,-1 0 1,0-7 0,-1 10-10,1-1 1,0 1-1,-1 0 1,0 0 0,1-1-1,-1 1 1,0 0-1,0 0 1,0 0 0,0 0-1,-1 0 1,1 0-1,0 1 1,-1-1-1,0 0 1,1 1 0,-1-1-1,0 1 1,0-1-1,1 1 1,-1 0-1,0 0 1,0 0 0,-1 0-1,1 0 1,0 0-1,0 0 1,0 1 0,-1-1-1,1 1 1,0 0-1,0 0 1,-1 0-1,1 0 1,0 0 0,-1 0-1,1 0 1,0 1-1,0-1 1,-1 1-1,1 0 1,0 0 0,0-1-1,-4 4 1,-3 0 0,1 1 0,0 1-1,0 0 1,0 0 0,1 0 0,0 1 0,0 0 0,1 1 0,0-1 0,0 1 0,0 1 0,-7 14 0,11-18-11,-1 1 0,1 0 1,0-1-1,0 1 1,1 0-1,-1 0 0,2 0 1,-1 0-1,0 0 0,1 0 1,0 0-1,1 0 1,-1 0-1,1 0 0,0 0 1,1 0-1,-1 0 0,1 0 1,0-1-1,1 1 1,-1-1-1,5 7 0,-1-4 8,1 0-1,-1-1 1,1 1-1,1-1 1,-1-1-1,1 0 0,0 0 1,1 0-1,-1-1 1,1 0-1,0-1 0,0 0 1,1 0-1,-1-1 1,17 3-1,-18-4 8,-1-1-1,0 0 1,1-1 0,-1 0-1,0 0 1,1 0-1,-1-1 1,0 0 0,1 0-1,-1-1 1,0 0-1,0 0 1,0-1 0,0 0-1,-1 0 1,1 0-1,-1-1 1,1 0 0,-1-1-1,-1 1 1,1-1-1,6-7 1,18-23 19,38-57 0,-56 72-3,0-1 1,-2 0-1,0 0 1,13-44-1,-22 52 88,-7 19-69,-10 20 9,8-8 2,1-1 0,0 1-1,2 1 1,0-1 0,1 1-1,1 0 1,0 0 0,2 0-1,0 25 1,2-39-39,-1-1 0,1 0 1,0 1-1,0-1 0,0 0 0,1 1 0,-1-1 0,1 0 1,0 0-1,0 0 0,0 0 0,1-1 0,0 1 1,-1 0-1,1-1 0,0 0 0,1 0 0,-1 0 0,6 4 1,-6-5-9,1 0 0,-1 0 0,0-1 0,0 1 0,1-1 1,-1 0-1,1 0 0,-1 0 0,1 0 0,-1-1 0,1 0 0,-1 1 1,1-1-1,0 0 0,-1-1 0,1 1 0,-1-1 0,1 1 0,-1-1 1,1 0-1,-1-1 0,1 1 0,-1 0 0,5-4 0,23-15 23,-2-2-1,0-1 0,-2-2 0,0 0 0,36-46 1,-32 43-9,-8 9 49,-22 19-68,-1 0 0,1 1 0,0-1 1,-1 0-1,1 1 0,0-1 0,0 0 0,-1 1 0,1-1 1,-1 1-1,1-1 0,0 1 0,-1 0 0,1-1 0,-1 1 1,1-1-1,-1 1 0,0 0 0,1 0 0,-1-1 0,0 1 1,1 0-1,-1-1 0,0 1 0,0 1 0,11 21 29,-10-19-31,4 12 18,1 0 0,1 0 0,12 20 0,-16-31-13,0-1-1,0 0 0,0 0 1,1 0-1,0 0 1,0 0-1,0-1 0,0 1 1,1-1-1,-1 0 0,1-1 1,0 1-1,0-1 1,0 0-1,5 2 0,-3-2-3,-1 0 1,1-1-1,0 0 0,-1 0 0,1 0 0,0-1 0,0 1 0,0-2 0,-1 1 0,1-1 1,0 0-1,0 0 0,-1-1 0,1 0 0,-1 0 0,0-1 0,1 0 0,-1 0 1,0 0-1,0-1 0,-1 0 0,7-5 0,-6 5-247,16-16 502,-14 5-3480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17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12056,'0'0'1056,"32"-68"-1280,10 37 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22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254 837 4120,'0'0'5168,"-11"3"-4735,2 0-389,-14 4 352,-1 2 1,1 0 0,-28 16 0,37-16-158,1 0 0,0 1 0,1 0 0,-14 15 0,22-22-173,1 1 0,0 0 0,0 0 0,0 0 0,1 0 0,-1 0 0,1 0 0,0 1 0,0-1 0,0 1 0,1-1 0,0 1 0,0 0 0,0 0 0,0 0 0,1-1 0,0 1 0,0 6 0,0-9-42,1 0 0,-1-1 1,1 1-1,0 0 0,-1-1 0,1 1 1,0-1-1,0 1 0,0-1 0,0 0 1,0 1-1,0-1 0,1 0 1,-1 0-1,0 0 0,1 0 0,-1 0 1,0 0-1,1 0 0,-1 0 0,1 0 1,0-1-1,-1 1 0,1-1 0,0 1 1,-1-1-1,1 0 0,0 1 0,-1-1 1,1 0-1,3 0 0,3 0 14,1-1-1,-1 1 1,0-1-1,0-1 1,11-2-1,-8 0-6,-1 0 0,1 0 0,-1-1 0,0 0 0,0-1 0,0 0 0,-1-1-1,0 0 1,13-13 0,-10 8-1,0-2-1,-1 0 1,-1 0-1,0-1 1,12-25-1,-6 1 16,-1 1-1,-2-2 0,-2 0 1,9-64-1,-12 54 30,-3-1-1,-2 1 1,-3-1 0,-10-94-1,7 127-2,-9-36 0,10 49-48,1 0 0,-1 0 0,0 0 1,-1 1-1,1-1 0,-1 0 0,0 1 0,0 0 0,0 0 0,-1 0 0,-7-7 0,10 11-19,1-1-1,-1 1 1,1 0 0,-1 0 0,1-1 0,-1 1-1,0 0 1,1 0 0,-1 0 0,1 0-1,-1 0 1,0-1 0,1 1 0,-1 0 0,0 1-1,1-1 1,-1 0 0,1 0 0,-1 0-1,0 0 1,1 0 0,-1 1 0,1-1 0,-1 0-1,1 0 1,-1 1 0,0-1 0,1 0-1,-1 1 1,1-1 0,0 1 0,-1-1 0,0 1-1,-15 21 70,11-15-61,-3 6 3,1 1 0,0 0 0,1 0-1,1 1 1,0 0 0,1 0 0,0 0-1,2 0 1,-1 0 0,2 1 0,0 22 0,3 13 38,2 1 0,12 57 0,-7-57 21,2-2 0,2 1 0,3-2 0,41 91 0,-52-132-55,0 1 0,1-1-1,0 1 1,0-2 0,1 1 0,0-1 0,1 0 0,11 8 0,-14-10-4,1-2 0,0 1 0,0-1 1,0 0-1,0 0 0,0 0 0,1-1 0,-1 0 1,1 0-1,-1-1 0,1 0 0,0 0 0,9 0 0,-7-2 8,0-1 0,0 0 0,0 0 0,0-1 0,0 0 0,-1 0 0,1-1 0,-1 0 0,0-1-1,0 0 1,-1 0 0,1-1 0,-1 0 0,0 0 0,-1 0 0,1-1 0,-2 0 0,10-14 0,-8 11 8,-1 0 0,0 0 1,-1-1-1,0 1 1,0-1-1,-1-1 1,-1 1-1,0-1 1,0 1-1,-2-1 0,1 0 1,-1 0-1,-1 1 1,-1-13-1,1 18-3,-1 1 0,0 0 0,0 0 0,-1 0 0,0 0 0,0 0 0,0 0 0,0 0 0,-1 1 0,0-1 0,0 1 0,-6-8 0,7 11-17,1-1-1,-1 1 1,0 0 0,1-1 0,-1 1 0,0 0-1,0 0 1,0 0 0,0 0 0,0 0 0,0 1-1,0-1 1,0 1 0,-1-1 0,1 1 0,0 0-1,0 0 1,0 0 0,-1 0 0,1 0 0,0 0-1,0 1 1,0-1 0,0 1 0,0-1 0,-1 1-1,1 0 1,0 0 0,0 0 0,1 0 0,-1 0-1,-3 2 1,-2 2 8,0 0-1,-1 0 1,2 1-1,-1 0 0,-10 12 1,15-15-14,0 0 0,0 0 0,1 0 1,-1 1-1,1-1 0,-1 0 0,1 1 0,0-1 0,0 1 1,1 0-1,-1-1 0,1 1 0,0-1 0,0 1 0,0 0 1,0 4-1,2-1 14,-1-1 0,1 1-1,0 0 1,0-1 0,1 0 0,0 0 0,0 0 0,1 0 0,-1 0 0,1 0-1,0-1 1,1 0 0,-1 0 0,1 0 0,0 0 0,1-1 0,-1 0 0,1 0-1,-1 0 1,1-1 0,0 1 0,1-2 0,-1 1 0,11 3 0,-12-6 8,1 1 0,-1-1 0,0 0 0,0 0 0,0 0 0,0-1 0,0 1 1,1-1-1,-1-1 0,-1 1 0,1-1 0,9-3 0,-2-2 30,-1 0-1,0-1 1,14-12 0,-16 12-19,1 0 0,-1 1 1,1 0-1,1 1 1,17-9-1,-20 12 26,-8 2-60,1 1 0,-1-1 1,1 1-1,-1 0 0,1-1 1,-1 1-1,1 0 0,0 0 1,-1 0-1,1-1 0,-1 1 1,1 0-1,0 0 0,-1 0 0,1 0 1,-1 0-1,1 0 0,0 0 1,-1 0-1,1 0 0,-1 0 1,1 0-1,0 0 0,-1 1 1,1-1-1,-1 0 0,1 0 0,-1 1 1,1-1-1,-1 0 0,1 1 1,-1-1-1,1 0 0,-1 1 1,1-1-1,-1 1 0,0-1 1,1 1-1,-1-1 0,0 1 1,1-1-1,-1 1 0,0-1 0,1 1 1,-1-1-1,0 1 0,0 0 1,6 14 22,-1 0 1,0 1-1,-1-1 1,-1 1-1,0 0 0,0 20 1,-2-29-20,6 112 193,-4-103-139,-3-16-60,0 0 1,0 1-1,1-1 0,-1 0 0,0 0 1,0 0-1,0 0 0,0 0 0,0 0 1,0 0-1,0 1 0,1-1 0,-1 0 1,0 0-1,0 0 0,0 0 1,0 0-1,0 0 0,1 0 0,-1 0 1,0 0-1,0 0 0,0 0 0,0 0 1,1 0-1,-1 0 0,0 0 0,0 0 1,0 0-1,0 0 0,0 0 0,1 0 1,-1 0-1,0 0 0,0 0 0,0 0 1,0-1-1,0 1 0,1 0 0,-1 0 1,0 0-1,0 0 0,0 0 1,0 0-1,16-25 112,-14 22-121,39-80 111,43-72 97,-82 152-197,3-5 13,0 0-1,0 1 0,1-1 0,0 1 0,0 1 0,14-12 0,-20 17-15,1 1 0,-1 0 0,1-1 1,-1 1-1,1 0 0,-1 0 0,1-1 0,-1 1 0,1 0 0,-1 0 0,1 0 0,-1 0 0,1 0 0,-1 0 0,1 0 0,-1 0 0,1 0 0,-1 0 0,1 0 0,-1 0 0,1 0 0,-1 0 0,1 0 1,-1 0-1,1 0 0,-1 1 0,1-1 0,0 0 0,8 16 13,-4 27-28,-4-35 1,1 16-2,-1-9 2,0-1-1,1 1 1,1-1-1,4 15 0,-6-26 15,0 1 0,1-1-1,-1 0 1,1 0 0,-1 0 0,1 0-1,0 0 1,0 0 0,1 0 0,-1-1-1,0 1 1,1-1 0,0 0 0,-1 1-1,1-1 1,0-1 0,0 1 0,0 0-1,1-1 1,-1 1 0,0-1 0,4 1-1,0 0 4,-1-1-1,0 0 0,0 0 0,0-1 0,1 1 1,-1-1-1,0-1 0,0 1 0,1-1 0,-1 0 1,0-1-1,0 1 0,0-1 0,0-1 0,0 1 1,-1-1-1,1 0 0,-1 0 0,1 0 0,-1-1 1,0 0-1,-1 0 0,1 0 0,-1-1 0,1 1 1,-1-1-1,-1 0 0,1 0 0,4-10 0,9-16 71,-2 0-1,-1-1 0,-2 0 1,16-64-1,-23 78-2,-5 18-71,0 0 1,0 0-1,0 0 1,0 0-1,0 0 1,0 0-1,0 0 1,0 0-1,0 0 1,0 0-1,0-1 1,0 1-1,0 0 1,0 0-1,0 0 0,0 0 1,0 0-1,0 0 1,0 0-1,0 0 1,0 0-1,0 0 1,0 0-1,0 0 1,1-1-1,-1 1 1,0 0-1,0 0 1,0 0-1,0 0 0,0 0 1,0 0-1,0 0 1,0 0-1,0 0 1,0 0-1,0 0 1,0 0-1,0 0 1,1 0-1,-1 0 1,0 0-1,0 0 1,0 0-1,0 0 0,0 0 1,0 0-1,0 0 1,0 0-1,0 0 1,0 0-1,0 0 1,1 0-1,-1 0 1,0 0-1,0 0 1,0 0-1,0 0 1,0 0-1,0 0 0,0 0 1,0 0-1,0 0 1,0 0-1,0 0 1,0 0-1,0 1 1,3 24-2,-1-10-4,1 31-13,-1 0 0,-2 1 0,-2-1 0,-14 78 0,16-123 19,0 0 0,0 0 0,0 0 0,0 0 0,-1 0 1,1 0-1,0 0 0,-1-1 0,1 1 0,-1 0 0,1 0 1,-1-1-1,1 1 0,-1 0 0,1 0 0,-1-1 1,0 1-1,0-1 0,1 1 0,-1-1 0,0 1 0,0-1 1,1 1-1,-2 0 0,0-1 0,0 0 1,1 0-1,-1 0 0,1 0 1,-1 0-1,1 0 0,-1 0 1,1-1-1,-1 1 0,1-1 1,-1 1-1,1-1 1,-2 0-1,-6-4 10,1 0 0,0 0 1,-12-12-1,15 14 1,-15-11 11,16 12-10,0-1 0,0 1 0,0-1 0,0 0 0,1 0 0,-1 0 0,1-1 0,0 1 0,-4-5 0,7 7-21,19 2-30,-7 1 37,2 2 1,-1-2 0,0 0 0,1 0 0,-1-1-1,17-1 1,8-2 0,-31 3 0,0-1 0,1 0 0,-1-1 0,0 1 0,0-1 0,0-1 0,0 1 0,0-1 0,0-1 0,0 1 0,-1-1 0,1 0 0,-1-1 0,11-7 0,2-5-14,0-2 0,18-21 0,-30 31 8,-1 0 0,0-1 1,0 0-1,-1 0 0,-1 0 0,1 0 0,-2-1 0,4-11 1,-6 8-25,-1 11 16,0 8 8,-5 62 22,3-49-6,1 0 1,0 0-1,4 33 1,-2-47-6,-1 1 3,1 0 0,0 0 0,1-1 0,-1 1 0,1-1 0,3 7 0,-5-11-6,1 0 0,0 0-1,-1 0 1,1 0-1,0 0 1,0 0-1,0-1 1,0 1 0,0 0-1,0 0 1,0-1-1,0 1 1,0 0-1,0-1 1,0 1 0,0-1-1,0 1 1,1-1-1,-1 0 1,0 0 0,0 1-1,1-1 1,-1 0-1,0 0 1,0 0-1,0 0 1,1 0 0,-1-1-1,0 1 1,0 0-1,1 0 1,-1-1 0,0 1-1,0-1 1,1 0-1,12-5-5,-1-1 0,0 0-1,0-1 1,0 0 0,-1-1-1,-1-1 1,0 0-1,0 0 1,-1-1 0,15-20-1,2-7-21,-1-2 0,20-46 0,-11 17 7,34-94 0,-54 121 34,-3 0 1,-1-1-1,-2-1 0,-1 0 0,1-78 0,-9 97-10,1 1-22,-2-1 1,-6-41-1,7 65 16,0 0-1,0 0 1,0 0 0,0 0 0,-1 0 0,1-1 0,0 1 0,-1 0-1,1 0 1,-1 0 0,1 0 0,-1 1 0,0-1 0,1 0 0,-1 0-1,0 0 1,0 0 0,1 1 0,-1-1 0,0 0 0,0 1 0,0-1-1,0 0 1,0 1 0,0-1 0,0 1 0,0 0 0,0-1 0,0 1-1,0 0 1,-1 0 0,1 0 0,0-1 0,0 1 0,0 0 0,0 1 0,0-1-1,0 0 1,0 0 0,0 0 0,-1 1 0,1-1 0,0 0 0,0 1-1,0-1 1,0 1 0,0-1 0,0 1 0,1 0 0,-1-1 0,0 1-1,0 0 1,0 0 0,-1 1 0,-3 3-8,0 1 0,1 0 0,-1 0 1,1 0-1,0 0 0,1 1 0,-1 0 0,-2 9 0,0 5-19,-6 33-1,5-20-2,1-1 1,2 0 0,-1 48-1,8 72-69,24 151-158,-27-300 254,0-1 0,1 1 1,0 0-1,0-1 0,0 1 1,0 0-1,0-1 1,1 0-1,-1 1 0,1-1 1,0 0-1,0 0 0,0 0 1,1 0-1,-1 0 0,1 0 1,-1 0-1,1-1 1,0 0-1,0 1 0,6 2 1,-6-3 19,1-1 0,-1 0 0,1 0 0,0 0 0,-1 0 0,1 0 0,0-1 0,0 1 0,-1-1 0,1 0 0,0-1 0,0 1 0,0 0 0,-1-1 0,1 0 0,4-1 0,5-3-2,0-1 0,0 0 0,13-9 0,17-8 35,-12 6 0,7-4 7,-35 20-40,-1 0-1,0 1 1,1-1 0,-1 0-1,1 1 1,-1 0 0,1-1-1,-1 1 1,1 0 0,-1 0-1,1 1 1,-1-1 0,0 0-1,4 2 1,-5-1-1,1 0 0,0 0 0,-1 0 0,1 0 0,-1 0 0,1 1 0,-1-1 0,1 0 0,-1 1 0,0-1 0,0 1 0,0 0 0,0-1 0,0 1 0,0 0 0,0 0 0,0 0 0,-1-1 0,1 1 1,0 3-1,5 45 159,-5-36-120,1 3 10,-2-9 10,1 0 0,0 0 1,0 0-1,1 0 0,0-1 0,5 14 0,-7-21-67,0 1 0,0-1 0,1 0 0,-1 1 0,0-1 1,0 0-1,0 1 0,1-1 0,-1 0 0,0 0 0,0 0 0,1 1 1,-1-1-1,0 0 0,1 0 0,-1 0 0,0 1 0,1-1 1,-1 0-1,0 0 0,1 0 0,-1 0 0,0 0 0,1 0 1,-1 0-1,0 0 0,1 0 0,-1 0 0,1 0 0,-1 0 0,0 0 1,1 0-1,-1 0 0,0 0 0,1 0 0,-1-1 0,0 1 1,1 0-1,-1 0 0,0 0 0,0-1 0,1 1 0,-1 0 0,0 0 1,0 0-1,1-1 0,-1 1 0,0 0 0,0-1 0,1 1 1,-1 0-1,0-1 0,0 1 0,13-23 63,-9 16-37,97-155 408,-101 163-438,0-1-1,0 0 0,-1 0 1,1 1-1,1-1 1,-1 0-1,0 0 0,0 1 1,0-1-1,0 0 1,0 0-1,0 1 0,0-1 1,0 0-1,0 0 1,0 1-1,0-1 0,1 0 1,-1 0-1,0 0 1,0 1-1,0-1 0,0 0 1,1 0-1,-1 0 1,0 0-1,0 1 0,1-1 1,-1 0-1,0 0 1,0 0-1,0 0 0,1 0 1,-1 0-1,0 0 1,0 0-1,1 0 0,-1 0 1,0 0-1,1 0 1,-1 0-1,0 0 0,0 0 1,1 0-1,-1 0 0,0 0 1,0 0-1,1 0 1,-1 0-1,0 0 0,0 0 1,0 0-1,1-1 1,-1 1-1,0 0 0,0 0 1,0 0-1,1 0 1,-1-1-1,0 1 0,0 0 1,0 0-1,0 0 1,1-1-1,-1 1 0,0 0 1,0-1-1,3 25 13,-3 15 3,-2 0 0,-1 0 0,-16 69 0,-41 115-29,41-164 1,-30 67 0,47-123 6,0 1-1,0-1 1,0 0 0,0 1-1,0-1 1,0 0-1,-1-1 1,0 1 0,-4 3-1,6-5 6,0 0-1,0-1 1,0 1-1,0 0 0,0-1 1,-1 1-1,1-1 1,0 0-1,0 1 0,0-1 1,-1 0-1,1 0 0,0 0 1,0 0-1,-1 0 1,1 0-1,0 0 0,0 0 1,-1 0-1,1-1 1,0 1-1,0-1 0,0 1 1,-1 0-1,1-1 1,0 0-1,0 1 0,0-1 1,0 0-1,0 0 0,0 1 1,-1-2-1,-3-4 9,0 1 0,0 0-1,1-1 1,0 0 0,0 0 0,0-1-1,1 1 1,-3-8 0,-16-57 87,21 67-87,-1-1-6,1 0-1,1 0 0,-1 0 1,1 0-1,0 0 0,0 0 1,0-1-1,1 1 1,-1 0-1,1 0 0,1 0 1,2-8-1,0 5 4,-1 1 1,2-1-1,-1 1 0,1 0 1,0 0-1,12-12 0,1 2 6,2 0-1,0 2 0,1 0 1,23-12-1,-34 22-11,5-5-8,0 1 0,1 0 1,1 2-1,-1 0 0,1 0 0,25-5 1,53 1-47,-34 5 28,-49 3-48,0 0 1,0-1 0,0-1 0,0 0 0,-1-1 0,0 0-1,18-13 1,-28 18 32,1 0 0,-1 1-1,0-1 1,0 0-1,0 0 1,-1 0 0,1 0-1,0 0 1,0 0-1,0 0 1,-1 0 0,1 0-1,0 0 1,-1 0 0,1 0-1,-1-1 1,0 1-1,1 0 1,-1 0 0,0-1-1,0 1 1,0 0 0,1 0-1,-1-1 1,-1 1-1,1 0 1,0-1 0,0 1-1,-1-2 1,-5-13-3471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2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9240,'0'0'478,"14"-2"-228,3-2-172,-3 0-8,-1 2-1,1 0 0,-1 0 1,18 1-1,224 8 1547,-223-6-1369,96-5 814,-110 3-863,-1-2 0,0 0-1,0-1 1,0 0 0,20-9 0,-34 12-1978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22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9744,'0'0'88,"78"-2"-440,-31-12 104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27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0 639 5920,'0'0'6214,"11"-12"-5755,-2 2-359,8-8 147,-2-1 1,25-37 0,-27 34-71,1-3 102,2 1-1,26-34 1,-20 30-46,-2-1 0,-1 0 0,17-38 0,-13 24 39,-17 33-143,-2-1 0,0 0-1,0 0 1,-1 0 0,0-1 0,-1 1 0,0-1 0,-1 1-1,0-1 1,-1-11 0,0 22-77,0-1 0,0 1 0,0 0 0,0-1 0,0 1 0,0 0-1,-1-1 1,1 1 0,0 0 0,-1 0 0,1-1 0,-1 1 0,1 0 0,-1 0 0,0-2 0,-5 5 260,0 12-104,3-4-176,1 0 0,0 0 0,1 0 0,0 0 0,0 1 0,1-1 0,1 0 0,-1 0 0,2 0 0,-1 0 0,2 0 0,-1 0 0,1 0 0,1-1 0,7 16 0,-5-13-6,1 1 1,0-1-1,1 0 1,1-1-1,0 0 1,0 0 0,1-1-1,1 0 1,0-1-1,19 13 1,-26-19-16,-1-1 1,1 0 0,-1 0 0,1-1-1,0 1 1,-1-1 0,1 0 0,0 0-1,0 0 1,0 0 0,0-1-1,0 1 1,0-1 0,0 0 0,0-1-1,0 1 1,0-1 0,0 1-1,0-1 1,0 0 0,0 0 0,0-1-1,-1 1 1,1-1 0,0 0 0,-1 0-1,1 0 1,-1-1 0,0 1-1,0-1 1,0 0 0,4-4 0,6-9 59,0 0 0,-1-1 1,-1-1-1,18-37 1,-16 31-35,19-45 85,-25 51-22,0 0-1,2 0 1,0 1-1,23-31 1,-32 47-94,1 1-1,-1 0 1,0 0 0,0 0-1,0-1 1,0 1 0,1 0 0,-1 0-1,0 0 1,0 0 0,0-1-1,1 1 1,-1 0 0,0 0-1,0 0 1,0 0 0,1 0-1,-1 0 1,0 0 0,0 0 0,1 0-1,-1 0 1,0 0 0,0 0-1,1 0 1,-1 0 0,0 0-1,0 0 1,1 0 0,-1 0-1,0 0 1,0 0 0,1 0 0,-1 0-1,0 0 1,0 0 0,0 1-1,1-1 1,6 12 89,2 19-23,-8-28-53,21 128 246,-20-111-155,-1 0-1,-1 1 1,-1-1 0,-5 34-1,5-53-97,1 0 0,0-1 0,0 1 0,-1 0 0,1-1 0,0 1-1,0-1 1,0 1 0,0 0 0,0-1 0,0 1 0,0-1 0,0 1 0,0 0 0,0-1 0,0 1 0,0-1 0,0 1 0,0 0 0,1-1-1,-1 1 1,0-1 0,0 1 0,1-1 0,-1 1 0,0-1 0,1 1 0,-1-1 0,1 1 0,0 0 0,3-9 338,113-163 59,-94 143-322,0 1 1,1 2-1,52-43 1,-74 67-85,1-2 19,0 1 0,0 0-1,0 0 1,1 0-1,6-3 1,-10 5-17,1 0 0,0 0 0,-1 0 1,1-1-1,0 1 0,-1 0 0,1 1 1,-1-1-1,1 0 0,0 0 0,-1 0 1,1 0-1,-1 0 0,1 0 0,0 1 1,-1-1-1,1 0 0,-1 1 0,1-1 1,-1 0-1,1 1 0,-1-1 0,1 1 1,-1-1-1,1 0 0,-1 1 1,0-1-1,1 1 0,-1-1 0,0 1 1,1 0-1,-1-1 0,0 1 0,0-1 1,1 1-1,-1-1 0,0 1 0,0 0 1,0-1-1,0 1 0,0 1 0,5 23 65,1 34 0,-4-35-26,0-1 0,8 26 0,-10-46-46,1 1 1,1-1-1,-1 0 0,0 1 0,1-1 0,0 0 0,0 0 0,0 0 1,0 0-1,0 0 0,4 3 0,-5-5 1,0 0 1,1 0-1,-1 0 0,1-1 1,-1 1-1,1 0 1,-1 0-1,1-1 0,-1 1 1,1-1-1,0 1 0,-1-1 1,1 0-1,0 0 0,-1 0 1,1 0-1,0 0 1,0 0-1,-1 0 0,1 0 1,0-1-1,-1 1 0,1-1 1,-1 1-1,4-2 1,27-14 29,-1-1 1,-1-2 0,39-30-1,9-4 42,-45 40 18,-32 13-87,-1 0-1,0 0 1,1-1-1,-1 1 0,1 0 1,-1 0-1,1 0 1,-1 0-1,1 0 0,-1 0 1,1 0-1,-1 0 1,1 0-1,-1 0 1,1 0-1,-1 0 0,1 0 1,-1 0-1,1 0 1,-1 0-1,0 0 1,1 1-1,-1-1 0,1 0 1,-1 0-1,1 0 1,-1 1-1,0-1 0,1 0 1,-1 1-1,1-1 1,-1 0-1,0 1 1,0-1-1,1 1 0,0 0-4,0 1 0,0-1-1,-1 0 1,1 0 0,0 0-1,-1 1 1,1-1 0,-1 0 0,1 0-1,-1 1 1,0-1 0,1 2-1,-28-8-50,20 4 58,0 1 0,1 0 0,-1 0 0,0 1 0,0 0 1,1 0-1,-1 0 0,1 1 0,-1 0 0,1 0 0,-1 1 0,1-1 1,0 2-1,-10 6 0,12-8-2,1 1 1,0-1-1,0 1 0,1 0 1,-1 0-1,1 0 1,-1 0-1,1 0 0,0 1 1,0-1-1,0 0 1,1 1-1,-1 0 0,1-1 1,0 1-1,0 0 0,0 0 1,0 0-1,1 0 1,-1-1-1,1 1 0,0 0 1,1 0-1,-1 0 0,0 0 1,3 7-1,-1-4-2,1 0 0,0 0 0,0 0 1,0-1-1,1 1 0,0-1 0,0 0 0,1 0 0,-1-1 0,1 1 0,1-1 0,-1 0 0,1 0 0,6 4 0,-4-4 0,0-1-1,0 1 1,0-1-1,1-1 1,0 1 0,-1-1-1,1-1 1,0 0-1,0 0 1,17 1-1,3-2-35,38-3 0,-59 1 32,0 0-1,0-1 1,-1 0 0,1 0-1,0 0 1,-1-1-1,1 0 1,-1-1 0,11-6-1,-1-3 9,-1-1-1,-1 0 1,0-1-1,-1-1 1,-1 0-1,0 0 1,-1-2-1,-1 1 1,-1-2-1,-1 1 1,0-1-1,12-39 1,-20 55-2,0 0 0,0 0 1,1 0-1,0 0 1,-1 1-1,1-1 1,0 1-1,0-1 0,0 1 1,1 0-1,-1 0 1,0 0-1,1 0 1,-1 0-1,1 0 1,5-2-1,-7 4-1,1-1 0,0 0 0,-1 1 0,1-1 0,0 1 1,0 0-1,0 0 0,-1-1 0,1 1 0,0 0 0,0 0 0,0 1 0,0-1 0,-1 0 1,1 1-1,0-1 0,0 1 0,-1-1 0,1 1 0,0 0 0,-1 0 0,1 0 0,0 0 1,-1 0-1,0 0 0,1 0 0,-1 0 0,1 1 0,0 1 0,3 2-1,-1 0 0,0 0 0,0 0 0,0 1 0,-1-1 0,0 1 0,0 0 0,0 0 0,-1 0 0,0 0 0,0 1 0,-1-1 0,2 8 0,3 45 0,-2-16 0,10 45 0,-13-85 0,0-1 0,0 1 0,1 0 0,-1 0 0,1 0 0,0-1 0,-1 1 0,1-1 0,0 1 0,0-1 0,1 0 0,-1 1 0,0-1 0,1-1 0,-1 1 0,1 0 0,0 0 0,0-1 0,-1 0 0,1 1 0,0-1 0,0 0 0,0-1 0,0 1 0,0 0 0,1-1 0,4 0 0,9 1 0,1 0 0,-1-2 0,30-4 0,-36 4 0,-1-1 0,-1 0 0,0-1 0,0 0 0,0-1 0,-1 1 0,1-1 0,-1-1 0,0 0 0,11-8 0,2-4 0,38-39 0,-54 51 1,0-1-1,0 0 1,0 0 0,-1-1-1,0 1 1,0-1-1,-1 0 1,0 0-1,4-11 1,-6 14 0,0 1 0,-1 0-1,1-1 1,-1 1 0,0-1 0,0 1 0,0 0-1,0-1 1,-1 1 0,1-1 0,-1 1 0,0 0 0,0-1-1,0 1 1,-1 0 0,1 0 0,-1 0 0,1 0 0,-1 0-1,0 0 1,0 0 0,-1 1 0,-4-5 0,5 4 2,-1 1 0,1 0 1,-1 0-1,0 0 1,0 0-1,0 0 0,0 0 1,-1 1-1,1 0 0,0-1 1,-1 1-1,1 1 1,0-1-1,-1 0 0,1 1 1,-1 0-1,1-1 0,-1 1 1,1 1-1,-1-1 1,1 0-1,-5 2 0,4-1-1,-1 1 0,1 0 0,0 0 0,0 0 0,0 0 0,1 1 0,-1 0 0,0-1 0,1 1 1,0 1-1,-1-1 0,1 0 0,1 1 0,-1-1 0,0 1 0,-3 7 0,3-4-2,0-1 1,0 1 0,1 0-1,0 0 1,0 0 0,1 0 0,-1 0-1,2 0 1,-1 0 0,1 0 0,0 0-1,0 0 1,1 1 0,0-1-1,4 14 1,-3-16-4,0 0 1,0 0-1,1 1 0,0-1 0,0 0 0,0-1 0,0 1 1,1-1-1,-1 1 0,1-1 0,1 0 0,-1 0 0,0-1 0,1 1 1,0-1-1,0 0 0,0-1 0,0 1 0,0-1 0,8 3 1,1-2-4,0 0 0,1-1 0,-1 0 1,0-1-1,1-1 0,-1 0 1,0-1-1,1-1 0,-1 0 0,0-1 1,0 0-1,0-1 0,25-12 0,-19 7 11,0-1 0,-1-1 0,0 0 0,-1-2 0,0 0 0,-1-1 0,0-1 0,20-23 0,3-18 68,-40 55-71,0 1 0,0 0 0,0-1-1,0 1 1,0 0 0,0 0 0,-1-1 0,1 1 0,0 0 0,0-1-1,0 1 1,0 0 0,0-1 0,-1 1 0,1 0 0,0 0 0,0-1-1,0 1 1,-1 0 0,1 0 0,0 0 0,0-1 0,-1 1 0,1 0-1,0 0 1,0 0 0,-1 0 0,1-1 0,0 1 0,-1 0 0,1 0-1,0 0 1,-1 0 0,1 0 0,0 0 0,-1 0 0,1 0 0,0 0 0,-1 0-1,1 0 1,0 0 0,-1 0 0,-20 22 30,7-6-24,-3 1-4,1 1 1,0 1-1,1 1 1,1 0-1,1 1 0,0 0 1,2 1-1,1 0 1,-9 29-1,18-47 2,0 0-1,0 0 1,1 0 0,0 1-1,0-1 1,0 0 0,0 0-1,1 0 1,0 0 0,-1 0 0,1 0-1,1 0 1,2 6 0,-4-8-5,1-1 1,0 1 0,0-1-1,-1 1 1,1-1 0,0 1 0,0-1-1,0 0 1,1 1 0,-1-1-1,0 0 1,0 0 0,1 0-1,-1 0 1,1 0 0,-1 0 0,1 0-1,-1-1 1,1 1 0,-1 0-1,1-1 1,0 1 0,-1-1 0,1 0-1,0 0 1,-1 1 0,1-1-1,0 0 1,-1 0 0,1-1-1,0 1 1,2-1 0,4-1 8,1-1-1,-1-1 1,0 1 0,-1-1 0,1-1 0,-1 0-1,1 0 1,-2 0 0,1-1 0,0 1 0,-1-2-1,0 1 1,-1-1 0,1 0 0,-1 0 0,4-9-1,-2 3 24,-1 1 0,-1-1-1,-1 0 1,0 0 0,0 0-1,-1 0 1,-1-1 0,0 0 0,0-22-1,10 68 30,-11-29-62,33 83 15,-30-78-13,1 0-1,-1 0 0,1 0 1,1-1-1,-1 1 0,1-1 1,13 12-1,-16-17-1,-1-1 0,0 1 0,1 0 0,-1-1 0,1 0 0,0 1 0,-1-1 0,1 0 0,0 0 0,0-1 0,0 1 0,-1-1 0,1 1 0,0-1 0,0 0 0,0 0 0,5 0 0,-4-1 0,0 0 0,1-1 0,-1 1 0,0-1 0,1 0-1,-1 0 1,0 0 0,-1-1 0,1 1 0,4-4 0,3-5 1,0 0 0,0-1 0,-1 0 0,-1-1-1,10-14 1,3-18 45,-18 34-26,1 1 1,11-17-1,-16 27-20,0 1 1,0-1-1,0 0 1,0 0-1,0 0 1,0 0-1,0 1 0,0-1 1,0 0-1,0 0 1,0 0-1,0 0 1,0 1-1,1-1 1,-1 0-1,0 0 0,0 0 1,0 0-1,0 0 1,0 0-1,0 1 1,1-1-1,-1 0 1,0 0-1,0 0 1,0 0-1,0 0 0,1 0 1,-1 0-1,0 0 1,0 0-1,0 0 1,0 0-1,1 0 1,-1 0-1,0 0 0,0 0 1,0 0-1,0 0 1,1 0-1,-1 0 1,0 0-1,0 0 1,0 0-1,0 0 0,1 0 1,-1 0-1,0 0 1,0 0-1,0-1 1,0 1-1,1 0 1,-1 0-1,0 0 0,0 0 1,0 0-1,0 0 1,0-1-1,0 1 1,0 0-1,0 0 1,1 0-1,-1 0 1,0-1-1,0 1 0,0 0 1,0 0-1,0 0 1,0-1-1,2 25 5,-6 33-8,-14 56 3,15-101 0,0 1 0,-1-1 0,-1 0 0,0 0 0,-1 0 0,-12 19 0,18-30 0,-1 0 0,0 0 1,1 0-1,-1 0 0,0-1 0,0 1 0,0 0 0,1-1 0,-1 1 0,0 0 0,0-1 0,0 1 0,0-1 1,0 1-1,0-1 0,0 0 0,0 1 0,0-1 0,-1 0 0,1 0 0,0 0 0,0 0 0,0 0 1,0 0-1,0 0 0,0 0 0,0 0 0,0 0 0,-1-1 0,1 1 0,0 0 0,-1-1 0,-9-2 21,10 3-18,0 0-1,0-1 1,0 1 0,0 0-1,0-1 1,0 1 0,1-1-1,-1 1 1,0-1-1,0 0 1,1 1 0,-1-1-1,0 0 1,1 1 0,-1-1-1,1 0 1,-1 0-1,1 0 1,-1 1 0,1-1-1,0 0 1,-1 0 0,1 0-1,0 0 1,-1 0-1,1 0 1,0 0 0,0 0-1,0 0 1,0-1 0,0 0-2,0 1 1,0 0-1,0-1 1,0 1-1,1 0 1,-1-1 0,0 1-1,1 0 1,-1-1-1,1 1 1,-1 0-1,1 0 1,-1-1-1,1 1 1,0 0 0,0 0-1,0 0 1,-1 0-1,1 0 1,0 0-1,0 0 1,2-1 0,5-1-2,0 0 0,1 0 0,-1 1 1,1 0-1,-1 1 0,1 0 1,0 0-1,13 1 0,26-3 0,-30 0-10,1-1-1,-1 0 1,0-2-1,0 0 0,0-1 1,-1-1-1,0 0 1,30-21-1,-35 21 8,-2-1 0,1 0 0,-1-1 0,0 0-1,-1-1 1,0 1 0,-1-2 0,0 1 0,-1-1 0,0-1 0,-1 1-1,8-24 1,-13 31 3,0 1 1,0 0-1,0 0 0,-1 0 0,0 0 0,0 0 0,0-1 1,0 1-1,-1-6 0,0 9 2,1-1 1,0 0-1,-1 1 0,1-1 1,-1 1-1,0-1 0,1 1 1,-1-1-1,0 1 0,0-1 1,0 1-1,0 0 0,0 0 1,0-1-1,0 1 0,-1 0 1,1 0-1,0 0 0,-1 0 1,1 0-1,-1 0 0,1 1 1,-1-1-1,1 0 1,-3 0-1,-1 1-1,1-1 0,-1 1-1,1 0 1,-1 0 0,1 0 0,-1 1 0,0-1 0,1 1 0,0 0-1,-1 1 1,1-1 0,0 1 0,-1 0 0,1 0 0,0 0 0,0 0-1,1 1 1,-1-1 0,0 1 0,1 0 0,0 0 0,0 1 0,0-1-1,0 1 1,0-1 0,0 1 0,-2 6 0,0-2-5,1 0 0,1 0 0,-1 0 1,1 0-1,1 0 0,-1 0 0,1 1 0,1-1 1,0 1-1,0 0 0,0-1 0,1 1 0,2 15 1,0-18 1,-1 0 1,1 0-1,1 0 1,-1 0 0,1 0-1,0-1 1,0 1 0,1-1-1,0 0 1,0 0 0,0 0-1,0 0 1,1-1-1,0 1 1,0-1 0,0 0-1,0-1 1,1 0 0,-1 1-1,1-2 1,0 1-1,0-1 1,0 0 0,7 2-1,-4-2-3,0 0 0,0 0 0,0-1 0,0 0-1,0-1 1,0 0 0,0 0 0,0-1 0,0 0-1,0-1 1,0 1 0,0-2 0,-1 0-1,1 0 1,-1 0 0,11-7 0,-9 3 13,-1 0-1,0-1 1,0 0 0,-1-1 0,0 0-1,-1 0 1,0 0 0,0-1 0,-1 0-1,0-1 1,-1 1 0,0-1 0,-1 0-1,0 0 1,4-19 0,-2 14 87,-4 13-21,-4 11-47,-50 137 5,49-136-31,-1 1 1,0-1-1,-11 17 1,13-23-2,0 0 0,-1 0 0,1 0 1,0-1-1,-1 1 0,0-1 0,0 0 0,1 1 1,-1-1-1,0-1 0,-1 1 0,1 0 1,0-1-1,-4 2 0,3-2 0,-7 3 0,11-4 0,0 0 0,0 0 0,0 0 0,-1 0 0,1 0 0,0 0 0,0 0 0,0 0 0,0 0 0,0 0 0,-1 0 0,1 0 0,0 0 0,0 0 0,0 0 0,0 0 0,0 0 0,0 0 0,-1 0 0,1 0 0,0 0 0,0-1 0,0 1 0,0 0 0,0 0 0,0 0 0,0 0 0,-1 0 0,1 0 0,0 0 0,0 0 0,0-1 0,0 1 0,0 0 0,0 0 0,0 0 0,0 0 0,0 0 0,0 0 0,0-1 0,0 1 0,0 0 0,0 0 0,0 0 0,0 0 0,0 0 0,0-1 0,0 1 0,0 0 0,0 0 0,0 0 0,0 0 0,0 0 0,0-1 0,0 1 0,0 0 0,0 0 0,0 0 0,1 0 0,1-2 0,1 0 0,0 0 0,1 1 0,-1 0 0,0-1 0,0 1 0,0 0 0,1 0 0,-1 1 0,6-1 0,2-1 0,23-7 0,2 2 0,69-6 0,-102 14-13,0-1 1,1 0-1,-1-1 0,0 1 0,0-1 1,1 1-1,-1-1 0,0 0 0,0 0 1,0-1-1,0 1 0,0 0 0,5-4 1,-8 5-39,0 0 0,0 0 0,1-1 0,-1 1 0,0 0 0,0 0 0,0 0 0,0-1 0,1 1 0,-1 0 0,0 0 0,0-1 0,0 1 0,0 0 0,0 0 1,0-1-1,0 1 0,0 0 0,1 0 0,-1-1 0,0 1 0,0 0 0,0-1 0,0 1 0,-1 0 0,1 0 0,0-1 0,0 1 0,0 0 0,0 0 0,0-1 1,0 1-1,0 0 0,0 0 0,0-1 0,-1 1 0,1 0 0,0 0 0,0 0 0,0-1 0,0 1 0,-1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28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77 10952,'0'0'296,"-8"-58"-544,14 40 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29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0 318 6224,'0'0'4768,"15"5"-4271,-7-1-411,-4-2-45,0 0 1,1 0-1,-1 0 0,0-1 0,1 1 1,0-1-1,-1 0 0,1-1 0,-1 1 0,1-1 1,0 0-1,0 0 0,-1 0 0,1-1 1,0 1-1,-1-1 0,1 0 0,-1-1 1,1 1-1,8-5 0,2-3 177,1 0 0,-1-2-1,-1 0 1,0-1 0,-1 0 0,0-1 0,18-22 0,-12 9 102,-6 10-56,-1 0 0,0-1 0,-1 0 0,-1-1 0,-1 0 0,0-1 0,9-30-1,-16 33 93,-4 12-11,-5 9-10,-2 8-264,0 1-1,0 1 1,1-1 0,1 1-1,0 1 1,2-1-1,-7 24 1,10-30-52,0 0 0,1-1 0,0 1 0,0 0 0,1 0 0,0 0-1,1 0 1,0 0 0,0-1 0,1 1 0,0 0 0,0-1 0,1 1 0,0-1 0,8 13 0,-6-12 9,0-1-1,1 0 0,0 0 0,0-1 1,1 1-1,-1-2 0,2 1 0,-1-1 1,15 10-1,-17-14-12,-1 0-1,1 0 1,0 0 0,0 0 0,0-1-1,0 0 1,1 0 0,-1 0 0,0-1 0,0 1-1,0-1 1,1-1 0,-1 1 0,0-1-1,0 0 1,0 0 0,0 0 0,0-1 0,10-4-1,-2 0 14,0-1-1,-1-1 1,0 0-1,0 0 1,-1-2-1,0 1 1,11-14-1,64-84 148,-70 86-138,6-9 59,0-2 0,20-41 0,-29 53 183,-6 18 41,-2 13 7,0 18-173,-2 0 0,-1 1 1,-1-1-1,-2 0 0,0 1 1,-2-1-1,-9 37 0,12-66-147,0 0 0,0 0-1,0 0 1,-1 1 0,1-1-1,0 0 1,0 0 0,0 0-1,0 0 1,0 1 0,0-1 0,0 0-1,0 0 1,0 0 0,0 1-1,0-1 1,0 0 0,0 0-1,0 0 1,0 0 0,0 1-1,0-1 1,0 0 0,0 0-1,1 0 1,-1 1 0,0-1-1,0 0 1,0 0 0,0 0 0,0 0-1,0 0 1,0 1 0,1-1-1,-1 0 1,0 0 0,0 0-1,8-2 160,8-9-28,5-8-26,0-2 0,32-42 1,-33 37 2,0 2 1,28-25 0,-46 48-108,-1 0 0,1 0 0,-1 0 0,1 0 0,-1 0 1,1 0-1,0 0 0,0 0 0,-1 1 0,1-1 0,0 1 1,0-1-1,0 1 0,0 0 0,-1-1 0,1 1 0,0 0 1,0 1-1,0-1 0,0 0 0,0 0 0,0 1 0,-1-1 1,1 1-1,0-1 0,0 1 0,-1 0 0,1 0 0,0 0 0,-1 0 1,1 0-1,-1 0 0,1 0 0,-1 1 0,3 1 0,4 6 16,0 1-1,0-1 0,-1 2 0,8 13 0,-6-10-24,-7-10 1,9 13 44,20 23-1,-26-34-27,1-1 0,-1 0 0,1 0 0,0-1 0,0 0 0,0 0-1,11 5 1,-9-5-239,18 6 565,-26-9-468,1-1 1,0 0-1,0 0 0,0 0 1,-1 0-1,1 0 0,0 0 1,0 0-1,-1 0 0,1 0 1,0-1-1,0 1 1,-1 0-1,1 0 0,0-1 1,0 1-1,-1 0 0,1-1 1,-1 1-1,1-1 0,0 1 1,-1-1-1,1 1 0,-1-1 1,1 1-1,-1-1 0,1 1 1,0-2-1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30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19 13264,'0'0'280,"-69"-4"8,29-4-144,26 2 8,10 8-136,10 2 0,6-4-200,18-4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31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3808,'0'0'5997,"-7"12"-5376,-5 6-307,2 0-1,0 1 1,2 0-1,0 1 1,1 0-1,0 0 1,-6 40-1,13-55-248,-2 9 286,1 0 1,0 0 0,1 0 0,4 25-1,-4-35-268,1 0 0,1 0-1,-1 0 1,0 0-1,1 0 1,0-1-1,0 1 1,0 0 0,1-1-1,-1 1 1,1-1-1,0 0 1,0 0-1,0 0 1,0 0 0,0 0-1,1-1 1,-1 0-1,1 1 1,5 1 0,-4-1-24,1-1 0,0 0 0,0 0 0,0 0 0,0-1 0,0 0 0,0 0 0,0-1 0,0 1 0,1-1 0,-1-1 0,11-1 0,-8 0 4,1-1 1,-1 0 0,0 0-1,-1-1 1,1 0 0,0 0 0,12-10-1,-3 0 60,0-2-1,0 0 1,-1-1-1,-1 0 1,26-39-1,-27 33 49,-1 0 0,-1-1 0,-1-1 0,-1 0 0,-1 0 0,6-28-1,-13 46 458,-6 17-377,-4 24-111,-43 329 172,35-276-228,-49 156 1,55-212-67,-1 2 18,-19 42 1,24-65-31,0 0 1,0 0 0,-1-1 0,-1 0-1,1 0 1,-1 0 0,-1 0-1,-8 7 1,13-14-4,1 0 0,-1 0 0,1 0-1,-1-1 1,0 1 0,0-1 0,1 1 0,-1-1 0,0 0 0,0 0 0,0-1-1,0 1 1,-1 0 0,1-1 0,0 0 0,0 0 0,0 0 0,0 0-1,0 0 1,0-1 0,-1 1 0,1-1 0,0 0 0,0 0 0,1 0-1,-1 0 1,0-1 0,-4-2 0,2 1 3,0-1 0,1 0-1,-1 0 1,1-1 0,0 1 0,0-1-1,0 0 1,1 0 0,-1 0 0,1 0 0,0-1-1,1 1 1,-4-10 0,1-2 19,1 0-1,1 0 1,0 0-1,1 0 1,1-1 0,0 1-1,2 0 1,2-24 0,-1 28 2,1 0 1,0 0-1,1 0 1,0 1-1,1 0 1,1-1-1,0 2 1,0-1-1,1 1 1,1 0-1,14-18 1,-8 15 0,-1 1 0,2-1 0,0 2 0,0 0 0,1 1 0,1 1 0,0 1 0,0 0 0,23-8 1,-28 13-13,0 0 1,0 1 0,0 1 0,0 0 0,1 1 0,-1 0 0,1 1 0,-1 0-1,1 1 1,-1 0 0,0 1 0,1 0 0,-1 1 0,0 1 0,15 6 0,-13-4 78,0 0 0,0 1 0,0 1 0,-1 0 0,-1 0 0,19 17 0,-31-25-99,0 0 0,0 0 1,0 0-1,0 0 0,0 1 0,0-1 0,0 0 1,1 0-1,-1 0 0,0 0 0,0 0 1,0 0-1,0 1 0,0-1 0,0 0 0,1 0 1,-1 0-1,0 0 0,0 0 0,0 0 1,0 0-1,1 0 0,-1 0 0,0 0 0,0 0 1,0 0-1,0 0 0,1 0 0,-1 0 1,0 0-1,0 0 0,0 0 0,1 0 0,-1 0 1,0 0-1,0 0 0,0 0 0,0 0 0,0 0 1,1 0-1,-1-1 0,0 1 0,0 0 1,0 0-1,0 0 0,0 0 0,1 0 0,-1 0 1,0-1-1,0 1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47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6128,'0'0'16599,"7"12"-16303,-4-6-251,2 2 5,-1 0-1,0 0 0,0 0 1,-1 0-1,0 0 0,0 1 1,-1-1-1,0 1 1,1 11-1,6 370 1186,0-11-207,-5-345-833,-2-24-52,-1-1 0,0 1 0,-1-1 0,0 0 1,0 1-1,-3 12 0,2-20-536,0-7-3191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35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323 608 3712,'0'0'5128,"-12"3"-4503,-2-1-428,4-1-49,0 1 0,1 0-1,-1 0 1,1 1 0,-1 0 0,-12 7 0,-1 2 320,1 2 1,0 0-1,1 1 0,-27 25 0,41-33-296,-1 0-1,1 1 1,0 0-1,1 0 1,0 0-1,0 1 1,0 0-1,2 1 1,-1-1-1,1 1 1,0 0 0,1 0-1,-4 17 1,7-25-142,0 0 1,0 0 0,0-1 0,-1 1 0,2 0 0,-1 0-1,0-1 1,0 1 0,1 0 0,-1-1 0,0 1 0,1 0 0,0-1-1,-1 1 1,1 0 0,0-1 0,0 1 0,0-1 0,0 0 0,0 1-1,0-1 1,1 0 0,-1 1 0,0-1 0,1 0 0,-1 0-1,1 0 1,-1 0 0,1 0 0,-1-1 0,1 1 0,-1 0 0,1-1-1,0 1 1,-1-1 0,1 0 0,0 1 0,1-1 0,5 1 25,0-1 1,-1 0-1,1 0 1,0-1 0,-1 0-1,1 0 1,10-4-1,-3 1-3,-1-2 0,0 1-1,0-2 1,-1 0 0,0-1-1,0 0 1,-1 0 0,15-14-1,-12 7 6,0 0-1,-2-1 0,0 0 1,0-1-1,14-27 0,-10 11 6,-2 0 0,-1-2 0,-2 0-1,-1 0 1,-2-1 0,8-56 0,-14 60-15,-2-1 1,-1 0 0,-1 1-1,-2-1 1,-1 1 0,-1 0-1,-12-36 1,15 59-21,-1-1 0,-1 0 0,1 1 0,-2 0 0,1 0-1,-1 0 1,0 0 0,-1 1 0,0 0 0,0 0 0,-1 1 0,-8-8 0,14 15-17,0-1 0,0 1 0,0 0 0,0 0 0,0 0 0,1 0 0,-1 1 1,0-1-1,0 0 0,0 0 0,0 0 0,1 1 0,-1-1 0,0 0 0,0 1 0,0-1 1,1 0-1,-1 1 0,0-1 0,1 1 0,-1 0 0,0-1 0,1 1 0,-1-1 0,1 1 0,-1 0 1,1 0-1,-1-1 0,1 1 0,-1 0 0,1 0 0,-1 1 0,-16 30 48,12-18-41,0 1 1,1 0-1,1 0 1,0 0-1,1 1 0,1-1 1,0 1-1,3 25 1,3 13 17,16 61 1,-10-60-21,1-2 7,2-1 1,3-1 0,26 58-1,-41-104-15,0 0-1,0-1 0,1 1 1,0-1-1,0 0 1,0 0-1,0 0 0,0 0 1,1 0-1,0-1 0,0 1 1,0-1-1,0 0 0,0 0 1,0-1-1,1 1 1,0-1-1,-1 0 0,1 0 1,0-1-1,0 0 0,10 2 1,5 2 30,-15-4-22,0 0 0,1 0 0,-1 0 1,0 0-1,0-1 0,0 0 0,0 0 0,7-1 1,-5-1 17,1 0-1,-1-1 1,0 0 0,0 0 0,0 0 0,0-1-1,-1 0 1,0 0 0,0-1 0,0 0-1,0 0 1,-1 0 0,10-12 0,-5 4 72,0 0 0,-1-1 1,-1 0-1,0 0 0,9-24 0,-11 26 98,-6 11-180,1 0-1,0 0 1,-1 0 0,1 0-1,-1-1 1,1 1 0,-1 0-1,0 0 1,1 0 0,-1-1-1,0 1 1,0 0-1,0-2 1,0 2 1,0 5 117,-1-7-14,-2 8-118,2-5 27,1 1 1,0 0 0,-1 0 0,1-1-1,-1 1 1,1 0 0,-1-1-1,1 1 1,-1 0 0,0-1-1,1 1 1,-1-1 0,0 1 0,1-1-1,-2 1 1,1-1-31,1 0 0,-1 0 0,1 0 0,0 0 0,-1 0 0,1 0 0,-1 0 0,1 0 1,0 0-1,-1 0 0,1 1 0,-1-1 0,1 0 0,0 0 0,-1 0 0,1 0 0,0 1 0,-1-1 0,1 0 0,0 0 0,-1 1 0,1-1 0,0 0 1,0 0-1,-1 1 0,1-1 0,0 0 0,0 1 0,-1 0 3,1-1 0,-1 1 0,1 0 0,-1-1 0,0 1 0,1-1 0,-1 1 1,1-1-1,-1 0 0,0 1 0,1-1 0,-1 1 0,0-1 0,0 0 0,1 0 0,-1 1 0,0-1 0,0 0 1,1 0-1,-1 0 0,0 0 0,0 0 0,0 0 0,1 0 0,-1 0 0,-1-1 0,0 1-10,2 0-3,0 0 0,-1 0 0,1 0 0,-1 0 0,1 0 0,-1-1 0,1 1 0,-1 0 0,1 0 0,-1 0 0,1 0 0,0 0 0,-1 0 0,1 1 0,-1-1 0,1 0 0,-1 0 0,1 0 0,0 0 0,-1 0 0,1 1 0,-1-1 0,1 0 0,0 0 0,-1 1 0,1-1 0,0 0 0,-1 1 0,1-1 0,0 0 0,-1 1 0,1-1 0,0 0 1,0 1-1,-1-1 0,1 1 0,0-1 0,0 1 0,0-1 0,0 1 0,-3 3-8,3-3 14,-1 0 0,0 0 0,1 0 0,-1 0 0,0 0 0,1 0 0,-1 0 0,1 0 1,0 0-1,-1 0 0,1 0 0,0 1 0,0-1 0,-1 0 0,1 0 0,0 3 0,1 25-22,0-18 1,-1-10 19,0 0 0,0 0 0,0 0 0,0 0 0,0 0 0,1 0 0,-1 0 0,0 0 0,1 0 0,-1 0 0,1 0 0,-1 0 1,1 0-1,0 0 0,-1 0 0,1 0 0,0 0 0,-1-1 0,2 2 0,9 15-22,-9-14 19,0 0 1,0 1-1,0-1 1,1 0 0,-1 0-1,1 0 1,0-1-1,-1 1 1,1-1 0,0 1-1,6 2 1,40 21-48,-42-22 45,-1-2-5,1 1 0,-1-1 0,1 0 0,-1 0 0,8 1 0,-11-3 6,1 0 0,-1 0 1,0 0-1,0-1 0,0 1 1,1-1-1,-1 0 0,0 0 1,0 0-1,0 0 0,0-1 1,0 1-1,5-4 0,-1-1 3,0 0 0,0 0 0,-1 0 0,0-1 0,0 0 0,0 0 0,-1 0 0,0-1-1,-1 0 1,8-15 0,-1-4 2,-2 0 0,8-33-1,-4-12 81,-13 72-81,0 0 0,0-1-1,0 1 1,0 0 0,0-1 0,0 1 0,0-1 0,0 1 0,0 0 0,0-1 0,0 1 0,0 0 0,0-1 0,0 1 0,0 0 0,-1-1 0,1 1 0,0 0 0,0-1 0,0 1 0,0 0-1,-1 0 1,1-1 0,0 1 0,0 0 0,-1 0 0,1-1 0,0 1 0,0 0 0,-1 0 0,1-1 0,0 1 0,-1 0 0,1 0 0,0 0 0,-1 0 0,1 0 0,0 0 0,-1 0 0,1 0-1,0-1 1,-1 1 0,1 0 0,-1 1 0,-6 23-17,8-17 9,0 0 0,0 0 0,1 0 0,0 0 0,0 0 0,1-1 0,0 1 0,0-1 0,0 1 0,6 5 0,-4-2-2,0 0 1,0 0-1,5 13 0,18 55 33,-26-71-22,0-1-1,0 0 0,0 0 0,1 0 0,0 0 1,0-1-1,0 1 0,1-1 0,0 1 1,0-1-1,0-1 0,1 1 0,-1 0 0,1-1 1,0 0-1,1 0 0,-1-1 0,1 1 1,-1-1-1,1 0 0,0-1 0,0 1 1,0-1-1,10 1 0,-4-1 9,0 0-1,0-2 1,0 0 0,0 0-1,19-3 1,-25 2-4,-1-1 1,1 1-1,0-1 0,-1 0 0,0-1 0,1 1 1,-1-1-1,0 0 0,0 0 0,-1-1 1,1 1-1,-1-1 0,7-7 0,-2 1-4,0-1 0,-1 0 0,9-15 0,-13 20 1,-2-1 1,1 1-1,-1 0 1,0-1-1,0 1 1,-1-1-1,0 0 1,1-11-1,-2 13 3,0 0 0,0-1 0,0 1 1,-1 0-1,1 0 0,-1 0 0,-1 0 0,-2-8 0,3 11-6,0 1 0,0-1 0,0 1 0,1-1 0,-2 1-1,1 0 1,0-1 0,0 1 0,0 0 0,-1 0 0,1 0-1,0 0 1,-1 0 0,1 0 0,-1 0 0,1 1 0,-1-1 0,1 1-1,-1-1 1,0 1 0,1-1 0,-1 1 0,0 0 0,1 0 0,-1 0-1,0 0 1,1 0 0,-1 0 0,0 0 0,-2 1 0,1 0 0,0 0-1,0 0 1,0 0 0,0 0 0,0 1 0,0-1 0,0 1 0,1 0 0,-1 0 0,1 0 0,-1 0 0,1 0 0,0 0 0,0 1 0,0-1 0,0 1 0,0 0 0,0-1 0,1 1-1,-1 0 1,1 0 0,0 0 0,0 0 0,0 0 0,0 0 0,1 1 0,-1-1 0,1 5 0,-1-3 0,1 0 0,0 0 0,0 0 0,0 0 0,0 0 0,1 0 0,0 0 0,0 0 0,0-1 0,1 1 0,0 0 0,0-1 0,0 1 0,0-1 0,1 1 0,-1-1 0,1 0 0,3 4 0,1-3 1,0 0-1,0 0 0,0-1 1,1 1-1,-1-2 1,1 1-1,0-1 0,0 0 1,0-1-1,1 1 1,-1-2-1,1 1 0,-1-1 1,1-1-1,-1 1 0,1-1 1,-1-1-1,17-3 1,6-1-1,-1-3 1,0 0 0,55-25 0,-74 27-4,0 0 0,0 0 0,14-12 0,22-12 28,-56 57 212,-12 29 0,-18 72 96,39-128-329,0 0 0,0 0 0,0 1 0,-1-1 0,1 1 0,0-1 0,0 0 0,0 1 0,0-1 0,0 0 0,0 1 0,0-1 1,-1 1-1,1-1 0,0 0 0,1 1 0,-1-1 0,0 1 0,0-1 0,0 0 0,0 1 0,0-1 0,0 0 0,0 1 0,0-1 0,1 0 0,-1 1 0,0-1 0,0 0 0,1 1 0,-1-1 0,0 0 0,0 1 1,1-1-1,-1 0 0,0 0 0,1 0 0,-1 1 0,0-1 0,1 0 0,-1 0 0,0 0 0,1 0 0,-1 1 0,0-1 0,1 0 0,-1 0 0,1 0 0,-1 0 0,0 0 0,1 0 0,-1 0 0,1 0 0,-1 0 1,0 0-1,1 0 0,-1-1 0,0 1 0,1 0 0,0 0 0,2-1 6,-1 0 1,1 0 0,0 0-1,0 0 1,0 0 0,-1-1-1,5-2 1,8-8 10,-1-1 1,0-1-1,-1-1 0,-1 1 0,0-2 1,12-20-1,49-106 42,-26 46-43,-30 63-1,-1-1 1,-1-1 0,11-43-1,-20 55-9,-1-1 1,-1 0-1,-2 0 0,0 0 1,-3-47-1,0 59-6,-1 0 1,0 0 0,-7-20-1,7 28-2,1 0-1,0 0 1,-1 0-1,0 1 0,0-1 1,0 1-1,0-1 1,-1 1-1,1 0 1,-1 0-1,0 0 1,0 0-1,0 1 0,-5-5 1,7 7-1,-1-1 0,1 1 0,0-1 1,0 1-1,-1 0 0,1-1 0,0 1 0,-1 0 0,1 0 0,-1 0 1,1 0-1,0 0 0,-1 0 0,1 0 0,0 0 0,-1 1 0,1-1 1,0 0-1,-1 1 0,1-1 0,0 1 0,0 0 0,0-1 1,-1 1-1,1 0 0,0 0 0,0 0 0,0-1 0,0 1 0,0 0 1,0 1-1,0 0 0,-4 5 8,1-1 0,-1 2 0,2-1-1,-5 11 1,5-11-7,-12 31-8,3 1-1,1 0 1,2 1 0,1 0 0,2 0 0,2 0-1,2 1 1,2 0 0,1-1 0,2 1-1,15 72 1,-14-97 13,0-1 0,1 1-1,1-1 1,1 0 0,0-1-1,0 0 1,2 0 0,11 16-1,-14-23-1,0 0-1,0-1 1,0 0-1,1 0 1,0 0-1,0-1 1,0 0-1,1 0 0,-1-1 1,1 0-1,0 0 1,1-1-1,-1 0 1,0 0-1,1-1 1,15 2-1,-18-4 21,-1 0-1,1-1 0,-1 0 1,0 0-1,0 0 1,7-3-1,-10 4-7,1-1 0,0 0 0,-1 0-1,1 0 1,0-1 0,-1 1 0,0-1 0,1 1-1,-1-1 1,0 0 0,0 0 0,4-4 0,-6 5-17,1-1 1,-1 0-1,1 0 0,-1 1 1,0-1-1,0 0 1,0 0-1,0 0 1,0 1-1,0-1 1,-1 0-1,1 0 1,-1 1-1,1-1 1,-1 0-1,1 0 1,-1 1-1,0-1 1,0 1-1,0-1 1,0 1-1,-2-3 1,-30-31-1699,24 26-691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35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11952,'0'0'521,"15"1"-385,262 20 1357,21-18 395,-272-2-1539,-1-1-1,0-1 1,46-7 0,-58 6-205,0 0 0,0 1 0,0 1 0,0 0 1,0 1-1,15 3 0,14 6-2339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35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11656,'0'0'552,"0"6"-8,-2 8 80,-3 14 0,5 12-72,0-1 0,0 1-200,5-6 0,7-12-88,0-3 8,-4-7-57,2-4 1,2-4-136,2-8 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35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11152,'0'0'2984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36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8840,'0'0'753,"2"10"-330,0 3-322,-1-2 49,1 0-1,1 0 1,0 1-1,7 18 1,-9-28-110,0 1 0,1-1 0,-1 0 0,0 0 0,1 1 0,-1-1 1,1 0-1,-1 0 0,1-1 0,0 1 0,0 0 0,0-1 0,0 1 0,0-1 0,0 1 0,1-1 0,-1 0 1,0 0-1,1 0 0,-1 0 0,1 0 0,-1-1 0,1 1 0,-1-1 0,1 0 0,-1 0 0,1 0 0,-1 0 1,6 0-1,-2-1 45,0-1 0,0 1 0,1-1 1,-1 0-1,0-1 0,-1 1 0,1-1 1,0 0-1,-1 0 0,0-1 0,7-5 1,-9 6-10,0 0 1,0 0 0,0-1 0,0 1 0,-1-1 0,0 0 0,1 0 0,-1 0 0,0 0 0,-1 0 0,1 0 0,-1-1 0,0 1-1,0 0 1,0-1 0,0-7 0,-1 4 68,0-1 0,-1 0 0,0 1 0,0-1 0,-1 1 0,0 0 0,-3-10 0,3 15-56,1-1 0,-1 1 0,1-1 0,-1 1 1,0 0-1,0 0 0,0 0 0,-1 0 1,1 0-1,-1 0 0,0 1 0,1 0 1,-1-1-1,0 1 0,-1 0 0,1 0 0,0 0 1,0 1-1,-5-2 0,7 2-9,-1 1 0,0-1 0,1 1 0,-1 0 0,0 0 0,1 0 0,-1 0 0,0 0 0,0 0 0,1 0 0,-1 0 0,0 1 0,1-1 0,-1 1 0,0-1 0,1 1 0,-1-1 0,1 1 0,-1 0 0,1 0 0,-1 0 0,1 0 0,-2 2 0,2-2-55,0 0 0,0 0 0,1 0 0,-1 0 0,0 0 0,1 0 0,-1 1 1,1-1-1,-1 0 0,1 1 0,0-1 0,-1 0 0,1 0 0,0 1 0,0-1 0,0 0 0,0 1 0,0-1 0,0 1 0,1-1 0,-1 0 1,0 0-1,1 1 0,-1-1 0,0 0 0,1 0 0,0 1 0,-1-1 0,2 1 0,6 10-2504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36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12256,'23'13'2353,"-13"-8"-2109,0 1 1,-1 1 0,0 0-1,0 0 1,0 1-1,-1 0 1,0 0 0,10 14-1,-17-20-181,0-1-1,-1 0 1,1 1-1,0-1 1,1 0-1,-1 0 0,0 0 1,0 0-1,0 0 1,1 0-1,-1 0 1,0-1-1,1 1 1,-1 0-1,1-1 1,-1 1-1,1-1 1,-1 1-1,1-1 1,-1 0-1,1 0 1,-1 0-1,1 1 1,0-2-1,-1 1 1,1 0-1,-1 0 0,1 0 1,-1-1-1,1 1 1,-1-1-1,1 1 1,-1-1-1,1 1 1,-1-1-1,0 0 1,1 0-1,-1 0 1,0 0-1,0 0 1,0 0-1,1 0 1,0-2-1,5-5 65,0-1 0,0 0 0,-1 0 1,9-19-1,-10 19-75,14-27 139,-10 17-13,1 1 0,0 0 1,2 0-1,25-30 0,-37 48-170,1-1 1,-1 1-1,0 0 0,1-1 1,-1 1-1,0-1 1,1 1-1,-1 0 1,1-1-1,-1 1 0,1 0 1,-1-1-1,1 1 1,-1 0-1,1 0 1,-1 0-1,1 0 0,-1-1 1,1 1-1,-1 0 1,1 0-1,-1 0 1,1 0-1,-1 0 0,1 0 1,0 0-1,-1 0 1,1 0-1,-1 1 1,1-1-1,-1 0 0,1 0 1,-1 0-1,1 1 1,-1-1-1,1 0 1,-1 0-1,1 1 0,0 0 1,12 21 230,-8-10-194,8 11 51,-1 1 0,-2 0 0,0 1 0,-2 0 0,7 31 0,-10-33-15,0 9 54,1-1 0,2 0 0,1-1 0,18 44 0,-21-66-83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37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12552,'0'0'584,"0"-61"-1128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3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0 241 5224,'0'0'7808,"13"-12"-7294,7-8-160,-1 0-1,32-45 0,-35 39 29,-6 9 41,20-25 0,-28 38-327,1 1 0,1-1 0,-1 1-1,0 0 1,1 0 0,0 1 0,-1-1 0,1 1 0,0-1 0,0 1 0,0 0 0,6-1 0,-7 2-42,0 1 0,0 0 0,0 0-1,0 0 1,0 0 0,-1 0 0,1 1 0,0-1 0,0 1 0,0 0 0,0 0 0,-1 0 0,1 0 0,0 0 0,-1 1-1,1-1 1,-1 1 0,0 0 0,1-1 0,-1 1 0,0 0 0,2 3 0,5 5 79,0 0 1,-1 1-1,9 15 0,-14-21-68,66 124 1031,-52-111-815,-9-14-2763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41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379 691 4912,'0'0'4609,"-13"5"-4110,-14 5-129,-1 3 1,1 0-1,1 1 0,1 2 1,-30 22-1,28-14 253,1 0 0,-38 48 0,57-63-484,0 1 0,0 0-1,1 0 1,1 0 0,0 1-1,0 0 1,1 0 0,0 0 0,1 0-1,1 1 1,-3 21 0,4-28-106,1-1 0,0 0 1,1 0-1,-1 0 0,1 1 1,0-1-1,0 0 1,0 0-1,0 0 0,1 0 1,0 0-1,-1-1 1,2 1-1,-1 0 0,0-1 1,1 0-1,-1 1 0,1-1 1,0 0-1,0 0 1,0 0-1,0-1 0,1 1 1,-1-1-1,1 0 1,0 0-1,-1 0 0,1 0 1,0-1-1,0 0 1,0 1-1,0-1 0,1-1 1,-1 1-1,0-1 0,0 1 1,0-1-1,0 0 1,1-1-1,-1 1 0,0-1 1,0 0-1,0 0 1,0 0-1,0 0 0,0-1 1,4-2-1,6-4 7,-2-1-1,1 0 1,-1-1-1,-1-1 1,1 0-1,-2 0 1,0-1-1,0 0 1,-1-1-1,-1 0 1,0 0 0,0-1-1,-2 0 1,0 0-1,0-1 1,-1 0-1,-1 0 1,-1 0-1,4-29 1,-1-48 172,-6 81-148,-2 12 47,-5 19-4,4-6-90,-5 24 26,-5 67-1,12-93-39,1 0 1,1 0-1,0 0 1,1-1-1,0 1 1,0 0-1,1 0 1,1-1-1,0 0 1,6 11-1,-8-17 2,1-1-1,0 0 1,1 0-1,-1 0 1,0 0-1,1-1 1,0 1-1,0-1 1,0 0-1,0 0 1,1-1-1,-1 1 1,1-1-1,0 0 0,-1 0 1,1-1-1,0 1 1,0-1-1,0 0 1,8 1-1,-3-2-1,-1 1 0,1-1-1,-1 0 1,1-1 0,0 0 0,-1-1-1,1 0 1,-1 0 0,0-1 0,10-4-1,-3-2 7,0 0 0,-1-1 0,0 0-1,-1-1 1,0-1 0,-1 0 0,18-21 0,3-9 37,35-55 0,-41 52-7,-2-2 0,-2-1 0,-2-1 0,-2-1 0,20-77 0,-26 68 7,-2 0-1,-3-1 1,-3 0-1,-2-98 0,-4 156-43,0-13 17,-1-1 1,0 1-1,-1-1 1,0 1-1,-9-28 1,11 43-18,0 0 0,0-1 0,0 1-1,-1-1 1,1 1 0,0-1 0,0 1 0,0-1 0,0 1-1,-1-1 1,1 1 0,0 0 0,0-1 0,-1 1 0,1-1-1,0 1 1,-1 0 0,1-1 0,-1 1 0,1 0 0,0 0-1,-1-1 1,1 1 0,-1 0 0,1 0 0,0-1-1,-1 1 1,1 0 0,-1 0 0,1 0 0,-1 0 0,1 0-1,-1 0 1,1 0 0,-1 0 0,1 0 0,-1 0 0,1 0-1,-1 0 1,1 0 0,-1 0 0,1 0 0,-1 1 0,1-1-1,0 0 1,-1 0 0,1 1 0,-1-1 0,-15 20 60,1 9-42,1 1-1,2 1 1,-10 35 0,-15 100 8,30-116-21,3 2 1,2-1 0,2 0-1,3 0 1,2 0 0,2 0-1,22 83 1,-26-122-2,1 0 1,1 0-1,0-1 0,0 1 1,1-1-1,1 0 0,0-1 1,10 14-1,-12-19 4,-1-1-1,1 1 1,-1-1-1,1 0 1,0 0 0,1 0-1,-1 0 1,1-1-1,-1 0 1,1 0-1,0-1 1,0 0 0,0 0-1,1 0 1,-1-1-1,0 0 1,13 1-1,-13-2-1,0-1 0,0 0 0,0 0 0,0-1-1,0 0 1,-1 0 0,1 0 0,0 0 0,-1-1 0,0 0-1,7-5 1,3-3 13,-1 0 0,18-19-1,-27 24-11,0 0 0,0 0 0,0 0 0,-1-1 0,0 0 0,-1 0 0,4-9 0,4-7 25,-11 22-14,0 1-20,0 0 1,0 0 0,0 0-1,-1 0 1,1 0-1,0 0 1,0 0 0,-1 0-1,1 0 1,0 0 0,0 0-1,0 0 1,-1 0-1,1 0 1,0 0 0,0 0-1,-1 0 1,1 0 0,0 0-1,0 0 1,0 0-1,-1 0 1,1 1 0,0-1-1,0 0 1,0 0 0,0 0-1,-1 0 1,1 0-1,0 1 1,0-1 0,-9 12 13,-3 7 23,-1 1 1,-11 27-1,21-42-23,1 1 0,0 0 0,0 0-1,0 0 1,1 0 0,0 0-1,0 0 1,1 0 0,-1 0 0,1 0-1,1 0 1,-1 1 0,3 10-1,-1-14-2,0 1-1,-1-1 0,1 0 1,1 1-1,-1-1 0,0 0 1,1 0-1,0 0 0,0-1 1,-1 1-1,2-1 0,-1 1 1,0-1-1,0 0 0,1 0 1,-1 0-1,1-1 0,-1 1 1,1-1-1,0 0 0,0 0 1,0 0-1,4 0 1,4 1 3,0-1 1,0 0 0,0 0 0,0-1 0,0-1 0,15-2-1,-20 1-4,-1 0 0,1-1-1,0 0 1,-1 0 0,0 0-1,0-1 1,0 1-1,0-2 1,0 1 0,-1-1-1,0 1 1,0-1 0,0-1-1,0 1 1,-1-1 0,0 0-1,0 0 1,-1 0-1,1 0 1,-1-1 0,2-6-1,-4 9-2,-1 0-1,1 1 1,0-1-1,-1 0 1,0 0-1,0 0 1,0 1-1,-1-1 1,1 0-1,-1 0 1,0 0-1,0 1 1,0-1-1,0 0 1,-1 1-1,1-1 0,-1 1 1,0 0-1,-3-5 1,1 3 5,0-1 0,0 1 0,-1 0 0,1 0 0,-1 1 1,0-1-1,-1 1 0,1 0 0,-12-5 0,12 6-5,-1 1-1,0 0 1,0 0 0,0 1-1,0 0 1,0 0 0,0 0 0,0 1-1,0 0 1,0 0 0,0 1-1,-8 1 1,-5 2 20,0 1-1,-27 12 1,15-5 26,16-5 53,15-4 15,9-3-20,11 0-74,1-2 1,-1-1-1,0-1 0,22-6 0,77-30 1,-107 36-24,46-18-15,38-13-26,-61 22 30,-21 7 15,1 1-1,17-4 1,-29 8-1,0 0 0,0 1 0,0-1 0,0 1 0,0 0 0,0 0 0,0 0 0,0 0 1,0 1-1,0-1 0,0 1 0,0 0 0,0 0 0,0 0 0,0 0 0,3 3 0,-4-3 0,-1 0 1,0 0-1,0 1 1,0-1-1,0 1 0,0-1 1,0 1-1,0-1 0,0 1 1,-1-1-1,1 1 1,0 0-1,-1-1 0,0 1 1,1 0-1,-1 0 1,0-1-1,0 1 0,0 3 1,-5 34 57,5-36-62,-6 17 34,0 0 0,0-1 0,-11 21 0,-4 10 84,19-43-90,2-6-21,0 0-1,-1 1 0,1-1 1,0 0-1,-1 1 0,1-1 1,-1 0-1,1 1 0,-1-1 1,0 0-1,1 0 0,-1 0 0,0 1 1,0-1-1,0 0 0,0 0 1,0 0-1,0 0 0,0-1 1,0 1-1,0 0 0,0 0 1,-3 0-1,17-14 219,52-59-81,-42 44-86,1 2-1,32-27 1,-56 53-60,0-1 0,0 1 1,1-1-1,-1 1 0,0 0 0,0-1 0,1 1 0,-1 0 0,0 0 0,1-1 0,-1 1 0,0 0 1,1 0-1,-1-1 0,0 1 0,1 0 0,-1 0 0,1 0 0,-1 0 0,0-1 0,1 1 1,-1 0-1,1 0 0,-1 0 0,1 0 0,-1 0 0,0 0 0,1 0 0,-1 0 0,1 1 0,-1-1 1,0 0-1,1 0 0,-1 0 0,1 0 0,-1 0 0,0 1 0,1-1 0,-1 0 0,0 0 0,1 1 1,-1-1-1,0 0 0,1 0 0,-1 1 0,0-1 0,1 0 0,-1 1 0,0-1 0,0 1 0,0-1 1,1 0-1,-1 1 0,0-1 0,0 1 0,0-1 0,0 0 0,0 1 0,0-1 0,0 1 0,0-1 1,0 0-1,0 1 0,0-1 0,0 2 0,-2 33 50,1-33-47,-13 65 29,9-47-22,0 1-1,2-1 1,-2 27 0,5-46-10,0 1-1,0 0 0,0 0 0,0 0 1,1 0-1,-1 0 0,0-1 0,1 1 1,0 0-1,-1 0 0,1 0 1,0-1-1,0 1 0,0 0 0,0-1 1,0 1-1,0-1 0,0 0 0,1 1 1,-1-1-1,2 2 0,-1-2 1,1 0-1,-1 1 1,1-1 0,0 0-1,0-1 1,-1 1 0,1 0-1,0-1 1,0 1-1,0-1 1,-1 0 0,5 0-1,6-2 2,0 0 0,0 0 0,-1-1 0,23-9 0,1-1 10,-1-1 0,-1-3 0,0 0 0,-1-3 0,58-43 0,-66 42-4,33-31 20,-51 46-24,-2-1 1,1 1-1,-1-1 1,0 0-1,0-1 0,5-13 1,-9 20-1,-1 1 0,1-1 0,-1 0 1,1 0-1,-1 0 0,1 0 0,-1 0 0,0 0 0,0 0 0,1 0 1,-1-1-1,0 1 0,0 0 0,0 0 0,0 0 0,0 0 1,0 0-1,-1 0 0,1 0 0,0 0 0,0 0 0,-1 0 1,1 0-1,-1-1 0,0 1-1,0 1 1,0-1-1,0 1 0,0-1 1,0 1-1,0 0 1,0 0-1,0-1 1,0 1-1,-1 0 0,1 0 1,0 0-1,0 0 1,0 0-1,0 0 0,0 1 1,0-1-1,0 0 1,-1 1-1,-8 2 16,0 1-1,0 0 1,-12 8 0,7-3-4,-1 1 1,2 0-1,0 2 1,0 0-1,1 0 1,-19 24-1,23-25-8,0 0 0,1 1 0,1 1 0,0 0 0,0-1 0,2 2-1,-1-1 1,-5 27 0,10-36-6,0-1-1,1 1 1,-1-1-1,1 1 1,0 0-1,0-1 1,0 1-1,1-1 1,-1 1-1,1-1 1,0 1-1,0-1 0,0 1 1,1-1-1,1 4 1,-2-5-2,1 0-1,-1-1 1,0 1 0,1-1 0,0 0-1,-1 1 1,1-1 0,0 0-1,0 0 1,-1 0 0,1 0 0,0 0-1,0 0 1,0-1 0,0 1 0,0-1-1,0 1 1,1-1 0,-1 0-1,0 0 1,0 0 0,0 0 0,0 0-1,0 0 1,0-1 0,0 1 0,4-2-1,3 0 2,0-1 0,-1-1-1,1 0 1,-1 0 0,0 0-1,0-1 1,0-1 0,-1 1-1,1-1 1,-1 0 0,-1-1-1,1 0 1,8-12-1,2-5-15,-1 0-1,-1-1 0,13-30 0,-18 20 3,-8 42 13,-1-1 1,1 1 0,-2-1 0,1 1-1,-1 7 1,0 3 3,-27 290-78,21-271 63,-29 133-20,29-149 21,-1-1 0,0 1 0,-2-1-1,0-1 1,-1 0 0,-16 23 0,24-38 11,0 0 0,0 0 1,-1-1-1,1 1 0,-1 0 1,0-1-1,0 0 0,1 0 1,-1 0-1,-1 0 0,1 0 1,0-1-1,0 1 0,-1-1 1,-5 2-1,5-3 1,1 0 1,-1 0-1,1 0 0,0 0 1,-1-1-1,1 1 0,0-1 1,0 0-1,-1 0 0,1 0 1,0-1-1,0 1 0,0-1 1,0 0-1,1 1 0,-1-1 1,-4-4-1,-7-6 16,1 0 1,1-1-1,0-1 0,0 0 1,-14-24-1,21 31-4,1 0 0,0-1 0,0 1 0,1-1 0,0 0-1,0 0 1,1 0 0,0-1 0,0 1 0,1-1 0,0 1 0,1-1 0,0 1-1,1-11 1,0 14-4,1 0 0,-1 0 0,1 0 0,0 0-1,1 0 1,-1 0 0,1 0 0,0 1 0,0 0 0,0-1-1,1 1 1,0 0 0,-1 0 0,1 1 0,1-1 0,-1 1 0,0 0-1,1 0 1,0 1 0,8-4 0,5-2 2,1 1 1,0 2-1,1 0 1,22-3-1,-7 4-2,1 2 0,-1 2 0,1 1 1,48 7-1,-35-3-6,-47-4 22,0-1 1,0 0-1,0 0 0,0 0 0,0 0 1,0 0-1,0 0 0,0-1 0,0 1 1,0-1-1,0 1 0,0-1 0,0 0 1,0 0-1,-1 0 0,1 0 0,0 0 1,-1 0-1,4-3 0,-4 3-321,0-1 1,0 1-1,0-1 0,0 1 0,0-1 1,0 0-1,-1 1 0,1-1 0,-1 0 1,1 1-1,-1-1 0,1-3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42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5920,'0'0'10184,"9"2"-9793,6 0-217,-1-1 0,1 0 0,0-1 0,-1-1-1,24-3 1,226-38 1370,-220 40-1273,56 5-1,-58-1-99,-36-1-89,0-1-1,0 1 1,0 0 0,0 0-1,0 1 1,0 0 0,8 4-1,-14-5-32,0 1-1,-1 0 1,1 0 0,0 0-1,-1-1 1,1 1-1,-1 0 1,1-1-1,-1 1 1,0 0-1,-1 2 1,-8 10 14,-1 1 0,-1-1 0,0-1-1,-21 19 1,29-29-56,-26 23 67,-64 40 0,20-15 12,-57 36 95,122-80-140,2-1 0,-1 2-1,1-1 1,0 1 0,1 0 0,-9 13-1,13-9 4,2-12-18,18 0 20,1-1 0,-1-1 0,32-7 0,2-1 28,106-4 0,-95 10-41,-48 3-13,0 2 0,0 0-1,0 1 1,0 1 0,0 0 0,17 6 0,-19-5 12,-5-3-155,-8-4 282,-12-8-882,7 6-1720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1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10248,'0'0'648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4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10040,'0'0'8225,"11"-8"-7697,0-2-368,-6 6-90,0 0-1,0 0 1,0 0 0,1 0-1,-1 1 1,1 0 0,0 0-1,0 0 1,0 1-1,1 0 1,6-2 0,246-30 2089,-219 30-1888,169-6 1359,-179 7-1218,4 0 262,-16 2-3402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42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6728,'0'0'4048,"15"0"-3454,240-2 1889,-234 1-2349,286-14 1570,-2-21-674,-302 36-1069,45-8-910,78-23 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0:43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1 352 5824,'0'0'7982,"11"-2"-7346,37-9-13,-45 10-561,1 0 0,-1 0-1,0 0 1,0-1 0,-1 0 0,1 1 0,0-1 0,0 0 0,-1 0-1,1-1 1,-1 1 0,0 0 0,0-1 0,4-4 0,2-4 119,44-54 1327,83-137 0,-134 199-1452,1 0 0,0 1 0,0-1 0,0 1 0,0-1 0,0 1 0,1 0 0,-1 0 0,4-3 0,-5 5-42,0 0 1,0 0 0,-1-1 0,1 1 0,0 0 0,0 0-1,-1 0 1,1 0 0,0-1 0,0 1 0,-1 0-1,1 1 1,0-1 0,0 0 0,-1 0 0,1 0 0,0 0-1,0 1 1,-1-1 0,1 0 0,0 0 0,-1 1 0,1-1-1,0 1 1,-1-1 0,1 1 0,-1-1 0,1 1 0,0-1-1,-1 1 1,1-1 0,-1 1 0,0 0 0,1-1 0,-1 1-1,1 0 1,-1-1 0,0 1 0,0 0 0,1 0 0,-1-1-1,0 1 1,0 1 0,13 33 65,-2 0 0,-1 0 1,-1 1-1,-3 0 0,-1 1 0,1 50 0,-9-36-124,0-33-2548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8:48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0 718 4616,'0'0'5488,"3"10"-5176,8 30-2,-10-37-266,1 0 0,-1-1-1,1 1 1,0-1-1,-1 1 1,1-1 0,0 0-1,1 0 1,-1 0-1,0 0 1,1 0 0,-1 0-1,1-1 1,-1 1-1,1-1 1,0 0 0,4 2-1,10 6 167,-12-6-155,-1-1 0,0 0 0,1 0 0,-1 0 0,1 0 0,0-1 0,-1 0 0,1 0 0,0 0 0,0 0 0,0-1 0,0 0 0,-1 0 0,1 0 0,0-1 0,0 0 0,0 0 0,0 0 0,-1 0 0,10-4 0,-11 4-18,0-1 0,1 1 0,-1-1 0,0 1 0,0-1 0,0 0 0,0-1 0,-1 1 0,1 0-1,0-1 1,-1 1 0,0-1 0,1 0 0,-1 0 0,0 0 0,0 0 0,-1 0 0,1 0 0,-1-1 0,0 1-1,1 0 1,-1-1 0,-1 1 0,1-1 0,-1 1 0,1-1 0,-1 0 0,0 1 0,0-5 0,-2-1 65,0 1 0,0-1 0,0 0 1,-1 1-1,-7-15 0,9 20-75,-1 0 0,1 0 0,-1 0 1,0 0-1,0 1 0,0-1 0,0 1 0,-1-1 0,1 1 0,-1 0 0,1 0 1,-1 0-1,0 0 0,1 1 0,-1-1 0,0 1 0,0 0 0,0-1 0,-4 0 1,5 2-15,-1 0 1,1 0-1,0 0 1,0 1-1,0-1 1,0 0 0,0 1-1,0-1 1,0 1-1,0 0 1,0 0 0,0 0-1,0 0 1,0 0-1,-2 1 1,-26 24 156,22-19-113,7-5-44,-1 0 1,0 0 0,0 1-1,1-1 1,-1 1 0,1-1-1,0 1 1,0 0 0,0-1-1,0 1 1,0 0 0,1 0-1,-1 0 1,1 0 0,0-1-1,0 1 1,0 0 0,0 0-1,0 0 1,1 0 0,-1 0-1,2 4 1,1 3 20,0-1 1,0 1-1,1-1 0,1 0 0,7 12 1,-5-11 6,1-1 0,1 1 0,18 15 1,-9-9 11,-13-11-43,0-1 0,0 1 0,0-1 0,1 0 0,0-1 0,0 1 1,0-1-1,0-1 0,0 1 0,1-1 0,-1 0 0,1 0 0,-1-1 0,1 0 0,0 0 0,0 0 0,-1-1 0,1 0 0,0-1 0,0 1 0,-1-1 0,1-1 0,0 1 0,-1-1 0,8-3 0,-7 2 1,0-1-1,-1 0 0,0 0 0,0 0 1,0 0-1,0-1 0,-1 0 0,1 0 0,-1-1 1,-1 0-1,1 0 0,-1 0 0,0 0 1,4-10-1,4-8 27,-1 0 0,-1-1-1,-1 0 1,-2-1 0,0 0 0,-2 0 0,3-47 0,-6 41-1,-1 0 1,-2-1-1,-2 1 1,0-1-1,-3 1 1,-8-32-1,9 46 12,-1-1 0,-16-32 0,19 46-35,0 0 0,0 0 0,-1 0 0,1 0 0,-1 0 0,0 1 0,-1-1 0,1 1 0,-1 1 0,0-1 0,0 0 0,0 1 0,-6-3 0,9 5-9,0 0 1,0 0-1,0 0 0,0 1 1,0-1-1,0 1 1,0-1-1,0 1 0,0 0 1,0-1-1,0 1 0,-1 0 1,1 0-1,0 1 1,-3 0-1,3 0-4,0 0 0,0 0 0,0 0 0,1 0 0,-1 1 0,0-1 0,1 1 0,-1-1 0,1 1 0,0 0-1,-1-1 1,1 1 0,0 0 0,0 0 0,0 0 0,0 0 0,0 2 0,-2 7-13,0 0 1,1 1-1,0-1 0,1 0 0,0 1 0,1-1 0,1 13 1,-1 0 1,1 0 11,1 0 1,1 0 0,2 0-1,0-1 1,1 0-1,16 37 1,-5-20 53,2-1-1,45 68 1,-53-93-31,1 0 0,0-1 0,17 15 0,10 9 86,-34-32-87,0-1-1,0-1 0,0 1 0,1-1 0,-1 0 0,1 0 0,0 0 0,0-1 0,0 0 1,8 2-1,-4-2 20,0 0 1,0 0 0,0-1 0,1-1-1,15 0 1,-20-1-24,-1 0 0,1 0 0,-1-1 0,1 0 0,-1 0-1,0 0 1,0-1 0,0 1 0,0-1 0,0-1 0,4-3 0,6-5 52,23-28 1,-37 39-68,2-3 8,1 0-1,-1 0 1,0-1 0,-1 0 0,1 0 0,-1 1-1,0-1 1,0-1 0,0 1 0,0-6 0,-1 7-2,0 0 1,-1 1-1,0-1 1,0 0-1,0 0 1,0 1-1,0-1 0,-1 0 1,1 1-1,-1-1 1,0 0-1,0 1 1,-1-1-1,1 1 1,-4-6-1,4 7-7,-1 0 0,0 0 0,1 1 0,-1-1 0,0 0 0,0 1-1,0 0 1,0-1 0,0 1 0,-1 0 0,1 0 0,0 0 0,0 0 0,-1 0-1,1 1 1,-1-1 0,1 1 0,-1 0 0,1 0 0,0-1 0,-1 1-1,1 1 1,-1-1 0,1 0 0,-1 1 0,1-1 0,0 1 0,-1 0-1,1 0 1,0 0 0,-4 2 0,0-1 5,1 1 0,0 0 1,0 0-1,0 0 0,0 1 0,1-1 0,-1 1 1,1 0-1,0 0 0,0 1 0,0 0 1,-4 7-1,6-7-3,0 0 0,0 1 0,0-1 0,0 1 0,1-1 0,-1 9 0,2-12-4,0 0 1,0 0-1,0 0 1,0 1 0,0-1-1,0 0 1,0 0-1,1 1 1,-1-1-1,1 0 1,0 0-1,0 0 1,0 0 0,0 0-1,0 0 1,0 0-1,0 0 1,3 3-1,0-2 0,-1 1 0,0 0 0,0 0 0,0 1 0,3 5 1,-4-5-6,1-1 1,0 1 0,0-1 0,0 1 0,7 5 0,-4-5-1,0-1 0,0 0 0,1 0-1,0 0 1,-1-1 0,1 0 0,0 0-1,1-1 1,-1 0 0,0 0 0,1-1-1,-1 0 1,1 0 0,-1-1 0,1 0-1,0 0 1,8-2 0,12 1 2,-22 1 3,-1 0-1,1 0 0,-1-1 1,1 0-1,-1 0 1,1 0-1,-1 0 1,0-1-1,1 0 1,-1 0-1,8-5 0,24-20 1,44-40 0,-40 33 0,-30 23 4,-1 0-1,0 0 1,0-1-1,10-16 1,-20 28-3,0 0 1,0 0-1,0 0 1,-1 0-1,1 0 1,0-1-1,0 1 1,0 0-1,0 0 0,0 0 1,0 0-1,0 0 1,0 0-1,0 0 1,0 0-1,-1 0 1,1 0-1,0 0 1,0 0-1,0 0 1,0 0-1,0 0 1,0-1-1,0 1 1,0 0-1,0 0 0,0 0 1,0 0-1,0 0 1,0 0-1,0 0 1,0 0-1,0 0 1,0-1-1,0 1 1,0 0-1,0 0 1,0 0-1,0 0 1,0 0-1,0 0 1,0 0-1,0 0 0,0 0 1,0-1-1,0 1 1,0 0-1,0 0 1,0 0-1,0 0 1,-8 7 17,-3 8-15,-10 17 23,-20 39 1,36-61-19,1 0-1,0 1 1,0 0 0,1 0 0,0 0-1,1 0 1,0 0 0,0 17 0,2-25-1,0 1 0,1 0 0,0-1 0,-1 1 0,1-1 0,1 1 0,-1-1 0,0 1 0,1-1 0,3 6 0,-4-7-6,0-1 0,0 0 1,0 1-1,0-1 0,0 0 0,1 1 0,-1-1 0,0 0 1,1 0-1,-1 0 0,1 0 0,-1 0 0,1 0 0,-1-1 1,1 1-1,-1 0 0,1-1 0,0 1 0,-1-1 1,1 0-1,0 0 0,0 1 0,-1-1 0,3 0 0,3-1 0,0-1-1,0 1 0,-1-1 1,1 0-1,0 0 0,-1-1 1,0 0-1,0 0 0,0-1 1,0 1-1,0-1 0,-1-1 1,0 1-1,0-1 0,0 0 1,7-9-1,15-19-1,-2-2 0,-2-1 1,-1-1-1,29-68 0,-28 47 2,-3-1 0,20-101 0,-37 141 14,0 0 0,-2 0-1,0 0 1,-1 0 0,-1 0 0,-1-1 0,0 1 0,-1 0 0,-2 1 0,0-1 0,-1 1 0,0 0 0,-2 0-1,-16-30 1,19 41-12,0 1 0,0 0 0,0 0 0,-1 0 0,0 1 0,-9-8-1,12 11-1,1 1-1,-1-1 0,0 0 1,0 1-1,0 0 0,0 0 1,0 0-1,-5-1 0,7 1 0,-1 1-1,1 0 0,0 0 0,-1 0 1,1 0-1,0 0 0,-1 1 0,1-1 1,-1 0-1,1 1 0,0-1 0,0 1 0,-1-1 1,1 1-1,0-1 0,0 1 0,0 0 1,-1 0-1,1 0 0,-1 1 0,0 1 0,0 0 1,0 0-1,0 0 0,0 0 0,1 0 0,-1 1 0,1-1 0,0 0 0,0 1 0,-1 5 0,-4 38-5,6-23-8,1 0 0,0 0 0,2 0 0,1 0 0,1-1 0,16 46 0,65 133-97,-78-184 94,1-1 0,0 0-1,2-1 1,0 0 0,1-1 0,0 0 0,2-1-1,-1 0 1,2-1 0,-1-1 0,26 17-1,-35-27 17,-1 0-1,0 0 0,0-1 1,0 1-1,1-1 0,-1 0 1,1 0-1,-1-1 0,1 1 1,-1-1-1,1 0 0,-1 0 1,1-1-1,-1 1 0,1-1 1,-1 0-1,1 0 0,-1 0 1,0-1-1,1 0 0,-1 0 1,0 0-1,0 0 0,0 0 0,3-4 1,4-1 0,-1-2 1,0 1-1,0-2 1,-1 1-1,0-1 1,0 0 0,8-15-1,-5 7 9,19-33 23,-29 48-27,0-1 0,0 1 0,-1-1 0,0 0 0,0 1 0,0-1 0,0 0 0,0 0-1,-1 0 1,0 1 0,0-9 0,0 12-4,0-1-1,-1 1 1,1-1-1,0 1 1,0-1 0,-1 0-1,1 1 1,0 0-1,-1-1 1,1 1 0,-1-1-1,1 1 1,0-1-1,-1 1 1,1 0 0,-1-1-1,0 1 1,1 0-1,-1-1 1,1 1 0,-1 0-1,1 0 1,-1 0-1,1 0 1,-1-1-1,0 1 1,1 0 0,-1 0-1,1 0 1,-1 0-1,0 0 1,1 0 0,-1 0-1,1 1 1,-1-1-1,0 0 1,-26 8 22,23-7-12,-9 3 26,0 1 0,0 0 0,1 1 0,-1 0 0,1 1 0,-14 10 0,24-15-4,0-1 0,1 1 0,-1 0 0,1 0 0,-1-1 0,1 1 0,0 0 0,0 0 0,0 0 0,-2 4 0,3-5-21,0-1 0,0 1 0,0-1-1,0 1 1,0 0 0,0-1 0,0 1 0,0-1-1,0 1 1,0 0 0,0-1 0,1 1 0,-1-1-1,0 1 1,0-1 0,0 1 0,1-1 0,-1 1-1,0-1 1,1 1 0,-1-1 0,1 0 0,-1 1 0,0-1-1,1 1 1,-1-1 0,1 0 0,-1 1 0,1-1-1,-1 0 1,1 0 0,-1 1 0,1-1 0,-1 0-1,1 0 1,0 0 0,-1 0 0,1 0 0,-1 0-1,1 0 1,-1 0 0,1 0 0,0 0 0,-1 0 0,2 0-1,11 0 40,1 0-1,0-1 0,26-6 0,-25 4-38,1 0 1,21 1-1,-35 2-12,1 0 0,0 0 1,-1 0-1,1 1 0,0-1 1,-1 1-1,1 0 0,-1 0 1,1 0-1,-1 0 0,1 0 0,-1 0 1,0 1-1,0-1 0,0 1 1,1 0-1,-1-1 0,-1 1 1,1 0-1,0 0 0,0 1 1,-1-1-1,1 0 0,0 3 0,3 4 9,-1 1 0,-1 0 0,1 0 0,2 18 0,-3-12 17,4 22-3,5 20 35,-11-53-44,1 0 1,-1-1-1,1 0 1,0 1-1,1-1 1,-1 0-1,1 0 1,-1 0-1,5 5 1,-5-8-8,-1-1 1,0 1 0,1-1 0,-1 1-1,0-1 1,1 0 0,-1 1-1,1-1 1,-1 0 0,0 0-1,1 0 1,-1 0 0,1 0 0,-1 0-1,0 0 1,1-1 0,-1 1-1,1-1 1,1 0 0,26-10 75,-11-1-42,0-1 1,-1-1-1,-1 0 0,0-1 1,-1 0-1,13-19 0,-14 16 71,-9 11-15,-7 10 34,0 0-118,1 0-1,0 0 1,0 0-1,0 0 1,1 0-1,-1 1 1,1-1-1,0 4 1,-3 12 38,3-17-48,-1-1 0,1 1-1,0-1 1,0 1 0,-1-1 0,1 1-1,0 0 1,0-1 0,1 1-1,-1-1 1,0 1 0,0-1-1,1 1 1,-1-1 0,1 0 0,-1 1-1,1-1 1,0 1 0,-1-1-1,1 0 1,0 1 0,0-1-1,1 1 1,0 0-1,0-1 1,0 1-1,0-1 0,1 0 0,-1 0 0,0 0 0,0 0 1,1 0-1,-1 0 0,0-1 0,1 1 0,-1-1 0,5 1 1,-4-1-3,0 0 0,0 0 1,0 0-1,1 0 0,-1 0 1,0-1-1,0 1 0,0-1 1,0 0-1,0 0 0,0 0 1,0-1-1,0 1 1,0 0-1,-1-1 0,1 0 1,-1 0-1,1 0 0,-1 0 1,0 0-1,1 0 0,-1-1 1,0 1-1,2-4 0,-2 2-4,-1 0 0,1-1 0,-1 1 0,0 0 0,0-1 0,0 1 0,0-1 0,-1 1 0,0-1 0,0 1-1,0-1 1,0 1 0,-1-1 0,0 1 0,0-1 0,-3-8 0,2 9 0,0 0 1,-1 0-1,0 0 1,0 0-1,0 0 0,0 0 1,0 1-1,-1-1 1,0 1-1,1 0 1,-1 0-1,-1 1 0,1-1 1,0 1-1,-7-3 1,4 2 7,0 1 0,1 0 1,-1 0-1,-1 1 0,1 0 0,0 0 1,0 0-1,-12 1 0,32-10 55,112-49-151,-113 53 77,0 1 1,0 1-1,1 0 0,21-3 0,-32 6 16,0 1 0,0 0 0,1-1 0,-1 1 0,0 0 0,0 0 0,0 1 0,1-1 0,-1 0 0,0 1 0,0-1 0,0 1 0,0 0 0,0 0 1,1 0-1,-2 0 0,1 0 0,0 0 0,0 0 0,0 1 0,0-1 0,-1 0 0,1 1 0,-1 0 0,1-1 0,-1 1 0,0 0 0,1 0 0,-1 0 0,0 0 0,0 0 0,0 0 0,-1 0 0,1 0 0,0 3 0,1 10 14,-1 0 0,-1 0 0,-1 0 0,0 0 0,0 0 0,-2 0 0,-6 24 0,6-28 9,12-27 42,0 1 1,1 0 0,24-27 0,7-11-46,-37 48-20,0 0 1,0 0-1,1 0 1,0 0-1,0 1 0,1 0 1,-1 0-1,1 0 1,12-5-1,-16 9 1,-1-1-1,1 1 1,0 1-1,0-1 1,0 0-1,0 0 0,0 1 1,-1-1-1,1 1 1,0-1-1,0 1 1,-1 0-1,1 0 1,0 0-1,-1 0 1,1 0-1,-1 0 0,1 0 1,-1 0-1,0 1 1,3 2-1,25 34 54,-24-32-46,22 37 75,-11-18-2,1 0-1,26 29 1,-38-49-55,0 1 0,0-1 0,1 0 1,0-1-1,0 1 0,0-1 0,0 0 0,1-1 0,-1 0 0,1 0 1,0 0-1,0-1 0,0 0 0,10 2 0,-11-4-4,0 0-1,0 0 1,0-1-1,0 1 1,0-2-1,-1 1 1,1 0-1,0-1 1,-1 0-1,1-1 1,-1 1-1,0-1 1,0 0-1,0 0 1,0-1-1,6-5 1,-3 3-31,-2-1 0,1 0 0,-1 0 0,0 0 1,0-1-1,-1 0 0,0 0 0,0 0 0,4-13 0,-7 15-53,-1-1 0,1 0-1,-1 0 1,-1 0 0,1 0-1,-1-7 1,-1-6-3038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8:49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1 172 7736,'0'0'2280,"78"-14"-1744,1-9 8,19 5-88,17 2 0,6-4-104,0-2 0,-4 0-112,-6-15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2:25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0 3408,'0'0'11688,"-10"10"-11582,-31 31 12,38-38-35,0 0 0,0 0 1,0 0-1,1 0 1,-1 1-1,1-1 1,-3 7-1,-2 3 184,-1 3-4,8-13-225,-1-1 0,0 0 0,0 0 0,0 0 0,0 1 0,0-1 0,0 0 0,0 0 0,-1 0 0,-1 2 0,-12 30 762,5-4-366,5-22-393,5-8-36,-1 1 0,1-1 0,0 0 0,-1 1-1,1-1 1,0 0 0,0 1 0,-1-1-1,1 1 1,0-1 0,0 1 0,0-1 0,-1 0-1,1 1 1,0-1 0,0 1 0,0-1 0,0 1-1,0-1 1,0 1 0,0-1 0,0 1-1,0-1 1,0 1 0,0-1 0,0 1 0,1-1-1,-1 1 1,0-1 0,0 0 0,0 1 0,1-1-1,-1 1 1,0-1 0,0 0 0,1 1-1,0 0 5,-1 0 0,0 0 0,1 0-1,-1 0 1,0 0 0,0 0 0,1 0-1,-1 0 1,0 0 0,0 0-1,0 0 1,0 0 0,0 0 0,-1 0-1,1 0 1,0 0 0,0 0-1,-1 0 1,1 0 0,0 0 0,-1-1-1,1 1 1,-1 0 0,1 0 0,-1 0-1,0 0 1,1-1 0,-2 2-1,-4 8 49,6-9-51,-1 1 1,1-1-1,0 0 1,-1 1-1,1-1 1,0 1-1,0-1 1,0 1-1,0-1 1,0 1-1,1-1 1,0 3-1,1 11 86,-2-15 258,-1 3-353,0-1 0,1 1 0,-1-1 0,1 1-1,0 0 1,0-1 0,0 1 0,0-1 0,0 1 0,2 4-1,-2-5 20,1 1 0,-1 0 0,0-1 0,0 1-1,0 0 1,0-1 0,0 1 0,0-1-1,-1 1 1,-1 4 0,0 0 46,-1 0-1,1 0 0,0 0 1,0 0-1,1 0 1,0 0-1,1 0 1,-1 1-1,1-1 1,1 0-1,1 13 0,4 22 69,-4-35-127,0 0 1,0-1 0,0 1-1,6 8 1,-5-9 15,0 0-1,-1 1 0,0-1 1,4 13-1,-5-15 9,0 1 0,1-1 0,-1 0 0,1 0 0,0 0 0,0-1 0,1 1 0,-1 0 0,1-1 0,0 0 0,3 4 0,7 7-7,-12-11-3,1 0 0,0-1-1,-1 0 1,1 1-1,0-1 1,1 0 0,-1 0-1,0 0 1,1 0-1,-1-1 1,1 1 0,-1-1-1,1 1 1,0-1-1,0 0 1,0 0-1,5 1 1,6 4 72,-13-5-79,0 0 0,0-1 0,0 1 0,1-1 0,-1 1 1,0-1-1,0 1 0,0-1 0,1 1 0,-1-1 1,2 0-1,36 6 230,28 7-26,-62-14-209,1 2 0,0-1 0,0 1 0,-1 0 0,1 0 0,0 0 0,7 4 0,-11-4-5,0-1 0,0 1 0,0-1 0,0 1 0,0-1 0,0 0 0,0 0 0,0 0 0,0 0 0,3-1 0,-3 1 0,0 0 0,0 0 0,0 0 0,0 0 0,0 0 0,0 0 0,0 0 0,0 0 0,0 1 0,2 0 0,-1 0 0,0 0 0,0 0 0,-1-1 0,1 1 0,0-1 0,0 0 0,0 0 0,0 0 0,-1 0 0,5-1 0,-4 1 0,0 0 0,-1-1 0,1 1 0,0 0 0,0 1 0,0-1 0,-1 0 0,1 1 0,0-1 0,3 2 0,28 7 0,17-17 184,-9-12-90,-35 16-83,0-1 0,0 1 0,0-1 0,0-1 0,-1 1 0,0-1 0,0-1 1,7-8-1,-3-9 40,-7 14-53,-2 5 2,0 1 1,0 0-1,0-1 1,0 1-1,-1 0 0,1-7 1,-1 2 1,0 6-1,0 1-1,1 0 0,-1-1 1,0 1-1,-1-1 0,1 1 1,0 0-1,-1-1 0,1 1 1,-1 0-1,-1-3 0,-7-29 262,9-27-376,-10 15 202,-5 10-349,14 32 236,-11-20-49,12 24 74,0 0 0,0 0-1,0 0 1,0 0 0,0 0-1,0 0 1,0 0 0,1 0 0,-1 0-1,0 0 1,0-1 0,0 1-1,0 0 1,0 0 0,0 0-1,0 0 1,0 0 0,0 0-1,0 0 1,0 0 0,0 0 0,0 0-1,0 0 1,0 0 0,0 0-1,0 0 1,0 0 0,0 0-1,0 0 1,0 0 0,0 0-1,0 0 1,0 0 0,0 0 0,1 0-1,-1 0 1,0 0 0,0 0-1,0 0 1,0 0 0,0 0-1,0 0 1,0 0 0,0 0-1,0 0 1,0 0 0,0 0 0,0 0-1,0 0 1,0 0 0,0 0-1,0 0 1,0 0 0,0 0-1,1 0 1,-1 0 0,-3-6 4,1 4 9,-7-6 4,9 8-18,0 0 0,0 0 0,0 0-1,-1 0 1,1-1 0,0 1 0,0 0 0,0 0 0,0 0 0,0 0 0,0 0 0,-1 0 0,1 0-1,0 0 1,0 0 0,0 0 0,0 0 0,0 0 0,-1 0 0,1 0 0,0 0 0,0 0 0,0 0 0,0 0-1,0 0 1,-1 0 0,1 0 0,0 0 0,0 1 0,0-1 0,0 0 0,0 0 0,0 0 0,0 0 0,-1 0-1,1 0 1,0 0 0,0 0 0,0 0 0,0 1 0,0-1 0,0 0 0,0 0 0,0 0 0,0 0-1,0 0 1,0 0 0,0 1 0,0-1 0,0 0 0,0 0 0,0 0 0,0 0 0,0 0 0,0 1 0,0-1-1,0 0 1,0 0 0,0 0 0,0 0 0,0 0 0,0 1 0,0-1 0,0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2:27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143 142 3808,'0'0'9066,"-10"2"-8875,-30 6-6,38-8-153,1 0 0,0 0 0,0 0 0,-1 0-1,1 0 1,0 0 0,0-1 0,0 1 0,-1 0-1,1-1 1,0 1 0,0-1 0,0 0 0,0 1-1,0-1 1,0 0 0,0 1 0,0-1 0,0 0-1,0 0 1,1 0 0,-1 0 0,0 0 0,0-1 0,-3-2 267,2 2-155,0 1 1,0-1-1,0 1 1,0 0-1,0 0 1,-1 0-1,1 0 1,0 0-1,-1 0 1,1 1-1,0-1 1,-1 1-1,1-1 1,-1 1-1,-3 0 1,0-5 1472,6 71-762,-7-114-862,4 35 23,1-1-1,0 1 1,1 0 0,1-1 0,1-22 0,0 35-14,-1 0 0,0 1 0,0-1 0,1 1 0,-1-1 0,0 0 0,1 1 0,-1-1 1,0 1-1,1 0 0,-1-1 0,1 1 0,-1-1 0,1 1 0,-1-1 0,1 1 0,-1 0 0,1-1 1,-1 1-1,1 0 0,0 0 0,-1 0 0,1-1 0,-1 1 0,1 0 0,0 0 0,-1 0 0,1 0 0,-1 0 1,1 0-1,0 0 0,-1 0 0,1 0 0,0 0 0,29 6 32,-15-2-16,-5-4-20,0 0 0,-1 0 0,1-1 0,-1-1 1,1 1-1,-1-1 0,18-7 0,8-4-2606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2:31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803 1 2208,'0'0'4633,"-10"3"-4332,-16 5 287,-35 17 0,36-13 754,-45 12 0,48-18-570,0 2 0,1 1 0,-30 15 0,-6 7 191,40-23-781,1 1 0,-1 0 0,1 2 0,1 0 0,-19 17 0,10-3 66,12-12-112,1-1 0,-2 0 0,0-1 0,-22 15 0,-2 2 119,30-22-146,0 0-1,0-1 1,0 0 0,-9 5-1,4-2 43,0 0 0,0 1-1,1 0 1,0 1 0,1 0-1,-13 17 1,17-20-55,1 1-1,0 0 1,0 0-1,-6 15 0,9-19-74,0 1 0,0-1 0,1 0 0,0 1 0,0-1 0,0 1 0,1-1 0,-1 1 0,1-1 0,0 1 0,1 8 0,4-7-13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8:43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45 4008,'0'0'10198,"-4"10"-9954,3-8-250,-4 8 145,1 0 0,0 1 1,0 0-1,1-1 1,1 2-1,0-1 0,0 0 1,0 21-1,4 14 239,-3-40-327,1 0-1,0 0 1,0 0-1,0 0 1,1 0-1,0 0 1,0 0-1,1 0 1,-1 0-1,1 0 1,1 0-1,5 10 1,-4-9-4,0 0 1,1-1-1,1 0 1,-1 1-1,1-2 1,0 1-1,8 5 1,-11-8-33,1-1 1,-1 0 0,1-1-1,0 1 1,0-1 0,0 1 0,0-1-1,0 0 1,0-1 0,0 1-1,0-1 1,0 1 0,1-1-1,-1-1 1,0 1 0,6-2-1,-2 0 0,0 0 0,0-1-1,0 0 1,0 0-1,-1-1 1,1 0-1,13-11 1,-6 4 31,-1-1 1,21-23-1,-27 26-23,-1 0-1,0 0 0,-1-1 1,0 0-1,0 0 0,-1 0 1,-1-1-1,1 0 0,-2 0 0,4-16 1,-12 4 93,-1 12 5,6 11-117,0 0-1,0 0 1,0-1 0,0 1-1,0 0 1,-1 0-1,1 0 1,0 0 0,0 0-1,0 0 1,-1 0 0,1 0-1,0 0 1,0 0 0,0 0-1,-1 0 1,1 0-1,0 0 1,0 0 0,0 0-1,-1 0 1,1 0 0,0 0-1,0 0 1,0 0-1,-1 0 1,1 0 0,0 0-1,0 0 1,0 0 0,0 0-1,-1 0 1,1 1-1,0-1 1,0 0 0,0 0-1,0 0 1,0 0 0,-1 0-1,1 1 1,0-1 0,0 0-1,-4 5 11,1-1 0,-1 1 0,1 0 0,0 0 0,0 0 0,1 0 0,-1 1 0,1-1 0,1 1 0,-1-1 0,1 1-1,-1 6 1,0-5-7,2 0 0,-1 1 0,1-1 0,0 0 0,0 0 0,3 13 0,-2-17-6,-1-1-1,1 1 1,1-1 0,-1 1 0,0-1 0,1 0 0,-1 1-1,1-1 1,-1 0 0,1 0 0,0 0 0,0 0-1,0 0 1,0-1 0,1 1 0,-1-1 0,0 1-1,1-1 1,-1 0 0,6 2 0,2 1-13,0-2 0,0 1 1,0-1-1,1-1 0,-1 0 0,0 0 1,1-1-1,-1 0 0,12-2 0,-19 1 13,0 0-1,0 0 0,0 0 0,-1 0 0,1 0 0,0-1 1,-1 1-1,1-1 0,-1 0 0,1 0 0,-1 0 0,0 0 0,0 0 1,0 0-1,0-1 0,0 1 0,0-1 0,-1 1 0,1-1 0,-1 0 1,1 1-1,-1-1 0,0 0 0,0 0 0,-1 0 0,1 0 1,-1 0-1,1 0 0,-1 0 0,0 0 0,0 0 0,0 0 0,0 0 1,-1 0-1,1 0 0,-1 0 0,0 0 0,0 0 0,0 0 1,0 1-1,0-1 0,-1 0 0,-1-2 0,1 2 12,0 1 0,0 0 0,0 0 0,0 0 0,0 0 0,0 1 0,0-1 0,-1 0 0,1 1 0,-1 0 0,1 0 1,-1-1-1,1 1 0,-1 1 0,0-1 0,-3 0 0,-4-1 31,-1 1 1,1 1-1,-12 0 1,4 1-2,14-1-20,-11-2 105,15 2-125,0-1 0,0 1 0,-1 0 0,1-1 0,0 1 0,0-1 0,0 1 0,0 0 0,0-1 0,0 1 0,0-1 0,-1 1 0,1 0 0,0-1 1,0 1-1,1-1 0,-1 1 0,0-1 0,0 1 0,0 0 0,0-1 0,0 1 0,0-1 0,0 1 0,1 0 0,-1-1 0,0 1 0,0 0 0,1-1 0,-1 1 1,0 0-1,0-1 0,1 1 0,-1 0 0,0-1 0,1 1 0,-1 0 0,0 0 0,2-1 0,8-13 8,17-29 0,-16 25-4,18-24 0,-26 37-11,1 1-1,-1 0 0,1 1 0,0-1 0,0 0 0,1 1 0,-1 0 1,1 0-1,-1 1 0,9-4 0,-11 5 3,0 0 1,0 1-1,1-1 0,-1 1 0,0-1 0,1 1 1,-1 0-1,0 0 0,1 0 0,-1 0 1,1 0-1,-1 1 0,0-1 0,1 1 1,-1-1-1,0 1 0,0 0 0,0 0 0,3 1 1,-2 1 1,1-1-1,-1 1 1,0 0 0,0 0 0,0 0 0,0 0 0,-1 0 0,1 1 0,-1-1 0,2 5 0,2 5 18,0 1 0,-1 0 0,0 0-1,4 27 1,-1 11 178,-7-49-139,2 1 249,6-13-213,18-33 2,-22 32-76,1 0-1,0 1 1,0 0-1,16-17 1,-20 24-13,1-1 0,-1 1 0,1 0 0,-1 0 0,1 0 1,0 0-1,0 1 0,0-1 0,0 1 0,5-2 0,-6 2-3,-1 2-1,1-1 0,0 0 0,-1 0 1,1 0-1,-1 1 0,1-1 0,0 1 1,-1-1-1,1 1 0,-1 0 0,1-1 1,-1 1-1,0 0 0,1 0 0,-1 0 1,0 0-1,0 0 0,1 0 0,-1 1 1,0-1-1,0 0 0,1 2 0,10 14 37,-1 0-1,0 0 1,16 37-1,6 11 177,-28-58-169,-1-1 0,1 0 0,1 0 0,11 10 0,0-1 154,-17-14-187,1-1-1,0 0 0,0 1 0,0-1 0,-1 0 1,1 0-1,0 0 0,0 0 0,0 0 0,-1 0 1,1 0-1,0 0 0,0 0 0,0 0 0,-1 0 1,1 0-1,0 0 0,0-1 0,0 1 0,-1 0 1,1-1-1,0 1 0,-1 0 0,1-1 0,1 0 1,16-13 62,-15 10-96,-1 0 0,1 0 0,-1 0 1,1 0-1,-1 0 0,-1-1 0,3-5 1,-1-6-2859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28:44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9440,'0'0'1000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2:37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83 929 2608,'0'0'10378,"-4"10"-10060,-2 3-200,3-4 14,-1-1 0,0 0 0,-7 12 0,-1 21 1182,7-30-1072,1 0 1,0 0 0,-3 17-1,-3 12 207,7-29-319,1 1 0,0 0-1,1 0 1,0 1 0,1-1-1,1 0 1,3 21 0,-2-19-10,1 1 1,1-1 0,0 0-1,1 0 1,1 0 0,0 0-1,1-1 1,0 0-1,1-1 1,0 0 0,1 0-1,1 0 1,0-1-1,13 11 1,-7-8-17,-1 0 0,18 22 0,14 14 61,-21-26-97,0-1 0,2-1-1,31 18 1,-47-31-24,0 0-1,0 0 1,-1 1-1,10 12 1,9 7 55,-1-4 85,45 29-1,-66-48-162,-1 1 1,0-1-1,0 1 1,6 9-1,8 7 7,1 1 22,16 14 22,-6-7 36,-28-26-84,1 0-1,0 0 1,0 0-1,0-1 1,0 0-1,1 0 1,-1 0-1,1-1 1,0 0-1,9 4 1,11 3 128,42 23 1,8 4 155,-47-27-184,1-1 0,1-1 0,-1-1 0,1-2 0,41 2 0,-50-5-51,-5-1-20,-1 0 1,0-1-1,1-1 0,15-2 0,31-4 67,-51 6-87,0 0 1,-1 0 0,1-1-1,-1 0 1,1-1 0,-1 0-1,0-1 1,14-6 0,-11 3 35,1 1 0,0 0 0,30-6 0,-32 10-51,-1-2 1,1 1 0,0-2 0,-1 0 0,0 0 0,18-11 0,136-91 786,-152 96-753,-1-1 0,0 0-1,12-16 1,-14 16-16,117-111 258,-86 63-162,-30 48-104,-9 9-6,0-1 1,0 1-1,0-1 0,0 0 1,-1 1-1,3-6 0,10-24 141,-11 28-121,-4 5-40,1 0 0,-1-1 0,0 1 0,0-1-1,1 1 1,-1-1 0,0 1 0,0-1 0,1 1 0,-1-1 0,0 1 0,0-1 0,0 1 0,0-1 0,0 0 0,0 1-1,0-1 1,0 1 0,0-1 0,0 1 0,0-1 0,0 1 0,0-2 0,0 0 5,0 0 0,0 0 1,0 0-1,0 0 0,1 0 0,-1 0 1,1 0-1,0 0 0,-1 0 1,3-3-1,2-6 10,-10-29-1,5 7-16,-7-57 0,-14-41 0,17 108-7,4 16 2,-1-1 0,-1 1 0,1 0 0,-1 0 0,-1 0 0,-2-7 0,3 10 7,1 0 1,0 1-1,0-1 1,0 0 0,1 0-1,-1 0 1,1-6 0,0 7-11,0-1 1,0 0 0,0 1 0,-1-1 0,0 0 0,0 1 0,-2-6 0,3 8 2,0 1 0,0-1 0,-1 1 0,1-1 0,0 0 0,0 1 0,0-1 1,0 0-1,-1 1 0,1-1 0,0 0 0,0 1 0,1-1 0,-1 0 0,0 1 1,0-1-1,0 1 0,0-1 0,1-1 0,-1 2 3,0-1-1,0 1 0,0-1 1,1 1-1,-1-1 1,0 1-1,0-1 1,0 1-1,0-1 0,0 0 1,0 1-1,0-1 1,0 1-1,-1-1 0,1 1 1,0-1-1,0 1 1,0-1-1,0 1 1,-1-1-1,1 1 0,0-1 1,-1 1-1,1-1 1,0 1-1,-1-1 1,1 1-1,0 0 0,-1-1 1,0 0-1,0 1-1,-7-48 120,5 36-116,2 11 0,1 1 0,0 0 0,0-1 0,0 1 0,-1 0 0,1-1 0,0 1 0,0-1 0,0 1 0,0 0 0,0-1 0,0 1 0,0-1 0,0 1 0,0 0 0,0-1 0,0 1 0,0-1 0,0 1 0,0 0 0,0-1 0,0 1 0,0-1 0,1 1 0,-1-4 0,0 1 0,0-1 0,0 1 0,-1 0 0,1-1 0,-1 1 0,0 0 0,0-1 0,0 1 0,0 0 0,0 0 0,-3-4 0,-3-12 0,5 12 0,-1-1 0,0 0 0,-1 1 0,0 0 0,-5-8 0,-2-3 0,7 8 0,0 1 0,1-1 0,0-1 0,-3-15 0,-1-3 0,3 16 0,3 5 0,-1 0 0,-1 0 0,0 0 0,0 0 0,0 1 0,-8-11 0,-9-16 0,0 0 0,-14-40 0,34 74 0,-8-19 0,0 0 0,-2 0 0,0 1 0,-1 0 0,-18-24 0,-3-4 0,19 25 0,1 12 0,11 9 0,1 0 0,-1 0 0,0-1 0,1 1 0,-1-1 0,0 1 0,1-1 0,-1 1 0,0-1 0,1 1 0,-1-1 0,1 1 0,-1-1 0,1 1 0,0-1 0,-1 0 0,0-1 0,-2-1 0,0 0 0,0 0 0,-1 0 0,1 0 0,-1 0 0,0 1 0,-6-3 0,6 2 0,-71-39 0,39 32 0,-53-20 22,69 25-36,13 4 31,0-1 0,0 1 0,1-2 0,-12-4 1,6 0-8,1-1 0,0-1 0,-15-15 0,-1 0 0,21 20 5,0 1 0,-1 0 0,1 0 0,0 1 0,-1-1 0,-10-1 1,-33 3 16,50 1 110,-1 0-140,1-1-1,-1 1-1,1 0 0,-1-1 1,1 1-1,0-1 0,-1 1 0,1 0 1,0-1-1,-1 1 0,1-1 0,0 1 1,0-1-1,-1 0 0,1 1 0,0-1 1,0 1-1,0-1 0,0 1 0,0-1 1,0 1-1,0-2 0,1 9-9,0 0 0,0-1-1,1 1 1,0-1 0,0 1 0,1-1-1,5 10 1,28 45-50,-11-9 12,-21-41 58,-8-13 33,-11-17 9,-2-10-35,2-1 0,1 0 0,-17-51 0,-2-7-18,19 57-53,13 30 34,1 0 5,0 1 13,0 0 0,0 0 0,0-1 0,0 1 0,0 0 0,0 0 0,0-1 0,0 1 0,0 0 0,0 0 0,0 0 0,0-1 0,0 1 0,0 0 0,0 0 0,0-1 0,0 1 0,0 0 0,1 0 0,-1 0 0,0-1 0,0 1 0,0 0 0,0 0 0,0 0 0,1 0 0,-1-1 0,0 1 0,0 0 0,0 0 0,0 0 0,1 0 0,-1 0 0,0 0 0,0-1 0,0 1 0,1 0 0,-1 0 0,0 0 0,0 0 0,1 0 0,-1 0 0,0 0 0,0 0 0,0 0 0,1 0 0,-1 0 0,0 0 0,1 0 0,9 1-7,-1 0 0,1 1-1,0-1 1,16 7 0,15 2-21,-9-3 4,-1 1 1,32 13-1,-63-21 25,3 1 1,0 0-1,1 1 0,-1-1 1,0 1-1,0-1 0,-1 1 1,1 0-1,0 0 0,0 0 1,-1 1-1,5 4 0,-7-6 4,1 0 0,-1 0 1,0 1-1,0-1 0,1 0 0,-1 1 0,0-1 0,0 0 0,0 0 1,0 1-1,-1-1 0,1 0 0,0 1 0,0-1 0,-1 0 0,1 0 1,-1 1-1,1-1 0,-1 0 0,0 0 0,1 0 0,-1 0 0,0 0 1,0 0-1,1 0 0,-1 0 0,-2 2 0,-27 22 35,7-8-2,0 1-1,2 0 1,-22 24-1,28-26 6,12-14-21,1 1 1,-1-1-1,1 1 1,0-1-1,0 1 1,0 0-1,1 0 1,-3 4-1,4-6-258,-1 1 0,1 0-1,0 0 1,0-1-1,0 1 1,0 0-1,0-1 1,0 1 0,0 0-1,1 0 1,-1-1-1,0 1 1,1 0-1,-1-1 1,3 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48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10848,'0'0'4360,"18"1"-3762,216 0 1351,-186-3-1475,229 1 2988,-254 1-2882,7 1 903,-27 4-891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2:49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1 104 4720,'0'0'5642,"0"12"-5411,0 17 130,7 46 1,-4-60-150,1-1 1,11 26-1,-1-4 69,-7-19-90,0-1-1,15 24 0,10 23 566,-24-50-476,-1-12 335,-6-2-560,0 0 0,0 0 0,-1 0 0,1 0 0,0 0 0,0 0 0,-1-1 0,1 1 0,-1 0 0,1 0 0,-1-1 0,1 1 0,-1 0 0,0-1 0,0 1 1,1-2-1,0-17 32,0 0 1,-2 0-1,0-1 1,-1 1-1,-1 1 1,-7-25-1,-5-42 180,8 38-152,4 30-57,0 1 0,1-1 0,1-25 0,2 38-53,-2 1 13,2 0 1,-1-1 0,0 1 0,1 0 0,0 0-1,0 0 1,3-8 0,-3 11-11,0 0 1,0 0-1,-1 0 1,1 0-1,0 0 1,0 0-1,1 1 0,-1-1 1,0 0-1,0 0 1,0 1-1,0-1 0,1 1 1,-1 0-1,0-1 1,0 1-1,1 0 1,-1-1-1,0 1 0,1 0 1,-1 0-1,0 0 1,1 0-1,-1 0 1,0 1-1,1-1 0,-1 0 1,0 1-1,0-1 1,2 1-1,6 2 18,-1 0-1,0 0 1,0 1-1,-1 0 0,1 0 1,-1 0-1,0 1 1,0 1-1,0-1 1,11 13-1,-14-14-3,0-1 1,0 1-1,1-1 0,-1 0 1,1 0-1,0 0 0,0-1 1,7 3-1,24 15 344,-22-12-2163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2:50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4720,'0'0'6721,"3"11"-6456,-2-7-251,3 10 145,0 1-1,-2 0 0,0 0 1,-1 0-1,0 23 0,-3-16 28,-1 1 146,2 0 1,2 35-1,2-48-90,-3-10-228,0 1 0,1-1 0,-1 1 0,0-1 0,0 0 0,0 1 0,0-1 0,0 1 0,1-1 0,-1 1 0,0-1 0,0 1 0,0-1 0,0 1 0,0-1 0,-1 0 0,1 1 0,0-1 0,0 1 0,0-1-1,0 1 1,0-1 0,0 0 0,-1 1 0,1-1 0,0 1 0,-1-1 0,1 1 10,0-1-1,0 0 1,0 1-1,0-1 1,-1 0-1,1 1 1,0-1 0,0 0-1,0 1 1,0-1-1,0 0 1,0 1-1,0-1 1,0 0-1,0 1 1,0-1-1,0 0 1,0 1-1,1-1 1,-1 0 0,0 0-1,0 1 1,0-1-1,0 0 1,0 1-1,1-1 1,-1 0-1,0 0 1,0 1-1,1-1 1,-1 0-1,0 0 1,0 0-1,1 1 1,-1-1 0,0 0-1,0 0 1,1 0-1,-1 0 1,0 0-1,1 1 1,-1-1-1,0 0 1,1 0-1,-1 0 1,0 0-1,1 0 1,-1 0 0,0 0-1,1 0 1,-1 0-1,1 0 1,18 0 376,36-11-190,-37 7-149,1-1 0,0 2-1,0 1 1,0 0 0,0 1-1,37 4 1,-51-2 12,0 0-1,0 1 1,-1-1 0,1 1-1,0 0 1,-1 0 0,0 1 0,0-1-1,1 1 1,5 6 0,-6-6-36,-4-3-112,1 0 1,-1 0-1,0 0 0,0 0 0,1 1 0,-1-1 0,0 0 0,0 0 1,1 1-1,-1-1 0,0 0 0,0 0 0,0 1 0,0-1 0,1 0 1,-1 1-1,0-1 0,0 0 0,0 0 0,0 1 0,0-1 0,0 0 1,0 1-1,0-1 0,0 0 0,0 1 0,0-1 0,0 1 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2:52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10040,'0'0'1024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2:58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3712,'0'0'6744,"10"-9"-6406,-4 4-297,4-4 138,-1 0 0,2 1 0,-1 0 0,1 1 0,1 0 0,23-10 0,-14 10 27,0 1-1,1 1 1,0 1 0,0 1 0,39 0 0,113 13 653,-165-9-779,1 1-1,-1 0 1,0 0-1,0 1 1,0 0 0,-1 0-1,1 1 1,10 6-1,-18-9-103,-1-1 0,0 1-1,1-1 1,-1 0 0,0 1-1,1-1 1,-1 0 0,1 1-1,-1-1 1,1 0 0,-1 0-1,1 0 1,-1 1 0,1-1-1,-1 0 1,1 0 0,-1 0 0,1 0-1,0 0 1,-1 0 0,1 0-1,-1 0 1,1 0 0,-1 0-1,1 0 1,-1 0 0,1-1-1,-1 1 1,1 0 0,-1 0-1,1-1 1,-1 1 0,1 0 0,-1 0-1,0-1 1,1 1 0,0-1-1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2:59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4816,'0'0'7593,"11"-1"-7284,46-3 47,88-9 555,-121 9-739,-1 2 0,1 0-1,0 1 1,0 2 0,-1 0 0,35 7 0,-58-8-146,1 0 0,0 0 0,0 0 0,0 0 0,0 1 0,-1-1 0,1 0 0,0 1 0,0-1 0,-1 0 0,1 1 0,0-1 0,-1 1 0,1-1 0,0 1 0,-1 0 0,1-1 0,-1 1 0,1 0 0,-1-1 0,1 1 0,-1 0 0,1-1 0,-1 1 0,0 0 0,1 0 0,-1 0 0,0-1 0,0 3 0,0-2-131,0 0 0,0 1 1,0-1-1,-1 1 0,1-1 0,0 0 0,-1 0 1,0 1-1,1-1 0,-1 0 0,0 0 0,1 1 0,-1-1 1,0 0-1,0 0 0,-1 1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02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3808,'0'0'6092,"4"10"-5826,9 28 224,7 43-1,-17-71-337,0 1 0,1-1-1,7 16 1,-6-16-37,-1 1-1,1 0 1,2 13-1,0 16 193,-5-22 157,10 33 1,-12-51-431,1 0 0,-1 0 0,0 0-1,0 0 1,0 0 0,0 0 0,0 0 0,0 0-1,0-1 1,0 1 0,1 0 0,-1 0-1,0 0 1,0 0 0,0 0 0,0 0 0,0 0-1,0 0 1,1 0 0,-1 0 0,0 0-1,0 0 1,0 0 0,0 0 0,0 0 0,0 0-1,0 0 1,1 0 0,-1 0 0,0 0-1,0 1 1,0-1 0,0 0 0,0 0 0,0 0-1,0 0 1,1 0 0,0-23 106,0 6-18,-1 16-119,8-67 384,17-69 0,-24 134-352,0-1 0,0 0 0,0 0 1,1 1-1,0-1 0,3-5 0,-5 9-29,1 0-1,-1-1 0,0 1 0,1-1 1,-1 1-1,0 0 0,1-1 1,-1 1-1,1 0 0,-1-1 0,1 1 1,-1 0-1,1 0 0,-1-1 0,1 1 1,-1 0-1,1 0 0,-1 0 1,1 0-1,-1 0 0,1-1 0,0 2-2,0-1 0,0 0 0,0 1-1,-1-1 1,1 1 0,0-1 0,-1 0-1,1 1 1,0 0 0,-1-1 0,1 1-1,0-1 1,-1 1 0,1 0 0,-1-1-1,1 1 1,-1 0 0,1 1 0,10 16 25,-2 0 0,0 1 0,0 0 0,-2 0 0,0 1 1,-2 0-1,6 37 0,-10-50-3,2 21 46,-3-27-55,0 0-1,0 0 0,0 1 1,1-1-1,-1 0 1,0 0-1,1 0 0,-1 0 1,0 0-1,1 0 0,-1 0 1,1 0-1,0 0 1,-1-1-1,1 1 0,0 0 1,1 1-1,-2-2-2,1 0-1,0-1 0,0 1 1,-1 0-1,1-1 1,0 1-1,0 0 0,-1-1 1,1 1-1,0-1 1,-1 1-1,1-1 1,-1 1-1,1-1 0,-1 0 1,1 1-1,-1-1 1,1 0-1,-1 1 0,1-1 1,-1 0-1,0 1 1,1-1-1,-1 0 1,0-1-1,3-2 20,104-193 505,-104 191-510,-1 0 0,1 1 0,0-1-1,0 1 1,1 0 0,0 0 0,0 0 0,0 0 0,0 1-1,1 0 1,-1-1 0,1 2 0,0-1 0,1 1-1,-1-1 1,9-3 0,-13 7-20,-1 0-1,1-1 0,-1 1 1,1-1-1,-1 1 0,1 0 1,-1 0-1,1-1 1,0 1-1,-1 0 0,1 0 1,-1 0-1,1 0 1,0-1-1,-1 1 0,1 0 1,0 0-1,-1 0 1,1 0-1,0 1 0,-1-1 1,1 0-1,0 0 1,-1 0-1,1 0 0,-1 1 1,1-1-1,-1 0 1,1 1-1,0-1 0,-1 0 1,1 1-1,-1-1 1,1 1-1,-1-1 0,0 0 1,1 1-1,-1-1 0,1 1 1,-1 0-1,0-1 1,1 2-1,3 3 7,1 2 25,1 1 1,-2 0-1,1 0 0,-1 1 1,-1-1-1,1 1 0,-1 0 1,2 11-1,10 78 268,-10-59-177,-2-7 0,-3-24-45,1 1 0,-1 0 0,2 0 0,-1 0-1,2 0 1,-1 0 0,1-1 0,6 14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03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1 151 3712,'0'0'4801,"5"-11"-4454,-3 6-294,4-7 151,-1 0-1,2 1 1,-1 0-1,2 0 1,13-16-1,-19 24-95,0 1 0,0 0 0,0 0 0,0 0 0,1 0-1,-1 0 1,1 1 0,-1-1 0,6-2 0,-6 4-77,-1 0 0,0 1 0,1-1 1,-1 0-1,0 0 0,1 1 0,-1-1 0,0 1 1,0-1-1,1 1 0,-1-1 0,0 1 0,0 0 0,0 0 1,0-1-1,0 1 0,0 0 0,0 0 0,0 0 1,0 0-1,0 0 0,-1 0 0,1 0 0,0 1 0,0 1 1,7 13 117,0 0 0,-1 1-1,-1 0 1,0 0 0,-2 0 0,5 30 0,16 68 875,-25-112-975,1-1 0,-1 1-1,1-1 1,0 1 0,0-1-1,0 0 1,0 1 0,1-1-1,-1 0 1,1 0 0,-1 0-1,1 0 1,0 0-1,0 0 1,-1 0 0,1 0-1,4 1 1,-5-2-30,0-1 0,0 1 0,0-1 0,0 1-1,1-1 1,-1 0 0,0 0 0,0 1 0,1-1 0,-1 0-1,0 0 1,0 0 0,0-1 0,1 1 0,-1 0 0,0 0 0,0-1-1,0 1 1,0 0 0,1-1 0,-1 1 0,0-1 0,0 0-1,0 1 1,0-1 0,0 0 0,0 0 0,0 1 0,-1-1 0,1 0-1,0 0 1,0 0 0,-1 0 0,1 0 0,0 0 0,0-2 0,7-13 71,-1 1 1,-1-1 0,0-1 0,-1 1 0,-1-1-1,0 1 1,-1-1 0,-1 0 0,-1-30-1,-1-46 310,0 90-372,0 0-1,0 0 1,0 0-1,0 0 1,1 0-1,-1 0 1,1 0-1,0 0 1,0 0-1,1-4 1,-1 6-20,0 0 1,-1 0-1,1 0 0,0 0 1,-1 0-1,1 0 1,0 1-1,0-1 1,0 0-1,0 1 1,0-1-1,0 0 0,0 1 1,0-1-1,0 1 1,0 0-1,0-1 1,0 1-1,0 0 1,0 0-1,0-1 0,0 1 1,0 0-1,0 0 1,1 0-1,-1 0 1,0 1-1,0-1 1,0 0-1,1 1 0,43 6 134,-32-6-100,-1 1-1,1 0 0,-1 1 0,17 6 0,9 3 110,-30-10-78,-1 0 0,0 0-1,0 1 1,0-1-1,0 2 1,0-1-1,0 1 1,11 8-1,-8-9-118,-8-3-1864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04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6016,'0'0'4152,"1"12"-3726,16 168 1510,-17-171-1658,0 1 0,0-1 0,-2 13 0,0-9 138,-4 2-1138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04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 8032,'0'0'329,"17"-10"1998,-9 8-2132,0 0 1,0 0-1,0 0 1,13 1-1,5-2 68,-7 1-47,0 0 0,0 2 0,21 1 1,26 0 344,-53-3-638,0-1 0,0 0-1,0-1 1,0 0 0,-1-1-1,0-1 1,18-10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05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1 185 4912,'0'0'4917,"10"0"-4580,167-4 1042,-162 4-1306,222-3 823,-159-2-602,80-15-1,274-71 523,-316 57-606,-36 10 96,-77 23-257,0 1 1,-1-1-1,1 0 1,0 1-1,0 0 0,0 0 1,0 0-1,0 0 1,0 0-1,0 0 1,0 1-1,5 1 0,-7-2-101,0 1-1,0-1 1,0 1-1,-1 0 0,1-1 1,0 1-1,0-1 1,0 1-1,-1 0 0,1 0 1,0 0-1,-1-1 1,1 1-1,-1 0 0,1 0 1,-1 0-1,1 0 1,-1 0-1,0 0 0,1 0 1,-1 0-1,0 0 1,0 0-1,0 0 0,0 0 1,0 0-1,0 0 0,0 0 1,0 0-1,0 0 1,0 0-1,0 0 0,-1 0 1,1 2-1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48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17087,'0'0'99,"17"-2"18,804-105 3189,-670 82-1942,-120 19-2904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07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60 3504,'0'0'5541,"-11"3"-5306,-70 16 447,75-18-609,0 0-1,0 1 1,0 0-1,0 0 1,0 0-1,0 1 1,1 0-1,-1 0 1,1 0-1,0 0 1,0 1-1,0 0 1,1 0-1,-1 1 1,1-1-1,0 1 1,0 0-1,0 0 1,1 0-1,0 1 1,0-1-1,0 1 1,1-1-1,0 1 1,0 0-1,-1 7 1,3-11-42,0 1 0,0-1 1,0 1-1,1-1 1,-1 1-1,1-1 0,0 1 1,-1-1-1,1 1 0,0-1 1,1 0-1,-1 0 1,0 1-1,1-1 0,-1 0 1,1 0-1,-1 0 1,1-1-1,0 1 0,0 0 1,0-1-1,0 1 0,3 1 1,1 1 28,1 0 1,-1 0-1,1-1 0,0 0 1,0 0-1,10 2 1,-13-4-33,0 0 0,0 0 1,0 0-1,0-1 0,0 0 1,0 0-1,1 0 1,-1 0-1,0-1 0,0 0 1,0 1-1,0-2 0,0 1 1,0 0-1,5-3 1,-3 0 13,-1 0 1,1 0 0,-1 0 0,0-1-1,0 0 1,-1 0 0,1 0-1,4-7 1,-3 2 18,0 1-1,-1-1 0,1 0 0,-2 0 1,1 0-1,-2-1 0,1 0 1,-2 1-1,1-1 0,-1 0 0,-1 0 1,0-1-1,-1 1 0,0 0 1,0 0-1,-1 0 0,-4-17 1,5 28-48,0-1 1,0 1 0,0-1 0,0 0 0,-1 1-1,1-1 1,0 1 0,0-1 0,-1 1-1,1-1 1,0 1 0,-1-1 0,1 1 0,0-1-1,-1 1 1,1-1 0,-1 1 0,1 0 0,-1-1-1,1 1 1,-1 0 0,1-1 0,-1 1 0,1 0-1,-1 0 1,0-1 0,0 1-3,1 0 1,-1 1-1,1-1 0,-1 0 1,1 0-1,-1 1 0,1-1 1,-1 0-1,1 0 0,-1 1 1,1-1-1,-1 1 0,1-1 1,0 0-1,-1 1 0,1-1 1,0 1-1,-1-1 0,1 1 1,0-1-1,-1 1 0,1-1 1,0 1-1,0-1 0,0 1 1,0 0-1,0-1 1,-1 1-1,1-1 0,0 2 1,-5 34 90,1 0 1,2 0 0,2 40 0,16 113 308,-5-87-88,12 43 232,-17-115-353,-5-26-126,0 1 1,0-1-1,1 1 0,-1-1 1,1 0-1,0 1 0,4 4 1,2-28 11,-8 7-2433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08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6016,'0'0'464,"3"18"-220,8 59 128,20 157 985,0 79 404,-25-253-1388,-3-28 306,13 61 0,-8-80 46,-8-13-767,0 0 1,0 0 0,1 0-1,-1 0 1,0 0-1,1 0 1,-1 1-1,0-1 1,1 0-1,-1 0 1,0 0 0,1 0-1,-1 0 1,0 0-1,1-1 1,-1 1-1,0 0 1,1 0-1,-1 0 1,0 0 0,0 0-1,1 0 1,-1 0-1,0-1 1,1 1-1,-1 0 1,0 0-1,0 0 1,1-1 0,-1 1-1,0-1 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09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5624,'0'0'768,"2"12"-375,13 80 272,49 397 2862,-54-362-1623,-11-121-1316,1-4-140,3-6-2112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10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0 198 7024,'0'0'918,"3"12"-499,45 193 1156,-40-178-1187,16 38 0,4 14 341,-17-47-227,-10-31-460,-1 0 0,1 0 0,-1 1 0,1-1-1,0 0 1,-1 0 0,1 0 0,0 0 0,0 0 0,0 0-1,0 0 1,0 0 0,0 0 0,0 0 0,0-1 0,0 1-1,0 0 1,0-1 0,0 1 0,1-1 0,0 1 0,-1-1-7,0-1 0,-1 1 0,1-1 0,0 1 0,-1-1 0,1 1 0,-1-1 0,1 0 1,-1 1-1,1-1 0,-1 0 0,0 1 0,1-1 0,-1 0 0,0 0 0,0 0 0,1 1 1,-1-1-1,0 0 0,0 0 0,0-1 0,3-20 169,-3-12-52,-1-1 0,-2 1 0,-1 0 0,-2 0 0,-18-60 0,4 27 9,-23-71 162,43 136-319,-1 1 1,1-1-1,-1 0 1,1 0 0,0 0-1,0 0 1,0 0 0,0 0-1,0 0 1,0 0-1,0 0 1,1 0 0,-1 0-1,1 1 1,-1-1 0,1 0-1,1-3 1,1 1-4,-1 0 0,1 1 0,0-1 0,0 1 0,0 0 0,0 0 0,6-5 1,5-1-5,1 0 0,0 1 0,18-8 0,-29 14 9,3-1 5,-1 0 0,1 1-1,0 0 1,1 0 0,-1 0 0,0 1-1,8-1 1,-12 2-2,-1 0 1,1 0-1,-1 1 1,0-1-1,1 0 1,-1 1-1,1 0 0,-1-1 1,0 1-1,0 0 1,1 0-1,-1 0 0,0 1 1,0-1-1,0 0 1,0 1-1,0-1 1,0 1-1,-1 0 0,1 0 1,-1-1-1,1 1 1,-1 0-1,1 0 0,1 4 1,-1 1 11,0-1 1,0 1-1,0-1 1,-1 1-1,0 0 1,0 0-1,0-1 0,-1 1 1,0 0-1,-1 0 1,1 0-1,-1 0 1,-1-1-1,-3 12 0,-3 8 65,-1-1-1,-17 31 0,20-46-18,0 0-1,-12 16 1,-5 7 290,22-33-348,1 0-1,0 0 0,0 1 0,0-1 0,0 0 0,0 0 0,0 0 1,0 0-1,0 0 0,0 1 0,0-1 0,0 0 0,0 0 1,0 0-1,0 0 0,0 0 0,0 0 0,0 1 0,0-1 0,0 0 1,0 0-1,1 0 0,-1 0 0,0 0 0,0 0 0,0 1 0,0-1 1,0 0-1,0 0 0,0 0 0,0 0 0,0 0 0,1 0 0,-1 0 1,0 0-1,0 0 0,0 0 0,0 1 0,0-1 0,0 0 0,1 0 1,-1 0-1,0 0 0,0 0 0,0 0 0,0 0 0,0 0 0,0 0 1,1 0-1,-1 0 0,0 0 0,0 0 0,0 0 0,12 0 54,-9-1-36,37 4 1,0 1-1,74 18 0,-75-14-27,-37-7 2,-1-1-1,1 0 1,0 0 0,-1 1 0,1-1 0,0 1-1,-1 0 1,1-1 0,-1 1 0,1 0 0,-1 0-1,1 0 1,-1 0 0,1 0 0,-1 0 0,0 1-1,0-1 1,0 0 0,1 1 0,-1-1 0,-1 1-1,1-1 1,0 1 0,0-1 0,0 1-1,-1 0 1,1-1 0,-1 1 0,0 0 0,1-1-1,-1 1 1,0 0 0,0 0 0,0-1 0,0 1-1,0 0 1,0 0 0,-1 2 0,-1 3 10,0 0 0,0 0 0,-1-1 0,0 1 0,0-1 1,-1 1-1,-8 10 0,1-3 19,-2-1-1,1 0 1,-2-1 0,0 0 0,0-1 0,-1-1-1,0 0 1,0-1 0,-1-1 0,-21 8 0,19-9 10,-1 0-1,1-2 1,-1 0 0,0-1 0,-1-1 0,1-1 0,0-1 0,-1 0 0,-26-4-1,42 3-8,-1-1-1,1 0 0,-1 0 0,1 0 0,-9-4 1,12 5-184,-1-1 0,1 0 0,-1 0 0,1 0 0,0 0 0,-1-1 0,1 1 0,0 0 0,0 0 0,0-1 0,0 1 0,0-1 1,0 1-1,0-1 0,1 1 0,-2-3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12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0 370 4312,'0'0'6553,"13"-5"-6172,-2 2-293,-4 2-42,-1-1 0,1 0 1,-1-1-1,0 1 1,1-1-1,-1 0 0,-1-1 1,1 0-1,0 0 1,-1 0-1,0 0 1,6-7-1,4-9 159,-2-1 0,0-1 0,-1 0 0,-1-1 0,-1-1 0,8-28 0,14-30 436,-20 65-449,-11 15-149,0 1-1,1-1 1,-1 0-1,0 1 1,0-1-1,0 0 1,0 0-1,0 0 1,1-3-1,2-5 623,-2 10-244,-1 7-159,0 14-113,1 0-1,0 0 1,2 0-1,0 0 1,13 36-1,-11-42-73,1 1 1,0-1-1,1 0 0,0 0 0,1-1 0,1 0 0,20 22 0,-27-33-49,1 0-1,-1 0 1,1 0-1,-1 0 1,1 0-1,0-1 1,0 0-1,0 0 0,0 0 1,0 0-1,1-1 1,-1 0-1,0 1 1,1-2-1,-1 1 1,1 0-1,-1-1 1,1 0-1,0 0 1,-1 0-1,1-1 1,-1 1-1,1-1 1,-1 0-1,0-1 1,1 1-1,-1-1 1,0 1-1,0-1 1,0-1-1,0 1 1,0-1-1,0 1 1,-1-1-1,1 0 1,-1 0-1,0 0 1,0-1-1,0 1 0,0-1 1,-1 0-1,1 0 1,2-6-1,0-4 50,0 0 0,-1 0 0,0 0 0,1-15 0,4-13 160,-7 30-21,-2 10-73,2 5-37,1 6-74,48 129 43,-45-116-63,-1 1 1,-1 0-1,-1 0 1,0 30-1,-3-52-8,1 0-1,-1 0 1,0-1-1,0 1 1,0 0 0,0 0-1,-1-1 1,1 1-1,0 0 1,0 0-1,0 0 1,-1-1-1,1 1 1,0 0-1,-1-1 1,1 1-1,0 0 1,-1-1-1,1 1 1,-1 0-1,0 0 1,0-1 1,1 0 1,-1 0-1,1 1 1,-1-1-1,0 0 1,1 0-1,-1 0 1,1 0-1,-1 0 1,0-1-1,1 1 1,-1 0-1,1 0 1,-1 0-1,1 0 1,-1-1-1,1 1 0,-1 0 1,1 0-1,-1-1 1,0 1-1,-2-3 17,0 1 0,0-1 0,0 0-1,0 0 1,0 0 0,-3-4-1,5 5-13,-4-4 19,1-1 1,-1 0 0,1-1 0,0 1 0,1-1 0,0 1 0,0-1 0,1 0-1,-3-14 1,5 21-25,0 0-1,0-1 0,0 1 0,1 0 0,-1 0 0,0 0 0,1 0 0,-1 0 1,1 0-1,-1 0 0,1 0 0,-1 0 0,1 0 0,0 0 0,-1 0 0,1 0 1,0 1-1,0-1 0,0 0 0,0 0 0,-1 1 0,1-1 0,0 1 0,0-1 1,0 1-1,0-1 0,0 1 0,1-1 0,-1 1 0,2 0 0,3-2-9,1 1 0,-1 1 0,1-1 0,6 1 0,-8 0 12,13 0-10,1 1-1,-1 0 1,0 2 0,0 0 0,0 1 0,0 0 0,22 10-1,-16-9-69,-19-5-3092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12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11152,'0'0'96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17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1 907 4216,'0'0'4004,"12"2"-3727,-1 0-199,-7-1-50,0 0-1,0 0 0,0 0 0,1 0 0,-1-1 0,0 0 0,0 0 0,1 0 1,-1 0-1,0-1 0,0 0 0,1 1 0,-1-2 0,0 1 0,0 0 0,0-1 1,4-2-1,3-4 78,0 0 1,0 0 0,-1-1-1,0 0 1,-1-1-1,0 0 1,-1 0 0,12-20-1,1-7 236,22-55-1,-24 49-139,13-39 372,31-117 0,-55 166-413,-1-1 1,-2-1-1,-2 1 0,-1-1 0,-1 0 0,-3 1 0,-6-50 1,7 83-142,1-1 0,0 1 1,0-1-1,0 1 1,-1 0-1,1-1 1,-1 1-1,1 0 0,-1 0 1,0-1-1,1 1 1,-1 0-1,0 0 0,0 0 1,0 0-1,0 0 1,-1-1-1,1 1-10,1 1 0,-1 0 0,0 0 0,0 0 0,1 0 1,-1 0-1,0-1 0,1 1 0,-1 1 0,0-1 0,0 0 0,1 0 0,-1 0 0,0 0 0,1 0 0,-1 1 0,0-1 0,1 0 0,-1 1 0,0-1 0,1 0 0,-1 1 1,1-1-1,-1 1 0,1-1 0,-1 1 0,1-1 0,-1 1 0,1-1 0,-1 1 0,1-1 0,0 1 0,-1 0 0,1 0 0,-16 23 56,2 1-1,0 0 1,2 0-1,1 1 1,-14 51-1,11-23 23,3 1 1,-4 57 0,3 186 320,12-281-342,1 0 1,6 26 0,-5-36-33,0 0 0,0 0 0,0 0 0,1 0 0,0-1-1,0 1 1,1-1 0,4 6 0,-5-10-10,-1 1-1,1-1 1,0 0 0,0 0 0,0-1-1,0 1 1,0-1 0,0 1 0,0-1-1,1 0 1,-1 0 0,0 0 0,1-1-1,-1 1 1,1-1 0,-1 0 0,0 0 0,1 0-1,5-1 1,8-1 60,0 0 1,23-8-1,-38 10-76,11-4 46,0-1 1,-1-1 0,1 0-1,-1 0 1,18-14 0,23-11 113,-27 17-84,-15 8-50,-1 0 0,1 1-1,0 0 1,0 1 0,0 1-1,15-4 1,58-11 144,-70 16-156,-11 2-9,0 0 0,0-1 0,0 1-1,-1-1 1,1 1 0,0-1 0,0 0 0,0 0 0,-1-1-1,4-1 1,-5 3-11,-1-1 0,0 1 0,0 0 0,1 0 0,-1-1 0,0 1-1,0 0 1,0-1 0,1 1 0,-1 0 0,0-1 0,0 1 0,0-1 0,0 1 0,0 0 0,0-1-1,0 1 1,0 0 0,0-1 0,0 1 0,0-1 0,0 1 0,0 0 0,0-1 0,0 1 0,0 0-1,0-1 1,0 1 0,-1-1 0,1 1 0,0 0 0,0-1 0,0 1 0,-1 0 0,1 0 0,0-1 0,0 1-1,-1 0 1,1-1 0,0 1 0,-1 0 0,-15-14 68,12 10-9,2 2-45,1 1 0,-1-1 0,0 0 0,0 1 1,0-1-1,0 1 0,0 0 0,0 0 0,-3-2 0,4 3-11,0 0 0,0 0 0,0 0 0,0 0-1,0 0 1,0 0 0,0 0 0,0 1 0,0-1-1,0 0 1,0 1 0,0-1 0,0 0-1,0 1 1,0-1 0,0 1 0,1 0 0,-1-1-1,0 1 1,0 0 0,0-1 0,1 1 0,-1 0-1,-1 1 1,-31 32 74,24-27-64,1 0 0,0 1 0,1 0 0,0 1 1,0 0-1,1 0 0,-10 19 0,11-18 8,1 1 0,1-1-1,-1 1 1,2 0 0,-1 0-1,1 0 1,0 12 0,2-20-17,0 0 0,1 0-1,-1 0 1,1 0 0,-1 0 0,1 0 0,0 0-1,0 0 1,0-1 0,0 1 0,1 0 0,-1-1 0,1 1-1,0-1 1,-1 1 0,1-1 0,0 0 0,1 0-1,-1 0 1,0 0 0,0 0 0,1 0 0,-1 0 0,1-1-1,0 0 1,0 1 0,-1-1 0,1 0 0,0 0-1,0 0 1,3 0 0,-2 0-1,0 0 0,0 0 0,0 0 1,0 0-1,0-1 0,0 1 0,0-1 0,0 0 0,0-1 0,0 1 0,0-1 1,0 1-1,0-1 0,0-1 0,0 1 0,0 0 0,0-1 0,0 0 0,-1 0 1,1 0-1,-1 0 0,0 0 0,1-1 0,-1 0 0,0 0 0,0 1 0,-1-2 1,1 1-1,-1 0 0,1 0 0,2-7 0,1-1 19,0 0 1,-1-1-1,0 1 1,-1-1-1,-1 0 0,0-1 1,0 1-1,-1-1 0,-1 1 1,0-1-1,0 0 0,-1 1 1,-1-1-1,-3-14 0,3 21-12,-1-6 94,3 15 33,10 22-78,-6-16-51,1-1-1,-1 1 1,1-1 0,0 0 0,1-1 0,14 13 0,-19-18-11,1 0 0,-1-1 0,1 1 1,0-1-1,0 1 0,-1-1 0,1 0 1,0 0-1,0-1 0,0 1 0,0-1 1,0 1-1,0-1 0,0 0 0,0 0 1,0 0-1,0 0 0,0-1 0,0 1 1,0-1-1,0 0 0,0 0 0,0 0 1,0 0-1,0 0 0,-1-1 0,5-2 1,0-2 7,0 0-1,-1 0 1,0 0 0,0-1 0,0 0 0,-1 0-1,0-1 1,0 1 0,0-1 0,3-11 0,17-24 28,-23 39-35,6-4 98,-2 23-85,2 24-58,-7-31 41,0-1 1,0 0-1,1 1 1,0-1 0,0 0-1,6 12 1,3 1-12,-6-9-6,0-1 1,1-1 0,11 16-1,-15-23 18,0 0 0,0 0 1,0 0-1,0 0 0,0 0 0,1 0 0,-1-1 0,1 1 0,-1-1 0,1 0 0,0 1 0,0-1 0,-1 0 0,1-1 0,0 1 1,0 0-1,0-1 0,5 0 0,-4 0 3,0 0 0,1-1-1,-1 0 1,0 0 0,0 0 0,0-1 0,0 1 0,0-1 0,0 0 0,0 0 0,0 0 0,0-1-1,-1 0 1,6-5 0,5-6 0,0 0 0,12-19 0,10-10 0,-10 17 20,27-35-1,-50 57-17,8-11 51,-9 15-27,-7 10-19,-12 20-14,-40 81-22,51-97 31,1 0-1,0 0 1,1 1 0,1 0 0,0-1-1,-1 17 1,4-29 1,-1 0 0,1-1 0,0 1 0,0 0 0,0 0 0,0-1 0,0 1 0,1 0 0,-1-1 0,0 1 0,1 0 0,0-1 0,-1 1 0,1-1 0,0 1 0,-1-1 0,1 1 0,0-1 0,0 1 0,0-1 0,0 0 0,2 2 0,-1-3 0,0 1 0,-1-1 0,1 0 0,-1 1 0,1-1-1,0 0 1,-1 0 0,1 0 0,0 0 0,-1-1 0,1 1 0,-1 0 0,1-1 0,0 1 0,-1-1 0,1 1 0,-1-1 0,0 0 0,1 0 0,-1 0 0,1 0 0,-1 0 0,2-2 0,9-7 17,-1-1-1,-1 0 1,0-1-1,0 0 1,-1-1 0,-1 1-1,0-2 1,-1 1-1,6-17 1,-11 26 8,0-1-1,0 1 1,-1 0-1,0-1 1,1-6-1,-2 11-5,0 6 16,-13 237-14,7-201-20,-2-1 0,-1 0 0,-27 71 0,27-86-8,5-12-2,-1-1-1,-9 17 1,13-27 5,-1-1 1,1 1 0,-1-1-1,0 1 1,1-1 0,-1 0-1,0 0 1,-1 0 0,1 0-1,0 0 1,0 0 0,-1 0-1,1-1 1,-1 0 0,0 1-1,-5 1 1,8-3 5,-1 0-1,0 0 1,0-1-1,1 1 1,-1 0 0,0 0-1,0 0 1,1-1-1,-1 1 1,0 0 0,1-1-1,-1 1 1,0-1-1,1 1 1,-1-1 0,1 1-1,-1-1 1,1 1-1,-1-1 1,1 0 0,-1 1-1,1-1 1,-1 0-1,1 1 1,0-1 0,-1 0-1,1 1 1,0-2-1,-8-21 46,6 15-41,1 0 0,0 0 0,0 0 0,1 0 0,0-1 0,0 1 0,1 0 0,0 0 0,1 0 0,0 0 1,3-10-1,0 6-6,0 0 1,1 0 0,0 1-1,0 0 1,2 0 0,12-15-1,-10 16-3,0 1 0,1 0 0,1 1 0,0 0 0,0 0 0,13-5 0,12-8 0,-19 10 0,3-1 0,-2 0 0,1-1 0,-2-1 0,1-1 0,22-25 0,-25 20 5,-6 9 9,-1-1 1,0 0-1,-1 0 1,0-1 0,7-16-1,-9 14 10,0 2-3,-1-1-1,5-16 1,-9 25-15,0 1-1,-1-1 1,1 0 0,-1 0-1,0 1 1,-1-1 0,1 0-1,-1 0 1,1 1 0,-4-8-1,3 9-3,0 1 0,0 0 0,-1 0 0,1 0 0,-1 0 0,1 0-1,-1 0 1,0 0 0,1 0 0,-1 1 0,0-1 0,0 1 0,-1 0 0,-3-3-1,5 3 0,0 1 0,0-1-1,0 1 1,0-1-1,0 1 1,-1 0-1,1-1 1,0 1 0,0 0-1,0 0 1,0 0-1,0 0 1,0 0-1,-1 0 1,1 0 0,0 0-1,0 0 1,0 0-1,0 1 1,0-1-1,0 1 1,0-1-1,0 0 1,0 1 0,0 0-1,0-1 1,0 1-1,0 0 1,0-1-1,0 1 1,0 0 0,1 0-1,-1 0 1,-1 1-1,-3 6-6,1 1-1,-1 1 0,1-1 0,1 1 1,0-1-1,0 1 0,1 0 0,0 0 0,1 0 1,0 0-1,0 1 0,2 10 0,-1-16 6,1-1-1,0 1 1,0 0-1,1-1 1,-1 0 0,1 1-1,0-1 1,0 0-1,1 0 1,-1 0-1,1 0 1,0 0-1,0-1 1,0 1-1,0-1 1,0 0-1,1 0 1,0 0-1,0 0 1,-1-1 0,2 1-1,-1-1 1,6 2-1,-6-2 10,0-1 0,0 0 1,0 0-1,0-1 0,0 1 0,1-1 0,-1 0 0,0 0 1,0 0-1,0-1 0,0 1 0,0-1 0,0 0 0,0 0 1,0 0-1,0-1 0,0 0 0,0 1 0,-1-1 1,1-1-1,-1 1 0,1 0 0,-1-1 0,0 0 0,0 0 1,3-3-1,9-11 67,1 1 0,25-20 0,-39 34-65,1 0 1,-1 1-1,1-1 1,-1 1-1,1 0 0,-1 0 1,1 0-1,0 0 1,-1 0-1,1 1 1,0-1-1,0 1 0,0-1 1,-1 1-1,1 0 1,0 0-1,0 1 0,0-1 1,0 0-1,-1 1 1,1 0-1,5 2 0,1 1 25,0 1-1,0 0 1,-1 1-1,0 0 1,8 6-1,-4-2-1,13 16 68,-22-23-79,-1 1-1,1-1 1,0 0 0,0 0-1,0-1 1,0 1-1,1-1 1,-1 1-1,1-1 1,-1 0-1,8 3 1,-9-5-5,0 0 1,-1 1-1,1-1 1,0 0 0,0 0-1,0-1 1,-1 1-1,1 0 1,0-1 0,0 1-1,-1-1 1,1 1-1,0-1 1,-1 0 0,1 0-1,1-1 1,21-15-3088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19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169 437 4312,'0'0'7265,"-10"7"-6862,9-6-380,-79 58 1166,70-49-900,1 1 0,0 1 0,0-1 0,1 1 0,1 1 0,-6 13 1,11-23-197,0 0 0,1 1 1,-1-1-1,1 1 1,0-1-1,0 1 1,0 0-1,1-1 1,-1 1-1,1 0 0,0 0 1,0-1-1,1 7 1,-1-8-63,1-1 0,-1 1 0,1 0 0,0 0 0,0 0 1,0-1-1,0 1 0,0 0 0,0-1 0,0 1 0,0-1 0,1 1 0,-1-1 1,1 0-1,-1 1 0,1-1 0,-1 0 0,1 0 0,0 0 0,-1 0 1,1 0-1,0-1 0,0 1 0,0-1 0,0 1 0,0-1 0,2 1 0,-1-1 4,1 0-1,0 0 1,-1 0-1,1 0 1,-1-1-1,1 0 0,-1 0 1,1 0-1,-1 0 1,1 0-1,-1 0 1,0-1-1,0 0 0,0 0 1,0 1-1,0-2 1,0 1-1,0 0 1,-1-1-1,1 1 0,-1-1 1,0 0-1,4-5 1,1-2 10,0-1 0,-1 1 1,-1-1-1,0 0 1,6-20-1,-8 22-11,-1 1 1,1-1-1,-2 0 0,1 0 1,-2 0-1,1 0 0,-1-14 1,-3 14 213,4 17-130,2 16-55,1-6-32,1 0 0,11 24-1,-13-35-23,0-1-1,1 1 0,0-1 0,0 0 1,0 0-1,1 0 0,0-1 0,0 1 1,6 4-1,-8-9-5,-1 0 1,0 0-1,0 0 0,0 0 1,1 0-1,-1 0 1,0-1-1,1 1 0,-1-1 1,0 1-1,1-1 1,-1 0-1,5 0 0,29-6 4,-36 6-5,8-2 1,-1 0-1,0-1 1,0 0 0,0-1 0,-1 0-1,1 0 1,-1 0 0,0-1 0,0 1 0,0-1-1,-1-1 1,1 1 0,-1-1 0,-1 0 0,7-9-1,1-4 10,-2 0 0,1-1 0,-2 0-1,7-23 1,-10 22 4,0-1 0,-1 0 0,-2-1-1,2-36 1,-9-90 126,4 133-114,-7-53 63,6 63-72,0 1 0,0-1-1,-1 1 1,0 0 0,0 0-1,0 0 1,0 0 0,-1 0 0,0 0-1,-3-4 1,6 8-15,-1 1-1,1-1 0,0 1 1,0-1-1,-1 1 1,1-1-1,0 1 1,-1 0-1,1-1 1,0 1-1,-1 0 1,1-1-1,-1 1 1,1 0-1,0-1 1,-1 1-1,1 0 1,-1 0-1,1-1 1,-1 1-1,1 0 1,-1 0-1,1 0 1,-1 0-1,1 0 0,-1 0 1,1 0-1,-1 0 1,1 0-1,-1 0 1,1 0-1,-1 0 1,0 0-1,1 0 1,-1 0-1,1 0 1,-1 1-1,1-1 1,0 0-1,-1 0 1,1 1-1,-1-1 1,1 0-1,-1 1 1,1-1-1,0 0 1,-1 1-1,1-1 1,0 1-1,-1-1 0,1 0 1,0 1-1,0-1 1,-1 1-1,1-1 1,0 1-1,0-1 1,0 1-1,0-1 1,-1 1-1,1-1 1,0 1-1,0-1 1,0 2-1,-6 44-26,6-37 25,-1 15-4,1 0 0,1 0 0,1 0 0,7 28 0,28 94 36,-20-83 2,30 66 48,-4-12 72,-42-114-148,1 8 26,1-1 0,1 0 0,-1 0 0,2-1 0,-1 1 0,1-1 0,7 11 0,-11-20-27,-1 0 1,0 1 0,0-1 0,0 0 0,1 1-1,-1-1 1,0 0 0,0 0 0,1 1-1,-1-1 1,0 0 0,1 0 0,-1 0-1,0 0 1,1 1 0,-1-1 0,0 0-1,1 0 1,-1 0 0,0 0 0,1 0-1,-1 0 1,1 0 0,-1 0 0,0 0 0,1 0-1,-1 0 1,0 0 0,1 0 0,-1 0-1,0 0 1,1 0 0,-1 0 0,0-1-1,1 1 1,-1 0 0,0 0 0,1 0-1,-1-1 1,0 1 0,1 0 0,-1 0-1,0-1 1,0 1 0,1 0 0,-1 0 0,0-1-1,0 1 1,0 0 0,0-1 0,1 1-1,-1 0 1,0-1 0,0 1 0,0 0-1,0-1 1,0 0 0,6-20 6,-6 20-14,6-57-428,-6 39-2158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19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 11048,'0'0'1976,"95"4"-1864,-28-2-8,1 2 0,5 0 56,-11-8 8,-7-6-64,-1-2 16,0-2-104,-5-4 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21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1091 4720,'0'0'2145,"9"-14"-1725,97-177 873,10-82 381,-47 105-814,-43 99 14,27-119-1,-50 175-691,-4 9 301,-6 8-214,-7 13-36,-1 16-121,2 1-1,2 0 1,0 1-1,3 0 0,1 1 1,-4 46-1,9-30 61,2 0-1,11 75 1,-10-115-125,1 1 1,0-1 0,1 0-1,7 18 1,-9-27-27,0 0 0,0 0 0,1-1 1,-1 1-1,0-1 0,1 1 0,0-1 1,-1 1-1,1-1 0,0 0 1,0 0-1,0 0 0,1 0 0,-1 0 1,0 0-1,1-1 0,-1 1 0,1-1 1,0 1-1,-1-1 0,1 0 0,0 0 1,0-1-1,0 1 0,4 0 1,-4-1 0,0 0 0,0-1 0,0 1 0,0-1 0,0 0 1,0 0-1,0 0 0,-1 0 0,1-1 0,-1 1 1,1-1-1,-1 0 0,5-3 0,26-31 106,-23 21-90,-1-1 1,0-1-1,-1 0 0,-1 0 0,10-34 0,-5 15 12,69-233 262,-48 150-159,-26 97-106,-1-2 1,-1 1-1,-2 0 0,0-1 1,0-36-1,-4 56-32,1 0-1,-1 0 1,0 0 0,0 0-1,-1 0 1,1 0-1,-3-4 1,4 7-10,0 0 0,-1 0 0,1 0 0,0 1 0,-1-1 0,1 0 0,-1 0 0,0 0 0,1 1 0,-1-1-1,0 0 1,1 0 0,-1 1 0,0-1 0,0 1 0,1-1 0,-1 1 0,0-1 0,0 1 0,0-1 0,0 1 0,0 0 0,0-1 0,0 1 0,0 0 0,0 0 0,0 0 0,0 0 0,0 0 0,0 0 0,0 0 0,0 0-1,-1 0 1,0 2 7,1 0-1,0 0 1,-1 0-1,1 0 1,0 0-1,0 1 1,0-1-1,0 0 1,-1 5-1,-2 3 17,-3 7-1,1 0 0,1 0 0,1 0 0,0 1 0,-1 18 0,-3 96 114,6-69-65,-36 349 737,37-388-683,2-23-107,-1 1 1,0 0 0,0-1-1,0 1 1,0-1 0,0 1-1,0 0 1,0-1 0,0 1 0,-1-1-1,1 1 1,0-1 0,-1 1-1,0-1 1,1 1 0,-1-1-1,-1 3 1,1-3 95,5-18 191,-5 1-242,1-1-1,1 0 0,0 1 1,1 0-1,5-20 0,-5 30-57,0-1-1,1 1 1,-1 0-1,1 0 0,0 0 1,1 1-1,-1-1 1,1 1-1,0-1 1,0 1-1,6-5 0,-8 9-10,-1-1 0,1 1 1,-1 0-1,1-1 0,0 1 0,0 0 0,-1 0 0,1 0 0,0 0 0,0 1 0,0-1 0,0 0 0,0 1 0,0-1 0,0 1 0,0 0 0,0 0 0,1 0 0,-1 0 0,0 0 0,0 0 0,0 0 0,0 1 0,0-1 0,0 1 0,0-1 0,0 1 0,0 0 0,0 0 0,0 0 0,-1 0 0,1 0 0,0 0 0,-1 0 0,1 1 0,0-1 0,-1 1 0,2 2 0,33 39-63,-26-29 54,1-1-1,1 0 0,0 0 0,17 13 1,-25-24 11,-1 0 1,1 0 0,0 0 0,0 0-1,0-1 1,0 1 0,0-1-1,0 0 1,0 0 0,0-1-1,1 1 1,-1-1 0,0 0 0,0 0-1,1 0 1,-1-1 0,0 1-1,0-1 1,0 0 0,1 0-1,-1-1 1,0 1 0,4-3 0,-3 1 6,0 1 0,0-1 0,0-1 1,0 1-1,0-1 0,-1 0 0,1 0 1,-1 0-1,0-1 0,-1 1 0,1-1 1,-1 0-1,0 0 0,0 0 1,0 0-1,2-7 0,-4 7 0,1-1 1,-1 1-1,0-1 1,0 0-1,-1 0 1,1 0-1,-1 1 0,-1-1 1,1 0-1,-1 0 1,-3-10-1,4 13 0,-2 0 0,1 0 1,0 0-1,0 0 0,-1 0 0,0 1 0,1-1 1,-1 0-1,0 1 0,0 0 0,0-1 0,-1 1 0,1 0 1,-1 0-1,1 0 0,-1 0 0,1 1 0,-1-1 0,0 1 1,0 0-1,0-1 0,0 1 0,-4 0 0,6 0-1,-1 1 1,1 0-1,-1 0 0,1 0 0,-1 0 0,1 0 0,-1 1 0,1-1 0,-1 0 0,1 1 1,-1-1-1,1 1 0,0-1 0,-1 1 0,1-1 0,0 1 0,-1 0 0,1 0 1,0 0-1,0 0 0,0 0 0,0 0 0,0 0 0,0 0 0,0 0 0,0 1 0,0-1 1,0 0-1,1 1 0,-1-1 0,0 0 0,1 1 0,-1 2 0,-2 4 4,1 0 0,0 0 0,1 1 0,-1 12-1,1-11-12,0 1 0,1 0 0,1-1 0,0 1 0,1-1 0,0 1 0,3 11 0,-3-17 1,0 0-1,0 0 1,0-1-1,1 1 0,-1-1 1,1 1-1,0-1 1,0 0-1,1 0 1,-1 0-1,1 0 1,0-1-1,0 0 1,0 1-1,1-1 0,-1-1 1,6 4-1,17 6 41,46 14 0,-64-23-27,0-1 0,1 0 0,-1 0 0,1-1 0,-1 0 0,1-1 0,0 0 0,-1-1 0,12-1 0,-19 1-2,0 1 0,0-1 0,-1 0 0,1 0 0,0 1 0,-1-1 0,1 0 0,0 0 0,-1 0 0,1-1 0,-1 1 0,0 0 0,1-1 0,-1 1 0,0-1 1,1-1-1,-1 2-127,-1 0 0,1 0 1,-1 0-1,1 1 1,-1-1-1,0 0 0,1 0 1,-1 0-1,0 0 0,0 0 1,0 0-1,0 0 1,0 0-1,0 0 0,0 0 1,0 0-1,0 0 1,-1 0-1,1 0 0,0 0 1,-1 0-1,1 0 1,0 0-1,-1 0 0,1 0 1,-1 0-1,0 1 1,1-1-1,-1 0 0,0 0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50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7328,'0'0'9070,"1"19"-8547,5 132 383,3-47 178,4 0 0,45 174-1,-54-236-185,-2-18-3417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21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9440,'0'0'80,"77"-24"-48,-17 12 80,15 0 8,10 2-80,1 4 16,-5-8 0,8-2-8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22.2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1296,'0'0'0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25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1071 6424,'0'0'4758,"14"7"-4288,42 20-82,-52-26-336,0 1 1,0-1 0,1 0-1,-1 0 1,0-1-1,0 1 1,1-1 0,-1 0-1,0 0 1,1 0 0,-1-1-1,0 0 1,1 1 0,-1-2-1,0 1 1,0 0 0,6-3-1,-1 0 51,4-1-13,-1-1-1,0-1 0,0 0 1,0 0-1,-1-1 0,0-1 1,0 0-1,-1 0 0,-1-1 1,1 0-1,-2-1 0,1 0 1,9-17-1,7-17 227,-1-1 0,20-61 0,-37 90-227,9-26 189,-1-1-1,12-62 1,-22 76-115,-1 0 1,-1 0 0,-2 0-1,-3-50 1,1 76-137,1 0 5,0 1 0,0-1 0,-1 1 0,1-1 0,-1 1 0,0 0 0,0-1 0,0 1 1,0 0-1,-1 0 0,1 0 0,-5-6 0,6 9-24,-1 0 1,1-1-1,-1 1 0,1 0 1,0 0-1,-1-1 0,1 1 1,-1 0-1,1 0 1,-1 0-1,1 0 0,-1 0 1,1 0-1,-1 0 0,1 0 1,-1 0-1,1 0 0,-1 0 1,1 0-1,-1 0 1,1 0-1,-1 0 0,1 0 1,-1 1-1,1-1 0,0 0 1,-1 0-1,1 1 1,-1-1-1,1 0 0,0 0 1,-1 1-1,1-1 0,0 0 1,-1 1-1,1-1 1,0 1-1,-1-1 0,1 0 1,0 1-1,-14 21 162,-3 20-58,1 1 0,2 1-1,1 0 1,-8 65 0,10-21 68,5 0 0,3 0 1,10 102-1,-6-178-154,0 6 43,0-1 0,2 1 1,0-1-1,0 0 0,2 0 0,8 22 1,-13-39-64,0 1 0,0-1 0,0 1 0,0-1 0,1 0 0,-1 1 0,0-1 0,0 1 0,1-1-1,-1 0 1,0 1 0,1-1 0,-1 0 0,0 0 0,1 1 0,-1-1 0,0 0 0,1 0 0,-1 0 0,1 1 0,-1-1 0,0 0 0,1 0 0,-1 0 0,1 0 0,-1 0 0,1 0 0,-1 0 0,0 0 0,1 0 0,-1 0 0,1 0 0,-1 0 0,1 0 0,-1 0 0,0 0 0,1 0 0,-1 0 0,1-1 0,-1 1 0,0 0 0,1 0 0,-1-1 0,1 1 0,-1 0 0,1-1 0,15-16 94,-15 15-92,30-44 112,-2-2 1,38-86-1,9-26 248,-75 160-363,-1 0 0,0-1 0,0 1 0,0 0 0,0 0 0,0 0 0,0 0 0,1-1 0,-1 1 0,0 0 0,0 0 0,0 0 0,0 0 0,1 0 0,-1 0-1,0 0 1,0-1 0,0 1 0,1 0 0,-1 0 0,0 0 0,0 0 0,0 0 0,1 0 0,-1 0 0,0 0 0,0 0 0,0 0 0,1 0 0,-1 0 0,0 0 0,0 0-1,0 0 1,1 0 0,-1 0 0,0 1 0,0-1 0,0 0 0,1 0 0,-1 0 0,0 0 0,0 0 0,0 0 0,0 1 0,1-1 0,-1 0 0,0 0 0,0 0 0,0 0 0,0 1-1,0-1 1,0 0 0,1 0 0,7 13 52,-6-10-34,2 3-14,1-1-1,0 1 1,0-1-1,1 0 1,-1 0-1,1 0 1,0-1-1,0 0 1,1 0 0,-1-1-1,1 0 1,0 0-1,14 4 1,-9-4 7,1 0 0,-1 0-1,1-2 1,0 1 0,0-2 0,0 1 0,14-3 0,-19 1 9,0 0 1,1 0-1,-1-1 1,0 0-1,0-1 1,-1 0-1,1 0 1,0 0-1,-1-1 1,0 0-1,0-1 1,0 0-1,7-6 1,-13 10-23,0 1-1,-1-1 1,1 1 0,-1 0 0,1-1-1,-1 1 1,0-1 0,1 1-1,-1-1 1,1 0 0,-1 1 0,0-1-1,1 1 1,-1-1 0,0 0-1,0 1 1,0-1 0,1 0 0,-1 1-1,0-1 1,0 0 0,0 1-1,0-1 1,0 0 0,0 1 0,0-1-1,-1 0 1,1 1 0,0-1-1,0 0 1,0 1 0,-1-2 0,0 2-1,1-1 0,-1 1 1,1 0-1,-1-1 0,0 1 1,1 0-1,-1 0 0,0 0 1,1-1-1,-1 1 0,0 0 1,1 0-1,-1 0 0,0 0 1,1 0-1,-1 0 0,0 0 1,1 1-1,-1-1 0,0 0 1,1 0-1,-1 0 0,1 1 1,-1-1-1,0 0 0,1 1 1,-1-1-1,1 0 0,-1 1 1,1-1-1,-1 1 0,0 0 1,-10 9 18,0 0 1,0 1-1,1 0 1,0 1 0,1 0-1,1 0 1,0 1-1,0 0 1,-9 25 0,16-35-16,0 0 0,0 0 0,0 1 0,0-1 0,1 0 0,0 1 0,-1-1 0,1 1 0,1-1 0,-1 0 0,0 1 0,1-1 0,0 1 0,-1-1 0,1 0 0,1 0 1,-1 0-1,0 1 0,1-1 0,0 0 0,-1-1 0,1 1 0,0 0 0,1 0 0,2 3 0,-3-5 0,0-1-1,0 1 1,0 0 0,0-1-1,0 1 1,0-1 0,0 1-1,1-1 1,-1 0 0,0 0 0,0 0-1,0 0 1,0-1 0,0 1-1,0 0 1,4-2 0,32-12 66,-32 10-62,1-1-1,-1 0 0,-1 0 0,1 0 1,-1-1-1,0 1 0,0-1 1,0-1-1,-1 1 0,0 0 0,0-1 1,5-13-1,-4 8 8,0-1 1,-1 0-1,0 0 1,-1-1-1,-1 1 1,2-21-1,-4 25-3,0 1-1,0-1 1,-1 0-1,0 0 1,-3-13-1,3 20-8,1 0 0,-1 0 0,0 1 0,1-1 0,-1 0-1,0 0 1,0 0 0,-1 0 0,1 1 0,0-1 0,0 0-1,-1 1 1,1-1 0,-1 1 0,1 0 0,-1 0 0,0-1 0,0 1-1,1 0 1,-1 0 0,0 0 0,0 1 0,0-1 0,0 0-1,0 1 1,0-1 0,0 1 0,0 0 0,-4 0 0,2 0 4,0 1 1,0-1 0,0 1 0,0 0-1,1 1 1,-8 2 0,-9 4 2,20-8-12,0 0 0,-1-1 0,1 1 0,0 0 0,0 0 0,-1 0 1,1 0-1,0 0 0,0 0 0,-1 0 0,1 0 0,0 1 0,-1-1 0,1 0 1,0 0-1,0 0 0,-1 0 0,1 0 0,0 0 0,0 0 0,0 1 0,-1-1 1,1 0-1,0 0 0,0 0 0,0 0 0,-1 1 0,1-1 0,0 0 0,0 0 1,0 1-1,0-1 0,0 0 0,-1 0 0,1 1 0,0-1 0,0 0 0,0 0 1,0 1-1,0-1 0,0 0 0,0 0 0,0 1 0,0-1 0,0 0 0,0 0 1,0 1-1,0-1 0,0 0 0,0 1 0,0-1 0,1 0 0,-1 0 0,0 1 1,0-1-1,0 0 0,0 0 0,0 0 0,1 1 0,-1-1 0,0 0 0,0 0 1,0 0-1,1 1 0,-1-1 0,0 0 0,1 1 0,0 0 1,1-1-1,-1 1 1,0 0-1,0-1 1,0 1-1,0-1 1,1 1-1,-1-1 1,0 0-1,0 0 1,3 1-1,15-3 0,5 0-7,-1-2 1,32-7 0,-47 8 5,0 0-1,0 0 1,-1 0-1,1-1 0,-1 0 1,0-1-1,0 1 1,-1-1-1,1-1 1,9-9-1,106-138 0,-103 127 8,-7 8-1,-1-1 0,-1-1 0,-1 1 0,-1-1 0,-1-1 0,8-32-1,-7 23 17,-4 17-12,-1-1-1,0 0 1,-1 0 0,-1 1-1,0-1 1,-1 0 0,0 0-1,-1 0 1,-6-27 0,6 38-7,0 0 0,-1-1 1,0 1-1,0 0 0,0 0 1,0 0-1,0 0 0,-3-3 1,4 5-4,1 0 0,-1 1 0,1-1 0,-1 0 0,1 1 0,-1-1 0,0 1 0,1-1 0,-1 1 0,0-1 0,1 1 0,-1-1 0,0 1 0,0 0 0,0 0 0,1-1 0,-1 1 0,0 0 0,0 0 0,0 0 0,1 0 0,-1 0 0,0 0 0,0 0 0,0 0 0,0 0 0,1 0 0,-1 0 0,0 0 0,0 1 0,0-1 0,1 0 0,-1 1 0,0-1 0,0 0 0,1 1 0,-1-1 0,0 1 0,1-1 0,-2 2 0,-13 17-7,1 0 1,1 1 0,0 1-1,2 0 1,0 0 0,2 1 0,0 1-1,1-1 1,-8 43 0,7-11-19,2 0 0,3 1-1,3 65 1,2-91 0,2-1 1,1 1-1,10 33 0,30 82-31,-39-133 49,0 0-1,1-1 0,0 0 0,0 0 1,1 0-1,1-1 0,0 0 0,16 15 1,-19-21 23,-1-1 0,1 1 0,0-1 0,0 0 1,0 0-1,0 0 0,0-1 0,0 0 0,7 1 1,-9-2 22,0 0 1,0 0-1,0-1 0,0 1 1,0-1-1,0 1 1,-1-1-1,1 0 1,0 0-1,0-1 0,2-1 1,18-5 206,-19 6-228,-1 0 0,0 0-1,-1 0 1,1 0 0,0-1-1,0 1 1,-1-1 0,0 1 0,1-1-1,-1 0 1,3-6 0,3-2 9,7-8-12,-2 0-1,-1-1 1,0 0 0,-2-1-1,11-26 1,30-116 1,-21 64-4,-13 40 7,-3 0 0,-3-1 0,-2-1 0,-2 0-1,-4 0 1,-5-91 0,2 144-16,0 0-1,-1-1 1,0 1-1,-1 0 1,0 0-1,0 0 0,0 0 1,-1 0-1,0 0 1,-6-9-1,9 17-1,0-1-1,-1 1 0,1 0 1,0-1-1,0 1 0,-1 0 1,1-1-1,0 1 0,-1 0 1,1 0-1,0-1 0,-1 1 1,1 0-1,0 0 0,-1-1 1,1 1-1,-1 0 1,1 0-1,0 0 0,-1 0 1,1 0-1,-1 0 0,1 0 1,0 0-1,-1-1 0,1 2 1,-1-1-1,1 0 0,-1 0 1,1 0-1,0 0 0,-1 0 1,1 0-1,-1 0 0,1 0 1,0 1-1,-1-1 0,1 0 1,0 0-1,-1 0 1,1 1-1,0-1 0,-1 0 1,1 1-1,0-1 0,-1 0 1,1 1-1,0-1 0,-15 23-39,-5 17 14,3 1 1,1 0-1,2 1 0,2 1 0,2 0 0,-6 58 0,11-47 0,2 1 0,3-1 0,2 1 1,16 95-1,-12-126 20,1-1 1,1 0 0,1 0 0,1-1 0,1 0 0,1-1-1,21 28 1,-30-44 2,1 0 0,0 0 1,-1-1-1,2 1 0,-1-1 0,0 0 0,1 0 0,0-1 0,0 0 0,8 5 0,-11-7 2,1 0 0,-1-1-1,0 1 1,1 0-1,0-1 1,-1 0 0,1 0-1,-1 0 1,1 0-1,-1 0 1,1 0 0,-1-1-1,1 1 1,-1-1 0,1 1-1,-1-1 1,0 0-1,1 0 1,-1 0 0,0-1-1,0 1 1,1 0 0,-1-1-1,0 1 1,0-1-1,-1 0 1,1 0 0,2-2-1,14-19-11,-1 0 0,0-1 1,-2-1-1,21-46 0,-26 53 7,-10 17 6,1 0-1,0-1 1,0 0 0,0 0-1,0 0 1,-1 0 0,1 0 0,-1 0-1,1 0 1,-1 0 0,1 0-1,-1 0 1,0-1 0,0 1-1,0 0 1,0 0 0,-1 0 0,1-2-1,-1 4-1,0 1 0,1-1-1,-1 1 1,0 0-1,1-1 1,-1 1 0,1 0-1,-1-1 1,1 1 0,-1 0-1,1 0 1,0-1-1,-1 1 1,1 0 0,0 0-1,0 0 1,-1 1 0,-1 7 1,-3 11 20,-5 37 0,10-52-13,-1 0 0,1 0 0,0 0 0,0 0 0,1 0 0,0 0 0,0 0 0,0 0 0,0 0 0,1-1 0,-1 1 0,1-1 0,3 6 0,-2-7 0,-1-1-1,0 0 1,0 0 0,1 0 0,-1 0-1,1 0 1,0 0 0,-1-1 0,1 1-1,0-1 1,0 0 0,0 0 0,0 0-1,0 0 1,0 0 0,0-1 0,0 0-1,1 1 1,-1-1 0,5-1 0,-4 1-6,0 0 1,-1 0 0,1-1 0,0 1 0,-1-1-1,1 0 1,-1 0 0,1-1 0,-1 1-1,1-1 1,-1 1 0,0-1 0,0 0 0,0 0-1,0-1 1,0 1 0,4-5 0,-4 3 0,-1 0 1,1 0-1,-1-1 1,0 1-1,0-1 1,-1 1-1,0-1 1,1 0-1,-1 1 1,-1-1-1,1 0 1,-1 0-1,0 1 1,0-1-1,0 0 1,-1 0-1,1 0 1,-1 1-1,-2-8 1,1 8 0,1 0 0,0 1 1,-1-1-1,0 0 0,0 1 1,0 0-1,0-1 0,-1 1 1,1 0-1,-1 0 0,0 0 1,1 1-1,-1-1 0,-1 1 0,1-1 1,0 1-1,-1 0 0,1 0 1,-1 1-1,1-1 0,-1 1 1,0-1-1,0 1 0,-4 0 1,-1-1 10,2 1 6,-1 0 1,1 0 0,-14 1 0,19 1-13,-1-1 0,1 1 1,-1-1-1,0 1 0,1 0 0,-1 0 0,1 0 0,0 0 1,-1 0-1,1 1 0,0-1 0,0 1 0,0-1 0,-3 4 1,-1 0 46,20-13-39,102-41-42,-25 9-17,-74 33 36,0 0 1,0 2-1,1 0 0,-1 0 0,1 2 0,0 0 0,35-1 1,-52 5 8,1-1 1,-1 0-1,1 0 0,-1 0 1,0 1-1,1-1 1,-1 1-1,0-1 1,1 1-1,-1 0 1,0-1-1,0 1 1,1 0-1,-1 0 1,0 0-1,0 0 0,0 0 1,0 0-1,0 0 1,0 0-1,-1 0 1,1 1-1,0-1 1,-1 0-1,1 0 1,0 1-1,-1-1 1,1 0-1,-1 1 0,0-1 1,0 1-1,1-1 1,-1 0-1,0 1 1,0-1-1,0 1 1,-1-1-1,1 3 1,-1 7 8,-1-1 0,0 1 0,-1 0 0,-3 10 0,4-15-7,-7 22 88,-1-1 0,-22 42 1,28-63-20,-3 3 70,6-8-53,5-4 6,7-10 9,20-26 0,-25 29-79,1 0-1,1 0 1,0 1-1,0 0 0,17-13 1,-21 19-24,-2 2 11,-1-1-1,1 1 1,0 0-1,0-1 1,0 1 0,1 0-1,-1 0 1,0 0-1,4 0 1,-6 1-7,1 0 1,0 0-1,0 1 1,0-1-1,-1 0 1,1 1-1,0-1 1,0 1-1,-1-1 1,1 1-1,0-1 0,-1 1 1,1-1-1,-1 1 1,1 0-1,-1-1 1,1 1-1,-1 0 1,1-1-1,-1 1 1,0 0-1,1 0 1,-1-1-1,0 1 1,0 0-1,1 0 0,-1 0 1,0 0-1,0-1 1,0 1-1,0 0 1,0 1-1,0 4 6,1 1 0,-1-1-1,-1 0 1,1 1 0,-1-1 0,-2 10-1,-3 23 41,8-24-17,2-11 14,15-24 21,-18 20-68,47-69 49,-35 49-32,1 0 1,30-34-1,-35 45-21,20-19-29,-27 26 31,0 1-1,0-1 1,0 1-1,1 0 1,-1-1-1,0 1 1,0 0-1,1 1 0,-1-1 1,1 0-1,-1 0 1,5 1-1,-6 0 4,0 0 0,-1 0-1,1 0 1,0 1 0,0-1-1,-1 0 1,1 1 0,0-1-1,-1 1 1,1-1 0,0 1 0,-1-1-1,1 1 1,0-1 0,-1 1-1,1 0 1,-1-1 0,1 1-1,-1 0 1,0-1 0,1 2 0,8 20 11,-7-15-12,4 8 7,-1 1 1,3 22-1,8 25 58,-14-58-51,0 1 0,0-1 0,1 1 0,0-1 0,0 0 0,1 0 0,-1 0 0,6 6 0,-8-10-9,0 0 0,0 0 1,0 0-1,1 0 0,-1-1 1,0 1-1,0 0 0,0-1 1,1 1-1,-1-1 1,0 1-1,1-1 0,-1 1 1,0-1-1,1 0 0,-1 0 1,1 0-1,-1 1 1,1-2-1,-1 1 0,2 0 1,0-1-16,-1 0 1,1 1-1,0-1 0,-1-1 1,1 1-1,-1 0 1,0-1-1,1 1 1,-1-1-1,3-2 1,-1 0-50,0 0 1,0 0-1,-1-1 0,1 1 1,-1-1-1,0 0 1,0 0-1,-1 0 1,4-9-1,-5 7-495,0 0-1,0 0 0,-1 0 0,-1-12 1,1 16-580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26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1 313 5520,'0'0'760,"18"-8"-128,0 0-466,-1 1 0,1 1 0,0 1 0,0 1 1,0 0-1,1 1 0,33-1 0,365-11 2157,-340 7-1745,0-3 1,0-4 0,104-33-1,-102 19-707,-2-3 0,113-66-1,-177 90-8784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27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147 554 5920,'0'0'5694,"-8"11"-5202,-23 29 364,3 1 0,-40 78 0,66-115-748,0 0-1,0 0 0,1 1 1,0-1-1,0 0 1,0 1-1,0-1 1,1 1-1,-1-1 0,1 1 1,0-1-1,1 1 1,-1-1-1,1 0 0,1 6 1,-2-10-77,1 1 1,0 0-1,-1 0 1,1-1-1,-1 1 1,1 0-1,0-1 1,0 1-1,-1 0 1,1-1-1,0 1 1,0-1-1,0 0 1,0 1-1,-1-1 1,1 0-1,0 1 1,0-1-1,0 0 1,0 0-1,0 0 1,0 0-1,0 0 1,0 0-1,0 0 1,0 0-1,1 0 0,29-5 253,-18 1-214,0-1-1,-1 0 0,1-1 1,-1 0-1,-1-1 1,1 0-1,13-12 0,-18 13-25,0 0-1,0 0 0,0-1 1,-1 0-1,0-1 0,0 1 0,-1-1 1,0 0-1,0 0 0,-1-1 0,4-11 1,-7 18-25,0-1 0,0 0-1,-1 1 1,1-1 0,-1 0 0,1 0 0,-1 1 0,0-1 0,0 0 0,-1 0 0,1 1 0,0-1 0,-1 0 0,0 1-1,1-1 1,-1 0 0,0 1 0,-1-1 0,1 1 0,0 0 0,-1-1 0,1 1 0,-4-4 0,-1 1 29,-1-1 1,0 1 0,0 0-1,0 1 1,-1-1-1,-7-2 1,14 7-46,-12-8 91,12 7-67,0 0 1,-1 0-1,0 0 0,1 1 1,-1-1-1,1 0 0,-1 1 1,0-1-1,0 1 0,1-1 1,-1 1-1,-3 0 0,5 0-21,0 0 0,0 0-1,-1 0 1,1 0 0,0 0-1,0 1 1,0-1-1,0 0 1,0 0 0,0 0-1,0 0 1,0 1-1,0-1 1,0 0 0,0 0-1,0 0 1,0 0 0,0 1-1,0-1 1,0 0-1,0 0 1,0 0 0,0 1-1,0-1 1,0 0 0,0 0-1,0 0 1,0 0-1,1 0 1,-1 1 0,0-1-1,0 0 1,0 0 0,0 0-1,0 0 1,0 0-1,0 0 1,1 1 0,-1-1-1,0 0 1,0 0-1,0 0 1,0 0 0,1 0-1,-1 0 1,0 0 0,0 0-1,0 0 1,0 0-1,1 0 1,-1 0 0,0 0-1,0 0 1,0 0 0,0 0-1,1 0 1,-1 0-1,0 0 1,0 0 0,0 0-1,1 0 1,-1 0 0,0 0-1,0 0 1,59 6 67,-47-4-77,-1-1-1,1 0 0,0 0 1,13-1-1,-16-2 3,1 0-1,-1-1 0,0 1 0,1-2 0,-1 1 1,-1-2-1,1 1 0,-1-1 0,1 0 1,-1-1-1,-1 0 0,13-11 0,-6 3 21,0-1 0,-1 0 0,-1-1 0,0 0 0,10-21 0,-15 24 21,-2 0 0,1 0 0,-2-1 0,0 1 0,0-1 0,-2 0 0,3-23 0,-6-102 354,-1 63-95,-4 16 395,18 410 51,1-23-678,-14-226-27,-17 123 0,17-209-39,-1 3 4,-1 0 0,-8 26 1,11-41-7,-1 1 0,0-1 1,-1 0-1,1 0 1,-1 0-1,1 0 0,-1 0 1,0-1-1,0 1 1,0 0-1,0-1 0,0 1 1,-1-1-1,1 0 0,-1 0 1,1 0-1,-1 0 1,0 0-1,-6 2 0,8-3 4,0-1 1,0 0-1,0 0 0,0 1 0,0-1 0,-1 0 0,1 0 0,0 0 0,0 0 1,0 0-1,0 0 0,0-1 0,0 1 0,0 0 0,0 0 0,0-1 0,0 1 1,0-1-1,0 1 0,0-1 0,0 1 0,0-1 0,0 0 0,0 0 0,0 1 1,0-1-1,1 0 0,-1 0 0,0 0 0,1 0 0,-1 1 0,1-1 0,-1 0 1,1 0-1,-1 0 0,1-1 0,-1 1 0,1 0 0,0 0 0,0 0 0,0-2 1,-2-6 15,1 0 0,0 0 0,1 0 0,1-9 1,-1 17-18,1-16 19,1 1 1,0 0-1,2 0 1,0 1-1,0-1 0,2 1 1,0 0-1,0 0 1,1 0-1,1 1 1,1 0-1,0 1 1,20-24-1,0 4 14,2 0 0,1 2 0,1 2 0,62-43 0,38-16-40,-90 57-2930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31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10344,'0'0'1104,"67"6"-1200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33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0 883 5416,'0'0'5268,"13"-1"-4768,-4 1-383,-4 0-64,0 0-1,0 0 0,0-1 0,0 1 1,0-1-1,0 0 0,0-1 0,0 1 0,0-1 1,-1 0-1,1 0 0,-1-1 0,1 1 1,-1-1-1,5-4 0,3-5 140,-1 0 0,0-1 0,-1-1 0,-1 1 0,14-27 0,31-83 664,-37 81-569,78-206 802,-71 176-704,22-112-1,-43 141-255,-3 41-96,0-1 1,-1 1-1,1-1 1,-1 1-1,1-1 0,-1 1 1,0-1-1,0 1 0,0 0 1,0-1-1,0 1 0,0 0 1,-1 0-1,-1-3 0,2 5-23,1 0 0,0 0-1,-1 0 1,1 0 0,0 0-1,-1 0 1,1 0 0,-1 0-1,1 0 1,0 0-1,-1 0 1,1 0 0,0 0-1,-1 0 1,1 0 0,0 1-1,0-1 1,-1 0-1,1 0 1,0 0 0,-1 0-1,1 1 1,0-1 0,0 0-1,-1 0 1,1 1 0,0-1-1,0 0 1,0 1-1,-1-1 1,1 0 0,0 0-1,0 1 1,0-1 0,0 0-1,0 1 1,-1-1-1,1 0 1,0 1 0,0-1-1,0 1 1,-8 20 90,7-17-75,-6 21 26,0 0 0,2 1 0,1 0 0,1-1 0,1 2 0,2 33 0,24 159 201,-21-194-225,1 0-1,1 0 1,2-1 0,15 41-1,-20-62-20,0 1-1,0 0 0,0 0 0,1-1 1,-1 1-1,1-1 0,-1 0 0,1 0 0,0 0 1,1 0-1,5 4 0,-7-6-1,0-1 0,0 1 0,0-1-1,0 1 1,0-1 0,0 0 0,0 0 0,0 0 0,0 0 0,0 0-1,0-1 1,0 1 0,0-1 0,0 1 0,0-1 0,0 0-1,0 1 1,-1-1 0,1 0 0,0 0 0,0 0 0,-1-1 0,1 1-1,-1 0 1,3-3 0,18-14 40,-1-2 0,0 0 0,-2-2 1,0 0-1,-2-1 0,0 0 0,-2-2 0,0 0 0,-2 0 0,-1-1 0,-1-1 0,13-47 0,-17 45 6,12-70 109,-18 89-120,0 0 1,-1 1-1,0-1 1,-1 0-1,0 0 1,0 0-1,-5-17 0,5 26-25,1 0-1,-1 0 1,1 0-1,-1 0 0,1 0 1,-1 0-1,1 0 1,-1 0-1,0 0 0,0 0 1,1 0-1,-1 0 1,-2-1-1,3 2-8,-1 0 0,1 0-1,0 0 1,-1-1 0,1 1 0,-1 0 0,1 0-1,0 0 1,-1 0 0,1 0 0,-1 0 0,1 0-1,-1 0 1,1 0 0,-1 0 0,1 0 0,0 0-1,-1 0 1,1 0 0,-1 1 0,1-1 0,0 0 0,-1 0-1,1 0 1,-1 1 0,1-1 0,0 0 0,-1 0-1,1 1 1,0-1 0,-1 1 0,5 3-3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38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284 317 3912,'0'0'4385,"-11"0"-4122,2 0-254,-11 0 284,-33 3 0,46-2-218,1 1 0,-1-1 0,0 1 1,1 0-1,-1 0 0,1 1 0,0 0 0,0 0 0,-11 8 0,1 4 141,2 1 0,0 1 0,0 0 0,2 1-1,0 0 1,-11 24 0,21-38-171,0 0 1,1 0-1,0 0 1,0 0-1,0 0 1,0 0-1,0 0 1,1 0-1,0 1 1,0-1-1,0 0 1,0 0-1,1 0 1,0 0-1,0 0 0,0 0 1,0 0-1,0 0 1,1 0-1,0 0 1,0 0-1,0-1 1,5 7-1,-2-3 19,0 1 1,1-2-1,1 1 0,-1-1 0,1 0 0,0 0 1,0 0-1,1-1 0,15 8 0,-16-10-17,1 0-1,-1 0 1,1-1-1,0 0 1,0-1-1,-1 0 1,1 0-1,0-1 1,0 0-1,0 0 1,9-1-1,-11 0-19,0 0 0,-1-1 1,1 1-1,-1-1 0,0 0 0,0-1 0,1 1 1,-1-1-1,-1 0 0,1 0 0,0 0 0,-1-1 0,0 0 1,0 1-1,0-2 0,5-5 0,-3 2 21,-1 0 0,0-1 1,0 1-1,-1-1 0,0 0 0,-1 0 0,1-1 0,-2 1 0,0 0 0,3-19 0,-5 21-16,0 0 0,-1 1 0,1-1 0,-1 1 0,0-1-1,-1 1 1,0-1 0,0 1 0,0 0 0,-1 0 0,0 0 0,0 0 0,0 0-1,-1 1 1,1-1 0,-2 1 0,-5-6 0,5 6-5,0 1 0,0 0 1,-1 0-1,0 0 0,0 1 0,0 0 1,0 0-1,0 0 0,-1 1 0,1 0 1,-1 0-1,0 1 0,1 0 0,-1 0 1,0 0-1,0 1 0,-11 1 1,16-1-16,-1 0 0,1 1 0,0-1 0,-1 1 0,1-1 0,0 1 0,-1 0 0,1 0 0,0 0 0,-2 2 0,3-3-9,1 0 0,0 0 0,-1 1 0,1-1 0,0 0 0,-1 0 1,1 0-1,0 1 0,-1-1 0,1 0 0,0 1 0,0-1 0,-1 0 0,1 1 1,0-1-1,0 0 0,0 1 0,-1-1 0,1 0 0,0 1 0,0-1 0,0 1 1,0-1-1,0 0 0,0 1 0,0-1 0,0 1 0,0-1 0,0 0 0,0 1 1,0-1-1,0 0 0,0 1 0,0-1 0,1 1 0,-1-1 0,0 0 0,0 1 0,0-1 1,0 0-1,1 1 0,-1-1 0,0 0 0,0 1 0,1-1 0,-1 0 0,0 0 1,1 1-1,-1-1 0,0 0 0,1 0 0,-1 0 0,0 1 0,1-1 0,-1 0 1,1 0-1,-1 0 0,0 0 0,1 0 0,-1 0 0,0 0 0,1 0 0,0 0 1,11 5 6,0-1 1,0-1 0,1 0 0,0-1-1,-1 0 1,1-1 0,0 0 0,21-3-1,-10 0 13,0-2-1,0 0 1,39-14-1,-30 2 10,-28 13-27,-1 1 0,1-1 1,0 1-1,0 0 0,0 0 0,0 1 0,8-2 0,3-4 58,-10 5 57,-4 17-36,-2-14-82,0 0-1,0 0 1,1 0-1,-1 0 1,0 0 0,0 0-1,1 0 1,-1 0-1,0 0 1,1 0 0,-1 0-1,1 0 1,0 0-1,-1 0 1,1 0-1,-1-1 1,1 1 0,0 0-1,0 0 1,0-1-1,-1 1 1,1-1 0,1 2-1,27 9 33,1 1 1,-23-8-28,-1 0-1,0 1 1,0 0 0,0 0 0,-1 0 0,0 1 0,0 0-1,0 0 1,0 0 0,-1 1 0,0 0 0,-1 0 0,1 0-1,-2 0 1,1 0 0,2 11 0,1 7 7,-2-9 21,-1 0 0,2-1-1,0 0 1,9 17 0,-13-30-29,0-1-1,0 1 1,0 0 0,1-1-1,-1 1 1,0-1 0,1 1-1,0-1 1,-1 1 0,1-1-1,0 0 1,-1 0 0,1 0-1,0 0 1,0 0 0,0 0 0,0-1-1,0 1 1,0-1 0,0 1-1,0-1 1,0 0 0,0 0-1,1 0 1,-1 0 0,0 0-1,0 0 1,0-1 0,0 1-1,0 0 1,0-1 0,0 0 0,0 0-1,0 1 1,3-3 0,4-2 13,0 0-1,-1 0 1,0-1 0,0 1 0,0-2 0,9-9 0,12-17 28,-2-1-1,45-75 1,-64 95-37,0 0-1,-1-1 1,-1 0 0,0 0-1,-2 0 1,1-1 0,-2 0-1,0 0 1,1-22 0,-4 25-6,0 0 0,-1 0 0,0 0 0,-1 0 0,0 0-1,-1 0 1,-1 1 0,0-1 0,0 1 0,-1 0 0,-1 1 0,-9-15 0,7 13 11,7 9-9,-1 1 1,0 0-1,1 0 1,-2-1-1,1 1 1,0 0-1,0 1 1,-1-1-1,0 0 1,0 1-1,1-1 1,-1 1-1,-1 0 1,1 0-1,0 0 1,-4-1-1,6 3-2,0 0 0,0 0-1,0 0 1,0 0 0,0 0-1,0 0 1,0 0-1,0 1 1,0-1 0,0 0-1,0 1 1,1-1-1,-1 0 1,0 1 0,0-1-1,0 1 1,1 0-1,-1-1 1,0 1 0,1 0-1,-1-1 1,0 1-1,1 0 1,-1 0 0,1-1-1,-1 1 1,1 0 0,-1 1-1,-10 28 13,9-25-9,-9 31 4,2 1-1,-7 48 0,14-65-5,1 0 0,1 1 0,0-1 0,2 0 0,0 0 0,6 24 0,6 19 30,-8-28-16,14 38-1,15 5 84,-33-74-92,0 0-1,0-1 0,0 1 0,1-1 0,-1 0 0,1 0 0,0 0 1,0 0-1,0 0 0,0-1 0,1 1 0,-1-1 0,1 0 0,-1 0 1,1 0-1,0-1 0,0 1 0,0-1 0,6 2 0,-7-3 1,0 1 0,-1-1 0,1 0-1,0 0 1,0 0 0,0 0 0,0 0-1,0-1 1,0 1 0,-1-1-1,1 0 1,0 0 0,0 0 0,-1 0-1,1 0 1,0 0 0,-1-1 0,0 0-1,1 1 1,-1-1 0,0 0 0,0 0-1,0 0 1,0 0 0,0 0 0,0-1-1,-1 1 1,3-4 0,1-5 14,0 0 0,-1 0-1,0 0 1,-1-1 0,0 1 0,-1-1 0,0 0 0,-1 0 0,-1 1 0,1-1 0,-2 0 0,0 0 0,0 0 0,-5-18-1,4 18 29,2 11-44,0 0 0,0 0 1,0-1-1,0 1 0,0 0 0,0 0 0,-1 0 1,1 0-1,0 0 0,0 0 0,-1 0 0,1 0 1,-1 0-1,1 0 0,-1 0 0,0 0 0,1 1 1,-1-1-1,0 0 0,1 0 0,-3-1 0,3 2-6,0 0 0,0 0-1,1 0 1,-1 0 0,0 0-1,0 0 1,0 0 0,0 0-1,0 0 1,0 0 0,0 0-1,0 0 1,1 0-1,-1 0 1,0 0 0,0 0-1,0 0 1,0 0 0,0 0-1,0-1 1,0 1 0,0 0-1,0 0 1,0 0 0,0 0-1,0 0 1,0 0 0,1 0-1,-1 0 1,0 0 0,0 0-1,0-1 1,0 1-1,0 0 1,0 0 0,0 0-1,0 0 1,0 0 0,0 0-1,0 0 1,0 0 0,0-1-1,0 1 1,0 0 0,0 0-1,0 0 1,0 0 0,0 0-1,-1 0 1,1 0-1,0 0 1,0 0 0,0-1-1,0 1 1,0 0 0,0 0-1,0 0 1,13-2-31,-9 2 26,109-8-13,-97 5 16,-12 2 0,-1 0 0,1 0 0,0 0 0,0 1 0,1 0 0,-1 0 0,0 0 0,0 0 0,4 1 0,6-2 0,-13 1 0,-1-1 0,0 1 0,1 0 0,-1 0 0,1 0 0,-1 0 0,0-1 0,1 1 0,-1 0 0,1 0 0,-1 0 0,1 0 0,-1 0 0,0 0 0,1 0 0,-1 0 0,1 0 0,-1 0 0,0 0 0,1 1 0,-1-1 0,1 0 0,-1 0 0,0 0 0,1 0 0,-1 1 0,0-1 0,1 0 0,-1 0 0,1 1 0,5 5 0,-5-6 0,-1 0 0,1 0 0,0 1 0,-1-1 0,1 0 0,-1 0 0,1 1 0,-1-1 0,1 1 0,-1-1 0,1 1 0,-1-1 0,0 1 0,1-1 0,-1 1 0,0-1 0,1 1 0,-1-1 0,0 1 0,0-1 0,1 1 0,-1 0 0,0-1 0,0 1 0,0-1 0,0 1 0,0 0 0,0-1 0,0 2 0,2 31 18,1 1 0,2-1 0,1 0 0,11 36 0,-17-67-15,1-1 0,-1 0 1,0 0-1,1 1 0,-1-1 0,0 0 1,1 0-1,0 0 0,-1 0 1,1 0-1,0 0 0,-1 0 0,1 0 1,0 0-1,0 0 0,0 0 0,0 0 1,0 0-1,0-1 0,0 1 1,0 0-1,0-1 0,0 1 0,0-1 1,1 1-1,-1-1 0,0 0 1,0 1-1,0-1 0,1 0 0,-1 0 1,0 0-1,0 0 0,1 0 1,-1 0-1,0 0 0,0 0 0,2-1 1,0 0-2,1 0 1,-1-1 0,1 1 0,-1-1 0,0 0 0,0 0 0,0 0 0,0-1 0,0 1-1,0-1 1,-1 1 0,3-5 0,28-33 3,-7 8-2,-1 0 0,-2-2 0,28-53 1,-34 48 20,-2 0 1,-1-1-1,-2-1 1,-2 0-1,-2-1 1,4-54-1,-11 94-17,-1 0 0,0 0 0,0 0-1,0 0 1,0 0 0,0 0-1,0 0 1,-1 0 0,1 1 0,-1-1-1,1 0 1,-1 0 0,0 0-1,1 0 1,-1 1 0,0-1 0,0 0-1,0 1 1,-2-3 0,2 4-5,1-1 0,-1 1 1,1 0-1,0 0 0,-1 0 0,1 0 1,0-1-1,-1 1 0,1 0 1,-1 0-1,1 0 0,0 0 1,-1 0-1,1 0 0,-1 0 1,1 0-1,-1 0 0,1 0 0,0 0 1,-1 1-1,1-1 0,-1 0 1,1 0-1,0 0 0,-1 0 1,1 1-1,0-1 0,-1 0 0,1 0 1,-1 1-1,0 1 1,-1-1 0,1 1 0,0 0 0,0 0 0,0 0 0,0 0 1,0 0-1,0 0 0,-1 4 0,-7 31 15,1 1 0,2 0 1,0 43-1,5-37-15,3 0 0,1-1 1,11 48-1,-9-58-4,-3-20 0,1 0-1,0 0 1,1 0 0,0 0-1,1-1 1,1 0-1,0 0 1,0 0-1,11 14 1,-13-21 0,0 0 1,0 0 0,1 0 0,0-1-1,0 0 1,0 1 0,0-2-1,0 1 1,1-1 0,0 0-1,-1 0 1,1 0 0,0-1-1,1 0 1,-1 0 0,0-1 0,0 0-1,1 0 1,-1 0 0,1-1-1,7 0 1,-11 0 15,0 0 1,-1 0-1,1 0 1,-1-1-1,1 1 0,-1-1 1,1 0-1,-1 1 0,1-1 1,-1 0-1,1-1 1,-1 1-1,0 0 0,0-1 1,0 1-1,0-1 0,0 1 1,0-1-1,0 0 0,0 0 1,-1 0-1,1 0 1,2-4-1,-2 0-360,0 0-1,-1 0 1,1 0-1,-1 0 1,0-1 0,-1 1-1,1 0 1,-1-8-1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39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10448,'0'0'765,"10"4"-490,25 8-143,0-1-1,0-2 1,46 5 0,-19-6 76,78-1-1,-101-6-8,-24 0-29,0 0 1,0-2 0,21-2 0,-36 3-212,1 0 1,-1 0 0,1 0 0,-1 0-1,1 0 1,0-1 0,-1 1 0,1 0 0,-1 0-1,1-1 1,-1 1 0,1 0 0,-1 0-1,0-1 1,1 1 0,-1-1 0,1 1 0,-1 0-1,0-1 1,1 1 0,-1-1 0,0 1 0,1-1-1,-1 1 1,0-1 0,0 1 0,1-1-1,-1 1 1,0-1 0,0 1 0,0-1 0,0 0-1,0 1 1,0-1 0,0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39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8840,'0'0'296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50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10152,'0'0'1410,"11"-14"-803,0 1-424,-2 2-13,0 0 1,0 1-1,1 0 1,1 0-1,-1 1 0,18-11 1,-17 14 16,0-1 0,0 1 0,1 1 0,0 0 0,0 1 1,0 0-1,0 1 0,0 0 0,1 1 0,-1 0 0,1 1 0,0 1 0,-1 0 0,25 3 1,98 26 1356,-26-5-390,-101-22-1092,1-1-1,-1 0 1,1-1 0,0 0-1,-1 0 1,1-1-1,0 0 1,-1-1 0,1 0-1,-1 0 1,0-1 0,1 0-1,-1 0 1,-1-1 0,1 0-1,0-1 1,8-6-1,10-9-1253,26-26-1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41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1 4616,'0'0'3034,"-5"15"-2588,-12 48 349,2 1 0,-11 97 0,25-136-616,-22 219 1602,17-181-359,2 83 1,4-138-1172,0-8-238,0 0 0,0 0 1,0 0-1,0 0 0,0 0 0,0 0 0,0 0 1,0 0-1,0 0 0,-1 0 0,1 0 1,0 0-1,0 0 0,0 0 0,0 0 0,0 0 1,0 0-1,0 0 0,0 0 0,0 0 0,-1 0 1,1 0-1,0 0 0,0 0 0,0 0 1,0 0-1,0 0 0,0 0 0,0 0 0,0 0 1,0 0-1,-1 0 0,1 0 0,0 0 1,0 0-1,0 0 0,0 1 0,0-1 0,0 0 1,0 0-1,0 0 0,0 0 0,0 0 1,0 0-1,0 0 0,0 0 0,0 0 0,0 1 1,0-1-1,0 0 0,0 0 0,-4-11 308,4-6-249,1 1 1,1-1-1,0 1 0,1 0 1,1 0-1,1 0 0,11-27 1,1-8 78,-15 45-134,2-9 41,1 1 0,1-1 0,0 1 0,13-23 0,-19 36-52,1 0 1,-1 1-1,1-1 0,-1 0 0,1 0 1,0 0-1,-1 0 0,1 1 0,0-1 1,0 0-1,0 1 0,0-1 0,-1 1 1,1-1-1,0 1 0,0-1 0,0 1 1,0-1-1,0 1 0,0 0 1,0 0-1,0-1 0,0 1 0,0 0 1,1 0-1,-1 0 0,0 0 0,0 0 1,0 0-1,0 1 0,0-1 0,0 0 1,0 0-1,0 1 0,0-1 0,0 1 1,0-1-1,0 1 0,0-1 0,-1 1 1,1 0-1,0-1 0,0 1 0,0 0 1,-1 0-1,2 0 0,0 3 0,1-1-1,-1 0 0,0 1 1,0-1-1,0 1 1,0-1-1,-1 1 0,0 0 1,1 0-1,0 6 0,10 197 211,-12-203-200,0 0-1,0 0 0,0 0 0,1 0 0,0 0 0,0 0 0,0 0 1,0-1-1,1 1 0,0 0 0,-1 0 0,1-1 0,1 1 0,-1-1 1,4 5-1,-4-6-5,0-1-1,0 1 1,0-1 0,0 0 0,0 1 0,0-1 0,1 0 0,-1 0 0,0 0-1,1-1 1,-1 1 0,0 0 0,1-1 0,-1 0 0,1 1 0,-1-1 0,1 0-1,-1 0 1,0-1 0,1 1 0,-1 0 0,1-1 0,-1 0 0,0 1-1,1-1 1,-1 0 0,3-2 0,7-1 9,-1-1-1,-1-1 1,1 0 0,-1 0-1,0-1 1,0 0 0,0 0-1,-1-1 1,-1-1 0,1 0-1,-1 0 1,10-15 0,52-86 170,-70 110-185,0-1 1,0 1-1,1-1 0,-1 1 0,0-1 1,1 1-1,-1-1 0,1 1 0,-1-1 0,1 1 1,-1 0-1,1-1 0,-1 1 0,1-1 1,-1 1-1,1 0 0,0 0 0,-1-1 1,1 1-1,-1 0 0,1 0 0,0 0 1,-1 0-1,1 0 0,0 0 0,-1 0 1,1 0-1,0 0 0,20 9 65,-18-7-65,12 7 14,20 11-31,-33-19 10,0 0 0,1 0 0,-1-1 0,0 1 0,0-1-1,1 0 1,-1 1 0,0-1 0,1 0 0,-1 0 0,0 0 0,1-1 0,-1 1 0,4-1 0,-6 0 6,0 0 0,0-1 0,0 1 0,-1 0-1,1 0 1,0 0 0,0 0 0,-1 0 0,1 0 0,0 0 0,-1 0 0,1 0 0,-1 0 0,1 0 0,-1 0 0,0 0 0,1 0 0,-2-1 0,-5-4 12,0-1 0,0 1 0,-1 1 0,0-1 1,0 1-1,-15-6 0,10 4-3,11 6-9,1 0-1,-1 0 1,0 0-1,0 0 0,0 1 1,0-1-1,1 1 1,-1-1-1,0 1 0,0 0 1,0 0-1,0 0 0,0 0 1,0 0-1,0 0 1,0 0-1,0 1 0,0-1 1,0 1-1,0-1 1,-3 2-1,3 0 0,-1 0 0,0 0 0,0 0 1,1 1-1,-1-1 0,1 1 0,-1 0 0,1-1 0,0 1 0,0 0 1,-2 5-1,-1 3 0,0 0 0,1 1 1,0 0-1,1 0 0,0 0 1,-1 13-1,4-21 2,0 1-1,0-1 1,0 0 0,0 1-1,0-1 1,1 1-1,0-1 1,0 0 0,0 0-1,1 1 1,-1-1 0,1 0-1,0 0 1,0-1 0,1 1-1,-1 0 1,1-1-1,-1 1 1,1-1 0,0 0-1,1 0 1,-1 0 0,0 0-1,1 0 1,0-1-1,-1 0 1,1 0 0,0 0-1,0 0 1,0 0 0,1-1-1,-1 0 1,0 0 0,0 0-1,6 0 1,-6 0 1,0-1 0,0 0 0,0 0 0,0 0 0,1-1 0,-1 0 0,0 1 0,0-1 0,0-1-1,0 1 1,-1 0 0,1-1 0,0 0 0,-1 0 0,1 0 0,-1-1 0,1 1 0,-1-1 0,0 1 0,0-1 0,0 0 0,0 0 0,-1-1 0,1 1 0,1-4 0,8-14 30,0 0 0,-2-1 0,-1 0-1,0-1 1,7-31 0,-9 30 20,-4 9 36,-3 11-36,-3 11-10,1 0-34,1 1-1,0-1 1,0 1 0,1 0 0,0-1-1,0 1 1,3 13 0,-1-8-1,-1 3 1,5 36 53,-5-49-58,-1 0-1,1 1 1,0-1-1,0 0 0,0 0 1,1 0-1,-1 0 0,1 0 1,0 0-1,0-1 0,0 1 1,3 3-1,-4-5-2,0-1 0,-1 1 0,1-1 0,0 1 0,0-1 0,0 1 0,0-1 0,0 0 1,0 0-1,0 1 0,0-1 0,0 0 0,0 0 0,0 0 0,0 0 0,0 0 0,0 0 0,0 0 0,0 0 0,0 0 0,0-1 0,0 1 0,0 0 0,0-1 0,0 1 0,-1-1 1,3 0-1,23-19 79,-21 14-67,17-16 67,24-30 0,17-18 128,-44 56-47,-19 13-156,1 1 0,-1 0 0,1 0 1,-1-1-1,1 1 0,-1 0 0,1 0 0,-1 0 0,1 0 0,-1 0 0,1 0 1,-1 0-1,1-1 0,-1 2 0,1-1 0,-1 0 0,1 0 0,-1 0 1,1 0-1,-1 0 0,1 0 0,0 1 0,1 1 6,-1 0-1,0 0 1,1 0 0,-1 0-1,0 0 1,0 0 0,0 1-1,-1-1 1,1 0 0,0 1-1,-1-1 1,0 1 0,1 4-1,2 17 102,2 35-1,-7-50-76,2-9-34,0 0 0,-1 0 0,1 0-1,0 0 1,0 1 0,0-1 0,0 0-1,0 0 1,-1 0 0,1 1 0,0-1-1,0 0 1,0 0 0,0 0 0,0 1 0,0-1-1,0 0 1,0 0 0,0 0 0,0 1-1,0-1 1,0 0 0,0 0 0,0 1-1,0-1 1,0 0 0,0 0 0,0 0-1,0 1 1,0-1 0,0 0 0,0 0-1,0 0 1,1 1 0,-1-1 0,0 0 0,0 0-1,0 0 1,0 0 0,0 1 0,1-1-1,-1 0 1,0 0 0,0 0 0,0 0-1,1 0 1,-1 0 0,0 1 0,0-1-1,0 0 1,1 0 0,-1 0 0,0 0 0,0 0-1,1 0 1,4-13 106,16-20-32,-5 6-17,1 1 0,1 0 0,24-24 1,-42 49-59,1 1 1,0-1 0,-1 1 0,1-1 0,-1 0-1,1 1 1,0-1 0,-1 1 0,1 0-1,0-1 1,0 1 0,-1 0 0,1-1-1,0 1 1,0 0 0,-1 0 0,1 0 0,0-1-1,0 1 1,0 0 0,0 0 0,-1 0-1,1 0 1,0 1 0,0-1 0,0 0 0,-1 0-1,1 0 1,0 1 0,0-1 0,-1 0-1,1 1 1,0-1 0,0 0 0,-1 1-1,1-1 1,0 1 0,-1 0 0,1-1 0,-1 1-1,1-1 1,-1 1 0,1 0 0,-1-1-1,1 1 1,-1 1 0,4 4-1,0 1 1,-1 0-1,1 0 1,1 8-1,-1-5 1,50 131 6,-53-137-10,1 1-1,0 0 0,1-1 1,-1 0-1,1 1 1,0-1-1,0 0 0,7 7 1,-9-10-2,1 1 1,0-1 0,0 0 0,0 0 0,0 0-1,0 0 1,0 0 0,0 0 0,0 0-1,0-1 1,0 1 0,0-1 0,1 0 0,-1 1-1,0-1 1,0 0 0,0 0 0,1-1-1,-1 1 1,4-1 0,14-3-259,12-4 206,-15 0-2857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42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5224,'0'0'1400,"68"0"-952,-7 4 184,21-4 16,7-4-96,0 4-8,1-2-72,-3-8 0,-2 2-16,-11-6 0,3-1-136,-15-7-8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44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252 488 4312,'0'0'5136,"-10"7"-4698,-32 22-3,36-26-243,1 0 0,-1 0 0,1-1 1,-1 0-1,0 0 0,0 0 0,0-1 0,0 1 0,0-2 1,-1 1-1,1-1 0,-7 0 0,8 0 22,-1 0-1,1 0 1,0 1 0,-1-1-1,1 1 1,0 0-1,-1 1 1,1-1 0,0 1-1,-7 4 1,8-4-141,1 0 0,-1 1-1,1 0 1,-1-1 0,1 1 0,0 1 0,0-1 0,0 0-1,1 1 1,-1-1 0,1 1 0,0 0 0,0 0 0,0 0-1,1 0 1,-1 0 0,1 0 0,0 0 0,0 0 0,0 1 0,1-1-1,-1 0 1,1 1 0,0-1 0,1 0 0,-1 1 0,1-1-1,-1 0 1,1 1 0,1-1 0,-1 0 0,1 0 0,-1 0-1,1 0 1,0 0 0,0 0 0,4 3 0,5 11 55,-8-12-81,1 0 0,-1-1 0,1 0-1,0 0 1,1 0 0,5 5 0,-8-8-36,0-1 1,0 0-1,0 0 1,1 1 0,-1-1-1,0-1 1,1 1-1,-1 0 1,1-1 0,-1 1-1,1-1 1,-1 0 0,1 1-1,0-1 1,-1 0-1,1-1 1,-1 1 0,1 0-1,4-2 1,-1 0 2,0 0 0,0-1-1,0 1 1,0-1 0,-1 0 0,1 0 0,-1-1 0,0 0 0,0 0 0,0 0 0,0-1 0,-1 1 0,1-1-1,-1 0 1,-1 0 0,1-1 0,-1 1 0,0-1 0,0 0 0,3-6 0,-2-1 8,0 1-1,-1 0 1,0-1 0,0 0 0,-2 0 0,1 0 0,-2 0 0,0 0 0,-1-13-1,1 23-8,-1 1 0,1-1-1,0 1 1,-1-1-1,0 1 1,1-1-1,-1 1 1,0 0 0,0-1-1,-1 1 1,1 0-1,-2-3 1,3 5-10,0 0-1,-1 0 1,1 0 0,0-1 0,0 1 0,0 0 0,-1 0-1,1 0 1,0 0 0,0 0 0,0 0 0,-1 0 0,1 0-1,0 0 1,0 0 0,-1 0 0,1-1 0,0 1 0,0 1-1,0-1 1,-1 0 0,1 0 0,0 0 0,0 0 0,-1 0-1,1 0 1,0 0 0,0 0 0,0 0 0,-1 0 0,1 0-1,0 1 1,0-1 0,0 0 0,-1 0 0,1 0 0,0 0-1,0 0 1,0 1 0,-8 18 55,7-11-54,1 0-1,-1 0 1,1 0 0,0 0-1,1-1 1,0 1 0,0 0-1,1 0 1,0-1 0,0 1-1,1-1 1,0 1 0,6 11-1,-6-14 1,0 0 0,0 0 0,1 0 0,-1-1 0,1 1 0,0-1 0,0 0 0,1 0 0,-1 0 0,1-1 0,0 1 0,0-1 0,0 0 0,0-1 0,0 1 0,1-1 0,-1 0 0,1 0 0,6 1 0,-7-3 3,1 0 0,-1-1 0,0 1 0,0-1 0,0 0 0,-1-1 0,1 1 0,0-1 0,0 0 0,-1 0 0,1 0 0,-1 0 0,1-1 0,-1 0 0,0 0 0,0 0 0,0 0 0,-1-1 0,6-5 0,5-8 29,-1 0 0,23-36 0,-11 7 34,-2-1 1,-2 0 0,20-72-1,-27 76-45,-1-1 0,-3-1 0,7-61 0,-16 98-23,-1 0 0,0 0 0,0 0-1,-1 0 1,1 0 0,-2 0 0,1 0 0,-5-12-1,6 20-1,0-1 0,-1 1 0,1 0 0,0-1 0,0 1 0,0 0 0,0-1 0,0 1 0,-1 0 0,1 0 0,0-1 0,0 1 0,-1 0 0,1 0 0,0-1 0,0 1 0,-1 0 0,1 0 0,0 0 0,-1 0 0,1-1 0,0 1 0,-1 0 0,1 0 0,0 0 0,-1 0 0,1 0 0,0 0 0,-1 0 0,1 0 0,0 0 0,-1 0 0,1 0 0,0 0 0,-1 0 0,1 0 0,0 0 0,-1 0 0,1 0 0,0 1 0,-1-1 0,1 0 0,0 0 0,0 0 0,-1 1 0,1-1 0,0 0 0,0 0 0,-1 0 0,1 1 0,0-1 0,0 0 0,-1 1 0,1-1 0,0 0 0,0 0 0,0 1 0,0-1 0,0 0 0,0 1 0,-1-1 0,1 0 0,0 1 0,-11 25 0,11-25 0,-5 16 0,1 0 0,0 0 0,2 0 0,-1 23 0,3 74 0,0-77 0,2 0 9,1-1 0,2 1-1,13 52 1,-10-62 12,0-1 1,2 0-1,1 0 0,1-1 1,18 28-1,-26-46-3,0-1 1,1 0-1,0 0 1,0 0-1,0-1 0,1 0 1,0 0-1,10 7 1,-13-10-9,0-1 0,0 0 0,0 1 0,0-1 1,0 0-1,0 0 0,0-1 0,1 1 0,-1-1 1,0 1-1,1-1 0,-1 0 0,0 0 0,0-1 0,1 1 1,-1-1-1,0 1 0,0-1 0,0 0 0,0 0 1,0-1-1,5-1 0,-4 0-6,0 0 1,0 0-1,0 0 1,-1-1-1,1 1 1,-1-1-1,0 0 0,0 0 1,0 0-1,3-5 1,1-4-24,-1 0 1,7-18-1,9-51-2729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44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9440,'0'0'1520,"73"4"-1152,-17-2 72,9 2 8,-9-2 8,5 8 8,-5 5-24,-8-5 8,1-14-48,-3-4-8,-4-5-64,-3-9-8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47.2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70 937 5720,'0'0'5121,"-9"11"-4728,-42 49 406,41-47 311,13-17 415,17-29-559,118-304 801,-123 292-1602,72-238 787,-75 238-803,-7 31-14,-1 0 1,-1 0-1,0 0 1,1-23 0,-6 35 23,-1 5-85,-5 11 5,-4 12-26,1 1 0,2 0 0,0 1 0,2 0 0,-5 43 0,-2 148 187,16-147-173,-1-67-55,0 1-1,0 0 0,0-1 0,0 1 1,1-1-1,0 1 0,0-1 0,1 0 1,-1 0-1,5 6 0,-6-10-8,0 0 0,0 0 1,1 1-1,-1-1 0,1 0 0,-1 0 0,1 0 1,0-1-1,-1 1 0,1 0 0,0 0 0,-1-1 1,1 1-1,0-1 0,0 0 0,-1 1 0,1-1 1,0 0-1,0 0 0,0 0 0,0 0 0,-1-1 1,1 1-1,0 0 0,0-1 0,-1 1 0,1-1 1,0 0-1,0 0 0,-1 1 0,2-2 0,5-3 12,0 1-1,0-1 1,-1 0-1,13-13 1,11-13 34,-1-2 1,-2-2 0,-2 0 0,-1-2-1,-2 0 1,26-56 0,-20 22 67,-3-2 1,18-85 0,-41 146-81,10-47 112,-13 56-120,1-1 1,-1 1-1,0-1 0,0 1 1,0-1-1,-1 1 0,1-1 0,-1 1 1,0-1-1,0 1 0,0-1 0,0 1 1,-3-5-1,4 8-22,0 0 0,0 0 1,-1-1-1,1 1 0,0 0 0,0 0 0,0 0 0,-1 0 1,1 0-1,0 0 0,0 0 0,-1-1 0,1 1 1,0 0-1,0 0 0,-1 0 0,1 0 0,0 0 0,0 0 1,-1 0-1,1 0 0,0 0 0,0 0 0,-1 0 0,1 1 1,0-1-1,0 0 0,-1 0 0,1 0 0,0 0 1,0 0-1,0 0 0,-1 0 0,1 1 0,0-1 0,0 0 1,0 0-1,-1 1 0,-11 12 99,-10 21-11,12-10-42,0 0-1,1 1 0,-9 50 0,10-25-12,-2 54-1,6 1-14,-16 148 64,16-231-70,-2 11 154,6-32-131,-6 5 290,-14 24-148,18-28-181,-15 14 37,12-17-9,2-12 7,4 2-31,0 1-1,1 0 1,0 1-1,0-1 1,1 0 0,0 1-1,1-1 1,0 1-1,0 0 1,11-15-1,-1 3 10,2 0 0,0 1 0,21-18 0,-36 36-17,0 1 0,0 0-1,0 0 1,0 0-1,0 0 1,0 0 0,1 0-1,-1 1 1,0-1 0,1 0-1,-1 1 1,1-1 0,-1 1-1,1-1 1,-1 1-1,1-1 1,1 1 0,-2 0-1,0 1-1,0-1 1,0 1 0,0-1 0,0 1-1,0-1 1,0 1 0,0-1 0,0 1 0,0 0-1,0 0 1,0-1 0,-1 1 0,1 0-1,0 0 1,-1 0 0,1 0 0,0 0 0,-1 0-1,1 0 1,-1 0 0,0 0 0,1 0 0,0 2-1,4 16-15,-1-1 0,0 1 0,2 36 1,-4-33 0,0 0 1,10 37 0,-11-57 17,-1 0-1,1 0 0,0 0 0,0-1 0,0 1 1,0 0-1,0 0 0,0-1 0,0 1 1,0 0-1,1-1 0,-1 0 0,1 1 1,-1-1-1,1 0 0,0 1 0,-1-1 1,1 0-1,2 1 0,-1-1 1,0 0 0,1-1 0,-1 1 0,0 0 0,1-1 1,-1 0-1,1 0 0,-1 0 0,0 0 0,6-1 0,2-2 3,-1 0 0,0 0 0,0 0 0,0-2 0,0 1 1,11-8-1,-13 6 1,0-1 1,0 0-1,-1 0 1,1-1 0,-2 0-1,1-1 1,-1 1-1,0-1 1,-1 0-1,0-1 1,-1 1 0,0-1-1,0 0 1,-1 0-1,4-18 1,-7 24-3,1 1 1,0-1-1,-1 0 0,0 0 1,0 1-1,0-1 0,-1 0 1,1 1-1,-1-1 0,0 0 1,0 1-1,0-1 0,0 0 1,-1 1-1,1 0 0,-1-1 1,0 1-1,0 0 0,0 0 1,0 0-1,-4-3 0,6 5-2,-1 1 1,0-1-1,1 1 0,-1-1 0,0 1 0,1 0 1,-1-1-1,0 1 0,0 0 0,1 0 0,-1-1 0,0 1 1,0 0-1,1 0 0,-1 0 0,0 0 0,0 0 0,0 0 1,1 0-1,-1 0 0,0 0 0,0 1 0,1-1 1,-1 0-1,0 0 0,0 1 0,1-1 0,-1 0 0,0 1 1,1-1-1,-1 1 0,0-1 0,1 1 0,-1-1 0,0 2 1,-1-1-1,0 1 1,0-1 0,0 1 0,1 0 0,-1 0 0,1-1 0,-1 1-1,1 1 1,-1-1 0,0 3 0,0 0-2,1 0 0,0-1 0,0 1 1,0 0-1,1 0 0,0 0 0,0 0 0,0 0 0,1 0 0,-1-1 1,1 1-1,0 0 0,1 0 0,-1-1 0,1 1 0,2 4 1,-1-3-1,1-1 0,-1 0 0,1 0 1,0-1-1,1 1 0,-1-1 0,1 0 1,0 0-1,0 0 0,0-1 0,7 4 1,0-1-1,0-1 0,1 0 1,-1-1-1,1 0 0,0-1 0,0-1 1,0 0-1,0 0 0,0-2 1,0 0-1,15-1 0,-22 0 38,1-1-1,-1 1 1,0-1-1,0 0 0,0-1 1,0 1-1,0-1 1,-1-1-1,1 1 0,-1-1 1,0 0-1,0 0 1,0 0-1,-1-1 0,1 1 1,5-10-1,-4 6-418,-1 0 0,0 0 0,0-1 0,-1 0-1,0 0 1,-1 0 0,1 0 0,-2-1 0,3-18-1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47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6328,'0'0'4944,"10"0"-4326,251 5 2108,-222-3-2360,0-2 1,0-2 0,0-2 0,52-10 0,-74 8-700,-1 0 0,0 0 0,0-2 0,30-18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50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0 814 4512,'0'0'7497,"14"-19"-7160,168-276 914,-142 214-684,-3-2 0,32-109 0,-66 183-458,0 1-1,-1 0 0,0-1 0,-1 1 1,0-1-1,0 0 0,-1 1 1,0-1-1,-1 0 0,0 1 1,0-1-1,-5-15 0,6 23-86,0 0 0,0 0 0,-1 0 0,1 1 0,0-1 0,-1 0 0,1 0 0,0 1 0,-1-1 0,1 0 0,-1 1 1,1-1-1,-1 0 0,1 1 0,-1-1 0,0 0 0,1 1 0,-1-1 0,0 1 0,1 0 0,-1-1 0,0 1 0,0-1 0,0 1 0,-1 0 0,1 0 6,0 0 0,0 0 0,0 0 0,0 1 1,0-1-1,0 1 0,0-1 0,0 1 0,0-1 0,0 1 0,0-1 1,0 1-1,1 0 0,-1 0 0,0-1 0,-1 3 0,-3 4 79,0 0 0,0 0 0,-6 13 0,-3 12 16,1 1 0,1 0 1,2 0-1,1 1 0,-7 57 1,14-54-30,1 1 0,2 0 1,2-1-1,1 1 0,2-1 0,15 53 1,-18-80-53,1 1 1,0-1-1,0 0 1,1 0-1,0-1 1,12 17-1,-15-23-12,1 1 1,0-1-1,0 1 0,0-1 0,1 0 0,-1 0 1,1 0-1,-1-1 0,1 1 0,0-1 0,0 0 0,0 0 1,0 0-1,0-1 0,1 1 0,-1-1 0,0 0 1,1 0-1,5 0 0,1-2 13,0 0-1,1-1 1,-1 0-1,0 0 1,0-1 0,0-1-1,0 0 1,-1 0 0,1-1-1,-1 0 1,0-1-1,-1 0 1,1-1 0,-1 0-1,-1 0 1,1-1-1,-1 0 1,-1-1 0,1 1-1,-1-2 1,-1 1 0,0-1-1,0 0 1,-1 0-1,7-20 1,-12 8 89,-3 18-47,-3 12-5,-9 25-40,11-24-34,-1 0 0,2 0-1,-6 16 1,9-22-5,0 0 0,0 0 0,1 0 0,-1 0 1,1 0-1,-1 0 0,1 0 0,0 0 0,0 0 0,0 0 0,1-1 0,-1 1 1,0 0-1,1-1 0,0 1 0,0-1 0,0 0 0,3 3 0,-1 0 0,1 0-1,0 0 1,0-1-1,0 0 1,1 0-1,-1 0 1,7 3-1,-6-5 6,0-1 0,-1 1 0,1-1-1,0 0 1,0 0 0,0 0 0,0-1-1,0 0 1,-1 0 0,1-1 0,0 0-1,0 0 1,11-3 0,-15 3-4,0 1 1,0-1 0,0 0-1,0 0 1,0 0 0,0 0-1,0 0 1,0 0-1,-1-1 1,1 1 0,0-1-1,-1 1 1,1-1 0,-1 1-1,1-1 1,-1 0-1,0 0 1,0 0 0,0 0-1,0 0 1,0 0-1,0 0 1,-1 0 0,1 0-1,-1 0 1,1 0 0,-1-1-1,0 1 1,0 0-1,0 0 1,0 0 0,0-1-1,0 1 1,-1 0 0,1 0-1,-1 0 1,1 0-1,-3-4 1,1 1 0,0 1-1,0-1 1,-1 1-1,1 0 1,-1 0-1,0 0 1,-1 0 0,1 1-1,-1-1 1,1 1-1,-1 0 1,0 0-1,0 0 1,0 0 0,-1 1-1,1 0 1,-1 0-1,1 0 1,-1 0-1,0 1 1,1 0-1,-1 0 1,0 0 0,0 0-1,0 1 1,-7 0-1,9 0 8,-1-1-1,0 2 1,1-1-1,-1 0 1,0 1-1,1 0 1,-1-1-1,1 1 0,-1 1 1,-3 1-1,14-6-15,-1 1 0,0 0 1,0 0-1,1 1 0,-1 0 0,13 0 0,22-5-1,-10-4-6,-1-1-1,-1-1 1,0-2-1,39-25 0,-56 33 15,1-1 0,-1 1 0,20-6-1,-25 10 2,0 0 0,-1 1 0,1 0-1,0 0 1,0 0 0,0 0 0,0 1-1,12 2 1,-17-2-1,-1 1 0,1-1 0,-1 1 1,1-1-1,-1 1 0,1 0 0,-1 0 0,0 0 0,1 0 0,-1 0 0,0 0 1,0 0-1,0 0 0,0 1 0,0-1 0,0 0 0,0 1 0,0-1 0,1 3 1,9 32 34,-8-27-31,1 12 4,0 0 1,-2 0-1,0 0 1,-1 0-1,-3 25 1,-17 108 12,12-108-18,-29 108 5,11-58 27,25-94-28,-1 0 1,1 0-1,-1 0 1,0 0-1,1-1 1,-1 1-1,0 0 1,0 0-1,0-1 1,-1 1-1,1-1 1,0 1-1,0-1 1,-1 0-1,1 1 1,-1-1-1,1 0 1,-3 1-1,3-2-3,1 1 0,0-1 0,0 0 0,0 0 1,0 0-1,-1 0 0,1 0 0,0 0 0,0 0 0,0 0 0,0 0 0,-1 0 0,1 0 0,0 0 0,0 0 0,0 0 0,0 0 0,0 0 0,-1 0 0,1 0 0,0 0 0,0-1 0,0 1 0,0 0 0,-1 0 1,1 0-1,0 0 0,0 0 0,0 0 0,0 0 0,0 0 0,0-1 0,-1 1 0,1 0 0,0 0 0,0 0 0,0 0 0,0 0 0,0-1 0,0 1 0,0 0 0,0 0 0,0-1 0,-4-12 70,3-15-20,2-15 2,3 1-1,2 0 0,1 0 1,3 0-1,1 1 0,2 0 1,19-40-1,-16 41-26,-3 5-2,2 2-1,1-1 1,2 2-1,31-45 1,-48 75-20,1 1 1,-1-1 0,0 1-1,1-1 1,-1 1-1,1 0 1,-1-1-1,1 1 1,0 0-1,0 0 1,-1 0-1,1 0 1,0 1-1,0-1 1,0 0-1,0 1 1,0-1-1,0 1 1,0 0-1,3 0 1,-2 0 1,0 0 1,0 1-1,0 0 0,0 0 1,0 0-1,0 0 1,0 0-1,0 1 0,-1-1 1,1 1-1,0 0 1,2 2-1,2 2 10,0 1 0,-1 0 0,1 0 0,-1 1 0,-1-1-1,1 1 1,6 15 0,-6-9-6,0 0 0,-1 1 0,3 17 0,-6-27-8,-1 0 0,-1 1 0,1-1 0,-1 0 1,0 0-1,0 0 0,0 1 0,-1-1 0,1 0 1,-1 0-1,-1 0 0,-2 9 0,1-9 4,0 0-1,-1 1 0,0-1 1,0-1-1,0 1 0,0 0 1,-1-1-1,0 0 1,0 0-1,0-1 0,0 1 1,0-1-1,-1 0 0,1 0 1,-1-1-1,-7 3 1,5-3 25,0 0 1,-1 0 0,1-1-1,0 0 1,0 0 0,-1-1 0,1 0-1,-1 0 1,1-1 0,0 0 0,-14-4-1,15 3-10,-14-6 82,20 8-106,1 0 1,-1-1 0,1 1-1,-1-1 1,1 1 0,0-1-1,-1 1 1,1-1 0,0 1-1,0-1 1,-1 1 0,1-1-1,0 0 1,0 1 0,0-1-1,0 1 1,0-1 0,0 1-1,0-1 1,0 0 0,0 1-1,0-1 1,0 1 0,0-1-1,0 0 1,0 1 0,0-1-1,1 1 1,-1-1 0,0 1-1,0-1 1,1 1 0,-1-1-1,0 1 1,1-1 0,-1 1-1,1-1 1,11-21 715,-7 12-3704,-4 8 2116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51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1 297 5016,'0'0'8018,"11"6"-7562,12 6-162,2-1-1,-1-1 0,1-1 1,27 6-1,-26-11-32,1-1 1,0-2-1,47-3 1,79-17 382,-119 14-494,25-4 104,-1-3 0,0-3 1,-1-2-1,0-3 0,-2-2 0,95-53 1,50-44 354,-131 77-2865,-53 32-9834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51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10448,'0'0'2176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54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84 160 5224,'0'0'6901,"-11"9"-6552,-49 46 362,59-54-646,0 0 1,0-1-1,1 1 1,-1 0-1,0 0 1,0 0-1,0-1 1,1 1-1,-1 0 1,0 0-1,1 0 1,-1 0-1,1 1 1,-1-1-1,1 0 1,0 0-1,-1 0 0,1 0 1,0 2-1,0-2-3,0-1-1,1 1 0,-1 0 1,0 0-1,0 0 1,1-1-1,-1 1 0,1 0 1,-1-1-1,1 1 0,-1 0 1,1-1-1,-1 1 0,1 0 1,0-1-1,-1 1 1,1-1-1,0 1 0,-1-1 1,2 1-1,3 1 57,0 0 0,0 0 0,0-1 0,1 0 0,-1 0 0,0 0 0,8 0 0,88-1 282,0-4 0,142-25-1,-160 20-228,-48 6-56,50-12 0,-46 8 0,49-4 0,2-1 2,101-11 36,-160 20-114,68 3 169,-83 0 66,-17 0 34,-12-3-117,-8-2-115,1-2 0,0 0-1,-30-16 1,29 12-25,-1 1 0,-34-9 0,3 5 34,-79-24 122,103 28-49,30 9-153,-1 1 1,0-1-1,1 1 1,-1 0 0,0-1-1,1 1 1,-1 0-1,0-1 1,1 1-1,-1 0 1,1-1-1,-1 1 1,0 0 0,1 0-1,-1-1 1,1 1-1,-1 0 1,1 0-1,-1 0 1,1 0 0,-1 0-1,1 0 1,-1 0-1,1 0 1,-1 0-1,1 0 1,-1 0-1,2 0 1,61 12 104,43 6-60,-66-15-32,-31-4-16,1 2 0,-1-1 0,0 1-1,0 1 1,0-1 0,15 6 0,-15-3 17,1 0 0,-1 1 0,0 0 0,-1 1 0,1 0 1,14 13-1,-21-16-14,1 0 0,-1-1 1,1 1-1,-1 0 1,0 0-1,0 1 0,0-1 1,-1 0-1,1 1 0,-1-1 1,0 1-1,0 0 0,0-1 1,0 1-1,-1 0 0,1-1 1,-1 1-1,0 0 1,0 0-1,0-1 0,-1 1 1,0 4-1,-3 4 10,0 0 0,0 0 0,-1 0 0,-1-1 0,0 1 0,0-1 0,-1-1 0,-1 1-1,0-1 1,0-1 0,-17 16 0,10-12 52,-1 0-1,0-2 1,-1 1 0,0-2-1,-1 0 1,-32 12-1,47-21-51,0 0 0,0 0 0,1 0 0,-1 0 0,-1-1 0,1 1-1,0-1 1,0 1 0,0-1 0,0 0 0,0-1 0,0 1 0,0 0 0,0-1 0,0 0-1,0 1 1,0-1 0,0 0 0,0-1 0,0 1 0,1 0 0,-1-1 0,1 0-1,-1 0 1,1 1 0,-1-1 0,1-1 0,0 1 0,0 0 0,0 0 0,0-1-1,0 1 1,1-1 0,-1 0 0,1 0 0,-2-3 0,-1-3 14,1-1 1,0 0 0,0 1-1,1-1 1,0 0-1,1 0 1,0 0 0,1 0-1,1-20 1,0 24 2,0 0-1,1 0 1,-1 0 0,1 1-1,0-1 1,1 1 0,-1-1-1,1 1 1,0 0 0,1 0-1,-1 0 1,1 1 0,0-1 0,0 1-1,0 0 1,6-4 0,5-4-187,1 1 0,1 1 1,24-11-1,-2 1-2322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5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0 5720,'0'0'1344,"-17"5"-563,-17 6-158,-1 2 0,1 1 0,-40 24 0,50-23-168,1 1 1,1 1-1,1 1 0,0 0 1,-29 36-1,41-44-275,1 1-1,0 1 1,0 0 0,1 0-1,1 0 1,0 1-1,1 0 1,0 0 0,1 1-1,0-1 1,1 1-1,1 0 1,-1 14 0,2-25-126,1 1 1,0-1 0,0 1 0,0-1 0,1 1 0,-1 0 0,1-1-1,0 1 1,0-1 0,0 0 0,0 1 0,1-1 0,-1 0 0,1 0-1,0 0 1,0 0 0,0 0 0,0 0 0,0 0 0,1-1-1,-1 1 1,1-1 0,0 1 0,0-1 0,0 0 0,0-1 0,0 1-1,0 0 1,0-1 0,1 1 0,-1-1 0,1 0 0,-1 0 0,1-1-1,-1 1 1,7 0 0,1-1 39,-1 0-1,1 0 0,-1-1 1,1-1-1,-1 0 1,1 0-1,-1-1 0,0 0 1,0-1-1,0 0 1,13-7-1,-13 4-8,1-1-1,-1 0 1,0 0 0,-1-1-1,0 0 1,0 0-1,-1-1 1,0 0 0,-1-1-1,0 0 1,7-14 0,-2-2 258,-1 0 1,-2 0 0,12-54 0,-19 65-65,-1 6 578,2 25-468,7 307 234,-8-109-327,2-96-117,16 239 627,-11-290-247,-3-89-743,-3 0-3048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57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1485 4312,'0'0'3920,"11"-12"-3396,-5 6-456,9-10 125,0-1 1,0-1 0,20-35-1,141-287 1360,-112 209-1018,-25 47-103,-4-1-1,38-140 1,-65 193-256,-1 1 1,2-34-1,-8 53-89,0 1-1,-1-1 1,-1 1-1,0-1 0,0 1 1,-1 0-1,0-1 0,-1 1 1,-5-11-1,7 19-50,0 0 0,0 0 0,-1 1 0,0-1 0,1 0 0,-1 1 0,0 0 0,0-1 0,0 1 0,-1 0 0,1 0 0,0 0 0,-1 0 0,1 1 0,-1-1 0,0 0 0,0 1 0,1 0 0,-1 0 0,0 0 0,0 0 0,0 0-1,0 1 1,0-1 0,0 1 0,0 0 0,-1 0 0,1 0 0,0 0 0,0 0 0,0 1 0,0 0 0,0-1 0,0 1 0,0 0 0,0 0 0,1 1 0,-1-1 0,0 0 0,0 1 0,1 0 0,-5 3 0,-4 6 14,1 0 0,0 0 0,1 1 1,0 1-1,1-1 0,0 1 0,1 0 0,0 1 1,1 0-1,-8 28 0,4 0 78,2 1 0,-5 68 0,11-71-61,3 0 1,1 0 0,2 0-1,1-1 1,2 0 0,20 62-1,-22-87-37,-1 1-1,2-1 1,0 0-1,1 0 1,0-1 0,1 1-1,1-2 1,0 1-1,1-1 1,0-1 0,0 0-1,2 0 1,-1-1-1,1 0 1,1-1 0,-1-1-1,1 0 1,1-1-1,0 0 1,24 8-1,-35-14-23,10 4 49,1-2 1,22 5-1,-31-8-38,1 0 1,-1 0-1,1 0 1,-1-1-1,0 1 1,1-1-1,-1-1 1,0 1-1,1-1 1,4-2-1,1-2 35,0 0 0,0-1 0,-1-1-1,0 0 1,-1 0 0,0 0 0,0-2-1,-1 1 1,10-15 0,-14 20-32,-1-1 0,-1 0 0,1 0 0,-1 0 0,0 0 1,0-1-1,0 1 0,-1-1 0,1 1 0,-2-1 0,1 1 0,0-1 1,-1 0-1,0 1 0,-1-1 0,1 0 0,-1 1 0,-2-7 0,1 2 10,-1 0 0,0 1 0,0 0-1,-1-1 1,0 1 0,-1 0 0,0 1-1,-1-1 1,-7-9 0,11 17-19,1-1 1,-1 0-1,0 1 1,1-1 0,-1 1-1,0-1 1,0 1-1,0 0 1,0-1-1,0 1 1,0 0-1,0 0 1,0 1 0,0-1-1,-1 0 1,1 1-1,0 0 1,0-1-1,-1 1 1,1 0-1,0 0 1,-1 0 0,1 0-1,0 1 1,0-1-1,-1 0 1,1 1-1,0 0 1,0 0-1,-4 1 1,3 0-4,0 0 0,1 0-1,-1 0 1,0 0 0,0 1 0,1-1-1,0 1 1,-1 0 0,1 0 0,0 0-1,0 0 1,1 0 0,-1 0 0,1 0-1,-1 0 1,1 1 0,0-1 0,0 1 0,0-1-1,0 5 1,1 1-7,0 0-1,0 0 1,1 0-1,0 0 1,1 1-1,0-1 1,0-1-1,1 1 1,0 0-1,1-1 1,0 1-1,0-1 1,0 0-1,1 0 1,1-1-1,-1 1 1,1-1-1,0 0 1,1-1 0,0 0-1,0 0 1,0 0-1,1-1 1,-1 0-1,1 0 1,0-1-1,13 5 1,-13-7 4,0 0 1,0 0 0,1-1-1,-1 0 1,0-1-1,1 0 1,-1 0 0,0-1-1,1 0 1,-1 0-1,0-1 1,0 0 0,0 0-1,0-1 1,0 0-1,0-1 1,-1 1 0,1-2-1,12-8 1,92-72 105,-73 53-58,72-46 0,-107 76-41,-1 1-1,1-1 1,0 1-1,0-1 1,-1 1-1,1 0 1,0 0-1,0 1 1,0-1-1,4 1 1,-6 0-8,-1 0 0,0 0 1,1 0-1,-1 0 0,0 1 0,1-1 0,-1 0 1,0 1-1,0-1 0,1 1 0,-1-1 1,0 1-1,0 0 0,0 0 0,0-1 1,0 1-1,0 0 0,0 0 0,0 0 1,0 0-1,0 0 0,0 0 0,-1 0 1,1 1-1,0-1 0,-1 0 0,1 0 0,-1 0 1,1 1-1,-1-1 0,0 0 0,1 3 1,-1-2-4,0 1 1,0 0-1,0-1 1,0 1-1,-1 0 0,1-1 1,-1 1-1,0-1 1,0 1-1,0-1 1,0 1-1,0-1 1,0 0-1,-1 0 1,1 1-1,-1-1 1,0 0-1,1 0 0,-1 0 1,0-1-1,0 1 1,0 0-1,-4 1 1,-7 6 17,0-1 0,-27 12 0,20-11 22,-9 4 12,-21 12 88,47-23-119,-1 0 0,1 1 0,0-1 0,0 1 0,0 0 0,0-1 0,1 1 0,-1 1 0,1-1 1,0 0-1,-3 6 0,-21 41 238,25-48-248,0 0 1,0 0 0,1 1 0,-1-1 0,1 0-1,-1 0 1,1 0 0,0 1 0,0-1-1,0 0 1,0 0 0,0 1 0,0-1 0,1 0-1,-1 0 1,1 0 0,-1 0 0,1 1-1,0-1 1,0 0 0,0 0 0,2 2-1,0 3 24,2 0-1,-1-1 1,1 1-1,10 10 0,-12-14-27,9 9 85,29 23 0,-39-34-81,0 0 0,-1 0 0,1 0 0,-1-1 0,1 1 0,0 0 0,0-1 0,-1 0 0,1 1 0,0-1 0,0 0 0,-1 0 0,1 0 0,0 0 0,0 0 0,0-1 0,-1 1 0,1 0 0,0-1 0,0 1 0,-1-1 0,1 0 0,-1 1 0,1-1 0,0 0 0,-1 0 0,1 0 0,-1 0 0,0-1 0,3-1 0,-1-1 2,1 1-1,-1-1 0,0 0 0,0 0 1,0-1-1,-1 1 0,1 0 0,-1-1 1,3-8-1,-1-5 19,-1 0-1,-1 0 1,-1 0 0,0 0 0,-1-1-1,-1 1 1,-1 0 0,0 0 0,-6-18-1,7 35-46,0 5-18,3 12-21,9 12 49,-6-14 2,0 0-1,1 0 0,0-1 0,2 0 0,8 13 0,-14-23 4,1 1-1,0-1 1,0 0-1,0 0 0,1 0 1,-1-1-1,1 1 1,-1-1-1,1 0 0,0 0 1,0 0-1,0 0 0,0-1 1,0 0-1,0 1 1,0-2-1,1 1 0,-1 0 1,0-1-1,1 0 1,-1 0-1,7-1 0,-2 0-1,0-1 0,-1 0 0,1 0 0,0-1 0,-1-1 0,1 1 0,-1-1 0,0-1 0,10-6 0,6-7-7,34-31 0,63-73 22,-52 52-2,-68 69-11,23-24 9,-16 16-13,-8 8-5,-3 2-5,-20 15-2,1 0-1,1 1 1,0 1 0,2 1-1,0 1 1,1 1-1,1 0 1,-15 26-1,14-21 18,-13 21-14,30-44 10,-1 1-1,1-1 0,0 0 1,0 0-1,0 1 1,0-1-1,1 1 1,-1-1-1,1 1 0,0-1 1,0 1-1,1 6 1,-1-9 2,0 0 0,1 0 0,0 0 0,-1 0 0,1 0 1,-1 0-1,1 0 0,0 0 0,0-1 0,-1 1 0,1 0 1,0 0-1,0-1 0,0 1 0,0 0 0,0-1 0,0 1 1,0-1-1,0 1 0,0-1 0,0 1 0,1-1 0,-1 0 1,0 0-1,0 0 0,0 0 0,0 1 0,0-1 0,1-1 1,-1 1-1,0 0 0,2 0 0,4-1 0,0 0-1,0 0 1,0-1-1,9-3 1,7-3 3,0-2 1,-1 0-1,0-2 1,28-19-1,-39 23 4,1-1 0,-1-1 0,-1 0 0,0 0-1,0-1 1,-1 0 0,-1 0 0,1-1 0,6-14 0,-2-2 0,-2-1 0,-1 0 1,-1-1-1,6-39 0,8-126 36,-21 138-25,-3 0 0,-11-92 1,-41-109 53,52 252-66,-16-51 34,15 51-32,0 1-1,0-1 0,-1 1 0,0 0 1,0 0-1,0 0 0,-7-7 0,9 11-5,1 1 0,-1-1-1,0 1 1,0 0 0,1-1 0,-1 1-1,0-1 1,0 1 0,0 0-1,1 0 1,-1-1 0,0 1-1,0 0 1,0 0 0,0 0 0,1 0-1,-1 0 1,0 0 0,0 0-1,0 0 1,0 1 0,1-1-1,-1 0 1,0 0 0,0 1 0,0-1-1,1 0 1,-1 1 0,0-1-1,0 1 1,1-1 0,-1 1-1,0-1 1,1 1 0,-1 0 0,1-1-1,-1 2 1,-23 28-20,16-15 11,1 0 0,0 1 0,0-1 0,2 1 0,0 1 0,-5 32-1,4-5-51,0 69 0,7-38-6,3 0 1,3-1-1,4 1 1,28 100-1,-33-155 59,0-1 1,2 0-1,0 0 1,2-1-1,0 0 1,1 0-1,0-1 1,1 0-1,1-1 0,1-1 1,24 21-1,-33-32 5,0 0 0,0 0 0,1 0 0,-1-1 0,1 0-1,0 0 1,0-1 0,7 3 0,-11-5 3,1 1 1,-1-1-1,1 0 1,-1 0-1,1 0 1,0 0-1,-1 0 1,1 0-1,-1-1 1,1 1-1,-1-1 1,1 0-1,-1 0 1,0 0-1,1 0 1,-1 0-1,0 0 0,0 0 1,0-1-1,0 0 1,0 1-1,0-1 1,2-2-1,9-11 11,0 0 0,-2 0-1,0-1 1,0 0-1,-2-1 1,0 0 0,-1-1-1,0 0 1,8-32-1,4-7 8,-13 42-7,8-32 0,-15 46-11,-1 1 0,1-1 0,0 1 0,0-1 0,0 1 0,0-1 0,1 1 0,-1 0 0,0-1 0,0 1 0,0-1 0,0 1 0,0-1 0,1 1-1,-1 0 1,0-1 0,0 1 0,0-1 0,1 1 0,-1 0 0,0-1 0,1 1 0,-1 0 0,0 0 0,1-1 0,-1 1 0,0 0 0,2-1 0,3 12 38,2 25-3,1 21-22,-3 1 0,-3 69 0,-3-106-16,-1 0-1,0 0 0,-2 0 0,0-1 0,-2 1 1,0-1-1,-1 0 0,-1 0 0,-15 25 0,22-42 5,0-1-1,0 0 1,0 0-1,-1 0 1,1 0-1,-1-1 1,1 1-1,-1 0 1,0 0-1,0-1 1,0 1-1,0-1 1,0 0-1,0 0 1,0 0-1,0 0 1,0 0-1,0 0 1,-1 0-1,1 0 1,0-1-1,-1 0 1,-3 1-1,3-2 5,-1 1-1,0-1 0,1 0 1,-1-1-1,1 1 1,-1-1-1,1 1 1,0-1-1,0 0 0,0 0 1,0 0-1,0-1 1,0 1-1,-2-4 1,-5-3 14,2 0 0,-1 0 0,1-1 0,1 0 0,0-1 0,0 1 1,1-1-1,0-1 0,-4-12 0,9 22-13,1-1 1,-1 1-1,1 0 0,0-1 0,0 1 1,0-1-1,0 1 0,0-1 0,0 1 1,1-1-1,-1 1 0,1 0 0,-1-1 1,1 1-1,0 0 0,0 0 1,0-1-1,1 1 0,-1 0 0,0 0 1,1 0-1,-1 0 0,1 0 0,0 1 1,-1-1-1,1 0 0,0 1 1,0-1-1,0 1 0,3-2 0,4-2 20,0 1 0,1 0 0,-1 0 0,1 1 0,19-4 0,10 1-15,62-2 1,-62 6-108,63-10 1,-33-5-2881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59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1 967 6424,'0'0'2632,"12"-9"-2136,-9 7-460,9-6 91,1-1 0,-2-1 1,1 0-1,-1 0 0,-1-1 0,11-15 0,33-57 871,46-102 0,-67 124-576,8-21 273,31-87 0,-55 121-349,-2 0 1,-2-1-1,9-70 1,-19 91 62,-7 32 121,-3 7-380,-14 38 9,2 0 0,2 2 0,-20 104 0,32-122-110,2 1 1,1-1-1,1 0 1,2 1-1,2-1 1,1 1-1,13 52 1,-14-75-28,0 0 0,2 0 0,-1 0 1,1-1-1,1 0 0,0 0 0,0 0 1,13 14-1,-16-20-9,0-1 0,1 1 0,-1-1 0,1 0-1,0 0 1,0 0 0,0 0 0,1-1 0,-1 0 0,0 0 0,1 0 0,0 0 0,-1-1 0,1 1 0,0-1 0,0 0 0,0-1 0,-1 1 0,1-1 0,0 0 0,0 0 0,0-1-1,5 0 1,1-3 15,1 0-1,-1 0 0,0-1 0,0 0 0,-1-1 0,1 0 0,-1 0 0,-1-1 0,18-16 0,-14 10 15,-1 0 0,0 0 0,-1-1 0,-1-1 0,0 1 0,8-18-1,-13 17 88,-5 15-125,0 0 0,0 0-1,0 0 1,-1-1 0,1 1 0,0 0-1,0 0 1,0 0 0,0 0 0,0 0-1,0 0 1,-1 0 0,1 0 0,0 0-1,0 0 1,0 0 0,0 0-1,0 0 1,-1 0 0,1 0 0,0 0-1,0 0 1,0 0 0,0 0 0,0 0-1,-1 0 1,1 0 0,0 0 0,0 0-1,0 0 1,0 0 0,0 0 0,-1 0-1,1 0 1,0 0 0,0 0 0,0 0-1,0 0 1,0 0 0,0 1 0,0-1-1,-1 0 1,1 0 0,0 0 0,0 0-1,-20 21 155,7-2-102,2 1 1,0 0-1,-15 40 0,25-57-47,0-1-1,1 1 1,-1 0-1,1-1 1,-1 1-1,1 0 1,0-1-1,0 1 1,0 0-1,1-1 1,-1 1-1,1 0 1,-1-1-1,1 1 0,0-1 1,0 1-1,0-1 1,0 1-1,1-1 1,-1 0-1,3 4 1,-1-3 4,-1 0 1,1-1 0,0 1 0,0-1-1,0 1 1,1-1 0,-1 0-1,1-1 1,-1 1 0,1 0 0,-1-1-1,1 0 1,0 0 0,5 1-1,-4-1-5,0 0-1,0-1 0,0 0 0,0 0 0,0 0 0,0-1 0,0 1 0,0-1 1,0-1-1,0 1 0,0-1 0,-1 1 0,1-1 0,-1 0 0,1-1 1,-1 1-1,0-1 0,0 0 0,7-6 0,-10 7 1,0 1 0,-1 0 0,1-1 0,0 1 0,-1 0 0,0-1 0,1 1 0,-1-1 0,0 1 0,0 0 0,0-1 0,0 1 0,0-1 0,0 1 0,0-1 0,0 1 0,0 0 0,-1-1 0,1 1 0,-1-1 0,1 1 0,-1 0 0,1-1 0,-1 1 0,0 0 0,-1-2 0,-2-3 7,0 1 0,0 0-1,0 0 1,-9-6-1,-5-4 55,-1 2-1,0 0 0,-42-20 1,49 24 97,9 5-31,10 6 18,-3-1-140,1 1-1,0-1 0,-1 0 0,1-1 0,0 1 1,0-1-1,8 0 0,11 0 0,5 4-12,9 0 9,65 0 0,-93-4-23,0-1-1,1 0 1,-1-1-1,0 0 1,0 0 0,0-1-1,0 0 1,-1-1-1,1 0 1,-1-1-1,12-7 1,-20 11-72,0 0 0,0-1 0,-1 1 0,1 0 0,0 0 0,-1 0 1,1 0-1,-1-1 0,1 1 0,-1 0 0,0 0 0,1-1 0,-1 1 0,0 0 0,0-1 0,0 1 0,0 0 0,0-1 0,0 1 0,0 0 0,-1 0 1,1-1-1,0 1 0,-1 0 0,1-1 0,-1 1 0,-1-2 0,2 1-749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3:59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0 137 11656,'0'0'960,"91"-14"-856,-23 2-8,21 2 40,2 0 8,7-4 48,-1-2 8,-4-2 16,-13 0 0,3 5-160,-10 1-8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4:01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305 757 6520,'0'0'3737,"-14"9"-3361,-26 22-43,2 2 1,0 2-1,-42 51 0,69-72-189,0 0-1,1 1 0,0 0 1,2 1-1,0 0 1,0 1-1,2-1 0,0 1 1,1 1-1,-6 31 1,11-48-113,0 0-1,0 0 1,0 0 0,-1 0 0,1 0 0,0 0 0,0 0 0,0 0 0,0 0 0,1 0 0,-1 0 0,0 0 0,0 0 0,1 0 0,-1 0 0,0 0 0,1 0 0,-1-1-1,2 3 1,-1-3-2,0 0-1,0 1 0,0-1 0,0 0 0,0 0 0,0 0 0,0 0 0,0 0 0,0 0 1,0 0-1,1 0 0,-1 0 0,0 0 0,0-1 0,0 1 0,0 0 0,0-1 1,0 1-1,0-1 0,1 0 0,11-6 46,0 0 1,0-1-1,0 0 1,-1-1-1,0-1 0,-1 0 1,0 0-1,-1-1 1,0-1-1,12-18 0,-2 0 34,-1-1 0,-2-2-1,17-41 1,-10 9 43,-2-2 1,-4 0-1,-2-2 0,-3 1 0,-3-2 1,-4 1-1,-2-1 0,-11-135 0,6 193-101,0 0 0,-1 0 0,0 0 0,0 0-1,-2 0 1,1 0 0,-2 1 0,-10-21-1,15 31-44,0 1 0,-1-1 0,1 1-1,0-1 1,-1 1 0,1-1-1,-1 1 1,1-1 0,-1 1 0,1-1-1,-1 1 1,1 0 0,-1-1-1,1 1 1,-1 0 0,0 0 0,1 0-1,-1-1 1,1 1 0,-1 0-1,0 0 1,1 0 0,-1 0 0,0 0-1,1 0 1,-1 0 0,1 0-1,-1 0 1,0 0 0,1 0 0,-1 0-1,1 1 1,-1-1 0,0 0-1,1 0 1,-1 1 0,1-1 0,-1 0-1,1 1 1,-1-1 0,1 0-1,-1 1 1,1-1 0,-1 1 0,0 0-1,-2 3 8,0 0-1,0 0 0,0 0 0,1 0 0,-3 5 0,-9 23 13,1 2 0,1-1 0,2 2 0,2-1 0,1 1 0,1 1 0,2-1 0,2 72 0,7-25 14,3 1 1,33 142-1,-32-189-18,2-1-1,1 0 0,2-1 1,1 0-1,2-2 1,22 33-1,-36-60-10,1 0 1,-1 0-1,1 0 1,0-1-1,0 0 0,0 0 1,1 0-1,7 5 0,-10-8-1,0 0-1,0 0 0,0-1 0,1 1 0,-1 0 0,0-1 0,0 1 0,1-1 1,-1 0-1,0 1 0,0-1 0,1 0 0,-1-1 0,0 1 0,1 0 0,-1-1 0,0 1 1,0-1-1,0 0 0,1 1 0,-1-1 0,0 0 0,0 0 0,0-1 0,3-2 0,9-7 29,0-1 0,0-1-1,-2 0 1,0-1 0,16-21-1,-10 7 30,-1 0 1,16-35-1,-27 50-33,17-45 76,-22 54-92,0 0 0,0-1-1,0 1 1,0 0-1,-1-1 1,0 1 0,0 0-1,0-1 1,-1 1-1,1 0 1,-3-8 0,3 11-7,-1 1 0,1-1 1,-1 0-1,1 1 0,-1-1 1,1 0-1,-1 1 0,0-1 1,1 0-1,-1 1 0,0-1 1,0 1-1,1 0 0,-1-1 1,0 1-1,0 0 0,0-1 1,0 1-1,1 0 0,-1 0 1,0 0-1,0-1 0,0 1 0,0 0 1,0 0-1,0 0 0,1 1 1,-1-1-1,0 0 0,0 0 1,0 0-1,0 1 0,0-1 1,1 0-1,-1 1 0,-1 0 1,1-1 6,0 1-1,0-1 1,0 0 0,0 1 0,0-1 0,0 1 0,0-1 0,0 1 0,0 0 0,1-1-1,-1 1 1,0 0 0,0-1 0,1 1 0,-1 0 0,0 0 0,1 0 0,-1 0-1,1 0 1,-1 0 0,1 0 0,0 0 0,-1 0 0,1 0 0,0 0 0,0 0 0,0 0-1,-1 0 1,1 0 0,1 2 0,-1-2-6,0-1 0,1 1 0,-1-1 0,1 1 0,-1-1 0,1 1 0,-1-1 0,1 1 0,-1-1 0,1 1 0,-1-1 0,1 0 1,0 1-1,-1-1 0,1 0 0,0 0 0,-1 1 0,1-1 0,0 0 0,-1 0 0,1 0 0,1 0 0,19 1 49,-13-1-26,14 3 16,0 1 1,0 2-1,23 8 1,-5-2 8,-33-10-52,-1 0 0,1 1 1,-1 0-1,1 0 0,-1 0 1,0 1-1,0 0 0,-1 0 1,1 0-1,-1 1 0,0 0 1,0 0-1,8 11 0,-5-4 1,-1 1-1,0 0 0,-1 1 1,0 0-1,6 23 0,-12-37-6,0 1 0,0-1-1,0 0 1,0 1 0,0-1-1,0 1 1,0-1 0,0 0-1,0 1 1,0-1 0,1 1-1,-1-1 1,0 0 0,0 1-1,0-1 1,1 0 0,-1 1 0,0-1-1,0 0 1,1 0 0,-1 1-1,0-1 1,0 0 0,1 1-1,-1-1 1,0 0 0,1 0-1,-1 0 1,0 0 0,1 1-1,-1-1 1,1 0 0,-1 0-1,0 0 1,1 0 0,-1 0-1,1 0 1,-1 0 0,0 0-1,1 0 1,-1 0 0,0 0-1,1 0 1,-1 0 0,1 0-1,-1 0 1,0 0 0,1-1-1,-1 1 1,0 0 0,1 0-1,-1 0 1,0-1 0,1 1 0,16-21-21,-12 14 23,4-4 17,-2 1 11,0 1 1,0 0 0,1 0 0,1 0-1,0 1 1,0 1 0,19-14-1,-27 22-22,0 0 0,0 0-1,-1 0 1,1 0-1,0 0 1,-1 0 0,1 0-1,-1 0 1,1 0 0,-1 0-1,1 0 1,-1 0-1,0 1 1,1-1 0,-1 0-1,0 2 1,0-1 1,7 16 6,0-1-1,0 1 1,21 32 0,-27-48-15,1 1 0,-1-1 0,1 1 1,0-1-1,0 1 0,0-1 1,0 0-1,0 0 0,1 0 0,-1 0 1,0-1-1,1 1 0,0 0 0,-1-1 1,1 0-1,0 0 0,0 0 0,-1 0 1,1 0-1,0 0 0,0-1 1,0 1-1,0-1 0,0 0 0,5 0 1,-4-1-1,1 0 0,0 0 0,0-1 1,-1 0-1,1 1 0,-1-1 0,1-1 0,-1 1 1,0-1-1,0 0 0,0 1 0,0-2 1,-1 1-1,1 0 0,4-6 0,6-9 10,-1 1 0,-1-2 0,0 0 0,-1 0 0,-1-1 0,-1 0 0,-1-1 0,-1 0 0,0 0 0,-2-1 0,0 0 0,-2 0 0,2-43 0,-5 46 3,1 6 7,0 1 0,-1 0 0,-1-1 0,0 1 0,-1 0-1,-4-17 1,2 27 46,0 8-20,-4 14 1,7-17-44,-23 73 33,-18 107 1,29-118-30,-18 140 9,3-14 4,17-157-18,50-104-2,67-107 0,-34 60 0,39-38 51,-13 19 31,-85 115-72,0-1 1,-2-1 0,0 0-1,11-39 1,-19 39 44,-3 22-49,0 1 0,0-1-1,0 1 1,0-1 0,0 1 0,0 0-1,0-1 1,-1 1 0,1-1 0,0 1-1,0-1 1,-1 1 0,1 0-1,0-1 1,0 1 0,-1-1 0,1 1-1,-1 0 1,1-1 0,0 1 0,-1 0-1,1 0 1,-1-1 0,1 1-1,0 0 1,-1 0 0,1 0 0,-1-1-1,1 1 1,-1 0 0,1 0-1,-1 0 1,1 0 0,-1 0 0,1 0-1,-1 0 1,1 0 0,-1 0 0,1 0-1,-1 0 1,0 1 0,-1-1 6,0 1 1,1 0 0,-1 0 0,0 0 0,0 0 0,1 0 0,-1 0-1,1 1 1,-1-1 0,1 0 0,-1 1 0,-1 2 0,-17 24 57,15-20-46,-4 6 6,0 1 0,1 1 0,1 0-1,1 0 1,0 0 0,1 0 0,-3 18 0,-13 124 182,20-149-199,0 21 44,1 1 1,2-1-1,1 1 1,10 40-1,2 27 123,-11-78-139,0 1 224,-5-19-1364,-2-11-1522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4:01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13560,'0'0'1048,"76"6"-752,-17-2 0,23-4 16,9 0-152,8-6 0,-2-17-80,-1-23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6:59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58 324 2808,'0'0'1912,"-1"-14"-1751,-4-122 350,5 28 1926,1 110-2244,32 415 1452,-24-224-1258,69 831 1601,-69-967-1673,1-1-1,3 0 0,23 63 1,-25-73 533,-9-44-401,-5-10-121,0 0-293,1-1 1,-1 1-1,1-1 1,1 1-1,-2-10 1,-1-12 20,-32-302 211,30 256-208,-7-333 68,23 0-70,-9-6-64,-3 201-106,1 192 71,1 22 43,0 0 0,0 0-1,0 0 1,0 0 0,0 1 0,0-1-1,0 0 1,0 0 0,0 0 0,0 0-1,0 0 1,-1 0 0,1 0 0,0 0-1,0 0 1,0 0 0,0 0 0,0 0-1,0 1 1,0-1 0,0 0 0,0 0-1,0 0 1,0 0 0,0 0 0,0 0-1,0 0 1,-1 0 0,1 0 0,0 0-1,0 0 1,0 0 0,0 0 0,0 0-1,0 0 1,0 0 0,0 0 0,0 0-1,0 0 1,-1 0 0,1 0 0,0 0-1,0 0 1,0 0 0,0 0 0,0 0-1,0 0 1,0 0 0,0 0 0,0 0-1,0 0 1,0 0 0,-1-1 0,1 1-1,0 0 1,0 0 0,0 0 0,0 0-1,0 0 1,0 0 0,0 0 0,-10 35-104,7-23 122,-53 255-106,-20-16 105,52-179 50,11-48 198,13-53 38,18-136-66,-11 84-106,20-88-1,-15 115-66,15-59 49,-23 100-101,1 1 0,0 0-1,0 0 1,2 0 0,-1 1-1,14-17 1,-20 27-11,1 0 0,0 0 1,0 0-1,0 0 0,0 0 0,0 0 1,0 0-1,0 1 0,0-1 1,1 0-1,-1 0 0,0 1 0,0-1 1,1 1-1,-1 0 0,0-1 0,1 1 1,-1 0-1,0-1 0,1 1 0,-1 0 1,2 0-1,0 1 2,-1 0 0,0-1 0,1 1 0,-1 0 0,0 0 0,0 0 0,0 0 0,0 1 0,0-1 1,0 1-1,3 2 0,2 3 10,0 1 0,-1 0 0,-1 0 0,1 0 0,5 11-1,7 22 82,19 61 0,-8-21 89,16 40 182,-28-70-2566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7:01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5224,'0'0'3869,"-2"13"-3577,1-5-230,-1 9 106,0-1 0,1 1 1,1-1-1,2 19 0,2-4 261,2 1 0,13 44 0,-15-64-296,0-1 0,1 1 0,1-1 0,0 0 0,0-1 0,1 1 0,0-1 0,0 0 0,15 13 0,-21-21-104,0-1 1,1 0-1,-1 0 0,0 1 0,1-1 1,-1 0-1,1 0 0,-1 0 1,1-1-1,-1 1 0,1 0 1,0 0-1,0-1 0,-1 1 0,1-1 1,0 0-1,0 1 0,-1-1 1,1 0-1,0 0 0,0 0 0,0 0 1,-1 0-1,1-1 0,3 0 1,-2-1 10,0 0 0,0 0 0,0 0 1,-1-1-1,1 1 0,-1-1 1,0 1-1,1-1 0,-1 0 0,-1 0 1,1 0-1,2-5 0,11-25 263,13-37 1,1-7 143,-22 51-240,-6 22-147,-1 1 0,1-1 0,0 1 0,0-1 0,0 1-1,1-1 1,-1 1 0,4-6 0,-2 16 88,2 15-91,-1 0 0,-1 0 1,0 39-1,-8 69 110,4-116-147,0 10 39,-2 1 1,0-1-1,-11 39 0,13-61-47,1 1 0,-1-1 0,-1 0 0,1 0 0,0 0 0,0 0 0,-1 0 0,1 0 0,-1 0-1,0 0 1,0 0 0,0-1 0,1 1 0,-1-1 0,-1 1 0,1-1 0,0 0 0,0 0-1,0 0 1,-1 0 0,1 0 0,0-1 0,-1 1 0,1-1 0,-5 1 0,3-1 5,1 0 0,0 0 1,0 0-1,0 0 0,0-1 0,0 0 1,0 1-1,0-1 0,0 0 0,0-1 1,0 1-1,0 0 0,0-1 1,1 1-1,-1-1 0,1 0 0,-1 0 1,1 0-1,0 0 0,-3-3 0,1-1 28,2 4-21,0-1 0,0 1 1,0 0-1,1-1 0,-1 1 0,1-1 1,0 1-1,-2-5 0,3 6-19,0 0 0,0-1 1,0 1-1,0 0 0,1 0 0,-1 0 0,0-1 0,0 1 1,1 0-1,-1 0 0,1 0 0,-1 0 0,1 0 1,0 0-1,-1 0 0,1 0 0,0 0 0,0 0 0,-1 0 1,1 0-1,0 0 0,0 0 0,0 1 0,1-2 0,7-5 25,0 0 1,0 1-1,0 0 0,0 1 0,1 0 0,0 0 0,0 1 0,1 0 0,-1 1 0,1 0 0,0 1 0,0 0 0,-1 0 0,1 1 0,0 1 0,0 0 0,0 0 0,0 1 0,0 1 0,11 2 0,3 1 169,47 5 0,-32-11-2698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7:1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3912,'0'0'5394,"2"9"-5208,8 29-14,-9-37-156,0 1-1,0-1 1,0 0 0,-1 0 0,1 0 0,0 0-1,0 0 1,1 0 0,-1 0 0,0-1 0,0 1-1,0 0 1,0-1 0,1 1 0,-1 0 0,0-1 0,1 0-1,-1 1 1,0-1 0,1 0 0,-1 0 0,1 1-1,-1-1 1,0 0 0,3-1 0,8 3 107,3 4 98,-1 0-1,26 17 0,-31-18-132,0 1 0,0-1-1,0 0 1,1-1-1,0 0 1,-1 0 0,2-1-1,-1-1 1,12 2 0,55 1 307,82 1 0,28-26-53,-128 11-102,85-3 0,-24 17 97,-58-2-121,65-5 1,28 2 80,-15 0-72,-60-3-114,74-7 100,-124 7-148,0-2 0,58-17-1,62-21 118,-47 13-61,-74 23-53,58-7 1,-30 6 3,5 1 58,111 0 1,-143 7-66,-1 2 0,0 0 0,1 2 1,30 8-1,-57-11-181,0 0 0,0 0 0,1-1 0,-1 0 0,0 1 1,1-1-1,-1 0 0,0 0 0,1-1 0,-1 1 0,0-1 0,1 0 0,-1 1 1,0-2-1,0 1 0,4-2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7:12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109 171 4416,'0'0'3021,"5"10"-2641,34 78 1341,-38-87-1665,0 0-1,-1 0 0,1 1 1,0-1-1,0 0 0,0 0 1,0 0-1,0 0 0,0 0 1,0 0-1,1 0 0,-1 0 0,0-1 1,0 1-1,1 0 0,-1-1 1,1 1-1,-1-1 0,0 1 1,1-1-1,-1 0 0,1 1 1,-1-1-1,1 0 0,-1 0 1,2 0-1,6-1 90,0 1-1,0-1 1,10-3 0,-10 3 12,0-1-69,-1 0 1,0 0 0,0-1 0,0 0 0,0-1 0,0 1 0,0-1-1,-1-1 1,13-9 0,-1-3 129,-2 0-1,18-21 1,-19 20-94,48-49 512,-48 50-472,-12 14-116,-1-1 0,0 1 0,0-1-1,0 1 1,0-1 0,-1 0 0,0 0 0,1 0 0,0-5 0,0 3 18,-3 6-57,1-1 0,-1 1-1,0 0 1,0-1 0,1 1-1,-1 0 1,0-1 0,0 1-1,0-1 1,0 1 0,1 0 0,-1-1-1,0 1 1,0-1 0,0 1-1,0-1 1,0 1 0,0-1-1,0 1 1,0 0 0,0-1 0,0 1-1,0-1 1,-1 1 0,1-1-1,0 1 1,0 0 0,0-1-1,0 1 1,-1-1 0,1 1 0,0 0-1,0-1 1,-1 1 0,1 0-1,0-1 1,-1 1 0,1 0-1,0 0 1,-1-1 0,0 1 0,1 0 9,-1 0 1,0 0-1,0 0 1,0 0 0,0 0-1,1 1 1,-1-1-1,0 0 1,0 0 0,0 1-1,1-1 1,-1 1-1,0-1 1,0 0-1,1 1 1,-1 0 0,1-1-1,-2 2 1,-18 16 11,11-9 17,-88 87 162,75-71-151,-1-1 0,-1-2-1,-1 0 1,-44 29 0,7-16 196,-87 37 1,135-68-20,18-8 34,22-12-73,-3 7-158,0 0 1,1 1-1,0 2 1,0 0-1,49-4 0,-59 9-27,1 1 0,0 0-1,-1 2 1,1-1-1,-1 2 1,1 0-1,-1 1 1,0 0-1,0 1 1,-1 0 0,21 12-1,-12-5 8,-2 1 0,1 1 1,-2 1-1,0 0 0,-1 2 0,0 0 0,23 29 0,-36-38-7,4 4 21,0 0-1,0 1 1,-2 0 0,1 0-1,-2 0 1,6 17-1,-11-26-133,-3-5 403,-2-7-2814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7:13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5176,'0'0'1713,"9"-12"-1468,-4 5-202,4-6 74,1 1 0,1 0 0,-1 0 0,2 1-1,19-16 1,-27 25-57,-1-1-1,1 1 1,-1 0 0,1 1-1,0-1 1,-1 1-1,1-1 1,0 1-1,0 0 1,0 1-1,0-1 1,0 1-1,0-1 1,1 1-1,-1 0 1,0 1-1,0-1 1,6 2-1,-5 0 0,0 0 0,0 1 0,-1-1-1,1 1 1,-1 0 0,1 0 0,-1 0-1,0 0 1,0 1 0,0 0-1,-1 0 1,0 0 0,1 0 0,2 6-1,8 13 175,-1 0-1,-2 1 0,14 40 1,17 81 911,-8-25 74,-32-112-1087,0-1-1,1 0 0,0 0 1,0-1-1,1 1 1,0 0-1,0-1 0,5 6 1,-7-11-103,-1 1 0,1-1 0,-1 0 0,1 0 0,0 1 0,-1-1 0,1-1 0,0 1 0,0 0 0,0 0 1,0-1-1,-1 1 0,1-1 0,0 1 0,0-1 0,0 0 0,0 0 0,0 0 0,0 0 0,0 0 0,0 0 0,0-1 0,0 1 0,0-1 1,0 1-1,0-1 0,0 0 0,0 0 0,-1 0 0,1 0 0,0 0 0,0 0 0,-1 0 0,3-3 0,18-14-1017,25-25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52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7328,'0'0'6649,"11"13"-6010,-6-6-549,6 6 60,-1 0 0,0 1 0,-1 0 0,-1 0 0,-1 0 0,8 19 0,4 22 362,-4-8 289,2-1 0,1 0 0,50 83-1,-66-125-692,0 0-1,1-1 0,0 1 0,0-1 0,0 1 1,0-1-1,1 0 0,-1-1 0,7 5 0,-9-6-77,0-1 0,-1 0-1,1 0 1,0 1 0,0-1-1,0 0 1,0 0 0,0 0-1,0 0 1,0 0 0,0 0-1,0 0 1,-1 0-1,1 0 1,0 0 0,0 0-1,0-1 1,0 1 0,1-1-1,0 0 2,0 0-1,-1-1 0,1 1 0,-1-1 0,0 1 0,1-1 1,-1 1-1,0-1 0,0 1 0,0-1 0,0 0 0,1-3 1,80-221 865,-29 71-307,-47 142-507,-5 11-71,0 0-1,0 0 1,0 0 0,0 0-1,0 0 1,-1 0-1,1 0 1,-1-1-1,1-2 1,2 0-136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7:1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638 0 7432,'0'0'64,"-9"16"-19,-128 208 534,-52 32 950,-20-19 590,176-203-1793,18-19-583,1 0-1,-17 24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7:55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3687 597 10640,'0'0'1322,"1"-12"-1182,-1-10-78,5-57 383,0 26-34,-4 33-122,1 0 0,5-22 1,2-13 347,-8 51-611,3-9 121,0 1 0,9-18 0,-10 22-65,0 0 0,0-1 0,2-11 1,-4 14-15,0 1 0,0-1 0,1 0 1,0 1-1,0-1 0,0 1 0,1-1 1,0 1-1,0 0 0,7-9 1,-5 9 13,-1-1 1,0 0 0,7-12 0,-7 12-11,0 0 0,0 0 0,9-10 0,-11 14-50,-1 1 0,1 0 0,0 0-1,1 0 1,-1 0 0,0 0-1,0 0 1,0 0 0,0 1-1,1-1 1,-1 1 0,0 0-1,0 0 1,1 0 0,-1 0-1,4 0 1,37 7 239,-42-7-260,2 0 26,0 0 0,-1-1 0,1 1 0,0-1 0,0 0 0,-1 1 0,1-1 0,0-1 0,-1 1 0,3-2 0,14-5 136,66-19 501,-81 26-616,1 0 0,0 1 0,0-1 0,0 1 0,0 0 0,0 0 0,-1 1 0,1-1 0,0 1 0,0 0 0,0 1 0,-1-1 0,1 1 0,-1 0 0,1 0 0,-1 0 0,0 0 0,0 1 0,6 4 0,-5-3-30,1 0 0,-1-1 0,1 0 0,-1 0 0,8 2 0,-8-3-7,1 0 0,-1 0 0,1 1 0,-1 0 0,0 0 0,6 5 0,6 10 56,23 29-1,-28-34-36,10 21 83,-17-26-69,1 1-1,-1-1 0,11 11 1,10-2 57,-22-15-73,0 0-1,-1 0 0,1 0 1,0 1-1,-1-1 0,1 1 0,4 6 1,-3-1 1,0 0 0,-1 0 1,0 0-1,-1 0 0,3 10 0,10 23 54,-9-22-11,0 0 1,-1 1-1,5 36 0,-7-38-83,2 23 43,-2 1 1,-1 69-1,-3-88 13,-1-14-55,0-1 0,0 0 0,-1 0 0,-6 16 0,-1 8-2,6-21 25,0-1 0,-1 0 0,-5 11-1,5-13 1,1 0 0,0 0 0,0 1 0,0-1 0,-1 13 0,2-9 7,-1 0-1,0 0 1,-8 17-1,4-8 12,4-14-24,0 1 1,-1-1-1,0 0 0,0 0 0,0-1 0,-1 1 0,0-1 0,-10 9 0,-5 4 67,-26 18 0,26-21 9,-119 74 185,113-74-224,5-6-22,1-1 0,-1-1 0,0-1 0,-1-1 0,-22 3-1,6 0-15,-152 34 82,-7-15 351,181-27-365,1 0 0,0-1-1,0-1 1,-1 0 0,1-1 0,0 0-1,0-2 1,-23-7 0,25 6 53,0-1-1,-15-9 1,-11-5 104,25 12-130,0 0 0,0-1 1,1-1-1,-15-13 1,-24-17 31,42 33-131,0 0 0,1-1 1,0 0-1,0-1 1,-13-17-1,19 22-2,1-1 0,0 1 0,1-1 0,-4-9 0,-3-12 0,-5-8 0,9 18 0,-4-10 0,3 10-7,5 14 19,0 1 1,0-1-1,-1 1 0,1-1 0,0 1 0,-1-1 0,0 1 0,1-1 1,-1 1-1,-1-3 0,-8-5-10,1-1 1,0-1-1,1 1 1,0-1-1,1-1 1,-7-14-1,4 6-2,3 8 0,1 1 0,1-1 0,0-1 0,1 1 0,-3-14 0,0-5 0,3 15 0,2 1 0,-1 0 0,1-19 0,2 23 0,-1-1 0,2 0 0,-1 1 0,5-23 0,-1-10 0,-2 6 0,3-5-2,-4 28 34,1 0 1,1 0-1,5-17 0,4-7-25,-6 17-17,1 1 0,11-22 0,23-22 20,-38 62-20,1 0 0,-1 0 0,1 0 0,0 0 1,0 0-1,0 1 0,0 0 0,0 0 0,0 0 0,6-2 1,5-2 11,3-3-2,0 1 0,1 1 0,29-7 0,-47 14 2,10-3-20,0 1 0,-1 0-1,1 0 1,0 1 0,0 1 0,1 0-1,15 2 1,-24-1 20,-1 0-1,0 0 0,0 1 1,1-1-1,-1 1 1,0 0-1,-1-1 1,1 1-1,0 0 0,0 0 1,-1 0-1,1 0 1,-1 1-1,0-1 0,2 4 1,14 38 79,-8-14-42,-5-19 6,-1 1 0,0-1 0,-1 1 0,1 19 0,-2-22-32,0 0-1,0 0 0,1 0 1,4 12-1,-3-12 9,-1 0 0,0 1 0,0-1 0,0 14 0,-1-17-16,-1 1-1,1-1 1,0 1 0,1-1 0,-1 0-1,5 10 1,-6-14-1,1 0-1,-1 0 1,0-1 0,1 1-1,-1 0 1,0 0-1,0 0 1,0 0-1,-1 0 1,1 0 0,0 0-1,-1 0 1,1 0-1,-2 2 1,-12 26 74,9-20-67,-2 4 1,3-6 11,0 0-1,0 0 0,-1 0 0,0-1 0,-11 14 0,14-19-32,0 1-1,0-1 1,0 1-1,1-1 1,-1 1-1,1 0 1,0-1 0,0 1-1,0 0 1,0 0-1,0 0 1,0 5-1,0-3 23,0 0-1,-1 0 1,1 0-1,-1 0 0,0 0 1,0 0-1,-1-1 1,1 1-1,-1-1 1,-5 7-1,-8 13 41,13-19-40,0-1 0,0 1 0,0-1 1,0 0-1,-1 0 0,-7 5 0,6-5 3,1 1 0,-1 0 0,1 0 0,-5 6 0,0 2 4,-1-1 1,-18 18-1,18-20-6,1 0 0,-1 1 0,-13 22 0,13-19 3,-1 1 0,0-2 1,0 1-1,-20 16 0,-16 19 15,36-37-15,0-1 0,-1 0 0,0 0 0,-1-1 0,0-1 0,-1 0 0,0-1 0,-22 10 0,-80 42 34,69-33-11,-58 22 0,-29-3 32,-19 7 52,105-37-132,-1-2 1,-80 13-1,112-24 9,-16 3 0,0-2 0,0-2 0,0 0 0,0-3 0,-63-8 0,-105-18 0,181 26-11,17 1 6,0 0 1,0 0 0,0 0-1,0 0 1,0-1-1,0 1 1,0-1 0,0 0-1,0 0 1,0 0 0,0 0-1,0 0 1,0-1 0,1 1-1,-1-1 1,1 1-1,-1-1 1,1 0 0,-1 0-1,1-1 1,0 1 0,-3-4-1,0-2 4,0-1 0,0 1-1,0-1 1,1 0 0,1 0-1,0-1 1,0 1 0,1-1-1,0 1 1,-2-18 0,1-2-11,2 20 6,0 1 0,0-1 0,1 0 0,1-16 0,8-31 9,-2 0 0,-3 0-1,-3-1 1,-1 1 0,-11-73-1,6 96-2,2 0 0,2 0 0,4-56 0,-1 74-9,1-1 0,0 1 0,1 1 0,1-1 0,13-27 0,-1 9-20,28-40 0,9-16 13,-48 79-9,1 0-1,1 0 0,0 1 1,11-10-1,-16 17 23,0-1 0,0 1 0,1 0 0,-1 0 0,8-2-1,9-6 46,-6 1 4,-7 5-36,-1 0-1,0 0 0,9-9 1,-12 11-21,-1 0 0,1 0 0,0 1 0,0-1 0,-1 1 0,1 0 0,0 0 0,4-1 1,10-5-8,-12 6 17,0 0 1,0 0-1,-1 0 1,1 1-1,0-1 1,0 1-1,0 0 1,0 1-1,0-1 1,-1 1-1,10 2 1,-2-1-1,-8-1-5,1 0-1,-1 0 1,1 0 0,-1 0-1,0 0 1,0 1-1,0 0 1,0 0 0,0 0-1,0 0 1,0 1-1,-1 0 1,1-1 0,-1 1-1,0 0 1,1 1-1,-2-1 1,1 1 0,3 4-1,17 55-9,-21-58 17,-1 1-1,0-1 0,-1 1 1,1 0-1,-1 7 0,-1-9 8,1 1 0,0-1 0,0 0 0,1 0-1,-1 0 1,1 0 0,0 0 0,0-1 0,0 1 0,0 0 0,1 0-1,0 0 1,2 4 0,-2-3-17,0-1 0,0 1 1,-1 0-1,0 0 0,0 0 0,0 0 0,-1 0 0,1 0 0,-1 0 0,-1 8 0,1-5 27,-1 12 5,-1 0-1,-1 1 0,-10 37 0,7-32-15,0-10 16,0-1-1,-1 0 1,-1 0-1,-1-1 1,0 0-1,-17 20 1,17-23-14,0 1 24,6-8-27,-1 0 1,1 0 0,0 1 0,0-1-1,0 1 1,0 0 0,1 0-1,0 0 1,0 0 0,-1 8 0,0 0-21,-1-1 1,0 0 0,0 0 0,-1 0 0,0 0 0,-11 16 0,-6 12 69,9-13-44,-1-1 1,-2-1 0,-35 44-1,12-32-12,-30 45 0,42-58 0,0 0 0,-2-1 0,-1-2 0,-35 19 0,-16 4 0,-39 25 0,63-38 0,38-21 21,-1-1 0,0 0 0,0-2 0,0 0 0,-1-1 0,-37 4 0,41-9-17,-1-1-1,1-1 1,0 0 0,-30-7-1,-67-23-86,70 15 88,1-3 1,-67-38 0,84 43 7,-115-69 19,91 55-43,-106-65-66,142 83 66,0-1 0,0-1 1,1 0-1,1-1 0,0 0 0,1-1 0,0-1 0,-11-20 0,10 13-4,1 0 0,1 0 0,1-1-1,1-1 1,-8-36 0,14 48-3,1 0 1,0 0-1,1 0 1,0 0-1,3-22 1,18-60-60,-11 52 10,-5 30 62,0 0 1,0 1 0,1-1 0,1 1 0,0 1 0,0-1-1,9-9 1,-4 5 4,57-94 0,-45 68 0,-19 31 2,0-1 0,-1 1-1,4-13 1,-5 13 19,1 0-1,0 0 1,7-14 0,-10 23-21,0-1 0,0 0 0,0 1 1,0-1-1,0 1 0,0-1 0,1 1 1,-1 0-1,1 0 0,-1-1 1,1 1-1,-1 0 0,1 0 0,-1 0 1,1 1-1,0-1 0,-1 0 0,1 1 1,0-1-1,0 1 0,0-1 1,0 1-1,-1 0 0,1 0 0,0 0 1,0 0-1,0 0 0,0 0 0,0 0 1,-1 1-1,3 0 0,1 1-6,-1 0 0,1 0 1,-1 0-1,0 1 0,0 0 0,0 0 0,0 0 0,0 0 0,-1 1 0,5 4 1,9 19 27,-15-22-15,0-1 0,0 0-1,0-1 1,1 1 0,5 6-1,6 6-25,-1 0 0,0 0 0,-1 2 0,13 25 1,-21-36 21,-1 1 1,0-1-1,0 1 1,-1 0-1,0 0 1,0 1 0,-1-1-1,0 0 1,0 1-1,-1-1 1,0 0-1,0 1 1,-1-1 0,0 0-1,-1 0 1,0 0-1,0 1 1,-6 12 0,4-15 0,0 1 0,-1-1 0,0-1 0,0 1 1,0-1-1,-1 1 0,1-2 0,-1 1 0,0-1 1,-10 6-1,-11 9 2,13-9 10,-1 0 0,1-1 1,-1-1-1,-17 7 0,-8-3-3464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7:59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 8840,'0'0'3144,"69"-10"-2584,-45 8-264,0 2 16,-2 0-136,-2 2 16,2 2-96,-1-4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7:59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8240,'0'0'2120,"77"0"-1920,-45 2-272,4 4 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00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7736,'0'0'904,"61"-24"-544,-33 18 0,4 0-80,3 0 8,1 0-40,0 2 16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00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7832,'0'0'1784,"76"-14"-1568,-49 4 0,3 4-64,0 0 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00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8432,'0'0'1768,"79"21"-1424,-43-15 0,0 0-56,-4 0 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00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9240,'0'0'712,"61"-27"-256,-35 21 16,4 0-56,5 0 8,-3 4-72,8 2 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00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9848,'0'0'1944,"67"0"-1384,-41 6 0,4 0-160,0 0 0,4 0-88,3-4 8,3 2-128,6-2 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01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10752,'0'0'2592,"58"66"-2336,-43-56-152,7-2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53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8336,'0'0'5550,"12"0"-4831,65 0 279,222-6 2733,-84-7-895,-196 12-3149,37 3-1,-47-1-1363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01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9944,'0'0'2464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11.6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1061 4120,'0'0'6490,"5"-17"-6098,37-127 300,32-102 324,-33 137-68,5 1 0,4 3 0,100-153 0,-148 254-928,4-6 208,1 1 0,0-1 0,15-13 0,-21 21-178,0 1 1,1-1-1,-1 1 1,1-1-1,0 1 1,0 0-1,-1 0 1,1 0-1,0 0 1,0 0 0,0 0-1,0 1 1,0-1-1,0 1 1,0-1-1,0 1 1,0 0-1,0-1 1,0 1-1,0 0 1,0 1 0,1-1-1,-1 0 1,0 0-1,0 1 1,0 0-1,0-1 1,2 2-1,-1 0-27,-1 0 0,0 0-1,1 0 1,-1 0 0,0 0 0,0 1-1,0-1 1,0 1 0,-1-1-1,1 1 1,-1 0 0,0 0-1,2 3 1,-1-1-27,-1 1 0,1-1 1,-1 1-1,0 0 0,1 11 0,-6 6-2605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12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169 651 7936,'0'0'3217,"-5"-13"-2782,-56-178 1391,-9-120 774,59 256-2122,9 38 53,-1 0 1,-10-29-1,13 46-491,0 0 0,0 0 0,0 0 0,0 0 0,0 0 0,0 1 0,0-1 0,0 0 0,0 0 0,0 0 0,0 0 0,-1 0 0,1 0 0,0 0 0,0 0 0,0 0 0,0 0 0,0 0 0,0 0 0,0 0 0,0 0 0,-1 0 0,1 0 0,0 0 0,0 0-1,0 0 1,0 0 0,0 0 0,0 0 0,0 0 0,0 0 0,-1 0 0,1 0 0,0 0 0,0 0 0,0 0 0,0 0 0,0 0 0,0 25 429,3 41-387,-2-62 0,36 269 484,-17-146-385,-14-84-39,20 73 1,-24-108-74,0 0 1,0 0-1,-1 0 0,0-1 1,0 13-1,-1-20-58,1 0 1,-1 0-1,1 0 1,-1 0-1,1 0 1,-1 0-1,0 0 1,1-1-1,-1 1 1,1 0-1,-1 0 0,1 0 1,-1 0-1,0-1 1,1 1-1,-1 0 1,0-1-1,1 1 1,-1 0-1,0 0 1,1-1-1,-1 1 1,0-1-1,1 1 0,-1 0 1,0-1-1,38-60 300,3 1 1,87-96-1,-112 140-231,7-8 50,-22 23-117,0 0 0,0-1 1,0 1-1,0 0 0,0-1 1,-1 1-1,1-1 0,0 1 0,-1-1 1,0 1-1,1-1 0,-1 1 0,0-1 1,0 0-1,1-2 0,-2 3-7,0 0 1,0 0-1,0 0 0,1 0 0,-1 0 0,0 0 0,0 1 0,0-1 1,0 0-1,0 1 0,0-1 0,0 1 0,-1-1 0,1 1 0,0-1 0,0 1 1,0 0-1,0 0 0,-1 0 0,1-1 0,0 1 0,0 0 0,0 0 1,-2 1-1,-2-2 3,-24 0 18,-1 1 0,0 1 0,0 2 0,-53 12 0,22-5-21,20 1-63,40-10 46,-1-1 1,1 1 0,-1-1 0,1 1 0,-1 0 0,1 0 0,-1 0-1,1 0 1,0 0 0,-1 0 0,1 0 0,0 0 0,0 0 0,0 1-1,0-1 1,0 0 0,0 1 0,0-1 0,1 1 0,-2 2 0,2-3 5,0-1 1,0 0 0,0 1 0,0-1 0,0 1-1,1-1 1,-1 1 0,0-1 0,0 0 0,1 1 0,-1-1-1,0 1 1,1-1 0,-1 0 0,0 1 0,1-1-1,-1 0 1,0 1 0,1-1 0,-1 0 0,0 0-1,1 1 1,-1-1 0,1 0 0,-1 0 0,1 0-1,-1 0 1,1 0 0,-1 0 0,1 1 0,-1-1 0,0 0-1,1 0 1,-1 0 0,1-1 0,-1 1 0,1 0-1,-1 0 1,1 0 0,16-2-2968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15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1337 4912,'0'0'3218,"13"-5"-2714,-7 4-437,0-1 0,-1 1-1,0-1 1,1 0 0,-1-1 0,0 1 0,0-1 0,0 0-1,0 0 1,-1-1 0,1 0 0,-1 1 0,0-1 0,0-1 0,0 1-1,0 0 1,4-9 0,5-14 465,-1-1 0,-1 0 0,-1 0 0,10-55 0,9-123 1857,-23 151-1771,-2 20-188,0-9 555,18-75-1,-21 115-855,0 0 0,1 0 0,-1 0-1,1 1 1,0-1 0,3-5 0,-4 8-106,-1 1 1,0 0-1,1-1 1,-1 1 0,0 0-1,1-1 1,-1 1 0,0 0-1,1 0 1,-1-1 0,1 1-1,-1 0 1,0 0 0,1 0-1,-1-1 1,1 1-1,-1 0 1,1 0 0,-1 0-1,1 0 1,-1 0 0,1 0-1,-1 0 1,1 0 0,0 1-5,0-1 0,0 1 1,0-1-1,0 1 1,-1-1-1,1 1 0,0 0 1,0 0-1,0-1 1,-1 1-1,1 0 0,0 0 1,-1 0-1,1 0 1,0 1-1,16 35 171,-1 0-1,20 71 1,-25-71-108,5 16 38,10 59 1,-22-87-73,-1 1 1,-1-1-1,-1 0 0,-4 44 0,2-65-37,1-1-1,-1 1 0,1 0 0,-1-1 0,-1 1 0,1 0 1,0-1-1,-1 0 0,0 1 0,-4 5 0,5-7-3,0-1 0,-1 0 0,1 0 0,-1 0 1,1 0-1,-1 0 0,1 0 0,-1 0 0,0 0 0,0-1 0,1 1 0,-1 0 0,0-1 0,0 0 0,0 1 0,0-1 0,1 0 0,-1 0 0,0 0 0,0 0 0,0 0 0,0-1 0,0 1 0,-2-1 0,-7-2 18,0-1 0,0 0-1,1 0 1,-1-1-1,1 0 1,0-1 0,0 0-1,-9-8 1,-10-10 128,-29-31 0,51 47-109,7 8-42,0 0 0,-1 0-1,1 0 1,0 0 0,0 0 0,0 0-1,-1 0 1,1-1 0,0 1-1,0 0 1,0 0 0,-1 0-1,1 0 1,0 0 0,0-1 0,0 1-1,0 0 1,0 0 0,0 0-1,-1-1 1,1 1 0,0 0-1,0 0 1,0-1 0,0 1-1,0 0 1,0 0 0,0 0 0,0-1-1,0 1 1,0 0 0,0 0-1,0-1 1,0 1 0,0 0-1,0 0 1,0-1 0,0 1 0,0 0-1,1 0 1,-1 0 0,0-1-1,0 1 1,0 0 0,0 0-1,0 0 1,0-1 0,1 1 0,-1 0-1,0 0 1,0 0 0,0 0-1,1 0 1,-1-1 0,14 2 14,110 31-64,-103-28 36,0-1-1,0-1 1,43-1-1,-57-2 13,1 0 1,-1 0-1,0-1 0,0 0 0,0 0 0,0-1 0,-1 0 0,1 0 0,-1-1 0,1 1 0,-1-1 0,-1-1 1,1 1-1,0-1 0,-1 0 0,0 0 0,6-9 0,6-9 36,-2 0 1,-1-1-1,15-33 1,-1 1 87,-14 30-55,-11 18-28,1 0-1,0 0 0,1 0 0,0 1 0,0 0 0,0 0 1,1 0-1,9-8 0,-14 14-36,-1 1 1,1 0-1,-1-1 0,1 1 1,-1 0-1,0-1 1,1 1-1,0 0 0,-1 0 1,1-1-1,-1 1 0,1 0 1,-1 0-1,1 0 0,-1 0 1,1 0-1,-1 0 1,1 0-1,0 0 0,-1 0 1,1 0-1,-1 0 0,1 0 1,-1 1-1,1-1 0,-1 0 1,1 0-1,-1 0 1,1 1-1,-1-1 0,1 0 1,-1 1-1,1-1 0,-1 0 1,1 1-1,-1-1 0,0 1 1,1-1-1,-1 1 1,0-1-1,1 1 0,-1-1 1,0 1-1,0-1 0,1 1 1,7 29 84,-7-27-82,7 51 104,-3 2 0,-2 91-1,-3-107-3,0-36-88,0-3-10,0 0-1,-1 0 1,1 0 0,0 0-1,0 0 1,0 0 0,1 0-1,-1 0 1,0 0 0,0 0-1,0 0 1,1 0-1,-1 0 1,1 0 0,-1 0-1,0 0 1,1 0 0,0-1-1,0 3 1,13-22 200,0-3-138,-1 1-1,19-47 0,-6 12 7,30-45 110,-48 88-151,1 0-1,0 1 0,1 0 0,0 0 1,16-13-1,-24 23-20,0 1 0,-1 0 0,1-1 0,0 1 0,-1 0 0,1 0 0,0 0 0,0 0 1,0 0-1,0 1 0,0-1 0,0 0 0,0 1 0,0 0 0,4-1 0,-5 2-5,0-1-1,0 0 1,0 1 0,0-1-1,0 1 1,-1 0 0,1-1-1,0 1 1,0 0 0,0 0-1,0 0 1,-1-1 0,1 1-1,0 0 1,-1 0 0,1 0-1,-1 0 1,1 0 0,-1 0-1,1 0 1,-1 0 0,0 0-1,0 0 1,1 1 0,-1-1-1,0 0 1,0 0 0,0 1-1,4 40 260,-2 80 0,-3-64 68,1-59-334,0 1 0,0 0 1,1 0-1,-1 0 0,0 0 0,0 0 1,0 0-1,0-1 0,0 1 0,0 0 1,1 0-1,-1 0 0,0 0 0,0 0 1,0 0-1,0 0 0,0 0 0,1 0 1,-1 0-1,0 0 0,0 0 0,0 0 0,1 0 1,-1-1-1,0 2 0,0-1 0,0 0 1,0 0-1,1 0 0,-1 0 0,0 0 1,0 0-1,0 0 0,0 0 0,1 0 1,-1 0-1,0 0 0,0 0 0,0 0 1,0 0-1,0 1 0,0-1 0,1 0 1,-1 0-1,0 0 0,0 0 0,0 0 1,0 0-1,0 1 0,0-1 0,0 0 1,0 0-1,0 0 0,0 0 0,1 1 1,-1-1-1,0 0 0,0 0 0,0 0 1,0 0-1,0 1 0,0-1 0,0 0 0,0 0 1,0 0-1,-1 0 0,1 1 0,0-1 1,13-14 107,41-77 109,-41 66-137,2 1 0,0 0 0,31-36 0,-40 53-68,-4 5 3,0-1-1,1 0 1,-1 1-1,1-1 0,0 1 1,4-3-1,-6 5-14,-1 0-1,1-1 1,0 1-1,-1 0 1,1 0-1,0 0 1,-1 0-1,1 0 1,0 0-1,-1 0 1,1 0-1,-1 0 1,1 0-1,0 0 1,-1 1-1,1-1 1,0 0-1,-1 0 1,1 1-1,-1-1 1,1 0-1,-1 1 1,1-1-1,-1 0 1,1 1-1,-1-1 1,1 1-1,-1-1 1,1 1-1,-1-1 1,0 1-1,1-1 1,-1 1-1,0 0 1,1-1-1,-1 1 1,0-1-1,0 1 1,0 0-1,1-1 1,-1 2-1,3 10 9,0 0-1,0-1 1,-1 1-1,-1 1 1,1 14 0,4 34 3,-3-46-16,-2-6 6,0-1 0,1 0 0,1 0 0,-1 0 0,5 8 0,-6-14-1,0 0 0,0 0-1,0 0 1,1-1 0,-1 1-1,1 0 1,-1-1 0,1 1-1,0-1 1,-1 1 0,1-1-1,0 0 1,0 0 0,0 0-1,0 0 1,0 0 0,0 0-1,0 0 1,1-1 0,-1 1-1,0-1 1,0 0 0,4 1-1,11-2 2,1 1 0,-1-2 0,0-1-1,0 0 1,0-1 0,-1 0 0,1-2 0,18-8-1,18-11 15,51-34 0,-66 37-16,1-7 16,-31 22-9,1 0 0,-1 0 0,12-5-1,-61 69 130,-69 86-80,93-119-41,2 2-1,1-1 1,2 2 0,-12 32-1,22-52-9,0 1-1,0-1 1,1 0 0,-1 15-1,2-21-5,0 0 0,0 0 1,0 0-1,0 0 0,0 0 0,1 0 0,-1 0 0,0 0 0,0 0 0,1 0 0,-1 0 0,1 0 0,-1 0 0,1 0 0,-1 0 0,1 0 0,1 1 0,-1-2 0,0 1 0,-1-1 0,1 0 0,0 0 0,0 0 0,0 1-1,0-1 1,0 0 0,0 0 0,0 0 0,0-1 0,-1 1 0,1 0-1,0 0 1,0 0 0,0-1 0,0 1 0,0 0 0,-1-1 0,1 1 0,0-1-1,0 1 1,-1-1 0,1 1 0,1-1 0,8-7 8,0 0 0,0-1-1,-1 0 1,0 0 0,0-1 0,11-17 0,0-3 12,17-35 0,-7 1-3,15-27 14,-33 78-24,-12 13-8,1 0 0,-1 0 0,0 0 0,0 0 0,1 0 0,-1 0 0,0 0 1,0 0-1,1 0 0,-1 0 0,0 0 0,0 1 0,1-1 0,-1 0 1,0 0-1,0 0 0,0 0 0,1 0 0,-1 1 0,0-1 0,0 0 0,0 0 1,0 0-1,1 1 0,-1-1 0,0 0 0,0 0 0,0 1 0,0-1 1,0 0-1,0 0 0,0 1 0,0-1 0,0 0 0,0 1 0,3 37 4,-2-21-5,1 4-7,1 0 0,1-1 1,12 37-1,-14-52 3,-1 0 1,2 1-1,-1-1 0,0 0 1,1-1-1,0 1 0,0 0 1,0-1-1,1 0 0,0 1 1,0-1-1,0-1 1,0 1-1,0-1 0,1 1 1,-1-1-1,1 0 0,0-1 1,7 4-1,-9-6 1,1 1 0,-1-1 0,0 1 0,0-1 0,0 0 0,0-1 0,0 1 0,0 0 0,0-1 0,1 0 0,-1 1 0,0-1 1,-1 0-1,1-1 0,0 1 0,0 0 0,4-4 0,1-1-1,0 0 0,0 0 0,-1-1 0,9-10 0,12-17 6,-2 0-1,-1-2 0,23-45 1,50-125 8,-73 146 3,-3-1-1,-3-1 1,-2-1 0,-3 0 0,-3-1 0,4-92-1,-15 149-5,1 1 0,-1-1 0,-1 0 0,1 1 0,-1-1 0,-1 1-1,-2-9 1,4 15-5,0-1-1,0 1 1,0-1 0,0 1-1,0 0 1,0-1-1,-1 1 1,1 0 0,0-1-1,0 1 1,-1 0-1,1 0 1,0-1 0,0 1-1,-1 0 1,1 0-1,0-1 1,-1 1 0,1 0-1,0 0 1,-1 0-1,1 0 1,0-1 0,-1 1-1,1 0 1,-1 0-1,1 0 1,0 0 0,-1 0-1,1 0 1,0 0-1,-1 0 1,1 0 0,-1 0-1,1 0 1,0 0-1,-1 0 1,1 1 0,0-1-1,-1 0 1,1 0-1,0 0 1,-1 0 0,1 1-1,-1-1 1,-13 15 27,14-15-28,-10 14 11,0 1 1,1 0-1,1 0 0,1 1 1,0 0-1,-5 19 0,-24 106-2,20-66-28,3-1-1,3 2 0,3 0 1,4-1-1,10 113 1,-5-170 12,1 0-1,1 0 1,0-1 0,1 1-1,14 28 1,-17-41 5,1 1-1,0-1 1,1 0 0,-1-1 0,1 1-1,0 0 1,0-1 0,0 0-1,8 5 1,-10-7 1,2 0 1,-1-1-1,0 1 0,0-1 0,0 1 0,1-1 0,-1 0 1,0-1-1,1 1 0,-1-1 0,1 1 0,-1-1 1,1 0-1,-1 0 0,1-1 0,-1 1 0,5-2 0,0 0 1,-1 0 0,0-1 0,1 0 0,-1-1 0,0 0 0,-1 0 0,1 0 0,-1-1 0,0 0 0,0 0-1,0 0 1,5-7 0,6-9 6,-1 0 1,16-28-1,6-16 42,-4 0 0,-2-3 0,44-141 1,-50 116 28,-5-1 0,16-155 0,-35 231-65,-1 8 4,0-1-1,0 0 1,-1 0 0,0 1-1,-1-1 1,-3-16-1,4 26-14,0 1 1,0-1-1,0 1 0,0-1 1,0 1-1,-1-1 0,1 1 0,0-1 1,0 1-1,0-1 0,-1 1 1,1-1-1,0 1 0,0-1 0,-1 1 1,1-1-1,0 1 0,-1 0 1,1-1-1,-1 1 0,1 0 0,0-1 1,-1 1-1,1 0 0,-1-1 1,1 1-1,-1 0 0,1 0 0,-1 0 1,1-1-1,-1 1 0,1 0 0,-1 0 1,1 0-1,-1 0 0,1 0 1,-1 0-1,1 0 0,-1 0 0,0 0 1,1 0-1,-1 0 0,1 1 1,-1-1-1,1 0 0,-1 0 0,-2 2 2,1 0 0,0-1 0,0 1 0,-1 0 0,1 0 0,0 0 0,-3 4 0,-6 12 2,0-1 0,1 1 0,1 1 0,0 0 0,2 0 0,0 1 0,-4 22 0,2 0 1,2 0 0,-3 64-1,10-80 6,0 0-1,2 0 1,1 0-1,1 0 1,1 0-1,2-1 1,0 0-1,2 0 1,0-1-1,2 0 1,0 0-1,2-1 1,1-1-1,0 0 1,33 35-1,-40-49-11,0-1-1,1 0 0,0-1 0,0 0 0,1 0 0,0-1 0,17 8 0,-20-11-763,-1 0 0,1 0-1,0-1 1,9 2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17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1 278 3208,'0'0'10544,"11"-9"-10178,79-67 676,-50 46-437,24-19 236,-50 37-470,1 1 0,31-17-1,-30 19-121,38-32 631,-54 41-869,0 0-1,1 0 0,-1 0 0,0 0 0,1 0 0,-1-1 0,0 1 0,0 0 0,1 0 0,-1 0 0,0 0 1,0 0-1,1 0 0,-1-1 0,0 1 0,0 0 0,0 0 0,1 0 0,-1-1 0,0 1 0,0 0 0,0 0 1,0-1-1,1 1 0,-1 0 0,0 0 0,0-1 0,0 1 0,0 0 0,0 0 0,0-1 0,0 1 0,0 0 1,0-1-1,0 1 0,0 0 0,0 0 0,0-1 0,0 1 0,0 0 0,0-1 0,0 1 0,0 0 0,0 0 1,0-1-1,0 1 0,-1 0 0,1 0 0,0-1 0,0 1 0,0 0 0,0 0 0,-1 0 0,1-1 0,0 1 1,0 0-1,-1 0 0,1-1 196,-19 2 225,16-1-408,0 1 0,0 0 0,0 0 0,0 0 0,1 0 0,-1 1 0,0-1 0,1 1 0,-1-1 0,-4 5 0,-25 25 84,22-21-66,-134 133 511,80-75 31,61-65-453,3-2 252,14 2-150,192 75 497,-189-72-641,0-1 0,0 0 0,0-1 0,1-1 0,32 2 0,-44-5-87,0-1 1,1 1-1,-1-1 1,0 0-1,-1-1 1,1 1-1,0-1 1,0 0 0,-1-1-1,1 1 1,-1-1-1,1-1 1,-1 1-1,0 0 1,-1-1-1,1 0 1,-1 0 0,1-1-1,-1 1 1,6-10-1,0 0-3059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19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12 421 6728,'0'0'7750,"9"-11"-7279,-2 1-360,2-3 52,0 1 0,1 1 0,1 0 0,18-16 1,-3 5 334,-1-1 1,-1 0-1,-2-2 1,0-1 0,-2 0-1,0-2 1,-2 0 0,15-33-1,-27 49 97,-1 0 1,7-24-1,-10 32-334,-2 9-68,-2 11-38,-3 0-114,-1 0 1,0 0-1,-1-1 0,-1 0 1,0 0-1,-13 16 0,2-5 16,-1-1 0,-32 30 0,37-42-27,-1 0-1,-1-2 1,-27 16 0,23-15 61,-36 27 0,57-39-84,-1 0-1,1 0 0,0 1 0,-1-1 1,1 0-1,-1 0 0,1 1 1,0-1-1,-1 0 0,1 0 1,0 1-1,0-1 0,-1 0 0,1 1 1,0-1-1,0 1 0,-1-1 1,1 0-1,0 1 0,0-1 1,0 1-1,0-1 0,0 0 0,-1 1 1,1-1-1,0 1 0,0-1 1,0 1-1,0-1 0,0 0 1,0 1-1,14 5 116,-8-4-116,83 23 194,-58-18-86,0 1-1,42 19 1,-25-4 63,34 15 111,-71-33-224,0-1 0,0-1-1,0 0 1,1-1-1,15 2 1,-24-4-48,1 0 0,-1 0 1,1 0-1,0-1 1,-1 1-1,1-1 1,-1 0-1,1 0 0,6-2 1,3-6-3344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20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94 5920,'0'0'10593,"11"3"-10273,-3 0-245,-3-1-26,1 0 0,-1-1 0,1 0 0,-1 0 0,1 0 0,0 0 0,0-1 0,-1 0 0,1 0 0,0-1-1,8-1 1,24-9 430,-1-2 0,-1-2-1,36-19 1,-62 29-365,2-2 172,0 2 0,17-6 0,-25 10-216,-1 0 0,1 0 0,0 0 0,0 1 0,0 0 0,0 0 0,0 0 0,0 0 0,-1 1 1,1-1-1,0 1 0,4 1 0,-8-2-68,1 0 12,-1 0 1,1 0-1,-1 0 0,1 0 1,-1 0-1,1 1 0,-1-1 1,1 0-1,-1 0 0,1 0 1,-1 0-1,1 1 0,-1-1 1,1 0-1,-1 0 0,0 1 1,1-1-1,-1 0 0,1 1 1,-1-1-1,0 0 0,1 1 1,-1-1-1,0 1 0,0-1 1,1 1-1,-1-1 0,0 1 1,0-1-1,0 0 0,1 1 1,-1-1-1,0 1 0,0-1 1,0 1-1,0-1 0,0 1 1,0-1-1,0 1 0,0-1 0,0 1 1,0-1-1,-1 2 0,1 0 38,0-1 5,-3-1-30,0 1 0,0-1 0,1 1 0,-1 0-1,0 0 1,0 0 0,1 1 0,-1-1 0,-3 2 0,-12 6 16,-34 6 24,0-2 1,0-2-1,-60 3 0,73-8-21,25-2 73,13-3 24,6 0 76,4-1-180,0 1 0,0 1 0,0 0 0,0 0 1,0 1-1,-1 0 0,1 1 0,-1-1 0,0 2 0,0-1 0,8 7 1,8 6 119,-2 1 0,25 24 1,-31-25-33,-1 1 0,0 0-1,-2 0 1,0 1 0,11 23 0,42 107 832,-64-146-904,-1 1 1,1 0-1,0 0 0,0-1 1,5 7-1,-7-10-48,0 1-1,1-1 1,-1 0 0,0 1-1,1-1 1,-1 0 0,1 1-1,-1-1 1,0 0 0,1 0-1,-1 0 1,1 1 0,-1-1 0,1 0-1,-1 0 1,1 0 0,-1 0-1,1 0 1,-1 0 0,1 0-1,-1 0 1,1 0 0,0 0-5,0-1 0,0 1 1,0-1-1,-1 1 0,1-1 1,0 1-1,0-1 0,-1 0 1,1 1-1,0-1 0,-1 0 1,1 0-1,-1 1 0,1-1 1,-1 0-1,1-1 0,19-36-171,-10 17-3104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23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13 229 5920,'0'0'5848,"-2"-10"-4979,-1-4-546,1 8 36,0-1-1,1 0 0,0 0 0,0 1 0,1-13 508,4 22 68,3 9-735,0 0 0,-1 0-1,0 0 1,-1 1 0,-1 0-1,0 0 1,3 20 0,1-1 23,60 238 1550,-59-230-1001,-9-40-579,0-2-16,-61-307 997,29 156-563,27 130-495,3 14-28,-1 0-1,2 1 1,-1-1-1,2 0 1,-1-10 0,1 17-71,0 0 1,1-1 0,-1 1 0,1 0 0,-1-1 0,1 1-1,0 0 1,0 0 0,0 0 0,0 0 0,0 0 0,1 0-1,-1 0 1,0 0 0,1 0 0,0 0 0,-1 1 0,1-1 0,0 1-1,0-1 1,0 1 0,0 0 0,0 0 0,2-1 0,6-2 11,1 0 1,-1 1-1,0 0 1,1 1-1,0 0 1,-1 1-1,1 0 1,0 0 0,0 2-1,14 1 1,-4 1 39,0 0 0,0 2 0,0 1 0,24 10 0,-14 0 131,-30-16-196,0 1 1,-1 0-1,1-1 1,0 1-1,-1-1 1,1 1-1,-1 0 1,1-1-1,-1 1 1,1 0-1,-1 0 1,1-1-1,-1 1 1,0 0-1,0 0 1,1 0-1,-1-1 0,0 1 1,0 0-1,0 0 1,0 0-1,0 0 1,0 0-1,0-1 1,0 1-1,0 0 1,0 0-1,0 0 1,0 0-1,-1 0 1,1-1-1,-1 2 1,-8 19-517,7-14-2602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24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12392,'0'0'2256,"4"10"-1679,5 19 46,0 2 0,-2-1 0,4 34 0,-3 155 2707,-8-219-3303,1 1-1,-1-1 0,0 1 1,0-1-1,1 1 1,-1-1-1,0 1 0,1-1 1,-1 1-1,0-1 0,1 1 1,-1-1-1,1 1 1,-1-1-1,1 0 0,-1 1 1,1-1-1,-1 0 0,1 1 1,-1-1-1,1 0 0,-1 0 1,1 0-1,-1 1 1,1-1-1,0 0 0,-1 0 1,1 0-1,-1 0 0,1 0 1,0 0-1,-1 0 1,1 0-1,-1 0 0,1 0 1,0-1-1,-1 1 0,1 0 1,-1 0-1,1-1 0,33-8 282,-28 7-218,253-68 1207,-237 66-1098,-1 1 0,36-2-1,-55 6-609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28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 4416,'0'0'3704,"1"-10"-3079,-1-5-421,0 9-49,1-1 0,-1 0 1,1 1-1,5-15 2892,-5 34-1800,-1 32-1054,0-21 242,3 36-21,2 0 0,2-1 0,3 1 0,21 66 0,-17-79-149,3-1 0,2-1 0,1 0 0,3-2 0,44 66-1,-63-103-227,101 130 756,-89-117-576,1-1-1,1 0 1,1-2 0,37 26 0,-37-27 43,-17-13-186,1 1 0,0-1 0,-1 1 0,1-1 0,0 0 0,0 0 0,1 0 0,-1-1 0,0 1 0,1-1 0,-1 0 0,5 1 0,-8-2-61,0 0-1,1-1 0,-1 1 0,0-1 0,1 1 0,-1-1 0,0 0 1,0 1-1,1-1 0,-1 1 0,0-1 0,0 1 0,0-1 1,0 1-1,0-1 0,0 0 0,0 1 0,0-1 0,0 1 0,0-1 1,0 0-1,0 1 0,-1-1 0,1 1 0,0-1 0,0 1 1,-1-2-1,-6-23-58,6 21 54,-27-74-2964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53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519 0 7936,'0'0'6888,"-10"13"-6186,-30 38-125,-101 126 1271,-117 155 719,230-283-2115,-7 8 548,28-49-962,9-11 127,11-16-1711,-11 16-251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29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24 10040,'0'0'1798,"-5"16"-1543,-82 229 1272,41-117-98,45-122-1303,-1-1 0,0 0 0,0 0 1,0 0-1,-1 0 0,0-1 0,0 1 0,0-1 0,0 1 1,-5 4-1,8-9-108,0 0-1,-1 0 1,1 0 0,0 0 0,0 1-1,0-1 1,0 0 0,0 0 0,0 0-1,0 0 1,0 0 0,-1 0 0,1 0-1,0 0 1,0 0 0,0 1 0,0-1-1,0 0 1,-1 0 0,1 0 0,0 0 0,0 0-1,0 0 1,0 0 0,0 0 0,-1 0-1,1 0 1,0 0 0,0 0 0,0 0-1,0 0 1,-1 0 0,1 0 0,0-1-1,0 1 1,0 0 0,0 0 0,0 0-1,0 0 1,-1 0 0,1 0 0,-3-9 335,2-14-105,1 21-199,1-64 430,12-84 0,-9 120-340,2 1-1,1-1 1,1 1-1,2 1 1,16-35-1,-26 63-130,0-1-1,1 0 1,-1 0 0,1 1 0,-1-1-1,0 0 1,1 0 0,-1 1-1,1-1 1,0 1 0,-1-1 0,1 0-1,0 1 1,-1-1 0,1 1-1,0 0 1,-1-1 0,1 1-1,0-1 1,0 1 0,-1 0 0,1 0-1,0-1 1,0 1 0,0 0-1,0 0 1,-1 0 0,1 0 0,0 0-1,0 0 1,0 0 0,0 0-1,-1 1 1,1-1 0,0 0-1,0 0 1,0 1 0,-1-1 0,1 0-1,0 1 1,0 0 0,4 2 20,0 0 1,-1 1-1,1 0 1,7 8-1,-10-10-21,3 3 7,223 221 430,-117-118 57,-100-94-345,-11-14-151,0 0-1,0 0 1,0 1 0,0-1-1,0 0 1,0 0-1,0 0 1,0 1 0,0-1-1,0 0 1,0 0 0,0 0-1,0 1 1,0-1 0,0 0-1,0 0 1,-1 0-1,1 0 1,0 1 0,0-1-1,0 0 1,0 0 0,0 0-1,-1 0 1,1 1 0,0-1-1,0 0 1,0 0 0,0 0-1,-1 0 1,1 0-1,0 0 1,0 0 0,0 0-1,-1 0 1,1 0 0,0 0-1,0 1 1,-4-1 28,0 0 1,0 0-1,0 0 0,0-1 1,0 1-1,-5-2 1,-35-9 197,-72-27 1,73 21-19,-72-16 0,111 32-192,-1 0-1,0 0 1,0 0-1,0 1 1,0 0-1,0 0 1,0 0-1,0 0 1,0 1 0,0-1-1,-5 3 1,9-3-28,1 1 0,-1 0 0,1-1 0,-1 1 0,0 0 0,1 0 0,-1 0 0,1-1-1,0 1 1,-1 0 0,1 0 0,0 0 0,-1 0 0,1 0 0,0 0 0,0 0 0,0 0 0,0 0 0,0-1 0,0 1 0,0 0 0,0 0 0,0 0 0,1 2 0,7 25-148,-8-27 147,13 32-2931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32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1358 6128,'0'0'3102,"11"-5"-2652,3-1-304,1-1 0,-2-1 1,1 0-1,-1-1 0,-1 0 1,1-1-1,20-23 0,19-34 432,-4-2 0,57-110 0,-66 106-236,-3-1 0,-4-2 0,-3-1 0,-3-1 1,22-118-1,-42 159-55,-1 0 0,-1-51 1,-4 70-122,-2 0 0,1 0 0,-2 1 1,0-1-1,-2 1 0,-11-33 0,14 45-85,-1 0 0,0 0 0,1 1 0,-1-1 0,-1 1 0,1-1 0,-1 1 0,-4-4-1,7 7-50,0 0 0,-1 0-1,1 0 1,0 0 0,-1 0 0,1 0-1,0 1 1,-1-1 0,1 0-1,-1 1 1,1 0 0,-1-1-1,1 1 1,-1 0 0,1-1-1,-1 1 1,1 0 0,-1 0-1,1 0 1,-1 1 0,1-1 0,-1 0-1,1 0 1,-1 1 0,1-1-1,-1 1 1,1 0 0,-1-1-1,1 1 1,0 0 0,-1 0-1,-1 2 1,-4 3 43,1 0 0,0 1-1,1 0 1,-1 0 0,1 0 0,0 1-1,-6 15 1,-21 62 214,19-40-136,2 1-1,3 0 0,1 0 0,2 1 1,4 91-1,7-48 102,4-1 0,24 101 0,-1-66-6,-27-106-188,1 1-1,1-1 1,0-1 0,17 25-1,-24-39-36,1 0-1,0 0 0,1 0 1,-1-1-1,0 1 0,1-1 0,-1 0 1,1 1-1,0-1 0,0 0 1,0 0-1,0-1 0,0 1 1,0-1-1,0 0 0,7 2 1,-6-2 3,0-1 1,1 0-1,-1-1 0,0 1 1,0-1-1,0 0 1,0 0-1,1 0 1,-1 0-1,0-1 1,-1 1-1,1-1 1,6-4-1,8-5 50,1-2-1,-2 0 0,0-1 0,0-1 0,-2-1 0,17-20 1,77-114 335,-63 83-240,21-29 190,-62 88-240,-7 7-40,-12 15-11,-30 44 19,-40 73 0,75-117-79,0 1 13,1 0 1,-10 26-1,16-35-11,0 0 1,0 0-1,1 0 0,-1 1 0,1-1 0,1 0 0,-1 1 0,1-1 0,0 1 0,2 6 1,-2-12-7,0 0 0,0 1 0,0-1 0,1 0 0,-1 0 0,0 1 0,1-1 0,-1 0 0,1 0 0,0 0 0,-1 0 0,1 0 0,0 0 0,0 0 0,-1 0 0,1 0 0,0 0 0,0 0 0,0-1 0,0 1 0,0 0 0,0-1 0,0 1 0,0 0 0,2 0 0,-1-1-1,1 0 1,-1 0-1,0 0 1,0 0 0,0 0-1,0 0 1,1-1-1,-1 1 1,0-1 0,0 1-1,0-1 1,0 0-1,2-1 1,4-2 4,-1-1 1,0 0-1,0 0 1,-1 0-1,1 0 1,6-9-1,-6 5 1,-1-1-1,1 0 1,-2 0 0,0-1-1,0 0 1,-1 0 0,6-22-1,9-84 77,-18 110-76,-1 6-8,3-11 21,-1-1-1,-1 1 1,0-1 0,-1 0 0,0 1 0,-1-1 0,-1 1 0,0-1 0,-4-15 0,8 72 33,-1-11-36,10 59 31,-9-81-44,1 0 0,0 0 0,0-1 0,1 1 0,1-1 0,7 12 0,-11-20-1,1 1 0,-1-1 0,1 0 0,0 1 0,-1-1 0,1 0 0,0 0 0,1-1 0,-1 1 0,0 0 0,0-1 0,1 1-1,-1-1 1,1 0 0,-1 1 0,1-1 0,0-1 0,-1 1 0,6 1 0,-4-2 2,0 0 0,1 0 1,-1-1-1,0 1 0,1-1 0,-1 0 0,0 0 0,0-1 1,0 1-1,0-1 0,6-3 0,4-4 10,0 0 0,-1 0 0,0-2 0,-1 0 0,19-21 0,0-8 37,48-78-1,-33 45 93,-49 104 192,0-5-303,-1-1 22,-1 42 0,5-60-48,0-1-1,1 1 1,0 0 0,0-1-1,0 1 1,1 0 0,0-1-1,0 0 1,1 1 0,0-1-1,4 7 1,-5-10-8,1 0 1,0 0 0,0 0-1,0 0 1,1 0-1,-1-1 1,1 0-1,-1 1 1,1-1-1,0-1 1,0 1 0,0 0-1,0-1 1,0 0-1,0 0 1,0 0-1,0-1 1,0 1 0,1-1-1,-1 0 1,0 0-1,0 0 1,6-2-1,6 0 1,0-1 1,0-1-1,-1 0 0,27-12 0,-17 5 5,-1-2 0,0-1 0,-1 0 0,-1-2 0,0 0 0,-1-2 0,-1 0-1,0-2 1,-2 0 0,0-1 0,-1-1 0,-2 0 0,26-48 0,-40 68-4,6-16 60,-7 18-60,0-1-1,1 1 1,-1 0 0,0 0-1,0 0 1,0-1-1,0 1 1,0 0-1,0 0 1,0-1-1,0 1 1,0 0 0,0 0-1,0-1 1,0 1-1,0 0 1,0 0-1,0 0 1,0-1-1,0 1 1,0 0 0,0 0-1,0-1 1,0 1-1,0 0 1,-1 0-1,1 0 1,0-1-1,0 1 1,0 0 0,0 0-1,-1 0 1,1-1-1,0 1 1,0 0-1,0 0 1,0 0-1,-1 0 1,1 0 0,0 0-1,0-1 1,-1 1-1,1 0 1,0 0-1,0 0 1,0 0-1,-1 0 1,1 0 0,0 0-1,0 0 1,-1 0-1,1 0 1,0 0-1,0 0 1,-1 0-1,1 0 1,0 0 0,0 0-1,-1 1 1,1-1-1,0 0 1,0 0-1,0 0 1,-1 0-1,1 0 1,0 0 0,0 1-1,-7 2 27,1 0 0,1 1-1,-1 0 1,0 0 0,1 1 0,0 0-1,0-1 1,0 2 0,-6 7-1,-35 59 148,36-55-129,1-2-9,2 0 0,0 0 1,0 1-1,-5 21 1,10-28-17,-1 0 1,2 1-1,-1 0 1,1-1-1,1 1 1,0-1-1,0 1 1,1 0-1,2 9 1,-3-18-22,0 0 0,0 1 0,0-1 0,0 0 0,1 0 0,-1 0 0,0 0 0,1 0 0,-1 1 0,1-1 1,0 0-1,-1 0 0,1 0 0,0 0 0,-1-1 0,1 1 0,0 0 0,0 0 0,0 0 0,0 0 0,0-1 0,0 1 0,0-1 0,0 1 0,0 0 0,0-1 1,0 0-1,0 1 0,0-1 0,0 0 0,1 1 0,-1-1 0,0 0 0,0 0 0,0 0 0,0 0 0,1 0 0,-1 0 0,0 0 0,2-1 0,-1 0 3,1 0-1,0-1 0,0 1 1,0-1-1,-1 1 0,1-1 1,-1 0-1,1 0 0,-1 0 1,0-1-1,0 1 0,0 0 1,0-1-1,3-3 0,2-8 4,-1 0 0,0 0 0,-1-1 0,0 1 0,2-18 0,11-80 62,-15 84-40,-2 5-5,1-8 70,-2 31-93,1 0 0,-1 0 0,0 0 0,0 1-1,0-1 1,0 0 0,0 0 0,0 0 0,0 0 0,0 0 0,0 0 0,0 0-1,0 0 1,0 0 0,0 0 0,0 0 0,0 0 0,0 0 0,1 0 0,-1 0-1,0 0 1,0 0 0,0 0 0,0 0 0,0 0 0,0 0 0,0 0 0,0 0-1,0 0 1,0 0 0,0 0 0,0 0 0,0 0 0,0 0 0,0 0 0,0-1-1,1 1 1,-1 0 0,0 0 0,0 0 0,0 0 0,0 0 0,0 0 0,0 0-1,0 0 1,0 0 0,0 0 0,0 0 0,0 0 0,0 0 0,0 0 0,0 0-1,4 17 31,7 68 31,0 141 0,-10-182-54,-8 202-5,2-198-1,-2 0-1,-2 0 1,-16 47-1,22-86 1,0 0 0,-1 0 0,0 0 0,-6 10 0,9-18 0,0 0 0,1 0 0,-1 0 0,0 1 0,0-1 0,0 0 0,1 0 0,-1 0 0,0 0 0,-1 0 0,1-1 0,0 1 0,0 0 0,0 0 0,0-1 0,-1 1 0,1 0 0,0-1 0,-1 0 0,1 1 0,0-1 0,-1 0 0,1 1 0,0-1 0,-1 0 0,1 0 0,-1 0 0,1 0 0,0-1 0,-1 1 0,1 0 0,0-1 0,-1 1 0,1 0 0,0-1 0,-1 0 0,-1-1-1,-3-2 19,0-1-1,0 0 0,1 0 0,0-1 1,0 0-1,1 0 0,-1 0 0,1 0 1,-5-12-1,-26-66 116,33 80-131,-7-21 42,2-1 0,0 1 0,1-2 0,2 1 0,1 0 0,1-1 0,1-33 0,2 54-43,0 0 0,0 1-1,0-1 1,1 0-1,0 0 1,0 1 0,0-1-1,1 1 1,0-1-1,0 1 1,0 0 0,1 0-1,-1 0 1,1 1 0,0-1-1,1 1 1,5-4-1,8-6 12,2 0-1,0 2 1,25-12-1,5-4-3,-16 6-10,-2-1 0,-1-2 0,39-38 0,-44 38 4,33-32 58,98-121 0,-145 162-50,-1-2 0,-1 1-1,-1-2 1,-1 1 0,7-21 0,-15 38-10,1 0 0,-1 0 1,1 0-1,-1 0 0,0 0 0,0 0 1,1 0-1,-1 0 0,0 0 0,0 0 1,0 0-1,0 0 0,0 0 0,0 0 1,0 1-1,-1-1 0,1 0 1,0 0-1,0 0 0,-1 0 0,1 0 1,0 0-1,-1 0 0,0-1 0,0 2 2,0 0-1,0-1 0,0 1 0,0 0 0,1 0 0,-1 0 0,0-1 1,0 1-1,0 0 0,0 0 0,0 1 0,0-1 0,0 0 0,0 0 0,0 0 1,0 1-1,1-1 0,-1 0 0,-2 1 0,-5 3 14,1 0-1,-1 1 1,-12 9-1,-3 3 10,19-15-31,1 0 1,-1 0 0,1 0 0,0 1 0,0-1-1,0 1 1,0 0 0,0 0 0,1 0-1,-1 0 1,1 0 0,0 1 0,0-1 0,0 1-1,0 0 1,0-1 0,1 1 0,-2 5-1,2 3-6,-1-1 1,2 0-1,-1 0 0,2 1 0,-1-1 0,1 0 0,1 0 0,0 0 0,1 0 0,0 0 0,1 0 0,0-1 0,9 18 0,-10-23 19,1 1 0,0-1-1,0 0 1,1 0 0,0-1-1,0 1 1,0-1 0,0 0 0,0 0-1,1-1 1,0 1 0,0-1-1,0-1 1,0 1 0,0-1 0,0 0-1,1 0 1,-1-1 0,1 0 0,10 1-1,-4-2 46,-1 0 0,1 0 0,-1-1 0,0-1 0,0 0 0,0-1 0,0 0-1,0-1 1,0 0 0,11-6 0,-1-4 56,5-3-176,-9 12-4075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33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0 190 10552,'0'0'4070,"8"15"-3506,14 32 228,30 96-1,-42-108-490,1 10 324,3-1 1,20 48-1,-33-90-556,1 0 1,-1 1-1,0-1 0,1-1 0,-1 1 0,1 0 1,-1 0-1,1 0 0,0-1 0,0 1 1,2 0-1,-1 1 91,-2-6-64,0 0 0,-1 0 0,0 0 0,1 0 0,-1 0 0,0 0 0,-1-4 0,-22-193 579,3 60-334,-4-45 391,24 180-678,0 0 1,0 1 0,0-1-1,0 0 1,1 1 0,0-1-1,0 1 1,0-1 0,3-8-1,-3 12-36,0-1 1,0 0-1,0 0 0,0 1 0,0-1 0,0 1 1,0-1-1,0 1 0,1-1 0,-1 1 0,1 0 1,-1-1-1,1 1 0,-1 0 0,1 0 1,0 0-1,-1 0 0,1 1 0,0-1 0,0 0 1,0 1-1,0-1 0,-1 1 0,1 0 0,3-1 1,17 3 72,0 1 1,0 1-1,0 0 1,0 2-1,21 9 1,15 3 95,-45-15-138,-7-2-5,0 0 1,0 1-1,0 0 1,0 0-1,-1 1 0,1-1 1,-1 1-1,1 0 1,9 8-1,-4-3 110,-10-8-152,-1 0 0,1 1 0,0-1 0,0 0 0,-1 1 1,1-1-1,0 1 0,-1 0 0,1-1 0,0 1 0,-1-1 0,1 1 0,-1 0 0,1-1 0,-1 1 0,1 0 0,-1 0 0,1-1 0,-1 1 0,0 0 0,0 0 0,1 0 0,-1 0 0,0-1 0,0 1 1,0 0-1,0 0 0,0 0 0,0 0 0,0 0 0,0-1 0,0 1 0,-1 1 0,-1 10-3191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34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0 7136,'0'0'9757,"4"13"-9153,0-3-471,-1-2-34,0 0 1,0 0-1,-1 0 0,0 0 1,-1 0-1,0 1 0,0-1 1,0 1-1,-2 10 0,-3 35 648,-19 171 2125,20-212-2734,0 1 633,5-12-338,6-6-88,36-39 166,-33 30-389,2 1 1,13-11-1,-3 8 51,0 1 1,1 1-1,36-14 0,-23 11 16,-22 11-83,0 0 1,1 0 0,0 2 0,-1 0 0,1 1 0,20-1 0,25-3 215,-48 4-477,10-2 342,-8 4-3955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4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1 302 3808,'0'0'6386,"5"-11"-5963,1 0-297,1-2 58,-1-1 1,0 1-1,6-20 0,26-79 1346,-10 36 180,-28 75-1644,1-1 0,-1 1 1,0 0-1,1 0 1,-1 0-1,1-1 1,0 1-1,-1 0 0,1 0 1,0 0-1,0 0 1,0 0-1,-1 0 0,3-1 1,-3 2-43,1 0 0,-1 0 0,1 0 0,-1 0 0,0 0-1,1 0 1,-1 0 0,1 0 0,-1 0 0,1 0 0,-1 0 0,0 0 0,1 0 0,-1 0 0,1 0 0,-1 0 0,0 1 0,1-1-1,-1 0 1,0 0 0,1 0 0,-1 1 0,0-1 0,1 0 0,-1 0 0,0 1 0,1-1 0,-1 1 0,4 4 99,-1 0 0,0 1 1,0-1-1,3 10 0,-2-7-104,6 18 257,11 47 0,-17-56-170,0 0 0,1-1 0,0 0 1,1 0-1,1 0 0,1-1 0,0 0 1,13 17-1,9-6 69,-17-16-2593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44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4120,'0'0'3006,"3"13"-2707,35 389 1676,-30-276-1297,-3-57-245,20 197 1694,-19-232-1447,0-31-2250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44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6728,'0'0'720,"0"11"-284,-4 176 2375,39 346 0,-34-525-2731,0 5 186,2 0 0,-1 1-1,9 22 1,-8-32-1953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45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3616,'0'0'5113,"13"2"-4682,-9-2-394,1 0 1,-1 0 0,1 1-1,-1 0 1,1 0-1,-1 0 1,0 1 0,1-1-1,-1 1 1,0 0 0,0 0-1,0 0 1,0 1-1,-1 0 1,1-1 0,-1 1-1,0 0 1,1 1 0,-1-1-1,0 1 1,-1-1-1,3 5 1,107 173 1578,2 20 569,-87-173-779,-26-27-910,5-14 581,-5 0-968,0 0 0,1 1 0,1-1 0,0 0 1,6-12-1,2-13 40,0 3-1,1 0 0,2 1 0,2 1 0,28-47 0,-30 63-79,5-8-15,-18 24-49,0-1 0,-1 1 0,1 0 0,-1 0 0,1 0 0,-1 0 0,0-1 0,1 1 1,-1 0-1,0 0 0,0 0 0,0-1 0,0 1 0,0 0 0,0 0 0,0-1 0,-1 1 0,1 0 0,0 0 0,-2-3 0,1 3 1,-1-1 0,0 1-1,0 0 1,0 0 0,-1-1 0,1 2-1,0-1 1,0 0 0,-1 0 0,-4 0 0,-2-2 3,-27-7 34,1 1 0,-72-7 0,-75 5 99,170 11-127,-36 0 69,46 0-84,0 1 0,0-1 0,-1 1-1,1-1 1,0 1 0,0 0 0,0-1-1,0 1 1,0 0 0,0 1 0,0-1-1,0 0 1,1 0 0,-1 1 0,0-1-1,1 1 1,-3 2 0,4-3-90,-1-1 0,1 1 0,0 0 0,0 0 0,-1-1 0,1 1 0,0 0 0,0 0 0,0-1 0,0 1 0,0 0 0,0-1 0,0 1 0,0 0 0,0 0 0,1 1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46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4816,'0'0'5960,"12"-6"-5447,18-5-115,0 1 0,0 2 0,55-9 0,-47 12 274,72 2 0,-93 4-373,-1 0 1,1 2-1,0-1 1,-1 2-1,0 1 0,29 11 1,-41-15-404,-2 0 48,-1-1 1,1 1-1,0 0 0,-1 0 0,1-1 0,0 1 1,-1 0-1,1 0 0,-1 0 0,1 1 1,-1-1-1,0 0 0,1 0 0,-1 1 0,0-1 1,2 3-1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47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6824,'0'0'1881,"0"11"-1304,8 79 971,22 103 1,1 0 757,-29-180-1933,1 0-1,0 0 1,7 14 0,-4-10 541,-8-24-684,1 0-1,1 0 1,-1 1-1,1-1 1,1-8 0,-1-20-75,-19-183 417,12 163-345,-30-106 0,28 129-62,2 0 0,-4-36 1,11 66-153,0 0 1,0 0-1,0 0 1,0 0-1,0 0 1,0 0-1,1 0 1,-1 0-1,0 0 1,1 1-1,0-1 1,-1 0-1,1 0 1,0 0-1,0 1 1,0-1-1,0 0 1,0 1-1,0-1 1,1 1-1,-1-1 1,1 1-1,-1 0 1,1 0-1,-1 0 1,1-1-1,-1 1 1,1 0-1,0 1 1,0-1-1,-1 0 1,1 1-1,0-1 1,0 1-1,0-1 1,0 1-1,4 0 1,7-2 30,0 2 1,1 0 0,-1 1 0,18 2 0,-24-2-36,9 2 12,0-1 0,0 2-1,-1 0 1,18 7 0,-28-9-13,1 1 0,-1-1 0,0 1 0,0 0 1,0 0-1,-1 1 0,1-1 0,-1 1 1,0 0-1,0 0 0,0 0 0,0 1 0,-1 0 1,1-1-1,2 8 0,-5-8-3,0-1-1,0 1 1,0 0 0,-1 0 0,1 0-1,-1 0 1,0 0 0,0 1 0,-1-1-1,1 0 1,-1 0 0,0-1-1,-2 7 1,0 0 2,-1 0 0,-1 0 0,-9 17-1,-2-3 24,0-2 1,-2 0-1,-1-1 0,-42 36 0,59-56-21,1 0 0,-1 1 0,1-1 0,0 0 0,-1 0 0,1 1-1,0-1 1,0 1 0,0-1 0,0 1 0,-1 2 0,6 2 34,11-1-38,22-1-14,59-1 0,-71-3-10,0 0 0,0 1-1,0 2 1,-1 0 0,48 13-1,-70-15 24,-1 0-1,1-1 0,0 1 1,0 0-1,-1-1 0,1 1 1,0 0-1,-1 0 0,1 1 1,-1-1-1,1 0 0,-1 0 1,0 1-1,0-1 0,1 1 1,-1-1-1,0 1 0,0-1 1,0 1-1,-1 0 0,1 0 1,0-1-1,-1 1 1,1 0-1,-1 0 0,1 0 1,-1-1-1,0 1 0,0 0 1,0 0-1,0 0 0,0 0 1,0 0-1,-1 0 0,1-1 1,0 1-1,-1 0 0,0 0 1,-1 3-1,-2 3 20,0 0 1,0 0-1,-1 0 1,-1-1-1,1 0 0,-13 13 1,7-10 21,-1 0 0,0-1 1,0 0-1,-1-1 0,0 0 1,-27 12-1,-1-5 120,-46 11-1,-13 4-84,74-18-345,18-7-2448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54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10344,'0'0'2089,"13"8"-1498,29 19 369,73 61 0,-75-50-446,230 240 3698,-253-255-3183,16 28 1,-10-14 1395,-24-45-1279,0-7-4361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6:40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512 1 4416,'0'0'6393,"-9"11"-6146,-65 74 265,-182 279 1702,209-291-1642,47-73-564,-22 32 577,1 0 0,2 1 0,2 1 0,-24 65 0,40-95-736,-3 11 686,4-15-601,0 1-1,0-1 0,0 0 1,0 1-1,0-1 0,0 0 1,0 1-1,0-1 0,0 0 1,0 1-1,0-1 0,0 0 1,0 0-1,0 1 0,0-1 1,0 0-1,0 1 0,1-1 1,-1 0-1,0 0 0,0 1 1,0-1-1,0 0 0,1 0 1,-1 1-1,0-1 0,0 0 1,1 0-1,-1 0 0,0 1 1,0-1-1,1 0 0,-1 0 1,0 0-1,1 0 1,-1 0-1,0 0 0,1 0 1,-1 0-1,0 0 0,0 0 1,1 0-1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6:40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6424,'0'0'6006,"10"8"-5707,-2 1-212,-3-4-43,-1 0 0,1-1 0,0 0 1,0 0-1,1 0 0,-1-1 0,1 1 1,0-1-1,-1-1 0,10 4 0,16 5 143,-1 2 0,-1 1 0,-1 2 0,0 0 0,-1 2 0,0 1 0,-2 1 0,30 29 0,3 4 119,-36-35-47,-1 1-1,-1 1 1,32 40 0,-50-58-203,0 1 0,-1 0 1,1-1-1,-1 1 0,1 0 0,-1 0 0,0 0 0,0 0 0,0 0 0,0 0 0,0 5 0,-5-10-20,1 0 0,-1 0 0,1-1 0,0 1 0,0-1-1,-5-5 1,-4-6-2224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6:42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1068 158 4616,'0'0'1865,"-10"3"-1449,-22 4 42,-1 0-1,1-2 1,-48 1 0,24-7 61,-65 2 413,101 1-685,-1 0 0,1 1 0,-37 12 1,-156 55 2366,196-64-2427,0 1-1,0 1 1,1 0-1,0 1 0,0 0 1,1 2-1,-23 20 1,-88 98 1019,88-87-748,32-34-400,0 0 0,0 0 1,1 1-1,0 0 0,1 0 0,0 0 0,1 0 0,-1 0 1,2 1-1,-1 0 0,-1 16 0,2 0 71,0 0 0,2 1 0,3 31-1,0-27 0,0 0 0,2-1 0,2 1 0,0-1-1,2 0 1,22 47 0,-28-72-80,1 0 1,0 0-1,0-1 0,0 1 1,1-1-1,-1 0 0,11 7 1,1 2 64,-8-7-65,0 0-1,1-1 1,0 0 0,0-1-1,0 0 1,0 0 0,1 0-1,10 1 1,85 13 321,-72-13-256,-11-3-55,-1-1 1,0 0 0,1-2 0,29-4 0,86-22 181,-107 20-196,-8 2-25,0 0 0,0-2 1,0-1-1,-1-1 0,0 0 0,-1-2 0,0 0 0,-1-1 0,22-18 0,51-50 183,-5-3 0,154-188-1,-223 249-167,-1-1 0,-2-1 0,0-1-1,-1 0 1,15-37 0,-26 54-26,0-1 0,-1 1-1,1-1 1,-2 0 0,1 1 0,-1-1 0,0 0-1,-1 0 1,0 0 0,-1 0 0,0 0 0,0 1 0,0-1-1,-2 0 1,1 1 0,-1-1 0,0 1 0,0 0 0,-1 0-1,0 0 1,-8-10 0,-6-4 28,-1 1 0,-2 0 0,0 2 1,-1 0-1,-1 2 0,0 0 0,-1 2 0,-1 0 0,-50-20 0,62 30 3,0 1-1,-1 0 1,1 1-1,-1 0 1,0 1-1,-19 0 1,8 1 15,1 2-1,-42 7 1,57-6-58,-1 0 0,1 1 0,0 0 0,0 0 1,0 1-1,0 0 0,1 1 0,0 0 0,0 0 0,0 0 0,0 1 0,1 1 1,0-1-1,-8 10 0,4-1-48,0 0 0,1 1 0,0 0 0,1 1 0,1 0 1,-8 25-1,-20 82-427,26-80-2454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50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11 163 6128,'0'0'8745,"3"10"-8305,152 474 2208,-134-443-2226,-5-10 313,-20-46-333,0 0 1,-1-18-1,-7-29-217,-18-47 248,-6 1 1,-53-113-1,84 208-332,0 0 0,1 0 0,1 0 0,1 0-1,-2-15 1,2 17 19,2 9-99,0 1 0,0-1 0,0 0 0,0 1-1,0-1 1,0 0 0,0 0 0,1 1 0,-1-1-1,1 1 1,-1-1 0,1 0 0,-1 1 0,1-1-1,0 1 1,0-1 0,0 1 0,0-1 0,0 1-1,2-3 1,0 2 6,0 0 0,0 0 1,0 0-1,1 0 0,-1 0 0,1 1 0,-1-1 0,1 1 0,4-1 0,4-1 27,1 1-1,0 0 0,0 1 1,19 1-1,-10 1 2,-1 1 0,0 1 0,0 1 0,0 1 0,-1 1 0,36 14 0,-49-17-35,0 1 1,1 0 0,-1 1 0,-1 0 0,1 0 0,-1 0 0,1 1-1,9 12 1,-13-13-6,0 0 0,0-1-1,0 1 1,-1 1-1,1-1 1,-1 0 0,-1 1-1,1-1 1,-1 1 0,0-1-1,0 1 1,0-1 0,-1 1-1,0 8 1,-1-4 8,-1 0 0,1 0-1,-2 0 1,1 0 0,-1 0 0,-1-1 0,-6 14 0,-4 3 60,-22 29 1,-9 17 175,44-72-253,1 1 0,-1-1 0,1 1 0,0-1 0,-1 1 0,1 0 0,0-1-1,-1 1 1,1 0 0,0 0 0,0-1 0,0 1 0,0 0 0,0-1 0,0 1 0,0 0-1,0 0 1,0-1 0,0 1 0,0 0 0,0 0 0,0-1 0,0 1 0,1 0 0,-1-1 0,0 1-1,1 0 1,-1-1 0,0 1 0,1-1 0,-1 1 0,1 0 0,-1-1 0,1 1 0,-1-1 0,1 1-1,0-1 1,0 1 0,3 1 4,-1-1 0,1 1 0,0-1 0,0 0-1,8 1 1,-1 1 4,19 4 21,-7-3-24,1 2-1,-1 1 1,-1 0-1,1 2 1,23 12 0,-43-19-6,0 0 0,0 1 0,-1-1 0,1 0 0,-1 1 0,1 0 0,-1-1 0,0 1 0,0 0 0,0 0 0,0 0 0,0 1 0,-1-1 0,0 0 0,1 1 0,-1-1 0,0 1 0,-1-1 0,1 1 0,-1-1 0,1 1 0,-1 0 0,0-1 0,-1 1 0,1-1 0,-2 6 0,1 0 12,-1-1-1,-1 0 0,0 1 1,0-1-1,-1 0 1,0-1-1,0 1 0,-1-1 1,1 0-1,-7 7 1,-3 2 25,-1-1 0,0-1 1,-1-1-1,0 0 0,-1-1 0,-1-1 1,0 0-1,-22 9 0,6-7 42,0 0 0,-1-3 0,-64 12 0,79-18-80,5-1-6,-1 0-1,-16 0 1,29-3-18,0 0 0,0 0 0,0 0 0,0 0 0,0-1-1,0 1 1,0-1 0,0 0 0,0 0 0,0 0 0,0 0 0,0 0 0,0-1 0,1 0 0,-1 1 0,-3-4 0,6 5-81,0 0 1,-1-1 0,1 1-1,0-1 1,0 1 0,-1-1-1,1 1 1,0-1 0,0 1 0,0-1-1,0 1 1,0-1 0,-1 1-1,1-1 1,0 1 0,0-1-1,0 1 1,1-1 0,-1 1-1,0-1 1,0 1 0,0-1 0,0 0-1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51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5720,'0'0'1878,"12"-3"-1282,699-108 3444,-648 100-3597,65-19 0,-15 3-1895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53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5224,'0'0'9053,"15"-4"-8586,145-45 759,-117 38-535,53-7 1,-94 18-656,-1 0-1,0 0 1,1-1 0,-1 1 0,1 0 0,-1 1 0,1-1 0,-1 0-1,1 0 1,-1 1 0,0-1 0,1 0 0,-1 1 0,0 0 0,1-1-1,-1 1 1,0 0 0,0-1 0,3 3 0,-4-2-16,1 0 0,-1 0 0,1 0 0,-1 0 0,1 0 0,-1 0 0,1 0 0,-1 0 0,0 0 0,0 0 0,0 0 0,1 0 0,-1 0 0,0 0 0,0 0 0,-1 1 0,1-1 0,0 0 0,0 0 0,0 0 0,-1 0 0,1 0 0,0 0 0,-1 0 0,1 0 0,-1 0 0,-1 2 0,-60 106 445,-63 122 243,107-193-579,10-26-62,2 1 0,0 0 0,0 0 0,1 0 0,1 1 0,0 0 0,1-1 0,-2 23 0,5-36-63,0 0 0,0 1 0,0-1 0,0 0-1,1 0 1,-1 1 0,0-1 0,0 0 0,0 0-1,0 1 1,1-1 0,-1 0 0,0 0 0,0 0-1,0 1 1,1-1 0,-1 0 0,0 0 0,0 0-1,0 0 1,1 0 0,-1 1 0,0-1 0,1 0-1,-1 0 1,0 0 0,0 0 0,1 0 0,-1 0-1,0 0 1,0 0 0,1 0 0,-1 0 0,17-1 52,15-7 0,27-9 35,110-35 152,-158 48-272,1-1 1,-1 0-1,0 0 0,0-1 0,-1-1 0,0 1 0,0-2 0,0 0 0,-1 0 0,0 0 0,-1-1 0,11-14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53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0 289 10248,'0'0'1448,"77"-67"-1168,-35 37-32,3-4 0,11 4 8,3 1-8,-11 5-8,-4 2 16,-3 6-72,-11 4 8,-10 0-128,-6 0 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54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1 351 8640,'0'0'2040,"6"-10"-1430,7-12-199,-2-1 0,0 0 0,-2-1 0,0 1 0,7-39 0,-10 21 179,-5 29-327,1 1 0,-1-1 0,2 1 0,0-1 0,0 1 0,1 0 0,7-15 0,-10 25-224,-1 0 0,1 0 0,-1 0 0,1 0 0,0 0 0,0 0 0,-1 0 0,1 0 0,0 1 0,0-1 0,0 0 0,0 0 0,0 1 0,0-1 0,0 1 0,0-1 0,0 1-1,0-1 1,1 1 0,-1 0 0,0-1 0,0 1 0,1 0 0,0 0 0,0 0 0,-1 1 0,1-1 0,0 1 0,-1-1 0,1 1 0,-1 0 0,1 0 0,-1-1 0,0 1 0,1 0 0,-1 0 0,0 1 0,3 1 0,3 6 90,0 0-1,0 1 1,10 19-1,-13-22-86,43 81 343,37 60 189,-72-132-541,0 0-1,0 0 1,2-1-1,0-1 1,0 0-1,25 17 1,-12-12-2535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56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4416,'0'0'2864,"14"12"-2490,-1-1-298,-1 0 0,0 1 0,-1 0 0,-1 1 0,0 1 0,0-1 0,-1 1 0,9 23 0,92 274 957,-25 7-186,-34-117-279,0 2 180,30 103 712,-74-285-1657,1-1 0,1 0 0,18 30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8:56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8136,'0'0'424,"33"71"-208,-3 4 8,12 21 352,0 25 0,-3 16-48,1 4 8,2-2-32,1-6 8,-1 0-96,-4-10 0,-1-16-176,-1-20-8,-6-21-184,-6-13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2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1018 9200,'0'0'562,"12"-14"-219,3-3-189,5-7 272,37-33-1,228-219 3529,-148 151-1321,-137 124-2589,1 1 0,0-1 1,0 0-1,-1 1 0,1-1 0,0 0 1,0 1-1,0-1 0,0 1 0,0 0 1,0-1-1,0 1 0,0 0 0,0-1 1,0 1-1,0 0 0,0 0 0,0 0 1,2 0-1,-2 0-14,0 1 0,-1-1 0,1 1 1,0-1-1,-1 0 0,1 1 0,0-1 0,-1 1 0,1 0 1,-1-1-1,1 1 0,-1-1 0,1 1 0,-1 0 0,1-1 1,-1 1-1,0 0 0,1 0 0,-1 1 0,2 3 55,-1 1 0,0-1 0,0 1-1,-1-1 1,0 12 0,-4 29 125,-2 1 0,-2-1 0,-2-1 1,-18 51-1,18-54 356,106-132-203,28-24-99,-111 103-224,10-8 31,-23 18-66,1 0 1,0 0-1,0 1 0,0-1 0,0 0 1,1 1-1,-1-1 0,0 1 1,0 0-1,0-1 0,0 1 1,0 0-1,1-1 0,-1 1 1,2 0-1,-1 1-1,-1 1 0,1-1 0,-1 1 0,1-1 0,-1 1-1,0-1 1,0 1 0,0 0 0,0 0 0,0-1 0,0 1 0,0 0 0,-1 0 0,1 0 0,-1 0 0,1 0 0,-1 0-1,0 2 1,1 0 1,3 19 11,-1 0-1,-2 1 1,-2 45 0,1 23 34,1-81-43,0 1 1,1 0-1,1-1 0,-1 0 1,9 20-1,-10-29-3,0 0-1,0 0 1,1 0-1,-1 0 1,0 0-1,1 0 1,0 0 0,-1-1-1,1 1 1,0 0-1,0-1 1,0 0-1,0 1 1,0-1 0,0 0-1,0 0 1,0 0-1,0 0 1,1-1 0,-1 1-1,0 0 1,1-1-1,-1 0 1,0 1-1,1-1 1,-1 0 0,0 0-1,1-1 1,-1 1-1,1 0 1,-1-1-1,0 1 1,4-3 0,8-1 10,-1-1 0,-1 0 1,1-1-1,16-11 0,24-15 15,42-23 139,-3-4-1,85-71 1,-173 127-137,7-7 31,-11 11-59,0-1 1,0 0 0,0 0 0,0 0-1,0 0 1,0 0 0,0 0 0,0 0-1,0 0 1,0 0 0,0 0 0,0 1-1,0-1 1,0 0 0,0 0-1,0 0 1,0 0 0,0 0 0,0 0-1,1 0 1,-1 0 0,0 0 0,0 0-1,0 0 1,0 0 0,0 0 0,0 0-1,0 0 1,0 0 0,0 0 0,0 0-1,1 0 1,-1 0 0,0 0 0,0 0-1,0 0 1,0 0 0,0 0 0,0 0-1,0 0 1,0 0 0,0 0 0,0 0-1,1 0 1,-1 0 0,0 0-1,0 0 1,0 0 0,0 0 0,0 0-1,0 0 1,0 0 0,-30 72 87,18-46-61,2 0 1,0 1 0,-9 43-1,18-66-26,0 1 0,0 0 0,1 0 0,0 0 0,0 0 0,0-1 0,0 1 0,1 0 0,0 0 0,0 0 0,0-1-1,0 1 1,1 0 0,0-1 0,0 1 0,0-1 0,1 0 0,-1 0 0,7 7 0,-8-10-3,0-1 1,0 1-1,0-1 0,0 1 1,1-1-1,-1 0 0,0 0 1,0 0-1,0 0 0,1 0 1,-1 0-1,0 0 1,0 0-1,0 0 0,1 0 1,-1-1-1,0 1 0,0 0 1,0-1-1,0 1 0,0-1 1,0 1-1,0-1 0,0 0 1,0 1-1,0-1 0,0 0 1,0 0-1,0 0 1,0 0-1,0-1 0,28-31 37,-23 24-23,0-1-1,-1 0 0,-1 0 1,1 0-1,-2-1 1,1 1-1,-1-1 0,-1 0 1,0 0-1,0 0 1,-1 0-1,-1 0 0,0-1 1,0 1-1,-1 0 1,-1 0-1,0 0 0,0 0 1,-6-13-1,6 17 11,-1 1 1,0 0-1,0 1 0,0-1 0,-1 0 0,0 1 0,-9-9 0,11 12-16,-1-1-1,0 1 1,-1 0-1,1 0 0,0 1 1,0-1-1,-1 1 1,1-1-1,-1 1 1,1 0-1,-1 1 1,0-1-1,1 1 0,-1-1 1,-5 1-1,8 0-7,0 0 0,1 0 0,-1-1-1,0 1 1,1 0 0,-1 0 0,0 0-1,1 0 1,-1 0 0,0 1 0,0-1-1,1 0 1,-1 0 0,0 0 0,1 1-1,-1-1 1,0 0 0,1 0 0,-1 1-1,1-1 1,-1 1 0,1-1 0,-1 0-1,1 1 1,-1-1 0,1 1 0,-1 0-1,1-1 1,-1 1 0,1-1 0,0 1-1,-1-1 1,1 1 0,0 0 0,-1-1-1,1 1 1,0 0 0,0-1 0,0 1-1,0 1 1,0 0-1,1 0 0,-1 0 0,1 0 0,-1-1 0,1 1 1,0 0-1,0 0 0,0-1 0,0 1 0,0-1 0,0 1 0,1-1 0,2 3 0,0 0-1,0 0-1,0 0 0,1-1 1,-1 1-1,1-1 1,0 0-1,0 0 0,0-1 1,0 0-1,0 0 1,1 0-1,-1 0 0,1-1 1,-1 0-1,1 0 0,0 0 1,-1-1-1,1 0 1,0 0-1,-1 0 0,1-1 1,0 0-1,10-3 1,5-1 15,-9 2 40,-1 0-1,1 0 0,-1-1 0,0-1 0,16-8 0,-10 3 236,-13 9-267,-1-1 1,1 0-1,-1 0 1,0-1-1,1 1 0,-1-1 1,5-4-1,68-83 39,-3-3 0,108-181 0,-96 92 183,-85 181-243,7-20 29,-6 20-26,-1 1 0,0-1 0,0 0 0,0 0 0,1 1-1,-1-1 1,0 0 0,0 0 0,0 1 0,0-1 0,0 0 0,0 0 0,0 1 0,-1-1 0,1 0 0,0 0 0,0 1-1,0-1 1,-1 0 0,1 1 0,0-1 0,-1 0 0,0 0 0,-1 3 3,0 0-1,0 1 1,1-1 0,-1 1-1,0 0 1,1-1 0,0 1 0,0 0-1,-2 5 1,3-7-6,-14 39 18,1 1 0,2 1 0,2 0 0,2 1 0,-2 51 1,6-23 52,3 0 0,4 0 0,2 0 0,29 128 0,-12-146-228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55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88 201 12664,'0'0'3156,"1"13"-2567,12 230 1436,3 58-18,-12-217-1367,-3-46 128,1-1 1,14 66-1,-16-103-735,0 1 1,0-1-1,0 0 1,0 0-1,0 0 1,-1 0-1,1 1 1,0-1-1,0 0 1,0 0-1,0 0 1,1 0-1,-1 1 1,0-1-1,0 0 1,0 0-1,0 0 1,0 0-1,0 1 1,0-1-1,0 0 1,0 0-1,0 0 1,0 0-1,0 0 1,1 1-1,-1-1 1,0 0-1,0 0 1,0 0-1,0 0 1,0 0-1,1 0 1,-1 0-1,0 0 1,0 0-1,0 1 1,0-1-1,0 0 1,1 0-1,-1 0 1,0 0-1,0 0 1,0 0-1,1 0 1,-1 0-1,0 0 1,4-10 382,2-21-291,1-154 372,-5 72-303,10-255 262,-15 270-377,1 76-49,1 0 1,1-1 0,0 1-1,2-1 1,5-26 0,-6 46-31,0 0 1,0 0 0,0 1 0,0-1 0,1 0 0,-1 0-1,1 1 1,-1-1 0,1 1 0,0-1 0,0 1 0,0 0-1,1 0 1,-1 0 0,0 0 0,5-3 0,-2 3 0,0-1 1,-1 2 0,1-1 0,0 0 0,0 1 0,0 0-1,0 0 1,0 0 0,7 1 0,1 0 1,-1 1-1,0 0 1,1 1 0,-1 0 0,0 1 0,0 1-1,18 7 1,-21-7-3,1 1 0,-1 0 0,1 0 0,-1 1 0,-1 0 0,1 1 0,-1 0 0,13 15 0,-17-18 0,-1 1 0,0 0 0,0 0 0,0 1 0,-1-1 0,0 0 0,0 1 0,0 0 0,0-1 0,-1 1 0,0 0 0,0 0 0,-1-1 0,0 1 0,0 0 0,0 0 0,-2 11 0,-2-4-4,1 1 1,-2-1-1,1 0 0,-2-1 0,0 1 1,-9 13-1,-5 5-6,-25 31 0,23-37 31,-33 29 0,-2 3 54,55-55-74,1 0 0,0-1 0,-1 1 0,1 0 0,0 0 0,0 0 1,0 0-1,0 0 0,1 0 0,-1 1 0,0-1 0,1 0 0,0 0 0,-1 0 0,1 1 1,0-1-1,0 0 0,0 0 0,1 1 0,-1-1 0,0 0 0,1 0 0,0 0 0,-1 0 1,1 0-1,0 1 0,0-1 0,0-1 0,0 1 0,0 0 0,1 0 0,2 3 0,5 5 6,0 1 0,1-1 0,1-1 0,12 10 0,-11-10-5,76 52-2,-62-45 0,0 1 0,27 25 0,-30-23 0,-18-16 0,0 1 0,0 0 0,0 0 0,-1 1 0,0-1 0,0 1 0,0 0 0,5 7 0,-9-10 1,1 0-1,-1 0 1,0 0-1,1 0 0,-1 0 1,0 0-1,0 0 1,0-1-1,0 1 1,0 0-1,-1 0 1,1 0-1,-1 0 0,1 0 1,-1 0-1,0-1 1,1 1-1,-1 0 1,0-1-1,0 1 1,0 0-1,0-1 0,-1 1 1,1-1-1,0 0 1,-2 2-1,-5 4 9,0 0 0,0 0 0,-12 7 0,-2-1 28,-1-1 0,0-1 0,-1-1 0,0-1 0,0-1 0,-34 6 0,-2-3 98,-92 5-1,136-15-111,-1 0-59,-1 0 1,0-1 0,-22-3-1,39 3 0,0 0 0,0-1 0,0 1 0,0 0-1,-1-1 1,1 1 0,0 0 0,0-1 0,0 1-1,0-1 1,0 0 0,0 1 0,0-1-1,-1-1 1,-2-4-3256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06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375 0 5624,'0'0'5814,"-14"8"-5523,-1 1-209,2-1 20,-1 0 0,1 1 1,0 0-1,-20 21 0,10-6 154,2 1 0,0 1 1,2 2-1,-21 38 0,13-13 405,-33 88 0,50-111-417,0 0 0,2 0 0,1 1 0,1 1 0,-2 50 0,8-66-124,1 1 1,0-1-1,1 0 0,1 0 0,0 0 1,1 0-1,1 0 0,0-1 1,1 0-1,1 0 0,0 0 1,16 23-1,-11-23 51,1 0 0,0-1 0,0 0 0,19 14 0,65 42 827,-64-47-587,19 12 591,-51-34-870,-1-6-199,1 1 0,0 0 0,0-1 0,0 1 0,3-6 0,-1 3-2232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08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155 715 9344,'0'0'3494,"-13"5"-3028,9-3-413,-4 1 29,0 0 1,0 1-1,0 0 0,1 0 1,0 1-1,0-1 0,0 2 0,0-1 1,1 1-1,-8 8 0,8-6 41,0 0 0,1 1 1,0 0-1,0 0 0,1 0 0,0 0 0,1 0 0,0 1 0,0 0 0,1-1 1,0 1-1,1 0 0,0 16 0,1-19-46,1 1-1,0-1 1,0 0 0,1 0-1,0 0 1,0 0 0,0 0-1,1 0 1,0 0 0,1-1-1,-1 1 1,1-1 0,1 0-1,-1 0 1,1-1 0,0 1-1,0-1 1,0 0 0,8 5-1,-3-3 70,0 0-1,0 0 0,1-1 0,0 0 1,18 6-1,-26-11-93,1 0-1,-1 0 1,1 0 0,-1 0-1,1-1 1,-1 1 0,1-1-1,0 0 1,-1 0 0,1-1-1,-1 1 1,1-1 0,-1 1 0,1-1-1,-1 0 1,1 0 0,-1-1-1,0 1 1,0-1 0,1 0-1,-1 0 1,0 0 0,4-3-1,0-3 33,0 1-1,-1-1 1,0 0-1,-1 0 0,1-1 1,-2 0-1,1 0 0,-1 0 1,0 0-1,-1-1 1,0 0-1,-1 1 0,0-1 1,0 0-1,-1 0 0,0 0 1,-2-18-1,0 11 29,-1 0 0,-1 0 0,0 0-1,-1 1 1,-1 0 0,-1-1 0,0 2-1,-1-1 1,-15-25 0,20 39-85,1 0 0,-1 0 0,1 0 0,-1 0 0,0 0 0,1 0 0,-1 0 0,0 0 0,0 0 0,-1 1 0,1-1 0,0 1 0,0 0 0,-1 0 0,1 0 0,-1 0 0,1 0 0,-1 0 0,1 1 0,-1-1 0,1 1 0,-1-1 0,0 1 0,1 0 0,-1 0 0,0 1 0,-3 0 0,6-1-25,-1 0 0,1 0 0,0 0 0,0 1 1,0-1-1,0 0 0,-1 1 0,1-1 0,0 0 0,0 0 0,0 1 0,0-1 1,0 0-1,0 1 0,0-1 0,0 0 0,0 1 0,0-1 0,0 0 0,0 0 1,0 1-1,0-1 0,0 0 0,0 1 0,0-1 0,0 0 0,0 1 0,1-1 1,-1 0-1,0 0 0,0 1 0,0-1 0,0 0 0,1 0 0,-1 1 0,0-1 1,0 0-1,1 0 0,-1 0 0,0 1 0,0-1 0,1 0 0,-1 0 0,0 0 1,1 0-1,-1 0 0,13 12-3,-7-9 0,0 0 1,0 0 0,1 0-1,-1-1 1,1 0 0,-1 0-1,1-1 1,0 0 0,7 1-1,-3-1-9,1-1-1,0 0 1,-1-1-1,18-3 1,-6-2-8,33-12 1,-36 10 7,0 1-1,31-5 1,-47 11 14,0 0-1,0 1 1,0 0-1,0-1 1,0 2-1,0-1 1,6 1-1,-8 0-1,0-1 0,0 1 0,-1 0 0,1 0 0,-1 0 0,1 0 0,0 0 0,-1 0 0,0 1 0,1-1 0,-1 0 0,0 1 0,0-1 0,1 1 0,-1 0 0,0-1 0,-1 1 0,2 2 0,20 43 143,-3 1 1,23 85 0,-41-128-123,0 0-1,1 0 1,-1 0-1,1-1 1,0 1-1,1 0 1,-1-1 0,1 0-1,0 0 1,0 0-1,7 7 1,-8-9-13,0-1 0,0 1 0,0-1 0,1 0 0,-1 0 1,1 0-1,-1 0 0,1 0 0,-1-1 0,1 1 0,0-1 0,-1 1 0,1-1 0,-1 0 0,1 0 0,0 0 1,-1-1-1,1 1 0,0-1 0,-1 1 0,1-1 0,-1 0 0,4-1 0,9-4 21,-2-1 0,1 0-1,-1-1 1,0 0 0,0-1-1,-1-1 1,21-21 0,0-5 68,31-46 0,-45 58-55,-3 1-10,-2 0 0,0-1 0,-1-1 0,-1 0 0,-2-1 0,12-41 0,-10 21-3,-3 0 0,7-94 0,-14 118-11,-2 0-1,0 1 1,-1-1 0,-1 0 0,-8-30 0,10 51-19,0 1 0,0 0 0,0-1 0,0 1 0,0 0 1,0-1-1,0 1 0,0 0 0,0-1 0,0 1 0,0 0 1,-1-1-1,1 1 0,0 0 0,0 0 0,0-1 0,0 1 1,-1 0-1,1 0 0,0-1 0,0 1 0,0 0 0,-1 0 1,1-1-1,0 1 0,0 0 0,-1 0 0,1 0 0,0 0 1,-1 0-1,1-1 0,0 1 0,-1 0 0,1 0 0,0 0 1,0 0-1,-1 0 0,1 0 0,0 0 0,-1 0 0,1 0 1,0 0-1,-1 0 0,1 0 0,0 0 0,-1 0 0,1 0 1,0 1-1,-1-1 0,1 0 0,0 0 0,0 0 0,-1 0 1,1 1-1,0-1 0,0 0 0,-1 0 0,1 0 0,0 1 1,0-1-1,-1 1 0,-13 20 29,11-16-27,-17 33 6,1 2 0,2 0 0,2 1 1,2 1-1,1 0 0,3 1 0,1 0 0,-2 46 1,8-56-9,2 0 0,1 0 1,2 0-1,2 0 0,0 0 1,2 0-1,22 59 0,-28-89 1,0-1-1,0 1 1,1 0-1,-1 0 0,1-1 1,0 1-1,-1-1 1,1 1-1,0-1 1,1 0-1,3 4 1,-5-6-1,1 1 0,-1 0 0,0-1 0,0 1 1,0-1-1,1 0 0,-1 1 0,0-1 0,1 0 0,-1 0 1,0 0-1,1 0 0,-1 0 0,0 0 0,1 0 1,-1 0-1,0 0 0,0-1 0,1 1 0,-1 0 1,0-1-1,0 1 0,1-1 0,-1 0 0,0 1 1,0-1-1,2-1 0,3-3 16,0-1 1,0 0-1,0 0 0,-1 0 0,1 0 1,-1-1-1,-1 0 0,7-12 1,2-9 73,9-29-1,-11 28-20,-7 20-34,-1 0 0,0-1 0,0 1 0,-1-1 0,0 1 1,0-15-1,-2 23-32,0 1 0,1-1 1,-1 0-1,0 1 0,0-1 0,1 0 0,-1 1 1,1-1-1,-1 1 0,0-1 0,1 0 1,-1 1-1,1-1 0,0 1 0,-1 0 0,1-1 1,-1 1-1,1-1 0,0 1 0,-1 0 1,1-1-1,0 1 0,-1 0 0,1 0 0,0 0 1,-1 0-1,1-1 0,1 1 0,21-2-19,174-14-24,-172 13 91,1-1-1,-1-1 1,47-17 0,-71 22-47,-1 0 0,0 0 0,1 0 0,-1 0 0,0 0 1,0 0-1,1 0 0,-1 0 0,0 0 0,1 0 0,-1 0 1,0 0-1,1 0 0,-1 0 0,0 0 0,1 0 0,-1 0 1,0 0-1,0 0 0,1 0 0,-1 0 0,0 0 1,1 1-1,-1-1 0,0 0 0,0 0 0,1 0 0,-1 0 1,0 1-1,0-1 0,0 0 0,1 0 0,-1 1 0,0-1 1,0 0-1,0 0 0,0 1 0,0-1 0,1 0 0,-1 1 1,0-1-1,0 0 0,0 1 0,0-1 0,0 0 1,0 0-1,0 1 0,0-1 0,0 0 0,0 1 0,0-1 1,0 0-1,0 1 0,0-1 0,-1 0 0,1 0 0,0 1 1,0 0-1,-7 25 76,5-19-34,0 5-17,0-1 0,0 0 0,1 0 1,1 1-1,1 17 0,-1-22-16,1-1 0,1 1 0,-1-1 0,1 0 0,0 0 0,1 1 0,-1-1 0,1 0 0,0-1 0,1 1 0,4 5 0,-8-10-11,1 0-1,0 0 1,0 0 0,0 0-1,0 0 1,1 0-1,-1 0 1,0-1 0,0 1-1,0-1 1,0 1 0,1-1-1,-1 1 1,0-1-1,1 1 1,-1-1 0,0 0-1,1 0 1,-1 0 0,0 0-1,1 0 1,-1 0-1,0 0 1,1 0 0,-1-1-1,0 1 1,1 0-1,0-1 1,5-2 11,0 0 0,-1-1-1,1 1 1,6-6 0,1 0-6,2-2 7,0 0 0,-1 0-1,-1-2 1,0 0-1,0 0 1,16-23 0,-6 3 31,-1 0 0,19-38 1,-26 38-3,-1-1 1,-1-1-1,-2 0 1,12-59-1,-14 33 32,7-122 0,-21 119-15,2 40-19,2 23-41,0 1 0,0 0-1,0-1 1,0 1 0,0 0-1,0-1 1,0 1 0,0 0-1,0 0 1,0-1 0,0 1-1,0 0 1,0-1 0,0 1 0,0 0-1,0-1 1,0 1 0,-1 0-1,1-1 1,0 1 0,0 0-1,0 0 1,0-1 0,-1 1 0,1 0-1,0 0 1,0-1 0,-1 1-1,1 0 1,0 0 0,0-1-1,-1 1 1,1 0 0,0 0-1,-1 0 1,1 0 0,0 0 0,0 0-1,-1 0 1,1-1 0,0 1-1,-1 0 1,1 0 0,0 0-1,-1 0 1,1 0 0,0 0 0,-1 0-1,1 1 1,0-1 0,-1 0-1,1 0 1,0 0 0,-1 0-1,1 0 1,0 0 0,0 1-1,-1-1 1,1 0 0,0 0 0,-1 1-1,-17 17 14,8-3-10,0 0 0,1 1-1,1 1 1,0-1-1,-6 21 1,-22 91-2,26-84-13,2 1-1,2 0 1,2 0-1,1 1 1,3-1-1,2 1 1,2-1-1,1 0 1,3 0-1,15 49 1,-17-73 56,0 0 0,2 0-1,1-1 1,0 0 0,14 21 0,-9-18-300,-14-22-123,-1-2-48,-8-14-417,-13-14-518,13 20-1742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08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 12760,'0'0'2360,"12"-4"-2031,-6 2-286,8-3 80,1 1-1,0 0 0,1 1 0,24-2 1,-31 4-64,48-2 521,0 3 0,67 8 0,-71 5-77,-43-10-333,1 0 0,0 0-1,-1-1 1,21 1-1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09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11856,'0'0'1576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12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1286 5416,'0'0'12930,"9"-10"-12805,57-63 459,-57 59-472,0 0-1,0 0 0,-1-1 0,-1 0 0,9-29 1,-4 14-9,25-65 268,-5-1 0,-3-2 0,28-183 0,-36 68 19,-20 182-190,-2 0 0,0-1 0,-3 1 0,-12-55 1,11 76 53,0 16-53,0 26-42,5-30-163,-56 479 468,-50 329-93,106-810-371,-5 29 30,0-1-1,-2 1 1,-1-2-1,-16 37 1,15-53 19,5-17 18,4-23 0,1 18-58,1 0 0,0 0 1,0 1-1,1 0 0,1-1 1,0 1-1,0 0 0,10-15 1,5-4 24,28-37 0,-29 46-23,0 0 0,1 1 0,32-24 1,69-42-35,-95 68 11,56-35-14,54-38-9,-114 74 23,-1-1 0,-1-1-1,0 0 1,18-26 0,-8 4 13,-2-2 1,-2 0 0,-2-2 0,-1-1 0,26-84 0,-24 48 38,-4-1-1,15-131 1,-33 192-14,-1 0 0,0 0 0,-2 0 0,-4-30 0,5 50-24,0 0 0,0 0 1,0 0-1,0 0 1,-1 0-1,1 0 1,0 0-1,-1 0 1,1 0-1,0 0 0,-1 1 1,1-1-1,-1 0 1,0 0-1,1 0 1,-1 1-1,1-1 1,-1 0-1,0 0 1,0 1-1,0-1 0,-1 0 1,1 1-1,0 0 0,0-1 0,0 1 0,0 0 0,0 0 0,0 1 0,0-1 0,0 0 0,0 0 0,1 0 0,-1 1 0,0-1 0,0 0 1,0 1-1,0-1 0,0 1 0,0-1 0,-1 2 0,-4 3 7,-1 0 1,1 1-1,0 0 1,-6 8-1,-2 5 8,1 0 1,1 1-1,0 0 0,2 1 0,0 0 1,-7 22-1,-32 140 29,31-86-34,3 0 1,5 2-1,3 118 0,8-183-2,2 0 0,1 0 0,14 54 0,-17-83-10,0 0-1,1-1 1,0 1-1,0-1 1,0 1-1,0-1 1,0 0 0,1 0-1,0 0 1,0 0-1,0-1 1,0 1-1,1-1 1,4 4-1,-4-5 4,-1 0 0,1 0-1,-1-1 1,1 0 0,-1 0-1,1 0 1,0 0 0,0 0-1,0 0 1,-1-1 0,1 0 0,0 0-1,0 0 1,0 0 0,0-1-1,-1 0 1,8-1 0,7-5 3,0 0-1,0-1 1,0-1 0,-1-1 0,25-18 0,10-6 4,1 1-1,89-72-1,-112 71 56,-8 6 3,-22 28-64,0 0 1,0 0-1,0 0 0,0-1 0,0 1 1,-1 0-1,1 0 0,0 0 1,0 0-1,0 0 0,0-1 1,0 1-1,0 0 0,-1 0 1,1 0-1,0 0 0,0 0 1,0 0-1,0 0 0,-1-1 1,1 1-1,0 0 0,0 0 0,0 0 1,-1 0-1,1 0 0,0 0 1,0 0-1,0 0 0,-1 0 1,1 0-1,0 0 0,0 0 1,0 0-1,0 0 0,-1 0 1,1 0-1,0 1 0,0-1 0,0 0 1,-1 0-1,1 0 0,0 0 1,0 0-1,0 0 0,-1 1 1,-14 2 29,2 3-7,0 0 0,0 1 0,0 1 0,1 0 0,0 1 0,1 0 0,0 0 0,0 2 0,-13 16 0,16-17 3,0 0 0,1 1 0,1 0 0,0 0 0,0 0 0,1 1 0,0 0 0,1 0 0,1 0 0,0 0 0,-2 19 0,4-28-17,1 0-1,0 0 0,0 0 1,0 0-1,0-1 1,0 1-1,1 0 1,-1 0-1,1 0 0,0-1 1,0 1-1,0 0 1,0-1-1,0 1 1,1 0-1,-1-1 0,1 0 1,-1 1-1,1-1 1,0 0-1,0 0 1,2 2-1,-2-3-3,1 0 0,-1 0 0,0 0 0,0 0 0,1 0 0,-1-1 0,0 1 0,1-1 0,-1 0 0,1 0 0,-1 0 0,1 0 0,-1 0 0,0 0 0,1 0 0,-1-1 0,0 0 0,1 1 0,-1-1 0,0 0 0,1 0 0,-1 0 0,0 0 0,0 0 0,0-1 0,3-2 0,5-4 9,0 0 0,-1-1 0,0 0 0,0 0 0,-1-1 0,0-1 1,-1 1-1,7-14 0,1-4 51,-1-1 1,10-35 0,-8 14 57,-10 28-21,1 1 0,11-23 0,-18 44-103,0 0 0,0 0 0,0 0 0,0-1 0,1 1 0,-1 0 0,0 0 0,0 0 0,0 0 0,0 0 0,1 0 0,-1 0 0,0 0 0,0 0 0,0 0 0,0 0-1,1 0 1,-1 0 0,0 0 0,0 0 0,0 0 0,1 0 0,-1 0 0,0 0 0,0 0 0,0 0 0,0 0 0,1 0 0,-1 0 0,0 0 0,0 0 0,0 0 0,0 0 0,0 1 0,1-1 0,-1 0 0,0 0 0,0 0 0,0 0 0,0 0-1,0 1 1,0-1 0,0 0 0,1 0 0,-1 0 0,0 0 0,0 1 0,0-1 0,0 0 0,0 0 0,0 0 0,0 0 0,0 1 0,0-1 0,0 0 0,0 0 0,0 0 0,0 0 0,0 1 0,0-1 0,6 18 20,-4-13-12,13 30 2,31 50 0,-15-27-41,-29-54 35,0 0 0,0-1 0,1 1 0,-1 0 0,1-1 0,0 1 0,0-1 1,0 0-1,0 0 0,1 0 0,-1 0 0,1-1 0,4 3 0,-5-4 11,1 0-1,-1 0 1,1 0 0,-1 0-1,1-1 1,0 1 0,-1-1-1,1 0 1,0 0 0,-1 0-1,1-1 1,0 1 0,-1-1-1,1 0 1,6-2 0,-5 1 17,0-1-1,0 1 1,0-1 0,0 0 0,0 0-1,0-1 1,-1 1 0,0-1 0,0 0-1,0 0 1,0-1 0,5-6-1,0-9 315,-5 12-331,1-1-1,-1 0 1,0 0-1,-1 0 0,0-1 1,-1 1-1,0-1 1,1-10-1,3-11 2,12-50 63,-4-1 0,-3-1 1,-4 0-1,-5-93 0,-2 173-70,-1-22 40,-2 19 3,-3 14 38,-1 10-63,2-1 0,1 1 0,0 0 0,1 0 0,-1 26 0,4 99 34,1-92-42,4 92 73,34 200 0,-31-292-89,6 29-1213,-26-117-1298,9 25-1144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12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1 174 13056,'0'0'1593,"8"-10"-1228,-3 3-315,0 0 0,1 0 0,0 1 0,0 0 0,0 0 0,1 1-1,0 0 1,0 0 0,1 0 0,-1 1 0,16-6 0,45-11 655,2 3-1,0 2 1,1 4 0,80-4 0,-145 16-736,103-6 1563,-63 5-3760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14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209 258 5920,'0'0'6930,"-15"-3"-6374,8 2-475,2 0-33,1 0-1,-1 0 1,0 0 0,0 1 0,0-1-1,1 1 1,-1 0 0,0 1 0,0-1 0,0 1-1,1 0 1,-1 0 0,0 1 0,1-1-1,-1 1 1,1 0 0,-1 0 0,1 1-1,-7 4 1,1 2 133,-35 34 601,41-40-665,1 1 0,0 0 0,0 0 1,0 1-1,0-1 0,1 1 0,0-1 0,0 1 1,-2 7-1,3-11-70,1 0 1,-1 1-1,1-1 1,0 0-1,0 1 0,0-1 1,-1 0-1,1 1 1,0-1-1,1 0 1,-1 1-1,0-1 1,0 0-1,0 1 0,1-1 1,-1 0-1,1 0 1,-1 1-1,1-1 1,0 0-1,-1 0 1,1 0-1,0 0 0,0 0 1,1 1-1,-1-1 0,1 0 0,0 0-1,0 0 1,0 0 0,0-1-1,0 1 1,0-1 0,0 0-1,0 1 1,0-1 0,0 0-1,-1 0 1,1 0 0,4-1-1,4-1 59,-1 0 0,0-1 1,0 0-1,0 0 0,15-8 0,16-14 305,52-42 0,-80 57-323,-1-1 0,-1-1 0,0 1 0,0-2 0,-1 1 0,0-1 0,-2-1 1,11-23-1,-17 35-65,0 0-1,0 0 1,0 0 0,0 0 0,-1 0 0,1-1-1,-1 1 1,1 0 0,-1 0 0,0-1 0,0 1 0,0 0-1,0-1 1,0 1 0,-1 0 0,1 0 0,-1-1 0,1 1-1,-1 0 1,0 0 0,0 0 0,0 0 0,0 0 0,0 0-1,-2-2 1,1 2-3,0 0 0,0 0-1,0 0 1,-1 1 0,1-1 0,-1 1 0,1-1-1,-1 1 1,1 0 0,-1 0 0,0 0-1,0 0 1,1 1 0,-1-1 0,0 1-1,0 0 1,0-1 0,1 1 0,-5 1-1,-1 0 17,-1 0 0,1 1-1,0 0 1,0 0-1,0 1 1,1 0-1,-1 0 1,1 1 0,0 0-1,0 1 1,0-1-1,0 1 1,1 0-1,-9 10 1,16-15-26,-1 1 1,1-1-1,0 0 0,0 1 1,0-1-1,-1 0 0,1 1 1,0-1-1,0 0 0,0 0 1,0 0-1,0 0 0,0 1 0,-1-1 1,1-1-1,0 1 0,0 0 1,0 0-1,0 0 0,0 0 1,0-1-1,33-2 47,174-40 125,-125 23 155,100-10 1,-182 30-321,1-1 1,-1 1-1,1 0 1,-1 0-1,1 0 1,-1 0 0,1 0-1,-1 0 1,1 0-1,-1 1 1,1-1-1,-1 0 1,1 1 0,-1-1-1,0 1 1,1 0-1,-1-1 1,1 1-1,-1 0 1,0 0-1,0 0 1,0 0 0,0 0-1,1 0 1,-1 0-1,-1 1 1,1-1-1,0 0 1,0 0 0,0 1-1,-1-1 1,1 0-1,0 1 1,-1-1-1,1 3 1,0 4 38,0 0 0,-1-1-1,0 1 1,0 0 0,-3 14 0,-5 16 108,-2-1 0,-1 1 0,-22 48 0,-13 43 572,44-112-430,2-17-300,0 0 0,0 0 0,0 0 0,0 0 0,0 0 0,0 0 0,0 0 0,0 0 0,1 1 0,-1-1 0,0 0 0,0 0 0,0 0 0,0 0 0,0 0 0,0 0 1,0 0-1,0 0 0,1 0 0,-1 0 0,0 0 0,0 0 0,0 0 0,0 0 0,0 0 0,0 0 0,1 0 0,-1 0 0,0 0 0,0 0 0,0 0 0,0 0 0,0 0 0,0 0 0,0 0 0,1 0 0,-1 0 0,0 0 0,0 0 0,0 0 0,0 0 0,0 0 0,0 0 0,0 0 0,0 0 0,1-1 0,-1 1 0,0 0 0,0 0 0,0 0 0,0 0 0,0 0 0,0 0 1,20-25 217,14-26-66,97-133 197,-101 146-245,2 1 0,60-54 0,-81 81-63,1 1 0,0 1 0,20-12 1,-29 18-32,1 0 0,0 1 1,-1 0-1,1 0 1,0 0-1,-1 0 1,1 0-1,6 1 1,-9 0-5,1 0 0,0 0 1,0 0-1,0 1 1,0-1-1,0 1 1,0-1-1,-1 1 1,1 0-1,0-1 0,0 1 1,-1 0-1,1 0 1,-1 1-1,1-1 1,-1 0-1,3 3 0,5 9 64,0 0-1,-1 1 1,0 0-1,-1 0 0,-1 1 1,7 24-1,8 16 149,-17-46-174,8 19 266,0-2 0,2 0 1,32 48-1,-46-74-312,0 1 0,0-1 1,1 0-1,-1 0 0,0 0 1,0 0-1,0 1 0,0-1 1,0 0-1,0 0 0,0 0 0,0 0 1,1 0-1,-1 1 0,0-1 1,0 0-1,0 0 0,0 0 1,1 0-1,-1 0 0,0 0 1,0 0-1,0 0 0,0 0 1,1 1-1,-1-1 0,0 0 0,0 0 1,0 0-1,1 0 0,-1 0 1,0 0-1,0 0 0,0 0 1,1 0-1,-1-1 0,0 1 1,0 0-1,1 0 0,0-8 88,-2-8-4326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15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6728,'0'0'7928,"10"-12"-7390,1-1-360,-8 7-109,1 1 1,0 0-1,1 0 0,-1 1 0,1-1 0,0 1 0,0 0 1,0 0-1,1 0 0,-1 1 0,1 0 0,8-3 1,10-5 290,-10 4-80,0 2 0,0-1 0,19-4 0,-28 10-187,-1-1-1,1 0 0,0 1 0,0 0 0,0 0 1,0 0-1,0 1 0,-1-1 0,1 1 0,0 0 1,0 1-1,-1-1 0,1 1 0,6 3 0,-4 0 9,0-1-1,-1 1 0,0 0 0,0 0 1,0 1-1,0 0 0,-1 0 0,0 0 1,0 1-1,-1-1 0,0 1 0,0 0 1,5 15-1,1 5 128,-1 2 1,6 43-1,-2-12 99,-8-38-204,14 49 303,-16-63-340,0-1 1,0 1-1,1-1 0,0 0 0,0 0 0,11 12 0,-13-16-219,-1-1 214,1 0 0,0 0 0,0 0 0,0-1 0,0 1-1,0 0 1,4 2 0,-5-4-205,0 0 1,0 0-1,-1 0 0,1 0 0,0 0 1,0 0-1,0 0 0,0 0 0,0 0 1,0 0-1,0 0 0,-1 0 0,1-1 0,0 1 1,0 0-1,0-1 0,-1 1 0,1-1 1,0 1-1,0-1 0,-1 1 0,1-1 0,0 1 1,-1-1-1,1 0 0,0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15.7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632 0 12360,'0'0'1432,"-10"4"-1071,-9 4-204,-128 62 487,88-33-218,-89 74 0,-43 57 1258,190-168-1677,-10 10 157,3-3 42,0 0 0,1 1 0,-1-1 0,-6 12 0,13-13 321,9-6-423,4-3-2517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16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1 8240,'0'0'2712,"1"10"-1944,0-3-616,0 1 0,-1 0 1,0-1-1,-1 1 0,0 0 1,0-1-1,-1 1 1,0-1-1,0 1 0,-6 13 1,-14 20 702,-1 0 1,-52 66-1,-76 63 2586,180-216-3170,-4 9-2791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56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5824,'0'0'10417,"16"-7"-9907,-6 2-424,1-1 10,0 0 0,1 1 1,0 1-1,0 0 0,0 0 0,0 1 0,1 1 0,17-1 0,86 3 929,120 15-1,-79 12 75,-15-2 577,-138-25-1596,0 0 1,0 1-1,0 0 1,-1 0-1,1 0 1,5 2-1,-8-2-69,0 0-1,0-1 1,0 1 0,0 0-1,0 0 1,0 0-1,0 0 1,0 0-1,0 0 1,0 1 0,-1-1-1,1 0 1,0 0-1,-1 1 1,1-1-1,-1 0 1,1 1 0,-1-1-1,0 0 1,1 3-1,0 12-2914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17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10 143 7736,'0'0'4102,"-3"12"-3444,0 4-435,1 0 1,1 0 0,0 0-1,1 0 1,1 0 0,0 0-1,4 18 1,-3-26-80,0-1 1,0 0-1,0 0 1,1-1-1,0 1 1,0 0-1,0-1 0,1 0 1,9 11-1,-11-14-80,1-1 0,0 0 0,0 0 0,0 0 0,0 0-1,0 0 1,0-1 0,1 1 0,-1-1 0,0 0 0,1 0 0,-1 0-1,1 0 1,0-1 0,-1 1 0,1-1 0,-1 0 0,1 0 0,0-1-1,-1 1 1,8-2 0,-3 0 28,1-1-1,-1 0 0,0 0 1,0-1-1,0 0 0,0 0 1,0-1-1,-1 0 0,0 0 1,0-1-1,-1 0 0,1 0 1,-1 0-1,7-11 1,7-10 218,-1-2 0,21-41 1,-29 50-169,6-13 361,-1-1-1,21-65 1,-33 90 152,-5 28-394,-5 43-117,-25 216 139,14-168-211,-37 212 117,33-221-86,-40 113 1,61-212-102,-3 7 18,0 0-1,0 0 0,-1 0 1,0 0-1,-1 0 1,0-1-1,0 1 1,-13 13-1,18-21-17,-1-1 1,1 1-1,-1-1 1,1 0-1,-1 1 0,1-1 1,-1 1-1,0-1 0,1 0 1,-1 0-1,1 1 1,-1-1-1,0 0 0,1 0 1,-1 0-1,0 0 1,1 0-1,-1 0 0,0 0 1,1 0-1,-1 0 1,0 0-1,1 0 0,-1 0 1,0 0-1,1 0 0,-1-1 1,0 1-1,-1-1 3,0-1-1,1 1 1,-1 0-1,1-1 1,-1 1-1,1-1 1,0 1 0,-1-1-1,-1-3 1,-2-4 15,1-1 0,-7-18 0,11 28-19,-10-34 15,2 0 0,1-1-1,2 0 1,1 0 0,2 0 0,1 0 0,5-48 0,-2 71-14,-1 0 1,2 0 0,-1 0-1,2 0 1,0 0-1,6-14 1,-8 21-2,1 1-1,-1 0 1,1-1 0,0 1-1,0 1 1,0-1 0,1 0-1,0 1 1,-1-1-1,1 1 1,0 0 0,0 0-1,1 1 1,-1-1 0,0 1-1,1 0 1,0 0 0,5-1-1,14-1 25,0 1-1,0 1 1,0 0 0,0 2-1,37 5 1,-28-2 81,60-3 0,-79-1-298,11-2 355,-12-5-3506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21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1407 6928,'0'0'1800,"1"11"-1155,2 51-52,-2 1 1,-3-1-1,-12 77 1,-56 192 757,13-74-63,56-230-1005,1-23-165,0 1 0,0-1 0,0 0 0,-1 0 0,-1 7 0,0-10 437,1-7-355,2-12-24,38-226 632,12-61-335,24 17-63,-50 210-196,56-117 0,-41 122 20,-34 65-177,-1 0 0,1 0 1,1 1-1,-1 0 0,1 0 1,8-7-1,-13 13-39,0 0 0,0 1 0,-1-1 0,1 0 1,0 1-1,0-1 0,0 1 0,0-1 0,0 1 0,0 0 0,0 0 0,0 0 0,0 0 0,0 0 0,0 0 1,0 1-1,0-1 0,0 0 0,0 1 0,-1 0 0,1-1 0,0 1 0,0 0 0,-1 0 0,1 0 0,3 3 1,1 0 22,0 1 0,0 0 0,-1 0 1,0 1-1,0 0 0,5 6 0,-2 1 12,-1 0-1,0 0 1,-1 1-1,0 0 1,-1 0-1,-1 1 1,0-1-1,-1 1 1,-1 0 0,0 0-1,0 21 1,-2-21-11,-1 0 0,0 0 0,0 0 0,-2 0 0,0 0 0,0-1 1,-2 1-1,0-1 0,0 0 0,-1 0 0,-11 18 0,11-24-11,1 0-1,-1-1 0,0 0 0,-1 0 1,0 0-1,0-1 0,0 0 1,-1-1-1,1 1 0,-16 7 0,15-10-6,1-1-1,-1 1 0,1-1 0,-1 0 0,0-1 0,0 0 1,0 0-1,1-1 0,-1 0 0,0 0 0,0-1 0,0 0 1,-8-2-1,13 2-17,-1 0 1,1 0-1,0 0 1,0-1-1,1 1 1,-1-1-1,0 0 1,0 0-1,1 0 1,-1 0-1,1 0 1,0 0-1,0-1 1,0 1-1,0-1 1,0 0-1,0 0 1,1 1-1,-1-1 1,1 0-1,0 0 1,0 0-1,0-1 1,-1-3-1,1 4-9,1 0 0,-1 1-1,1-1 1,0 0-1,0 0 1,0 0 0,0 0-1,1 0 1,-1 0 0,1 0-1,-1 0 1,1 0 0,0 1-1,0-1 1,1 0 0,-1 1-1,0-1 1,1 1-1,0-1 1,-1 1 0,1 0-1,0-1 1,0 1 0,0 0-1,1 0 1,4-3 0,1 1-31,0 0 0,0 1 0,1 0 1,0 0-1,-1 1 0,1 0 0,0 0 1,0 1-1,14-1 0,9 3-87,44 6 0,-17-1-10,-45-5 96,0-1 1,0 0-1,0-1 1,0 0-1,-1-1 0,1-1 1,16-5-1,-20 4 16,1 0 1,-1-1-1,0-1 0,0 1 1,-1-2-1,0 1 0,0-1 0,0-1 1,9-10-1,3-6 12,-1 0 0,-2-2 0,-1 0 0,0-1 0,-2 0 0,-1-1 0,11-35 0,5-27 34,19-99 1,-25 65 32,-5 0 0,-6-1 1,-3-211-1,-11 324-50,1-19 26,-2 1 0,-9-52-1,11 80-30,0 0-1,-1 0 1,1 1-1,0-1 1,-1 0-1,0 0 1,0 0-1,1 1 1,-1-1-1,0 0 1,0 1-1,0-1 1,-1 1-1,-2-3 1,4 3-3,-1 1 0,1 0-1,-1 0 1,0 0 0,1 0 0,-1 0 0,0-1 0,1 1 0,-1 0 0,1 0-1,-1 0 1,0 1 0,1-1 0,-1 0 0,0 0 0,1 0 0,-1 0-1,1 1 1,-1-1 0,0 0 0,1 0 0,-1 1 0,1-1 0,-1 1 0,1-1-1,-1 0 1,1 1 0,-1 0 0,-4 5 4,0 0-1,0 0 0,1 1 1,0 0-1,0-1 1,-3 11-1,-14 38 19,2 0-1,-20 105 0,-3 121 19,12 34 6,26-235-7,15 155 0,-7-200-28,3-1 0,13 45 1,-14-61-4,0-1 0,2 0 0,0 0 1,0 0-1,22 28 0,-25-39-6,-1-1 0,1 1 0,0-2-1,0 1 1,1 0 0,0-1 0,0 0 0,0 0 0,0-1 0,0 0-1,1 0 1,-1 0 0,1-1 0,0 0 0,0 0 0,-1-1-1,2 1 1,-1-2 0,0 1 0,0-1 0,0 0 0,0 0 0,0-1-1,0 0 1,0 0 0,12-4 0,3-3 14,0 0-1,0-2 1,-1 0 0,0-2 0,-1 0-1,33-26 1,3-8 48,76-78-1,37-65 126,-136 151-140,-25 30-20,0-1-1,-1 0 0,0 0 0,0-1 0,-1 0 1,0 0-1,-1-1 0,6-14 0,-11 24-26,0 0-1,0 1 1,1-1-1,-1 0 1,0 1-1,0-1 1,0 0 0,0 1-1,0-1 1,0 0-1,0 0 1,0 1-1,0-1 1,0 0-1,0 1 1,-1-1-1,1 0 1,0 1-1,0-1 1,-1 0-1,1 1 1,-1-1-1,1 1 1,0-1 0,-1 1-1,1-1 1,-1 1-1,1-1 1,-1 1-1,1-1 1,-1 1-1,0-1 1,1 1-1,-1 0 1,1-1-1,-1 1 1,0 0-1,1 0 1,-1-1-1,0 1 1,1 0 0,-1 0-1,0 0 1,1 0-1,-1 0 1,0 0-1,0 0 1,1 0-1,-1 0 1,0 0-1,1 1 1,-2-1-1,-4 1 10,1 0 0,-1 0 0,0 1 0,0 0-1,-6 3 1,-9 6 9,0 1 0,1 1 0,1 1-1,0 1 1,1 0 0,0 1 0,1 1-1,-23 31 1,3 3 38,2 1 0,-29 58 0,59-101-46,-8 14 50,-18 48 0,29-66-56,0 1 1,0 0 0,1 0 0,0 0 0,0-1 0,0 1 0,1 0 0,-1 1 0,2-1-1,-1 0 1,1 0 0,0 0 0,0-1 0,2 9 0,-1-12-4,-1 1 0,0-1 0,1 1 0,0-1-1,-1 1 1,1-1 0,0 0 0,0 0 0,0 0 0,1 0 0,-1 0 0,0-1 0,1 1 0,-1-1 0,1 1-1,0-1 1,-1 0 0,1 0 0,0 0 0,0 0 0,0-1 0,0 1 0,-1-1 0,1 1 0,0-1 0,0 0 0,0 0-1,5-1 1,2-1 1,-1 1 0,1-1 0,-1-1 0,0 0 1,0 0-1,0 0 0,12-8 0,-12 6 3,0-1 1,-1 0 0,0 0-1,0-1 1,0 0 0,-1 0-1,0-1 1,-1 0 0,1 0 0,7-14-1,-7 8 8,0-1-1,-1 0 1,0 0 0,-1 0-1,-1-1 1,2-17-1,-1-16 44,-2-1-1,-2 0 0,-7-64 1,5 102-48,1 6-4,-1-8 27,0 0 0,0 0 0,-2 1 0,0-1 0,-7-20 0,10 34-30,0-1-1,0 1 1,0-1 0,0 1-1,0-1 1,0 1-1,0-1 1,-1 1 0,1-1-1,0 1 1,0-1-1,-1 1 1,1-1-1,0 1 1,-1 0 0,1-1-1,0 1 1,-1 0-1,1-1 1,0 1 0,-1 0-1,1-1 1,-1 1-1,1 0 1,-1 0 0,1-1-1,-1 1 1,1 0-1,-1 0 1,1 0-1,-1 0 1,1 0 0,-1 0-1,1 0 1,-1 0-1,1 0 1,-1 0 0,1 0-1,-1 0 1,1 0-1,-1 0 1,1 0 0,-1 0-1,1 1 1,-1-1-1,1 0 1,-1 0-1,1 1 1,0-1 0,-1 0-1,1 1 1,-1-1-1,0 1 1,-1 2 12,-1 0 0,1 0 0,0 0 0,0 0 0,0 0 0,-3 5 0,-3 11 14,1 1-1,0-1 1,2 1 0,0 0 0,1 0-1,-2 25 1,5-36-22,1 0-1,-1 0 1,2-1 0,-1 1-1,1 0 1,1 0 0,-1 0-1,1 0 1,1 0 0,0-1 0,0 0-1,1 1 1,0-1 0,0 0-1,1-1 1,10 14 0,-12-18-6,1 1 0,-1-1 0,1 0 0,0 0 0,0-1 0,0 1 0,0-1 0,0 0 0,1 0 0,-1 0 0,1-1 0,-1 0 1,1 1-1,0-2 0,-1 1 0,1 0 0,0-1 0,0 0 0,-1 0 0,1-1 0,0 1 0,0-1 0,-1 0 0,1 0 0,-1 0 0,1-1 1,-1 0-1,5-2 0,8-4 11,-1-2 0,0 1 0,0-2 0,-1 0 0,24-24 0,152-167 338,-182 191-309,-7 8-8,1-1-1,0 1 1,0 0-1,0 0 1,0 0 0,0 0-1,7-4 1,-10 7-30,1 0 0,-1 0 0,0 0 1,0 0-1,1 0 0,-1 0 0,0 0 0,0 0 1,1 0-1,-1 0 0,0 0 0,1 0 0,-1 0 0,0 0 1,0 0-1,0 1 0,1-1 0,-1 0 0,0 0 1,0 0-1,0 0 0,1 1 0,-1-1 0,0 0 0,0 0 1,0 0-1,0 1 0,1-1 0,-1 0 0,0 0 1,0 1-1,0-1 0,0 0 0,0 0 0,0 1 0,0-1 1,0 0-1,0 0 0,0 1 0,0-1 0,0 0 1,0 1-1,0-1 0,0 0 0,0 0 0,0 1 1,0-1-1,0 0 0,-1 18 77,-18 101 232,10-69-156,1 1 0,1 55 0,6-106-154,1 1 1,0-1-1,0 0 1,0 0 0,0 1-1,0-1 1,0 0-1,0 1 1,0-1-1,0 0 1,0 0-1,0 1 1,0-1-1,1 0 1,-1 0-1,0 1 1,0-1-1,0 0 1,0 0 0,0 1-1,0-1 1,1 0-1,-1 0 1,0 1-1,0-1 1,0 0-1,1 0 1,-1 0-1,0 0 1,0 1-1,1-1 1,-1 0-1,0 0 1,0 0 0,1 0-1,9-5 69,13-17-17,-22 21-48,106-129 135,-4 5-5,-87 111-113,-16 14-24,1 0 0,-1 0 0,0 0 0,0 0 0,1-1 0,-1 1 0,0 0 0,0 0 0,1 0 0,-1 0 0,0 0 0,1 0 0,-1 0 0,0 0 0,1 0 0,-1 0-1,0 0 1,0 0 0,1 0 0,-1 0 0,0 0 0,1 0 0,-1 0 0,0 1 0,0-1 0,1 0 0,-1 0 0,0 0 0,0 0 0,1 1 0,-1-1 0,1 3 1,0-1-1,0 1 1,-1-1 0,1 1 0,-1-1 0,1 1-1,-1 0 1,0-1 0,0 1 0,0-1 0,-1 4-1,-4 64 6,-3 65 1,8-114-8,1 0 0,0 0 0,2 0 0,6 23 0,-9-41-2,1-1-1,-1 1 1,1-1 0,0 0-1,0 0 1,0 1 0,1-1 0,-1 0-1,0 0 1,1 0 0,-1 0-1,1 0 1,0-1 0,0 1-1,-1 0 1,1-1 0,0 1-1,0-1 1,1 0 0,-1 0-1,4 2 1,-2-2-3,0 0 0,1 0 0,-1-1 1,0 0-1,1 0 0,-1 0 0,0 0 0,1-1 0,-1 1 1,0-1-1,7-2 0,2-2 3,0-1 1,0 0-1,0-1 0,-1 0 1,0-1-1,0 0 0,-1-1 1,0 0-1,0-1 0,-1 0 1,-1-1-1,0 0 0,0 0 1,-1-1-1,10-19 0,-15 23-17,0 0 0,0 0-1,-1 0 1,-1 0 0,1 0 0,-1-1 0,0 1-1,-1 0 1,-1-11 0,1 15 6,0 1 0,-1-1 0,0 1 0,1-1 0,-2 1 0,1-1 0,0 1 0,0 0 0,-1 0 0,-3-6 0,4 8 9,-1-1-1,1 1 1,-1-1-1,1 1 1,-1 0 0,0 0-1,1 0 1,-1 0 0,0 0-1,0 0 1,0 0-1,1 0 1,-1 1 0,0-1-1,0 1 1,0-1 0,0 1-1,0 0 1,-4 0 0,2 0-11,0 1 0,0 0 1,0 0-1,0 0 1,0 0-1,0 1 1,0-1-1,1 1 1,-1 0-1,1 0 1,-1 1-1,1-1 1,0 1-1,0 0 1,0-1-1,0 1 1,1 0-1,-1 1 1,-2 4-1,-1 0-13,0 1 0,1 0-1,0 1 1,1-1 0,0 1 0,-3 14 0,4-12 13,1-1 0,0 1-1,1 0 1,1 0 0,0 0 0,0-1 0,1 1 0,1 0 0,0 0 0,0-1 0,1 1 0,1-1 0,0 0 0,0 0 0,1 0 0,1-1 0,-1 1 0,2-1 0,0-1 0,0 1 0,0-1 0,12 11 0,-16-18 56,0 1 0,0-1-1,0 0 1,1 0 0,-1 0-1,0 0 1,7 2 0,-9-4-194,0 1 0,1-1 0,-1 0 0,0 1 0,0-1 1,1 0-1,-1 0 0,0 0 0,1 0 0,-1 0 0,0 0 0,1 0 1,-1-1-1,0 1 0,0 0 0,1-1 0,-1 1 0,0-1 0,0 1 1,0-1-1,0 0 0,1 1 0,-1-1 0,1-1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21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9536,'0'0'585,"9"9"24,36 39 141,-3 3 0,56 85 0,63 130 496,-120-194-782,-4 1-1,42 115 1,-65-146-229,-2 1 1,-2 0-1,-1 1 1,-3 0-1,-1 1 0,-2 53 1,-5-58-48,-1-1 0,-2 1 0,-2-1 0,-2 0 0,-1 0 0,-2-1 1,-1-1-1,-2 0 0,-2-1 0,-1 0 0,-35 49 0,19-39 13,-65 67 0,44-62-2691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27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27 4120,'0'0'5878,"-4"9"-5568,-14 37 14,3 1 0,2 1 1,-8 54-1,-11 161 696,2 53 419,28-301-1201,0 0 1,-1 0 0,0 0-1,-9 22 1,10-16 528,2-22-247,0-7-303,21-306 877,26 0-463,-19 136-188,-26 166-401,1 1 1,0-1 0,0 0-1,1 1 1,0 0 0,1 0-1,11-18 1,-14 25-26,1 0-1,0 1 1,-1-1 0,1 1-1,0-1 1,1 1 0,-1 0-1,1 1 1,-1-1 0,1 0-1,0 1 1,0 0 0,0 0-1,0 0 1,0 0 0,1 1-1,-1-1 1,0 1 0,1 1-1,-1-1 1,1 0 0,-1 1-1,7 0 1,3 2 16,-1 1 1,1 0-1,-1 0 0,0 2 0,0 0 1,0 0-1,21 13 0,-8-3-3,-1 2 0,33 29 0,-39-28-7,-1 1 1,-1 1-1,0 0 0,-2 1 1,0 1-1,-1 1 0,-2 0 1,0 0-1,-1 1 0,-2 1 1,0 0-1,-2 0 0,-1 1 1,-1-1-1,-1 1 0,-1 0 1,-1 1-1,-1-1 0,-2 0 1,-1 0-1,-7 38 0,7-52-12,-1 1 0,-1-1 0,0 0-1,-1 0 1,0-1 0,-1 1 0,0-1 0,-1 0-1,0-1 1,0 0 0,-1 0 0,-1 0-1,0-1 1,0-1 0,0 1 0,-1-1 0,-1-1-1,1 0 1,-1 0 0,0-1 0,-1-1-1,1 0 1,-24 7 0,1-4 24,0-1 1,0-1-1,0-2 0,-35-1 1,-139-11 262,171 5-220,20 2-35,25 1 303,24 2-2433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30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1081 5920,'0'0'4313,"14"-8"-3560,-7 5-665,11-6 126,-1 0-1,0-2 0,-1 0 1,24-21-1,-7 1 54,-2-1 1,-2-2-1,-1-1 0,-1-2 1,38-70-1,30-72 1333,-95 178-1554,0 1 0,0-1 1,1 1-1,-1-1 0,0 1 1,0-1-1,0 1 0,0 0 0,0-1 1,0 1-1,0-1 0,0 1 1,0-1-1,0 1 0,0-1 0,0 1 1,0-1-1,0 1 0,0-1 1,0 1-1,0-1 0,-1 1 0,1-1 1,0 1-1,0 0 0,-1-1 1,1 0-1,-1-3 1056,10 1-704,-4 2-366,98-17 506,-91 17-477,1 1 1,0 0 0,0 0 0,0 1 0,-1 1 0,16 4-1,-23-4-42,0 0 0,0 0 0,-1 0-1,1 1 1,-1 0 0,0 0 0,1 0-1,-1 1 1,-1-1 0,1 1 0,0 0-1,-1 0 1,0 0 0,0 1 0,0-1-1,-1 1 1,1 0 0,-1-1 0,0 1-1,2 9 1,2 5 22,-2-1 1,0 1-1,-2-1 0,2 28 0,-5-9 58,-9 70-1,-1 18 336,11-125-426,0 0 0,0 0-1,0 1 1,0-1 0,0 0 0,0 1-1,0-1 1,0 0 0,0 0 0,0 1 0,0-1-1,0 0 1,0 0 0,0 1 0,0-1-1,0 0 1,0 1 0,1-1 0,-1 0 0,0 0-1,0 0 1,0 1 0,0-1 0,0 0-1,1 0 1,-1 1 0,0-1 0,0 0-1,0 0 1,1 0 0,-1 0 0,0 1 0,0-1-1,1 0 1,-1 0 0,0 0 0,0 0-1,1 0 1,10-6 156,11-18-3,-22 23-149,23-31 178,29-56 0,-31 50-69,28-37-1,-37 57-83,-11 15-29,1 0 1,0 0-1,0 0 1,0 0-1,0 0 0,1 0 1,-1 0-1,1 1 0,0-1 1,-1 1-1,1 0 0,6-4 1,-8 6-8,0 1 0,-1-1 0,1 0 0,0 0 0,-1 0 0,1 1 0,-1-1 0,1 0 0,-1 1 0,1-1 0,-1 1 1,1-1-1,-1 1 0,1-1 0,-1 1 0,1-1 0,-1 1 0,0-1 0,1 1 0,-1-1 0,0 1 0,0-1 0,1 1 0,-1 0 0,0-1 1,0 1-1,0 0 0,0 0 0,7 22 5,-7-21-3,8 44 4,-6-32 8,0-1 0,1 1-1,0-1 1,10 26 0,-12-38-13,0 1 0,0 0 0,0 0 0,0-1 1,0 1-1,1-1 0,-1 1 0,1-1 0,-1 1 0,1-1 0,-1 0 0,1 0 0,0 1 1,-1-1-1,1-1 0,0 1 0,0 0 0,0 0 0,0-1 0,2 1 0,0 0 2,-1-1 1,1 0-1,0 0 0,0 0 0,0 0 0,0-1 0,-1 0 0,1 0 0,7-2 0,0-2 6,-1 1 0,0-2 0,0 1 0,0-1 0,-1-1 0,10-8 0,-11 8 38,0-1 1,0 0-1,-1 0 1,0 0 0,-1-1-1,0 0 1,0 0-1,9-20 1,-14 17 39,-1 11-84,0 0 0,0 0 0,0 1 0,0-1 0,0 0 0,0 0 0,0 0 0,0 0 0,1 1 0,-1-1 0,0 0 0,1 0 0,-1 0 0,0 1 0,1-1 0,-1 0 0,2-1 0,-2 2 123,0-17-77,1 9-42,0 0 0,0 1 0,1-1 0,0 0 0,1 1 0,-1 0-1,7-12 1,6-17 27,3-19 49,-3 0 1,16-96-1,-28 122-75,1 2 42,-2 0 0,0 0 0,-2 0 0,-6-48 0,3 55-18,2 13-22,0 0 0,0 0 0,-1 1 0,0-1 0,-6-12 0,6 5-4,3 13-4,-1 1 1,0-1-1,0 0 0,0 1 0,0-1 1,0 0-1,0 1 0,0-1 0,0 0 1,-1 1-1,1-1 0,0 0 0,0 1 0,0-1 1,-1 1-1,1-1 0,0 1 0,-1-1 1,1 0-1,0 1 0,-1-1 0,-6 27 63,-11 107-64,-30 185 2,40-278-4,-101 418 4,92-400 27,-15 39 33,25-84-37,6-12-21,0 1-1,1-1 1,-1 0 0,0 1 0,0-1 0,1 1 0,-1-1-1,1 1 1,0-1 0,-1 1 0,1-1 0,0 3 0,0-3-2,0-1 1,0 1 0,0-1 0,0 1 0,0 0 0,0-1-1,-1 1 1,1-1 0,0 1 0,0-1 0,0 1 0,-1-1-1,1 1 1,0-1 0,0 0 0,-1 1 0,1-1 0,0 1-1,-1-1 1,1 0 0,-1 1 0,0-1 0,0-2 68,5-7-17,8-10-4,1 1 0,2 0 0,26-26 0,10-11 13,285-413 75,-297 403-129,40-89 0,-60 109 25,-2 0 1,-2-1-1,10-53 1,-25 95-30,5-27 26,-5 30-28,1 0 1,-1-1-1,0 1 0,0 0 0,0 0 0,0-1 0,0 1 1,0 0-1,-1 0 0,1-1 0,0 1 0,-1 0 1,1 0-1,0 0 0,-1 0 0,0 0 0,1-1 0,-2 0 1,-7 21 95,-1 12-72,2 0 1,1 1-1,-5 44 0,4 100 31,11-77 2,28 160 0,-28-243-52,0 1 0,2-1 0,0 1 0,1-1 0,0-1 0,16 28 0,-16-19-150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30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13136,'0'0'337,"18"-3"-336,301-36 582,-116 33 101,-172 6-475,1 3 0,-1 0 0,1 2 0,42 12 0,-73-17-272,0 1 0,0-1-1,0 0 1,0 0 0,1 1-1,-1-1 1,0 0 0,0 1-1,0-1 1,0 1 0,0 0 0,0-1-1,0 1 1,0 0 0,-1-1-1,1 1 1,0 0 0,0 0-1,-1 0 1,1 0 0,0 0-1,-1 0 1,1 0 0,-1 0 0,1 0-1,0 1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30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9440,'0'0'1424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32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0 480 5416,'0'0'5577,"11"-7"-5106,-8 5-433,9-5 111,0-1-1,-1 0 0,0-1 0,0 0 0,11-13 1,-1-5 239,-1 0 0,-2-1 0,-1-1 0,-1-1 0,-1-1 1,-2 0-1,12-40 0,-19 53-149,-2 7 79,0 0 0,-1-1 1,0 1-1,0-1 0,0-20 0,-8 89 798,1-34-1050,2 0-1,0 28 1,3-35-21,1 0-1,1 1 0,0-1 1,1 0-1,11 28 1,-12-38-30,-1-1-1,1 1 1,0-1 0,0 1 0,0-1 0,1 0-1,0 0 1,0-1 0,0 1 0,1-1 0,-1 0-1,1 0 1,0 0 0,0-1 0,0 0 0,1 0-1,-1 0 1,11 3 0,-12-5-2,0-1 1,0 0-1,-1 0 0,1 0 1,0 0-1,0-1 0,0 1 1,0-1-1,0 0 0,0 0 0,-1-1 1,1 1-1,-1-1 0,1 0 1,-1 0-1,1 0 0,-1 0 1,0 0-1,3-4 0,5-3 41,0-1-1,-1 0 1,-1-1-1,10-12 0,-4-2 68,0-1-1,-1 0 1,-2-1-1,12-37 1,21-46 439,-43 107-519,-1 0 0,1 1 0,-1-1-1,1 0 1,0 1 0,0 0 0,3-4 0,-4 6-32,-1-1 0,0 1 0,0 0 0,1 0 0,-1 0 0,0 0 0,0 0 0,1-1 0,-1 1 0,0 0 0,1 0 0,-1 0 0,0 0 0,0 0 0,1 0 0,-1 0 0,0 0 0,1 0 0,-1 0 0,0 0 1,1 0-1,-1 0 0,0 0 0,1 0 0,-1 1 0,0-1 0,0 0 0,1 0 0,-1 0 0,1 0 0,-1 1 2,1 1 0,0-1 0,0 0 0,-1 0 0,1 0 0,0 0 0,-1 0 0,1 1 0,-1-1 0,1 0 0,-1 3 0,3 20 36,0 0 0,-2-1 1,-1 1-1,-1 0 1,-6 36-1,4-36-27,-1 21 20,-3 0 0,-18 67 0,7-70-20,18-42-19,0 1-1,0-1 1,0 0 0,0 0 0,0 1 0,-1-1 0,1 0 0,0 0 0,0 0 0,0 1 0,0-1 0,-1 0-1,1 0 1,0 0 0,0 0 0,0 0 0,-1 1 0,1-1 0,0 0 0,0 0 0,-1 0 0,1 0-1,0 0 1,0 0 0,0 0 0,-1 0 0,1 0 0,0 0 0,-1 0 0,1 0 0,0 0 0,0 0 0,-1 0-1,1 0 1,0 0 0,0 0 0,0 0 0,-1 0 0,1 0 0,0 0 0,0-1 0,-1 1 0,1 0 0,0 0-1,0 0 1,0 0 0,-1-1 0,1 1 0,0 0 0,0 0 0,0 0 0,0-1 0,0 1 0,-1 0-1,1 0 1,0 0 0,0-1 0,0 1 0,0-1 0,-7-14 25,7 9-18,0-1 1,0 0 0,1 1-1,0-1 1,0 1 0,0-1-1,1 1 1,0-1 0,0 1-1,0 0 1,5-8-1,-1 2 10,1 1 0,0 0-1,1 0 1,16-17 0,-16 19-8,1 1 1,0 0-1,1 0 1,0 1-1,0 0 1,1 1-1,0 0 1,0 1-1,0 0 1,1 0-1,-1 2 1,18-5 0,-23 7-12,1 0 0,0 1 1,-1 0-1,1 0 1,0 0-1,-1 1 1,1 0-1,0 0 0,-1 0 1,1 1-1,-1 0 1,0 1-1,0-1 1,0 1-1,0 0 0,0 1 1,0-1-1,-1 1 1,0 0-1,0 1 1,0-1-1,0 1 0,-1 0 1,6 7-1,-8-10-32,-1 0 1,0 0-1,1 0 0,-1 0 0,0 0 0,0 1 0,0-1 0,0 0 0,0 1 1,-1-1-1,1 0 0,-1 1 0,0-1 0,1 1 0,-1-1 0,0 4 0,-7 13-3276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32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37 143 11952,'0'0'936,"-36"-60"-728,56 42-192,16 0 0,19-5-32,7-1 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33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 5224,'0'0'4998,"-4"11"-4303,-1 4-481,1 0 0,0 0-1,1 1 1,1 0 0,0 15 0,26 282 2416,-12-201-1940,0-4-18,8 122 2103,-20-230-2599,4-22 232,-2 15-2886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8:57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9648,'0'0'8259,"10"-2"-7669,1 0-400,-5 1-101,-1 0 0,1 0 0,-1 1 0,0 0-1,1 0 1,-1 0 0,1 1 0,-1-1 0,0 1 0,6 2 0,55 11 1114,0-3 0,135 6 0,-112-13-532,-5 1 193,0-3-1,99-11 0,-171 7-776,0 1 0,0-2 0,-1 0-1,1 0 1,-1-1 0,1 0 0,-1-1-1,0 0 1,-1-1 0,1 0 0,16-14-1,-2-4-3529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34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90 10248,'0'0'3976,"-10"-6"-3551,-29-16 6,38 22-420,1 0 1,0-1-1,0 1 1,-1 0-1,1 0 1,0-1-1,-1 1 1,1 0-1,0 0 1,-1 0-1,1 0 1,0 0 0,-1 0-1,1-1 1,0 1-1,-1 0 1,1 0-1,0 0 1,-1 0-1,1 0 1,0 0-1,-1 0 1,1 0-1,0 1 1,-1-1-1,1 0 1,0 0 0,-1 0-1,1 0 1,0 0-1,-1 0 1,1 1-1,0-1 1,-1 0-1,1 0 1,0 1-1,0-1 1,-1 0-1,1 0 1,0 1 0,0-1-1,0 0 1,-1 1-1,2 11 242,-1-10-180,1 3 4,0 1 1,0-1-1,1 0 0,-1 1 1,1-1-1,0 0 1,1 0-1,-1 0 0,1-1 1,0 1-1,0 0 0,1-1 1,-1 0-1,1 0 1,0 0-1,0 0 0,0-1 1,1 0-1,-1 1 1,1-1-1,0-1 0,0 1 1,0-1-1,0 0 0,6 2 1,5 0 61,0 0 0,1 0-1,0-2 1,0 0 0,0-1 0,33-2 0,-5-3 132,-1-3-1,1-1 1,44-15 0,129-51 625,-100 32-451,-81 28-276,30-9 136,-61 21-251,1 1 0,-1 0-1,1 0 1,0 0 0,0 1-1,-1 0 1,14 2 0,-18-2-137,1 1 0,-1 1 0,1-1 0,-1 0 1,1 1-1,-1-1 0,0 1 0,0-1 0,4 4 1,-3-2-1880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36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6728,'0'0'2954,"-1"13"-2350,25 295 1671,-15-231-1819,37 246 1290,-40-286-1539,26 112 1369,-50-326 1020,-11-86-1928,-8 75-76,12 66-108,23 117-465,1 0 1,1-1-1,-1 1 1,1 0-1,0-1 1,0 1-1,1-1 0,-1 1 1,1 0-1,0-1 1,1 1-1,-1 0 1,1 0-1,0 0 1,1 0-1,-1 0 0,1 1 1,0-1-1,0 1 1,0-1-1,0 1 1,1 0-1,0 0 0,0 1 1,0-1-1,0 1 1,1 0-1,-1 0 1,1 0-1,0 1 0,0 0 1,-1-1-1,2 2 1,-1-1-1,0 1 1,0-1-1,0 1 0,1 1 1,-1-1-1,1 1 1,-1 0-1,0 0 1,1 1-1,-1-1 1,0 1-1,10 3 0,-3 0 1,0 1 1,-1 0-1,0 1 0,1 0 0,-2 0 0,1 1 0,-1 1 0,14 13 0,-18-16-13,-1 0-1,0 1 1,0 0-1,0 0 1,-1 0-1,0 1 0,0-1 1,-1 1-1,0 0 1,0 0-1,0 0 1,-1 1-1,0-1 0,0 1 1,0 10-1,-2-3 20,-1 0-1,-1-1 0,0 1 1,-6 18-1,-4 31 66,12-52-84,0-1 0,0 1 1,1-1-1,1 1 0,0-1 0,0 0 1,5 12-1,32 77 16,-37-94-22,12 22 2,1-1 1,36 48-1,-35-55 8,-2 1-1,0 0 1,-1 1 0,-1 1 0,12 33 0,-22-50 2,0 0 1,-1 0-1,0 0 0,0 0 0,0 0 1,-1 0-1,0 7 0,0-10-5,-1 0 0,1-1-1,-1 1 1,0-1 0,1 1 0,-1 0-1,-1-1 1,1 0 0,0 1 0,0-1-1,-1 0 1,0 1 0,1-1 0,-1 0-1,0 0 1,0-1 0,0 1 0,-4 3-1,-7 2 12,0 0-1,-1 0 0,1-1 0,-1-1 1,-1 0-1,1-1 0,-1 0 1,-15 1-1,-3-1 31,-1-1 1,-50-3 0,63-1 14,0-1 0,1-2 0,0 0 1,-37-12-1,56 16-57,0-1 0,0 1 0,0 0 0,0-1 0,0 1 1,0 0-1,0-1 0,0 1 0,1-1 0,-1 0 0,0 1 0,0-1 0,0 0 0,1 1 0,-1-1 1,0 0-1,1 0 0,-1 0 0,0 0 0,1 1 0,-1-1 0,1-1 0,0 1-4,0 0-1,0 0 1,0 0-1,0 0 1,0 0-1,1 0 1,-1 0-1,0 0 1,1 0 0,-1 0-1,0 0 1,1 1-1,-1-1 1,1 0-1,0 0 1,-1 1-1,1-1 1,1-1-1,5-4-28,1 0-1,-1 1 1,17-9-1,-18 10-7,31-18-2997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37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0 109 7632,'0'0'2714,"11"-10"-2024,-5 3-556,2 1 1,-1-1 0,1 2-1,0-1 1,0 1 0,0 0-1,1 1 1,-1 0 0,1 0-1,18-5 1,20-2 388,1 2 0,-1 1 0,2 3 0,-1 2 0,73 4 1,128 31 705,-153-17-3162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39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445 723 5624,'0'0'3944,"-11"-1"-3268,7 1-610,-7-1 89,1 1-1,-1 0 1,1 1 0,-1 0 0,1 0-1,-16 5 1,-9 5 293,0 1 0,1 2-1,-62 34 1,85-41-327,0 0 0,0 0 1,1 1-1,0 0 0,0 1 0,1 0 1,0 1-1,1 0 0,0 0 0,0 1 0,1 0 1,1 0-1,0 0 0,-8 21 0,14-31-92,-1 0 0,1 0-1,-1 1 1,1-1 0,0 0-1,0 1 1,0-1 0,-1 0-1,1 1 1,0-1 0,1 0 0,-1 1-1,0-1 1,0 0 0,1 1-1,-1-1 1,0 0 0,1 0-1,-1 1 1,1-1 0,0 0 0,-1 0-1,3 2 1,-2-2-2,1 1 1,0-1-1,-1 0 1,1 0-1,0 0 1,0-1-1,0 1 0,0 0 1,0-1-1,0 1 1,0-1-1,0 0 1,0 1-1,2-1 1,6 0 44,0-1 1,0 0 0,0 0 0,0-1 0,12-3 0,-2-2 8,-1-1 1,0-1-1,-1 0 1,0-1-1,0-1 1,-1-1 0,-1 0-1,0-1 1,27-29-1,-25 22 24,0-1-1,-2-1 1,0 0-1,-2-1 1,-1-1-1,0 0 1,9-27-1,-19 40 1,0 0-1,0 0 1,-1-1-1,-1 1 0,0 0 1,-1-20-1,-1 26 168,-2 11-158,-1 15-28,1 4-51,1 0 0,1 0 1,1-1-1,2 1 0,0 0 0,2-1 0,0 1 1,2-1-1,10 28 0,-15-48-25,1 0 0,0 0 0,0-1 0,0 1 0,0-1 0,0 1 0,0-1 0,1 0 0,0 0 0,0 0 0,0 0 0,0-1 0,6 5 0,-7-6-5,0 0 0,0 0 0,0-1 0,0 1 1,1 0-1,-1-1 0,0 0 0,0 0 0,1 1 0,-1-1 0,0 0 0,0-1 0,1 1 0,-1 0 0,0-1 0,0 1 0,1-1 0,-1 0 0,0 0 0,0 1 0,0-2 1,0 1-1,0 0 0,3-2 0,6-5 24,0-1 1,-1-1-1,1 1 1,-2-1-1,14-18 1,34-61 101,-9 13 2,-24 40-60,-15 21-20,0 2 0,1-1-1,19-18 1,-29 31-49,1 0 0,-1 0 0,1 1 0,0-1 1,-1 1-1,1-1 0,0 0 0,0 1 0,0-1 0,-1 1 0,1 0 0,0-1 0,0 1 1,0 0-1,0 0 0,0-1 0,0 1 0,-1 0 0,1 0 0,0 0 0,1 0 1,-1 0-2,0 1 1,-1-1 0,1 0 0,-1 1 0,1-1 0,-1 1 0,1-1 0,-1 1 0,1-1 0,-1 1 0,1 0-1,-1-1 1,0 1 0,1-1 0,-1 1 0,0 0 0,1-1 0,-1 1 0,0 0 0,0 1 0,2 4 11,-2 0-1,1 1 1,-1-1 0,0 11 0,-21 192 223,20-200-209,0-6 0,0 1-1,1-1 1,-1 0-1,1 1 1,0-1 0,0 1-1,2 5 1,-1-9-17,0-1-1,0 1 1,0-1 0,0 1 0,-1-1 0,1 1 0,0-1 0,0 0 0,0 0 0,0 1 0,-1-1 0,1 0-1,1-1 1,42-55 125,35-40 55,-68 85-135,2 0 0,-1 0 0,2 1 0,-1 1 0,19-10 0,-30 18-43,0 1 0,1 0 0,-1 0 1,0 0-1,1 0 0,-1 0 0,1 0 0,0 1 0,-1-1 0,1 1 1,-1 0-1,1 0 0,3 0 0,-4 0-1,0 1 0,0 0-1,0-1 1,0 1 0,-1 0-1,1 0 1,0 0 0,-1 0 0,1 0-1,0 0 1,-1 1 0,1-1 0,-1 0-1,0 1 1,0 0 0,1-1 0,-1 1-1,1 2 1,7 13 45,-1 1 0,0 0 0,-2 1 0,7 26 0,-8-25-27,1 0-1,0 0 1,15 27-1,-20-45-27,1 1-1,0 0 1,0-1 0,0 1 0,0-1-1,0 0 1,0 1 0,0-1 0,1 0-1,-1-1 1,1 1 0,0 0 0,-1-1-1,1 1 1,0-1 0,0 0 0,0 0-1,0 0 1,0 0 0,0-1 0,0 1 0,0-1-1,0 0 1,1 0 0,-1 0 0,0 0-1,0 0 1,0-1 0,0 1 0,0-1-1,0 0 1,0 0 0,3-2 0,6-1 9,0-2 1,-1 1 0,0-2-1,0 1 1,-1-1 0,18-16 0,0-3 15,-1-1 0,-1-2 0,-1 0 0,-2-2 0,31-52 0,-38 43-3,-16 40-24,0 0 0,0 0-1,0 0 1,0 0 0,0 1 0,0-1 0,0 0-1,0 0 1,-1 0 0,1 0 0,0 0 0,0 0 0,0 0-1,0 0 1,0 0 0,0 0 0,0 0 0,0 0-1,-1 0 1,1 0 0,0 0 0,0 0 0,0 0 0,0-1-1,0 1 1,0 0 0,0 0 0,0 0 0,0 0 0,-1 0-1,1 0 1,0 0 0,0 0 0,0 0 0,0 0-1,0 0 1,0 0 0,0 0 0,0-1 0,0 1 0,0 0-1,0 0 1,0 0 0,0 0 0,0 0 0,0 0-1,0 0 1,0 0 0,0-1 0,0 1 0,0 0 0,0 0-1,0 0 1,0 0 0,0 0 0,0 0 0,0 0-1,0 0 1,0-1 0,0 1 0,-10 7 18,-10 14-6,0 0 0,1 1 0,-26 42 0,-36 80 31,75-131-47,-15 33-33,19-43 32,1 1 1,0 0-1,0-1 1,1 1 0,-1 0-1,1 0 1,0 0-1,0-1 1,0 1-1,1 6 1,-1-10 2,0 1 0,1-1 1,-1 1-1,0-1 0,0 0 0,1 1 0,-1-1 1,0 1-1,0-1 0,1 0 0,-1 1 0,0-1 0,1 0 1,-1 0-1,1 1 0,-1-1 0,0 0 0,1 0 1,-1 1-1,1-1 0,-1 0 0,1 0 0,-1 0 1,1 0-1,-1 0 0,1 0 0,-1 0 0,1 0 1,-1 0-1,1 0 0,-1 0 0,1 0 0,-1 0 1,0 0-1,1 0 0,-1 0 0,1-1 0,-1 1 1,1 0-1,-1 0 0,1 0 0,0-1 0,20-12-8,-6 1 7,-1-1-1,0-1 1,-1 0 0,0 0-1,-2-1 1,15-24 0,50-103-12,-63 114 13,9-17 22,-2 0 0,-3-2 1,14-55-1,-24 69-5,-1-1 0,-1 0 1,-2 1-1,-2-1 1,-3-44-1,0 54-5,1 6-1,0 0 0,-2 0 1,0 1-1,-8-28 1,11 44-11,-1-1 1,1 1 0,-1-1 0,1 1-1,-1 0 1,0-1 0,1 1-1,-1 0 1,0 0 0,0 0 0,0-1-1,0 1 1,0 0 0,0 0 0,-3-1-1,4 2 0,-1 0-1,0-1 1,1 1 0,-1 0-1,1 0 1,-1 0-1,0 0 1,1 0-1,-1 0 1,1 1 0,-1-1-1,0 0 1,1 0-1,-1 0 1,1 0-1,-1 1 1,1-1 0,-1 0-1,1 1 1,-1-1-1,1 0 1,-1 1-1,1-1 1,-1 1 0,0 0-1,-2 4-3,-1-1 0,1 1-1,0 0 1,1 0 0,-1 1 0,-2 9-1,-5 16-2,3 1-1,0 0 1,2 0-1,1 0 1,1 40-1,4-25 3,2-1 0,1 0 0,13 49 0,-9-59 5,2-1 0,1-1 0,25 54 0,-28-73-17,-1 0 1,2-1-1,0-1 1,1 0-1,0 0 1,0 0 0,2-1-1,0-1 1,0 0-1,17 11 1,-23-18-42,0-1 0,0 0 0,0-1 1,0 0-1,1 0 0,-1 0 1,8 1-1,5-1-2727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40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1146 6016,'0'0'2536,"14"-5"-2116,12-4-154,0-1 1,-1-1-1,-1-1 0,43-29 1,-44 22-26,-2-1 1,0-1 0,-1-1 0,-1-1 0,26-40-1,67-135 1097,-65 105-494,37-108 0,-68 154-545,-1-1 0,-3-1 0,-2 0 0,5-68 1,-14 106-186,0 1 0,-2-1 0,1 0 0,-1 0 1,-4-16-1,5 27-108,0-1 0,0 1 0,0 0 1,0 0-1,0 0 0,0 0 0,0-1 1,0 1-1,0 0 0,0 0 0,0 0 0,0-1 1,0 1-1,0 0 0,0 0 0,0 0 0,0 0 1,0-1-1,0 1 0,0 0 0,-1 0 1,1 0-1,0 0 0,0-1 0,0 1 0,0 0 1,0 0-1,0 0 0,-1 0 0,1 0 1,0 0-1,0-1 0,0 1 0,0 0 0,-1 0 1,1 0-1,0 0 0,0 0 0,0 0 0,0 0 1,-1 0-1,1 0 0,0 0 0,0 0 1,0 0-1,-1 0 0,1 0 0,0 0 0,0 0 1,0 0-1,-1 0 0,1 0 0,0 0 1,0 0-1,0 1 0,0-1 0,-1 0 0,1 0 1,0 0-1,0 0 0,0 0 0,-9 14 197,8-11-197,-21 40 160,3 2 0,1 0 0,2 1-1,-13 62 1,17-46 25,3 0 0,-3 120 0,18-63 42,-4-106-196,0-1 0,0 1 0,2 0 1,-1-1-1,2 0 0,-1 0 0,8 12 0,-11-22-22,1 1-1,-1-1 1,1 1-1,-1-1 0,1 0 1,0 0-1,0 0 1,0 0-1,1 0 1,-1 0-1,0 0 0,1-1 1,-1 1-1,1-1 1,-1 0-1,1 0 0,0 0 1,-1 0-1,1 0 1,0 0-1,0-1 0,0 1 1,-1-1-1,5 0 1,-2 0 3,0-1 0,0 0-1,0-1 1,0 1 0,0-1 0,0 0 0,0 0 0,-1 0 0,1-1 0,-1 1 0,1-1 0,4-5 0,25-23 63,-1-2 1,-2 0-1,44-63 1,-13 16 184,-63 97 313,-10 27-498,3-8-5,4-17-48,1-1 1,1 1 0,1-1-1,1 1 1,0 0-1,5 29 1,-4-40-17,1 0 0,1-1 1,-1 1-1,1-1 0,0 1 0,1-1 1,7 13-1,-8-16-7,1 0 0,-1 0-1,1 0 1,-1-1 0,1 1 0,0-1 0,1 0 0,-1 0 0,1-1 0,-1 1 0,1-1 0,0 0-1,5 2 1,-9-3-1,1-1 1,-1 1-1,1-1 0,-1 0 0,0 1 0,1-1 0,-1 0 0,1 0 0,-1 0 1,1 0-1,-1 0 0,1 0 0,-1 0 0,0 0 0,1-1 0,-1 1 0,1 0 1,-1-1-1,0 1 0,1-1 0,1-1 0,-2 1 1,0 0 0,0-1 0,0 1 0,0 0 0,-1 0 0,1-1 0,0 1 0,-1 0 0,1-1 0,-1 1 0,0-1 0,1 1 0,-1-1 0,0 1 0,0 0 0,0-1 0,0-2 0,-1-4 12,0 0 1,-1-1 0,1 1-1,-2 0 1,1 0 0,-5-9-1,-7-8 33,0 1 0,-2 0-1,-1 2 1,-1-1 0,0 2 0,-27-22-1,44 42-43,0 0-1,0 0 0,0-1 1,0 1-1,0 0 0,0 0 0,0 0 1,0-1-1,0 1 0,1 0 1,-1-1-1,0 1 0,0-2 0,2 2-3,-1 0-1,1 0 1,-1 1-1,1-1 0,-1 1 1,1-1-1,0 0 0,-1 1 1,1-1-1,0 1 0,0 0 1,-1-1-1,1 1 0,0-1 1,0 1-1,-1 0 0,1 0 1,0-1-1,0 1 1,0 0-1,0 0 0,-1 0 1,1 0-1,0 0 0,0 0 1,0 0-1,1 1 0,129 0 64,-85 2-47,59-5 1,-73-2-7,61-15 0,-77 15-12,0-2 1,0 1 0,0-2 0,-1 0 0,22-15 0,-35 21-11,1-1 0,0-1 0,-1 1 1,0 0-1,1-1 0,-1 1 0,0-1 0,0 0 0,0 0 1,-1 1-1,1-1 0,-1 0 0,3-6 0,-4 7-9,1 0 0,-1 0-1,0-1 1,0 1 0,0 0 0,0 0-1,0 0 1,0 0 0,0-1-1,-1 1 1,1 0 0,-1 0 0,1 0-1,-1 0 1,0 0 0,0 0-1,0 0 1,0 0 0,0 1 0,0-1-1,-1 0 1,-1-2 0,-13-10-2897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40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1 293 11256,'0'0'1216,"93"-35"-944,-15 5-168,25-8 16,12 6 8,8-3-8,4 11 48,-6 2-8,-7 0-24,-3 4 0,-14 0-104,-10 0 16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42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 7432,'0'0'7504,"5"14"-6956,83 161 753,-18-62-463,32 60 188,-69-116-405,2-1 0,71 85-1,-99-131-405,-2-5 789,2-17-353,14-42-414,12-24-68,4 16-26,2 2-1,75-87 0,-10 13 37,-15 18 115,-83 108-245,-5 7-36,0 0 1,0 0-1,0 0 0,0 0 1,0 0-1,0-1 1,-1 1-1,1 0 0,0 0 1,-1-1-1,1 1 0,-1-1 1,1 1-1,-1 0 1,0-1-1,0-2 0,-8 4 81,-70 16-53,21-4-31,-69 5 0,-316-22-26,378 2-12,18-1 0,-50-10 1,57 7 9,31 6 20,1 0-21,14 4-22,3 0 15,35 14-474,-31-12-2203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42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7232,'0'0'6481,"18"-1"-6017,308 0 1584,-246-2-1598,308 6 1626,-336-2-1553,5 0-2806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43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125 268 9144,'0'0'3088,"-2"11"-2543,-5 51 128,1 72-1,9 75 292,-1-131-618,4 46 733,24 145 0,-26-252-625,-4-17-445,0 0-1,0 0 1,0 0-1,1 0 1,-1-1-1,0 1 1,0 0-1,0 0 1,0 0-1,0 0 1,0 0-1,0 0 1,0 0-1,0 0 1,0 0 0,0 0-1,0 0 1,0 0-1,0 0 1,0 0-1,0 0 1,1 0-1,-1 0 1,0 0-1,0 0 1,0 0-1,0 0 1,0 0-1,0 0 1,0 0-1,0 0 1,0 0-1,0 0 1,0 0-1,0 0 1,1 0-1,-1 0 1,0 0-1,0 0 1,0 0-1,0 0 1,0 0-1,0 0 1,0 0-1,0 0 1,0 0-1,0 0 1,0 0-1,0 0 1,0 0-1,0 0 1,0 0-1,0 1 1,1-1-1,-1 0 1,0 0-1,0 0 1,0 0-1,0 0 1,0 0 0,0 0-1,0 0 1,0 0-1,0 0 1,0 0-1,0 0 1,0 1-1,0-1 1,5-30 474,10-115 247,-3-178 0,-37 54 78,11 150-469,12 104-286,1 0 0,1 0 0,1 0-1,0 0 1,1-1 0,0 2 0,1-1 0,7-20 0,-7 28-29,0 0-1,0 0 1,0 0 0,1 0 0,0 1 0,0 0 0,1 0 0,0 0 0,0 0-1,1 1 1,-1 0 0,1 0 0,0 0 0,0 1 0,1-1 0,-1 2 0,1-1-1,11-4 1,0 3 13,1 0 0,0 1 0,0 0 0,0 2 0,1 1 0,-1 0 0,0 1 0,1 1 0,-1 1 0,0 0 0,30 9 0,-44-10-28,-1 1-1,1 0 1,0 0-1,0 0 0,-1 1 1,1 0-1,-1 0 1,0 0-1,0 0 1,0 0-1,0 1 0,-1 0 1,1 0-1,-1 0 1,4 6-1,-4-4-1,0 1-1,0 0 1,-1 0 0,0 0-1,0 0 1,0 1 0,-1-1-1,0 0 1,0 1 0,-1 8-1,-1 4 7,-1-1 0,-1 1 0,-1-1 0,0 0 0,-1 0 0,-2 0 0,-12 27 0,4-15 6,-1-1 0,-2 0-1,-31 39 1,32-48 15,0-1 1,-1-1-1,-1-1 0,-1-1 0,0 0 1,-38 22-1,43-28 72,15-11-103,0 0-1,0 0 0,0 0 1,0 0-1,0 0 1,-1 0-1,1 0 0,0 0 1,0 0-1,0 0 1,0 0-1,0 0 0,0 0 1,0 0-1,0 1 0,0-1 1,0 0-1,0 0 1,0 0-1,0 0 0,-1 0 1,1 0-1,0 0 1,0 0-1,0 1 0,0-1 1,0 0-1,0 0 1,0 0-1,0 0 0,0 0 1,0 0-1,0 0 1,0 1-1,0-1 0,1 0 1,-1 0-1,0 0 0,0 0 1,0 0-1,0 0 1,0 0-1,0 0 0,0 1 1,0-1-1,0 0 1,0 0-1,0 0 0,0 0 1,0 0-1,1 0 1,-1 0-1,0 0 0,0 0 1,26-1 215,-5 0-201,-13 0-8,52-1 51,1 2 0,105 15-1,-161-14-57,0 0 1,0 0-1,1 1 0,-1-1 0,0 2 0,0-1 0,-1 0 0,1 1 1,-1 0-1,8 5 0,-10-6-2,0 1 1,0-1-1,0 1 1,0-1-1,0 1 0,0 0 1,-1 0-1,1 0 1,-1 0-1,0 0 0,0 0 1,0 0-1,0 0 1,-1 0-1,1 0 1,-1 0-1,0 1 0,0-1 1,0 4-1,-1 2 0,-1 0 0,0 0 0,0 0 1,-1-1-1,0 1 0,0-1 0,-1 0 0,0 0 0,-8 12 0,-4 2 12,-34 38 1,26-36 28,0-1 1,-1-1 0,-1-1 0,-1-1 0,-1-2-1,-1-1 1,0-1 0,-1-1 0,-1-2 0,0-1-1,-1-1 1,0-2 0,-43 7 0,25-9-83,-70 3 1,114-12-3222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48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0 761 5920,'0'0'5890,"14"-13"-5482,88-95 215,84-127 514,-79 93-554,-106 140-575,31-36 385,-2-1-1,-2-2 0,44-84 0,-69 111 66,-5 11-87,-3 9-187,-5 14-109,1 0 0,0 0 0,2 1 0,0 0 0,2 0 0,-6 37 0,10-43-56,-1 0 0,2 0 1,0-1-1,1 1 0,1 0 0,0-1 1,1 1-1,0-1 0,1 0 0,11 26 0,-11-33-7,-1 0 0,1-1 0,1 1 0,-1-1 0,1 0 0,0-1 0,1 1 0,-1-1 0,1 0 0,0 0 0,0-1 1,1 1-1,7 3-1,-9-6-1,-1 0 0,0-1 0,1 1 0,-1-1 0,1 0 0,-1 0 0,1 0 0,0-1 0,-1 0 0,1 0 0,0 0-1,-1 0 1,1-1 0,-1 0 0,1 0 0,0 0 0,-1 0 0,0-1 0,1 1 0,-1-1 0,0 0 0,7-5-1,3-4 35,1-1-1,-2 0 0,1-1 0,-2-1 0,0 0 1,-1 0-1,18-30 0,55-124 419,-58 109-196,-15 41-79,-5 16-46,0 12-33,-3 7-70,-1 0 0,0-1 0,-1 1 0,-1 0 0,-4 31 0,-19 82 62,19-112-84,-20 71 45,21-78-38,-1-1-1,-1 0 0,0-1 1,0 1-1,-1-1 1,-9 12-1,14-20-17,0 0-1,0 0 0,1 0 1,-1 0-1,0-1 1,0 1-1,0 0 0,0-1 1,0 1-1,0 0 0,0-1 1,0 1-1,0-1 0,0 0 1,0 1-1,0-1 1,-1 1-1,1-1 1,1-1-1,-1 1 1,0 0 0,1 0 0,-1 0 0,1 0-1,-1 0 1,1-1 0,-1 1 0,1 0 0,-1-1-1,1 1 1,-1 0 0,1-1 0,-1 1-1,1 0 1,-1-1 0,1 1 0,0-1 0,-1 1-1,1-1 1,0 1 0,-1-2 0,0 0 7,0 0 0,1 0 0,-1 0 0,1 0 1,-1 0-1,1 0 0,0 0 0,0 0 0,0 0 0,0 0 0,0 0 1,0 0-1,0 0 0,1-1 0,-1 1 0,1 0 0,1-3 0,2-2 10,0-1 0,0 1-1,1 0 1,0 0 0,0 0-1,0 1 1,1 0 0,0 0-1,1 0 1,-1 1 0,11-7 0,-7 6-4,1 1 1,0 0-1,0 0 1,1 1 0,0 1-1,-1 0 1,22-3 0,256-18 6,-270 24-838,-15 0-1317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01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1456 7136,'0'0'8338,"-11"-3"-8012,4 0-259,3 1-38,0 1 0,0-1 0,0 1 0,0 0 0,-8-1 0,10 2-16,0 0 1,1 0-1,-1 0 0,1 0 0,-1 0 0,1 0 0,-1 1 0,1-1 0,-1 1 0,1-1 0,-1 1 1,1-1-1,0 1 0,-1 0 0,1 0 0,0 0 0,0 0 0,-1 0 0,1 0 0,0 0 0,0 0 1,0 0-1,0 1 0,-1 1 0,-4 7 56,0 1-1,1 0 1,0 0 0,1 1 0,0-1 0,0 1-1,1 0 1,1 0 0,0 0 0,1 1 0,0-1 0,1 0-1,2 19 1,-1-22-27,1 1-1,0-2 1,1 1-1,-1 0 1,2 0 0,-1-1-1,1 0 1,1 0-1,-1 0 1,1 0-1,0 0 1,1-1 0,0 0-1,0 0 1,1-1-1,0 0 1,0 0 0,14 9-1,-14-11-2,0-1 0,0 0 1,1 0-1,-1-1 0,1 1 0,-1-2 0,1 1 1,0-1-1,-1 0 0,1-1 0,0 1 0,0-2 0,0 1 1,-1-1-1,1 0 0,0-1 0,-1 0 0,1 0 1,11-5-1,-1-1 77,1-1 1,-2-1 0,1-1-1,-1 0 1,-1-1-1,21-19 1,-30 25-59,-1-1 0,0 0 0,0 0 0,0-1-1,-1 1 1,0-1 0,0-1 0,6-15 0,-9 20-29,-1-1-1,1 1 1,-1 0-1,0 0 1,-1-1-1,1 1 1,-1 0-1,0-1 1,0 1-1,0 0 1,-1-1-1,1 1 1,-1 0-1,0 0 1,0-1-1,-1 1 1,1 0-1,-1 0 1,0 0-1,0 0 1,-3-4-1,1 2 23,0 0-1,-1 1 1,0-1-1,0 1 1,0 0-1,0 0 1,-1 1-1,0-1 1,0 1-1,0 0 1,0 1-1,0 0 1,-1 0-1,0 0 1,1 1-1,-1 0 1,-10-2-1,-47-2 402,64 6-436,-1 0 0,0 0 0,1 0 0,-1-1 0,0 1 0,1 0 0,-1 0 0,0 0 0,1 0 0,-1 0-1,0 1 1,0-1 0,1 0 0,-1 0 0,0 0 0,1 1 0,-1-1 0,1 0 0,-1 0 0,0 1 0,0 0 0,19 7 109,6-2-95,0-1 1,0-1-1,0-2 0,0 0 0,1-1 0,-1-1 0,0-2 0,1 0 0,41-10 1,-41 5 4,1-1 0,-1-2 0,0 0 0,0-1 0,-2-2 0,1 0 0,-2-2 0,0 0 0,0-2 0,20-20 0,-14 9 45,-2-1 1,-1-1 0,-1-1 0,-2-2 0,-1 0-1,22-47 1,-29 47 2,-2-1 0,-1-1 0,-1 0 0,-2 0 0,-2-1-1,3-61 1,-8 62 41,-1 1 0,-2-1-1,-8-47 1,10 81-112,0-1 0,-1 1 0,1 0 0,0 0 1,0-1-1,-1 1 0,1 0 0,-1-1 0,0 1 0,1 0 1,-1 0-1,0 0 0,-1-2 0,2 3-9,0 0-1,-1 0 1,1 0 0,0 0 0,-1 0 0,1 0-1,0 0 1,-1 0 0,1 0 0,0 0-1,0 0 1,-1 0 0,1 0 0,0 0-1,-1 1 1,1-1 0,0 0 0,0 0 0,-1 0-1,1 0 1,0 1 0,0-1 0,-1 0-1,1 0 1,0 1 0,0-1 0,-1 0-1,1 0 1,0 1 0,0-1 0,0 0-1,0 0 1,-1 1 0,-16 42 53,14-31-51,-23 68 4,-27 155 1,12 90-110,41-322 99,-14 192-83,13-152 46,2 0 0,9 64 0,-9-102 33,-1 0 0,1 0 0,0-1 0,1 1-1,-1 0 1,1-1 0,0 1 0,4 6 0,-5-10 4,1 1 0,-1-1 0,0 0 0,1 0 0,-1 1 0,1-1 0,0 0 0,-1-1 0,1 1 0,0 0 0,0 0 0,-1-1 0,1 1 0,0-1 0,0 1 0,0-1 0,0 0 0,0 0 0,-1 0 0,1 0 0,0 0 0,0 0 0,3-1 0,4-1 3,0 0 1,0-1 0,0 0 0,0 0-1,0-1 1,-1 0 0,0 0 0,1-1-1,7-6 1,69-60 26,-82 68-29,40-39 19,-2-1 0,-3-3 0,48-70 0,83-162 89,-166 273-106,59-105 110,-5-3-1,-5-3 0,52-168 1,-84 216-40,2 0 63,-3-1 0,11-83 0,-29 146-117,0-1 22,-1 0 0,1-1 0,-1 1 0,0 0 0,-2-13 1,2 20-39,0-1 1,0 1-1,0 0 1,0 0-1,0 0 1,0 0-1,0 0 1,0-1-1,0 1 1,-1 0-1,1 0 1,0 0-1,0 0 1,0 0-1,0 0 1,0 0-1,0-1 1,0 1-1,0 0 1,0 0-1,0 0 1,-1 0-1,1 0 1,0 0-1,0 0 1,0 0 0,0 0-1,0 0 1,0 0-1,-1 0 1,1 0-1,0 0 1,0 0-1,0 0 1,0 0-1,0 0 1,-1 0-1,1 0 1,0 0-1,0 0 1,0 0-1,0 0 1,0 0-1,0 0 1,-1 0-1,1 0 1,0 0-1,-9 7 39,-6 13-10,0 11 2,1 2 1,-13 46-1,12-34-15,-74 279 53,19 6-41,61-285-28,-39 260 21,1-3 81,43-284-92,0 0 1,-9 24-1,11-37 6,-1 0 0,1 0 0,-1 0 0,1-1-1,-1 1 1,-1-1 0,1 0 0,-1 0 0,1 0-1,-1 0 1,0 0 0,-8 5 0,63-63 236,-32 38-230,95-76 127,-101 83-135,1 1 1,-1 0 0,2 1 0,-1 0-1,1 2 1,0-1 0,20-3-1,-31 8-14,1 1-1,-1 0 0,1 0 0,-1 0 1,1 0-1,-1 1 0,1-1 0,-1 1 1,1 0-1,-1 1 0,0-1 0,0 1 0,0 0 1,0 0-1,0 0 0,0 0 0,4 4 1,7 6 7,-1 1 0,24 27 0,10 9 0,-35-38-9,5 5 0,1-1 0,0-1 0,29 15 0,-42-26 0,1 0 0,-1 0 0,1 0 0,0-1 0,0 0 0,0-1 0,0 0 0,0 0 0,0 0 0,0-1 0,0 0 0,0 0 0,0-1 0,0 0 0,14-3 0,-10 0 11,1-1-1,-1 0 1,0 0-1,0-1 0,-1-1 1,0 1-1,0-2 1,-1 0-1,1 0 1,-2 0-1,1-1 1,11-16-1,-14 16 2,1-1 0,-1 1 0,-1-1 0,0-1 0,0 1 0,-1-1 0,-1 1 0,1-1 0,-2-1 0,0 1 0,0 0 0,-1 0 0,0-20 0,-1 30-6,0 0 0,0 0 0,0 0 0,-1 0 0,1-1 0,0 1 0,0 0 0,-1 0 0,1 0 0,-1 0 0,1 0 0,-1 0 0,0 0 0,1 0 0,-1 0 0,0 1 0,0-1 0,1 0 0,-1 0 0,0 0 0,0 1 0,-2-2 0,3 2-4,-1 0 1,0 0 0,0-1-1,0 1 1,0 0-1,0 0 1,0 0 0,0 0-1,0 1 1,1-1-1,-1 0 1,0 0 0,0 0-1,0 1 1,0-1 0,1 1-1,-1-1 1,0 0-1,0 1 1,0-1 0,1 1-1,-1 0 1,0-1 0,1 1-1,-1-1 1,1 1-1,-1 0 1,1 0 0,-1-1-1,1 1 1,-1 0-1,0 1 1,-6 9-7,1 1-1,0 1 1,1-1 0,0 1-1,0 0 1,2 0-1,-5 26 1,7-33 2,1 0-1,-1 0 1,1 0-1,0 0 1,1 0-1,-1 0 1,1 0-1,1 0 1,-1 0 0,1 0-1,0 0 1,0-1-1,1 1 1,-1-1-1,1 1 1,1-1-1,-1 0 1,1 0-1,-1-1 1,9 8-1,-8-9 4,0 0-1,0-1 0,0 1 0,0-1 0,0 0 0,0-1 1,1 1-1,-1-1 0,1 0 0,-1 0 0,8 1 0,7-1 17,30-1-1,-12-1 11,-9 3-5,1 0 1,-1 2-1,0 1 1,0 2-1,-1 0 1,0 2 0,0 1-1,-1 1 1,38 22-1,-9-5 127,72 27-1,-107-47-90,-18-7-50,0 0 0,1 0 0,-1-1 0,0 1 0,1 0 0,-1-1 0,1 1 0,-1-1 0,0 0 0,1 0 0,-1 0 0,1 0 1,-1 0-1,1 0 0,-1-1 0,1 1 0,-1-1 0,0 0 0,1 0 0,-1 0 0,0 0 0,2-1 0,-2 0-261,0 0 0,0 1 0,-1-1 1,1 0-1,-1 0 0,0 0 0,1 0 0,-1 0 0,0-1 0,0 1 1,0 0-1,0-1 0,-1 1 0,1 0 0,-1-1 0,1 1 0,-1-1 1,0 1-1,0-4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48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59 11152,'0'0'1104,"-66"-40"-1064,60 32-8,8 2-232,14 2-8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50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1 370 5824,'0'0'3841,"12"-2"-3406,-10 1-415,7 0 77,0-1-1,0 0 1,-1-1 0,1 0-1,-1 0 1,1-1 0,-1 0-1,0 0 1,13-11-1,15-16 565,0-1 0,-2-2 0,48-63 0,-70 81-434,0 2 142,-1-1-1,0-1 1,-1 1 0,-1-2-1,10-21 1,-38 85 635,10-27-874,1 0 0,1 0 0,-6 28 0,12-42-113,0-1 0,1 1 1,-1 0-1,1-1 1,0 1-1,0 0 1,1-1-1,0 1 0,0-1 1,0 1-1,1-1 1,0 1-1,0-1 0,0 0 1,0 0-1,1 0 1,6 9-1,-8-13-7,0 1-1,1-1 1,-1 1-1,1-1 1,0 0-1,-1 0 1,1 1-1,0-1 1,0 0-1,0 0 1,0-1 0,0 1-1,0 0 1,0-1-1,0 1 1,0-1-1,0 0 1,0 1-1,0-1 1,0 0-1,0 0 1,0-1-1,0 1 1,0 0-1,0-1 1,0 1 0,0-1-1,0 1 1,0-1-1,0 0 1,0 0-1,0 0 1,2-2-1,8-4 26,-1-1 0,0 0-1,-1-1 1,11-10 0,-10 8 4,10-10 80,29-38-1,8-8 173,-57 67-290,18-15 174,-19 15-170,1-1-1,-1 1 1,1 0 0,-1 0-1,1 0 1,-1 0 0,1 0-1,-1 0 1,1 0 0,-1 0-1,1 0 1,-1 0 0,1 1-1,-1-1 1,0 0 0,1 0-1,-1 0 1,1 1 0,-1-1 0,1 0-1,-1 0 1,0 1 0,1-1-1,-1 0 1,1 1 0,-1-1-1,0 0 1,1 1 0,-1-1-1,0 1 1,0-1 0,1 1-1,-1-1 1,0 0 0,0 1-1,0-1 1,0 1 0,0-1-1,1 1 1,-1-1 0,0 1-1,0-1 1,0 2 0,5 23 110,-1 1-1,2 42 1,1 7 134,-1-58-112,-6-17-133,0 0 1,0 1-1,0-1 0,0 0 1,1 0-1,-1 0 0,0 0 1,0 0-1,0 1 0,1-1 1,-1 0-1,0 0 1,0 0-1,0 0 0,1 0 1,-1 0-1,0 0 0,0 0 1,1 0-1,-1 0 1,0 0-1,0 0 0,1 0 1,-1 0-1,0 0 0,0 0 1,0 0-1,1 0 0,-1 0 1,0 0-1,0 0 1,1 0-1,-1-1 0,0 1 1,3-2 27,-1-1 0,1 1 0,-1-1-1,0 0 1,0 1 0,3-6 0,1-1-17,27-35 296,71-74-1,-102 116-294,1 0 0,-1-1 0,1 1 0,-1 0 0,1 0 0,0 0 0,0 1 0,0-1 0,0 1 0,0-1 0,1 1 0,-1 0 0,0 0 0,0 1 0,1-1 0,-1 1 0,1-1 0,-1 1 0,0 0 0,1 0 0,-1 1 0,1-1 0,-1 1 0,0 0 0,1-1 0,-1 1 0,0 1 0,5 2 0,6 3 21,-1 1-1,0 1 1,-1 1 0,0 0-1,11 12 1,-4-4-3,-13-12-20,0 1 0,-1 0 0,0 0 0,0 0 0,0 1 0,-1 0 0,-1 0 0,6 14 0,1 4 16,2 12-44,-11-23-3058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50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11352,'0'0'1120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51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1 156 5016,'0'0'5914,"0"-11"-5316,3-35-28,-2 44-524,-1 0-1,1 0 0,-1 0 1,1 0-1,0 0 1,0 0-1,0 1 0,0-1 1,0 0-1,0 0 0,0 1 1,1-1-1,-1 1 1,0-1-1,1 1 0,-1 0 1,1 0-1,0-1 1,-1 1-1,4-1 0,2-2 114,5-5 144,2 1-1,-1 0 1,1 2-1,28-11 1,-34 14-174,0 1-1,1 0 1,-1 0 0,1 1-1,0 0 1,-1 1 0,1 0-1,0 0 1,-1 0 0,12 3-1,-15-1-65,0 0 0,0 0 1,-1 0-1,1 0 0,-1 1 0,1 0 0,-1 0 0,0 0 1,0 0-1,-1 1 0,1 0 0,-1-1 0,1 1 0,-1 0 1,0 1-1,-1-1 0,1 1 0,-1-1 0,0 1 0,0 0 1,2 8-1,3 10 114,-2 0 1,0 0 0,1 32 0,-4-39-72,-1-2-33,4 31 411,18 79 0,-21-118-423,0-1 0,0 1-1,1 0 1,0-1 0,0 1 0,0-1 0,1 0-1,-1 0 1,1-1 0,1 1 0,-1-1 0,0 0-1,7 5 1,-7-7-35,-1 1 0,1-1-1,0 0 1,-1 0 0,1 0 0,0-1 0,0 0-1,0 1 1,1-1 0,-1-1 0,0 1-1,0 0 1,1-1 0,-1 0 0,0 0 0,0 0-1,1-1 1,-1 0 0,8-1 0,2-3-2685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51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870 1 10656,'0'0'1320,"-11"4"-1028,-17 8-168,-1 1 0,2 2 0,0 0 1,-34 27-1,-456 377 2488,433-349-1945,72-60-538,3-2 45,0 0-1,0-1 1,-1 0 0,0-1 0,-16 8-1,27-18 334,8-9-219,8-9-2545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52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1 460 6520,'0'0'5209,"2"-11"-4596,14-50 179,2 1 1,3 1-1,2 1 0,3 0 0,41-66 0,-66 121-727,1 0-1,1 0 0,-1 1 1,0-1-1,1 0 0,-1 1 1,1-1-1,3-1 0,-6 4-46,1-1-1,0 1 0,0 0 0,0-1 0,0 1 1,-1 0-1,1 0 0,0 0 0,0 0 1,0 0-1,0-1 0,0 2 0,-1-1 1,1 0-1,0 0 0,0 0 0,0 0 0,0 1 1,0-1-1,-1 0 0,1 0 0,0 1 1,0-1-1,-1 1 0,1-1 0,0 1 0,0-1 1,-1 1-1,1 0 0,-1-1 0,1 1 1,0 0-1,-1-1 0,1 1 0,-1 0 0,0 0 1,1-1-1,0 3 0,5 11 68,0 0 1,0 0-1,-1 1 0,-1 0 1,0 0-1,2 25 0,4 17 83,-3-28-84,-5-16-37,0 0-1,1-1 0,1 1 1,0 0-1,1-1 0,1 0 1,6 12-1,-10-22-286,0 0 1,-1 0-1,1 0 1,0-1-1,0 1 1,0-1-1,1 1 0,-1-1 1,4 2-1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57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454 1157 4120,'0'0'8461,"-13"-5"-8192,-43-15 3,49 19-215,1-1-1,-1 1 0,0 0 0,1 1 0,-1-1 1,0 1-1,0 1 0,1-1 0,-1 1 1,0 0-1,1 1 0,-1 0 0,1 0 1,0 0-1,-10 5 0,-1 2 110,0 2 1,1-1-1,-24 22 1,20-15-9,2 0 0,0 2 0,1 0 0,-18 27 0,24-30-54,1 0 1,1 1 0,0 0-1,2 0 1,0 1 0,-8 28-1,14-42-71,0 0-1,1 0 1,-1 1 0,1-1-1,0 0 1,0 1-1,0-1 1,0 0-1,1 1 1,0-1 0,2 7-1,-2-9-17,0 0 1,0 0-1,0-1 0,0 1 0,0 0 0,0-1 0,1 1 1,-1-1-1,1 0 0,-1 1 0,1-1 0,0 0 1,-1 0-1,1 0 0,0 0 0,0 0 0,0 0 0,0-1 1,0 1-1,0-1 0,0 1 0,0-1 0,0 0 0,0 1 1,0-1-1,0 0 0,3-1 0,4 0 13,0 0 0,0-1 0,-1 0 1,1-1-1,-1 1 0,0-2 0,0 1 0,0-1 0,0 0 0,10-8 0,10-8 54,33-31 0,-57 47-76,49-43 96,-3-2 0,49-61 1,-78 84-62,-2-2 1,-1 0-1,0-1 1,-3-1-1,0-1 1,16-51-1,-18 38 26,-2-2 0,-2 1 0,-2-1 0,-1-1-1,-3 1 1,-5-80 0,-2 99-10,-1 0 0,-1 0-1,-1 0 1,-2 1 0,0 0 0,-2 1-1,0 0 1,-27-40 0,37 63-47,0 0 1,-1 0-1,1 0 0,-1 0 1,0 1-1,1-1 1,-1 0-1,0 1 0,0-1 1,0 1-1,0 0 1,0 0-1,0 0 1,0 0-1,0 0 0,-4-1 1,5 2-8,-1 0 0,0 0 1,1 0-1,-1 0 0,1 1 1,-1-1-1,1 0 0,-1 1 0,1-1 1,-1 1-1,1 0 0,0-1 1,-1 1-1,1 0 0,0 0 0,-1 0 1,1 0-1,0 0 0,0 0 1,0 0-1,0 0 0,0 1 1,0-1-1,0 0 0,-1 3 0,-4 8 1,0 1 0,0 1 0,2-1 0,-1 0 0,2 1 0,-3 15 0,0 1-1,-4 25-1,2 0-1,3 0 1,2 0 0,3 0-1,2 1 1,2-1-1,3 0 1,18 71 0,-19-102 35,1-1 0,1 1 0,1-1 0,1-1 0,1 0 0,1 0 0,18 24 0,-23-39 47,1-1 1,0 0 0,0 0 0,0 0 0,1-1-1,9 4 1,-14-7-51,0-1 0,0 0 0,0 0 0,1 0 0,-1-1 0,0 1 0,0-1 0,0 0 0,1 0 0,-1-1 0,0 1 0,0-1 0,0 0 0,5-2 0,10-3 129,30-14-1,-39 16-109,1-1-6,0-1 1,0-1-1,-1 1 1,0-2-1,0 1 1,0-1-1,-1-1 0,-1 0 1,1 0-1,-1 0 1,-1-1-1,0 0 1,0-1-1,-1 0 0,0 0 1,-1 0-1,0-1 1,-1 1-1,0-1 1,3-24-1,-4 21 9,0 5 49,-2-1 0,2-20 0,-3 31-103,0-1 1,0 1-1,0 0 1,0 0-1,0-1 1,0 1 0,0 0-1,0 0 1,0 0-1,0-1 1,0 1-1,0 0 1,0 0 0,0 0-1,0-1 1,0 1-1,0 0 1,-1 0-1,1 0 1,0 0 0,0-1-1,0 1 1,0 0-1,0 0 1,0 0-1,-1 0 1,1 0-1,0-1 1,0 1 0,0 0-1,-1 0 1,1 0-1,0 0 1,0 0-1,0 0 1,0 0 0,-1 0-1,1 0 1,0 0-1,0 0 1,-1 0-1,1 0 1,0 0-1,0 0 1,0 0 0,-1 0-1,1 0 1,0 0-1,0 0 1,0 0-1,-1 0 1,1 0 0,0 0-1,0 0 1,0 0-1,-1 1 1,1-1 2,-1 1 0,0-1 1,1 0-1,-1 1 0,1-1 1,-1 1-1,1 0 0,-1-1 0,1 1 1,-1-1-1,1 1 0,-1 0 1,1-1-1,0 1 0,-1 0 0,1-1 1,0 2-1,-12 58-2,-3 36-42,14-87 35,1 1 0,0 0-1,0-1 1,1 1 0,0-1 0,1 0 0,4 17 0,-4-21 4,0 0 0,1 0 0,-1 0 0,1 0 0,0-1 0,0 1 0,0-1 0,0 0 0,1 0 0,0 0 0,0 0 0,0-1 1,7 5-1,-7-6 4,-1 0 1,1 0-1,0 0 1,1-1-1,-1 1 1,0-1 0,0 0-1,1-1 1,-1 1-1,0-1 1,1 0-1,-1 0 1,1 0 0,-1 0-1,0-1 1,8-1-1,3-3 20,0 0 0,-1-1 0,0 0 0,0-1-1,-1-1 1,1 0 0,18-16 0,-10 6 34,-1-2 1,-1 0 0,20-28 0,-31 38-1,-1-1 1,-1 0 0,0 0-1,0 0 1,-1-1 0,8-22-1,-13 33-51,-1 0 0,0 0 0,0 0 0,0 0 0,1 1 0,-1-1 0,0 0 0,0 0 0,0 0 0,0 0 0,0 0 0,-1 0 0,1 0 0,0 0 0,0 0 0,-1 1 0,1-1 0,0 0 0,-1 0 0,1 0 0,-1 1 0,1-1 0,-1 0 0,1 0 0,-1 1 0,1-1-1,-1 0 1,0 1 0,0-1 0,1 1 0,-1-1 0,0 1 0,0-1 0,1 1 0,-1 0 0,0-1 0,0 1 0,0 0 0,-1-1 0,-4 0 13,0 1-1,0-1 0,0 1 1,0 0-1,-7 1 1,-3 0-18,46-13 38,-7 3-21,-11 4-10,-1 1 1,1 0-1,0 1 1,19-3-1,-28 5-9,0 1-1,0 0 0,0 0 0,1 0 0,-1 1 0,0-1 0,0 1 0,0-1 0,0 1 0,0 0 0,0 0 0,0 1 0,0-1 0,-1 1 0,1-1 0,0 1 1,-1 0-1,1 0 0,-1 0 0,0 0 0,1 0 0,2 5 0,1 1-10,-1 1-1,0 0 1,0 0-1,-1 0 1,0 0-1,-1 0 1,3 13 0,9 70-10,-12-63 61,10 39 0,-12-64-32,0 0 0,0 0 0,0 0 0,1 0 0,-1 0 0,1-1 0,0 1 0,0 0 0,1-1 0,-1 1 0,1-1 0,-1 0 0,1 0 0,0 0 0,0 0 0,1 0 0,-1-1 0,0 0 0,1 1 0,0-1 0,-1 0 0,1-1 0,0 1 0,0-1 0,0 1 0,0-1 0,0-1 0,0 1 0,0 0 0,1-1 0,-1 0 0,0 0 0,7-1 0,10-2 10,0-1 0,1-1 0,-2-1 0,1-1 0,-1-1 0,0-1 0,0 0 0,-1-2 0,-1 0 0,1-1 0,19-17 0,-30 21-3,0 0-1,-1 0 1,0 0 0,0-1-1,-1 0 1,0-1 0,8-16-1,-11 21-4,-1-1 0,0 1 0,0 0 0,0-1 0,-1 0 0,0 1 0,0-1 1,0 0-1,-1 0 0,0 1 0,0-1 0,0 0 0,-1 0 0,1 1 0,-2-1 0,-1-7 0,2 12-10,0 0 1,1 0-1,-1 0 1,0 0-1,0-1 0,-1 2 1,1-1-1,0 0 1,0 0-1,0 0 1,0 0-1,-1 1 0,1-1 1,0 1-1,-1-1 1,1 1-1,-1-1 1,1 1-1,0 0 0,-1 0 1,1 0-1,-1 0 1,1 0-1,-1 0 1,1 0-1,-1 0 0,1 0 1,0 1-1,-1-1 1,1 0-1,-2 2 1,-3-1-2,-1 1 0,1 0 0,-1 1 1,1 0-1,-7 4 0,5-3 4,0 1 0,1 0-1,0 1 1,0-1 0,1 1-1,-1 0 1,1 1 0,0 0-1,1 0 1,0 0 0,0 1-1,0-1 1,1 1 0,-6 17-1,5-8 11,3-10 6,0-1 1,0 1-1,0 0 1,0 12-1,2-17-17,0 1 0,0-1-1,1 0 1,-1 0 0,0 0 0,1 0 0,0 0-1,-1 1 1,1-1 0,0 0 0,0-1-1,0 1 1,0 0 0,0 0 0,1 0 0,-1-1-1,1 1 1,-1 0 0,4 2 0,4 3-6,-1-1 0,1 1 0,1-2 0,-1 1 0,15 5 0,-17-9 2,0 0 0,-1 0 1,1-1-1,0 0 0,0 0 0,0-1 1,0 1-1,0-2 0,13-1 0,13-5 2,0-2 0,0-2 0,56-26 0,-60 25 0,3-2 0,-1-1 0,53-34 0,-66 37 3,0 2 0,22-10 0,-13 7 6,-17 8-8,1-1 1,-1 1 0,1 1 0,0 0 0,1 1 0,-1 0-1,24-3 1,-5 3-33,-18 0 41,-12 3-7,0 0-1,0 0 0,0-1 0,0 1 0,0 0 0,0 0 0,-1 0 0,1 0 1,0-1-1,0 1 0,0 0 0,0 0 0,0 0 0,0 0 0,0-1 0,0 1 1,0 0-1,-1 0 0,1 0 0,0 0 0,0 0 0,0-1 0,0 1 0,0 0 1,-1 0-1,1 0 0,0 0 0,0 0 0,0 0 0,0 0 0,-1 0 1,1 0-1,0 0 0,0 0 0,0 0 0,-1 0 0,1 0 0,0 0 0,0 0 1,0 0-1,-1 0 0,1 0 0,0 0 0,0 0 0,0 0 0,0 0 0,-1 0 1,-7 0 10,0 1 1,0-1 0,-1 1 0,1 1 0,0 0 0,0 0 0,0 0 0,-7 4 0,1-1 0,0 1 0,1 0 1,0 1-1,0 0 0,0 1 1,1 1-1,-15 13 0,23-18-9,1-1-1,0 1 0,-1 0 1,1 0-1,1 0 0,-1 1 1,1-1-1,-1 1 0,1-1 0,0 1 1,-1 5-1,3-6-3,-1-1 0,1 1 0,0 0 0,0 0 0,0-1 0,0 1 0,1 0-1,-1-1 1,1 1 0,0-1 0,0 1 0,0-1 0,1 1 0,-1-1 0,1 0 0,0 1 0,2 2 0,1 0 1,0-1 1,0 0 0,0 0 0,0 0 0,1 0-1,0-1 1,0 0 0,0 0 0,1-1 0,-1 1 0,1-1-1,0-1 1,0 0 0,0 1 0,0-2 0,0 1 0,0-1-1,0 0 1,0-1 0,1 0 0,-1 0 0,0 0-1,1-1 1,-1 0 0,12-4 0,13-4 25,0-2 0,-1-1 1,-1-2-1,0 0 0,-1-2 0,48-35 0,-57 35-5,0-1-1,-1-1 0,-1-1 0,0 0 1,-2-1-1,0-1 0,-1-1 0,-2 0 1,14-29-1,4-24 28,-3-1-1,-4-1 1,28-157 0,-42 178-4,-3 0 1,-3 0 0,-1 0-1,-3 0 1,-15-110 0,14 163-50,1 0 1,-1 1 0,1-1 0,-1 0 0,0 1-1,0-1 1,0 1 0,-3-5 0,4 7 1,0 0 0,0-1 0,0 1-1,-1 0 1,1 0 0,0 0 0,0 0 0,-1-1 0,1 1 0,0 0 0,-1 0 0,1 0 0,0 0 0,0 0 0,-1 0 0,1 0 0,0 0 0,-1 0 0,1 0-1,0 0 1,-1 0 0,1 0 0,0 0 0,0 0 0,-1 0 0,1 0 0,0 0 0,-1 0 0,-12 13-7,6-3-1,0 0 0,1 1-1,1 0 1,0 0 0,0 1 0,-4 20 0,-13 79-55,17-82 53,-7 69-21,4 0-1,4 1 0,4-1 1,5 1-1,23 132 0,-25-210 35,11 55 18,-12-68-17,1-1 0,-1 1 1,2 0-1,-1-1 0,1 1 0,0-1 0,5 7 0,-7-12 2,-1-1 0,0 1 1,1-1-1,-1 0 0,1 1 1,0-1-1,-1 0 0,1 0 1,0 0-1,0 0 0,0 0 0,-1-1 1,1 1-1,0 0 0,0-1 1,0 0-1,0 1 0,0-1 1,0 0-1,0 0 0,0 0 0,0 0 1,0 0-1,0-1 0,0 1 1,0-1-1,0 1 0,0-1 1,0 0-1,0 1 0,0-1 0,1-1 1,8-4 19,-1-1 0,0 1-1,0-2 1,10-9 0,-14 12-25,16-17 48,-1-1 1,-1 0 0,-2-1 0,18-31 0,-31 49-32,-4 4-12,0 0 0,0 1 0,0-1 0,0 0-1,1 1 1,-1-1 0,1 0 0,-1 1 0,1 0 0,0-1 0,0 1 0,-1 0 0,1 0 0,0 0 0,0 0 0,4-1-1,-5 2-1,0 1 0,0-1-1,0 0 1,0 0 0,0 1 0,0-1-1,0 1 1,0-1 0,0 1-1,0-1 1,0 1 0,0 0-1,0 0 1,0-1 0,0 1-1,0 0 1,-1 0 0,1 0-1,0 0 1,-1 0 0,1 0-1,0 0 1,-1 0 0,0 0-1,1 0 1,-1 0 0,1 0-1,-1 0 1,0 0 0,0 0 0,0 2-1,12 49 29,-9-33-3,2 0-1,10 30 0,-13-44-19,1 0 0,-1 0 0,1 0 0,0-1 0,0 1 0,0-1 0,1 1 0,-1-1 0,1 0 0,0-1 0,0 1 0,1-1 0,8 6 1,-9-7-4,-1-1 1,0 0-1,0 0 1,1 0 0,-1 0-1,1-1 1,-1 0-1,0 1 1,1-1 0,-1 0-1,1-1 1,-1 1 0,1 0-1,-1-1 1,0 0-1,7-2 1,3-2 24,1-1 0,20-12 0,-24 12-8,14-10 37,0 0-1,-1-1 0,23-25 1,-28 26 33,-17 15-86,0 0 0,0 0 1,0 0-1,0 1 0,0-1 1,0 0-1,0 0 0,0 1 1,0-1-1,0 0 0,0 1 1,1-1-1,-1 1 0,0 0 0,0-1 1,1 1-1,1 0 0,-2 0-3,-1 1-1,1 0 0,-1-1 0,1 1 1,-1 0-1,1-1 0,-1 1 1,1 0-1,-1 0 0,1 0 0,-1-1 1,0 1-1,0 0 0,1 0 0,-1 0 1,0 0-1,0 0 0,0 0 0,0 0 1,0-1-1,0 1 0,0 0 1,-1 2-1,1 0-2,0 1 1,1 0-1,-1-1 1,1 1 0,0 0-1,0-1 1,0 1-1,0-1 1,0 1-1,1-1 1,0 1-1,-1-1 1,1 0-1,1 0 1,-1 0 0,0 0-1,1 0 1,-1-1-1,1 1 1,0-1-1,0 1 1,0-1-1,0 0 1,0 0-1,0-1 1,1 1 0,-1-1-1,1 1 1,-1-1-1,1 0 1,0 0-1,-1-1 1,1 1-1,4-1 1,-3 1 2,-1-1 0,0 0 0,1 0 1,-1-1-1,0 1 0,0-1 0,1 0 0,-1 0 1,0 0-1,0-1 0,0 0 0,0 1 0,0-1 0,-1 0 1,1-1-1,-1 1 0,1-1 0,-1 0 0,0 0 1,0 0-1,0 0 0,0 0 0,0 0 0,-1-1 1,0 0-1,0 1 0,0-1 0,0 0 0,2-7 0,-2 6 1,-1-1 0,-1 1 0,1-1 0,-1 1-1,1 0 1,-2-1 0,1 1 0,-1-1 0,1 1-1,-1 0 1,-1 0 0,1-1 0,-1 1 0,0 0-1,0 0 1,-1 0 0,1 1 0,-6-8-1,6 10 1,0 0-1,0 1 0,0-1 0,-1 1 0,1 0 0,0 0 0,0 0 0,-1 0 0,1 0 0,-1 0 0,1 0 0,-1 1 0,1 0 0,-1-1 0,0 1 0,1 0 0,-1 0 0,1 0 0,-1 0 0,1 1 1,-1-1-1,0 1 0,-3 1 0,-2 1 1,0-1 0,0 1 0,1 0 1,-1 1-1,1 0 0,-9 6 0,3-1-26,9-7 15,0 1 0,0-1-1,0 1 1,0 0-1,1 0 1,-1 0-1,1 0 1,0 1-1,0-1 1,-5 7-1,8-10 8,0 0 0,0 1 0,0-1-1,0 0 1,0 0 0,0 0 0,1 0 0,-1 1-1,0-1 1,0 0 0,0 0 0,0 0 0,0 0-1,0 1 1,0-1 0,0 0 0,0 0 0,0 0-1,0 0 1,1 0 0,-1 0 0,0 1 0,0-1-1,0 0 1,0 0 0,0 0 0,0 0 0,1 0-1,-1 0 1,0 0 0,0 0 0,0 0 0,0 0-1,1 0 1,-1 1 0,0-1 0,0 0 0,0 0-1,0 0 1,1 0 0,-1 0 0,0 0 0,0-1-1,0 1 1,0 0 0,1 0 0,-1 0 0,0 0-1,0 0 1,12-3-3,-8 2 1,51-17-23,0-2 0,63-34 0,-34 15 20,-55 26 16,-6 2 1,-1 1-1,1 0 1,1 2-1,-1 1 1,49-7-1,-70 13-5,0 1 0,1 0-1,-1 0 1,1 0-1,-1 0 1,0 1-1,1-1 1,-1 0-1,0 1 1,1 0-1,-1 0 1,0-1-1,0 1 1,0 1-1,0-1 1,0 0-1,0 0 1,3 3-1,-3-1 3,0-1 0,0 1-1,0 0 1,0 0-1,-1 0 1,1 0 0,-1 0-1,0 0 1,0 0-1,0 0 1,0 0 0,0 4-1,0 9 32,0 0 0,-1 0 0,-1 0 0,-4 24 0,3-29-14,-1 4 26,-1 1 0,-8 23 0,-2 5 116,14-43-163,0-1-1,0 0 0,0 0 0,0 0 0,-1 0 0,1 1 0,0-1 0,0 0 0,0 0 0,0 0 1,0 0-1,0 1 0,0-1 0,0 0 0,0 0 0,0 0 0,0 1 0,0-1 0,0 0 0,0 0 1,0 0-1,0 1 0,0-1 0,0 0 0,0 0 0,0 0 0,0 1 0,0-1 0,0 0 1,1 0-1,-1 0 0,0 0 0,0 1 0,0-1 0,0 0 0,0 0 0,0 0 0,1 0 0,-1 0 1,0 1-1,8-7 55,7-12-4,-2-6 6,-8 16-16,-1 0-1,1 0 1,1 0 0,-1 0-1,9-8 1,-12 15-33,0-1-1,0 0 1,1 1-1,-1-1 1,0 1 0,0 0-1,1 0 1,-1 0 0,1 0-1,-1 0 1,1 0 0,0 1-1,-1-1 1,1 1 0,-1-1-1,1 1 1,0 0 0,-1 0-1,1 1 1,0-1 0,-1 0-1,1 1 1,3 1 0,7 3 12,0 1 0,0 1 1,-1 0-1,0 1 0,0 0 1,-1 0-1,19 19 0,12 9 4,-29-27-338,25 22 340,-18-9-5148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58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 13560,'0'0'1504,"15"-68"-1536,-3 50 16,4 0-112,4 2 16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58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1 148 9536,'0'0'1320,"72"-12"-872,-3-7-136,22-3 0,9-2 112,-1 0 8,-12 8 0,-9 8 8,-7-2-16,-9 4 0,-5 4-272,-9-2 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15:39:58.5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13056,'0'0'520,"18"-63"-496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01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10448,'0'0'1528,"18"-1"-904,232-1 1448,356-13 2313,-587 13-4214,-1 0-1,20-5 1,-11-2-2515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1:43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37 4312,'0'0'15559,"1"10"-15263,0 13-140,-1-1 0,-1 1 0,-4 27 0,-19 80 358,6-38-257,-62 460 883,78-537-1082,-1 11 127,-9 34 1,10-52-102,-1-1 0,0 1 0,0 0 0,0-1 0,-1 0 0,0 1 0,-1-1 0,-6 7 0,11-13-73,0-1-1,-1 0 0,1 1 0,0-1 1,0 0-1,0 1 0,0-1 0,-1 0 1,1 0-1,0 1 0,0-1 0,-1 0 1,1 0-1,0 0 0,-1 1 0,1-1 1,0 0-1,-1 0 0,1 0 0,0 0 1,-1 0-1,1 1 0,0-1 0,-1 0 1,1 0-1,0 0 0,-1 0 0,1 0 1,0 0-1,-1 0 0,1 0 0,0 0 1,-1 0-1,1-1 0,0 1 0,-1 0 1,1 0-1,0 0 0,-1 0 0,1 0 1,0-1-1,-1 1 0,1 0 0,0 0 1,0 0-1,-1-1 0,1 1 0,0 0 1,0-1-1,0 1 0,-1 0 0,1-1 1,-8-22 357,6 16-360,-7-32 134,1 0 0,2-1 0,-1-43 1,6-125 196,1 188-299,1-51 108,4-1-1,13-70 1,-13 115-121,1 0 0,2 1-1,0-1 1,2 2 0,1-1 0,0 1 0,2 1-1,21-30 1,-25 44-29,-1 1 1,1 0-1,0 0 0,1 1 1,0 0-1,1 1 0,-1 0 1,1 1-1,1 0 0,-1 1 0,1 0 1,0 0-1,0 1 0,0 1 1,0 0-1,1 1 0,-1 1 1,1-1-1,0 2 0,-1 0 0,1 0 1,0 1-1,-1 1 0,1 0 1,-1 1-1,0 0 0,1 1 1,16 8-1,-18-5 4,0 1 0,-1 0 0,1 1 0,-2 0 0,1 1 0,14 18 1,-19-22-2,3 7 3,1 0 0,-2 1 1,0 0-1,-1 0 0,0 0 0,-1 1 0,0 0 1,2 17-1,-4-22 6,0 10 2,-1 0 0,0-1 0,-2 1 1,0 0-1,-5 30 0,3-19 11,-22 170 85,17-163-56,-1-1-1,-2 0 1,-19 43 0,26-75-36,1 0 1,-1 0 0,-1 0 0,1-1-1,-1 1 1,0-1 0,0 0 0,0 0 0,0 0-1,-1-1 1,1 1 0,-1-1 0,0 0 0,0-1-1,0 1 1,-8 2 0,-7 2 78,-1-1-1,-40 6 1,47-10-65,-70 8 197,53-7-125,1 1 1,-34 10-1,39-9-53,21-5-48,-1 1 0,0 0-1,1 0 1,-1 0-1,1 1 1,0 0-1,-1-1 1,-5 5-1,7-2-65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1:46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1 877 5824,'0'0'7273,"13"-8"-6497,35-20 389,84-65-1,-111 75-824,18-15 620,-1-1 1,53-64-1,-58 63-164,-24 26-123,0 0 1,12-17-1,-18 12 142,-4 14-781,1-1 0,0 1 0,0-1 0,0 1-1,0-1 1,0 1 0,0-1 0,0 1 0,0-1 0,0 1-1,0-1 1,0 1 0,0-1 0,0 1 0,0-1 0,1 1-1,-1-1 1,0 1 0,0-1 0,0 1 0,1 0 0,-1-1-1,0 1 1,1-1 0,-1 1 0,0 0 0,1-1 0,-1 1-1,0 0 1,1-1 0,-1 1 0,1 0 0,0-1 0,-1-1 975,4 7-361,2 7-616,-1 0 0,-1 0-1,0 1 1,-1 0 0,-1-1 0,3 27 0,-4-30-24,3 27 9,7 46 3,-9-73-18,1 0-1,-1 0 1,1 0-1,1 0 1,0 0-1,8 12 1,-11-20 2,0 1 0,0 0 0,0-1 0,0 0 0,1 1 0,-1-1 0,0 0 0,1 0 0,0 0 0,-1 1 0,1-2 0,-1 1 0,1 0 0,0 0 0,0 0 0,-1-1 0,1 1 0,0-1 1,0 0-1,2 1 0,-1-1 2,0 0 0,1-1 0,-1 1 0,1-1 0,-1 1 0,0-1 0,0 0 0,1-1 0,-1 1 0,4-3 0,2-1 15,0-1-1,0-1 1,0 1 0,-1-2 0,11-11 0,-10 9 43,-2 0 1,12-20 0,10-13 197,-22 32-208,-2 6 299,4 14-140,-8-8-215,1 0 7,1 3 5,1-1 0,-1 1 1,1-1-1,0 0 1,7 4-1,-9-6-9,0 0 0,1-1 0,-1 1 1,1 0-1,-1-1 0,1 0 0,-1 1 0,1-1 0,-1 0 0,1 0 0,-1-1 1,1 1-1,3-1 0,0-1 0,-1 0 0,0 0 0,0 0 0,0-1 0,-1 1 0,1-1 0,0 0-1,-1 0 1,0-1 0,0 0 0,0 1 0,4-6 0,7-10 25,19-28 1,-26 36-19,18-28 41,0-2 0,-3 0 0,-1-1 1,-2-2-1,22-71 0,-39 104 10,0 0 0,-1 0 0,0 0 0,0-20-1,-2 34-53,-1-1 0,0 1-1,1-1 1,-1 1-1,0-1 1,0 0-1,-1 0 1,-1 4-1,-5 10 3,-7 31 0,-11 65-1,-6 23 40,-22 83-21,6-24-123,22-100 203,46-123 47,7-15-119,1 1-1,2 1 0,2 2 1,2 1-1,1 2 0,47-39 1,103-94 149,-137 124-110,-26 22 2,0-1-1,-1-1 0,-2-1 0,-1 0 0,-1-1 0,-1-1 0,-2-1 0,0 0 0,-3-1 1,0 0-1,11-60 0,-22 72 108,-5 15-86,-2 12-58,-1 8-19,0 1 0,1 1-1,-7 26 1,3-8-9,-9 20-29,3 0 0,3 1 0,-13 95 0,15 212-403,12-363-154,2-5 389,1-14 166,3-18-4296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1:46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15376,'0'0'690,"13"2"-396,64 10 585,82 26 0,-97-16-354,-38-12-103,1-2-1,-1 0 0,1-2 1,44 6-1,-67-12-359,1 1 0,-1-1 0,1 0 0,0-1 1,-1 1-1,1 0 0,-1-1 0,1 1 0,3-2 0,2-6-2654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1:46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13360,'0'0'976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1:53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29 4720,'0'0'13399,"1"11"-12959,6 54 494,-3 97-1,-7-121-661,-1 41 623,-23 123 1,10-112-144,12-55-205,-2 0 1,-21 64-1,23-78-297,4-16 106,-3-27-236,0-83 98,3 44-110,2 0 20,2 0 0,12-59-1,-6 49-36,-4 21-4,3 0 1,1 1 0,3 0-1,22-56 1,-30 92-59,1 1 1,-1-1-1,2 1 0,-1 0 0,1 1 0,1 0 1,-1 0-1,14-12 0,-15 15-2,1 1 0,0 0 0,0 1-1,1-1 1,-1 1 0,1 0 0,-1 1 0,1-1 0,0 1-1,0 1 1,0-1 0,0 1 0,12 0 0,-9 1-2,0 0 0,1 1 0,-1 1 0,0-1 0,0 2 0,0-1 0,0 1 0,-1 1 0,1 0 0,-1 0 0,0 1 0,0 0 0,0 1 0,12 10 0,-9-6-14,-1 1 0,0 0 1,-1 1-1,0 0 0,-1 0 1,0 1-1,-1 1 0,0-1 0,6 16 1,41 122 7,-49-127-16,0 1 0,-2-1 0,0 1-1,0 34 1,-4-44-3,0 15 5,0 0 0,-2 0 0,-1 0-1,-9 37 1,10-60 7,-1-1-1,0 0 1,0 0 0,0 0-1,-1-1 1,0 1-1,0-1 1,0 0 0,-1 0-1,0 0 1,0-1-1,0 0 1,0 0 0,-1 0-1,1 0 1,-1-1 0,-7 3-1,-8 3 45,-1 0 0,0-2-1,-36 8 1,21-7 6,-26 5-9,-82 30 0,142-42-237,-49 16 253,30-15-3828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1:56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1 926 6928,'0'0'7080,"10"-2"-6487,-4 1-490,0 0 2,0 0 0,0-1-1,0 1 1,0-1 0,0 0 0,-1 0 0,1-1 0,-1 0 0,0 0-1,1 0 1,6-7 0,-3 3 151,15-14 869,-1 0 0,-1-1 0,-1-1 0,36-51 0,-54 67-785,0 0-1,0 0 0,-1 0 0,0-1 0,0 1 0,-1 0 1,1-1-1,-2 1 0,1-10 0,-1 16-305,0 0 1,1 0-1,-1 0 0,1 0 0,-1 0 1,1 0-1,-1 0 0,1 0 0,0 0 1,0 0-1,-1 0 0,1 0 0,0 1 0,0-1 1,0 0-1,0 0 0,2 0 0,20-13 66,-16 11-28,-5 2-62,3-3 9,-1 1-1,1 0 0,0 1 1,1-1-1,-1 1 0,0 0 1,1 1-1,-1-1 1,1 1-1,-1 0 0,8 0 1,-12 1-18,0 0-1,0 0 1,0 1 0,0-1-1,0 0 1,0 1 0,0-1-1,0 1 1,0-1 0,0 1-1,0 0 1,0-1 0,0 1-1,-1 0 1,1 0 0,0-1-1,-1 1 1,1 0 0,0 0-1,-1 0 1,1 0 0,-1 0-1,1 0 1,-1 0 0,0 0-1,1 1 1,6 31-36,-7-30 29,4 30-24,-2 39 0,-3-44 28,2-1 1,8 51 0,-8-76 6,-1 1 0,1-1 0,0 0 0,-1 1 1,1-1-1,0 0 0,1 0 0,-1 1 0,0-1 0,1 0 0,-1 0 0,3 3 0,-2-5-1,-1 1 0,0 0-1,0 0 1,0-1 0,1 1-1,-1 0 1,0-1 0,1 0 0,-1 1-1,0-1 1,1 0 0,-1 1 0,1-1-1,-1 0 1,0 0 0,1 0 0,-1 0-1,1-1 1,-1 1 0,0 0 0,1-1-1,1 0 1,5-2 15,0 0-1,0 0 0,0-1 1,0-1-1,-1 1 0,1-1 1,-1 0-1,-1-1 0,12-11 1,0-3 58,27-43-1,-5 6 47,-11 12-42,-22 33-33,0 0 0,1 0-1,13-14 1,-7 17 24,-14 9-68,0 0-1,1 0 0,-1 0 1,0 0-1,0 0 0,0-1 1,1 1-1,-1 0 0,0 0 1,0 0-1,1 0 0,-1 0 1,0 0-1,0 0 0,1 0 1,-1 0-1,0 0 0,0 0 1,0 0-1,1 0 0,-1 0 1,0 0-1,0 0 0,1 0 1,-1 0-1,0 0 0,0 1 1,1-1-1,-1 0 0,0 0 1,0 0-1,0 0 0,1 0 0,-1 0 1,0 1-1,0-1 0,0 0 1,0 4 9,0 26 60,5 34 0,-4-55-68,0-1 0,1 0-1,0-1 1,0 1 0,1 0 0,0-1-1,0 1 1,1-1 0,6 10-1,-9-16 2,0 0 0,0 0-1,-1-1 1,1 1-1,0 0 1,0-1 0,0 1-1,0 0 1,0-1-1,0 1 1,0-1 0,0 1-1,0-1 1,0 0-1,0 0 1,1 1 0,-1-1-1,0 0 1,0 0-1,0 0 1,0 0-1,0 0 1,0 0 0,1 0-1,-1-1 1,0 1-1,0 0 1,0-1 0,0 1-1,0 0 1,0-1-1,0 1 1,0-1 0,0 0-1,0 1 1,1-2-1,13-5 158,12 0 377,-14-4-247,-7 8-283,0-1-1,0 0 1,-1-1-1,1 1 1,-1-1 0,0 0-1,0 0 1,-1 0-1,5-7 1,6-11 50,11-25 0,-13 24-5,24-47 142,-4-2 1,-3-1 0,39-146-1,-68 213-182,8-30 96,1 1-1,26-61 1,-38 107-86,1 1-1,-1 20 1,1-12-22,-15 179-55,-48 221 0,58-391-100,-32 143 155,3-60-3991,29-99 3214,0 0 0,0 0 0,-2 0 0,-11 14 0,19-26 764,0 1 1,0-1-1,0 0 1,0 0-1,0 0 1,-1 0 0,1 1-1,0-1 1,0 0-1,0 0 1,0 0-1,0 0 1,0 0-1,-1 0 1,1 1 0,0-1-1,0 0 1,0 0-1,0 0 1,-1 0-1,1 0 1,0 0 0,0 0-1,0 0 1,-1 0-1,1 0 1,0 0-1,0 0 1,0 0-1,-1 0 1,1 0 0,0 0-1,0 0 1,0 0-1,0 0 1,-1 0-1,1 0 1,0 0-1,0 0 1,0 0 0,-1 0-1,1 0 1,0-1-1,-5-9-108,2-14 114,9 3-6,1-1-1,1 1 0,1 0 1,1 1-1,15-25 0,-24 43 11,18-28-7,2 1-1,24-27 1,6-9 5,-39 49 3,126-183 2,-113 158 35,-3 0 0,-1-2-1,17-50 1,-2-5 353,-40 112-340,1 1 1,1 0 0,0-1 0,0 24-1,-2 10-7,-25 328-58,22-192-156,5-167 58,0-14-90,2-11-58,0-59-3392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1:56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8840,'0'0'426,"14"2"-171,253 32 1389,-227-28-1377,-7-1 1,1-1 0,-1-1 1,36-3-1,-52-1-311,-11 1-55,0 0 0,0 0 0,0-1 0,0 1 0,0-1 0,0-1 0,0 1 0,-1-1 0,1 0 0,9-5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1:56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7936,'0'0'1360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1:58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0 332 6016,'0'0'2894,"15"-1"-2476,10-2-50,37-10 0,-50 9-164,0 0 1,0 0 0,-1-1 0,1 0-1,-1-1 1,16-11 0,-9 2 241,0-1 0,0 0 0,-2-2 0,17-21 0,47-82 2048,-73 111-2234,0 3 421,-4 14-358,-2 23-186,-2-19-48,5 30 58,15 66-1,-15-86-117,-4-19-22,1 1 1,-1-1-1,1 1 1,0 0-1,0-1 1,0 0-1,0 1 1,1-1-1,-1 0 1,1 0 0,-1 1-1,1-1 1,0 0-1,3 3 1,-4-5-5,0 1 1,1 0 0,-1-1-1,0 1 1,0-1 0,1 1-1,-1-1 1,0 0 0,1 1-1,-1-1 1,0 0 0,1 0-1,-1 0 1,1 0 0,-1 0-1,0-1 1,1 1 0,-1 0-1,0 0 1,1-1 0,-1 1-1,0-1 1,0 1-1,0-1 1,1 0 0,-1 1-1,0-1 1,0 0 0,1-1-1,17-16 57,0 0-1,-2 0 1,0-2-1,-2 0 1,23-38-1,-18 27 162,42-50 0,-61 79-210,0 1 0,0 0 0,1 0 0,-1-1 0,0 1 0,1 0 0,-1 0 0,0 0-1,1 1 1,0-1 0,-1 0 0,1 0 0,2 0 0,-3 1-6,0 0 1,-1 0-1,1 0 0,0 0 1,-1 0-1,1 0 0,0 0 0,-1 1 1,1-1-1,-1 0 0,1 0 1,0 1-1,-1-1 0,1 0 1,-1 1-1,1-1 0,0 1 0,-1-1 1,1 0-1,-1 1 0,0-1 1,1 1-1,0 0 0,0 2 4,1 1-1,-1-1 0,0 0 0,0 0 1,0 0-1,0 1 0,0-1 1,-1 0-1,0 1 0,1-1 0,-1 0 1,-1 5-1,0 4 16,-1 1 1,0-1-1,-1 1 0,0-1 1,-1 0-1,0 0 1,-1-1-1,0 1 0,-1-1 1,-1 0-1,1 0 0,-2-1 1,1 0-1,-12 11 0,19-21-18,0 1-1,-1-1 0,1 1 1,-1-1-1,1 0 1,-1 1-1,1-1 0,-1 0 1,1 1-1,-1-1 0,0 0 1,1 1-1,-1-1 0,1 0 1,-1 0-1,0 0 1,1 0-1,-1 0 0,0 0 1,1 0-1,-1 0 0,0 0 1,1 0-1,-1 0 0,1 0 1,-1 0-1,0 0 0,1 0 1,-1-1-1,1 1 1,-2-1-1,-8-1 129,45-15 251,0 9-340,0 1 1,64-3-1,-13 1-18,-64 6 13,0-1 0,41-12 0,-57 14-286,0 0-1,0-1 0,-1 0 1,1 0-1,-1 0 1,0 0-1,0-1 0,0 0 1,0 0-1,-1 0 1,0 0-1,0-1 0,0 0 1,5-8-1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1:58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9240,'0'0'712,"26"59"-1624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03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1226 5920,'0'0'4630,"11"-6"-3918,20-13-195,-1 0 0,-2-2-1,40-37 1,-31 18-82,-1-3 1,-3-1-1,-2-1 0,34-65 0,86-208 1389,-121 249-1344,1-5 394,-2-2 0,17-80 0,-35 118-410,-7 25-89,0 0 0,-1-1 0,0 1 0,1-23 0,-6 35 80,-1 6-242,-5 13-26,-151 468 535,80-225-580,36-129-18,-119 242 0,64-176-62,40-79-6,55-109-17,7-7-15,12-8-6,-13 4-17,20-11 17,0-2 1,-1 0-1,0-1 1,34-31-1,-18 14-5,408-332 267,-402 327-211,-1-2 1,-2-1-1,50-64 0,-90 102-61,0 0-1,0 1 0,0-2 1,0 1-1,-1 0 1,1 0-1,-1 0 0,1 0 1,-1 0-1,1-1 1,-1 1-1,0 0 0,0 0 1,0 0-1,-1-1 1,0-2-1,1 4-3,0 0-1,0 0 1,0 1 0,-1-1-1,1 0 1,0 1 0,-1-1-1,1 0 1,0 1 0,-1-1-1,1 1 1,-1-1 0,1 0-1,-1 1 1,1-1 0,-1 1 0,1 0-1,-1-1 1,0 1 0,1-1-1,-1 1 1,0 0 0,1-1-1,-1 1 1,0 0 0,1 0-1,-1 0 1,0 0 0,1-1-1,-1 1 1,0 0 0,0 0-1,1 0 1,-1 0 0,0 1-1,0-1 1,1 0 0,-1 0-1,0 0 1,1 1 0,-1-1-1,0 0 1,1 0 0,-1 1 0,0-1-1,1 1 1,-1-1 0,1 1-1,-1-1 1,0 2 0,-2 0 10,0 1 0,0-1 0,1 1 0,-1 0 0,1 0 0,0 0 0,0 0 0,0 0 1,-3 7-1,-12 34 71,16-41-78,-1 5 9,0 0 0,0 0 1,1 1-1,0-1 0,0 0 1,1 1-1,0-1 0,0 0 1,1 0-1,0 1 0,3 10 0,-3-15-9,1 0 0,-1 0-1,1 0 1,0 0-1,0 0 1,0-1-1,0 1 1,0-1-1,1 1 1,0-1-1,0 0 1,0 0-1,0 0 1,0-1-1,1 1 1,-1-1-1,1 1 1,-1-1-1,1 0 1,0-1-1,0 1 1,0-1-1,8 3 1,-4-3 1,0 0 0,0-1 1,0 1-1,0-1 0,0-1 1,0 0-1,0 0 0,0 0 1,-1-1-1,1 0 0,0-1 0,-1 0 1,1 0-1,-1 0 0,0-1 1,0 0-1,-1-1 0,1 1 1,-1-1-1,0-1 0,9-9 0,-9 9 3,0-1 0,0 0-1,-1-1 1,0 0 0,-1 1-1,1-1 1,-1-1 0,-1 1-1,0 0 1,0-1 0,-1 0-1,0 0 1,0 0 0,-1 0 0,0 0-1,-1 0 1,0 0 0,0 0-1,-2-9 1,1 11-3,-1 0 1,0 0-1,0 0 1,0 1-1,-1 0 1,0-1-1,-7-11 1,8 15-6,-1 0 0,1 1 0,0-1 0,-1 0 0,0 1 0,0-1 1,0 1-1,0 0 0,0 0 0,0 0 0,0 1 0,-1-1 1,1 1-1,-1-1 0,1 1 0,-7-1 0,-8 1-5,14 1 2,1 0-1,0-1 0,-1 1 1,1-1-1,0 1 1,-1-1-1,1 0 0,0 0 1,-4-2-1,16 4-17,1-1 0,-1 0 0,14-3 0,22 0-43,14 3 8,78-11-1,-109 7 96,0 1 0,42 2-1,-57 2-16,0 0-1,0 1 1,1 1-1,-1 0 1,0 0-1,-1 2 1,17 6 0,-24-7-17,0-1 1,-1 0-1,1 1 1,-1 0 0,0 0-1,0 0 1,-1 1 0,1-1-1,-1 1 1,0 0 0,0 0-1,-1 0 1,3 6 0,5 13 14,9 37 1,-17-55-19,7 37 24,-7-32-13,0 1 0,1 0 0,0-1 0,9 18 0,-10-25-4,0-1 0,1 0 0,-1 0 0,1 0 0,0 0-1,0 0 1,0-1 0,0 1 0,0-1 0,0 0 0,1 0 0,-1 0-1,1 0 1,0-1 0,-1 1 0,1-1 0,0 0 0,0 0 0,0-1 0,0 1-1,0-1 1,0 1 0,6-2 0,2 1 8,-1-1 1,1-1-1,-1 0 1,0 0-1,0-1 1,21-9-1,1-4 64,53-37 0,-43 25-20,60-43 109,27-18 27,-106 74-185,-18 11-12,-1 0 0,1 1 0,0-1 0,0 1 0,12-4-1,58-20 1,-58 26 2,-17 1-4,-1 0 0,0 0-1,0 0 1,0 0 0,0 1 0,0-1-1,0 0 1,0 0 0,1 0 0,-1 0 0,0 1-1,0-1 1,0 0 0,0 0 0,0 0 0,0 0-1,0 1 1,0-1 0,0 0 0,0 0 0,0 0-1,0 1 1,0-1 0,0 0 0,0 0 0,0 0-1,0 1 1,0-1 0,0 0 0,0 0 0,0 0-1,0 0 1,-1 1 0,1-1 0,0 0 0,0 0-1,0 0 1,0 0 0,0 0 0,0 1 0,-1-1-1,-25 24 54,21-20-59,-32 27 31,1 2 1,-60 72 0,90-98-28,0 1 0,1 0 0,0 1 0,0-1 0,1 1 0,0 0 0,1 0 0,0 0 0,-3 12-1,6-17 0,-1 0 0,1 0 0,0-1-1,0 1 1,0 0 0,1 0 0,-1 0-1,1 0 1,0 0 0,0 0 0,0-1-1,1 1 1,-1-1 0,1 1-1,0-1 1,0 1 0,0-1 0,0 0-1,1 0 1,-1 0 0,1 0 0,0 0-1,0-1 1,0 1 0,5 2-1,3 2-2,1-1 0,0 0 0,0-1 0,0 0-1,1-1 1,0 0 0,0-1 0,0-1 0,0 0 0,0-1-1,0 0 1,1-1 0,19-2 0,4-2 1,0-2 1,-1-2-1,55-18 1,-66 18 18,-2-2 0,1-1 0,-1 0 0,-1-2 0,0 0 0,21-19 0,-28 20 11,-1 0-1,0-2 1,-1 1-1,-1-2 1,0 1-1,-1-2 1,0 0-1,15-32 0,-24 45-16,-1 0-1,0-1 0,0 1 0,0-1 1,-1 1-1,1-1 0,-1 1 0,0-5 1,1 7-8,-2 0 1,1 0-1,0 1 1,0-1 0,0 0-1,0 1 1,0-1 0,-1 0-1,1 0 1,0 1 0,0-1-1,-1 0 1,1 1-1,-1-1 1,1 1 0,0-1-1,-1 1 1,1-1 0,-1 1-1,0-1 1,1 1-1,-1-1 1,1 1 0,-1-1-1,0 1 1,1 0 0,-1-1-1,0 1 1,1 0-1,-1 0 1,0 0 0,1-1-1,-1 1 1,0 0 0,0 0-1,1 0 1,-1 0-1,0 0 1,0 0 0,1 0-1,-1 1 1,0-1 0,1 0-1,-1 0 1,0 0-1,-1 1 1,-4 2 1,-1-1 0,1 1 0,0 1 1,0-1-1,0 1 0,0 0 0,1 0 0,-1 0 0,1 1 0,0 0 0,1 0 0,-1 0 0,1 1 0,0-1 1,0 1-1,1 0 0,-1 0 0,-4 13 0,4-9 8,1 0-1,0 1 1,1-1-1,0 0 1,0 1-1,1-1 1,0 1-1,1 0 1,0-1-1,1 1 1,4 20-1,-3-22 21,1 0 0,0 1-1,0-1 1,1-1-1,0 1 1,1 0-1,0-1 1,0 0-1,1 0 1,0 0 0,0-1-1,1 0 1,0 0-1,0-1 1,1 0-1,0 0 1,0-1 0,0 0-1,0 0 1,1-1-1,0 0 1,0 0-1,0-1 1,14 3-1,-14-4-41,0 0 0,0-1 0,0 0-1,1 0 1,-1-1 0,0 0-1,0-1 1,1 0 0,-1 0-1,0-1 1,0 0 0,0-1-1,0 0 1,-1 0 0,1-1 0,-1 0-1,0 0 1,0-1 0,0 0-1,0-1 1,-1 0 0,0 0-1,0 0 1,11-15 0,0-4-3914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01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1078 4816,'0'0'2848,"12"-7"-2159,-5 3-564,-1 1-27,0 0 1,0 0 0,0-1 0,-1 0 0,1-1 0,-1 1-1,0-1 1,0 0 0,-1 0 0,0 0 0,0-1 0,6-9-1,8-24 618,-2 0-1,-1-1 0,15-68 0,12-131 1128,-29 152-1280,25-180 1137,-37 253-1541,1 0 0,1 1-1,0-1 1,1 1 0,6-17 0,-10 31-152,0-1-1,0 0 1,1 0 0,-1 0-1,0 0 1,0 1 0,0-1-1,0 0 1,0 0 0,0 0-1,0 0 1,0 1 0,0-1-1,0 0 1,0 0-1,1 0 1,-1 0 0,0 0-1,0 0 1,0 1 0,0-1-1,0 0 1,1 0 0,-1 0-1,0 0 1,0 0 0,0 0-1,0 0 1,1 0-1,-1 0 1,0 0 0,0 0-1,0 0 1,0 0 0,1 0-1,-1 0 1,0 0 0,0 0-1,0 0 1,1 0 0,-1 0-1,0 0 1,0 0-1,0 0 1,0 0 0,1 0-1,-1 0 1,0 0 0,0-1-1,0 1 1,0 0 0,0 0-1,1 0 1,-1 0 0,0 0-1,0 0 1,0-1-1,0 1 1,2 18 24,-46 611 113,18-367-143,7-57 61,-63 279 0,81-480-57,0 0 1,0 0-1,0 0 0,-1-1 0,1 1 0,-1 0 1,0-1-1,0 1 0,0-1 0,-5 5 0,1-37 69,4-2-36,0 0-1,3 0 1,0 0 0,2 0 0,1 1 0,2-1-1,1 1 1,1 0 0,24-56 0,-17 53-21,1 0 1,2 1 0,1 1-1,2 1 1,1 1-1,1 1 1,1 1-1,34-30 1,-41 43-24,0 2 0,0 0-1,1 1 1,24-10 0,80-28-30,-81 35 2,-2-2 0,57-31 1,-6-4-14,-84 43 100,-6 7-51,0 1-1,0 0 0,0 0 0,0 0 1,-1-1-1,1 1 0,0 0 1,0 0-1,0 0 0,0-1 1,-1 1-1,1 0 0,0 0 1,0 0-1,0 0 0,0-1 0,-1 1 1,1 0-1,0 0 0,0 0 1,-1 0-1,1 0 0,0 0 1,0 0-1,-1 0 0,1 0 1,0 0-1,0 0 0,-1 0 0,1 0 1,0 0-1,0 0 0,-1 0 1,1 0-1,0 0 0,0 0 1,-1 0-1,1 0 0,0 0 0,0 0 1,0 0-1,-1 1 0,1-1 1,-18 6 28,0 0 0,1 2 0,-1 0 0,2 1 0,-23 15 0,12-4 16,0 1 1,-26 26 0,27-22 6,1 2 0,2 0 1,-31 47-1,51-69-41,0 0-1,0 0 1,1 0-1,0 0 1,0 1-1,0-1 1,1 1 0,-1 8-1,1-13-8,1 0 0,0 0 0,0 0 0,1 1-1,-1-1 1,0 0 0,0 0 0,0 0 0,1 0 0,-1 0-1,1 0 1,-1 0 0,1 0 0,-1 0 0,1 0 0,-1 0 0,1 0-1,1 2 1,-1-3-1,1 1-1,-1 0 1,1 0 0,-1-1-1,1 1 1,-1-1-1,1 1 1,-1-1-1,1 1 1,-1-1 0,1 0-1,-1 0 1,1 0-1,0 0 1,-1 0 0,1 0-1,2-1 1,5-1 7,0 0 1,0-1-1,0 0 1,-1 0 0,1-1-1,13-8 1,47-36 40,-45 32-9,28-27 77,-35 27-27,25-16-1,-40 31-83,-1 0 0,1 0-1,0 0 1,0 1 0,0-1-1,-1 0 1,1 1 0,0-1 0,0 1-1,0 0 1,0 0 0,0-1 0,0 1-1,0 0 1,0 1 0,0-1 0,0 0-1,0 1 1,0-1 0,0 1 0,-1-1-1,1 1 1,0 0 0,0 0-1,0 0 1,-1 0 0,3 2 0,4 3 3,0 1 1,-1 0 0,1 0-1,6 11 1,4 2 6,-9-9-17,18 15 57,-26-25-52,0 0-1,0-1 0,0 1 0,0 0 1,0-1-1,0 1 0,0-1 1,0 0-1,0 1 0,1-1 0,-1 0 1,0 0-1,0 1 0,0-1 0,0 0 1,0 0-1,1 0 0,-1 0 1,0-1-1,0 1 0,0 0 0,0 0 1,0-1-1,0 1 0,0-1 1,0 1-1,2-1 0,8-8 18,0 1-1,-1-2 1,0 1-1,-1-1 1,0-1-1,0 0 1,8-14 0,47-91 206,-34 57-93,-14 29-73,4-7 81,34-50 0,-53 86-137,-1 0-1,1-1 1,0 1-1,0 1 1,0-1-1,-1 0 1,1 0-1,0 0 1,0 0 0,0 0-1,0 1 1,1-1-1,-1 0 1,0 1-1,0-1 1,0 1 0,2-1-1,-2 1-2,0 0-1,-1 0 1,1 1 0,-1-1-1,1 0 1,0 0 0,-1 0 0,1 1-1,-1-1 1,1 0 0,-1 1-1,1-1 1,-1 1 0,1-1-1,-1 0 1,0 1 0,1-1-1,-1 1 1,1-1 0,-1 1-1,0-1 1,0 1 0,1 0-1,-1 0 1,2 4 5,-1-1 0,1 1 0,-1 0 1,-1 0-1,1 0 0,-1 0 0,0 6 0,-2 32 51,-12 72-1,10-93-63,-2 0 0,0-1-1,-2 1 1,0-1 0,-12 20-1,20-40 7,0 0-1,-1 0 0,1 0 0,0 0 1,-1 0-1,1-1 0,-1 1 1,1 0-1,-1 0 0,0-1 0,1 1 1,-1 0-1,0-1 0,1 1 0,-1-1 1,0 1-1,0-1 0,1 1 1,-1-1-1,0 1 0,0-1 0,0 0 1,0 1-1,0-1 0,1 0 1,-1 0-1,-2 0 0,2 0 3,0-1-1,-1 1 1,1-1-1,0 0 1,0 0-1,0 0 1,0 1-1,0-1 1,0 0-1,0 0 1,1 0-1,-1 0 1,0-1 0,0 1-1,1 0 1,-2-2-1,-1-3 15,1-1 0,-1 1-1,1-1 1,1 0 0,-1 1 0,0-11-1,2 15-12,1 0-1,-1 0 0,1 0 0,0 0 0,-1 0 0,1 0 1,0 0-1,0 1 0,1-1 0,-1 0 0,0 1 1,0-1-1,1 0 0,-1 1 0,1 0 0,-1-1 0,1 1 1,3-2-1,37-20 45,-35 19-43,110-43-8,-90 38-3,0-1-1,0-1 0,-1-2 0,-1 0 1,24-18-1,-30 16 6,0-1 0,-2-1 0,0 0 0,-1-1-1,0-1 1,21-36 0,-20 25 14,-1-1 0,-2 0-1,-1-1 1,11-41 0,-20 59-6,38-159 28,-39 153-49,0-1 1,-1 1-1,-2-1 0,0 1 1,-1-1-1,-6-31 1,7 51 12,-7-24 28,7 23-24,0 1 1,-1 0 0,1 0 0,-1 0 0,0 0 0,1 0 0,-1 0 0,0 0 0,1 0 0,-1 0 0,0 0 0,0 0 0,0 0 0,0 0 0,0 0 0,-2-1 0,2 3-3,1-1-1,-1 1 1,1-1 0,-1 0 0,0 1-1,1-1 1,-1 1 0,1-1-1,0 1 1,-1 0 0,1-1 0,-1 1-1,1-1 1,0 1 0,0 0-1,-1-1 1,1 1 0,0 0 0,0-1-1,0 1 1,0 0 0,-1 0-1,1-1 1,0 2 0,0 1 1,-15 61 1,3 1 1,3 0-1,0 71 0,8-61-30,4 1-1,3 0 0,20 89 1,-24-153 25,1 0 1,1-1-1,0 1 0,0-1 1,1 0-1,0 0 1,1-1-1,1 1 1,13 17-1,-16-24 2,-1 0-1,1-1 1,0 1 0,0-1-1,0 0 1,1 0-1,-1 0 1,1 0 0,-1-1-1,1 0 1,0 0 0,0 0-1,0-1 1,0 1-1,0-1 1,1-1 0,-1 1-1,0 0 1,0-1 0,1 0-1,-1-1 1,0 1-1,0-1 1,0 0 0,6-2-1,-1 0 12,-1-1 0,0 0-1,0 0 1,0-1 0,0-1-1,-1 1 1,0-1 0,0-1-1,-1 0 1,11-11 0,-7 6 14,-1-1-1,-1 0 1,0-1 0,-1 0 0,12-27 0,-16 34 3,-1-1 0,-1 1 0,0-1 0,0 0 0,0 1-1,-1-1 1,0 0 0,-1 0 0,0 0 0,0 0 0,0 0 0,-1 0 0,0 0 0,-4-12 0,4 19-24,1 0 1,-1 0 0,1 0 0,-1 0 0,0 0-1,1 0 1,-1 0 0,0 0 0,0 1 0,0-1-1,1 0 1,-1 0 0,0 1 0,0-1-1,0 0 1,0 1 0,-1-1 0,1 1 0,0-1-1,0 1 1,0 0 0,0 0 0,0-1 0,0 1-1,-1 0 1,1 0 0,0 0 0,0 0-1,0 0 1,-1 0 0,1 1 0,0-1 0,0 0-1,0 1 1,-2 0 0,-2 0 2,0 1 0,0 0-1,0 0 1,0 0 0,1 1 0,-9 5 0,8-4-18,1 0 1,-1 1-1,1-1 1,0 1-1,0 1 1,1-1-1,-1 0 1,1 1 0,0-1-1,1 1 1,-1 0-1,1 0 1,0 0-1,1 1 1,-1-1-1,0 7 1,2-9 3,0 0 0,0 1 0,0-1 0,0 0 0,1 1 0,-1-1 0,1 0 0,0 1 0,1-1 0,-1 0 0,1 0 0,-1 0 0,1 0 0,1 0 0,-1-1 0,0 1 0,1-1-1,0 1 1,0-1 0,0 0 0,0 0 0,0 0 0,1 0 0,4 2 0,-5-3 16,0 0-1,1-1 0,-1 1 0,0-1 0,1 0 1,-1 0-1,1-1 0,-1 1 0,1-1 1,0 1-1,-1-1 0,1 0 0,0-1 0,3 0 1,7-1 73,0-2 0,19-6 0,-24 6-50,0 1 1,1 0 0,0 1-1,0 0 1,12-1 0,-10 4-18,-1 1 1,0 0-1,0 1 0,0 0 1,0 1-1,0 0 1,-1 1-1,0 0 1,0 0-1,13 10 1,37 18 15,-35-21-9,26 11 25,-48-22-45,0 0 0,-1 0-1,1 0 1,0-1 0,0 1-1,0-1 1,0 0 0,0 0-1,0 0 1,1 0 0,-1 0 0,-1-1-1,1 0 1,5-1 0,-6 1-10,0 0 0,0-1 0,0 1 0,-1-1 1,1 1-1,0-1 0,-1 0 0,1 1 0,-1-1 1,0 0-1,1 0 0,-1 0 0,0 0 1,0 0-1,-1-1 0,1 1 0,0 0 0,-1 0 1,1-1-1,-1 1 0,1-4 0,-1-6-580,1 1 1,-3-22-1,1 22-1228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02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8536,'0'0'4332,"15"6"-3910,36 15 202,1-2-1,74 17 1,49-20 895,-66-7-525,-87-9-1080,0 0 0,0-2 0,0 0 0,0-2 0,28-7 0,-41 9-676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05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1108 5720,'0'0'11127,"5"-11"-10940,8-17-50,2 1 1,0 1-1,24-30 0,6-2 166,-13 17 43,0 2 0,42-38-1,-67 72-253,-6 5-73,-1 0-1,1 0 0,0 0 1,-1-1-1,1 1 0,-1 0 0,1-1 1,-1 1-1,1-1 0,0 1 0,-1 0 1,0-1-1,1 1 0,-1-1 0,1 1 1,-1-1-1,1 0 0,-1 1 0,0-1 1,0 1-1,1-1 0,-1-1 0,-1 14 119,0 0 0,-2-1 0,-4 19 0,2-16-81,2 0 0,0 0 0,-2 28 0,5-39-43,0 0 0,0-1-1,0 1 1,0 0-1,1-1 1,-1 1 0,1 0-1,0-1 1,0 1 0,0-1-1,0 1 1,0-1-1,0 1 1,1-1 0,-1 0-1,1 0 1,-1 0-1,1 0 1,0 0 0,2 2-1,3 0 11,-1 0 1,1 0-1,0-1 0,0 0 0,13 3 1,-19-5-23,8 2 13,0-1 0,1 1 0,-1-2 0,1 1-1,-1-1 1,1 0 0,0-1 0,12-1 0,-16 0-6,1-1-1,-1 1 1,1-1 0,-1 0-1,0 0 1,0-1-1,0 0 1,0 0 0,-1 0-1,1-1 1,-1 0-1,0 0 1,7-7 0,2-5 35,1-1 0,-2 0 0,-1-1 0,0-1 0,14-30 0,35-105 173,-23 19 154,32-207-1,-44 199 47,-24 131-241,-2 20 16,-2 15-149,-110 943 245,110-949-288,-32 179-5,25-157-1,-2 0 1,-29 70-1,37-104 8,1 1-1,-1 0 1,-1-1-1,1 0 1,-1 0-1,0 0 1,0 0-1,-6 5 1,9-9 0,0-1 1,0 1-1,1-1 1,-1 1-1,0-1 1,0 1-1,0-1 1,0 0-1,0 1 1,0-1-1,0 0 1,0 0-1,0 1 1,0-1-1,0 0 1,0 0-1,1 0 1,-1 0-1,0-1 1,0 1-1,0 0 1,-2-1-1,1 0 1,1 0 0,-1 0 0,0-1 0,1 1 0,0-1-1,-1 1 1,1-1 0,0 1 0,0-1 0,-1 0 0,1 0 0,1 1 0,-1-1 0,0 0-1,-1-4 1,-1-5 8,0-2 0,1 1-1,0 0 1,1 0-1,0-1 1,1 1 0,0-1-1,1 1 1,0-1-1,6-18 1,-2 8 2,2 0 0,1 0 0,0 1 0,21-36 0,-19 41-3,0 1 0,2 1 1,-1 0-1,2 1 0,0 0 1,1 1-1,0 0 0,1 1 1,1 1-1,0 0 0,0 1 1,22-10-1,123-38-26,-156 57-42,-1-1 0,0 1 0,0-1 0,0 0 1,0 0-1,0 0 0,0 0 0,0-1 1,-1 1-1,7-7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05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12664,'0'0'2160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06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23 155 6632,'0'0'2920,"-4"10"-2379,3-7-496,-2 5 69,-1 0-1,2 1 0,-1-1 0,1 0 0,1 1 0,-1-1 1,2 1-1,-1 13 0,10 72 2017,29 127 0,-37-214-1806,0-4 184,-1-4 34,-2-21 122,-10-237 591,0-6 492,12 263-1723,0 1 1,0-1 0,0 1 0,0-1-1,0 1 1,0-1 0,1 1 0,-1-1-1,0 1 1,1 0 0,-1-1 0,1 1-1,0 0 1,-1-1 0,1 1-1,0 0 1,0-1 0,0 1 0,0 0-1,2-2 1,-2 2-7,0 1 0,1-1 1,-1 1-1,1-1 0,-1 1 0,1 0 0,-1-1 0,1 1 1,-1 0-1,1 0 0,-1 0 0,1 0 0,-1 0 0,1 1 1,-1-1-1,3 1 0,6 3 43,-1-1-1,1 2 1,-1-1 0,14 10 0,-23-13-57,33 20 188,-1 2 0,55 51 0,-87-74-187,1 1 0,-1-1 0,0 1 1,1-1-1,-1 1 0,1-1 0,-1 0 0,1 1 1,-1-1-1,1 0 0,0 1 0,-1-1 1,1 0-1,-1 0 0,1 1 0,0-1 0,-1 0 1,1 0-1,-1 0 0,1 0 0,0 0 1,-1 0-1,1 0 0,0 0 0,-1 0 0,1 0 1,0 0-1,-1-1 0,1 1 0,-1 0 1,1 0-1,0-1 0,13-14-1736,-12 11 136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07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 5016,'0'0'9177,"-1"11"-8741,-6 36-58,0-4 363,-2 56 0,10-40-248,-5 90 756,5-95-643,1-19 674,-1-36-1239,0 0 0,0-1 1,0 1-1,1 0 1,-1 0-1,0 0 0,1 0 1,-1 0-1,1 0 0,-1 0 1,1 0-1,0 1 1,1-1-1,1-1 14,16-8 111,1 1 0,0 1-1,38-8 1,-47 13-91,1 1 0,0 0 0,0 1-1,0 1 1,0 0 0,0 0 0,25 5 0,-37-4-188,23 3 426,-13-3-2909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09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1 278 5416,'0'0'7574,"12"0"-7140,-7 0-382,-1 1-11,0-1 0,0 0 0,-1 0-1,1-1 1,0 1 0,0-1 0,0 0 0,0 1 0,0-2 0,0 1 0,-1 0-1,1-1 1,-1 0 0,1 0 0,-1 0 0,1 0 0,-1-1 0,0 1-1,0-1 1,4-4 0,13-20 493,-2-2-1,0 0 0,-2 0 0,20-51 1,-33 73-255,-1 0 0,1 0 1,-1 0-1,0-1 0,0-9 1,-8 21 402,1 6-598,0 0-1,0 0 0,1 0 0,1 1 0,0 0 1,-3 18-1,3-6-13,1 0 0,0 30 1,3-40-52,0-1 0,0 1-1,2 0 1,-1-1 0,2 1 0,-1-1 0,2 0 0,-1 0 0,2 0 0,10 17 0,-12-23-8,0-1-1,0 1 1,0-1 0,1 0 0,0 0 0,0 0 0,1-1-1,-1 0 1,1 0 0,0 0 0,0-1 0,0 0 0,0 0 0,0 0-1,1-1 1,0 0 0,-1 0 0,1-1 0,0 0 0,0 0 0,9 0-1,-9-2 12,1 0 0,-1 0 0,0 0 0,0-1 0,0 0-1,0-1 1,0 0 0,0 0 0,0 0 0,-1-1 0,0 0-1,12-9 1,0-2 63,-1-1-1,26-31 1,-22 22 74,-2-2 1,-1-1 0,-1 0 0,-1-1 0,20-53-1,-30 69 319,-10 28-170,-4 13-208,0 16-16,-2-1 1,-17 43 0,21-69-58,-2 1 0,0-2 1,0 1-1,-2-1 1,0 0-1,-1-1 1,-21 23-1,31-37-25,1 0 1,-1 0 0,0 0-1,1-1 1,-1 1-1,0 0 1,0-1-1,0 1 1,0 0-1,0-1 1,0 1-1,0-1 1,0 0-1,0 1 1,0-1-1,0 0 1,0 1 0,0-1-1,0 0 1,0 0-1,0 0 1,0 0-1,0 0 1,0 0-1,0 0 1,0 0-1,0-1 1,0 1-1,0 0 1,0-1-1,0 1 1,0-1 0,0 1-1,0-1 1,0 1-1,0-1 1,0 0-1,0 1 1,1-1-1,-1 0 1,0 1-1,1-1 1,-2-1-1,0-1-2,1 1 0,-1-1-1,1 1 1,0-1 0,0 0 0,0 0-1,0 0 1,0 1 0,0-1-1,1 0 1,-1 0 0,1 0-1,0 0 1,0-6 0,1 6-1,-1-1 1,1 1 0,0 0-1,0-1 1,1 1 0,-1 0 0,1 0-1,-1 0 1,1 0 0,0 0-1,0 0 1,0 0 0,1 0-1,4-4 1,-2 4-4,-1 0 0,1 0 0,0 0 0,0 0 0,0 1 0,0 0 0,0 0 0,9-2 0,4 1-9,-1 0 1,1 2-1,0 0 0,33 3 1,34 11-33,-65-8 27,-1-2 1,1 0-1,0-1 0,35-2 0,-33-7-251,-18 2-2978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09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10656,'0'0'928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12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1318 5320,'0'0'4344,"9"-11"-3924,3-1-282,-1 1 11,-1-1 0,0 0 0,-1 0-1,9-15 1,139-279 2094,-82 142-1341,28-67 165,-85 183-738,-2-1 1,18-98-1,-28 108-65,1-41-1,-7 64-113,0 1 1,-1 0-1,-1 0 0,0 0 0,-9-29 0,10 42-113,0-1-1,1 1 0,-1 0 1,0 0-1,-1 0 1,1 0-1,0 0 0,-1 0 1,1 0-1,-1 0 1,1 1-1,-1-1 0,0 1 1,0-1-1,1 1 1,-4-2-1,3 2-17,1 1 0,-1-1 0,1 1 0,-1-1 0,0 1 0,1 0 0,-1 0 0,0 0 0,0 0 0,1 0 0,-1 0 0,0 0 0,1 1 0,-1-1 0,1 1 0,-1-1 0,0 1 0,1 0 0,-1-1 0,1 1-1,-1 0 1,1 0 0,0 0 0,-2 1 0,-7 7 35,0 0-1,0 1 1,1 0-1,0 1 1,1-1-1,0 2 1,-7 14-1,-5 11 53,-15 43 0,6-5 12,3 2 0,-29 148 0,48-182-95,2 0 0,1 0 0,3 0 0,2 0 0,1 1 0,2-1 0,11 44 0,-11-71-23,0-1 1,1 0 0,0 0 0,1 0-1,1-1 1,1 0 0,0 0-1,16 20 1,-19-27-3,1-2-1,-1 1 1,1 0 0,0-1-1,1 0 1,-1-1 0,1 1-1,0-1 1,0-1-1,1 1 1,-1-1 0,1-1-1,-1 1 1,1-1 0,0 0-1,0-1 1,0 0-1,13 0 1,-4-2 7,1-1 1,-1 0-1,0-1 1,0-1-1,-1-1 1,1 0-1,-1-2 0,0 1 1,-1-2-1,17-10 1,18-14 39,70-60 1,-118 91-45,42-36 78,49-51 0,-74 67-12,-1-1 0,-1-1 0,0 0 0,19-39 0,-36 62-61,1-1-1,-1 1 0,1-1 0,-1 0 0,0 1 1,1-1-1,-1 1 0,0-1 0,0 0 0,1 1 1,-1-1-1,0 0 0,0 1 0,0-1 0,0 0 1,0 1-1,0-1 0,0 0 0,0 1 0,0-1 1,0 0-1,0 1 0,0-1 0,0 1 0,-1-1 1,1 0-1,0 1 0,0-1 0,-1 0 0,1 1 1,0-1-1,-1 1 0,1-1 0,-1 1 0,1-1 1,-2 0-1,1 1 1,0-1-1,-1 1 1,1 0 0,-1 0 0,1 0-1,-1 0 1,1 0 0,-1 0 0,1 0 0,-1 0-1,1 1 1,0-1 0,-1 1 0,1-1-1,-1 1 1,-1 1 0,-22 10 38,1 2-1,1 1 1,1 1-1,0 1 1,1 0-1,-27 31 0,24-22-15,1 2 0,2 0-1,1 2 1,-26 50 0,42-73-23,1 1-1,0 0 1,0 0 0,0 0 0,-1 14 0,3-20-4,1-1 0,0 0 0,0 1 0,-1-1 0,1 1 1,0-1-1,0 1 0,1-1 0,-1 1 0,0-1 0,0 1 0,1-1 1,-1 1-1,1-1 0,-1 0 0,1 1 0,0-1 0,0 0 0,-1 0 1,1 1-1,0-1 0,0 0 0,0 0 0,0 0 0,0 0 0,1 0 1,-1 0-1,0 0 0,0 0 0,1-1 0,-1 1 0,0 0 0,1-1 1,-1 1-1,0-1 0,1 0 0,-1 1 0,1-1 0,-1 0 1,4 0-1,-1 0 3,1 0 1,0-1-1,0 1 1,0-1-1,-1 0 1,1-1-1,0 1 1,-1-1-1,1 0 1,-1 0-1,0 0 1,1-1-1,-1 0 1,0 1-1,-1-1 1,1-1-1,4-3 0,4-7 11,0 0-1,0 0 0,10-19 0,-1-2 52,-1-2 0,-2 0 0,-1 0-1,-2-2 1,-2 0 0,-2-1 0,11-70 0,-28 153 54,2 1 0,2 55 0,2-83-113,1 0 1,1 0-1,1-1 0,0 1 1,1-1-1,0 0 0,1 0 1,1 0-1,1 0 1,14 23-1,-19-34-4,1-1 0,-1 1 0,1-1 0,0 0 0,0 0 0,0 0 0,1-1 0,-1 1 0,0-1 0,1 1 0,0-1 0,0 0 0,-1-1 0,1 1 0,0-1 0,1 0 0,5 2 0,-4-3-4,1 0 0,-1 0 1,0 0-1,0-1 0,0 0 0,0 0 0,0 0 0,0-1 1,0 0-1,0 0 0,9-5 0,0-2 7,-1 1-1,0-2 1,0 0-1,-1 0 1,-1-1 0,21-23-1,-9 4 114,40-63-1,9-29 183,-71 118-283,0-1 15,1 0 1,0 0-1,0 0 0,1 1 1,-1-1-1,1 1 0,5-5 0,-12 43 98,-13 125-30,16-139-98,0-1 1,1 0 0,2 0 0,-1-1 0,2 1 0,8 25 0,-11-41-4,0-1 0,0 1-1,1-1 1,-1 0 0,0 1 0,1-1 0,0 0 0,-1 0 0,1 0-1,0 0 1,0 0 0,0 0 0,0-1 0,1 1 0,-1-1-1,4 3 1,-2-3 2,1 1 1,-1-1-1,1 1 0,-1-1 0,1-1 1,-1 1-1,1-1 0,9 0 0,3-2 12,1-1 0,0 0 0,31-12-1,-47 15-12,36-14 17,-1-1-1,-1-2 1,41-26-1,97-72 75,-170 113-91,23-18 86,49-46-1,-76 66-84,0 0-1,0 0 1,0 0-1,0 0 0,0 0 1,0 0-1,0 0 1,0 0-1,-1 0 0,1 0 1,0 0-1,0 0 1,0 0-1,0 0 1,0 0-1,0 0 0,0 0 1,0 0-1,0-1 1,0 1-1,0 0 0,0 0 1,0 0-1,0 0 1,0 0-1,0 0 1,0 0-1,0 0 0,0 0 1,0 0-1,0 0 1,0 0-1,0 0 0,0 0 1,0 0-1,0 0 1,0 0-1,0 0 1,0 0-1,0 0 0,0 0 1,0-1-1,0 1 1,0 0-1,0 0 0,0 0 1,0 0-1,0 0 1,0 0-1,0 0 1,-7 3 27,-12 5 0,2 2-25,1 0-1,-1 2 1,2 0 0,0 0 0,0 2 0,1-1-1,1 2 1,0 0 0,1 1 0,1 0-1,-17 30 1,26-42-8,1 0 0,-1 1 0,0-1 0,1 0 0,0 0 0,0 1 0,1-1 0,-1 0 0,1 1 0,0-1 0,0 7 0,0-10 3,1 0-1,-1 0 1,0 0-1,0 0 1,0-1-1,1 1 1,-1 0-1,1 0 0,-1 0 1,1 0-1,-1-1 1,1 1-1,-1 0 1,1 0-1,-1-1 1,1 1-1,0 0 1,0-1-1,-1 1 1,1-1-1,0 1 1,1 0-1,-1-1 1,1 0 0,-1 0 0,1 0-1,0 1 1,-1-1 0,1-1 0,0 1 0,-1 0 0,1 0-1,0-1 1,-1 1 0,1-1 0,-1 1 0,1-1 0,-1 0 0,1 1-1,1-2 1,2-2-2,1 1 0,-1-1-1,0 0 1,0 0-1,0 0 1,-1-1 0,1 0-1,-1 0 1,3-5 0,5-9 3,12-26 0,1-3 76,-12 30-9,-7 13-22,-8 14-10,-51 148-90,-85 175 0,116-286 13,-1-1-1,-47 64 0,69-107 39,0 0 1,-1 0-1,1-1 0,-1 1 0,1-1 0,-1 1 1,0-1-1,1 1 0,-1-1 0,0 0 0,0 0 1,0 0-1,0 0 0,-4 1 0,5-2 4,-1 0-1,1 0 0,0 0 1,0 0-1,-1 0 1,1 0-1,0 0 1,0 0-1,0-1 0,-1 1 1,1 0-1,0-1 1,0 1-1,0-1 1,0 0-1,0 1 0,0-1 1,0 0-1,-2-1 1,1-1 2,-1 0 0,1 0 0,0 0 1,0 0-1,0-1 0,0 1 0,1 0 0,-1-1 1,1 0-1,0 1 0,0-1 0,0 0 0,0 1 1,1-1-1,0-6 0,0-2-1,1 1 0,1-1 0,0 1 0,0 0 0,1 0 0,1 0 0,-1 0 0,2 1 0,0-1 0,0 1 0,1 0 0,0 1 0,0-1 0,1 1 0,1 0 0,0 1 0,0 0 0,13-10 0,13-8 2,2 1 1,1 2 0,58-27-1,-81 42-3,48-20-14,-33 15 3,0-2 0,29-19 1,-35 19 14,-2-2 1,1 0 0,-2-2 0,24-27 0,-32 32-3,-2-1 0,0 1 0,-1-2 0,0 1 0,-1-1 0,-1-1 0,9-28 0,-11 27-1,-2 11 0,-1 0 0,1 0-1,-2-1 1,1 1-1,-1-1 1,0 1 0,-1-12-1,0 18 0,0 1 0,0-1 1,0 1-1,0-1 0,0 1 0,0-1 0,0 1 0,0-1 0,-1 1 0,1-1 0,0 1 1,0-1-1,-1 1 0,1 0 0,0-1 0,0 1 0,-1-1 0,1 1 0,0 0 0,-1-1 0,1 1 1,0 0-1,-1-1 0,1 1 0,-1 0 0,1 0 0,-1-1 0,1 1 0,-1 0 0,1 0 1,0 0-1,-1 0 0,1 0 0,-1 0 0,1 0 0,-1 0 0,1 0 0,-1 0 0,1 0 0,-1 0 1,1 0-1,-1 0 0,1 0 0,-1 0 0,1 0 0,-1 0 0,1 1 0,-1-1 0,1 0 1,0 0-1,-1 1 0,1-1 0,-1 1 0,-23 18 20,12-3-17,0 0 1,1 0 0,0 1-1,1 0 1,1 1-1,1 0 1,1 0 0,0 1-1,1 0 1,1 0 0,1 0-1,1 1 1,0 0 0,1 26-1,2-36-8,0-1 0,1 0 0,0 1 0,1-1 0,0 1 0,5 12 0,-7-19 2,1-1 0,0 1 0,1-1 1,-1 0-1,0 1 0,1-1 1,-1 0-1,1 0 0,0 0 1,-1 0-1,1 0 0,0 0 1,0-1-1,0 1 0,0-1 1,1 1-1,-1-1 0,0 0 1,1 0-1,-1 0 0,1 0 1,-1 0-1,1-1 0,-1 1 1,1-1-1,0 1 0,-1-1 1,4 0-1,2-1-2,0 0 0,-1 0 1,1-1-1,0 0 0,0-1 1,-1 1-1,0-1 0,14-8 0,4-5 13,25-20 0,10-6 6,-21 20 0,50-20 1,-83 39-12,1 1 0,-1 0 1,1 0-1,-1 0 0,1 1 0,0 0 1,-1 1-1,1 0 0,0 0 0,0 0 1,-1 1-1,1 0 0,0 0 0,-1 0 1,1 1-1,10 4 0,3 4 23,-1 0-1,0 1 1,32 25 0,13 9 43,-48-35-41,1-1 1,-1-1-1,2 0 1,-1-1-1,1-1 1,26 5 0,-34-9-24,0-1 0,0-1 1,0 1-1,1-2 1,-1 1-1,0-1 1,0-1-1,-1 0 0,1 0 1,0-1-1,-1 0 1,1-1-1,15-8 1,-10 2-137,0 0 0,14-12 0,-12 7-2691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15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425 515 5120,'0'0'5978,"-10"1"-5627,-5 1-212,-1 0 0,1 2 0,0-1-1,0 2 1,1 0 0,-25 13 0,12-2 19,2 1 0,0 1 0,1 2-1,1 0 1,1 1 0,1 1 0,1 2 0,1 0 0,-29 47 0,43-62-102,0 0 1,1 0 0,1 0 0,-1 0-1,1 1 1,1-1 0,0 1 0,-1 12 0,3-18-33,0-1 0,0 1 0,0-1 1,1 1-1,-1-1 0,1 1 0,0-1 0,0 1 1,0-1-1,0 0 0,1 0 0,-1 1 1,1-1-1,0 0 0,0 0 0,0-1 1,1 1-1,-1 0 0,0-1 0,1 1 0,0-1 1,0 0-1,-1 0 0,1 0 0,0 0 1,4 1-1,-2 0 5,0-1 1,0 0-1,0 0 1,1 0-1,-1-1 1,0 0-1,1 0 1,-1 0-1,0-1 1,1 0-1,-1 0 1,1 0-1,-1 0 1,0-1-1,7-2 1,-5 1 11,0 0 1,-1-1-1,1 0 1,-1-1-1,1 0 0,-1 0 1,0 0-1,-1 0 1,1-1-1,5-7 1,1 0 46,-2-2 1,1 0-1,-2 0 1,0-1 0,-1 0-1,0-1 1,-1 1 0,9-33-1,-11 29 26,-1-1 1,-1 0-1,0 0 0,-2 1 1,0-1-1,-1 0 0,-4-29 1,-1 33 276,-3 34-154,0 8-169,1 1 1,1 0 0,1 1-1,-1 37 1,5-45-25,2 0 1,0 0-1,1 0 1,1 0-1,0 0 1,12 33-1,-14-48-27,0-1-1,1 0 1,0 0-1,0 0 1,0 0-1,1-1 1,-1 1-1,1 0 1,5 5-1,-7-8-8,1 0 1,0 0-1,-1 0 0,1 0 0,0-1 1,0 1-1,0 0 0,-1-1 0,1 1 1,0-1-1,0 1 0,0-1 0,0 0 1,0 0-1,0 0 0,0 0 0,0 0 1,0-1-1,0 1 0,-1 0 0,1-1 1,0 0-1,4-1 0,12-7 62,1-1 0,-1-1 0,0-1 1,-1 0-1,-1-2 0,30-29 0,4-4 94,-40 39-134,12-11 110,1 0-1,34-20 1,-54 37-113,-1 1 0,1 0 0,-1 0 0,1 0 0,0 0 0,-1 0 0,1 0 0,4 0 1,-7 1-19,1 0 1,0 0 0,0 0-1,-1 0 1,1 0 0,0 1-1,-1-1 1,1 0 0,0 0-1,-1 1 1,1-1 0,0 0-1,-1 1 1,1-1 0,0 0-1,-1 1 1,1-1 0,-1 1-1,1-1 1,-1 1 0,1-1-1,-1 1 1,1 0 0,-1-1 0,0 1-1,1-1 1,-1 1 0,0 0-1,1-1 1,-1 1 0,0 0-1,0 0 1,0-1 0,0 1-1,1 1 1,0 16 73,0 0 0,-1 0 0,-1 0 1,-1 0-1,-6 31 0,-4 31 265,12-79-332,0 12 80,0-13-90,0 0 0,0 0-1,0 1 1,0-1 0,0 0 0,0 0-1,0 0 1,0 1 0,0-1-1,0 0 1,0 0 0,0 1-1,0-1 1,0 0 0,0 0-1,0 0 1,0 1 0,0-1 0,0 0-1,0 0 1,0 0 0,0 1-1,0-1 1,1 0 0,-1 0-1,0 0 1,0 0 0,0 1-1,0-1 1,0 0 0,1 0 0,-1 0-1,0 0 1,0 0 0,0 0-1,1 0 1,-1 1 0,0-1-1,0 0 1,0 0 0,1 0 0,-1 0-1,0 0 1,0 0 0,1 0-1,21-13 70,0-1-1,-1-1 1,27-24 0,13-10 64,-13 12-31,-28 20 15,44-26-1,-62 42-111,-1 0 0,1 0 1,0 0-1,0 0 0,0 0 0,-1 0 0,1 1 0,0-1 1,0 1-1,0-1 0,0 1 0,0 0 0,0 0 1,0 0-1,0 0 0,0 0 0,0 0 0,3 1 1,-4 0-4,1 1 0,0-1 1,-1 0-1,0 0 1,1 1-1,-1-1 0,0 0 1,1 1-1,-1-1 0,0 1 1,0 0-1,0-1 1,-1 1-1,1 0 0,0 0 1,-1-1-1,1 1 1,0 3-1,3 13 32,2 30 0,-6-36-31,1 0-1,1-1 1,0 0 0,1 1 0,0-1 0,0 0 0,10 19 0,-12-28-9,0-1 0,0 1 0,0-1 1,0 0-1,1 0 0,-1 1 1,0-1-1,1 0 0,-1 0 0,1 0 1,-1 0-1,1-1 0,0 1 1,-1 0-1,1-1 0,0 1 0,-1-1 1,1 1-1,0-1 0,0 0 1,0 0-1,-1 0 0,1 0 0,0 0 1,3-1-1,5-1 2,0 0-1,0 0 1,14-7 0,-13 5-2,22-9 5,-1-1 0,-1-2 0,59-38 0,78-74 26,-154 116-28,24-15 16,-26 19 21,0 0-1,15-15 0,-24 19 11,-7 9-27,-65 99 0,51-73-24,8-14 3,-14 31 1,22-43-6,0 0 1,0 0 0,1 0-1,0 0 1,0 0 0,0 0-1,0 0 1,1 1 0,0-1 0,0 0-1,1 7 1,0-10 0,-1 0 0,0-1 0,1 1-1,-1 0 1,1-1 0,-1 1 0,1 0 0,0-1 0,-1 1 0,1 0 0,0-1 0,0 1 0,0-1-1,0 0 1,1 1 0,-1-1 0,0 0 0,1 0 0,-1 0 0,0 0 0,1 0 0,-1 0-1,1 0 1,0 0 0,-1-1 0,1 1 0,0 0 0,-1-1 0,1 0 0,0 1 0,0-1 0,-1 0-1,1 0 1,0 0 0,0 0 0,-1 0 0,1 0 0,0 0 0,0-1 0,-1 1 0,1-1-1,0 1 1,2-3 0,3 1 1,-1-1-1,0 0 1,0 0-1,-1 0 1,1-1-1,-1 0 1,0 0-1,0-1 1,0 1-1,6-9 1,3-7 9,-2-1 1,0 0-1,-2-1 0,0-1 1,-2 1-1,11-46 1,16-147 33,-31 180-35,10-76 36,-6-1 1,-6-127-1,-2 239-42,1 0-1,-1-1 1,0 1-1,0-1 1,0 1-1,0-1 1,0 1-1,0 0 0,0-1 1,0 1-1,0-1 1,0 1-1,0-1 1,0 1-1,0 0 1,0-1-1,-1 1 1,1-1-1,0 1 1,0-1-1,0 1 0,-1 0 1,1-1-1,0 1 1,0 0-1,-1-1 1,1 1-1,0 0 1,-1-1-1,1 1 1,0 0-1,-1-1 1,-7 19-22,-3 35 0,3 1 0,1-1 0,3 2 0,5 77 0,3-62-23,22 117 0,-23-172 91,1 0 1,0-1-1,1 0 1,10 21-1,-12-30-303,0 1-1,0-1 0,1 1 1,0-1-1,0 0 0,0 0 1,0 0-1,1-1 1,0 0-1,0 0 0,0 0 1,7 4-1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1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1663 3208,'0'0'5929,"4"-15"-5625,30-95 335,24-47 603,-21 61-616,33-63 101,-20 52-322,-50 107-405,7-19 129,2 0-1,0 1 0,1 0 1,15-21-1,-24 38-118,-1 0 0,1 0 0,-1 1-1,1-1 1,0 0 0,-1 0 0,1 1-1,0-1 1,-1 0 0,1 1 0,0-1-1,0 0 1,0 1 0,0-1 0,-1 1 0,1 0-1,0-1 1,0 1 0,0 0 0,0-1-1,0 1 1,0 0 0,0 0 0,0 0-1,0 0 1,0 0 0,0 0 0,0 0 0,0 0-1,0 0 1,0 1 0,0-1 0,0 0-1,0 1 1,0-1 0,0 0 0,0 1-1,0-1 1,-1 1 0,1 0 0,0-1 0,0 1-1,-1 0 1,1-1 0,0 1 0,-1 0-1,1 0 1,0-1 0,-1 1 0,1 0-1,0 2 1,3 4 12,-1 0 1,0 0-1,0 0 0,-1 0 0,3 12 1,-1 9 39,0 1 0,-2 0 0,-1 0-1,-6 57 1,-30 113 354,32-187-301,0-1 1,-1 0-1,-8 19 0,40-72 447,-4 3-430,1 0 0,2 2-1,2 0 1,1 2 0,39-34 0,-62 62-92,1 0 0,-1 1 0,1 0 0,0 0 0,1 1 0,0 0 0,-1 0 0,1 1 0,13-4 0,-21 7-28,0 1 0,0 0-1,1-1 1,-1 1-1,0 0 1,0 0-1,1 0 1,-1 0-1,0 0 1,0 0 0,1 0-1,-1 1 1,0-1-1,0 0 1,1 1-1,-1-1 1,0 1-1,0-1 1,0 1-1,0-1 1,2 2 0,-1 1 3,1-1 0,-2 0 0,1 0 0,0 1 0,0-1 0,-1 0 0,1 1 0,-1 0 0,2 3 0,1 7 22,0 0 1,-1 0-1,3 17 1,-6-25-23,4 20 51,-2 0 0,-1 0 0,-1-1 0,-1 1 0,-1 0 0,-10 48 0,18-87 33,0 0 0,12-16-1,-6 9-58,26-53 64,-24 45-54,1 0 0,1 1-1,1 1 1,1 1-1,29-31 1,-40 49-42,-5 5 6,1 0-1,0 1 1,-1-1 0,1 1 0,0 0 0,0 0-1,4-2 1,-7 3-11,1 1-1,0 0 1,0 0 0,0 0 0,0 0-1,0 0 1,-1 0 0,1 0-1,0 0 1,0 0 0,0 0 0,0 0-1,0 0 1,-1 1 0,1-1-1,0 0 1,0 0 0,0 1 0,-1-1-1,1 1 1,0-1 0,-1 1-1,1-1 1,0 1 0,-1 0 0,1-1-1,0 1 1,-1 0 0,1-1-1,-1 1 1,0 0 0,1-1 0,-1 1-1,1 0 1,-1 1 0,6 11-4,0 1 0,-1-1 0,-1 1 0,0-1 0,-1 1 0,0 0 0,0 15 0,-1 11-8,-2 50 0,-1-70 5,-1 7 2,3 31 0,-1-51 2,1 0 0,0 0 0,1 0 0,-1 0 0,1 0 0,0-1 0,1 1 0,0 0 0,5 8 0,-7-13 1,1-1 0,-1 1 0,1 0-1,0-1 1,-1 1 0,1-1 0,0 0-1,0 0 1,0 0 0,0 0 0,0 0-1,0 0 1,0 0 0,0 0 0,0-1-1,0 1 1,0-1 0,0 0 0,1 0-1,-1 1 1,0-1 0,0-1-1,0 1 1,1 0 0,-1 0 0,0-1-1,4-1 1,5-1 8,0-1 0,-1 0 0,20-11 0,-26 13-8,70-38 62,-1-3 1,133-103-1,-201 141-52,0 1-1,0 0 1,0-1-1,-1 0 0,0 0 1,0-1-1,0 1 1,-1-1-1,5-8 0,-8 14-9,0 0 0,0 0 0,0-1 0,0 1 0,0 0 0,0 0 0,0 0 0,0 0 0,0-1 0,0 1 0,0 0 0,0 0 0,0 0 0,0 0 0,0 0 0,0-1 0,0 1 0,0 0 0,-1 0 0,1 0 0,0 0 0,0 0 0,0-1 0,0 1 0,0 0 0,0 0 0,0 0 0,-1 0 0,1 0 0,0 0 0,0 0 0,0 0 0,0-1 0,0 1 0,-1 0 0,1 0 0,0 0 0,0 0 0,0 0 0,0 0 0,-1 0 0,1 0 0,0 0 0,0 0 0,0 0 0,0 0 0,0 0 0,-1 0 0,1 0 0,0 0 0,0 0 0,0 0 0,0 1 0,-1-1 0,1 0 0,0 0 0,0 0 0,0 0 0,0 0 0,0 0 0,-1 1 0,-11 3 37,-5 5-24,1 0 0,1 2-1,-1 0 1,2 0 0,0 1-1,0 1 1,-21 26-1,15-14 11,1 1 0,2 1 0,-26 50-1,42-73-24,0-1 0,-1 0 0,1 1 0,0-1-1,1 1 1,-1-1 0,0 1 0,1 0 0,0-1 0,0 7-1,0-9 2,1-1 0,-1 1 0,0 0 0,0-1-1,0 1 1,0-1 0,1 1 0,-1 0 0,0-1-1,1 1 1,-1-1 0,0 1 0,1-1 0,-1 1-1,1-1 1,-1 1 0,1-1 0,-1 0 0,1 1-1,-1-1 1,1 0 0,-1 1 0,1-1 0,0 1-1,1-1 2,-1 0-1,1 0 1,-1 0-1,1 0 0,-1 0 1,1-1-1,-1 1 0,0 0 1,1-1-1,-1 1 1,1-1-1,-1 1 0,0-1 1,1 0-1,1-1 0,8-5 18,1-2-1,-1 1 1,-1-1 0,0-1-1,0 0 1,-1 0-1,12-18 1,50-87 131,-56 85-91,-1-2 0,12-44 0,-9 28 26,-12 35-40,-3 13 7,-4 20 25,0-8-79,1-5 5,-2 19-11,0 46 0,4-63 5,0 0-1,0-1 0,0 1 1,1 0-1,1-1 0,-1 0 1,1 1-1,1-1 0,6 11 1,-8-15 2,1 1 0,0 0 0,1-1 0,-1 1 0,1-1 0,0 0 0,0 0 0,0 0 0,6 4 0,-7-7-1,-1 0 1,1 0-1,-1 0 0,1 0 1,-1-1-1,1 1 0,0-1 0,-1 1 1,1-1-1,0 0 0,-1 0 1,1 0-1,0-1 0,-1 1 1,1-1-1,-1 1 0,1-1 1,0 0-1,-1 0 0,1 0 1,-1 0-1,3-2 0,14-8 6,-1-1-1,0 0 1,-2-1-1,1-1 0,-1-1 1,-1 0-1,18-24 0,5-12 34,37-67 0,81-174 180,-127 227-98,-4-1-1,29-116 0,-36 106 100,-42 126-79,-37 101-172,7 3 0,-43 203 0,63-166-29,30-151 47,2-1 0,5 77-1,-2-111 16,-1 1 0,1-1 1,0 0-1,0 1 0,1-1 0,0 0 0,0 0 0,0 0 0,4 7 0,-5-10 2,1-1-1,-1 1 1,1-1 0,-1 1 0,1-1-1,0 0 1,-1 1 0,1-1-1,0 0 1,0 0 0,0-1 0,0 1-1,0 0 1,0 0 0,0-1-1,0 1 1,0-1 0,0 0 0,0 0-1,0 0 1,0 0 0,1 0-1,-1 0 1,0 0 0,0-1 0,0 1-1,2-2 1,5-1 11,0-1-1,-1 0 1,1 0-1,-1-1 1,0-1-1,-1 1 1,1-1 0,-1 0-1,0-1 1,9-12-1,3 1 19,17-21 30,0-1 0,-3-2 0,55-90 0,60-153 100,-87 162-72,-19 32 7,-3-2 0,32-119 0,30-199 336,-232 930-387,10-46 7,28-157-75,81-257 165,23-86-82,2 2-1,1 0 0,1 1 1,28-36-1,-15 26-11,47-44 0,-73 75-43,1 1 0,0-1 0,0 1 0,1-1 0,-1 1 1,0 0-1,1 1 0,-1-1 0,1 1 0,0-1 0,7-1 1,-9 3-6,0 0 0,0 0 0,0 0 1,0 0-1,0 0 0,0 1 0,0-1 1,0 1-1,0-1 0,0 1 0,0 0 1,0-1-1,0 1 0,0 0 0,-1 0 1,1 1-1,0-1 0,-1 0 0,1 0 1,-1 1-1,1-1 0,-1 1 0,2 3 1,8 11-7,0 1 0,7 20 0,-13-26-5,1 1 0,0-1 0,0 0-1,1-1 1,0 0 0,1 0-1,0 0 1,14 12 0,-18-19 14,-1-1 1,1 0-1,0 0 0,0 0 0,0 0 1,0-1-1,0 1 0,0-1 1,0 0-1,0-1 0,0 1 0,0-1 1,7 1-1,-4-2 8,0 0 0,1 0 0,-1 0-1,0-1 1,-1 0 0,1 0 0,10-5 0,-4 0 8,-1 0 1,1-1-1,-1 0 1,-1-1-1,1 0 1,-2-1-1,15-16 1,-15 14 0,0 0 0,-1-1 1,-1 0-1,0-1 1,-1 1-1,0-2 0,-1 1 1,0-1-1,-1 1 1,5-31-1,-10 41-14,0-1 0,0 0 0,0 1 0,-1-1 1,1 1-1,-1-1 0,-1 1 0,1-1 0,-4-7 0,5 11-4,-1 0-1,1 0 1,-1 0-1,1 0 1,-1 0 0,1 0-1,-1 0 1,0 0-1,0 0 1,1 0-1,-1 1 1,0-1 0,0 0-1,0 0 1,0 1-1,0-1 1,0 1-1,0-1 1,0 1-1,0-1 1,0 1 0,0 0-1,0-1 1,0 1-1,0 0 1,-1 0-1,1 0 1,0 0 0,0 0-1,0 0 1,0 0-1,0 0 1,0 0-1,0 1 1,-1-1-1,1 0 1,0 1 0,0-1-1,0 1 1,0-1-1,0 1 1,0-1-1,-1 2 1,-3 2 3,0 1 1,1 0-1,-1-1 0,1 1 1,0 1-1,0-1 1,0 1-1,1 0 0,0-1 1,-3 10-1,-2 5-12,-11 39 0,16-46 1,0 0 0,1 0 0,0 0-1,1 0 1,0 1 0,1-1 0,1 0 0,0 0 0,1 0 0,0 0 0,1 0 0,1 0-1,0-1 1,9 22 0,-12-32 3,0 0 0,0 0 0,1 0 0,-1 0 0,0 0 0,1 0 0,-1 0-1,1-1 1,0 1 0,0 0 0,-1-1 0,1 0 0,0 1 0,0-1 0,0 0 0,1 0-1,-1 0 1,0 0 0,0 0 0,0-1 0,1 1 0,-1-1 0,0 1 0,1-1 0,-1 0-1,0 0 1,1 0 0,-1 0 0,0-1 0,1 1 0,-1 0 0,0-1 0,1 0-1,-1 0 1,2 0 0,7-4-2,-1 0 0,0-1 0,0 0-1,0-1 1,12-10 0,10-12 30,38-42 0,-40 38 0,46-38 0,-60 58-20,21-16 17,-34 27-15,-1 1-1,1 0 1,0 0-1,-1-1 1,1 2-1,0-1 0,0 0 1,0 1-1,0-1 1,0 1-1,0 0 0,-1 0 1,6 0-1,-7 1-5,1-1 0,-1 1-1,0-1 1,0 1 0,0 0-1,1 0 1,-1-1 0,0 1 0,0 0-1,0 0 1,0 0 0,0 0-1,-1 0 1,1 1 0,0-1-1,0 0 1,-1 0 0,1 0 0,-1 1-1,1-1 1,-1 0 0,1 2-1,6 34 19,-4-11-16,-2-1-1,0 1 1,-2 0 0,-1 0 0,-1 0-1,-12 47 1,10-54-13,4-12 5,0 0 0,-1 0 1,-1-1-1,1 1 0,-1 0 1,0-1-1,0 1 0,-1-1 1,-5 6-1,41-65 175,-20 34-141,1 1 0,1 0 0,0 1 0,1 1 0,1 0-1,1 1 1,0 1 0,31-20 0,-46 33-26,-1 0 0,0 1 0,0-1 1,1 1-1,-1-1 0,0 1 0,1-1 0,-1 1 0,0 0 0,1-1 1,-1 1-1,1 0 0,-1 0 0,1 0 0,-1 0 0,0 0 1,1 1-1,-1-1 0,1 0 0,-1 1 0,0-1 0,1 1 1,-1-1-1,0 1 0,0 0 0,1-1 0,-1 1 0,0 0 0,0 0 1,0 0-1,0 0 0,0 0 0,0 0 0,0 0 0,0 0 1,0 0-1,-1 1 0,1-1 0,0 0 0,-1 0 0,1 1 0,0 1 1,1 4-8,1 0 1,-1 0-1,0 0 1,-1 0-1,0 1 1,1 9-1,-2-10 1,0 42-12,0-44 19,-1-1 0,1 0 0,-1 0 0,0 0 1,0 0-1,0 0 0,0 0 0,-4 7 0,54-64 84,-8-1-61,-15 17 19,2 1-1,55-54 1,-79 86-38,0 1 0,-1 0-1,1 1 1,0-1 0,0 1 0,1 0 0,-1 0 0,5-2-1,-7 4-4,-1-1-1,0 1 0,0 0 1,0 0-1,0 0 0,0 0 1,0 0-1,1 0 0,-1 0 1,0 0-1,0 0 0,0 0 1,0 1-1,0-1 0,0 0 1,1 1-1,-1-1 0,0 1 1,0 0-1,0-1 0,-1 1 1,1-1-1,0 1 0,0 0 1,0 0-1,0 0 0,-1 0 1,1-1-1,0 1 0,-1 0 1,1 0-1,0 0 0,-1 0 1,0 0-1,1 1 0,-1-1 1,0 0-1,1 2 0,2 14 8,0 0 0,-2 0 0,0 1 0,0-1 0,-2 0 0,-4 27 0,1 11 10,4-51-16,0 0 1,0 0-1,0 0 1,1 0-1,-1 0 1,1 0-1,0 0 1,0-1-1,3 7 1,-3-8-5,0-1 1,0 0-1,0 1 0,-1-1 1,1 0-1,1 0 0,-1 0 0,0 1 1,0-1-1,0 0 0,0-1 1,1 1-1,-1 0 0,1 0 1,-1 0-1,0-1 0,1 1 1,-1-1-1,1 1 0,-1-1 0,1 0 1,0 1-1,-1-1 0,1 0 1,-1 0-1,1 0 0,1 0 1,13-3-10,-1 0 0,1 0 0,-1-2 0,0 0 0,0-1 0,27-14 0,81-57-17,-82 49 25,88-67 41,-146 109-14,0 1 0,2 1 0,0 0 0,1 1 0,-12 19 0,2-6-7,-1 1-12,6-8 8,-25 38 0,40-54-13,0 0 1,0 0 0,1 1-1,-1-1 1,2 1 0,-1 0-1,1 0 1,1 0-1,-1 0 1,0 11 0,2-18-4,0 0 0,0 0 1,0 0-1,0 0 1,0 0-1,0 0 1,0 0-1,1 0 1,-1 0-1,0 0 0,1 0 1,-1 0-1,0 0 1,1 0-1,-1 0 1,1 0-1,-1 0 0,1-1 1,0 1-1,-1 0 1,1 0-1,0-1 1,-1 1-1,1 0 1,0-1-1,0 1 0,0-1 1,0 1-1,0-1 1,0 0-1,-1 1 1,1-1-1,0 0 1,0 1-1,0-1 0,0 0 1,0 0-1,0 0 1,0 0-1,0 0 1,0 0-1,0 0 0,0 0 1,0-1-1,0 1 1,0 0-1,2-1 1,2-1-3,0 1 0,0-1 0,0 0 0,0-1 1,-1 1-1,1-1 0,7-6 0,9-11 12,-1-1 0,-1-1 0,-1 0 0,0-2-1,-2 0 1,-1-1 0,19-42 0,-30 57 11,-1 0 0,5-20 0,-9 29 44,-1 6-50,-4 14-25,1 0 3,1 1 0,0 0 0,2 0 0,0 28 0,2-39 0,1 1-1,-1-1 1,2 0 0,-1 0 0,1 1 0,0-1-1,1 0 1,0-1 0,1 1 0,0-1-1,0 1 1,6 7 0,-9-15 9,-1-1 1,1 0-1,-1 1 1,1-1-1,-1 0 0,1 1 1,-1-1-1,1 0 1,0 1-1,-1-1 1,1 0-1,-1 0 0,1 0 1,0 0-1,-1 0 1,1 0-1,0 0 1,-1 0-1,1 0 0,0 0 1,-1 0-1,1 0 1,0 0-1,-1 0 1,1 0-1,-1-1 0,1 1 1,0-1-1,16-8 16,-16 9-16,21-16 8,-1-2 1,-1 0-1,-1 0 1,0-2-1,-2 0 1,25-36-1,75-144 59,-112 191-64,65-130 56,59-165 0,-112 257-31,-3-1 0,-1 0 1,10-84-1,-24 87 10,-2 14 15,-15 59 52,-9 27-110,2 1 1,3 1-1,-27 115 0,21-65-19,12-46-11,-11 75 0,24-115 32,-17 170-39,19-154 35,1 0 0,2-1-1,7 45 1,-8-78 9,-1 0-1,1 0 0,0 0 1,0 0-1,0 0 1,1 0-1,-1-1 0,0 1 1,1 0-1,0-1 1,0 1-1,0-1 0,0 0 1,0 1-1,0-1 1,1 0-1,-1 0 1,1-1-1,-1 1 0,1 0 1,0-1-1,-1 0 1,1 1-1,0-1 0,0 0 1,0-1-1,4 2 1,-2-1 1,0-1 1,0 0-1,1 0 1,-1 0-1,0 0 1,0-1-1,0 0 0,0 0 1,0 0-1,-1 0 1,1-1-1,0 0 1,0 0-1,-1 0 1,1-1-1,4-3 1,34-29 86,-1-2 0,-2-2 0,-1-1 0,38-54 1,-53 55 71,-12 19 17,-12 20-174,0 0 0,0 0 0,0 0 0,0 0 0,0 0 0,0 0 0,0 0 0,0 0 0,0 0 0,0 0 0,0 0 0,0 0 0,0 1 1,0-1-1,0 0 0,0 0 0,0 0 0,0 0 0,0 0 0,0 0 0,0 0 0,0 0 0,0 0 0,0 0 0,0 0 0,0 0 0,0 0 0,0 0 0,0 0 0,0 0 0,0 0 0,1 0 0,-1 0 0,0 0 1,0 0-1,0 0 0,0 0 0,0 0 0,0 0 0,0 0 0,0 0 0,0 0 0,0 0 0,0 0 0,0 0 0,0 0 0,-1 15 62,-6 20-51,-33 222 47,39-250-63,1-1 1,0 1-1,0 0 1,0-1-1,1 1 1,0-1-1,1 1 1,3 10-1,-5-15 2,1 0 0,0 0 0,0-1 0,0 1 0,0 0 0,0 0-1,1-1 1,-1 1 0,1-1 0,-1 1 0,1-1 0,-1 1 0,1-1 0,0 0 0,-1 0-1,1 0 1,0 0 0,0 0 0,0 0 0,0 0 0,0-1 0,0 1 0,0-1 0,0 1-1,0-1 1,0 0 0,1 0 0,-1 0 0,3 0 0,7-2 4,0 0 1,0-1 0,-1 0-1,1 0 1,-1-1 0,22-11-1,61-43 29,-78 47-24,190-106 80,-166 96-71,89-46 120,-173 120 4,10-17-129,16-17-12,0 0 0,-29 41 0,44-54 1,-1 0-1,1 0 1,0 0 0,0 1 0,1-1-1,0 1 1,0-1 0,0 1 0,1 0-1,0 0 1,0-1 0,1 1 0,0 0-1,0 0 1,0 0 0,2 7 0,-1-11-4,0 0 1,0 0 0,0 0 0,1 0 0,-1 0 0,1-1 0,-1 1 0,1 0 0,0-1 0,0 1 0,0-1 0,0 1 0,1-1 0,-1 0-1,0 0 1,1 0 0,0 0 0,-1-1 0,1 1 0,0-1 0,0 0 0,0 1 0,0-1 0,0 0 0,0-1 0,0 1 0,0-1 0,1 1-1,4-1 1,6 0-10,1 0 0,-1-1-1,1 0 1,-1-1 0,16-5 0,-10 1 7,0 0 1,-1-1 0,0-2-1,0 0 1,0 0 0,27-21 0,96-85 56,-113 89-40,-5 5 1,38-45-1,-52 54-10,-1-1-1,0 1 0,-1-2 1,0 1-1,10-27 0,-17 38 0,0-1 0,0 0-1,0 1 1,-1-1 0,1 0 0,0 1 0,-1-1-1,0 0 1,0 0 0,0 0 0,0 0-1,0 1 1,-1-1 0,1 0 0,-1 0-1,0 1 1,1-1 0,-1 0 0,-1 1 0,1-1-1,0 1 1,-2-3 0,1 5 1,-1 1-1,1 0 1,0 0 0,0 0 0,0 0 0,0 1-1,0-1 1,0 0 0,-1 3 0,-10 9-13,0 0 0,1 1 0,0 1 0,2 0 1,-1 1-1,2-1 0,0 2 0,1 0 0,-6 18 0,12-30 4,0 0 0,0 1 1,1-1-1,0 0 0,0 1 0,0-1 0,0 1 0,1 0 0,0-1 0,0 1 0,1-1 1,-1 1-1,1-1 0,1 1 0,-1-1 0,1 1 0,-1-1 0,2 0 0,-1 0 0,0 0 1,1 0-1,0 0 0,0-1 0,1 1 0,-1-1 0,1 0 0,0 0 0,0 0 1,0 0-1,1-1 0,-1 0 0,1 0 0,0 0 0,5 2 0,-8-4 0,-1 0 1,1 0-1,-1 0 0,0 0 1,1 1-1,-1-1 0,0 0 0,0 1 1,0-1-1,0 1 0,0-1 1,0 1-1,1 2 0,-1-3 91,-10 11-48,8-10-32,-1 1 0,1-1 0,-1 0 0,0 0 0,0 0 0,0 0 0,0 0 0,0 0 0,-1 0 0,1-1 0,0 0 1,-1 1-1,1-1 0,-1 0 0,-4 2 0,-13 7 41,-31 14-24,43-20-27,0 0 1,-1-1-1,0 0 0,1-1 1,-1 0-1,0 0 0,0-1 1,0 0-1,-14 0 0,8-5 49,15 4 28,19 11-110,-16-10 32,6 3-1,0-1-1,0 0 0,0 0 1,0-1-1,0-1 1,1 1-1,-1-2 0,1 1 1,11-2-1,13-2-3,43-10-1,8-1 1,-38 10-19,91-6-108,-137 10 125,-1 0 0,0 0 0,0 0 0,0 0 0,1 0 0,-1 0 0,0 0 0,0 0 0,0 0 1,1 0-1,-1 0 0,0 0 0,0 0 0,0-1 0,0 1 0,1 0 0,-1 0 0,0 0 0,0 0 0,0 0 0,0 0 0,1 0 0,-1 0 0,0-1 0,0 1 0,0 0 0,0 0 0,0 0 0,0 0 0,1-1 0,-1 1 0,0 0 0,0 0 0,0 0 0,0 0 0,0-1 0,0 1 1,0 0-1,0 0 0,0-1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17.1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453 0 6520,'0'0'7017,"-1"11"-6709,-3 10-128,0-1 0,-1 1 0,-1-1 0,-13 28 0,-248 586 1825,141-285-994,121-336-874,1 0-1,1 0 1,0 0 0,0 0 0,2 0 0,-1 0 0,2 26-1,0-39-115,0 1-1,0 0 0,1-1 0,-1 1 0,0 0 1,0-1-1,0 1 0,1 0 0,-1-1 0,0 1 1,1 0-1,-1-1 0,0 1 0,1-1 0,-1 1 1,1 0-1,-1-1 0,1 0 0,-1 1 0,1-1 1,0 1-1,-1-1 0,1 1 0,-1-1 0,2 1 1,0-1 5,0 1 1,0-1-1,0 0 1,0 0 0,0 1-1,0-1 1,1 0-1,-1-1 1,2 1 0,8-3 43,-1 0 1,18-7 0,-21 7-9,249-72 682,-222 69-583,-1 2 0,1 1 0,0 1 0,65 7 0,-88-4-101,-6 0-27,0 0 0,0 0 0,0-1 0,0 0 0,0 0 0,1 0 0,-1-1 0,0 0 0,0 0 0,0 0 0,0-1 0,-1 0 0,1 0 0,10-6 0,5-6-2807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20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1197 5920,'0'0'7460,"6"-12"-7151,12-26 150,20-65-1,32-149 1703,-68 248-2071,-1 0-1,1 1 0,0-1 0,0 0 1,0 1-1,4-6 0,-6 8-70,1 0 0,0 0 0,0 0-1,-1 0 1,1 0 0,0 0 0,0 1 0,0-1 0,0 0 0,0 0-1,0 1 1,0-1 0,0 0 0,1 1 0,-1-1 0,0 1-1,0 0 1,1-1 0,-1 1 0,0 0 0,0 0 0,1 0 0,-1 0-1,0 0 1,2 0 0,21 7 48,-7-1-15,0 0 0,18 9 0,-29-12-44,0 1 0,0 0-1,0 0 1,-1 0 0,1 1 0,-1 0 0,0 0 0,8 10-1,-7-6-7,0 0-1,0 1 0,0-1 0,-1 1 0,-1 0 1,0 1-1,0-1 0,-1 1 0,0-1 0,-1 1 0,0 0 1,-1 0-1,0 0 0,-1 0 0,0 0 0,0 0 1,-4 17-1,-1 1 0,-1-1 0,-1 0-1,-2-1 1,-1 1 0,-15 30 0,22-52 7,-1 0 0,1 0-1,-1-1 1,0 1 0,-1-1 0,1 0-1,-1 0 1,0-1 0,-1 1 0,1-1-1,-1 0 1,-11 6 0,13-8-2,1-1 0,-1 1 1,0-1-1,0 0 0,0 0 1,0 0-1,0 0 0,0-1 0,0 0 1,0 0-1,0 0 0,0 0 1,0-1-1,0 1 0,0-1 0,1 0 1,-1 0-1,0 0 0,0-1 1,1 0-1,-1 1 0,-4-4 0,2 1 24,1 1 0,1-1 0,-1-1 0,0 1 0,1 0-1,0-1 1,0 0 0,1 0 0,-1 0 0,1-1 0,-5-10-1,7 14-15,0-1-1,0 0 0,1 0 0,-1 0 1,1 0-1,-1 0 0,1 0 1,0 0-1,0 0 0,0 0 0,1 0 1,-1 0-1,1 0 0,-1 0 1,1 0-1,0 1 0,0-1 0,1 0 1,-1 0-1,0 1 0,1-1 1,0 1-1,-1-1 0,1 1 1,0 0-1,4-4 0,1 1-5,0 0-1,0 0 1,1 1 0,-1 0-1,1 0 1,0 0 0,0 1-1,0 1 1,1-1 0,-1 1-1,17-1 1,1 0-15,-1 2 0,47 3 0,-7 1-1,-32-2 0,47 7 0,-74-7 15,0 0 1,0 0 0,0-1-1,0 0 1,1 0 0,-1 0-1,0-1 1,0 0-1,0 0 1,0-1 0,0 0-1,-1 0 1,8-3 0,-5 0 5,0 0 0,-1 0 0,1-1 0,-1 0 0,-1 0 0,1-1 0,-1 1 0,7-11 0,50-69 80,-25 32 23,59-64 0,-88 110-97,-1 0 0,1 1 0,11-8-1,-17 13-4,0 0 0,0 0 0,0 0 0,0 1 0,1 0 0,-1-1 0,0 1 0,1 0 0,-1 1 0,0-1 0,1 0 0,-1 1 0,1 0 0,5 0 0,-8 0-6,1 1 1,-1-1 0,0 1 0,1-1-1,-1 1 1,0 0 0,1 0 0,-1-1-1,0 1 1,0 0 0,0 0 0,0 0-1,0 0 1,0 0 0,0 0 0,0 1-1,0-1 1,-1 0 0,1 0 0,0 1-1,-1-1 1,1 0 0,-1 1 0,1 1-1,1 3 6,-1 0-1,0 0 0,-1 0 1,1 11-1,-2 1 6,0 1-1,-2 0 1,0-1 0,-6 22-1,-29 72 32,13-44-28,24-64-19,-1 2 3,11-11-3,136-131 71,-106 102-51,47-37 81,-76 64-69,1-1-1,0 2 1,0-1 0,1 2 0,-1 0 0,17-5-1,-28 9-25,1 1-1,0 0 0,0 0 0,0-1 0,0 1 0,0 0 0,0 0 0,0 0 1,-1 0-1,1 0 0,0 0 0,0 1 0,0-1 0,0 0 0,0 0 0,-1 1 1,1-1-1,0 0 0,0 1 0,0-1 0,-1 1 0,1-1 0,0 1 1,0-1-1,-1 1 0,1-1 0,0 1 0,-1 0 0,1-1 0,-1 1 0,1 0 1,-1 0-1,1-1 0,-1 1 0,0 0 0,1 0 0,-1 0 0,0 0 0,0-1 1,0 1-1,1 0 0,-1 0 0,0 0 0,0 0 0,0 1 0,0 7 12,0 0 1,-1 0-1,-3 16 0,2-12 1,-12 79 103,14-92-121,0 0 0,0 1 0,0-1 0,0 0 0,0 0-1,0 1 1,0-1 0,0 0 0,0 0 0,0 1 0,0-1 0,0 0-1,0 1 1,0-1 0,0 0 0,0 0 0,1 1 0,-1-1 0,0 0-1,0 0 1,0 1 0,0-1 0,0 0 0,1 0 0,-1 0-1,0 1 1,0-1 0,1 0 0,-1 0 0,0 0 0,0 0 0,0 0-1,1 1 1,-1-1 0,0 0 0,1 0 0,-1 0 0,0 0 0,0 0-1,1 0 1,-1 0 0,0 0 0,0 0 0,1 0 0,-1 0 0,0 0-1,1 0 1,-1 0 0,0 0 0,0 0 0,1 0 0,-1-1-1,0 1 1,0 0 0,1 0 0,-1 0 0,0 0 0,0 0 0,1-1-1,-1 1 1,0 0 0,19-12 29,-18 11-26,51-42 58,-40 31-37,0 1-1,1 1 1,1 0 0,-1 1 0,23-11 0,-35 19-26,0 1 0,1 0 0,-1 0 0,0 0 1,0 0-1,0 0 0,1 0 0,-1 0 0,0 0 0,0 0 1,0 0-1,1 1 0,-1-1 0,0 1 0,0-1 0,0 1 1,0-1-1,0 1 0,0-1 0,0 1 0,0 0 1,0 0-1,0-1 0,0 1 0,0 0 0,-1 0 0,1 0 1,0 0-1,-1 0 0,1 0 0,0 0 0,0 2 0,4 7-15,-1-1 0,7 20 0,-7-16-4,1 0 7,-2-5 3,0 0-1,0-1 0,1 0 0,6 10 0,-8-14 9,0-1 1,0 0-1,0 1 0,0-1 0,1 0 0,-1 0 0,1-1 0,-1 1 0,1-1 0,0 1 0,-1-1 0,1 0 0,0 0 0,0 0 0,5 1 0,6 0-3,1 0 0,0-1 0,0-1 0,0 0-1,-1-1 1,1-1 0,15-3 0,7-4-3,56-21 0,-34 6 100,0-3 1,80-50-1,-119 69 2,-14 10-17,-8 8-34,-7 5-17,0-1 1,-21 24 0,-2 5-11,13-18-33,-15 26-21,32-47 35,0 0 0,0-1-1,0 1 1,1 0-1,0 0 1,0-1 0,0 1-1,0 0 1,1 0-1,-1 0 1,1 0-1,0 5 1,1-9 3,-1 1 0,0-1 0,0 1 0,1-1 0,-1 1 1,0-1-1,1 0 0,-1 1 0,1-1 0,-1 1 0,0-1 0,1 0 0,-1 1 0,1-1 0,-1 0 0,1 0 1,-1 1-1,1-1 0,-1 0 0,1 0 0,-1 0 0,1 0 0,-1 1 0,1-1 0,0 0 0,-1 0 0,1 0 0,-1 0 1,1 0-1,-1 0 0,1-1 0,-1 1 0,1 0 0,-1 0 0,1 0 0,0 0 0,-1-1 0,1 1 0,-1 0 1,1-1-1,24-11 29,-7-1-13,0-2-1,-2 0 1,19-20-1,-8 7 19,-1-2 4,-20 21-33,0 2 0,1-1 0,0 1 0,14-11 0,-21 18-6,0-1 0,1 1 0,-1-1 0,1 1 0,-1 0 0,1-1 0,-1 1-1,1 0 1,-1 0 0,1-1 0,-1 1 0,1 0 0,0 0 0,-1 0 0,1-1 0,-1 1 0,1 0 0,0 0 0,-1 0 0,1 0 0,-1 0 0,1 0-1,0 0 1,-1 1 0,1-1 0,-1 0 0,1 0 0,-1 0 0,1 1 0,0-1 0,-1 0 0,1 0 0,-1 1 0,1-1 0,-1 1 0,1-1-1,-1 0 1,0 1 0,1-1 0,-1 1 0,1-1 0,-1 1 0,0-1 0,0 1 0,1-1 0,-1 1 0,0-1 0,0 1 0,1 0 0,-1-1 0,0 1-1,0-1 1,0 1 0,0 0 0,0-1 0,0 2 0,1 5-13,-1 1 1,1 0-1,-2 12 0,0-11 5,1 8 0,0-1 1,1 0 0,1 1-1,7 27 1,-8-41 6,0 1 1,0-1-1,1 0 0,-1 0 1,1 0-1,0 1 0,0-2 0,0 1 1,0 0-1,1 0 0,-1-1 1,4 4-1,-4-5 1,1 0 1,-1 1-1,0-1 1,1 0-1,-1 0 1,1 0-1,-1-1 1,1 1-1,-1-1 1,1 1-1,0-1 1,-1 0-1,1 0 1,-1 0-1,1 0 1,0-1-1,-1 1 1,5-2-1,2-1 2,0 0-1,0 0 0,-1-1 0,0 0 1,0-1-1,0 0 0,0 0 1,-1-1-1,12-11 0,4-6 5,28-39 1,-35 41-2,41-55 34,-5-3 0,-2-1 0,-4-3 0,59-150 0,10-88 114,-106 294-135,-7 20-3,1 0 0,-1 0-1,-1 0 1,2-10 0,-3 18-13,0-1-1,0 0 1,0 0 0,-1 0 0,1 0 0,0 1 0,0-1 0,0 0-1,-1 0 1,1 0 0,0 0 0,0 0 0,-1 0 0,1 0-1,0 0 1,0 0 0,0 0 0,-1 0 0,1 0 0,0 0 0,0 0-1,-1 0 1,1 0 0,0 0 0,0 0 0,0 0 0,-1 0 0,1 0-1,0 0 1,0 0 0,-1 0 0,1-1 0,0 1 0,0 0 0,0 0-1,0 0 1,-1 0 0,1 0 0,0-1 0,0 1 0,0 0 0,0 0-1,0 0 1,-1-1 0,1 1 0,0 0 0,0 0 0,0 0 0,0-1-1,0 1 1,0 0 0,0 0 0,0-1 0,0 1 0,0 0 0,-16 21 17,16-21-18,-25 41 13,-36 78 0,-8 51-41,52-126 17,14-37 9,-87 245-118,79-212 73,1 0 1,2 1-1,2 0 1,-2 61-1,8-91 30,1 0-1,0-1 1,0 1-1,1 0 0,1 0 1,0-1-1,6 17 1,-8-25 14,0 0 0,0 1 0,0-1 0,0 0 0,1 0 0,-1 0 0,1 0 0,-1 0 0,1 0 0,0 0 0,0-1 0,0 1 0,0 0 0,0-1 0,0 0 0,0 1 0,0-1 0,1 0 0,-1 0 0,0 0 0,1-1 0,-1 1 1,1 0-1,-1-1 0,1 0 0,-1 1 0,1-1 0,-1 0 0,1-1 0,-1 1 0,1 0 0,-1-1 0,1 1 0,-1-1 0,1 0 0,-1 1 0,5-4 0,3-1 2,0-1-1,0 0 1,0-1-1,0 0 1,-1 0 0,-1-1-1,15-16 1,49-70 31,-66 85-26,45-63 47,-3-3 1,-4-1-1,-3-3 1,42-113-1,32-173 152,-106 322-179,-9 43-24,-1 0 0,1 0 0,0 0 1,0 1-1,0-1 0,0 0 0,-1 0 0,1 0 1,0 1-1,0-1 0,0 0 0,-1 0 1,1 0-1,0 0 0,0 0 0,0 0 1,-1 0-1,1 1 0,0-1 0,0 0 0,-1 0 1,1 0-1,0 0 0,0 0 0,-1 0 1,1 0-1,0 0 0,0 0 0,-1 0 0,1 0 1,0-1-1,0 1 0,-1 0 0,1 0 1,0 0-1,0 0 0,0 0 0,-1 0 1,1 0-1,0-1 0,0 1 0,0 0 0,-1 0 1,1 0-1,0 0 0,0-1 0,0 1 1,0 0-1,0 0 0,-1-1 0,1 1 0,0 0 1,0 0-1,0 0 0,0-1 0,0 1 1,0 0-1,0 0 0,0-1 0,0 1 0,0 0 1,0 0-1,0-1 0,0 1 0,0 0 1,0 0-1,0-1 0,0 1 0,-16 15 5,1 3-13,1 1 0,1 0-1,1 1 1,-13 26 0,-34 90-38,53-121 42,-22 59-33,-31 121-1,50-153 42,1 1-1,3 0 1,1 1-1,3 60 1,2-83-13,1 0 1,0 0-1,2 0 1,0-1 0,2 1-1,0-1 1,1-1-1,1 1 1,17 29 0,-22-45 7,-1-1 1,1 0 0,0 1-1,0-1 1,0 0-1,0 0 1,0-1 0,1 1-1,-1-1 1,1 1 0,0-1-1,0 0 1,0-1-1,0 1 1,0-1 0,0 0-1,0 1 1,0-2 0,0 1-1,1 0 1,-1-1-1,0 0 1,0 0 0,1 0-1,-1-1 1,0 1 0,0-1-1,8-3 1,-2 1 10,-1 0 0,0-1 1,0-1-1,0 1 0,-1-1 0,1-1 0,-1 0 1,0 0-1,-1 0 0,0-1 0,10-11 1,-13 13 6,1 0-1,-1 0 1,-1-1 0,1 0 0,-1 1 0,0-1 0,0-1-1,0 1 1,-1 0 0,0-1 0,0 1 0,-1-1 0,0 1-1,0-1 1,0-11 0,-1 17-14,0 1 0,0-1 0,0 1-1,0-1 1,0 1 0,0-1 0,0 1 0,0-1 0,0 1-1,0-1 1,0 1 0,-1 0 0,1-1 0,0 1 0,0-1-1,-1 1 1,1-1 0,0 1 0,0 0 0,-1-1 0,1 1 0,0 0-1,-1-1 1,1 1 0,0 0 0,-1 0 0,1-1 0,-1 1-1,1 0 1,-1 0 0,1 0 0,0-1 0,-1 1 0,1 0 0,-1 0-1,1 0 1,-1 0 0,1 0 0,-1 0 0,1 0 0,-1 0-1,1 0 1,-1 0 0,1 0 0,0 0 0,-1 0 0,1 1-1,-1-1 1,1 0 0,-1 0 0,1 0 0,0 1 0,-1-1 0,1 0-1,-1 1 1,-23 17 41,11-5-35,1 0 0,1 0 0,0 1 0,0 0 0,2 1 0,0 1 0,-13 29 0,21-43-9,1 0 0,-1-1 1,0 1-1,1 0 1,0 0-1,-1 0 0,1-1 1,0 1-1,0 0 0,0 0 1,0 0-1,0 0 1,0-1-1,1 1 0,-1 0 1,2 3-1,-1-4 0,-1 0 1,1 0-1,0 0 0,0 0 0,0 0 1,0 0-1,0-1 0,0 1 0,0 0 0,0 0 1,0-1-1,0 1 0,0-1 0,0 1 0,0-1 1,1 1-1,-1-1 0,0 0 0,0 0 1,1 0-1,-1 1 0,0-1 0,0 0 0,2-1 1,200-10 28,-192 12-19,-1 0 0,1 1 1,-1 0-1,1 1 0,-1 0 0,0 0 1,0 1-1,-1 1 0,1 0 0,15 10 1,-11-6 19,2-1 1,28 12-1,-40-19-18,1 0-1,-1-1 1,1 1 0,0-1-1,0 0 1,-1 0 0,1 0-1,0-1 1,-1 0 0,1 0-1,0 0 1,-1 0 0,1-1-1,-1 1 1,0-1 0,8-5-1,2-1-674,-2-1 0,1 0 0,11-11 0,-21 17 169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28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0 6224,'0'0'4706,"-3"19"-4175,-3 16-321,-27 214 1648,30 11 662,6-183-1300,-3-69-899,3 1 259,0-5-257,-3-3-307,0-1 0,0 0 1,1 0-1,-1 0 1,0 1-1,0-1 1,0 0-1,0 0 0,0 0 1,1 0-1,-1 1 1,0-1-1,0 0 0,0 0 1,0 0-1,1 0 1,-1 0-1,0 0 1,0 1-1,1-1 0,-1 0 1,0 0-1,0 0 1,0 0-1,1 0 0,-1 0 1,0 0-1,0 0 1,1 0-1,-1 0 1,0 0-1,0 0 0,0 0 1,1 0-1,-1-1 1,0 1-1,0 0 0,1 0 1,-1 0-1,0 0 1,0 0-1,1-1 1,4 0 18,235-44 524,-215 41-521,-1 1 0,1 2 0,0 0 0,0 1 0,40 6 0,-23-2 36,-41-3-75,1-1-1,-1 0 0,0 0 1,1 0-1,-1-1 0,0 1 0,0 0 1,1 0-1,-1-1 0,0 1 1,0-1-1,1 1 0,-1-1 0,0 1 1,0-1-1,1-1 0,4-4-2663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25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4008,'0'0'8432,"11"4"-8206,8 2-130,-6-3 72,1 1-1,17 8 1,-29-11-119,0 1-1,0-1 1,0 0-1,0 0 1,0 1 0,-1-1-1,1 1 1,0 0-1,-1-1 1,0 1 0,1 0-1,-1 0 1,0 0-1,1 2 1,11 34 373,-3-10-232,-3-12-114,0-1-1,1 0 1,1-1-1,0 0 1,12 14-1,-16-23-28,0 0 0,1 0-1,-1 0 1,1 0 0,0-1-1,0 0 1,0 0 0,1-1-1,-1 1 1,1-1 0,0-1-1,0 1 1,0-1 0,8 1 0,-12-3-11,-1 0 0,1 1 0,-1-2 1,1 1-1,0 0 0,-1 0 1,1-1-1,-1 1 0,1-1 1,-1 0-1,1 0 0,-1 0 0,0 0 1,1 0-1,-1 0 0,0-1 1,0 1-1,0-1 0,0 0 0,0 1 1,0-1-1,-1 0 0,3-3 1,2-4-193,0 0 1,-1 0 0,0 0-1,4-12 1,-4 9-1037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26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16 108 6128,'0'0'2369,"-1"15"-1926,-2 33-171,-9 176 1181,15-182-1082,-1-32-58,-1 1 0,-1-1 0,-1 22 0,1-33-302,0 1 1,0 0 0,0 0 0,0 0-1,0 0 1,0 0 0,0 0-1,0 0 1,0 0 0,1 0 0,-1 0-1,0 0 1,0 0 0,0 0-1,0 0 1,0 0 0,0 0 0,0 0-1,0 0 1,0 0 0,1 0 0,-1 0-1,0 0 1,0 0 0,0 0-1,0 0 1,0 0 0,0 0 0,0 0-1,0 0 1,0 0 0,0 0-1,1 1 1,-1-1 0,0 0 0,0 0-1,0 0 1,0 0 0,0 0 0,0 0-1,0 0 1,0 0 0,0 0-1,0 0 1,0 0 0,0 0 0,0 1-1,0-1 1,0 0 0,0 0 0,0 0-1,0 0 1,0 0 0,0 0-1,0 0 1,0 0 0,0 0 0,0 1-1,0-1 1,0 0 0,0 0-1,0 0 1,0 0 0,0 0 0,0 0-1,0 0 1,0 0 0,0 0 0,0 1-1,5-9 562,7-41-261,-2 1 1,4-70-1,7-35 384,-19 141-573,1 0 0,0 0 0,7-16 0,-8 24-92,0 0 0,0 1 0,1-1 1,-1 1-1,1-1 0,-1 1 1,1 0-1,0 0 0,1 0 0,-1 1 1,0-1-1,1 1 0,4-3 1,-5 3-16,1 0 0,0 0 0,0 0 0,0 0 1,0 1-1,1-1 0,-1 1 0,0 0 0,1 0 1,-1 1-1,0-1 0,1 1 0,-1 0 0,1 0 1,-1 1-1,0-1 0,1 1 0,-1 0 0,0 0 1,1 0-1,-1 1 0,0 0 0,0 0 0,0 0 1,6 4-1,5 3 23,-2 1 0,1 0 0,-1 1 0,-1 0 0,21 24 0,-31-32-278,1-1-1,0 0 0,0 1 0,0-1 0,0 0 0,0-1 1,1 1-1,5 2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27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4616,'0'0'5822,"1"10"-5423,4 157 1082,-4-150-1076,0 0 0,1 0-1,5 18 1,-6-17 69,0-5 243,0-12-692,-1-1-1,1 0 1,0 1-1,0-1 0,-1 0 1,1 0-1,0 1 1,0-1-1,-1 0 1,1 0-1,0 0 0,0 0 1,0 0-1,-1 0 1,1 0-1,0-1 1,0 1-1,0 0 0,-1 0 1,1-1-1,0 1 1,0-1-1,4 0-19,111-29 432,-103 28-385,1 0 1,0 0-1,-1 2 0,1 0 1,0 0-1,21 4 0,-29-2 23,-2-2-453,1 1-1,-1 0 1,1 0 0,-1 1 0,8 3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28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5824,'0'0'3873,"11"4"-3386,32 9-32,0-3 0,1-1 0,56 3 1,150-1 1204,-65-4-463,-164-6-1072,1 1 38,1 0 0,-1-2 0,0 0 0,0-2 1,1-1-1,28-6 0,-35 4-2154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29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0 4512,'0'0'4756,"-11"15"-4474,-30 40-61,-92 132 789,128-178-948,-12 18 330,-13 30 1,27-42-1640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33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323 154 4216,'0'0'4053,"-10"-5"-3818,5 3-231,-4-2 79,0-1 1,-1 2 0,1-1 0,-1 1-1,0 1 1,1 0 0,-1 0 0,0 1 0,-1 0-1,-13 1 1,16 1-2,-1 0 0,0 1 0,1 0 0,-1 1 0,-10 4-1,17-6-60,-1 0 0,1 0-1,0 1 1,0-1 0,0 0-1,1 1 1,-1 0 0,0-1-1,1 1 1,-1 0-1,1 0 1,-1 0 0,1 0-1,0 0 1,0 0 0,0 0-1,0 0 1,0 1 0,0-1-1,0 0 1,1 1-1,-1-1 1,1 0 0,0 1-1,0 2 1,0-3-14,0-1 0,0 1 1,0-1-1,0 0 0,0 1 0,1-1 1,-1 1-1,1-1 0,-1 1 0,1-1 1,-1 0-1,1 0 0,0 1 0,0-1 1,-1 0-1,1 0 0,0 0 0,0 0 1,0 1-1,2 0 0,-1-1 2,1 1 1,-1-1-1,1 0 1,-1 0-1,0 0 1,1 0-1,0-1 1,-1 1-1,1-1 0,4 1 1,1-1 4,0 0 1,1-1-1,-1 0 1,0 0-1,0-1 1,12-3-1,-10 0 5,0 1-1,-1-2 0,0 1 1,0-1-1,0-1 0,-1 1 0,0-1 1,0-1-1,-1 0 0,0 0 1,0 0-1,-1-1 0,0 0 0,-1 0 1,1 0-1,-2-1 0,4-10 1,-7 18-6,0-1-1,0 1 1,0-1 0,-1 0 0,1 1 0,-1-1 0,0 0 0,0 1 0,0-1 0,0 0 0,0 1 0,0-1 0,-1 0 0,1 1-1,-1-1 1,0 0 0,0 1 0,-2-4 0,2 4-2,-1 0 0,1 1 0,-1-1 0,1 1 0,-1 0 0,0-1 0,0 1 0,1 0 0,-1 0-1,0 0 1,0 0 0,0 0 0,0 1 0,-1-1 0,1 1 0,0-1 0,0 1 0,0 0 0,0 0 0,0 0 0,-1 0 0,1 0 0,-3 1 0,-11 1 15,1 1 0,0 0 0,0 1 0,0 1 0,1 1 0,0 0 0,0 0 0,0 2 0,1 0 0,0 0 0,0 1 0,1 1 0,0 0 0,1 0 1,0 1-1,1 1 0,0 0 0,0 0 0,2 1 0,-1 0 0,-10 24 0,18-33-19,-1 0-1,1-1 1,0 1-1,0 0 1,0 0-1,1 0 1,0-1-1,-1 1 1,1 0-1,0 0 1,1 0-1,-1 0 1,1 0 0,0 0-1,0-1 1,1 6-1,0-7-2,-1 0-1,0 0 1,1 0 0,-1 0-1,1 0 1,0 0-1,-1 0 1,1 0 0,0-1-1,0 1 1,0-1 0,0 1-1,1-1 1,-1 0-1,0 0 1,1 0 0,-1 0-1,0 0 1,1-1 0,-1 1-1,1-1 1,-1 1-1,1-1 1,-1 0 0,5 0-1,2-1 2,0 0 0,-1 0-1,1-1 1,0 0 0,0 0 0,-1-1-1,1 0 1,-1-1 0,0 0-1,0 0 1,0-1 0,12-9 0,-10 6 14,0-1 1,0 0-1,-1-1 1,0 0-1,0 0 1,-1-1-1,11-20 1,-18 28-19,3-3 27,-1 0 1,0 0 0,0-1 0,-1 1 0,3-12 0,-5 17-21,0-1 1,1 1-1,-1 0 1,0-1-1,0 1 1,-1 0-1,1 0 1,0-1 0,0 1-1,-1 0 1,1-1-1,0 1 1,-1 0-1,1 0 1,-1 0-1,0-1 1,1 1-1,-1 0 1,0 0-1,0 0 1,0 0-1,0 0 1,0 0-1,0 1 1,0-1-1,0 0 1,0 0-1,0 1 1,0-1-1,0 0 1,0 1-1,-1 0 1,1-1-1,0 1 1,0-1-1,-2 1 1,1 0 12,-1-1 0,1 1 1,-1 0-1,1 0 0,0 0 0,-1 0 1,1 0-1,0 1 0,-1-1 0,1 1 0,0-1 1,0 1-1,-1 0 0,1 0 0,0 0 1,0 0-1,0 0 0,0 0 0,-2 3 1,3-3-28,0-1 0,1 1 0,-1-1 0,1 1 0,-1-1 0,1 1 1,-1 0-1,1-1 0,0 1 0,-1 0 0,1-1 0,0 1 0,-1 0 1,1 0-1,0-1 0,0 1 0,0 0 0,0 0 0,0-1 0,0 1 1,0 1-1,0-1-66,0 0 0,1 0 1,-1 0-1,1 0 1,0-1-1,-1 1 0,1 0 1,-1 0-1,1-1 0,0 1 1,0 0-1,-1-1 1,1 1-1,0 0 0,0-1 1,0 1-1,0-1 0,0 0 1,0 1-1,0-1 1,1 1-1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34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245 157 4720,'0'0'1093,"-11"0"-850,-39 1-23,43-1-164,0 1-1,0 0 1,-1 0 0,1 1 0,0 0-1,1 0 1,-1 1 0,0 0-1,1 0 1,-1 1 0,1-1 0,-8 7-1,13-9-43,-3 3 43,-1-1 1,1 1-1,1 0 0,-1 0 1,1 0-1,-1 1 1,1-1-1,0 1 1,1 0-1,-1 0 0,1 0 1,0 0-1,0 0 1,1 1-1,0-1 0,-1 0 1,2 1-1,-1-1 1,1 9-1,-1-12-33,1 1 0,0 0 0,1 0-1,-1-1 1,0 1 0,1 0 0,0-1 0,-1 1 0,1 0-1,0-1 1,0 1 0,1-1 0,-1 0 0,0 1-1,1-1 1,0 0 0,-1 0 0,1 0 0,0 0 0,0 0-1,0 0 1,0 0 0,1-1 0,-1 1 0,0-1 0,1 0-1,-1 1 1,1-1 0,-1 0 0,1 0 0,-1-1-1,1 1 1,0-1 0,-1 1 0,1-1 0,0 0 0,0 0-1,-1 0 1,6-1 0,0 0 2,0 0-1,0-1 1,0 0-1,0-1 1,0 0-1,-1 0 1,1-1-1,-1 0 0,0 0 1,0 0-1,0-1 1,6-7-1,2 0 40,-1-2-1,-1 0 1,0-1-1,11-18 0,-13 17 29,0 0 0,10-27 0,-18 38-38,-1 0 0,0-1-1,0 1 1,0-1 0,-1 0 0,0 1-1,0-1 1,0 0 0,-1 0 0,0 0-1,0 0 1,-2-9 0,2 14-35,-1 0 0,1 0 0,-1 0 0,1 0 0,-1 0-1,1 0 1,-1 0 0,0 0 0,1 0 0,-1 1 0,0-1 0,0 0 0,0 0 0,0 1 0,0-1-1,0 1 1,0-1 0,0 1 0,0-1 0,0 1 0,0-1 0,0 1 0,0 0 0,0 0 0,0 0-1,0 0 1,0-1 0,0 1 0,-1 0 0,1 1 0,0-1 0,-1 0 0,-3 1 16,1 0 1,-1 0 0,1 0-1,-1 0 1,1 1 0,0-1-1,-5 4 1,-4 2 29,0 1 0,1 1 0,1 0 0,0 1 1,0 0-1,0 0 0,1 1 0,1 1 0,0-1 0,-12 22 0,20-31-38,-1 1 0,1-1 0,0 1 0,0-1 0,0 1 0,0 0 0,0 0 0,1-1 0,-1 1 0,1 0 0,0 4 0,0-7-18,0 1-1,0-1 1,0 1-1,0-1 1,0 0-1,0 1 1,1-1 0,-1 1-1,0-1 1,0 0-1,0 1 1,1-1 0,-1 0-1,0 1 1,0-1-1,1 0 1,-1 1 0,0-1-1,1 0 1,-1 0-1,0 1 1,1-1-1,-1 0 1,1 0 0,-1 0-1,0 0 1,1 1-1,1-1 3,-1 0 0,1 0-1,0 0 1,-1 0 0,1-1-1,-1 1 1,1 0 0,-1-1-1,1 1 1,-1-1 0,3-1-1,3-1 11,0-1 0,-1 0 1,0-1-1,0 0 0,0 0 0,0 0 0,-1-1 0,1 1 0,-1-1 0,-1-1 0,1 1 0,4-11 1,-4 9 5,-1 0 0,-1-1 1,1 1-1,-1-1 1,-1 0-1,1 0 1,-2 0-1,1 0 0,-1 0 1,0-10-1,-2 16-15,1 1 1,0 0-1,-1 0 0,1-1 0,-1 1 1,0 0-1,1 0 0,-1 0 0,0 0 1,0 0-1,-1 0 0,1 0 0,0 0 0,-1 0 1,1 1-1,-1-1 0,1 0 0,-1 1 1,0-1-1,0 1 0,0 0 0,0 0 1,0-1-1,0 1 0,0 0 0,0 1 0,0-1 1,0 0-1,-1 1 0,1-1 0,0 1 1,0 0-1,-1 0 0,1 0 0,0 0 0,-1 0 1,-3 1-1,-4 3 19,-1 1-1,1 0 1,1 1 0,-1 0 0,1 1 0,0-1-1,0 2 1,-15 16 0,11-9 6,0 1-1,1 1 1,1 0 0,-11 21 0,16-27-34,1 0 0,0 0 0,0 0 0,1 1 0,1-1 1,0 1-1,1 0 0,0 0 0,0 0 0,2 0 0,-1 0 1,2 1-1,-1-1 0,2 0 0,4 20 0,9 16-1802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1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13168,'0'0'2000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2:36.4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241 146 5624,'0'0'480,"-11"3"-263,-8 1-67,0 2-1,-27 11 0,37-13-56,1 0-1,-1 1 1,1 0-1,0 1 0,0-1 1,0 1-1,1 1 1,-9 10-1,14-15-51,-35 48 573,35-47-522,0 1 1,0 0-1,0 0 0,0 0 1,1-1-1,-1 2 0,1-1 0,0 0 1,0 0-1,1 0 0,-1 0 0,1 6 1,0-9-73,0-1 0,0 1 0,0-1 1,0 1-1,1-1 0,-1 1 0,0 0 1,0-1-1,0 1 0,1-1 0,-1 1 1,0-1-1,1 1 0,-1-1 0,0 0 1,1 1-1,-1-1 0,0 1 0,1-1 1,-1 0-1,1 1 0,-1-1 0,1 0 1,-1 1-1,1-1 0,-1 0 0,1 0 1,0 1-1,19-3 290,21-18-12,-38 19-268,11-8 52,-1 0-1,1-1 1,-1 0-1,-1-1 1,0-1-1,-1 0 1,0 0-1,-1-1 1,0-1-1,-1 1 1,0-2-1,-1 1 1,8-23-1,-14 32-55,0 1-1,-1 0 0,1-1 0,-1 1 1,0-1-1,-1 1 0,1-1 0,-1 1 1,0-1-1,0 0 0,0 1 0,-1-1 1,1 1-1,-1-1 0,0 1 0,-1-1 1,1 1-1,-1-1 0,0 1 0,0 0 1,0 0-1,0 0 0,-1 0 0,0 1 1,1-1-1,-1 0 0,-1 1 0,1 0 1,0 0-1,-1 0 0,0 0 0,-4-2 1,6 4-13,0 1 1,0-1-1,-1 1 1,1-1 0,0 1-1,0 0 1,-1-1-1,1 1 1,0 1-1,-1-1 1,1 0 0,0 0-1,0 1 1,-1-1-1,1 1 1,0 0 0,0 0-1,0 0 1,0 0-1,0 0 1,0 0-1,0 0 1,0 1 0,0-1-1,1 1 1,-1-1-1,1 1 1,-1 0 0,-1 2-1,-6 7 30,-1 1 0,2 1 0,-10 17 0,12-19-14,-9 14 46,-11 30 1,21-44-43,1-1 1,1 1-1,0 0 1,0 0-1,-1 21 1,3-30-25,1 0 0,0-1 0,0 1 0,0 0 0,0 0 0,1-1 1,-1 1-1,0 0 0,1-1 0,-1 1 0,1 0 0,-1-1 0,1 1 1,0-1-1,0 1 0,0-1 0,0 1 0,0-1 0,0 0 0,0 1 1,0-1-1,1 0 0,-1 0 0,0 0 0,1 0 0,-1 0 0,1 0 1,-1 0-1,1 0 0,-1-1 0,1 1 0,0-1 0,-1 1 0,1-1 1,0 0-1,-1 1 0,1-1 0,0 0 0,0 0 0,-1 0 0,1 0 1,0-1-1,0 1 0,-1 0 0,1-1 0,0 1 0,-1-1 0,3-1 1,4-1 14,0-2 0,-1 1 0,1-1 0,-1 0 1,0-1-1,-1 0 0,1 0 0,-1 0 0,0-1 1,-1 0-1,9-12 0,-6 7 25,-1 0-1,-1 0 1,0-1-1,-1 0 1,0 0 0,6-24-1,-10 27 2,0-1-1,0 1 1,-1 0-1,-1-12 1,1 19-30,0 0 0,0 0 0,0 0-1,-1 0 1,0 0 0,1 1 0,-1-1 0,0 0 0,-1 0 0,1 1 0,0-1 0,-1 1 0,1-1 0,-1 1 0,0 0 0,0-1 0,0 1 0,-4-3 0,5 4-12,1 1 0,-1 0 0,0 0 0,0-1 0,0 1 0,1 0 0,-1 0 0,0 0 0,0 0 0,0 0 0,0 0 1,1 0-1,-1 0 0,0 0 0,0 0 0,0 0 0,0 1 0,1-1 0,-1 0 0,0 0 0,0 1 0,1-1 0,-1 1 0,0-1 0,1 1 0,-1-1 0,0 1 0,0 0 0,-16 20 101,15-18-99,-11 16 68,1 1 0,0 0-1,-15 42 1,23-52-55,0 1 0,1 0 1,1 0-1,0 0 0,0 0 0,1 0 0,1 0 0,0 1 0,0-1 0,3 13 0,-3-23-21,0 0 1,0-1-1,0 1 0,0 0 0,1 0 0,-1-1 0,0 1 1,1 0-1,-1 0 0,0-1 0,1 1 0,-1 0 1,1-1-1,-1 1 0,1 0 0,-1-1 0,1 1 1,-1-1-1,1 1 0,0 0 0,0-1 3,-1 0-1,1 0 1,0 0-1,-1 0 1,1 0-1,-1 0 1,1 0-1,0 0 1,-1 0-1,1 0 1,-1 0-1,1 0 1,-1 0-1,1-1 1,0 1-1,-1 0 1,1 0-1,-1-1 1,1 1-1,0-1 1,2-2 18,0 1 1,0-1-1,0 0 1,-1-1-1,1 1 1,2-4-1,-3 2 1,1 0-1,-1 1 1,-1-1-1,1 0 1,-1 0-1,0 0 0,0 0 1,0 0-1,0 0 1,-1 0-1,0 0 1,0 0-1,-1 0 0,1 0 1,-1 0-1,0 0 1,0 0-1,-1 0 1,0 0-1,1 0 1,-2 1-1,1-1 0,0 1 1,-1 0-1,0-1 1,0 1-1,-6-6 0,8 9-4,-1 0-1,0 0 0,0 0 1,0 0-1,0 0 1,0 1-1,0-1 0,-1 0 1,1 1-1,0 0 0,0-1 1,0 1-1,-1 0 0,1 0 1,0 0-1,0 1 0,0-1 1,-1 0-1,1 1 0,0 0 1,0-1-1,0 1 0,0 0 1,0 0-1,0 0 0,0 0 1,0 0-1,0 1 0,-2 1 1,2-1-1,-1 0 0,0 1 0,0-1 0,1 1 0,0-1 0,-1 1 0,1 0 0,0 0 0,0 0 0,0 0 0,1 0 0,-1 0 0,1 0 0,0 1 0,0-1 0,0 0 0,-1 7 0,2-10-16,0 1 0,0-1 0,0 0 0,0 1 0,0-1 0,1 1 0,-1-1 0,0 1 0,0-1 0,0 0 0,0 1 0,1-1 0,-1 1 0,0-1 0,1 0 0,-1 1 1,0-1-1,0 0 0,1 1 0,-1-1 0,1 0 0,-1 0 0,0 1 0,1-1 0,-1 0 0,1 0 0,-1 0 0,0 1 0,1-1 0,-1 0 0,1 0 0,-1 0 0,1 0 0,0 0 0,0 0 0,0 0-1,1 0 1,-1 0 0,0 0-1,1 0 1,-1-1 0,0 1 0,0 0-1,1-1 1,-1 1 0,0-1-1,0 1 1,2-2 0,24-23-2259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02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312 225 3504,'0'0'3441,"-7"-11"-3128,2 1-214,1 1 10,-1 1 0,1 0 0,-1 0 1,-1 0-1,0 1 0,0 0 0,-10-9 0,12 12 19,0 1-1,0 0 0,-1 0 0,1 0 0,-1 0 0,0 1 0,0 0 0,0 0 0,-7-2 1,9 3-79,1 1 0,0 0 0,0 0 0,-1 0 0,1 0 0,0 0 0,0 0 0,0 0 0,-1 1 1,1-1-1,0 1 0,0 0 0,0-1 0,0 1 0,0 0 0,0 0 0,0 0 0,0 1 1,0-1-1,0 0 0,1 1 0,-1-1 0,0 1 0,1 0 0,-3 2 0,-2 5 129,1-1 0,0 1 0,0 0 0,-7 18 0,11-25-132,1 1 0,-1 0-1,0-1 1,1 1-1,0 0 1,-1 0 0,1 0-1,0-1 1,0 1-1,1 4 1,0-6-15,-1 0-1,0 0 1,1 1-1,0-1 1,-1 0-1,1 0 1,0 0-1,-1 0 1,1 1 0,0-1-1,0 0 1,0-1-1,0 1 1,0 0-1,0 0 1,0 0 0,0 0-1,0-1 1,1 1-1,-1-1 1,0 1-1,2 0 1,1-1-3,0 0 0,0-1 0,0 1 0,0-1 0,-1 0 0,1 0 0,0 0 0,-1-1 0,1 1 0,0-1 0,4-3 0,-8 5-25,3-2 15,1 0 0,-1 0 0,0 0 0,-1 0 0,1-1 1,0 1-1,-1-1 0,1 1 0,-1-1 0,0 0 0,0 0 1,0 0-1,0 0 0,-1-1 0,1 1 0,-1 0 0,0-1 1,0 1-1,0-1 0,0 1 0,0-1 0,-1 1 0,0-1 1,0 0-1,0 1 0,0-1 0,0 0 0,-1 1 0,1-1 1,-1 1-1,0-1 0,0 1 0,-1-1 0,1 1 0,-1 0 1,1 0-1,-1-1 0,0 1 0,-5-5 0,4 5 34,0 0-1,0 0 0,0 0 0,0 0 1,-1 1-1,1-1 0,-1 1 0,-7-3 1,10 4-39,0 1 0,0 0 0,0 0 0,0 0 0,-1-1 0,1 1 0,0 0 0,0 0 1,0 0-1,0 1 0,0-1 0,0 0 0,0 0 0,0 1 0,-1-1 0,1 0 0,0 1 0,0-1 1,0 1-1,0-1 0,1 1 0,-1 0 0,0-1 0,0 1 0,0 0 0,0 0 0,1 0 0,-1-1 0,0 1 1,1 0-1,-1 0 0,1 0 0,-1 0 0,1 0 0,-1 0 0,1 0 0,0 0 0,-1 0 0,1 2 1,-1 1 7,0 0 1,0-1 0,1 1 0,-1 0 0,1 0 0,0-1 0,0 1-1,0 0 1,1 0 0,-1-1 0,1 1 0,0 0 0,2 5 0,-2-7-18,0 1 1,0-1-1,0 0 1,0 0 0,1 0-1,-1 0 1,1 0-1,-1 0 1,1 0 0,0 0-1,0-1 1,-1 1-1,1-1 1,0 1 0,1-1-1,-1 0 1,0 0 0,0 0-1,0 0 1,1 0-1,-1 0 1,4 0 0,-4-1 0,-1 0 1,1 0 0,0 0-1,0 0 1,0 0 0,0 0 0,0-1-1,0 1 1,0-1 0,0 1 0,0-1-1,-1 0 1,1 0 0,0 0 0,-1 0-1,1 0 1,0 0 0,-1 0-1,1-1 1,-1 1 0,0 0 0,1-1-1,-1 1 1,0-1 0,0 1 0,0-1-1,0 0 1,0 0 0,0 1 0,-1-1-1,2-4 1,-1 4 10,0 0 0,-1 0-1,1 0 1,-1-1 0,0 1 0,1 0 0,-1 0 0,0-1-1,0 1 1,0 0 0,-1 0 0,1 0 0,-1-1 0,1 1-1,-1 0 1,0 0 0,1 0 0,-1 0 0,0 0 0,0 0-1,-1 0 1,1 0 0,0 0 0,-1 0 0,1 1 0,-1-1-1,-1-1 1,2 3-4,1 0 0,-1-1 0,1 1 0,-1 0 0,1 0 0,-1-1 0,0 1 0,1 0 0,-1 0 0,1 0 0,-1 0 0,0 0 0,1 0 0,-1 0 0,1 0 0,-1 0 0,0 0 0,1 0 0,-1 0 0,1 0 0,-1 1 0,1-1 0,-1 0 0,0 0 0,1 1 0,-1-1 0,0 1 0,-14 16 133,-3 21-53,16-34-80,1 0 0,0 1 0,0 0-1,0-1 1,0 1 0,0 0-1,1-1 1,0 1 0,0 0-1,0-1 1,1 1 0,1 8-1,-1-11-7,0-1 0,0 1 0,-1 0 0,1-1 0,0 1 0,0 0 0,0-1 0,1 1 0,-1-1 0,0 0 0,0 1 0,1-1 0,-1 0 0,1 0 0,-1 0 0,1 0 0,0 0 0,-1 0 0,1 0 0,0-1 0,0 1 0,-1-1 0,1 1 0,0-1 0,0 1 0,0-1 0,0 0 0,-1 0 0,1 0 0,0 0 0,0 0 0,0-1 1,0 1-1,2-1-1,1-1 4,0 1 0,0-1 0,0 0-1,0-1 1,-1 1 0,1-1 0,-1 0-1,0 0 1,0 0 0,0-1 0,0 1-1,0-1 1,-1 0 0,1 0-1,-1 0 1,4-9 0,-3 8 5,-1 0 1,-1 0-1,1-1 0,-1 1 1,0-1-1,0 0 1,-1 1-1,0-1 0,0 0 1,0 0-1,0 0 0,-1 0 1,0 0-1,-2-10 0,0 3 24,1 6 0,0 1 1,-1-1 0,0 1 0,0-1-1,0 1 1,-1 0 0,1 0 0,-1 0-1,-7-9 1,10 15-31,-1-1-1,1 1 1,-1-1 0,1 1-1,-1 0 1,1-1 0,-1 1-1,0 0 1,1-1 0,-1 1-1,1 0 1,-1 0 0,0 0-1,1-1 1,-1 1 0,0 0-1,1 0 1,-1 0 0,0 0-1,1 0 1,-1 0 0,0 0-1,1 1 1,-1-1 0,0 0-1,1 0 1,-1 0 0,0 1-1,1-1 1,-1 0-1,1 1 1,-1-1 0,1 0-1,-1 1 1,1-1 0,-1 1-1,1-1 1,-1 1 0,1-1-1,-1 1 1,1-1 0,0 1-1,-1 0 1,-14 28 61,14-27-62,-1 4 1,0-1 0,0 1 0,0-1 0,1 1 0,0 0 0,0 0 0,1-1 0,0 1 0,1 11 0,-1-14-9,0-1 0,1 1 0,0 0 0,-1-1 0,1 1 0,0 0 0,0-1 0,1 1 0,-1-1 0,0 1 0,1-1 0,0 0 0,-1 0 0,1 0 0,0 0 0,0 0 0,0 0 0,0 0 0,1-1 0,-1 1 0,0-1 0,4 2 0,-5-2 1,1-1-1,-1 1 1,1-1-1,-1 0 1,1 0-1,-1 0 1,1 0-1,-1 0 1,1 0-1,-1 0 1,1 0-1,-1-1 1,1 1 0,-1 0-1,1-1 1,-1 0-1,0 1 1,1-1-1,-1 0 1,0 1-1,1-1 1,-1 0-1,0 0 1,0 0-1,0 0 1,2-2-1,-2 2 6,1-1-1,-1 0 0,0 1 0,1-1 1,-1 0-1,0 0 0,0 0 0,0 0 0,0 0 1,-1 0-1,1 0 0,0 0 0,-1 0 1,0 0-1,1 0 0,-1 0 0,0-4 0,-1 1 7,0 0-1,-1 1 0,1-1 0,-1 1 1,0-1-1,0 1 0,0-1 0,-1 1 1,0 0-1,0 0 0,0 0 0,0 1 1,0-1-1,-1 1 0,0 0 0,1 0 1,-1 0-1,0 0 0,-1 0 0,1 1 1,0 0-1,-1 0 0,1 0 0,-1 1 1,0-1-1,0 1 0,1 0 1,-1 1-1,0-1 0,0 1 0,0 0 1,0 0-1,0 0 0,1 1 0,-1-1 1,-6 3-1,-2 2 29,1 1-1,0 0 1,1 0 0,-1 1 0,1 1-1,1 0 1,-1 1 0,1 0 0,1 0-1,0 1 1,0 0 0,1 1 0,0-1-1,1 2 1,-7 11 0,13-21-29,0-1 0,1 0 1,-1 1-1,0-1 0,0 1 0,1-1 1,-1 1-1,1-1 0,-1 1 0,1-1 1,0 1-1,0-1 0,-1 1 0,1 0 1,0-1-1,0 1 0,1-1 0,-1 1 1,0 0-1,0-1 0,1 1 0,-1-1 1,1 1-1,0-1 0,-1 1 0,1-1 1,0 1-1,0-1 0,0 0 0,0 0 1,0 1-1,0-1 0,0 0 1,0 0-1,0 0 0,1 0 0,-1 0 1,0 0-1,1 0 0,1 0 0,2 1 3,0 0 0,0 0 0,-1-1 0,1 1 0,0-1 0,1-1 0,-1 1 0,0-1 0,0 1 0,0-2 0,8 0 0,0-1-3,1-1-1,-1-1 0,0 0 0,0-1 0,0 0 0,-1-1 0,0-1 0,0 0 0,20-15 0,-15 7-43,-1-1-1,0 0 1,-1-1-1,-1 0 1,16-27-1,-15 22-2421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04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169 174 4416,'0'0'5000,"-8"14"-4774,1-3-180,-1 2 5,1 0 0,0 1 0,1 0 0,0 0 0,1 1 0,-3 16 0,-6 60 395,-2 172 1,11-129-97,2-69 15,2 1 1,14 114 0,-11-153 471,-4-24-189,-4-15-370,-7-37-38,2 0 0,-8-90 1,9 55-50,-1 3 40,4-1 0,4 0 0,3 0 0,13-101 1,-10 164-160,1 1 0,0-1 0,2 1-1,0 0 1,1 1 0,1-1 0,0 1 0,2 1 0,0 0 0,0 0 0,18-20 0,-21 30-38,-1-1 0,1 1 0,0 1 0,0-1 0,0 1 0,1 0 0,0 0 0,0 1 0,0 0 0,0 1-1,1 0 1,-1 0 0,1 1 0,0 0 0,0 0 0,0 1 0,0 0 0,0 1 0,0 0 0,14 2-1,-11-1-9,0 1 0,0 0 0,0 1 0,0 1 0,-1 0 0,1 0 0,-1 1 0,0 0 0,0 1 0,-1 1 0,0-1 0,0 2 0,0-1 0,14 16 0,-7-2-3,0 0 0,-2 1 0,-1 0-1,0 1 1,-2 1 0,-1 0 0,15 47-1,-15-34-8,-3 0-1,-1 0 0,-2 1 1,1 71-1,-6-95-10,-1 0 0,0 0 0,-1 0 0,-1 0 0,0 0 0,-1-1 0,-1 1 0,0-1 0,0 0 0,-1-1 0,-1 1 0,0-1 0,-1-1-1,-11 14 1,11-16 8,-1 0 0,0-1-1,0 1 1,-1-2 0,0 1-1,0-2 1,-1 1 0,1-1-1,-2-1 1,1 0 0,-1 0-1,1-1 1,-1-1-1,0 0 1,0-1 0,-16 2-1,-20-1 121,-1-2-1,-77-8 1,124 7-121,-4-1 9,1 1 0,0-1 0,-1 0 0,1-1-1,-9-2 1,14 3-21,1 1 0,-1-1 0,0 1 0,1-1 1,-1 1-1,1 0 0,-1-1 0,1 1 0,-1 0 0,1-1 0,-1 1 0,1 0 0,-1-1 0,1 1 1,-1 0-1,1 0 0,0 0 0,-1 0 0,1 0 0,3-1-19,106-34-2668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07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1265 5624,'0'0'4784,"7"-14"-4420,16-32 158,40-58 1,87-127 1436,-123 187-1601,-18 28-37,22-28 0,-20 26-52,-3 8 1132,-9 26-828,-3 12-475,-1 56 0,5-81-96,0 0 0,1 0-1,-1 0 1,1 0 0,0 1-1,0-1 1,0 0-1,3 4 1,-3-4-2,0 0 0,1 0 1,-1 0-1,0 0 0,0 0 0,-1 0 0,1 0 0,0 6 0,-1-8 0,0-1 0,0 1 0,0 0-1,0-1 1,0 1 0,1 0-1,-1-1 1,0 1 0,0 0-1,1-1 1,-1 1 0,0 0-1,1-1 1,-1 1 0,1-1 0,-1 1-1,1-1 1,-1 1 0,2 0-1,-1 0-3,-1-1 1,1 1-1,0-1 0,-1 1 0,1 0 0,0-1 0,-1 1 0,1 0 0,-1 0 0,0-1 0,1 1 1,-1 0-1,1 0 0,-1 0 0,0 0 0,0 0 0,0-1 0,1 1 0,-1 0 0,0 1 0,0 0 11,0-1-1,0 1 0,1-1 0,-1 1 1,1-1-1,-1 1 0,1-1 0,0 0 0,-1 1 1,1-1-1,0 0 0,0 1 0,0-1 1,0 0-1,0 0 0,0 0 0,0 0 0,3 2 1,4 4 26,-6-5-26,1 0-1,0 0 0,0-1 0,0 1 0,0-1 1,1 1-1,-1-1 0,0 0 0,0 0 0,1-1 0,-1 1 1,1-1-1,-1 1 0,7-1 0,1-1 1,0 1 0,-1-2 1,15-2-1,-11 0-1,0-2 0,0 1 0,0-2 1,-1 1-1,0-2 0,0 0 0,-1-1 0,21-17 1,-4 2 6,-16 13 3,-1-1 0,-1 0 0,0-1 1,0 0-1,-1-1 0,-1 0 0,10-20 0,2-2 67,-19 31-64,1 0 0,-1 0-1,0-1 1,-1 1 0,1-1-1,-1 1 1,0-1 0,0-10 0,2-9 155,-3 23-155,0 1 0,0 0 0,0-1 1,0 1-1,0 0 0,0-1 0,-1 1 1,1 0-1,0-1 0,-1 1 0,1 0 0,-1 0 1,1 0-1,-1-1 0,-1 0 0,2 2-11,0 0-1,0 0 0,0 0 0,0 0 0,0 0 1,0 0-1,0 0 0,0 0 0,0 0 1,0 0-1,0 0 0,0 0 0,0 0 0,0 0 1,0 0-1,0 0 0,0 0 0,0 0 1,0 0-1,0 0 0,0 0 0,0 0 0,0 0 1,0 0-1,-1 0 0,1 0 0,0 0 1,0 0-1,8 12 73,2 2-96,-1-1 1,-1 2-1,0-1 0,-1 1 0,-1 0 0,-1 0 1,0 1-1,0 0 0,-2 0 0,0 0 0,-1 0 1,1 18-1,-4-30 13,1 1-1,1 0 1,-1 0 0,1-1 0,-1 1 0,1 0 0,1-1-1,-1 1 1,1-1 0,-1 1 0,1-1 0,3 5-1,-4-8 4,0-1 0,0 1 0,0-1 0,0 0 0,0 1 0,0-1 0,0 0 0,0 0 0,0 0 0,0 1 0,0-1 0,0 0 0,0-1 0,0 1 0,0 0 0,0 0 0,0 0 0,1-1 0,23-6 0,-18 4 0,6-1 7,-1-1 0,1 0-1,11-7 1,-19 9 8,0-1 0,0 1 0,0-1 0,0 1 0,-1-1 0,1-1 1,-1 1-1,0 0 0,4-8 0,9-6 167,-16 18 116,9-8-212,-8 7-78,-1 1-1,1-1 1,-1 0-1,1 0 1,-1 0-1,1 0 1,-1 0-1,0 0 1,0 0 0,1-1-1,-1 1 1,0 0-1,1-3 1,6-17 102,13-34 228,25-102 0,-19-68 65,-22 160-224,-2 58-140,-1 7-21,-1 6-11,-3 186-40,-43 312 0,27-380-9,-16 86-76,33-204 113,-1-1 0,0 1 0,0-1 0,0 0 0,-4 8 0,1-4 41,0-4 5,5-5-38,0 0 0,0-1 0,0 1-1,0 0 1,0 0 0,0 0 0,0 0-1,0 0 1,0 0 0,0 0 0,0 0-1,0 0 1,0 0 0,0 0-1,0 0 1,0 0 0,0-1 0,0 1-1,0 0 1,0 0 0,0 0 0,-1 0-1,1 0 1,0 0 0,0 0 0,0 0-1,0 0 1,0 0 0,0 0 0,0 0-1,0 0 1,3-6 12,0 1-1,-1-1 1,1 1-1,-1-1 1,0 0 0,-1 0-1,2-9 1,3-10 4,3 0 1,1 1 0,2 0 0,0 1-1,2 0 1,0 0 0,1 2 0,25-27 0,141-128 47,-129 128-58,23-22-16,-3-2-1,91-121 1,-148 172 44,-2 0-1,0-2 1,-2 1-1,0-2 1,-2 1-1,0-1 0,-2-1 1,-1 0-1,0 0 1,-2 0-1,1-31 1,-6 36 25,-1 1 0,0 0 0,-2 0 0,-8-29 0,8 39-3,0 0 0,0 0 0,-1 0 0,0 1 0,-11-13 0,16 21-53,0-1 0,-1 0 0,1 1 0,0-1 0,-1 1 1,1-1-1,0 1 0,-1 0 0,1-1 0,-1 1 0,1-1 1,-1 1-1,1 0 0,-1-1 0,1 1 0,-1 0 0,0 0 1,1-1-1,-1 1 0,1 0 0,-1 0 0,0 0 0,1 0 0,-1 0 1,1 0-1,-1 0 0,0 0 0,1 0 0,-1 0 0,0 0 1,1 0-1,-1 0 0,1 0 0,-1 0 0,1 1 0,-1-1 1,0 0-1,1 1 0,-1-1 0,1 0 0,-1 1 0,1-1 1,-1 0-1,1 1 0,-1-1 0,1 1 0,0-1 0,-1 1 0,1 0 1,-3 4 8,0-1 0,1 1 0,0 0 1,-3 9-1,4-13-14,-16 59 8,3 1 1,2 0-1,-5 79 0,13-42-84,12 129-1,-1-123 14,1 2 13,1 51-98,-3-59-89,-11-124 60,44-175-1367,-31 163-742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07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0 109 9848,'0'0'-103,"16"-10"-497,7-4 597,2 0 0,0 1 0,0 2 0,1 0-1,53-13 1,-27 18 497,1 2 0,-1 2 0,86 9 0,-137-7-480,38 6 589,-37-6-520,0 1 0,0 0 0,0 0 0,0 0 0,-1 0 0,1 0 0,0 0 0,0 0 0,-1 1 0,1-1 0,-1 0 0,1 1 0,-1 0 0,0-1 1,2 3-1,1 1 243,-4-5-348,0 0 0,0 0 0,0 0 0,0 0 0,0 0 0,1 0 0,-1 0 0,0 1 0,0-1 0,0 0 0,0 0 0,0 0 0,0 0 0,0 0 0,0 0 0,0 0 0,0 1 0,0-1 0,0 0 0,0 0 0,0 0 0,0 0 0,0 0 0,0 1 0,0-1 0,0 0 0,0 0-1,0 0 1,0 0 0,0 0 0,0 0 0,0 0 0,0 1 0,0-1 0,0 0 0,0 0 0,0 0 0,-1 0 0,1 0 0,0 0 0,0 0 0,0 0 0,0 1 0,0-1 0,0 0 0,0 0 0,0 0 0,-1 0 0,1 0 0,0 0 0,0 0 0,0 0 0,0 0 0,0 0 0,0 0 0,-1 0 0,1 0-1,0 0 1,0 0 0,0 0 0,0 0 0,0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08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25 9536,'0'0'760,"-67"-19"-432,61 15 8,4 2-112,2 4 0,2 2-64,2-2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08.9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476 1 2208,'0'0'4369,"-13"11"-3933,-41 28 222,-1-1 1,-79 39-1,-65 23 1195,179-89-1041,56-41-107,13-24-2114,-38 41-6412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14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1 604 4912,'0'0'5400,"10"-2"-5056,-10 2-343,6-1 44,0 0 0,-1 0-1,1-1 1,0 0 0,-1 0 0,0 0-1,1-1 1,-1 1 0,0-1-1,0-1 1,-1 1 0,1 0-1,-1-1 1,5-5 0,17-27 356,-1 0 0,-3-2 1,31-68-1,-36 66-41,-1 0 0,-3 0 0,14-67 0,-26 103-292,-1-1-1,1 1 1,-1 0-1,0-1 1,0 1 0,0-1-1,0 1 1,-1 0 0,0-1-1,0 1 1,0 0-1,-1 0 1,1-1 0,-1 1-1,0 0 1,0 1 0,-4-6-1,-7 51 497,9-19-528,0 0-1,1-1 1,2 1-1,0 0 1,2 0-1,0 0 1,8 42-1,-6-51-29,-1 1 0,2-1-1,0 0 1,1 0 0,0-1 0,1 1 0,1-1-1,8 14 1,-14-26-7,7 10-4,0 0 0,0 0 0,1-1 1,14 13-1,-19-20 6,0 0 1,0 0-1,0-1 1,1 1-1,-1-1 1,1-1-1,-1 1 1,1 0-1,0-1 1,-1 0-1,1 0 1,0 0-1,0-1 1,0 0-1,9 0 1,-3-2 12,0 1 0,0-1 0,-1-1 0,0 0 0,1 0 0,-1-1 0,0-1 0,-1 1 0,1-2 0,-1 1 0,0-1 0,0-1 0,-1 1 0,1-2 0,-2 1 0,1-1 0,8-11 0,7-14 104,-1 0 0,-1-1 1,21-51-1,-23 45 53,-15 30-93,-3 9-58,-1 0 0,0-1 0,0 1 1,1 0-1,-1 0 0,0 0 1,1 0-1,-1 0 0,1 0 0,-1 0 1,1 0-1,0 0 0,-1 0 0,1 0 1,0 0-1,0 0 0,0 1 0,0-1 1,0 0-1,-1 0 0,1 1 1,2-1-1,-2 2-8,0 0 1,0 1 0,0-1-1,0 1 1,-1-1-1,1 1 1,0-1 0,-1 1-1,1 0 1,-1-1-1,1 1 1,-1 0 0,0-1-1,0 1 1,0 3-1,1 2 11,3 26 17,-2 0 0,0 0 1,-3-1-1,-4 36 0,5-65-32,-1 0 1,1-1-1,0 1 0,0 0 0,0-1 0,0 1 1,0 0-1,1-1 0,-1 1 0,1 0 1,1 2-1,-2-1 18,2-3 4,4-11-4,22-40 20,38-59 15,-44 76-23,-10 14 7,2-1 0,27-30-1,-40 49-41,-1 1-1,1-1 1,0 1 0,-1 0-1,1-1 1,-1 1 0,1 0-1,0-1 1,-1 1 0,1 0 0,0 0-1,-1-1 1,1 1 0,0 0-1,-1 0 1,1 0 0,0 0-1,0 0 1,-1 0 0,1 0-1,0 0 1,-1 0 0,1 1-1,0-1 1,-1 0 0,1 0-1,0 1 1,-1-1 0,1 0-1,0 1 1,-1-1 0,1 0-1,-1 1 1,1-1 0,-1 1-1,1 0 1,17 21 11,7 20-4,33 51-44,-46-76 13,-10-13 23,1-1 0,-1 1 0,1 0 0,0-1 0,0 0 0,0 1 0,0-1 0,0-1 0,1 1 0,-1 0 0,1-1 0,0 0 0,0 1-1,8 2 1,-8-4-3,1 0-1,0 0 0,0 0 1,0-1-1,0 0 0,0 0 1,0 0-1,0 0 0,0-1 0,0 0 1,0 0-1,0 0 0,-1-1 1,1 1-1,8-5 0,4-4 2,0 0 0,27-21 0,-18 12 19,-15 10-6,0 0-1,0-1 0,-1 0 1,0-1-1,9-13 0,-2 2 13,-6 12 10,-1-1 0,2 1 0,23-16 0,-19 15 2,-9 7-28,1 0-1,0 1 1,1 0-1,-1 0 1,12-2-1,-18 5-7,1 0 0,-1 0 0,0 0 0,1 0-1,-1 0 1,0 1 0,1-1 0,-1 1 0,3 1 0,17 3-1,-19-5-11,1 0-1,-1 1 0,1-1 0,-1 1 0,1 0 1,6 2-1,-7-4 37,-7-5-22,-8-6 13,7 10-8,1-1 1,-1 0-1,0 1 1,0 0-1,1 0 0,-1 0 1,-1 1-1,1 0 1,0 0-1,0 0 1,0 0-1,-1 1 1,-7 0-1,6 1 3,0 0-1,0 1 0,0 0 1,0 0-1,0 0 1,0 1-1,1 0 1,-1 0-1,-8 6 0,6-4 4,1 0 0,-1 1 0,1 0 0,0 1 0,0-1 0,0 1 0,1 1 0,0 0-1,1 0 1,0 0 0,-10 17 0,12-16-12,0 1-1,0 0 1,1-1 0,1 1-1,0 0 1,0 0 0,-1 18-1,3-21-4,0-1-1,1 1 1,0-1-1,0 1 1,0-1-1,0 1 1,1-1-1,0 0 1,1 0-1,-1 0 1,1 0-1,0 0 1,5 5-1,-3-3-5,2-1-1,-1 0 1,1 0 0,0 0-1,0-1 1,0 0-1,1 0 1,0-1 0,0 0-1,11 5 1,-13-8 7,0 0-1,0 0 1,1 0-1,-1-1 1,1 0-1,-1 0 1,1 0-1,-1-1 1,1 0-1,-1 0 1,1-1-1,-1 0 1,1 0-1,-1 0 1,9-4-1,-13 4 4,98-39 52,-88 34-38,0 0-1,-1-1 0,0-1 1,0 0-1,19-18 0,10-18 105,-1-2 0,-3-1 0,49-85 0,-82 128-99,0-1 0,0 0-1,1 1 1,0-1 0,0 1 0,0 0-1,0 0 1,0 1 0,1-1-1,6-3 1,-9 6-14,0 0 0,0 0-1,0 0 1,1 0 0,-1 1 0,0-1 0,0 1-1,1-1 1,-1 1 0,0 0 0,1 0-1,-1 0 1,0 0 0,1 0 0,-1 1 0,0-1-1,1 1 1,-1-1 0,0 1 0,0 0 0,0 0-1,0 0 1,0 0 0,0 0 0,0 1-1,0-1 1,2 2 0,6 7-6,-1-1-1,0 1 1,0 1-1,-1-1 1,-1 2-1,0-1 1,10 22 0,29 92-32,-34-87-10,-8-26 34,1-1 1,0 1-1,0-2 0,1 1 1,0 0-1,1-1 0,0 0 1,9 9-1,-11-15 8,0 1 0,0 0-1,0-1 1,0 0 0,1 0 0,0-1-1,0 0 1,0 0 0,0 0-1,0-1 1,0 1 0,1-2 0,-1 1-1,1-1 1,0 0 0,7 1-1,4-3 0,1 0 0,0-1 0,-1 0 0,1-2-1,-1 0 1,0-1 0,0-1 0,20-10 0,-10 3-15,0-2 1,0-1-1,-2-2 1,27-21-1,-39 27 16,0-1 0,-1 0 0,0 0 0,-1-2 0,-1 1 0,0-2 0,11-20 0,-18 28 11,0 0 0,0-1 0,-1 1 0,0-1 0,-1 0 0,1 0 1,-2 0-1,1 0 0,-2 0 0,1-1 0,-1 1 0,0 0 0,-1 0 0,0-1 0,-1 1 0,-3-14 0,4 19-4,0 1 0,0 0 0,-1 0 0,1 0-1,-1 0 1,1 0 0,-1 0 0,0 0-1,0 1 1,0-1 0,-1 0 0,1 1 0,0 0-1,-1 0 1,0 0 0,1 0 0,-1 0 0,0 0-1,0 0 1,0 1 0,-6-2 0,4 2 1,0 0 1,1 1-1,-1 0 1,0 0-1,0 0 1,0 1-1,0-1 1,0 1 0,1 0-1,-1 1 1,0-1-1,1 1 1,-1 0-1,-6 4 1,-2 1-1,2 1 1,-1 1-1,1 0 0,0 0 1,1 1-1,0 0 1,0 1-1,2 0 0,-1 1 1,1 0-1,1 0 1,0 0-1,1 1 1,0 0-1,-5 17 0,7-18-12,1 1-1,0-1 1,1 1-1,0 0 1,1 0-1,1 0 1,1 21-1,0-25-4,1 0 1,0 0-1,0-1 0,1 1 0,0-1 1,0 1-1,1-1 0,0 0 0,0 0 1,1 0-1,8 10 0,-8-13 5,-1 1 1,1 0-1,0-1 0,1 0 0,-1 0 1,1 0-1,0-1 0,0 0 0,0 0 1,1 0-1,-1-1 0,1 0 0,0 0 1,0-1-1,0 0 0,0 0 1,0-1-1,0 0 0,10 1 0,2-2-2,0-1-1,0 0 0,-1-2 0,1 0 0,29-9 0,-20 2-13,-1 0 0,50-29 0,-41 18-11,-1-2 0,-1-1 0,-1-2 0,-1-1 0,-1-1 0,35-44 0,-43 48 29,-16 17 3,-1 1-1,1-2 0,9-13 1,-16 20-1,1 1 0,-1-1 1,0 1-1,1-1 0,-1 0 1,1 1-1,-1-1 0,0 1 0,1-1 1,-1 0-1,0 1 0,0-1 1,0 0-1,1 1 0,-1-1 1,0 0-1,0 1 0,0-1 0,0 0 1,0 0-1,0 1 0,-1-1 1,1 0-1,0 1 0,0-1 1,0 0-1,-1 1 0,1-1 1,0 0-1,0 1 0,-1-1 0,1 1 1,-1-1-1,1 1 0,-1-1 1,1 1-1,-1-1 0,1 1 1,-1-1-1,1 1 0,-1-1 0,1 1 1,-1 0-1,0-1 0,1 1 1,-1 0-1,0-1 0,-2 1 1,1-1-1,-1 1 1,1 0-1,-1 0 1,1 0-1,-1 0 0,1 0 1,-1 0-1,1 0 1,-1 1-1,-3 1 1,-8 4 12,1 1 0,-1 0-1,1 1 1,1 1 0,0 0 0,0 0 0,-20 22 0,7-3 15,2 0 0,-22 35-1,33-44-27,1 0-1,-17 40 1,24-49-3,0 1 1,1 0-1,1 0 0,-1 0 1,1 0-1,1 0 0,0 18 1,1-25 1,1 0 1,0 1 0,0-1-1,0 0 1,0 0 0,0 0-1,1 0 1,0 0-1,0 0 1,0 0 0,0-1-1,0 1 1,1-1 0,0 0-1,0 1 1,5 3 0,-7-5 1,1-1 0,0 0 0,0 1 0,0-1 0,1 0 0,-1 0 1,0-1-1,0 1 0,0 0 0,1-1 0,-1 1 0,0-1 1,1 0-1,-1 0 0,1 0 0,-1 0 0,0 0 0,1 0 0,-1 0 1,0-1-1,0 0 0,1 1 0,-1-1 0,0 0 0,0 0 0,0 0 1,0 0-1,0 0 0,0-1 0,0 1 0,2-3 0,5-4-1,0-1-1,-1 0 1,0 0-1,-1-1 1,0 0-1,0-1 1,-1 1-1,0-1 1,-1 0-1,-1-1 0,1 1 1,3-19-1,-5 15 10,0 0 0,0-1-1,-2 0 1,0 1-1,0-1 1,-2 0-1,0 0 1,0 1-1,-6-22 1,6 35-3,1 1 0,0-1 0,-1 1 0,1 0-1,-1-1 1,1 1 0,-1 0 0,1 0 0,-1-1 0,0 1 0,0 0 0,-1-2 0,2 3-4,-1 0 0,1 0 0,0 0 0,0 0 0,-1 0 0,1 0 0,0 0 0,0 0 0,-1 0 0,1 1 0,0-1 0,0 0 0,-1 0 0,1 0 0,0 0 0,0 0 0,-1 0 0,1 1 0,0-1 0,0 0 0,0 0 0,-1 0 0,1 1 0,0-1 0,0 0 0,0 0 0,0 1 0,-1-1 0,1 0 0,0 0 0,0 1 0,0-1 0,0 0 0,0 0 0,0 1 0,0-1-1,-9 38 60,7-25-62,0 1 0,1-1 0,0 0 0,1 1 0,1-1 0,0 1 0,1-1 1,1 0-1,0 0 0,0 0 0,1 0 0,1-1 0,0 1 0,1-1 0,0 0 0,1-1 1,0 1-1,1-2 0,0 1 0,12 10 0,-17-18-3,0 0 0,0-1 0,0 0-1,0 0 1,0 0 0,1 0 0,-1-1 0,1 1 0,-1-1-1,1 0 1,0 0 0,0 0 0,-1 0 0,1-1-1,0 0 1,0 1 0,0-1 0,0-1 0,-1 1 0,1 0-1,0-1 1,0 0 0,-1 0 0,1 0 0,5-3 0,3-1-3,0 0 0,0-1 0,0-1 0,-1 0 0,0 0 0,12-12 0,-12 9 12,-1 0-1,-1-1 1,0 0 0,0-1 0,-1 0 0,10-18 0,31-83 135,-29 63-52,18-68 234,-23 67 19,-14 49-327,-1 0 0,1 0 1,-1 1-1,1-1 0,0 1 0,-1-1 1,1 0-1,0 1 0,0-1 0,0 1 0,1 0 1,-1-1-1,0 1 0,0 0 0,1 0 1,1-2-1,-2 3-9,0 0 0,0 0 0,0 0 0,0 0 0,1 0 0,-1 0 0,0 0 1,0 0-1,0 1 0,0-1 0,0 0 0,0 1 0,0-1 0,0 1 0,0-1 0,0 1 0,0-1 1,0 1-1,0 0 0,0-1 0,0 1 0,0 0 0,0 0 0,-1 0 0,1 0 0,0 0 0,-1 0 0,1-1 1,0 3-1,19 28 6,-2 1 1,-1 1 0,23 65-1,-29-66-31,15 60 0,-24-80 4,0 1 0,0-1 0,-2 1 0,1 0 0,-2-1 0,0 1 0,-4 24 0,5-36 13,-1 0-1,1-1 1,0 1 0,0 0-1,0 0 1,-1 0-1,1-1 1,-1 1-1,1 0 1,0 0-1,-1-1 1,1 1 0,-1 0-1,0-1 1,1 1-1,-1-1 1,1 1-1,-1 0 1,0-1-1,1 0 1,-1 1-1,0-1 1,0 1 0,0-1-1,1 0 1,-1 1-1,0-1 1,0 0-1,-1 0 1,0 0 2,0 0 0,-1 0-1,1-1 1,0 1 0,-1-1 0,1 0 0,0 1 0,0-1-1,0 0 1,-4-2 0,-3-3 7,1 0 0,-1-1 0,-12-12 0,5 2 21,0 0-1,2-1 1,0-1-1,-17-30 0,29 42 28,8 10-35,19 21-34,0 0 12,-8-12-6,-1 0-1,2-2 1,-1 0 0,1 0-1,23 7 1,-31-13 2,1-1 1,0-1-1,-1 1 1,1-1-1,0-1 1,0 0-1,0-1 0,0 0 1,0-1-1,0 0 1,14-3-1,3-3-7,-1-2 0,0-1 1,0 0-1,-2-2 0,38-23 0,-46 24 6,-1-1 1,0-1-1,0 0 0,-1-1 1,-1 0-1,-1-1 1,0-1-1,17-27 0,-25 35 10,-1-1 1,0 1-1,-1-1 0,0 0 0,0 0 0,-1 0 0,0-1 1,-1 1-1,1-12 0,-2 17 3,0-1 1,0 0-1,0 1 1,0-1-1,-1 1 1,0-1-1,0 1 1,0-1 0,-1 1-1,1-1 1,-1 1-1,0 0 1,0 0-1,-1 0 1,1 0-1,-1 0 1,0 1-1,0-1 1,0 1-1,-6-5 1,8 7 0,-1 0 1,1 0 0,-1 1 0,1-1 0,-1 0-1,1 1 1,-1-1 0,0 1 0,0-1-1,1 1 1,-1 0 0,0 0 0,1-1-1,-1 1 1,0 1 0,0-1 0,1 0 0,-4 1-1,1 0 3,1 0-1,-1 1 0,1 0 0,-1-1 1,1 1-1,-1 1 0,1-1 0,-3 3 1,-2 2-1,0 1 1,1 0 0,0 0 0,-12 18-1,14-17-9,-1 0 0,1 1 0,1 0 0,0 0-1,0 0 1,1 0 0,0 1 0,0-1 0,2 1-1,-1 0 1,1 0 0,1-1 0,0 1 0,0 0-1,1 0 1,1-1 0,-1 1 0,2 0 0,0-1-1,0 0 1,1 1 0,0-1 0,0-1 0,1 1-1,1-1 1,-1 1 0,2-2 0,-1 1 0,16 15-1,-12-16-5,0 0 0,0-1 0,1 0-1,0 0 1,0-1 0,1-1 0,-1 0-1,1 0 1,0-1 0,1-1 0,-1 0 0,1-1-1,-1 0 1,1-1 0,0 0 0,21-2-1,-18 0 1,-1-1-1,0-1 1,0 0-1,0-1 1,0 0-1,-1-1 1,1-1-1,-1 0 1,-1-1-1,1-1 1,-1 0-1,-1-1 1,20-16-1,-11 5 10,-1-2 0,20-26 0,-31 36 1,-1 0-1,-1-1 1,0 1 0,0-1-1,-2-1 1,6-17-1,5-19 34,-7 24 54,8-41 0,-17 56 21,-1 8-16,1 8-21,-2 34 9,-10 53-1,4-26-71,7-57-10,-24 154 14,24-155-12,0-6-4,1 0 1,0 0-1,-1 1 1,1-1-1,-1 0 1,0 0-1,0 0 1,0 0-1,-2 2 0,3-3 2,0-1-1,0 0 0,0 0 0,-1 0 1,1 0-1,0 0 0,-1 1 0,1-1 1,0 0-1,0 0 0,-1 0 0,1 0 1,0 0-1,-1 0 0,1 0 0,0 0 1,0 0-1,-1 0 0,1 0 0,0 0 1,-1 0-1,1 0 0,0 0 0,-1 0 0,1 0 1,0 0-1,-1-1 0,-12-11 27,8 7 2,1 0 0,1 0 0,-1-1 0,1 1 0,-1-1 1,2 0-1,-1 1 0,1-1 0,-1-1 0,0-6 0,3 12-28,0 1 0,0-1-1,0 1 1,1-1 0,-1 1 0,0-1 0,0 1 0,1-1 0,-1 1-1,0 0 1,1-1 0,-1 1 0,0-1 0,1 1 0,-1 0-1,1-1 1,-1 1 0,0 0 0,1 0 0,-1-1 0,1 1-1,-1 0 1,1 0 0,-1 0 0,1-1 0,-1 1 0,1 0-1,-1 0 1,1 0 0,0 0 0,22-1-35,-19 1 37,300 9-43,-293-9 36,1-1 0,-1 0 1,0 0-1,0-1 0,1-1 1,-1 0-1,0 0 0,-1-1 1,1-1-1,-1 1 0,0-2 1,16-10-1,-19 10-17,0 0-1,0 0 1,-1 0 0,0-1 0,0 0 0,-1 0 0,0 0-1,0-1 1,-1 0 0,0 0 0,0 0 0,0 0-1,-2-1 1,1 0 0,-1 1 0,3-17 0,-4 2-438,-1 1 1,-2-1-1,0 0 1,-7-31-1,8 46-447,-2-8-12752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14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11760,'0'0'0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17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1248 4416,'0'0'7506,"-11"9"-7019,-15 16-40,1 0 1,1 1-1,-32 46 0,46-57-274,2 0 0,0 1-1,0 0 1,2 0 0,0 0-1,1 1 1,-4 21 0,7-29-108,2-1 0,-1 0 0,1 0 0,0 1 0,0-1 0,1 0 0,0 0 0,1 0 0,0 0 0,0 0 0,1 0 0,0 0 0,0-1 0,1 1 0,0-1 0,0 0 0,8 10 0,-10-14-43,1 0 0,-1 0-1,1 0 1,0-1 0,0 1-1,0-1 1,0 1 0,1-1-1,-1 0 1,1 0 0,-1-1-1,1 1 1,-1-1 0,1 0-1,0 0 1,5 1 0,-3-2 3,-1 0 0,0 0 1,1 0-1,-1-1 1,0 0-1,1 0 1,-1 0-1,0-1 0,0 1 1,9-5-1,0-2 36,0-1 0,0 0-1,-1-1 1,-1-1 0,1 1 0,20-26-1,-16 14 44,-1-1-1,-1-1 1,-1 0-1,13-32 1,-8 16 125,-11 20-85,1-2 151,-5 16 7,-3 7 154,3 16-406,1 0-1,1-1 0,0 1 1,1-1-1,1 0 0,11 17 1,-16-28-43,1 1 0,0-1 1,1 0-1,-1 0 0,1 0 0,0 0 1,0-1-1,1 0 0,-1 0 0,1 0 1,0-1-1,0 0 0,0 0 0,0 0 1,0-1-1,1 0 0,-1 0 0,1-1 1,0 1-1,-1-1 0,1-1 1,0 1-1,0-1 0,-1-1 0,1 1 1,0-1-1,0 0 0,-1-1 0,1 0 1,-1 0-1,1 0 0,-1 0 0,0-1 1,0 0-1,0-1 0,0 1 0,6-6 1,-2-1 3,-1 0 1,0-1-1,0 0 0,-1 0 1,0-1-1,-1 0 1,0 0-1,-1 0 1,-1-1-1,0 0 1,3-15-1,-6 17 8,-1-1 0,0 0 1,-1 0-1,-1 1 0,0-1 0,0 0 0,-1 1 1,-1-1-1,-4-11 0,-8-1 62,5 8 31,15 16-72,10 6-24,-2 0-21,0-1 0,0 0 1,1-1-1,-1 0 0,1-1 0,0-1 0,0 0 0,1-1 0,-1-1 0,0 0 0,17-2 0,13-5-23,0-2-1,52-16 1,-43 10 18,-49 15 3,8-5 8,-12 5 0,0 0-1,0 0 0,0 0 0,0 0 0,0 0 0,0 0 0,0 0 0,0 0 1,1 0-1,-1 0 0,0 0 0,0 0 0,0 0 0,0 0 0,0 0 1,0 0-1,0 0 0,0 0 0,0 0 0,0 0 0,1 0 0,-1 0 1,0 0-1,0 0 0,0 0 0,0 1 0,0-1 0,0 0 0,0 0 1,0 0-1,0 0 0,0 0 0,0 0 0,0 0 0,0 0 0,0 0 1,0 0-1,1 0 0,-1 0 0,0 1 0,0-1 0,0 0 0,0 0 1,0 0-1,0 0 0,0 0 0,0 0 0,0 0 0,0 0 0,0 0 1,0 1-1,0-1 0,0 0 0,-1 0 0,1 0 0,0 0 0,0 0 1,0 0-1,0 0 0,0 0 0,0 0 0,0 0 0,-2 13 20,-5 13 16,7-26-35,-21 61-17,-9 34-33,27-82 49,1-1 0,0 0 0,0 1 0,2 0 1,1 23-1,-1-34-1,0-1-1,0 1 1,1-1 0,-1 1 0,1-1 0,-1 1 0,1-1 0,-1 1 0,1-1 0,0 0-1,-1 0 1,1 1 0,0-1 0,0 0 0,0 0 0,0 0 0,0 0 0,1 0-1,-1 0 1,0 0 0,0 0 0,1 0 0,-1-1 0,0 1 0,1 0 0,-1-1-1,0 1 1,1-1 0,-1 0 0,1 1 0,-1-1 0,1 0 0,2 0 0,3 0-11,0 0 0,-1-1 1,1 0-1,-1 0 0,1-1 0,8-2 1,7-5 2,-1 0 0,0-1 0,0-2 0,-1 0 0,-1-1 0,0 0 0,-1-2 1,0 0-1,-1-1 0,26-33 0,5-14 42,72-127 1,-93 143-22,37-73 70,65-174 0,-99 214-53,-3-1 1,24-129-1,-47 193-20,-1-1 0,-1 0 0,-1-1 0,0 1 0,-1 0 0,-4-21 0,4 38-7,0 0 0,0 1 0,0-1 0,0 0 1,0 1-1,0-1 0,-1 0 0,1 1 0,0-1 0,-1 0 1,1 1-1,0-1 0,-1 1 0,1-1 0,-1 1 0,1-1 1,0 1-1,-1-1 0,0 1 0,1-1 0,-1 1 0,0-1 1,0 1-3,0 0 0,0 0 0,0 0 1,0 0-1,1 0 0,-1 0 0,0 1 0,0-1 1,0 0-1,0 0 0,1 1 0,-1-1 1,0 1-1,0-1 0,1 1 0,-1-1 0,0 1 1,1-1-1,-1 1 0,0 0 0,-13 13-3,2-1 0,-1 2-1,2 0 1,0 0 0,1 1-1,-14 29 1,-38 110-36,29-51-40,5 1 1,4 2 0,-18 198-1,38-251-5,2-1-1,2 1 0,8 57 1,-8-108 75,0 1 1,1-1-1,-1 0 1,1 0-1,0 1 1,0-1 0,0 0-1,0 0 1,0 0-1,1 0 1,-1 0-1,1 0 1,0 0-1,0-1 1,0 1 0,0 0-1,0-1 1,1 0-1,-1 1 1,4 1-1,-1-2 15,-1-1-1,0 0 0,0-1 0,0 1 0,1-1 1,-1 0-1,0 0 0,1 0 0,-1 0 0,0-1 1,0 0-1,1 0 0,-1 0 0,0 0 0,0-1 1,0 1-1,0-1 0,0 0 0,-1 0 0,1-1 0,3-2 1,9-7 4,0 0 0,-1-1 0,16-19 0,5-10 18,44-67 0,-39 50-3,119-191 113,-128 191-80,-3-2 0,30-91 0,-12-16 111,30-191 0,-76 354-154,2-12 82,-3 17-93,0 0-1,0-1 1,0 1 0,0 0 0,0 0 0,0-1 0,0 1-1,0 0 1,0-1 0,0 1 0,0 0 0,0-1-1,0 1 1,0 0 0,0 0 0,0-1 0,0 1-1,0 0 1,0-1 0,-1 1 0,1 0 0,0 0-1,0-1 1,0 1 0,0 0 0,-1 0 0,1 0 0,0-1-1,0 1 1,-1 0 0,1 0 0,0 0 0,0-1-1,-1 1 1,1 0 0,-1 1 0,0-1 0,1 1 0,-1-1 0,0 1 0,1 0 0,-1-1 0,1 1 0,-1 0 0,1 0 0,0-1 0,-1 1 0,1 0 0,0 0 0,-1 0 0,1 1 0,-2 3 11,-17 39 4,2 0 1,-14 54 0,-14 100 14,15-61 10,-80 364 95,50-256-95,58-236-43,-9 32 75,11-41-74,0 1 0,0-1 0,-1 0-1,1 1 1,0-1 0,0 0 0,0 1 0,0-1 0,-1 1 0,1-1 0,0 0-1,0 1 1,0-1 0,0 1 0,0-1 0,0 0 0,0 1 0,0-1-1,0 1 1,0-1 0,0 0 0,0 1 0,0-1 0,1 1 0,-1-1 0,0 0-1,0 1 1,9-5 66,14-18 21,14-21-1,-16 17-24,1 1 1,0 1-1,2 2 0,38-29 1,-55 46-52,0 1-1,-1 0 1,2 0 0,-1 1 0,0-1 0,1 2 0,0-1-1,0 1 1,-1 0 0,11 0 0,-17 2-12,0 0 0,0 0 0,0 0-1,1 1 1,-1-1 0,0 1 0,0-1 0,0 1 0,0-1 0,0 1-1,0-1 1,0 1 0,0 0 0,0 0 0,0-1 0,-1 1 0,1 0-1,0 0 1,0 0 0,-1 0 0,1 0 0,-1 0 0,1 0 0,-1 0-1,1 0 1,-1 0 0,1 0 0,-1 2 0,6 38-4,-5-37 2,1 56-26,-2-36 12,1-1 1,1 1 0,1-1 0,6 25 0,-2-21-12,-5-17 40,0-1 0,1 0 1,0 0-1,0 0 0,7 12 0,-9-19-7,0-1-1,1 1 1,-1 0-1,1 0 0,-1-1 1,1 1-1,-1-1 1,1 0-1,0 1 0,0-1 1,0 0-1,-1 0 1,1 0-1,0 0 0,1 0 1,-1 0-1,0-1 1,0 1-1,0-1 0,0 0 1,0 1-1,1-1 1,-1 0-1,0 0 0,0 0 1,0 0-1,1-1 1,2 0-1,5-1 9,-1-1 0,0 1 0,0-2 0,0 1 0,0-1 0,-1-1 0,1 1 0,-1-1 0,0-1 0,-1 0 0,9-7 0,-8 4 2,1-1 1,-1 0-1,-1-1 0,1 1 0,-2-1 0,0-1 0,9-23 0,-4 5-94,-2 0-1,6-35 1,-8 16-3055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1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8936,'0'0'1232,"79"-60"-872,-19 33 8,11 9 0,11 4 8,-1 2-112,1 2-8,-7 8 16,-12-2-8,-9-6-64,-14 2 8,-16-4-40,-9 2 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18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 7232,'0'0'1598,"9"-3"-1291,61-17 208,1 3 0,121-12 0,157 16 1369,-219 23-922,-77-5-54,71 0 1,-112-5-634,-9 0-182,-1 1 1,0-1-1,1 0 0,-1 0 0,0 0 0,1 0 1,-1 0-1,0 0 0,1-1 0,-1 1 0,0-1 1,0 0-1,0 0 0,3-1 0,-5 2-110,0-1 1,0 1-1,0 0 0,0-1 0,0 1 0,0 0 1,0-1-1,0 1 0,-1 0 0,1-1 0,0 1 0,0 0 1,0-1-1,-1 1 0,1 0 0,0-1 0,0 1 1,-1 0-1,1 0 0,0-1 0,0 1 0,-1 0 1,1 0-1,0-1 0,-1 1 0,1 0 0,0 0 1,-1 0-1,1 0 0,-1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18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11448,'0'0'1928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20.0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1 320 5920,'0'0'6616,"9"-12"-6242,-2 4-281,5-8 157,1 0-1,1 1 0,23-19 1,-33 30-175,14-12 339,1 1-1,1 1 1,0 0 0,36-17 0,-55 30-393,-1 1 1,1-1-1,0 1 1,-1-1-1,1 1 1,0 0-1,0-1 0,-1 1 1,1 0-1,0 0 1,0-1-1,0 1 1,-1 0-1,1 0 1,0 0-1,0 0 0,0 0 1,-1 0-1,1 0 1,0 0-1,0 1 1,0-1-1,-1 0 1,1 0-1,0 1 0,0-1 1,-1 0-1,1 1 1,0-1-1,0 1 1,-1-1-1,1 1 1,-1-1-1,1 1 0,0-1 1,-1 1-1,1 0 1,-1-1-1,0 1 1,1 0-1,-1-1 1,1 1-1,-1 0 0,0 0 1,0 0-1,1 0 1,7 22 64,-1 0-1,0 1 1,-2-1 0,-1 1-1,2 47 1,-3-35-8,13 61 0,-9-63-27,-3-17-12,0 0 0,6 17 0,-8-29-28,0-1-1,0 0 0,0 0 0,0 0 0,1 0 0,-1 0 0,1-1 0,0 1 0,0-1 0,1 0 0,-1 1 0,6 2 0,-3-2 13,0 0 0,0-1 0,0 0 0,0-1 0,1 1 0,0-1 0,-1 0 0,1-1 1,0 0-1,0 0 0,0 0 0,13-1 0,-11-1 7,0 0 1,1-1 0,-1-1 0,0 1 0,0-1-1,-1-1 1,1 1 0,13-9 0,-4 0 30,-1-1 1,0 0 0,-1-1 0,-1-1-1,0 0 1,-1-1 0,22-31 0,-24 27 20,0 0-1,-1 0 1,-2-1 0,0 0 0,-1-1-1,-1 0 1,-1 0 0,5-30 0,-3 15 138,2 0-1,1 1 1,29-62 0,-36 88-158,-4 9-60,1 0 17,-1-1 1,1 0-1,-1 1 0,1-1 1,0 0-1,0 1 0,0-1 1,0 1-1,0-1 0,0 1 1,0-1-1,2 0 0,-1 1-9,-1 1 0,1 0 0,-1 0 0,1 1 0,-1-1 0,0 0 0,1 0 0,-1 1 0,0-1 0,1 1 0,-1-1 0,0 1 0,1-1 0,-1 1 0,0 0 0,2 1 0,2 1-4,-1 0-1,1 0 1,-1 1 0,1-1 0,-1 1 0,-1 0 0,1 0 0,0 1-1,-1-1 1,0 1 0,0 0 0,0 0 0,-1 0 0,1 0-1,-1 0 1,0 0 0,1 10 0,1-6 99,-2 1-3043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21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4512,'0'0'10430,"7"-10"-10103,21-31-12,-27 40-163,-1 0 0,1 1 0,0-1 0,-1 0 0,1 0 0,-1 0 1,1 1-1,0-1 0,0 0 0,-1 1 0,1-1 0,0 1 1,0-1-1,0 1 0,0-1 0,1 0 0,-1 1-122,-1 0 0,1 0 0,-1 1 0,1-1-1,-1 0 1,0 0 0,1 0 0,-1 0 0,1 0-1,-1 1 1,0-1 0,1 0 0,-1 0 0,1 1 0,-1-1-1,0 0 1,1 1 0,-1-1 0,0 0 0,0 1 0,1-1-1,-1 0 1,0 1 0,0-1 0,1 1 0,7 31-245,-7-27 478,32 257 636,-24-162-489,-8-94-374,0 1 46,0 1 1,-1-1-1,0 1 0,0-1 0,-2 11 1,4-10 185,-1-8-261,-1 0 0,0 0 0,0 0 0,0 0 0,0 1 0,0-1 0,0 0 0,0 0 0,1 0 0,-1 0 0,0 0 0,0 1 0,0-1 0,0 0 0,0 0 0,0 0 0,0 0 0,0 0 0,0 1 0,0-1 0,0 0 0,0 0 0,0 0 0,0 0 0,0 1 0,0-1 0,0 0 0,0 0 0,0 0 0,0 0 0,0 0 0,0 1 0,0-1 0,0 0 0,-1 0 0,1 0 0,0 0 0,0 0 0,0 1 0,0-1 0,0 0 0,0 0 0,-1 0 0,0 1 664,0-9-541,1 4-288,-6-23 381,-3 12-3365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21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1 185 6928,'0'0'8705,"15"-9"-8416,0-1-199,1 1-1,0 1 0,1 0 1,0 2-1,32-10 0,121-33 631,-85 24-321,-55 15-204,0 1 1,31-4-1,-2 4 652,-60 9-650,-20-1 595,7-1-3392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25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1 534 5824,'0'0'4658,"12"6"-4308,-5-2-291,-2-2-21,-1 1 1,1-1-1,0 0 1,0 0-1,0 0 0,0 0 1,0-1-1,0 0 1,1 0-1,-1-1 0,0 1 1,1-1-1,-1 0 0,0 0 1,0-1-1,9-2 1,5-3 137,0-1 1,-1-1-1,0-1 0,0 0 1,-1-2-1,-1 0 1,31-26-1,-11 4 173,-2-1-1,35-45 1,27-50 427,-79 103-381,-1-2 1,-1 0 0,12-33 0,-25 56-280,7-18 425,-9 22-480,1 0 1,-1 0-1,0 0 1,1 0-1,-1 1 1,1-1 0,-1 0-1,1 0 1,-1 0-1,1 1 1,0-1-1,-1 0 1,1 1-1,0-1 1,0 1-1,-1-1 1,1 0 0,1 1-1,0 2 14,0 1 0,-1 0 0,1 1 0,-1-1 0,1 0 0,0 5 0,10 29 4,-2 1 1,-2 0-1,-1 0 0,-2 1 0,-1-1 0,-3 52 0,-2-40-38,-6 110 97,4-139-108,0 0 0,-1-1 0,-1 1 0,-1-1 0,-13 29-1,19-47-25,-1 0-1,0 0 0,0 0 1,0 0-1,0 0 0,0-1 1,-1 1-1,1 0 1,-1 0-1,1-1 0,-1 1 1,1-1-1,-1 0 0,0 1 1,0-1-1,1 0 0,-1 0 1,0 0-1,0 0 0,0 0 1,0-1-1,0 1 0,-4 0 1,3-1 0,0 0 1,0-1-1,0 0 1,-1 1 0,1-1-1,0 0 1,0 0-1,0-1 1,0 1-1,1-1 1,-1 1-1,0-1 1,0 0 0,1 0-1,-3-3 1,-3-2 8,1 0 1,0-1-1,0 0 1,1 0-1,0-1 1,-9-16-1,-21-59 89,25 56-68,9 22-7,0 1-1,1-1 0,0 0 0,0 1 0,0-1 0,0 0 1,1-8-1,-2 9-7,5 13-8,13 15-30,1-1 0,28 31 0,-36-43 11,1-1-1,0-1 0,1 0 0,0-1 1,0 0-1,1 0 0,18 7 1,-15-8-15,0 0 0,1-1 1,0-1-1,0 0 0,22 1 1,-31-4 18,0-1 1,0 0-1,0-1 1,0 0 0,0 0-1,0 0 1,-1-1-1,1 0 1,0-1 0,-1 1-1,1-1 1,-1 0-1,0-1 1,0 1-1,7-7 1,17-15 59,-2-2 0,0-1-1,-2-1 1,24-35 0,-34 40 20,-1-2 0,-2 0 1,0 0-1,-2-1 1,-1-1-1,8-34 0,-16 43 69,-2 18-138,0 1-1,0-1 1,0 1-1,0 0 1,0-1-1,0 1 1,0-1 0,0 1-1,0-1 1,0 1-1,0-1 1,0 1-1,0-1 1,-1 1-1,1 0 1,0-1 0,0 1-1,-1-1 1,1 1-1,0 0 1,0-1-1,-1 1 1,1 0-1,0-1 1,-1 1 0,1 0-1,-1 0 1,1-1-1,0 1 1,-1 0-1,-2 10 88,-1 1-82,-7 24-2,-6 37 0,15-61-17,1 0 0,0 0 0,0 0 1,1 0-1,1 1 0,0-1 0,5 21 0,-4-26-7,0-1 1,0 1-1,1-1 0,6 10 1,2 3-16,-9-15 29,-1 0 0,1 0 0,0 0 1,0 0-1,0 0 0,0-1 0,0 1 1,0-1-1,1 1 0,-1-1 0,1 0 1,0 0-1,0 0 0,0 0 0,0-1 1,0 1-1,0-1 0,0 0 0,0 0 1,1 0-1,-1 0 0,0 0 0,1-1 1,-1 0-1,0 1 0,1-1 0,-1 0 1,1-1-1,-1 1 0,0-1 0,1 1 1,-1-1-1,6-2 0,5-2 5,-1-1 0,-1 0-1,1-1 1,-1 0 0,0-1-1,20-17 1,178-161 258,-210 186-258,1-1 1,-1 1 0,0 0 0,0-1 0,1 1-1,-1 0 1,0 0 0,1-1 0,-1 1 0,0 0 0,1 0-1,-1-1 1,1 1 0,-1 0 0,0 0 0,1 0-1,-1 0 1,1 0 0,-1 0 0,1 0 0,-1 0-1,0 0 1,1 0 0,-1 0 0,1 0 0,-1 0-1,1 0 1,-1 0 0,0 0 0,1 0 0,-1 0-1,1 0 1,-1 1 0,0-1 0,1 0 0,-1 0-1,1 1 1,0 0-2,0 1-1,-1-1 1,1 1-1,0-1 1,-1 1 0,1-1-1,-1 1 1,0-1-1,1 1 1,-1 3 0,-2 42-40,-2-26 25,-9 28 1,3-12-4,10-29 18,3-7 21,12-9 38,-4 1-48,13-7 24,26-18 0,-35 21-28,1 0 0,0 2 1,0 0-1,1 0 0,22-7 0,-38 16-9,0-1 0,0 1-1,0 0 1,0-1 0,0 1 0,0 0-1,0 0 1,0 0 0,0-1 0,0 1 0,0 0-1,0 0 1,0 1 0,0-1 0,0 0 0,0 0-1,0 0 1,0 1 0,0-1 0,0 0-1,0 1 1,2 0 0,-2 1 3,0 0 0,0 0 0,0 0 0,0 0 1,0 0-1,0 0 0,-1 0 0,1 0 0,0 4 0,1 3 0,0 0 0,0 0 1,1 0-1,1 0 0,0-1 0,0 0 0,6 11 1,-7-16-5,-1-1 0,0 1 1,1-1-1,0 1 1,0-1-1,-1 0 0,1 0 1,1 0-1,-1 0 0,0-1 1,0 1-1,1-1 1,-1 0-1,0 0 0,1 0 1,-1 0-1,1-1 0,-1 1 1,1-1-1,0 0 1,-1 0-1,5-1 0,4 0-1,1-1 0,0-1 0,-1 0 0,0 0 0,13-7 0,61-29 0,-66 29 0,102-59 43,-7 3-3,-45 26-116,-65 36 39,-8 3 34,-13 4 15,-5 9 3,-1 0 1,2 1-1,-1 1 0,2 1 0,-31 30 1,42-37-12,0-1-3,1 0 0,0 0 0,1 1 0,-1 1 0,2-1 0,-1 1 0,1 0 0,0 0 0,-6 17 0,9-20 1,1 0 0,-1 0 0,1 0 1,0 0-1,1 0 0,-1 1 0,1-1 0,1 0 0,-1 0 1,1 1-1,0-1 0,0 0 0,1 0 0,0 0 0,0 0 1,5 11-1,-3-10 2,0 0-1,1 0 1,-1-1 0,1 0 0,0 1 0,1-2 0,-1 1 0,1-1 0,1 0 0,-1 0 0,1 0 0,-1-1-1,1 0 1,0 0 0,1-1 0,-1 0 0,1 0 0,-1-1 0,1 0 0,0 0 0,0-1 0,0 0-1,0 0 1,0-1 0,0 0 0,0-1 0,15-2 0,-9 0 4,1-1 0,0 0-1,-1-1 1,0-1 0,0 0 0,13-9 0,76-54 26,-77 50-43,-9 7 6,-1 0 0,27-28 0,-39 35 3,1 0-1,-1 0 1,0 0-1,0-1 1,-1 0-1,0 0 1,0 0-1,0 0 1,-1 0 0,1 0-1,-1-1 1,1-9-1,-2 12 1,-1-1 0,0 1 0,0 0 0,0 0 0,0 0 0,-1-1 0,1 1 0,-1 0 0,0 0 0,-2-4 0,2 7 0,0-1 0,1 1 0,-1 0 0,0 0 0,0 0 0,-1 0 0,1 0 0,0 0 0,0 0 0,0 0 0,-1 0 0,1 1 0,0-1 0,-1 0 0,1 1 0,0-1 0,-1 1 0,1 0 0,-1-1 0,1 1 0,-1 0 0,1 0 0,-1 0 0,1 0 0,-1 0 0,1 0 0,-1 0 0,1 0 0,-1 1 0,1-1 0,-1 1 0,-1 0 0,-4 1 0,0 1 0,-1-1 0,1 1 0,0 1 1,1-1-1,-1 1 0,1 0 0,-1 1 0,1 0 0,0 0 0,-9 10 0,12-11-1,0 0 1,0 0 0,0 1 0,0-1-1,1 0 1,-1 1 0,1 0-1,1-1 1,-1 1 0,1 0 0,-1 0-1,1 0 1,1 0 0,-1 0-1,1 0 1,0 0 0,0 0 0,0 0-1,2 7 1,0-5-6,0 0-1,0 0 1,1 0 0,1 0-1,-1 0 1,1 0-1,0-1 1,0 0 0,1 0-1,-1 0 1,2-1 0,7 8-1,1-1-1,0-2 0,0 1 0,1-2 0,20 9 0,-29-15 7,0-1-1,0 0 0,0 0 0,0-1 1,1 0-1,-1 0 0,1 0 0,-1-1 1,13-1-1,-5 0 7,-1-1-1,0-1 1,23-7 0,-29 7-13,0 0 0,0-1 0,0 0 0,0-1 1,-1 1-1,1-1 0,-1 0 0,-1-1 0,7-7 1,7-16-3105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26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 10656,'0'0'1616,"89"-58"-1576,-39 40 8,17 4-48,5-15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28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66 4816,'0'0'1357,"-11"-4"-786,11 4-571,-8-4 255,-1 0 1,0 1-1,0 0 0,0 0 1,0 1-1,0 0 1,0 1-1,0 0 0,-1 1 1,1 0-1,0 0 0,-15 3 1,21-3-123,0 1 0,-1 0 1,1-1-1,0 2 0,0-1 1,0 0-1,0 0 0,0 1 1,1 0-1,-1-1 0,0 1 1,1 0-1,-1 0 0,1 1 1,0-1-1,0 0 0,-1 1 1,2 0-1,-1-1 0,0 1 1,0 0-1,1 0 0,0 0 1,-1 0-1,1 0 0,0 0 1,1 0-1,-1 0 0,0 0 1,1 1-1,0-1 0,0 0 1,0 0-1,0 1 0,1 4 1,7 50 313,2-1 1,2 0-1,20 55 1,-12-45-120,-13-46-105,1 0 0,2 0 0,17 30-1,-14-28 7,11 5 234,-24-27-387,1-2-61,-1 1 1,1 0 0,0 0-1,-1-1 1,1 1 0,-1 0-1,1-1 1,0 1 0,-1-1-1,1 1 1,-1-1 0,1 1-1,-1-1 1,1 1 0,-1-1-1,0 0 1,1 1 0,-1-1-1,0 0 1,1 1 0,-1-1-1,0 0 1,1 0 0,-1-41 161,-6-67 1,0 11 59,4 73-100,-7-36-1,-1-2 103,3 12-29,4 37-107,1 1 0,1 0-1,0-1 1,1 1 0,2-27-1,-2 37-81,0 0 0,1-1-1,0 1 1,-1 0 0,1 0-1,0-1 1,1 1 0,-1 0-1,0 0 1,1 0-1,0 0 1,0 1 0,-1-1-1,2 0 1,-1 1 0,0-1-1,0 1 1,1 0 0,0 0-1,-1 0 1,1 0 0,0 0-1,0 1 1,0-1-1,0 1 1,0-1 0,0 1-1,5-1 1,5 0-3,0 0-1,0 1 1,0 1-1,0 0 1,0 1-1,0 0 1,0 1-1,0 0 1,-1 1 0,1 1-1,16 6 1,-19-6-12,-1 0 0,0-1-1,1-1 1,0 1 0,0-2 0,-1 1 0,1-1 0,15-1 0,-12 3 10,-13-2-19,1-1 0,-1 0 0,1 1 0,-1-1 0,1 0 0,0 0 0,-1 0 1,1 1-1,-1-1 0,1 0 0,-1 0 0,1 0 0,0 0 0,-1 0 0,1 0 0,-1 0 0,1 0 0,-1 0 0,1 0 0,0-1 0,-1 1 0,1 0 1,-1 0-1,1-1 0,1 0-67,0 1 0,-1-1 1,1 0-1,0 1 1,0-1-1,0 1 0,0-1 1,-1 1-1,4 0 1,1-1-2427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29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5224,'0'0'9822,"9"12"-9580,29 43-5,-35-48-188,1-1 1,-1 1-1,-1 0 1,1 0 0,-1 1-1,0-1 1,-1 0-1,0 1 1,1 9-1,1 10 115,8 65 411,2 15 225,-3-66-82,-9-41-698,-1 0 0,0 1-1,0-1 1,0 1 0,0-1 0,1 1 0,-1-1 0,0 0 0,0 1 0,1-1 0,-1 1-1,0-1 1,1 0 0,-1 1 0,0-1 0,1 0 0,-1 1 0,0-1 0,1 0-1,-1 0 1,1 0 0,0 1 0,-1-1 189,29-2 57,-10-2-210,14-2 76,1 1 1,0 1-1,43 1 0,-60 8-47,8 1 44,-25-6-123,1 0 0,-1 0 0,1 0 0,0 0 0,-1 0 0,1 0 0,0 0-1,-1 0 1,1 0 0,-1 0 0,1 0 0,0 0 0,-1 0 0,1 0 0,0-1 0,-1 1-1,1 0 1,-1 0 0,1-1 0,-1 1 0,1 0 0,-1-1 0,1 1 0,-1-1 0,1 1-1,0-1 1,-2 0-128,1-1-1,-1 1 0,1 0 0,-1-1 0,1 1 0,-1 0 0,0 0 0,0 0 0,1 0 1,-1 0-1,-2-2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31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866 89 4312,'0'0'3369,"-12"-9"-2962,2 1-301,-2-2 210,-1-1 0,-1 2-1,0 0 1,-26-13 0,32 20-6,0 0 1,0 1-1,0-1 0,-8 1 1,-2-1 132,4 2-241,0 0 1,0 0 0,0 2-1,0-1 1,0 2 0,0 0-1,1 1 1,-1 0 0,1 1-1,-15 7 1,25-10-161,-1-1 0,1 1 0,0 0 0,0 0-1,1 0 1,-1 1 0,0-1 0,1 1 0,-1-1 0,1 1 0,0 0 0,0 0 0,0 0 0,0 0 0,1 0-1,-1 0 1,1 0 0,-1 1 0,1-1 0,-1 7 0,2-5 7,-1 1-1,1-1 1,0 1-1,0-1 1,1 1 0,-1-1-1,1 1 1,1-1-1,-1 1 1,1-1 0,0 0-1,4 9 1,2 3 40,-1 0 0,5 20 0,-6-19 49,12 28 1,-15-40-104,-1 1 1,0 0-1,0-1 1,0 1 0,-1 0-1,0 0 1,0 0-1,-1 0 1,-1 13-1,0-6 44,-1 0-1,-1 0 1,-7 25-1,6-31-37,1 0-1,-1 0 1,-1 0 0,1 0-1,-2-1 1,1 0 0,-1 0-1,0 0 1,0-1 0,-1 0-1,1 0 1,-2 0 0,1-1-1,0 0 1,-1-1 0,0 1-1,-15 4 1,10-4 19,0 0 0,0-1 0,-1-1 0,1 0 0,-1-1 0,0-1 0,0 0 0,0 0 0,0-2 0,-25-3 0,9-3 45,1-2-1,0-1 0,0-1 1,1-2-1,-36-21 1,62 33-90,1 0 1,-1 0 0,0 1-1,1-1 1,0 0 0,-1 0-1,1-1 1,0 1 0,-1 0-1,1 0 1,0-1 0,0 1-1,0 0 1,0-1-1,0 1 1,1-1 0,-1 0-1,0 1 1,1-1 0,-1 0-1,1 1 1,-1-1 0,1 0-1,0 1 1,0-1 0,0 0-1,0 0 1,0 1-1,0-1 1,0 0 0,0 1-1,1-1 1,-1 0 0,1 1-1,-1-1 1,1 0 0,0 1-1,0-1 1,0 1 0,-1-1-1,1 1 1,1-1 0,-1 1-1,0 0 1,0 0-1,0-1 1,1 1 0,2-2-1,9-5 1,1 1-1,0 0 0,0 0 1,1 2-1,-1 0 0,1 0 1,0 1-1,1 1 1,17-1-1,16 1-45,77 5 1,-125-2 28,18 2-5,1 0 0,-1 1 1,-1 1-1,1 0 0,0 2 1,-1 0-1,0 1 0,-1 1 1,1 0-1,-1 1 0,-1 1 0,0 1 1,0 1-1,20 19 0,73 56 195,-69-56-119,-27-21-42,-9-7 4,1 1 1,-1-1 0,1 1 0,0-1 0,0-1 0,10 5-1,-1 1 75,-2-2 100,-11-7-201,0 1-1,0-1 1,-1 1-1,1-1 1,0 1-1,-1-1 1,1 0 0,0 1-1,-1-1 1,1 0-1,-1 1 1,1-1-1,-1 0 1,0 0 0,1 0-1,-1 1 1,0-1-1,1 0 1,-1 0-1,0-1 1,8-31-272,-2 0-1,-1 0 1,1-40-1,-5 55-1247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1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5016,'0'0'1112,"67"-14"-688,18 4-8,13-2 8,11-1 48,6 1 0,8-6 0,6 0 8,-6 4-96,8-4 16,10-8-80,24-25 16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33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93 4720,'0'0'4464,"-10"7"-4135,-52 38 656,61-45-923,1 0 1,-1 1-1,1-1 0,-1 0 0,1 0 0,-1 1 0,1-1 0,0 0 0,-1 1 0,1-1 0,-1 1 0,1-1 0,0 0 1,-1 1-1,1-1 0,0 1 0,0-1 0,-1 1 0,1-1 0,0 1 0,0-1 0,0 1 0,0-1 0,0 1 0,-1 0 1,1-1-1,0 1 0,0-1 0,0 1 0,1-1 0,-1 2 0,0-1 16,1 0 0,0 0 1,0 0-1,0 0 0,-1 0 0,1 0 0,0-1 0,0 1 1,0 0-1,0 0 0,0-1 0,1 1 0,0 0 1,4 2 97,1 0 1,-1-1 0,1 0 0,7 2 0,157 14 2414,-169-18-2543,0 1 0,0-1 0,0 0 0,0 1 0,0-1 0,0 1 0,-1-1 0,1 1 0,0 0 0,0 0 0,-1 0 0,1 0 0,0 0 0,-1 0 0,1 0 0,-1 0 0,0 1 0,1-1 0,-1 1 0,0-1 0,0 1 0,0-1 0,0 1 0,1 2 0,-1 0 4,1 1 1,-2 0 0,1 0 0,0 0 0,-1 0 0,0 0-1,0 0 1,-1 8 0,-4 21 94,-17 58-1,14-61-63,1 0 0,-6 56-1,12-69-45,1 0-1,0 0 1,1 0-1,1 0 1,1 0-1,10 35 1,-11-48-31,0 0 1,0-1-1,0 1 1,1 0-1,-1 0 1,1-1-1,0 0 1,0 1-1,1-1 1,-1 0-1,1-1 1,0 1-1,0-1 1,0 0-1,1 0 1,-1 0-1,1 0 1,-1-1-1,1 1 1,0-1-1,0-1 1,0 1-1,0-1 1,0 1-1,0-1 1,1-1-1,-1 1 1,6-1-1,-3 0 3,-1-1-1,0 0 0,1 0 1,-1-1-1,0 0 0,0 0 0,0 0 1,0-1-1,0 0 0,-1-1 1,1 1-1,-1-1 0,0-1 1,0 1-1,0-1 0,-1 0 0,8-8 1,4-8 30,0-1 0,-1-1 0,17-33 0,-15 24-10,-3 3 31,0 0 0,18-54-1,10-67 114,-28 95-129,-11 34-13,-1-1 0,0 0 0,-2 0 0,-1-29 0,0 25-7,0 21-13,0 0 0,0 0 1,1 0-1,0 1 1,0-1-1,0 0 0,0 1 1,1-1-1,0 1 1,3-7-1,-4 9-9,0 0 0,1 1 0,-1-1 1,0 0-1,1 1 0,0-1 0,-1 1 0,1 0 0,0-1 1,0 1-1,0 0 0,-1 0 0,1 0 0,0 0 1,0 1-1,1-1 0,-1 0 0,0 1 0,0 0 0,0-1 1,0 1-1,0 0 0,1 0 0,-1 0 0,0 0 1,3 1-1,18 3-29,0 0 0,44 15 0,-55-14 4,1 0 0,-2 0 0,1 2 0,-1-1-1,0 1 1,19 17 0,-7-5-8,-23-19 17,0 0 0,0 0 0,0 1 0,1-1 0,-1 0 0,0 1 0,0-1 0,0 0 0,0 0 0,0 1 0,0-1-1,0 0 1,0 1 0,0-1 0,0 0 0,-1 1 0,1-1 0,0 0 0,0 0 0,0 1 0,0-1 0,0 0 0,0 0 0,-1 1 0,1-1-1,0 0 1,0 0 0,0 1 0,-1-1 0,1 0 0,0 0 0,0 0 0,-1 1 0,1-1 0,0 0 0,0 0 0,-1 0 0,1 0-1,0 0 1,-1 0 0,1 0 0,0 0 0,0 1 0,-1-1 0,1 0 0,0 0 0,-1 0 0,1 0 0,0 0 0,-1-1 0,1 1 0,-1 0-1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03:35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0 3208,'0'0'12978,"9"10"-12702,28 35-9,-34-41-223,-1 0 0,0 1 0,0-1 0,0 1 0,0 0 0,-1-1 0,0 1 0,0 0 0,0 0 0,0 0 0,-1 0 0,0 0 0,0 0 0,0 0 0,-1 6 0,0 0 52,-1 21 217,1 0 1,2-1 0,7 45-1,-2-7 173,-6-54-343,1-1 0,0 1 0,1-1 0,1 0 1,0 1-1,1-1 0,6 15 0,-6-13 90,-4-10 159,-1-10 476,-20 4-801,-68 7 24,61-1-72,-8 0 3,29-3-13,7-3-9,0 0 0,0 0 0,0 0 0,0 1 0,1-1 0,-1 0 1,0 0-1,0 0 0,0 1 0,0-1 0,1 0 0,-1 0 0,0 0 1,0 0-1,0 0 0,1 1 0,-1-1 0,0 0 0,0 0 0,1 0 0,-1 0 1,0 0-1,0 0 0,1 0 0,-1 0 0,0 0 0,0 0 0,1 0 1,-1 0-1,0 0 0,0 0 0,0 0 0,1 0 0,-1 0 0,113 11 0,-55-12 0,46 0 0,25 6 31,40 2 29,-120-12 163,-48 5-220,-1 0 0,0 0 1,0 0-1,0 0 0,1 0 0,-1 0 1,0 0-1,0 0 0,0 0 1,0 0-1,1 0 0,-1 0 1,0 0-1,0 0 0,0 0 0,1 0 1,-1 0-1,0 0 0,0 0 1,0 0-1,1 0 0,-1 0 0,0-1 1,0 1-1,0 0 0,0 0 1,1 0-1,-1 0 0,0 0 1,0 0-1,0-1 0,0 1 0,0 0 1,0 0-1,0 0 0,1 0 1,-1-1-1,0 1 0,0 0 1,0 0-1,0 0 0,0-1 0,0 1 1,0 0-1,0 0 0,0 0 1,0-1-1,0 1 0,0 0 0,0 0 1,0 0-1,0-1 0,0 1 1,0 0-1,0 0 0,-1 0 1,1 0-1,0-1 0,0 1 0,0 0 1,0 0-1,0 0 0,0 0 1,0-1-1,-1 1 0,1 0 1,0 0-1,-12-11 95,-139-83-116,139 85-428,0 0 0,1-1 1,0 0-1,0 0 0,1-1 0,-8-13 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0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5 2808,'0'0'3536,"-12"-1"-3399,4 1-116,-5-2 33,0 1 0,-1 1 0,1 0 0,0 0 0,-18 4 0,15 0 27,-28 7 310,-60 23 0,104-34-389,-21 8 121,0 1 0,1 0 0,1 2-1,-34 23 1,43-26-76,-12 8 101,1 2 0,1 0 0,0 2 0,-30 39 0,22-14 92,1 1 0,3 1 0,2 1 0,-22 69 0,41-106-189,0 0 1,1 0 0,0 0-1,0 1 1,1 13 0,0-21-24,1 1-1,0 0 1,1-1 0,-1 1 0,1-1 0,0 1 0,0-1 0,1 0 0,-1 1-1,1-1 1,0 0 0,0 0 0,0 0 0,0 0 0,5 6 0,-6-9-17,1 0 0,-1 0 0,0 0 0,1 0 1,-1 0-1,1-1 0,-1 1 0,1 0 0,-1-1 0,1 1 1,-1-1-1,1 1 0,0-1 0,-1 0 0,1 1 0,0-1 1,-1 0-1,4-1 0,-1 1 10,0-1 0,0 0 1,0 0-1,0 0 0,0-1 1,0 1-1,4-4 0,5-3 31,-1 0 0,0-1 0,12-12 0,-5 2 6,0-1 0,-1 0 0,-1-2 0,-1 0 0,-1-1 0,17-36 0,-14 26 55,37-50 0,10-19 157,-48 72-175,42-89 302,-56 96-286,-4 18-84,1 4 4,-11 29 216,7-2-243,1 0 0,1 0 0,1 0 0,2 0 1,4 37-1,-1-23-29,0 2 8,1-1 0,13 45 1,-11-60 8,1-1 0,1 0 1,1-1-1,19 34 1,-21-47 29,0 0 1,0 0-1,1-1 0,0 0 1,1-1-1,19 16 1,-26-24-15,-1 0-1,0 1 1,1-1-1,-1 0 1,1 0 0,-1 0-1,1 0 1,-1-1-1,1 1 1,0-1-1,-1 1 1,1-1 0,0 0-1,0 0 1,-1 0-1,1-1 1,0 1 0,-1-1-1,1 1 1,-1-1-1,4-1 1,-1 0 14,0 0-1,0 0 1,0-1-1,0 0 1,0 0-1,-1 0 1,0 0-1,1-1 1,5-6 0,4-7 27,-2-1 1,1-1-1,-2 0 1,-1 0-1,11-28 1,32-108 248,-53 154-297,3-9 29,3-9 33,0 1 0,-2-1 0,2-20 0,-5 31-43,1-15 56,-1 22-62,1 15-38,14 149-203,-11-130 188,2 0 1,19 59-1,-24-88 38,-1 1 0,1-1 0,0 1 0,0-1 1,1 0-1,-1 0 0,1 0 0,0-1 0,0 1 0,0 0 0,6 4 1,-7-7 0,-1-1 0,1 1 0,0 0 0,0 0 0,0-1 0,-1 1 0,1-1 0,0 0 1,0 0-1,0 1 0,0-1 0,0 0 0,0-1 0,0 1 0,0 0 0,0 0 1,-1-1-1,1 1 0,0-1 0,0 0 0,0 1 0,-1-1 0,1 0 0,0 0 1,-1 0-1,1 0 0,-1-1 0,1 1 0,-1 0 0,2-2 0,7-6 15,0-1 1,-1 0-1,0-1 0,-1 0 0,0 0 1,-1 0-1,8-17 0,34-92 147,-33 79-88,-12 31-55,-1 3 7,-1 0 0,1 0 1,-1 1-1,-1-1 1,2-8-1,17 32-97,-1 2 81,1-2 1,0 0-1,1-2 0,1 0 1,0-1-1,36 16 0,-52-28 8,0-1 0,0 1 0,0-1 0,0 0 0,0 0-1,0-1 1,1 1 0,-1-1 0,0-1 0,0 1 0,1-1 0,-1 0 0,0-1-1,0 0 1,0 0 0,0 0 0,-1 0 0,1-1 0,0 0 0,9-7-1,-11 7 4,0 0-1,1 0 0,-1 0 0,0-1 0,-1 1 0,1-1 0,-1 0 1,1-1-1,-1 1 0,-1 0 0,1-1 0,0 0 0,-1 1 0,0-1 1,0 0-1,-1 0 0,1 0 0,-1 0 0,0-1 0,-1 1 0,1 0 0,-1 0 1,0-1-1,-1-9 0,1 12-8,-1 0 0,1 1 0,-1-1 0,1 0 0,-1 1 0,0-1 0,0 1 0,0-1 0,0 1 0,0 0-1,-1-1 1,1 1 0,-1 0 0,0 0 0,1 0 0,-1 0 0,0 0 0,0 0 0,0 0 0,-1 1 0,1-1 0,0 1 0,-1-1 0,1 1 0,0 0 0,-1 0 0,1 0 0,-1 1 0,0-1 0,1 0 0,-1 1 0,0 0 0,1 0 0,-1-1 0,0 2 0,0-1 0,1 0 0,-4 1-1,3 0-7,-1-1 0,1 1 0,0 0-1,0 0 1,0 0 0,0 1 0,0-1-1,1 1 1,-1 0 0,0 0 0,1 0-1,-1 0 1,1 0 0,-1 0 0,1 1-1,0-1 1,0 1 0,0-1-1,0 1 1,-2 5 0,0 0-12,0 0 0,1 1 1,-1-1-1,2 1 0,-1 0 0,-1 10 0,4-11-3,-1 0-1,1-1 0,1 1 0,-1 0 0,1-1 0,1 1 0,-1-1 1,1 1-1,1-1 0,3 10 0,0-4-9,0-1 0,1-1 0,0 1 0,1-1 0,9 11 1,-13-18 10,-1 0 0,1 0 0,0-1 1,0 1-1,0-1 0,1 0 1,-1 0-1,1-1 0,0 1 1,-1-1-1,1 0 0,0 0 1,0-1-1,0 0 0,0 1 1,10-1-1,-9-1 10,1 0 0,-1 0 0,1-1 0,-1 0 0,0-1 0,0 1 0,0-1 0,0-1-1,0 1 1,0-1 0,0 0 0,-1 0 0,7-5 0,14-10 55,-1-2 0,35-34-1,-50 44-26,-2 0-1,1-1 0,-2 0 0,1 0 1,-1 0-1,-1-1 0,0 0 0,7-21 1,-8 19 43,0 1 1,1 0-1,14-22 1,-19 33-62,1-1 0,-1 1-1,1 0 1,-1 0 0,1 0 0,0 1 0,0-1-1,0 0 1,0 1 0,0-1 0,0 1-1,0 0 1,0-1 0,1 1 0,-1 0-1,0 0 1,1 1 0,-1-1 0,1 0-1,-1 1 1,1 0 0,-1-1 0,1 1 0,0 0-1,-1 0 1,1 0 0,-1 1 0,1-1-1,-1 1 1,1-1 0,-1 1 0,0 0-1,1 0 1,-1 0 0,0 0 0,3 2-1,-2-1-6,-1 0-1,0 0 1,1 0-1,-1 0 1,0 0-1,0 1 1,0-1-1,0 1 1,-1-1-1,1 1 0,-1 0 1,0-1-1,2 5 1,6 38 37,-6-26-43,-1 32 30,-2-40-9,1 1 0,2 19-1,1-12-9,1 0-1,12 33 0,-14-45-4,0-1-1,0 1 1,1-1-1,0 0 1,0 0-1,1 0 1,-1-1-1,1 1 1,0-1-1,10 7 1,5 3 7,-14-9-3,1-1 1,0 0-1,0-1 0,0 0 1,0 0-1,9 3 0,-14-6-1,1 0-1,-1-1 0,1 1 1,0-1-1,-1 0 0,1 0 1,0 0-1,-1 0 0,1-1 1,-1 1-1,1 0 0,0-1 1,-1 0-1,1 0 0,-1 0 1,0 0-1,1 0 0,-1 0 1,0-1-1,1 1 0,-1-1 0,0 1 1,3-5-1,4-3 16,0 0 0,-1-1 0,0 0-1,0-1 1,-1 1 0,5-13 0,30-74 156,2-5-20,-42 98-159,1 1 1,-1-1-1,1 1 0,-1-1 0,1 1 1,0 0-1,1 0 0,-1 0 0,0 1 1,1-1-1,-1 1 0,1 0 0,0 0 1,0 0-1,0 0 0,0 1 1,0-1-1,0 1 0,0 0 0,1 1 1,-1-1-1,0 1 0,7-1 0,-2 2 4,-1 0 0,1 0 0,-1 0 0,1 1-1,-1 0 1,0 1 0,0 0 0,0 0 0,-1 0-1,1 1 1,7 5 0,-12-6-4,1-1 0,0 0 0,-1 0 0,1 0 0,0 0 0,0-1 0,0 0 0,0 0 0,7 2 0,-23-20 46,9 12-39,-6-5 10,0 1 0,-1 0-1,0 0 1,0 1 0,-20-11-1,27 16-9,-1 1-1,0 1 0,1-1 0,-1 0 0,0 1 0,0 0 0,0 0 0,0 0 0,0 0 0,0 1 1,0 0-1,0 0 0,0 0 0,0 0 0,-4 1 0,5 0-6,1 0 0,-1 0-1,0 0 1,1 0 0,-1 0 0,1 1 0,0-1 0,-1 1-1,1 0 1,0 0 0,0 0 0,0 0 0,0 0-1,0 0 1,1 0 0,-1 1 0,1-1 0,-1 1-1,1-1 1,0 1 0,-2 4 0,0 6-13,-1 0 1,1 0-1,1-1 1,1 1-1,0 1 1,0-1-1,1 0 1,3 23-1,-2-28 10,1 0-1,-1 0 0,1 0 0,1-1 0,-1 1 0,1 0 0,1-1 1,0 0-1,0 0 0,0 0 0,1 0 0,0 0 0,0-1 0,0 0 1,9 7-1,-12-11 5,0-1 1,0 1 0,1-1 0,-1 1-1,1-1 1,-1 0 0,1 0-1,-1 0 1,1 0 0,0 0-1,-1 0 1,1-1 0,0 1-1,0-1 1,0 0 0,-1 0 0,1 0-1,5-1 1,-4 0 1,0-1 0,0 1 0,0-1 0,0 0 0,-1 0 0,1 0 0,0 0 0,-1-1-1,0 1 1,1-1 0,3-4 0,1-2 8,0-1 0,-1 0 0,0 0 0,0-1 0,-1 0 0,0 0 0,5-18 0,-4 12 27,-1-1-1,-1 0 1,-1 0-1,-1 0 1,2-31-1,-7 38 44,-2 15-86,-2 19-35,7-8 34,0 1 1,0-1-1,1 0 0,1 0 1,1 0-1,0 0 1,1 0-1,1-1 1,0 0-1,12 21 1,-14-29 5,0 0 1,1 0 0,-1 0 0,1 0 0,0-1 0,0 0-1,1 0 1,-1 0 0,1-1 0,0 0 0,0 0 0,1 0 0,-1-1-1,1 0 1,0 0 0,0-1 0,0 0 0,0 0 0,0-1 0,0 1-1,1-1 1,-1-1 0,0 0 0,9 0 0,-2-2 13,0-1 1,-1 0 0,1-1-1,-1-1 1,0 0 0,0 0-1,0-1 1,18-13-1,92-72 103,-87 62-66,-20 17-29,-10 8-13,1 0 0,-2 0 0,1-1 0,-1 0-1,1 0 1,-1 0 0,-1-1 0,9-12-1,-13 17-3,0 0 0,0 0 0,0 0 0,0 0-1,0 0 1,0 0 0,0 0 0,-1 0 0,1 0-1,0 0 1,-1 0 0,1 0 0,-1 0 0,1 0-1,-1 0 1,1 0 0,-1 0 0,0 0 0,1 1-1,-1-1 1,0 0 0,0 0 0,1 1 0,-1-1-1,0 0 1,0 1 0,0-1 0,0 1 0,0 0-1,0-1 1,0 1 0,0 0 0,0-1 0,0 1-1,0 0 1,0 0 0,0 0 0,0 0 0,0 0-1,-2 0 1,-3 1-1,1 1-1,0-1 1,0 1-1,0 0 1,0 1 0,0-1-1,1 1 1,-1 0-1,1 0 1,-1 1-1,1-1 1,0 1-1,-5 6 1,-4 6 3,1 0 0,-13 23 0,14-21-5,7-12-3,1 1-1,-1 0 0,1 0 0,1 0 0,-1 0 0,1 1 0,1-1 0,-1 1 0,1-1 0,1 1 1,-1 0-1,2 7 0,-1-10 1,0-1 1,1 0-1,-1 0 1,1 0 0,0 0-1,0 0 1,1 0-1,-1 0 1,1-1-1,0 1 1,0 0-1,0-1 1,0 1 0,1-1-1,-1 0 1,1 0-1,0 0 1,0 0-1,0 0 1,1-1-1,-1 1 1,0-1 0,6 3-1,-7-5 2,1 1 0,-1-1-1,0 1 1,1-1 0,-1 0-1,1 0 1,-1 0 0,0 0-1,1 0 1,-1-1 0,1 1-1,-1-1 1,0 1 0,1-1 0,-1 0-1,0 0 1,0 0 0,0 0-1,0 0 1,0-1 0,0 1-1,0-1 1,0 1 0,0-1-1,2-3 1,4-3 2,-1 0-1,-1-1 0,1 1 1,7-15-1,-4 3 24,-1-1-1,9-33 1,-5 13 5,-10 35-23,-1 1-1,-1-1 1,1 0-1,-1 0 1,1-12-1,-18 80-5,14 4 0,2 0 0,10 84 0,-2-65 0,-1 85 6,-8-134 0,-1-1 0,-12 61 0,14-94 0,-1 1 0,1-1-1,-1 1 1,0-1 0,0 0 0,0 1-1,0-1 1,0 0 0,0 0-1,-1 0 1,1 0 0,-1 0-1,1 0 1,-1 0 0,-3 3-1,3-4 5,1-1 0,-1 1 0,0 0 0,1 0 0,-1-1-1,0 1 1,1-1 0,-1 0 0,0 1 0,0-1 0,0 0 0,1 0-1,-1 0 1,0 0 0,0-1 0,1 1 0,-4-1 0,1 0 10,-1-1 1,1 0 0,-1-1-1,1 1 1,0 0-1,0-1 1,0 0 0,0 0-1,0-1 1,0 1-1,1-1 1,0 1 0,0-1-1,-4-7 1,1 2 7,1 0 1,1 0-1,0-1 1,0 1-1,1-1 0,0 0 1,1 0-1,0 0 1,0 0-1,1-1 1,1-17-1,0 19-32,1-1 0,1 1 1,0 0-1,0 0 0,1-1 0,0 1 0,0 1 0,1-1 1,0 1-1,1-1 0,0 1 0,0 0 0,1 1 1,0-1-1,0 1 0,1 0 0,8-7 0,16-11-12,0 1-1,64-35 1,-63 39 33,33-21-26,-1-3 1,87-78-1,-145 116 18,1-1 0,-1 0 0,-1 0 0,1-1 0,-1 0 0,-1 0 0,1 0 0,-1 0 0,-1-1 0,5-13 0,-7 15-4,1 1 0,-1-1-1,0 1 1,0-1 0,-1 1 0,0-1-1,0 0 1,-1 1 0,0-1 0,0 1-1,0-1 1,-1 1 0,0-1 0,0 1-1,-5-9 1,7 13-5,-1 1 0,1 0 0,-1 0 0,0 0 0,1 0 0,-1 0 0,0 0 0,0 0 0,1 0 0,-1 0 0,0 0 0,0 1 0,0-1 0,0 0 0,0 0 0,0 1 0,0-1 0,-1 1 0,1-1 0,0 1 0,0 0 0,0-1 0,-1 1 0,1 0 0,-2 0 0,2 0-3,-1 0 0,0 1 0,0-1 0,0 1 0,0 0 0,1 0 0,-1 0 0,0 0 0,1 0 0,-1 0 0,1 0-1,-1 0 1,1 1 0,-2 1 0,-3 4-10,0 1-1,1-1 1,0 0-1,1 1 1,0 0 0,-4 9-1,6-9 9,-1 1-1,1-1 1,1 0-1,0 1 1,0-1-1,1 1 1,0-1-1,0 1 0,1-1 1,0 0-1,0 1 1,1-1-1,0 0 1,1 0-1,-1 0 1,2 0-1,3 8 1,-4-11 16,0 0-1,0-1 1,0 1 0,1 0 0,-1-1 0,1 0-1,0 0 1,1 0 0,-1 0 0,1-1 0,-1 1-1,1-1 1,0-1 0,0 1 0,1 0 0,-1-1-1,0 0 1,1-1 0,-1 1 0,1-1-1,0 0 1,-1 0 0,1-1 0,0 0 0,9 0-1,-3-2 39,0-1 0,-1 0 0,1-1-1,-1 0 1,0-1 0,0 0-1,-1-1 1,1 0 0,-1 0-1,10-9 1,41-23-2887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0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1152 3504,'0'0'2810,"6"-10"-2483,141-216 1390,-100 157-1095,48-82 926,-68 97-872,-2-2 0,-2 0 1,16-65-1,-33 100-474,0 3 57,-2 0 0,0-1 0,-1 1 0,2-29 0,-5 46-243,0 0 0,0 0 0,0 0-1,0 0 1,0 0 0,0 0 0,0 0-1,0 0 1,-1 0 0,1 0 0,0 0 0,0 0-1,-1 0 1,1 1 0,-1-1 0,1 0-1,-1 0 1,0-1 0,0 2-8,1 0 0,0 0 1,-1 0-1,1 0 0,-1 0 0,1 0 0,-1 0 1,1 0-1,-1 0 0,1 0 0,-1 0 0,1 0 1,0 0-1,-1 0 0,1 0 0,-1 0 0,1 0 1,-1 1-1,1-1 0,0 0 0,-1 0 0,1 1 0,-1-1 1,1 0-1,-1 1 0,-3 2 9,1 1 0,0 0 1,-1-1-1,1 1 0,-4 8 0,-13 26-14,1 1 0,3 1 0,1 1 0,2 0 0,1 1 0,3 1 0,1-1 0,2 1 0,0 73 0,6-98-11,1 1 0,1-1 0,0 1 0,2-1 0,0 0 0,1 0 0,0 0 0,16 31 0,-20-47 9,-1-1 1,1 0 0,0 0 0,0 0 0,0 0 0,0 0 0,0 0 0,0 0 0,0 0 0,0 0 0,0 0-1,0 0 1,0 0 0,1-1 0,-1 1 0,0-1 0,1 1 0,-1-1 0,0 1 0,1-1 0,-1 0 0,1 0 0,-1 1-1,0-1 1,1 0 0,-1 0 0,1-1 0,-1 1 0,1 0 0,-1 0 0,0-1 0,1 1 0,-1-1 0,0 1-1,1-1 1,-1 1 0,0-1 0,2-1 0,5-3 28,0 0-1,0-1 1,-1 1 0,10-10-1,-17 14-27,19-19 63,0-2 0,-2 0 1,-1-1-1,16-28 1,3-5 89,-13 19-24,-2-1 0,26-72-1,-13 31 0,-6 18-45,82-208 300,-81 195-266,-9 25 9,-18 48-121,-1 0 0,1 0 1,-1 0-1,0-1 0,1 1 0,-1 0 1,0 0-1,0 0 0,0 0 0,0-1 1,0 1-1,0 0 0,0 0 0,0 0 1,-1 0-1,1-1 0,0 1 0,-1 0 0,0-1 1,-6 0 81,-4 13-42,-8 18 10,1 1 1,1 1-1,-13 35 0,-32 104 78,47-127-87,-18 67 139,-19 121 0,25-100 99,17-59-129,9-62-115,-1 5 98,2-15-136,0 0 0,0 0 0,0 0 1,0 0-1,0 0 0,0 0 1,0 0-1,-1 0 0,1 0 0,0 0 1,0 0-1,0 0 0,0-1 1,0 1-1,0 0 0,0 0 0,0 0 1,0 0-1,0 0 0,0 0 1,0 0-1,0 0 0,0 0 1,0 0-1,0 0 0,0 0 0,0 0 1,0 0-1,0 0 0,0 0 1,0 0-1,-1 0 0,1 0 0,0 0 1,0 0-1,0 0 0,0 0 1,0 0-1,0 0 0,0 0 0,0 0 1,0 0-1,0 0 0,0 0 1,0 0-1,0 0 0,0 0 0,0 0 1,0 0-1,0 0 0,-1 0 1,1 0-1,0 0 0,0 0 0,0 0 1,0 0-1,0-2 14,0 0 0,0-1 0,0 1 1,1 0-1,-1 0 0,1-1 0,-1 1 0,1 0 0,0 0 1,1-4-1,23-48 56,13-26 3,-32 70-65,0 1 1,0 0-1,1 1 1,0-1-1,0 1 1,10-8-1,-7 7-6,-6 5-2,0 1 0,0-1 0,0 1 0,0 0-1,0 1 1,9-5 0,-12 7-4,0 0 1,0-1-1,0 1 1,1 0-1,-1 0 1,0 0-1,0 0 1,1 0-1,-1 0 0,0 0 1,0 0-1,0 1 1,1-1-1,-1 0 1,0 1-1,0-1 1,0 1-1,0-1 1,0 1-1,1 0 0,-1-1 1,0 1-1,-1 0 1,1 0-1,0 0 1,0 0-1,0 0 1,0 0-1,-1 0 1,1 0-1,0 0 0,-1 0 1,1 1-1,8 13-4,1 0-1,0-1 0,17 18 0,-23-28 3,1 1 1,-1-1-1,1-1 0,0 1 1,0 0-1,0-1 0,1 0 1,-1-1-1,1 1 0,0-1 1,-1 0-1,1 0 0,8 1 1,-8-3 3,0 0 1,1 0 0,-1-1 0,0 0-1,0 0 1,0 0 0,0-1 0,0 0-1,0 0 1,0-1 0,-1 1 0,1-1 0,-1 0-1,0-1 1,0 1 0,8-8-1,-7 6 13,-1 0-1,1 0 0,-1-1 0,0 0 0,-1 0 1,1 0-1,-1 0 0,0-1 0,-1 0 0,1 0 1,-1 0-1,-1 0 0,3-8 0,-5 13-8,1 0 1,-1 1-1,0-1 0,0 0 1,1 0-1,-1 1 0,0-1 1,-1 0-1,1 0 0,0 1 1,0-1-1,-1 0 0,1 1 1,-1-1-1,1 0 0,-1 1 1,0-1-1,0 0 0,0 1 1,-1-3-1,0 3 2,0 0 0,1 0 0,-1 0 0,0 0 0,0 0 0,0 0 0,0 1 0,0-1 0,0 1-1,0-1 1,0 1 0,0 0 0,0 0 0,0 0 0,0 0 0,-4 1 0,1-1-6,0 1 1,1 0-1,-1 0 0,0 0 0,1 1 0,-1 0 1,0 0-1,1 0 0,0 0 0,-1 1 1,1-1-1,0 1 0,1 0 0,-8 7 0,9-8-4,0 1 0,0-1 0,1 0 0,-1 0 0,0 1 0,1-1 0,0 1-1,0 0 1,0-1 0,0 1 0,0 0 0,0 0 0,1-1 0,-1 1 0,1 0-1,0 0 1,0 0 0,0 0 0,0 0 0,0-1 0,1 1 0,-1 0 0,1 0-1,0 0 1,0-1 0,1 4 0,2 0-3,0 0 0,0 1-1,0-2 1,1 1 0,0 0 0,0-1-1,1 0 1,-1 0 0,1-1 0,0 1-1,1-1 1,-1-1 0,1 1 0,-1-1-1,1 0 1,0-1 0,10 3 0,5 1-6,-1-2 1,1 0-1,0-1 1,35-1-1,-33-3 148,30-3 0,-48 3-468,0 0 0,0 0 0,1-1-1,-1 1 1,0-1 0,0-1 0,0 1-1,-1-1 1,9-5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0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5624,'0'0'1752,"93"-12"-1448,-39 12 56,-1 0 0,1 4 40,0-2 8,-3-2-24,-3 4 8,3-2-56,-3-2 8,-6-6-104,5-7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1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1 605 4120,'0'0'4145,"11"-3"-3938,4-1-94,0 0 0,0-1 0,0-1 0,-1 0 0,25-15 0,98-78 1049,-122 87-1011,-2 0 1,1-2 0,11-15 0,-1 2 50,-11 12-20,-1-2 0,0 0 0,-1 0-1,-1-1 1,-1-1 0,0 1 0,-2-1 0,0-1 0,5-23 0,-10 37-107,-1 0 1,-1 0 0,1-1 0,-1 1-1,0 0 1,-1 0 0,1 0 0,-1 0-1,0 0 1,-2-6 0,-8-40 421,11 51-488,0 1-1,0 0 0,0-1 0,0 1 1,0 0-1,0-1 0,0 1 1,0 0-1,0-1 0,0 1 1,0 0-1,0 0 0,0-1 1,-1 1-1,1 0 0,0-1 1,0 1-1,0 0 0,-1 0 1,1-1-1,0 1 0,0 0 0,0 0 1,-1 0-1,1-1 0,0 1 1,0 0-1,-1 0 0,1 0 1,0 0-1,-1 0 0,1-1 1,0 1-1,-1 0 0,1 0 1,0 0-1,-1 0 0,1 0 1,0 0-1,-1 0 0,-10 12 52,-6 22-58,11-13 18,1 0 0,1 0 0,-3 42 0,6 69 33,1-69-5,12 88 14,-1-42 143,-6-49-85,-2-36-24,-1 0 0,-2 30 0,0-45-67,-1 0 0,-1 0-1,0 0 1,0 0-1,-1-1 1,0 1 0,0-1-1,-1 0 1,-8 14 0,11-20-13,-1 1 0,1-1 0,-1 1 0,0-1 0,1 0 0,-1 1 0,0-1 0,0 0 0,0 0 0,-1-1 0,1 1 0,0 0 0,-1-1 0,1 1 0,-1-1 0,0 0 0,1 0 0,-1 0 0,0 0 0,0 0 0,1 0 0,-1-1 0,0 0 0,0 1 0,0-1 0,0 0 0,0 0 0,0-1 0,1 1 0,-6-2 0,3 2 7,1-1 1,-1 0 0,1-1-1,0 1 1,-1-1-1,1 1 1,0-1 0,0 0-1,0-1 1,1 1 0,-1-1-1,0 0 1,1 0 0,0 0-1,0 0 1,0 0 0,0-1-1,0 1 1,-3-7 0,1 4 31,1-1-1,0 0 1,1 0 0,-1 0 0,1-1 0,1 1 0,-4-14-1,6 19-40,1-1 0,-1 1-1,1 0 1,-1 0-1,1-1 1,0 1-1,0 0 1,0 0 0,0 0-1,1 0 1,-1 0-1,0 0 1,1 0-1,-1 1 1,1-1-1,0 0 1,1-1 0,35-23 18,-36 25-29,11-7-1,0 1-1,0 0 0,0 1 1,1 1-1,0 0 0,0 1 1,1 0-1,-1 1 0,1 1 1,-1 0-1,19 1 0,-9 0-8,-12 1-7,0 0 0,0 0 1,0 1-1,1 0 0,-1 1 0,23 7 0,-25-5 10,0 0-1,-1 1 1,1 0-1,-1 1 1,0 0-1,11 9 0,40 27-50,-31-23 26,-17-10 41,0-2-1,1 1 0,0-2 1,17 8-1,-25-13-5,0 1 0,-1-1 0,1 0 0,0 0 1,0-1-1,-1 1 0,1-1 0,0 0 0,0 0 0,0-1 0,0 1 0,-1-1 0,1 0 0,0-1 0,0 1 0,6-4 0,6-3 32,-1-2-1,-1 1 0,0-2 0,0 0 0,21-22 0,-27 24-7,-1 0 1,0-1-1,-1 0 1,0 0-1,0-1 0,-1 0 1,-1 0-1,0 0 1,5-17-1,-9 27-22,-1-1-1,1 1 1,-1-1-1,1 1 1,-1-1 0,0 1-1,0-1 1,0 0-1,0 1 1,0-1 0,0 1-1,0-1 1,0 1-1,-1-1 1,1 1 0,0-1-1,-1 1 1,0-1-1,1 1 1,-1-1 0,-1-1-1,1 2 0,-1 0-1,1 0 1,0 0 0,0 0-1,-1 1 1,1-1 0,0 0-1,-1 1 1,1-1 0,-1 1-1,1 0 1,-1-1 0,1 1-1,-1 0 1,1 0-1,-1 0 1,1 0 0,-3 0-1,0 1 0,0-1 0,-1 1 0,1 0 0,0 0 0,-1 1 0,1-1 0,0 1 0,0 0 0,0 0 0,0 0 0,1 1 0,-1-1 0,1 1 0,-5 4 0,4-2-5,1 1 0,-1 0 1,1 0-1,0 1 0,0-1 0,1 1 1,-1-1-1,1 1 0,1 0 0,0 0 1,-1 11-1,1-15-1,1 0 0,0 0 0,0 0 0,0 0 0,0 0 0,1 0 0,-1 0 0,1 0 0,0 0 0,0 0 0,0 0 0,0 0 0,0 0 0,1-1 0,-1 1 0,1 0 0,0-1 0,-1 1 0,1-1 0,1 0 0,-1 0 0,0 1 0,0-1-1,1-1 1,-1 1 0,1 0 0,0-1 0,4 3 0,-5-3 3,1-1-1,-1 1 0,1-1 1,0 1-1,-1-1 0,1 0 1,-1 0-1,1 0 0,0 0 1,-1-1-1,1 1 0,-1-1 1,1 1-1,-1-1 0,1 0 1,-1 0-1,1 0 0,-1 0 0,0-1 1,1 1-1,-1-1 0,0 1 1,0-1-1,0 0 0,0 0 1,-1 1-1,1-2 0,0 1 1,1-3-1,0 1 8,0 0 0,-1-1 0,0 1 1,0 0-1,0-1 0,-1 1 0,1-1 0,-1 1 0,0-1 0,0 0 1,-1 1-1,1-1 0,-1 0 0,0 0 0,-1-7 0,-1 4-5,1 0 1,-1 1 1,0 0-1,0 0 1,-1-1-1,1 1 1,-2 1-1,-6-12 0,10 18-6,0 0 0,0-1 0,0 1 0,0 0 0,0 0 0,-1 0 0,1 0 0,0-1 0,0 1 0,0 0 0,0 0 0,0 0-1,0 0 1,0-1 0,0 1 0,0 0 0,0 0 0,0 0 0,0-1 0,0 1 0,0 0 0,0 0 0,0 0 0,0-1 0,0 1 0,0 0-1,0 0 1,0 0 0,0 0 0,0-1 0,0 1 0,0 0 0,1 0 0,-1 0 0,0 0 0,0-1 0,0 1 0,0 0 0,0 0 0,0 0-1,1 0 1,-1 0 0,0 0 0,0-1 0,0 1 0,0 0 0,1 0 0,-1 0 0,0 0 0,0 0 0,0 0 0,1 0 0,-1 0 0,0 0-1,0 0 1,0 0 0,1 0 0,-1 0 0,0 0 0,0 0 0,0 0 0,0 0 0,1 0 0,19 3-13,-8-2 0,24-1-2,46-7-1,-66 5 45,0-2 0,0 1 0,0-2 1,-1 0-1,20-10 0,-8-1 129,-21 12-99,0 0 0,0 0 0,0 1 0,9-3 0,-15 5-54,1 1-1,0 0 1,0-1-1,0 1 1,0 0-1,0 0 1,-1-1-1,1 1 1,0 0-1,0 0 1,0 0-1,0 0 1,0 0-1,0 0 1,0 1-1,0-1 1,-1 0-1,1 0 1,0 1-1,0-1 1,0 0-1,0 1 1,0-1-1,-1 1 1,1-1-1,0 1 1,-1-1 0,1 1-1,0-1 1,-1 1-1,2 1 1,0 1 15,-1 1 0,0-1 0,0 0 0,0 0 0,0 1 0,0 6 0,3 8 127,-1 0-31,3 6-5,-2-14-79,-1-1 0,0 1 0,0 0 0,-1 0 0,-1 0 0,1 0 0,-2 1 0,1-1 0,-1 0 0,-1 0 0,0 0 0,0 1 0,-1-1 0,-6 18 0,6-22-40,0 1 1,1-1-1,0 1 1,0 0-1,1-1 1,-1 1 0,1-1-1,1 1 1,-1 0-1,1-1 1,2 9-1,-2-14 12,0 0-1,0 1 0,0-1 1,0 0-1,1 0 0,-1 0 1,0 0-1,0 0 0,1 0 1,-1 0-1,0 0 0,1-1 1,-1 1-1,1 0 0,-1-1 0,1 1 1,0-1-1,-1 0 0,1 1 1,-1-1-1,1 0 0,0 0 1,-1 0-1,1 0 0,-1-1 1,1 1-1,0 0 0,-1-1 1,1 1-1,1-1 0,4-1-3,0 0 1,-1 0-1,0-1 0,1 0 0,-1 0 0,6-4 0,32-22 46,-20 13-1,43-35-1,5-9-35,-33 30-5,-33 24 7,1 1 1,-1-1-1,0 0 0,-1 0 0,0-1 0,0 0 0,0 0 0,-1 0 0,0 0 0,0-1 1,3-8-1,-7 14-8,1 0 1,-1 1 0,0-1-1,0 1 1,0-1-1,0 0 1,0 1 0,0-1-1,-1 1 1,1-1-1,0 0 1,-1 1 0,0-1-1,1 1 1,-1-1-1,0 1 1,1-1 0,-1 1-1,0 0 1,0-1-1,0 1 1,0 0 0,-1 0-1,1 0 1,0 0 0,0 0-1,-1 0 1,1 0-1,0 0 1,-1 0 0,1 1-1,-1-1 1,1 1-1,-1-1 1,0 1 0,1-1-1,-1 1 1,-2 0-1,-1-1 4,0 0 0,0 1 0,0-1 0,0 1 0,0 0-1,0 1 1,-1-1 0,2 1 0,-1 0 0,0 1 0,-7 2-1,-5 4-32,13-7 14,1 0-1,-1 0 1,1 1-1,0 0 1,-1 0-1,1 0 0,0 0 1,0 0-1,1 1 1,-1-1-1,0 1 0,1 0 1,-1-1-1,-1 5 1,-7 12-15,1 0 0,0 1 1,2 0-1,1 1 0,0 0 1,1 0-1,1 0 0,-2 28 1,7-44 23,0 0 0,0 1 0,0-1 0,1 1 0,0-1 0,0 0 0,0 1 0,1-1 0,0 0 0,0 0 1,0 0-1,0 0 0,5 6 0,-5-8 3,1 0 0,-1-1 0,0 1 0,1-1 0,-1 0 0,1 1 0,0-1 1,0-1-1,0 1 0,0 0 0,0-1 0,0 1 0,0-1 0,1 0 0,-1 0 0,0 0 1,1-1-1,-1 1 0,1-1 0,-1 0 0,7 0 0,-3 0 8,0-1-1,1-1 1,-1 1-1,0-1 1,0 0-1,0-1 1,0 0-1,0 0 1,8-5-1,3-4 33,30-27 0,12-8 29,-42 35-49,24-24 0,-25 20-15,25-16-1,-37 28-6,1 0-10,0 0 0,0 1 0,0-1 0,1 1 0,12-4 0,-18 6 10,1 1 1,-1 0-1,1 0 1,-1-1-1,1 1 1,-1 0-1,0 0 0,1 1 1,-1-1-1,1 0 1,-1 0-1,0 1 1,1-1-1,-1 1 1,1-1-1,-1 1 0,0 0 1,0-1-1,1 1 1,-1 0-1,0 0 1,0 0-1,0 0 1,0 0-1,0 0 0,0 0 1,0 0-1,0 0 1,-1 0-1,1 1 1,0-1-1,-1 0 1,1 1-1,-1-1 1,1 0-1,-1 2 0,2 4-1,0 0-1,0 0 0,-1-1 1,0 1-1,-1 0 0,0 0 0,0 0 1,-1 8-1,-12 55-42,8-51 41,5 15 75,19-49 26,30-48-61,-26 32-7,1 1-1,42-39 1,-30 42-77,-36 27 49,1 0 0,-1 0 0,0 0 0,1 0-1,-1 1 1,0-1 0,1 0 0,-1 0 0,0 0 0,1 0 0,-1 0 0,0 1-1,1-1 1,-1 0 0,0 0 0,0 1 0,1-1 0,-1 0 0,0 0 0,0 1-1,0-1 1,1 0 0,-1 1 0,0-1 0,0 0 0,0 1 0,0-1 0,0 0 0,0 1-1,1-1 1,-1 0 0,0 1 0,0-1 0,4 15-3,-4-14 3,12 59-15,-11-46 7,1-1 1,1 0 0,0 0 0,1 0-1,0 0 1,1 0 0,0-1 0,1 0 0,10 15-1,-15-26 9,1 0-1,-1 0 0,1 0 1,-1 1-1,1-1 1,0 0-1,-1-1 0,1 1 1,0 0-1,0-1 0,0 1 1,-1 0-1,1-1 0,0 0 1,0 0-1,0 1 0,0-1 1,0 0-1,0-1 1,0 1-1,0 0 0,0 0 1,-1-1-1,1 1 0,0-1 1,3-1-1,4-1 9,0-1 1,1 0-1,14-10 0,-11 5-6,0-1 0,-1 0 0,0-1 1,21-24-1,36-57 12,-42 54-13,-9 11-2,-1 0 0,-2-1 0,-1-1 0,-1 0 0,-1-1 0,8-31 0,32-188 0,-44 203 0,-3 18 5,-1 13 1,-1 0 0,-1 1-1,0-1 1,-1 0-1,-2-27 1,1 41-7,0 0 1,0 0-1,0 1 0,0-1 0,0 0 0,-1 0 1,1 1-1,0-1 0,0 0 0,-1 1 1,1-1-1,0 0 0,-1 1 0,1-1 1,0 0-1,-1 1 0,1-1 0,-1 1 1,1-1-1,-1 1 0,0-1 0,1 1 1,-1-1-1,0 0 0,0 1 2,0 1 0,1-1-1,-1 0 1,0 0 0,1 0 0,-1 1 0,0-1-1,1 0 1,-1 1 0,0-1 0,1 0-1,-1 1 1,1-1 0,-1 1 0,1-1 0,-1 1-1,1 0 1,-1-1 0,0 2 0,-21 38 27,20-35-36,-14 31-25,2 0 0,2 2-1,2-1 1,1 1 0,1 1-1,3 0 1,1 0 0,2 0-1,4 66 1,3-72-9,2-2-1,1 1 1,1-1 0,15 32 0,-24-63 41,41 89 26,-39-85-22,0 0 0,1 1-1,-1-1 1,1 0 0,0-1 0,0 1-1,0 0 1,0-1 0,1 0-1,0 0 1,-1 0 0,1 0-1,0 0 1,5 1 0,-6-2 1,0-1 1,1 0-1,-1-1 0,1 1 1,-1 0-1,1-1 1,-1 0-1,1 0 0,0 0 1,-1 0-1,1-1 1,-1 1-1,1-1 0,-1 0 1,0 0-1,1 0 1,-1 0-1,5-3 0,9-6 14,-2 0 0,0 0 0,0-2 0,-1 0 0,14-14-1,5-5 10,-13 17 5,-17 13-25,0-1 0,0 1 0,-1-1 0,1 0 0,-1 0-1,1 0 1,-1 0 0,0 0 0,0-1 0,4-4 0,-5 5-5,0 1 1,0 0-1,0-1 0,0 1 1,0 0-1,1 0 1,-1 0-1,0 0 0,1 0 1,-1 0-1,0 0 1,1 0-1,-1 1 0,1-1 1,0 1-1,-1-1 1,1 1-1,-1-1 0,1 1 1,0 0-1,-1 0 1,4 0-1,-4 0-1,0 0 0,0 0 1,0 0-1,0 0 0,0 1 0,0-1 0,0 0 1,0 1-1,0-1 0,0 1 0,0-1 0,0 1 1,0-1-1,-1 1 0,1-1 0,0 1 0,0 0 1,0 0-1,-1-1 0,1 1 0,0 0 1,-1 0-1,1 0 0,-1 0 0,1 0 0,-1 0 1,1 0-1,-1 0 0,0 0 0,0 0 0,1 0 1,-1 0-1,0 0 0,0 0 0,0 2 0,-1 6 2,0 0-1,-1 0 0,0 0 1,0-1-1,-1 1 0,0-1 0,-1 1 1,0-1-1,0 0 0,-10 14 1,13-21 4,1 0 0,-1-1 0,0 1 0,0 0 0,1 0 0,-1 0 0,1 0 0,-1 0 0,1 0 1,-1 0-1,1 0 0,0 0 0,-1 0 0,1 0 0,0 0 0,0 1 0,1-1 0,-1-1 0,1 0 0,0 0 1,0 1-1,-1-1 0,1 0 0,0 0 0,0 0 0,0 0 0,-1 0 0,1 0 0,0 0 1,0-1-1,-1 1 0,1 0 0,0 0 0,0 0 0,-1-1 0,2 0 0,6-1-11,0 0-1,0 0 0,0 0 0,1 1 0,-1 1 1,0-1-1,0 1 0,0 1 0,1 0 0,-1 0 0,0 0 1,0 1-1,0 0 0,0 1 0,-1 0 0,1 0 1,-1 0-1,1 1 0,-1 0 0,0 1 0,0 0 1,-1 0-1,0 0 0,0 0 0,0 1 0,0 0 1,-1 1-1,0-1 0,0 1 0,-1 0 0,0 0 0,5 12 1,-5-7 4,0 0 1,-1 0 0,0 1-1,-1-1 1,-1 1-1,0 0 1,0-1 0,-2 1-1,1 0 1,-2-1 0,1 1-1,-2-1 1,0 1-1,0-1 1,-1 0 0,-10 22-1,3-11-25,-1 0-1,-1 0 0,-1-1 0,-1-1 0,-1 0 0,-1-1 1,-24 22-1,38-38 39,-1-1 1,0 0 0,-1 0-1,1 0 1,0 0 0,-1-1-1,0 0 1,1 0 0,-1 0-1,0 0 1,0-1 0,0 0-1,0 0 1,0 0 0,-8 0-1,9-2 9,0 1-1,-1-1 1,1 1-1,0-1 1,0-1-1,-1 1 1,1 0-1,0-1 1,0 0-1,1 0 1,-1 0-1,0-1 1,1 1-1,-1-1 0,1 0 1,0 0-1,0 0 1,-5-7-1,5 7-13,1 0-1,0 0 1,-1-1-1,2 1 0,-1-1 1,0 1-1,1-1 1,-1 0-1,1 1 1,0-1-1,0 0 0,1 0 1,-1 0-1,1 0 1,0 0-1,0 0 1,0 1-1,1-1 0,-1 0 1,1 0-1,0 0 1,1-4-1,1 2 5,0 0-1,0 0 1,0 1-1,1-1 1,0 1 0,0-1-1,0 1 1,1 1-1,0-1 1,0 1-1,0-1 1,8-4 0,24-12 23,1 1 1,0 1 0,2 3 0,0 1 0,62-14-1,-60 16 92,66-30 0,-98 41-82,-9 2-186,-1 0 0,1 0 0,-1 0 0,1 0 0,-1 0 0,1 0 0,-1 0 0,1 0 0,0 0 0,-1-1 0,1 1 0,-1 0 0,1 0 0,-1 0 0,1-1 0,-1 1 1,1 0-1,-1-1 0,1 1 0,-1 0 0,1-2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1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7528,'0'0'3340,"13"-2"-2826,40-3-3,-1 1-1,1 3 0,85 9 0,168 44 1451,-290-48-1858,97 17 997,-100-20-959,0 0 1,0-1-1,0 0 1,0-1-1,0-1 0,23-6 1,-4-1-2177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1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1107 5016,'0'0'5869,"4"-10"-5588,23-55 452,48-82-1,-51 103-458,37-58 345,12-24 74,-70 121-671,22-45 215,-2-1-1,-3-2 0,16-59 1,-11 18 95,-11 44-81,-2 0-1,7-73 1,-13 99-3,-7 32-226,-1 1-1,1-1 1,1 1 0,0 10 0,-1 14-17,-8 49-11,-4 0-1,-32 112 0,-75 155-61,84-268 60,-3-2 0,-80 118 0,95-163 9,-1-1 0,-2-1 0,-1-2 0,-34 30-1,52-52 43,9-9 29,17-18 4,41-41 48,93-77-1,-14 16-11,-62 53-45,97-68 0,-141 116-26,46-22-1,-17 11 23,-49 27-46,-12 10-10,-12 14-7,12-17 0,-19 21 0,-21 31 0,39-50 0,-1 1 0,1 0 0,0-1 0,0 2 0,1-1 0,0 0 0,0 0 0,-1 8 0,3-12 0,0-1 0,-1 1 1,1 0-1,0 0 0,1 0 0,-1 0 0,0 0 0,0 0 0,1 0 0,-1 0 0,1 0 0,0 0 0,-1-1 0,1 1 0,0 0 0,0 0 0,0-1 0,0 1 0,2 2 0,0-2 0,-1 0 0,1 0 0,-1 0 0,1-1-1,0 1 1,0-1 0,0 1 0,0-1 0,0 0 0,0 0 0,3 0 0,4 1 1,0-1-1,1 0 1,-1-1 0,0 0-1,1 0 1,12-3-1,-17 2 20,0-1 0,0 0 0,0 0 0,0-1-1,0 1 1,0-1 0,0 0 0,-1-1-1,1 0 1,-1 0 0,5-4 0,-9 6-7,1 1 1,-1-1 0,1 1-1,-1-1 1,0 1 0,0-1-1,1 0 1,-1 1-1,0-1 1,-1 0 0,1 0-1,0 0 1,-1 0 0,1 0-1,-1 0 1,1 0 0,-1 0-1,0 0 1,0 0 0,0 0-1,0 0 1,0 0-1,0 0 1,0 0 0,-1 0-1,1 0 1,-1 0 0,0 0-1,0 0 1,1 1 0,-1-1-1,0 0 1,0 0 0,-1 1-1,1-1 1,0 0-1,0 1 1,-4-3 0,2 0 19,-1 1 1,1 0 0,-1 0-1,0 0 1,0 0-1,0 1 1,0-1-1,0 1 1,0 0 0,-1 0-1,1 1 1,-1-1-1,1 1 1,-1 0 0,-8-1-1,-13-4 77,26 6-108,0 0 0,0 0-1,0 0 1,-1 0 0,1 0-1,0 0 1,0 0 0,0 0-1,0 0 1,-1 0 0,1 0-1,0-1 1,0 1 0,0 0-1,0 0 1,0 0 0,0 0-1,-1 0 1,1-1 0,0 1-1,0 0 1,0 0 0,0 0-1,0 0 1,0-1 0,0 1-1,0 0 1,0 0 0,0 0-1,0 0 1,0-1 0,0 1-1,0 0 1,0 0 0,0-1-1,12-6 36,164-41 87,-150 40-44,-1-1 0,0-2 1,41-23-1,-56 27 86,0 0-50,1 0 0,0 1 1,13-6-1,-20 10-101,0 1 0,1 0 0,-1 0 0,0 0 0,1 0 0,-1 1 0,1 0 0,-1 0 0,0 0 0,1 0 1,-1 1-1,8 1 0,-7-1-10,-1 0 1,1 1-1,0-1 1,-1 1-1,1 0 1,-1 1-1,7 4 1,-9-6-10,0 1 1,-1-1 0,1 1 0,-1 0 0,1 0-1,-1-1 1,0 1 0,0 0 0,0 0 0,0 0-1,0 1 1,0-1 0,-1 0 0,1 0 0,0 0 0,-1 0-1,0 1 1,0-1 0,0 4 0,0-1 1,0 22-17,5 42 0,-3-61 26,-1 0 0,1 0 0,0 0 0,1 0 0,0 0 0,0 0 0,1-1 0,0 0 0,8 12 0,-10-17-4,-1 0-1,1-1 0,0 1 0,0 0 0,0-1 0,0 0 0,0 1 0,0-1 1,0 0-1,0 0 0,1 0 0,-1 0 0,0 0 0,1-1 0,-1 1 1,0-1-1,1 0 0,-1 1 0,1-1 0,-1 0 0,1 0 0,-1-1 1,1 1-1,-1 0 0,0-1 0,1 0 0,1 0 0,8-3 1,0-1-1,0-1 0,21-12 0,-17 8 1,-14 10-2,19-12 6,0 0 1,-1-1-1,31-26 1,-31 22 16,1 1-1,1 1 1,0 1 0,0 1-1,2 1 1,0 1 0,38-12-1,-53 20-18,1 1-1,-1 0 1,1 0 0,19 0-1,-19 4-59,-9 0 27,-15 7 29,-26 7 54,9-8-27,-20 8-3,47-15-32,0 1 1,1-1 0,0 1 0,-1 0 0,1 0-1,0 1 1,0-1 0,0 1 0,0-1 0,-4 6-1,6-6 3,0 0 0,0 0 0,0 0 0,1-1 0,-1 1 0,0 0 0,1 0 0,0 0 0,-1 0 1,1 0-1,0 0 0,0 0 0,0 0 0,0 0 0,1 0 0,-1 0 0,0 0 0,1 0 0,-1 0 0,1 0 0,0 0 0,0-1 0,0 1 0,0 0 0,0 0 0,0-1 0,0 1 0,0-1 0,1 1 0,1 1 0,3 4 0,1-1 1,0 0 0,0 0-1,0-1 1,10 6-1,-8-5 4,0-1 0,1-1 0,0 0 0,0 0 0,0 0 0,0-2 0,1 1 0,-1-1 0,1-1 0,-1 0 0,1 0 0,0-1-1,-1 0 1,1-1 0,-1 0 0,1-1 0,-1 0 0,13-5 0,15-3-18,65-23-8,-93 29 26,-1 0 0,1-1 0,-1 0 1,0-1-1,0 0 0,-1 0 0,15-15 0,-20 17 8,1 0 0,-1 0 0,0-1 0,-1 0 0,1 1 0,-1-1 0,0 0 0,2-9 0,-3 13-6,-1 0 0,1-1 0,-1 1 0,0 0 0,1-1 0,-1 1 0,0 0 0,0-1 0,0 1 0,0 0 0,0-1 0,-1 1 0,1 0 0,0-1 0,-1 1 0,1 0 0,-1-1 0,1 1 0,-1 0 0,1 0 0,-1 0 0,0-1 0,0 1 0,1 0 0,-1 0 0,0 0 0,0 0 0,0 0 0,0 1 0,0-1 0,0 0 0,-1 0 0,1 1 0,0-1 0,0 1 0,-1-1 0,1 1 0,-2-1 0,0 0 3,0 0 1,0 1 0,0 0 0,-1-1-1,1 1 1,0 0 0,0 1-1,-1-1 1,1 0 0,0 1 0,0 0-1,0 0 1,-1 0 0,1 0-1,0 0 1,1 1 0,-1-1 0,0 1-1,0 0 1,1 0 0,-1 0-1,-4 4 1,-4 2-9,8-5 2,0-1-1,0 1 1,0-1 0,0 1 0,0 0 0,1 0 0,-1 0 0,1 0 0,0 1 0,0-1-1,0 1 1,0-1 0,-2 8 0,4-8-2,-1 0-1,1 0 1,0 0-1,0 0 1,0 0-1,0 0 1,0 0-1,1 0 1,-1 0 0,1 0-1,0 0 1,0 0-1,0 0 1,0-1-1,1 1 1,-1 0-1,1-1 1,2 5-1,1-1 1,1 1 0,0-1 1,0 0-1,1 0 0,-1-1 0,1 0 0,0 0 0,0 0 0,1-1 0,0 0 0,-1-1 0,1 0 0,1 0 0,-1 0 0,0-1 0,1 0 0,-1-1 0,14 1 1,-5-2 1,-1 0 1,1 0-1,0-2 1,0 0-1,-1-1 1,1-1-1,-1 0 1,23-10-1,29-17-58,-42 17-2624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2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3912,'0'0'10768,"-5"14"-10682,-57 171 290,52-157-293,-106 272 604,88-216-447,7-18 183,17-49-49,0-5-2510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2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6632,'0'0'3678,"11"-6"-3350,1-2-194,0 1 1,0 1-1,1 0 0,0 1 0,0 0 0,18-4 0,14 3 331,50-12 302,119-32 505,-196 46-1057,1 1 1,24-1-1,-3 1 191,-25 2 347,-21 1-2647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7:2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12760,'0'0'1656,"72"-51"-1256,-21 25-112,19 2 0,5 6-64,4 6 0,-1-1 104,-5 1-9,-3 0-7,-9-4 16,-3 2-56,-10-6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1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5624,'0'0'3680,"13"7"-3246,-5-2-333,-2-2-43,0 1 1,-1-1-1,2-1 0,9 4 0,-13-5-24,-1 0-1,1-1 1,0 1 0,0-1-1,0 0 1,0 0 0,0 0-1,0 0 1,-1-1 0,1 1-1,0-1 1,0 1 0,0-1-1,-1 0 1,1 0 0,4-3-1,9-7 190,-1 0 0,-1-1 0,0-1 0,-1 0 0,0 0 0,-1-2 0,0 0 0,15-27 0,-2-1 415,-2-1 1,18-51 0,-33 72-40,0-2 1,6-41-1,-15 50 39,-3 14-145,0 12-221,1 10-170,1 1-1,0-1 1,1 1-1,2-1 1,0 1-1,1-1 1,9 39-1,-9-50-59,1 1 0,1-1 1,0 0-1,0 0 0,1 0 0,0 0 0,0-1 0,1 1 1,0-2-1,0 1 0,11 9 0,-13-13-29,-1-1 0,1 0 0,0 0 0,0-1 0,0 1 0,0-1 0,0 0 0,0 0 0,1 0 0,-1 0 0,1-1 0,0 0 0,-1 0 0,1 0 0,0 0 0,-1-1 0,1 0 0,0 0 0,0 0 0,-1-1 0,1 1 0,0-1 0,0 0 0,-1-1 0,6-1 0,9-7 37,0-2 0,0 0 0,-2-1 0,1 0 0,16-18-1,-28 26-31,19-21 88,-1-1-1,0-1 0,-3-1 0,25-41 0,-25 36 94,1 1 0,52-58 0,-71 88-189,21-17 213,-24 20-216,1 0-1,-1-1 1,1 1 0,-1 0-1,1 0 1,-1 0-1,1-1 1,-1 1-1,1 0 1,0 0-1,-1 0 1,1 0 0,-1 0-1,1 0 1,-1 0-1,1 0 1,0 0-1,-1 0 1,1 0-1,-1 0 1,1 0 0,-1 1-1,1-1 1,-1 0-1,1 0 1,-1 1-1,1-1 1,-1 0-1,1 1 1,-1-1 0,1 0-1,-1 1 1,1-1-1,-1 1 1,0-1-1,1 1 1,-1-1-1,0 1 1,0-1-1,1 1 1,-1-1 0,0 1-1,0-1 1,0 1-1,1-1 1,-1 2-1,3 12 19,0 1 0,-1 0 0,0 0 0,-1 0 0,-2 22 0,-10 77 49,7-88-50,-1-1 0,-1 1 0,-12 31 0,12-43-17,0 0 0,-1 0 0,0-1-1,-1 0 1,-1 0 0,0-1 0,-10 11 0,9-11-3,6-7-5,1 0 0,-2-1 0,1 1-1,-7 5 1,10-10 2,1 1-1,-1-1 1,1 0-1,-1 1 0,1-1 1,-1 0-1,1 0 1,-1 0-1,1 1 1,-1-1-1,1 0 1,-1 0-1,0 0 1,1 0-1,-1 0 1,1 0-1,-1 0 0,1 0 1,-1 0-1,0 0 1,0-1-1,0 1 2,1-1 0,-1 1 0,0-1-1,1 0 1,-1 1 0,0-1-1,1 0 1,-1 1 0,1-1 0,0 0-1,-1 0 1,1 0 0,-1 0 0,1 1-1,0-1 1,0 0 0,-1 0 0,1-1-1,-1-2 5,1-1-1,0 1 1,-1 0 0,1-1-1,1 1 1,-1-1-1,1 1 1,-1 0-1,1-1 1,0 1 0,1 0-1,-1 0 1,1 0-1,0 0 1,0 0 0,0 0-1,1 0 1,-1 1-1,1-1 1,0 1-1,0 0 1,0 0 0,5-5-1,4-1 13,0 0 1,1 0-1,0 1 1,0 1-1,22-9 0,-16 10-8,0 0 0,0 2 0,1 0 0,-1 2 0,1 0-1,33 1 1,-29 1-87,0-2-1,0 0 1,43-9-1,-64 10 39,0-1 0,0 1 0,0 0-1,0-1 1,-1 1 0,1-1 0,-1 0 0,1 0 0,-1 0 0,0 0-1,1 0 1,-1-1 0,0 1 0,-1-1 0,1 1 0,0-1-1,2-4 1,4-13-2833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2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5824,'0'0'1905,"11"-6"-1533,33-16 25,-40 21-311,1-1 0,-1 1-1,0-1 1,1 1-1,-1 0 1,1 1 0,0-1-1,-1 1 1,1 0-1,8 1 1,10 0 231,-2-3-62,275-24 2566,-241 24-3325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2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7088,'0'0'1313,"10"-6"-1016,9-5 45,2 1-1,-1 0 0,1 2 1,25-7-1,-6 6 342,1 2 0,0 2 0,56-1 0,-73 6-554,30 0-320,87 10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2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3712,'0'0'6512,"10"2"-6294,37 6 213,-1-2-1,64 0 0,-69-7-210,6 1 427,58 6 1,-100-6-570,-1 0 0,1 0 0,-1 0 0,0-1 0,1 1 0,-1-1 0,8-2 0,20-3 444,-32 6-489,1 0 0,0-1 0,0 1 0,-1 0 0,1 0 0,0 0 0,0-1 0,-1 1 0,1 0 1,0 0-1,-1-1 0,1 1 0,0-1 0,-1 1 0,1-1 0,0 0 0,0 0-150,0 1 1,-1-1 0,1 1-1,-1-1 1,1 1-1,0-1 1,0 1 0,-1-1-1,1 1 1,0 0 0,0-1-1,0 1 1,-1 0-1,1 0 1,0 0 0,0 0-1,0 0 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2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5120,'0'0'3185,"12"-6"-2749,93-37 623,-89 37-868,-1 1 1,1 1 0,-1 1 0,1 0 0,0 1 0,18 0-1,138 20 1521,-45-3-2593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2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27 3912,'0'0'5389,"-10"-3"-5152,0-1-180,-4-1 159,0 1-1,1 0 1,-23-2-1,24 6-87,0 1 0,0 0-1,0 1 1,0 1 0,0 0 0,-15 6 0,2-2 14,-10 6 21,0 1 0,2 2 0,0 1 0,-55 39 0,82-52-128,1 0-1,-1 0 1,1 1 0,0-1-1,1 1 1,-1 0 0,1 1-1,-7 10 1,10-14-26,0-1 0,0 1 0,1-1 0,-1 1 0,0 0 0,1-1 0,0 1 0,-1 0 0,1-1 0,0 1 0,0 0 0,0-1 0,0 1 1,0 0-1,0-1 0,0 1 0,1 0 0,-1-1 0,1 1 0,-1 0 0,1-1 0,0 1 0,-1-1 0,1 1 0,0-1 0,0 1 0,0-1 0,0 0 0,0 1 0,0-1 0,1 0 0,-1 0 0,0 0 0,1 0 0,-1 0 0,1 0 0,-1 0 0,1-1 0,1 2 0,8 2 21,1-1 0,0 0 0,0 0 0,0-1 0,0 0-1,0-2 1,0 1 0,1-1 0,11-2 0,-11 1 27,0-1 1,-1 0-1,1-1 1,-1 0-1,1-1 1,-1 0-1,0-1 1,0 0 0,-1-1-1,0-1 1,0 0-1,0 0 1,-1-1-1,18-17 1,-4 2 168,-18 17-127,0 1 0,0-1-1,0 0 1,8-13 0,-13 18-54,1 0 0,-1 0 0,1-1 1,0 1-1,0 0 0,-1 0 1,1 0-1,0 1 0,0-1 0,3 0 1,12-6 102,-15 5-121,1 0 3,0-1 0,0 1-1,0 0 1,1 0 0,-1 0-1,6-2 1,-8 0 127,-2 7-26,-58 143-97,25-67-5,4 1-1,-20 86 1,38-116-12,2-9-2,1 1 1,-4 67 0,0 8 152,2 2-2324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2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3504,'0'0'6054,"1"10"-5778,-3 38 105,-3 0-1,-17 83 0,5-39 19,-4 113 553,21-107 240,0-97-1164,0-1-1,0 0 0,0 1 0,0-1 1,0 1-1,0-1 0,1 0 0,-1 1 1,0-1-1,0 0 0,0 1 0,1-1 1,-1 1-1,0-1 0,1 0 0,-1 0 1,0 1-1,0-1 0,1 0 1,-1 1-1,1-1 0,-1 0 0,0 0 1,1 0-1,-1 1 0,0-1 0,1 0 1,-1 0-1,1 0 0,-1 0 0,0 0 1,1 0-1,-1 0 0,1 0 0,-1 0 1,1 0-1,0 0 0,19-3 482,-18 3-599,159-24 549,-153 23-436,2 0 28,0 0 1,0 1-1,0 0 0,15 3 1,9-3 338,-36 5-177,-2-4-2499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2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5320,'0'0'5048,"14"-8"-4718,-9 4-294,8-5 88,1 1 0,-1 1-1,1 0 1,1 1 0,-1 0-1,1 1 1,25-5 0,-20 7 161,1 1 0,0 1 1,0 1-1,-1 0 0,1 2 1,30 5-1,-37-5-69,12 3 54,-25-4-242,0-1-1,0 0 1,0 0 0,0 1 0,0-1 0,-1 0 0,1 1-1,0-1 1,0 1 0,0-1 0,0 1 0,-1 0 0,1-1-1,0 1 1,0 0 0,-1 0 0,1-1 0,0 3 0,-1-3-17,0 0 0,1 0 0,-1 0 0,0 1 0,0-1 0,0 0 0,0 0 0,0 0 0,0 1 0,0-1 0,0 0 0,0 0 0,0 1 0,0-1 0,0 0 0,0 0 0,0 0 0,0 1 0,0-1 0,0 0 0,-1 0 0,1 0 0,0 1 0,0-1 0,0 0 0,0 0 0,0 0 0,0 1 0,-1-1 0,1 0 0,0 0 0,0 0 0,0 0 0,0 0 0,-1 1 0,1-1 0,0 0 0,0 0 0,0 0 0,-1 0 0,1 0 0,0 0 0,0 0 0,-1 0 0,1 0 0,0 0 0,0 0 0,0 0 0,-1 0 0,1 0 0,0 0 0,0 0 0,0 0 0,-1 0 0,1 0 0,0 0 0,0 0 0,-1-1 0,-11-2-2386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2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5824,'0'0'4280,"12"-2"-3830,18-4-10,1 2 0,0 1 0,1 2-1,48 3 1,-64 0-110,1 0-1,0-2 1,-1 1-1,24-4 1,-38 2-433,-1 1 1,0 0-1,1-1 1,-1 1-1,0-1 0,0 0 1,1 1-1,-1-1 1,0 0-1,0 0 1,0 0-1,0 0 0,0 0 1,2-2-1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2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5824,'0'0'1406,"12"-7"-971,-6 3-369,9-6 297,2 1 0,0 0 1,33-12-1,-21 15 248,0 2 0,1 1 0,-1 1 0,1 1 1,32 5-1,-60-4-586,9 0-41,0 2 1,0-1 0,0 2-1,-1-1 1,1 1 0,-1 1-1,0 0 1,0 1 0,16 9-1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3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2400,'0'0'8569,"-9"12"-8296,-28 37-19,33-44-191,1 1 0,-1-1 0,1 1 0,0 0 1,1 0-1,-1 0 0,1 1 0,1-1 0,-1 0 1,1 1-1,0-1 0,0 11 0,-1-1 44,-2 52 529,6 107 1,4-104 626,8-82-3333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1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11552,'0'0'1144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3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8280,'0'0'972,"14"1"-640,87 2 286,-19-2-53,92-2 524,66-21 1396,-152 20-3825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3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3712,'0'0'4857,"-9"7"-4557,-30 23-8,20-17 681,9-14-248,3-1-667,-2 3 409,8 0-444,1-1 1,-1 0-1,1 1 0,-1-1 0,0 0 0,1 0 0,-1 0 0,1 0 0,-1 1 1,1-1-1,-1 0 0,0 0 0,1 0 0,-1 0 0,1 0 0,-1-1 0,0 1 1,0 0-1,-4-1 41,0 0 0,0 1 0,0-1 0,0 1 1,0 0-1,0 1 0,0-1 0,0 1 0,0 0 1,0 0-1,0 0 0,1 1 0,-1 0 0,-7 3 1,-7 5 71,1 1 1,-18 14 0,25-18-88,5-2-21,0 0 0,0 0 0,0 0 0,1 1 0,0 0 0,0 0 0,0 1 0,-7 12 0,10-16-22,1 0-1,0 0 1,-1 0 0,1 0-1,0 0 1,0 0 0,1 0 0,-1 0-1,1 1 1,0-1 0,-1 0 0,1 0-1,1 1 1,-1-1 0,0 0-1,1 0 1,0 0 0,-1 0 0,1 1-1,0-1 1,1 0 0,-1 0-1,1-1 1,1 4 0,0-2 0,0 0 0,1 0 0,-1 0 0,1 0 0,0-1 0,0 1 0,0-1 0,0 0 1,1 0-1,-1-1 0,1 1 0,0-1 0,0 0 0,0-1 0,9 3 0,-6-3-2,-1 0 1,1-1-1,-1 0 0,1 0 1,-1-1-1,1 0 0,-1 0 1,1-1-1,-1 0 0,7-3 1,5-3 32,-1-1 0,0 0-1,-1-2 1,0 0 0,-1 0 0,0-2 0,20-20 0,-21 17 33,0-1-1,15-25 1,-29 39-19,1 0 0,-1 1-1,0-1 1,0 0 0,0 0-1,-1 0 1,1 0 0,-1 0 0,1 0-1,-1-1 1,0-4 0,0 5 876,-3 11-811,-36 198 207,18-77-218,-18 91 49,-16 74 25,46-224-128,4-20 5,12-65-566,2 0 1,-1 1-1,18-22 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3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4616,'0'0'6914,"3"-10"-6660,-2 5-212,0-1 20,0 0-1,1 1 0,-1-1 1,1 0-1,0 1 0,1 0 1,0-1-1,-1 1 0,2 0 1,-1 0-1,8-8 0,-3 5 149,28-22 346,-34 28-502,1 1 0,0-1 1,-1 0-1,1 1 0,0 0 0,0 0 0,0 0 0,0 0 0,0 0 0,1 0 0,4 0 0,2 1 110,-9 0-148,0 0 0,0-1 1,0 1-1,-1 0 0,1 0 0,0 0 0,0 0 1,0 0-1,0 0 0,0 0 0,0 1 0,-1-1 0,1 0 1,0 0-1,0 1 0,0-1 0,-1 0 0,1 1 1,0-1-1,0 1 0,-1-1 0,1 1 0,0-1 1,-1 1-1,1 0 0,0-1 0,-1 1 0,1 0 1,-1-1-1,1 1 0,-1 0 0,0 0 0,1 0 1,-1-1-1,0 1 0,1 0 0,-1 0 0,0 0 1,0 0-1,0 1 0,4 14 64,-2-1 0,0 1-1,0 0 1,-2 23 0,2 22 46,0-47-96,-1-1 0,2 0-1,0 0 1,0 0 0,9 20 0,-9-27-19,0 0 1,1 0 0,0 0 0,0-1 0,0 1 0,0-1 0,1 0 0,0 0 0,0-1 0,0 0 0,1 1 0,-1-2 0,7 4 0,-9-6-5,-1 0 1,1 0 0,0 0-1,-1-1 1,1 1 0,0-1 0,0 0-1,-1 0 1,1 0 0,0 0 0,0-1-1,-1 1 1,1-1 0,0 1-1,-1-1 1,1 0 0,0 0 0,2-2-1,5-1 36,0-1 0,-1-1-1,12-8 1,-6 1 73,1-1 0,-1-1 0,-1-1 0,-1 0 0,0 0 0,-1-1 0,-1-1 0,-1 0 0,9-20 0,-16 31-52,0 0 0,-1-1 0,0 0 0,2-8 0,-4 10-25,1 1-1,0 0 1,1 0-1,-1 0 1,1 1-1,0-1 1,0 0-1,0 1 1,1-1-1,0 1 1,-1-1 0,6-3-1,-6 5-32,0 0-1,1 0 1,0 1-1,-1-1 1,1 1 0,0 0-1,0 0 1,1 0-1,-1 0 1,0 0 0,1 1-1,-1-1 1,1 1-1,-1 0 1,1 0 0,-1 1-1,1-1 1,0 1-1,0-1 1,-1 1 0,1 0-1,0 1 1,-1-1-1,1 1 1,0-1 0,-1 1-1,1 0 1,-1 1-1,1-1 1,-1 0 0,1 1-1,-1 0 1,0 0-1,0 0 1,4 3-1,46 25-70,-47-28 98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3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4616,'0'0'7506,"15"-9"-7252,-1 0-182,-7 3-30,0 1 0,1 0 0,-1 1 1,1 0-1,0 0 0,1 1 0,-1 0 0,1 0 0,-1 1 0,16-2 1,-3 2 155,1 2 1,-1 1-1,0 0 1,0 1-1,0 2 1,-1 0-1,1 1 1,-1 1-1,35 16 1,-44-18-212,48 20 1429,-22-14-3424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3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716 1 3504,'0'0'7602,"-14"8"-7219,-193 133 1024,-11 19-342,53-29-443,76-58-123,86-70-418,0 0-1,0 0 1,0 1 0,0-1-1,-3 6 1,5-1-212,14-11-1751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3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7936,'0'0'1216,"12"1"-830,40 7 34,-48-7-346,0 1 0,0-1 0,0 1 0,0 0 0,-1 0 0,1 1 0,0-1 0,-1 1 0,0-1 0,1 1 0,-1 0 0,0 1 0,-1-1 0,1 0 0,3 7 0,4 3 128,44 53 640,86 115 1300,-85-110-1110,-42-60-724,0 2-2199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3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6824,'0'0'2257,"0"12"-2006,-7 154 861,2 108 796,20-132-875,-8-79-189,-2-42 10,0-20 22,-1-12-388,3-30-165,-3 0-1,-1 0 0,-4-79 0,0 85-192,-10-56 212,8 69-152,0-1 0,1 0 0,1-29 1,1 48-157,1 0 0,0 0 0,-1 0 0,1 0 0,0 0 0,1 1 0,-1-1 0,1 0 0,0 0 0,0 1 0,0-1 0,0 1 0,0 0 1,1 0-1,0 0 0,-1 0 0,1 0 0,0 0 0,1 1 0,-1-1 0,5-1 0,4-2 32,0 0 0,1 1 0,0 1 0,25-5 0,-9 2 27,-21 5-71,0 1 1,0 0 0,0 0-1,0 1 1,1 0 0,-1 1 0,0 0-1,13 3 1,-4 0 19,-1 1 0,0 1 1,17 8-1,-29-13-31,0 1-1,0 0 1,0 0-1,0 0 1,-1 1-1,1-1 1,-1 1 0,1 0-1,-1 0 1,5 6-1,-7-7-10,-1 0-1,1 0 1,-1 0 0,1 0-1,-1-1 1,1 1-1,-1 0 1,0 0-1,0 0 1,0 0 0,0 0-1,0 0 1,-1 0-1,1 0 1,-1 0 0,1 0-1,-1 0 1,1 0-1,-1 0 1,0 0-1,0-1 1,0 1 0,0 0-1,0-1 1,-3 3-1,-15 20 31,0-2 0,-2 0 0,-1-1 0,0-1 0,-29 19 0,5-3 60,43-33-83,0-1 1,0 1-1,0 0 1,0 1 0,0-1-1,-2 4 1,4-6-8,1 0 0,-1 0 0,1 0 0,-1 0 0,1 0 0,0 0 0,-1 0 0,1 0 0,0 1 0,0-1 0,0 0 0,0 0 0,0 0 0,0 0 0,0 0 0,0 0 0,0 0 0,0 1 0,1-1 0,-1 0 0,0 0 0,1 0 0,-1 0 0,1 0 0,-1 0 0,2 1 0,94 133-109,-83-118 108,-1 1 1,-1 1 0,16 33-1,-26-49 2,-1 0-1,1-1 1,-1 1-1,0 0 0,0 0 1,0-1-1,0 1 0,0 0 1,0 0-1,-1-1 1,1 1-1,-1 0 0,0-1 1,0 1-1,0-1 1,0 1-1,0-1 0,-1 1 1,1-1-1,-1 0 0,1 1 1,-1-1-1,0 0 1,-3 3-1,-1 0 1,0 1 0,0-1 0,0 0 0,-1 0 0,0-1 0,0 0 0,-9 5 0,6-6 3,0 0 1,0-1-1,0 0 1,0 0-1,0-1 1,-21-1 0,-63-8 35,86 7-38,-4 0-3,0-1 0,0-1 0,0 0 0,0-1 0,1 0 0,-1-1 0,1 0 0,1 0 0,-1-1 0,1-1 0,0 0 0,0 0 0,-16-17 0,1-2-795,20 22-1203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3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8536,'0'0'1033,"12"-3"-668,55-14 63,120-26 597,-157 38-675,0 1 0,1 2 0,-1 1 0,43 4 0,-41 1-275,-1 1 0,0 1 0,39 14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3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5120,'0'0'2681,"-7"15"-2377,-106 212 895,89-177-957,-43 104 491,60-132-620,1 0 1,0 0-1,2 0 1,0 1-1,0 33 1,4-24 16,1 0 1,2 0-1,1 0 1,2-1-1,12 39 1,-14-54-76,2-1-1,0 0 1,0 0 0,2 0 0,0-1 0,0 0 0,2-1-1,-1 0 1,2 0 0,0-1 0,0 0 0,16 12 0,-3-7 37,1-2 1,1 0-1,0-2 1,31 12-1,114 31 350,-149-50-386,-10-3-385,-1-1 1,1 0-1,0-1 0,16 0 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4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6728,'0'0'864,"11"12"-411,55 80 392,-55-74-628,0 0 0,-2 1 0,0 0 0,9 27-1,-10-11 17,-1 0-1,-2 0 0,-1 1 1,-2-1-1,-1 1 0,-2 0 0,-8 48 1,-62 244 1094,51-251-1055,3-9-2,-57 199 1570,71-260-1866,3-6-37,-1 0 0,1-1 0,-1 1-1,1 0 1,-1 0 0,1 0 0,0 0 0,-1-1 0,1 1 0,0 0 0,0 0 0,0 0 0,-1 0 0,1 0 0,0 0 0,0 0 0,0 0 0,0-1 0,1 1 0,-1 0 0,0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2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1813 3912,'0'0'3409,"16"-16"-2950,43-50 411,80-118 1,114-249 1776,-186 307-1922,33-69 688,-91 172-1100,-1 1 0,-1-1 0,-1-1 0,5-33 1,-11 56-280,0 0 0,0 0 0,1 0 0,-1 0 1,0 0-1,0 0 0,-1 0 0,1-1 0,0 1 1,0 0-1,0 0 0,-1 0 0,1 0 0,0 0 1,-1-1-1,0 2-20,1-1 1,0 1 0,-1 0-1,1 0 1,0 0 0,0 0-1,-1 0 1,1 0-1,0-1 1,-1 1 0,1 0-1,0 0 1,-1 0-1,1 0 1,0 0 0,-1 0-1,1 0 1,0 0-1,-1 0 1,1 1 0,0-1-1,-1 0 1,1 0-1,0 0 1,-1 0 0,1 0-1,0 0 1,-1 1-1,1-1 1,-1 0 0,-2 3 45,-1 1 0,0-1 0,0 0 0,1 1 1,-4 5-1,-17 25 62,2 0 0,1 2 0,1 0 0,3 1-1,-19 57 1,14-23 45,3 0 0,-11 87 0,26-126-88,1 0 1,2 48-1,2-65-50,0 0 0,1 0 0,1 1 0,0-2 0,1 1 0,1 0 0,8 17 0,-11-29-21,-1 0-1,1 0 0,0 0 0,0-1 0,0 1 0,1-1 0,-1 0 0,0 1 0,1-1 0,0 0 0,-1 0 0,1-1 1,0 1-1,0 0 0,0-1 0,0 0 0,0 0 0,1 0 0,-1 0 0,0 0 0,0-1 0,1 1 0,-1-1 0,0 0 1,1 0-1,-1 0 0,0 0 0,0-1 0,1 1 0,4-3 0,5 0 13,0-1-1,-1-1 0,0 0 1,0 0-1,0-1 1,15-11-1,4-5 32,-2-2 0,0 0 0,35-41 0,70-96 105,-112 134-129,267-408 564,-284 426-575,40-67 155,-4-2 0,-4-1 0,-3-3 0,44-159 1,-63 167-6,-14 66-135,0 0 0,-1 0 1,0 0-1,0-1 0,-1 1 0,0 0 0,-2-8 1,3 15-25,0 0 1,0-1-1,0 1 1,-1 0-1,1 0 0,0 0 1,-1-1-1,1 1 1,-1 0-1,0 0 1,1 0-1,-1 0 1,0 0-1,1 0 1,-1 0-1,0 0 1,0 0-1,0 1 0,0-1 1,0 0-1,0 0 1,0 1-1,0-1 1,0 1-1,0-1 1,0 1-1,-1-1 1,1 1-1,0 0 0,0-1 1,0 1-1,-1 0 1,1 0-1,0 0 1,0 0-1,-1 0 1,1 0-1,0 0 1,0 1-1,-1-1 1,1 0-1,0 1 0,0-1 1,0 1-1,0-1 1,0 1-1,0 0 1,0-1-1,0 1 1,-2 1-1,-6 5 29,0 0 0,1 0 1,0 1-1,-10 11 0,-12 18 4,3 0-1,1 2 1,1 1-1,3 1 1,-35 86 0,-54 233 66,81-250-82,0 9 24,5 1-1,-12 157 1,36-265-44,0 9 16,-8 35 0,9-56-19,0 0 1,0 0 0,0 0-1,0 0 1,0 0 0,0 0 0,0 0-1,0 0 1,1 0 0,-1 0-1,0 0 1,0 0 0,0 0-1,0 0 1,0 0 0,0 0-1,0 0 1,0 0 0,0 0 0,0 0-1,0 0 1,0 0 0,0 0-1,0 0 1,0 0 0,1 0-1,-1 0 1,0 0 0,0 0 0,0 0-1,0 0 1,0 0 0,0 0-1,0 0 1,0 0 0,0 1-1,0-1 1,0 0 0,0 0 0,0 0-1,0 0 1,0 0 0,0 0-1,5-8 78,-2 2-56,0-1 1,1 1-1,0 0 0,6-6 1,10-16 31,-6 3-24,68-104 185,-70 114-177,0 0 0,1 0 0,0 1 0,1 1 0,30-22 0,-43 34-33,0 0-1,1 1 1,-1-1 0,1 0-1,-1 0 1,1 1-1,-1-1 1,1 1 0,0-1-1,-1 1 1,1 0-1,0 0 1,-1 0-1,1 0 1,0 0 0,-1 0-1,1 0 1,0 0-1,-1 1 1,3 0-1,-1 0 0,-1 0-1,1 1 1,0-1-1,-1 1 1,1 0-1,-1 0 1,1 0-1,-1 0 1,0 0-1,3 3 0,2 5 3,0 1-1,0-1 0,-1 1 0,6 14 1,-5-8-13,1-1 0,0 0 0,1-1 0,1 0 0,1 0 0,0-1 0,1 0 0,25 22 0,-32-33 3,1 0 0,-1 0-1,1-1 1,0 0 0,0 0 0,0-1-1,0 0 1,0 1 0,0-2-1,0 1 1,0-1 0,0 0 0,0 0-1,13-3 1,-3 0 0,0 0 1,0-1-1,0-1 0,21-10 1,-23 8 9,-1-2 0,1 0 1,-2 0-1,1-1 0,-2-1 1,1 0-1,-1-1 0,-1 0 1,0 0-1,-1-1 0,0-1 1,-1 1-1,-1-1 0,0-1 1,6-18-1,-10 23 7,0 0-1,-1-1 1,0 1 0,0-14-1,-1 21-6,-1 0-1,0 0 0,0 0 1,0 0-1,-1 1 1,1-1-1,-1 0 0,1 0 1,-1 1-1,0-1 1,0 0-1,0 1 1,-1-1-1,1 1 0,-1-1 1,1 1-1,-1 0 1,0 0-1,1-1 0,-1 1 1,-3-1-1,4 2-1,0 1-1,0-1 1,-1 1-1,1-1 0,0 1 1,-1 0-1,1 0 1,0 0-1,-1 0 0,1 0 1,0 0-1,-1 0 1,1 0-1,0 1 1,0-1-1,-1 0 0,1 1 1,0-1-1,0 1 1,-1-1-1,1 1 0,0 0 1,0 0-1,0-1 1,0 1-1,-2 2 1,-25 25 27,21-18-32,1 0 0,-1 0 0,2 0 0,-1 0-1,-6 22 1,-12 60-25,23-86 20,0 1 0,0-1 0,1 0-1,-1 1 1,1-1 0,1 1 0,0-1 0,0 1 0,0-1 0,0 0 0,1 1 0,0-1 0,1 0 0,-1 0 0,1 0 0,0-1 0,0 1 0,6 6 0,-2-4-1,0 0 1,1 0-1,0-1 1,0 0-1,1 0 0,0-1 1,0 0-1,0-1 1,1 0-1,12 4 0,-12-5 10,0 0 0,0 0 0,0-2-1,1 1 1,-1-1 0,1-1 0,19 1 0,-26-2-7,0-1 1,0 1-1,0-1 1,0 0 0,0 0-1,0 0 1,0-1 0,-1 1-1,1-1 1,-1 0-1,1 0 1,-1-1 0,0 1-1,1 0 1,-1-1 0,0 0-1,-1 0 1,1 0-1,0 0 1,-1 0 0,0-1-1,0 1 1,3-6 0,-4 5-24,1 0 0,-1 1 0,0-1 1,0 0-1,-1 0 0,1 0 1,-1 0-1,0 0 0,0 0 0,0 0 1,-1 0-1,0-4 0,-12-38-2603,12 43 1830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4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300 116 4816,'0'0'1849,"-12"1"-1558,10-1-278,-10 0 122,-1 1 1,1 1-1,0 0 0,0 0 0,0 1 0,0 1 0,-16 7 0,17-6 41,-10 6 486,-37 25 1,51-30-518,-1 0 1,1 0-1,0 1 1,1 1-1,0-1 0,0 1 1,-8 13-1,10-14-70,1-2 21,0 0 0,1 0 0,-1 0 0,-2 10 0,5-14-73,-1 1-1,1-1 1,0 1-1,0-1 1,0 1 0,0-1-1,0 1 1,0-1-1,0 1 1,0-1-1,1 1 1,-1-1-1,0 1 1,1-1-1,0 0 1,-1 1 0,1-1-1,0 1 1,-1-1-1,1 0 1,0 0-1,0 0 1,1 2-1,2 0 22,0 1-1,0-1 0,0 1 0,0-1 1,1 0-1,-1-1 0,1 1 0,0-1 1,0 0-1,0 0 0,0 0 0,0-1 1,0 0-1,0 0 0,0 0 0,0 0 1,1-1-1,-1 0 0,9-1 0,-9 0-1,0 0 1,0-1-1,-1 1 0,1-1 0,-1 0 0,1 0 0,-1-1 0,0 1 0,0-1 0,0 0 0,0 0 0,0 0 0,-1-1 0,1 1 0,-1-1 0,0 0 1,0 0-1,0 0 0,-1 0 0,1 0 0,2-8 0,-1 1 65,-1-1 1,0 0-1,0 0 1,-1 0-1,0 0 0,-2 0 1,1 0-1,-1 0 1,-1-1-1,0 1 1,-1 0-1,0 0 0,-7-21 1,9 31-81,-1 1 0,1 0 0,0 0 0,-1 0 0,1 0 0,-1 0 0,1 0 0,-1 0 1,0 0-1,1 0 0,-1 0 0,0 0 0,0 0 0,0 0 0,1 1 0,-1-1 0,0 0 0,0 1 0,0-1 0,0 0 0,0 1 0,-2-1 1,2 1 25,8 0 20,25 3-5,0-2 1,0-1-1,0-1 0,0-2 0,0-1 0,-1-2 0,55-16 1,-69 15 227,-1 0 0,0-1 0,-1-1 1,24-17-1,-31 19 278,-16 28-294,5 9-202,0 1-1,3-1 1,3 39-1,-3-57-55,0-9-16,7 68 56,-6-64-62,0 1 1,1-1-1,0 0 1,0 1-1,1-1 0,0 0 1,6 9-1,-9-15 2,1 0 0,0 0 0,0 0 0,0 0 0,0 0 0,0 0 0,0 0 0,0 0 0,0-1 0,0 1 0,0 0-1,0-1 1,0 1 0,0 0 0,1-1 0,-1 0 0,0 1 0,0-1 0,1 0 0,-1 0 0,0 1 0,1-1 0,-1 0 0,0 0 0,1 0 0,-1-1 0,0 1 0,1 0 0,-1 0 0,0-1-1,0 1 1,1-1 0,-1 1 0,1-2 0,5-1 4,0-1-1,0-1 0,-1 0 1,9-8-1,-9 8 4,12-11 23,-2 0-1,0-1 1,23-33-1,32-63 142,-54 85-108,1 3 9,-14 22-51,-1-1 0,0 0 0,0 0 0,0 0 0,-1-1 0,0 1 0,4-8-1,-4 14-17,1 1-1,-1 0 0,0 0 0,0 0 0,0 0 0,0 0 1,1 5-1,5 7-21,0 1-1,2-1 1,-1-1 0,2 0 0,0 0 0,0-1-1,1 0 1,17 12 0,-23-19 12,1-2 0,1 1 0,-1-1 0,0 0 0,1 0 0,0-1 0,0 0 0,0-1 0,0 1 0,0-2 0,1 1 0,-1-1 0,1 0 0,-1-1 0,1 0 1,-1 0-1,0-1 0,1 0 0,9-3 0,-8 2 42,0-2 0,-1 1 1,1-1-1,0-1 1,-1 0-1,0 0 0,0-1 1,-1 0-1,0 0 0,0-1 1,0 0-1,0 0 1,-1-1-1,11-17 0,-8 12 37,13-22 132,-22 33-185,1 0 0,-1 0 0,0 0 0,0-1 0,0 1 0,-1 0 0,1-1 0,-1 1 1,1 0-1,-1-1 0,0 1 0,0-1 0,0-1 0,0 3-17,0 1-1,0 0 1,0-1 0,-1 1-1,1 0 1,0-1 0,0 1-1,-1 0 1,1 0 0,0 0-1,-1-1 1,1 1 0,0 0 0,-1 0-1,1 0 1,0 0 0,-1-1-1,1 1 1,0 0 0,-1 0-1,1 0 1,-1 0 0,1 0-1,0 0 1,-1 0 0,1 0-1,0 0 1,-1 0 0,1 0-1,0 0 1,-1 0 0,1 1-1,-1-1 1,1 0 0,0 0-1,-1 0 1,1 0 0,0 1-1,0-1 1,-1 0 0,-17 10 47,17-9-46,-11 7 0,0 0 0,1 1 0,0 0 1,0 1-1,1 0 0,1 1 0,-1 0 0,-11 21 1,15-23-25,1 1 0,0-1 0,1 1 0,0 0 0,1 1 0,0-1 0,0 1 0,1-1 1,1 1-1,0 0 0,0-1 0,2 15 0,-1-24 17,0 0-1,0 1 1,0-1 0,1 0-1,-1 0 1,0 1 0,1-1-1,-1 0 1,1 0 0,-1 0-1,1 0 1,0 0 0,-1 0-1,1 0 1,0 0 0,0 0-1,0 0 1,0 0 0,-1 0-1,1-1 1,1 1 0,1 1-1,-1-1 1,1 0-1,0 0 1,0 0-1,0-1 1,0 1-1,0-1 1,0 1-1,0-1 1,4 0-1,5-2 0,1 1 0,-1-2-1,18-5 1,-6 0-13,-1-2 0,33-18 0,10-5 19,-55 27 1,10-2 6,-20 8-10,0 0 1,0 0-1,0 0 1,0 0-1,-1 0 0,1 1 1,0-1-1,0 0 0,-1 0 1,1 1-1,0-1 0,0 0 1,-1 1-1,1-1 0,0 1 1,-1-1-1,1 1 1,0-1-1,-1 1 0,1 0 1,-1-1-1,1 1 0,-1 0 1,1-1-1,-1 1 0,1 1 1,1 2 2,10 18-10,0-1 0,19 24 0,-25-38 2,0 0-1,0-1 1,1 0 0,0 0-1,0 0 1,0-1-1,1 0 1,0 0-1,13 5 1,-6-4 47,1-1 1,-1-1-1,1 0 0,0-1 1,1 0-1,-1-2 1,0 0-1,1 0 1,17-3-1,-26 2-181,0-1-1,0 0 1,0-1-1,0 0 1,-1 0-1,1 0 1,-1-1 0,1-1-1,-1 1 1,0-1-1,0 0 1,0 0-1,-1-1 1,1 0-1,-1 0 1,0-1 0,-1 0-1,1 0 1,-1 0-1,4-7 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4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282 151 4720,'0'0'5041,"-14"4"-4657,3-1-341,-21 5 299,1 2-1,0 1 0,-57 29 0,81-35-243,0 0 0,1 0 0,-1 0 0,1 1 0,1-1 0,-1 1 0,1 1 0,0-1 0,-8 15 0,12-19-74,0 0 1,0 1-1,0-1 1,0 0-1,0 1 1,1-1-1,-1 1 1,1-1-1,-1 1 0,1-1 1,0 1-1,0-1 1,0 1-1,0 0 1,1-1-1,-1 1 1,1-1-1,0 0 1,-1 1-1,1-1 1,0 1-1,0-1 1,1 0-1,-1 0 1,0 0-1,1 0 1,-1 0-1,1 0 0,0 0 1,0 0-1,0 0 1,0-1-1,0 1 1,0-1-1,0 1 1,3 0-1,2 2 15,1 0 1,0-1-1,0 0 0,0 0 0,0-1 0,0 0 1,0-1-1,0 0 0,1 0 0,15-1 0,5-1 157,50-11 0,-65 10-136,-5 0-5,0 0 1,-1-1-1,1 0 0,-1 0 0,0-1 1,0 0-1,0 0 0,0-1 1,-1 0-1,0 0 0,0-1 1,12-13-1,-16 17-17,-1-1 0,1-1 0,-1 1 0,0 0-1,1 0 1,-2-1 0,1 1 0,0-1 0,-1 0 0,1 0 0,-1 1 0,0-1 0,-1 0 0,1 0 0,0 0 0,-1 0 0,0 0-1,0 0 1,0 0 0,-1 0 0,1 0 0,-1 0 0,0 0 0,0 1 0,0-1 0,-1 0 0,1 0 0,-1 1 0,0-1 0,-3-4 0,0 3 49,1 0 1,-1 0 0,0 0 0,0 1-1,0-1 1,-1 1 0,0 1 0,1-1-1,-1 1 1,-1 0 0,-8-3 0,14 6-81,1 0 1,0-1 0,0 1 0,0 0-1,0 0 1,0 0 0,-1 0-1,1-1 1,0 1 0,0 0-1,0 0 1,0 0 0,0-1-1,0 1 1,0 0 0,0 0 0,0 0-1,-1-1 1,1 1 0,0 0-1,0 0 1,0 0 0,0-1-1,0 1 1,0 0 0,1 0-1,-1-1 1,0 1 0,0 0-1,0 0 1,0 0 0,0-1 0,0 1-1,0 0 1,0 0 0,0 0-1,1 0 1,-1-1 0,0 1-1,0 0 1,0 0 0,0 0-1,1 0 1,-1-1 0,0 1 0,0 0-1,0 0 1,0 0 0,1 0-1,-1 0 1,0 0 0,0 0-1,1 0 1,-1 0 0,0 0-1,1 0 1,19-13 8,-6 5 22,8-9-5,2 2 0,0 0 1,0 1-1,1 1 0,39-13 1,-46 20-5,-7 2-7,0 1 1,0 0 0,0 0 0,0 1 0,20-1 0,-29 3-14,1 0 0,0 0 0,-1 1-1,1-1 1,-1 1 0,1 0 0,-1-1-1,1 1 1,-1 0 0,0 0 0,1 1 0,-1-1-1,0 0 1,0 1 0,0-1 0,0 1-1,0 0 1,0 0 0,0 0 0,-1 0 0,1 0-1,-1 0 1,1 0 0,-1 0 0,0 1 0,0-1-1,0 0 1,0 1 0,0-1 0,1 6-1,0 5 24,0 0-1,0 1 0,-2-1 0,1 1 1,-2 0-1,0-1 0,0 1 0,-1-1 1,-5 16-1,-6 17 151,-24 54 1,36-99-181,-1 7 37,2-7-29,0 0 0,-1 0 0,1 0 1,0 0-1,-1 0 0,1 0 0,0-1 1,-1 1-1,1 0 0,-1 0 0,0 0 1,1 0-1,-1 0 0,-1 0 0,2 0 54,10-12 200,2 4-218,-1 0 0,-1 0 0,0-1-1,17-17 1,-14 13-7,-1 1-1,17-12 0,-11 11 14,-10 6 15,1 0 0,-1 1 0,1 0 0,0 0 0,0 1 0,16-5-1,-24 9-53,0 0 0,0 0-1,0 0 1,0 1-1,0-1 1,0 0 0,0 0-1,0 1 1,0-1 0,0 0-1,0 1 1,0-1-1,0 1 1,0-1 0,0 1-1,-1 0 1,1-1-1,0 1 1,0 0 0,-1 0-1,1-1 1,0 1 0,0 1-1,16 25 93,-11-16-65,24 40 100,-17-28-19,27 37 0,-35-54-98,1 0 1,0 1-1,0-2 0,0 1 1,0-1-1,1 0 0,0 0 0,0-1 1,14 6-1,-13-6 4,0-1 0,1-1 0,-1 1-1,1-1 1,0 0 0,0-1 0,0 0 0,10-1 0,-13 0 0,1-1 0,-1 0 0,0-1 0,0 1 0,0-1 0,0 0 0,0-1 0,-1 1 0,1-1 0,-1 0 0,1-1 0,7-6 0,37-35 188,-41 40 161,-4 1-3521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4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5320,'0'0'5162,"13"-8"-4915,-9 6-222,12-8 102,0 0 0,-1-1-1,0-1 1,-1 0 0,16-18-1,-11 6 144,-7 12-28,-2-1-1,0 0 0,-1 0 0,0-1 0,-1 0 1,11-25-1,-15 9 455,-4 28-648,0 1 0,0 0 0,0 0-1,0-1 1,0 1 0,0 0 0,0 0 0,-1 0 0,1-1 0,0 1 0,-1 0 0,1 0 0,-1 0 0,1 0 0,-1-1 0,0 1 0,1 0 0,-1 0 0,0 0 0,0 0 0,-1 0 0,0 1-18,0 0 0,0 0 0,0 1 0,0-1 0,0 1 0,1-1 1,-1 1-1,0 0 0,0 0 0,0 0 0,1 0 0,-1 0 1,0 0-1,1 0 0,-3 3 0,-1 0 29,-6 4-24,1 0-1,0 1 1,0 1 0,1 0 0,0 0 0,1 1 0,0 0-1,1 0 1,0 1 0,1-1 0,0 2 0,1-1-1,1 1 1,0-1 0,0 1 0,1 1 0,-2 18 0,5-29-26,0 0 0,1 0 1,-1 0-1,0 0 0,1 0 1,0 0-1,-1 0 0,1-1 1,0 1-1,1 0 0,-1 0 1,0-1-1,1 1 0,0-1 1,-1 1-1,1-1 1,0 1-1,0-1 0,0 0 1,1 0-1,-1 0 0,0 0 1,6 2-1,2 2 28,0 0 0,1-1 0,0 0 0,19 5 0,-16-7 0,0 0 0,0-1 1,0 0-1,0-1 0,0 0 1,20-3-1,84-16 256,-7 2-2619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5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387 752 4720,'0'0'4246,"-10"-4"-3768,-34-10-49,42 13-388,0 1 1,0-1-1,0 1 1,-1 0-1,1 0 1,0 0-1,0 0 0,0 0 1,0 0-1,0 0 1,0 1-1,-1-1 0,1 1 1,0 0-1,-3 1 1,-3 1 103,-5 3 26,0 1 1,0 0-1,0 0 1,1 1-1,0 1 0,1 0 1,0 1-1,-11 12 1,16-16-110,1 1 0,-1-1 1,1 1-1,0 1 0,1-1 1,0 1-1,0 0 1,0 0-1,1 0 0,1 0 1,-1 0-1,1 1 0,0-1 1,1 1-1,0 0 1,1-1-1,0 18 0,1-24-47,-1 0 0,0 1 0,0-1 0,1 0 0,0 0 0,-1 0 0,1 0 0,0 0 0,0 0 0,0 0 0,0 0 0,0 0 0,0 0 0,1 0-1,-1-1 1,1 1 0,3 3 0,-2-3 3,0 0-1,1 0 0,-1 0 0,1 0 1,-1-1-1,1 0 0,0 1 1,0-1-1,5 1 0,4-1 37,0 0-1,0-1 1,0 0 0,0-1 0,14-2-1,-21 1 24,0 1-1,0-1 1,0 0-1,-1 0 1,1 0-1,0-1 1,-1 0-1,0 0 1,0 0-1,0-1 1,0 1-1,0-1 1,-1-1-1,0 1 1,1-1-1,-2 1 1,1-1-1,0 0 1,-1-1 0,0 1-1,0 0 1,-1-1-1,0 0 1,0 1-1,0-1 1,0 0-1,-1 0 1,0 0-1,0 0 1,-1-11-1,0-47 1232,0 63-1092,0 15 48,-8 339 256,3-259-452,-22 119 0,20-178-41,-1-1 0,-1 0 0,-2-1 0,-2-1 0,-1 1 0,-33 55 0,41-79 4,0-1 0,0 1-1,-1-1 1,0-1 0,0 1-1,-17 11 1,20-16-15,0 0 0,0-1 1,0 0-1,-1 0 0,1 0 0,0-1 1,-1 0-1,1 1 0,-1-2 0,0 1 1,1 0-1,-1-1 0,0 0 0,1 0 0,-1 0 1,0-1-1,-7-1 0,5 1 13,1-1 1,-1 0-1,1 0 1,0 0-1,0-1 0,-10-6 1,14 7-17,-1 0 1,1 1 0,0-1 0,0 0 0,1-1-1,-1 1 1,0 0 0,1 0 0,0-1-1,-1 1 1,1-1 0,0 1 0,0-1 0,0 0-1,0 1 1,1-1 0,-1 0 0,1 0 0,0-4-1,0-10 19,1 1 0,1-1 0,1 1 0,0-1 0,1 1 0,1 0 0,0 0 0,1 1 0,1 0-1,1 0 1,0 0 0,0 1 0,13-15 0,7-7 41,1 1 0,2 2 0,55-47 0,244-188 295,-303 247-366,-19 16-1,0-1 0,0-1 0,-1 1 1,0-1-1,0-1 0,-1 1 1,10-15-1,54-84 218,-38 63-30,-24 34-126,-1-1 0,0 0 0,8-14 0,-9 15 17,-5 8-72,-1 0 0,1 0 0,-1 0 0,1 1 0,-1-1 0,1 0 0,-1 0-1,1 0 1,-1 0 0,0 0 0,0 0 0,0 0 0,1 0 0,-1 0 0,0 0 0,0-2 0,0 2 92,-7 14-66,-3 7-13,0 1-1,2 0 1,0 1-1,2 0 1,-8 43-1,13-56-10,0 1-1,1-1 1,0 1-1,1-1 1,0 0-1,4 17 1,-4-22-12,0-1-1,0 0 1,0 1 0,0-1 0,0 0-1,1 0 1,-1 0 0,1 0 0,0 0 0,0 0-1,0-1 1,0 1 0,1 0 0,-1-1 0,1 0-1,-1 0 1,1 0 0,0 0 0,0 0 0,0 0-1,0-1 1,5 3 0,-5-4-2,1 0-1,-1 1 1,1-1-1,0-1 1,-1 1 0,1 0-1,0-1 1,-1 0 0,1 0-1,-1 0 1,1 0-1,-1 0 1,6-4 0,40-26-14,-47 30 18,18-16 39,0-1 0,-1 0 0,-1-1-1,31-42 1,-25 29 122,30-30 0,-54 62-160,0 0-1,1 0 0,-1 0 0,0 0 1,0 0-1,0 0 0,0 0 0,0 0 1,0 0-1,0 0 0,1 0 0,-1 0 1,0 0-1,0 0 0,0 0 0,0 0 1,0 0-1,0 0 0,0 0 0,1 0 1,-1 0-1,0 0 0,0 0 0,0 0 1,0 0-1,0 0 0,0 0 0,0 0 1,1 0-1,-1 0 0,0 0 0,0 1 1,0-1-1,0 0 0,0 0 0,0 0 1,0 0-1,0 0 0,0 0 0,0 0 1,0 0-1,0 1 0,0-1 0,0 0 1,0 0-1,1 0 0,-1 0 0,0 0 1,0 0-1,0 0 0,0 1 1,0-1-1,0 0 0,-1 0 0,1 0 1,0 0-1,0 0 0,0 0 0,0 1 1,1 15 3,-2 17-24,-8 14 1,-2-1-1,-1-1 0,-25 57 1,10-24 40,-42 96 24,54-142-36,-2 0 0,-1-1-1,-26 34 1,35-54-8,-17 21-1,24-30 0,1-1 1,-1 0-1,1 1 0,-1-1 1,0 0-1,0 0 0,1 1 1,-1-1-1,0-1 0,0 1 1,0 0-1,0 0 1,0-1-1,0 1 0,-4-1 1,6 0 1,0 1 0,-1-1 1,1 0-1,-1 0 0,1 0 1,-1 0-1,1 0 0,-1 0 1,1-1-1,0 1 0,-1 0 1,1 0-1,-1 0 0,1 0 1,-1 0-1,1-1 0,0 1 1,-1 0-1,1 0 0,0-1 1,-1 1-1,1 0 0,0-1 1,-1 1-1,1 0 1,0-1-1,-1 1 0,1 0 1,0-1-1,0 1 0,0-1 1,-1 1-1,1 0 0,0-1 1,0 1-1,0-1 0,0 1 1,0-1-1,0-1 1,0 0 0,1-1 1,-1 1-1,1 0 0,-1 0 0,1 0 0,0 1 0,0-1 1,1-2-1,26-36 35,3 8-25,1 2 0,58-44 0,14-11-11,-48 35 21,70-69 59,-106 98 34,0-1-1,-2-2 1,28-47-1,-14 3 146,-23 47-182,1 1 0,0-1 0,18-23 0,29-38 116,-32 59-127,-8 9 13,-16 15-80,0-1 0,0 0 0,0 1 0,-1-1 0,1 0-1,0 1 1,0-1 0,0 1 0,-1-1 0,1 1 0,0 0 0,-1-1-1,1 1 1,-1 0 0,1-1 0,0 1 0,0 2 0,12 15-26,-12-15 27,0 0 1,0 0-1,0 0 0,0 0 0,-1 0 1,1 1-1,-1-1 0,0 0 1,0 0-1,0 1 0,0-1 0,-1 0 1,1 0-1,-1 0 0,0 1 1,0-1-1,0 0 0,-2 3 0,-1 8-4,0 1 12,0 0-1,2 0 1,0 0-1,1 0 0,0 0 1,1 0-1,1 0 1,0 1-1,1-1 1,1 0-1,7 25 1,-7-31-14,1 4-20,0 0 0,9 22 1,-10-30 17,0-1 1,0 1-1,0 0 1,1-1-1,0 0 1,-1 0 0,2 0-1,-1 0 1,9 6-1,-7-7 7,0 1 0,0-1 0,0 0 0,0 0 0,0 0-1,1-1 1,13 3 0,-16-5 0,0 1 0,1-1 0,-1 0 0,0 0 0,1 0-1,-1-1 1,0 0 0,0 0 0,0 0 0,1 0 0,-1 0 0,0-1 0,0 0-1,5-3 1,12-9 28,0-1 0,-1-1-1,-1-1 1,-1 0 0,0-2-1,-1 0 1,19-30 0,-27 38-23,0 0 1,0 0 0,1 1 0,0 0 0,1 1 0,0 0-1,18-11 1,-26 19-7,0 0 0,1-1 1,-1 1-1,1 1 0,0-1 0,-1 0 0,1 1 0,0 0 0,-1 0 0,1 0 0,0 0 0,-1 1 0,1-1 1,6 3-1,0 0-2,0 0 0,0 1 1,17 9-1,-25-12-2,1 1 0,0 0 0,1 0 0,-1-1 0,1 1 1,-1-1-1,1 1 0,-1-1 0,1 0 0,4 0 0,-8-3 7,0 0 0,-1 1 0,1-1 0,-1 0 0,1 1 0,-1-1 0,0 0 0,0 1 0,0-1 0,0 1 0,0-1 0,0 1 0,-2-2 0,1 0 3,0 0 0,-1 1-1,0-1 1,0 1 0,0-1 0,0 1 0,0 0 0,0 1 0,0-1 0,0 0 0,-1 1 0,1 0 0,-1-1 0,1 1 0,-1 1 0,0-1 0,1 0 0,-1 1 0,-4 0 0,3 1-6,0-1 1,0 1 0,1 0-1,-1 1 1,0-1-1,0 1 1,1 0-1,-1 0 1,1 1-1,0-1 1,-1 1-1,-6 6 1,5-4-7,1 0 1,0 0-1,0 1 1,0-1-1,1 1 1,-1 0-1,1 0 1,1 1-1,-1-1 1,1 1-1,0 0 1,1 0-1,0 0 1,0 0-1,0 0 1,1 0-1,0 1 1,0-1-1,1 10 1,1-13-8,0 1 0,1-1 0,-1 1 0,1-1 1,0 0-1,0 1 0,0-1 0,1 0 1,-1 0-1,7 6 0,-8-9 9,0 0 0,0 1 1,0-1-1,0 0 0,0 0 0,1 0 1,-1 0-1,0 0 0,1 0 0,-1 0 0,1 0 1,-1-1-1,1 1 0,-1 0 0,1-1 1,0 0-1,-1 1 0,1-1 0,-1 0 0,1 0 1,0 0-1,-1 0 0,1 0 0,0 0 1,-1 0-1,1 0 0,0-1 0,-1 1 0,1-1 1,-1 1-1,1-1 0,2-1 0,7-7 12,-1-1 1,0 0-1,-1 0 0,0-1 0,-1 0 0,0 0 0,9-18 1,4-5 31,-21 34-40,0 0 0,0 0 0,0 0 0,0 0 0,0 0 0,0 0 0,0-1 0,0 1 0,1 0 0,-1 0 0,0 0 0,0 0 0,0 0 0,0 0 0,0 0 0,0 0 0,0 0 0,0 0 0,0 0 0,1 0 0,-1 0 0,0 0 0,0 0 0,0 0 0,0 0 0,0 0 0,0 0 0,1 0 0,-1 0 1,0 0-1,0 0 0,0 0 0,0 0 0,0 0 0,0 0 0,0 0 0,1 0 0,-1 0 0,0 0 0,0 0 0,0 0 0,0 0 0,0 0 0,0 0 0,0 0 0,0 0 0,0 1 0,1-1 0,-1 0 0,5 10 2,4 22 1,-4-15-3,-5-17 0,4 12 0,0-1 0,0 0 0,1 0 0,12 19 0,-14-27 0,0 0 0,-1 0 0,1 0 0,0 0 0,1-1 0,-1 1 0,0-1 0,1 0 0,-1 0 0,1 0 0,0 0 0,-1-1 0,1 1 0,0-1 0,0 0 0,0 0 0,0-1 0,5 1 0,0-1 1,1 0 1,-1 0-1,0-2 0,0 1 0,0-1 1,0 0-1,0-1 0,0 0 0,-1 0 0,1-1 1,-1 0-1,0 0 0,0-1 0,0 0 0,-1-1 1,9-7-1,-1-1 4,-1 0-1,0-1 1,-1 0 0,-1-1-1,0 0 1,13-27 0,96-231 56,-48 98-38,-47 112-20,-3-2 1,-2 0-1,-4-1 1,-2-1-1,6-72 1,-20 111-8,-1 28 3,1-1 1,-1 1 0,0 0 0,0-1 0,0 1 0,0-1 0,-1 1-1,1 0 1,0-1 0,-1 1 0,1 0 0,0-1 0,-1 1 0,0 0-1,0-3 1,0 5-3,0 0-1,0 0 1,0-1-1,0 1 1,0 0-1,0 0 1,0 0-1,1 0 1,-1 0-1,0 0 1,1 0-1,-1 0 1,1 0-1,-1 1 1,1-1-1,-1 0 1,1 0-1,0 0 1,0 1-1,-1 0 1,-1 5-21,-13 35-46,2 1-1,2 0 1,1 1 0,-6 75 0,10 182-67,8-228 103,3-1 1,4 1-1,17 70 0,-21-115 42,-3-18 1,0 1 0,0-1 1,1 0-1,0 1 1,6 10-1,-8-19-7,1 1-1,-1-1 1,0 0-1,1 0 1,0 0 0,-1 0-1,1-1 1,0 1 0,0 0-1,0-1 1,0 1 0,0-1-1,0 0 1,0 0-1,0 1 1,1-1 0,-1-1-1,1 1 1,-1 0 0,0-1-1,1 1 1,-1-1-1,1 0 1,-1 1 0,1-1-1,-1-1 1,4 1 0,6-2 7,0 0 0,-1-1 0,0 0 0,1-1 0,-1-1 0,-1 1 0,1-2 0,-1 1 0,1-2 0,13-10 0,-12 7-2,-1 1-1,0-2 0,-1 1 0,0-2 1,-1 1-1,0-1 0,0-1 0,6-13 1,43-89 153,-57 146-158,1 0 0,8 40 0,-8-59-3,1 0 0,1-1-1,-1 0 1,2 1 0,-1-1-1,12 18 1,-14-26 0,0-1-1,0 1 1,0-1 0,0 1-1,1-1 1,-1 0 0,1 0-1,-1 0 1,1 0 0,0 0-1,0 0 1,0-1 0,0 0-1,0 1 1,0-1 0,0 0-1,0-1 1,0 1 0,1 0-1,-1-1 1,0 0 0,0 0-1,1 0 1,-1 0 0,0 0-1,1-1 1,-1 1 0,0-1-1,3-1 1,7-2 11,-1-1 0,0 0 0,-1-1 0,1 0 0,19-15 0,-11 5 13,-1 0 1,18-20 0,-20 16-12,-13 15-7,0-1-1,1 1 0,-1 0 0,1 0 0,0 1 1,0-1-1,1 1 0,-1 0 0,9-4 0,-14 8-4,0 0-1,1 0 0,-1 0 1,0 0-1,0 0 0,1 1 1,-1-1-1,0 0 0,0 0 1,1 0-1,-1 0 0,0 0 1,0 0-1,0 0 0,1 1 1,-1-1-1,0 0 1,0 0-1,0 0 0,1 1 1,-1-1-1,0 0 0,0 0 1,0 0-1,0 1 0,0-1 1,0 0-1,1 0 0,-1 1 1,0-1-1,0 0 0,0 0 1,0 1-1,0-1 0,0 0 1,0 0-1,0 1 0,0-1 1,0 1-1,0 15-45,0-10 29,1 4 11,1-1 0,0 0 0,0-1 0,0 1 0,1 0 1,1-1-1,-1 1 0,2-1 0,-1 0 0,1-1 0,0 1 0,0-1 0,1 0 1,0 0-1,0 0 0,9 6 0,-13-12 5,0 0 1,0 0 0,1 0-1,-1 0 1,0 0-1,0-1 1,1 1-1,-1-1 1,1 0-1,-1 1 1,0-1-1,1 0 1,-1 0-1,1-1 1,-1 1-1,0 0 1,1-1 0,-1 0-1,0 1 1,0-1-1,1 0 1,-1 0-1,2-2 1,3 0 7,1-1 0,-2 0 0,1-1 0,0 0 0,8-9 0,-10 10 2,-1 0 0,0-1 0,-1 0 1,1 0-1,-1 0 0,0 0 0,0 0 0,-1-1 1,4-7-1,-6 10-4,1 1-1,-1 0 1,1-1 0,-1 1 0,0-1 0,0 1-1,0 0 1,0-1 0,0 1 0,-1 0-1,1-1 1,-1 1 0,1 0 0,-1-1 0,0 1-1,0 0 1,0 0 0,0 0 0,0 0-1,-1 0 1,1 0 0,-1 0 0,1 0 0,-1 0-1,0 1 1,-3-4 0,-82-59 139,84 62-131,-1 0-1,-1 1 1,1-1 0,0 1 0,0 0-1,-5 0 1,-3-1 59,15-3-109,24-6-122,-12 4 195,6-2-49,0 0-1,0 2 0,44-10 1,3-1-61,-60 15 75,1 1 1,-1 0-1,0 1 0,0 0 0,1 0 1,13 1-1,-19 0 1,1 1 0,0-1 0,0 1 0,-1 0 0,1 0 0,0 0 0,-1 0 0,1 1 0,-1-1 0,0 1 0,1 0 0,-1 0 0,0 1 0,0-1 0,0 0 0,4 6 0,-3-3 8,0 1 0,0-1 0,-1 1 0,0 0 0,0-1 0,-1 1 0,1 1 0,1 10 0,0 0 12,1 35-1,1-8-7,0 10 102,-5-52-96,0 0 0,0 0 0,0 0 0,0 0 0,1 0 0,-1-1 0,0 1 1,1 0-1,-1-1 0,1 1 0,0-1 0,3 3 0,2 2 12,-6-5-5,2-15-13,99-152-4,-72 119 28,24-20 25,-51 63-59,0 0 0,-1 1-1,1 0 0,-1 0 0,1 0 1,0 0-1,0 0 0,5-3 1,-8 6-4,0 0 0,0 0 0,1 0 0,-1 0 0,0 0 0,0 0 0,1 0 0,-1 0 0,0 0 0,0 0 0,1 0 0,-1 0 0,0 1 1,0-1-1,1 0 0,-1 0 0,0 0 0,0 0 0,0 0 0,1 0 0,-1 1 0,0-1 0,0 0 0,0 0 0,1 0 0,-1 1 0,0-1 0,0 0 1,0 0-1,0 1 0,0-1 0,0 0 0,1 0 0,-1 1 0,0-1 0,0 0 0,0 0 0,0 1 0,0-1 0,0 0 0,0 0 0,0 1 0,2 15 0,-2-12 0,6 43 0,-2-8 2,2 0-1,12 40 0,-16-72 18,0 0-1,1 0 1,0 0-1,1 0 1,0-1-1,0 1 1,0-1 0,1 0-1,0 0 1,0 0-1,0-1 1,1 0-1,10 8 1,-11-10 3,0 0 1,-1-1-1,1 1 1,0-1-1,0 0 1,0-1-1,0 0 1,0 1-1,0-1 1,1-1-1,-1 1 1,0-1-1,1 0 1,-1 0-1,0-1 1,0 1-1,1-1 1,-1 0-1,0-1 1,9-3-1,-8 2-84,0-1 0,0 0 1,-1 0-1,1 0 0,-1-1 0,0 0 0,7-8 0,-2 2-2884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5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17351,'0'0'4139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5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6224,'0'0'5729,"17"-4"-5238,190-28 993,-72 21-358,0 6 0,1 7 0,183 24 1,-225-13-655,151 29 542,-215-34-3431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5:5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5320,'0'0'12725,"-10"3"-12476,-31 10-10,30-8 3619,4-6-3978,5 3 153,0 1-1,0-1 0,0 0 0,0 1 1,1-1-1,-1 1 0,1 0 0,-1 0 1,0 3-1,-3 5 37,4-11-61,1 1-1,0-1 0,0 1 0,-1 0 1,1-1-1,0 1 0,0 0 0,0-1 1,0 1-1,0-1 0,0 1 0,0 0 1,0-1-1,0 1 0,0 0 0,0-1 1,0 1-1,1 0 0,-1-1 0,0 1 1,0-1-1,1 1 0,-1-1 0,0 1 1,1-1-1,-1 1 0,0-1 0,1 1 1,-1-1-1,1 1 0,-1-1 0,1 1 1,-1-1-1,1 0 0,-1 1 0,1-1 1,0 0-1,-1 1 0,1-1 0,-1 0 1,1 0-1,0 0 0,-1 0 0,1 0 1,-1 1-1,1-1 0,0 0 0,-1 0 1,1-1-1,0 1 0,-1 0 0,1 0 1,0 0-1,-1 0 0,1 0 0,-1-1 1,1 1-1,0 0 0,-1-1 0,1 1 1,-1 0-1,1-1 0,-1 1 0,1 0 1,0-1-1,0-1 14,0 1 1,0 0-1,0-1 0,0 1 1,0-1-1,0 1 0,0-1 1,0 1-1,-1-1 0,1 0 1,-1 1-1,1-1 0,-1 0 1,1-2-1,-4 6 13,0 0 0,0-1 0,1 1 0,-1-1 0,0 0 0,0 0 0,-6 1 0,-2 1-3054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58 324 2808,'0'0'1912,"-1"-14"-1751,-4-122 350,5 28 1926,1 110-2244,32 415 1452,-24-224-1258,69 831 1601,-69-967-1673,1-1-1,3 0 0,23 63 1,-25-73 533,-9-44-401,-5-10-121,0 0-293,1-1 1,-1 1-1,1-1 1,1 1-1,-2-10 1,-1-12 20,-32-302 211,30 256-208,-7-333 68,23 0-70,-9-6-64,-3 201-106,1 192 71,1 22 43,0 0 0,0 0-1,0 0 1,0 0 0,0 1 0,0-1-1,0 0 1,0 0 0,0 0 0,0 0-1,0 0 1,-1 0 0,1 0 0,0 0-1,0 0 1,0 0 0,0 0 0,0 0-1,0 1 1,0-1 0,0 0 0,0 0-1,0 0 1,0 0 0,0 0 0,0 0-1,0 0 1,-1 0 0,1 0 0,0 0-1,0 0 1,0 0 0,0 0 0,0 0-1,0 0 1,0 0 0,0 0 0,0 0-1,0 0 1,-1 0 0,1 0 0,0 0-1,0 0 1,0 0 0,0 0 0,0 0-1,0 0 1,0 0 0,0 0 0,0 0-1,0 0 1,0 0 0,-1-1 0,1 1-1,0 0 1,0 0 0,0 0 0,0 0-1,0 0 1,0 0 0,0 0 0,-10 35-104,7-23 122,-53 255-106,-20-16 105,52-179 50,11-48 198,13-53 38,18-136-66,-11 84-106,20-88-1,-15 115-66,15-59 49,-23 100-101,1 1 0,0 0-1,0 0 1,2 0 0,-1 1-1,14-17 1,-20 27-11,1 0 0,0 0 1,0 0-1,0 0 0,0 0 0,0 0 1,0 0-1,0 1 0,0-1 1,1 0-1,-1 0 0,0 1 0,0-1 1,1 1-1,-1 0 0,0-1 0,1 1 1,-1 0-1,0-1 0,1 1 0,-1 0 1,2 0-1,0 1 2,-1 0 0,0-1 0,1 1 0,-1 0 0,0 0 0,0 0 0,0 0 0,0 1 0,0-1 1,0 1-1,3 2 0,2 3 10,0 1 0,-1 0 0,-1 0 0,1 0 0,5 11-1,7 22 82,19 61 0,-8-21 89,16 40 182,-28-70-2566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5224,'0'0'3869,"-2"13"-3577,1-5-230,-1 9 106,0-1 0,1 1 1,1-1-1,2 19 0,2-4 261,2 1 0,13 44 0,-15-64-296,0-1 0,1 1 0,1-1 0,0 0 0,0-1 0,1 1 0,0-1 0,0 0 0,15 13 0,-21-21-104,0-1 1,1 0-1,-1 0 0,0 1 0,1-1 1,-1 0-1,1 0 0,-1 0 1,1-1-1,-1 1 0,1 0 1,0 0-1,0-1 0,-1 1 0,1-1 1,0 0-1,0 1 0,-1-1 1,1 0-1,0 0 0,0 0 0,0 0 1,-1 0-1,1-1 0,3 0 1,-2-1 10,0 0 0,0 0 0,0 0 1,-1-1-1,1 1 0,-1-1 1,0 1-1,1-1 0,-1 0 0,-1 0 1,1 0-1,2-5 0,11-25 263,13-37 1,1-7 143,-22 51-240,-6 22-147,-1 1 0,1-1 0,0 1 0,0-1 0,0 1-1,1-1 1,-1 1 0,4-6 0,-2 16 88,2 15-91,-1 0 0,-1 0 1,0 39-1,-8 69 110,4-116-147,0 10 39,-2 1 1,0-1-1,-11 39 0,13-61-47,1 1 0,-1-1 0,-1 0 0,1 0 0,0 0 0,0 0 0,-1 0 0,1 0 0,-1 0-1,0 0 1,0 0 0,0-1 0,1 1 0,-1-1 0,-1 1 0,1-1 0,0 0 0,0 0-1,0 0 1,-1 0 0,1 0 0,0-1 0,-1 1 0,1-1 0,-5 1 0,3-1 5,1 0 0,0 0 1,0 0-1,0 0 0,0-1 0,0 0 1,0 1-1,0-1 0,0 0 0,0-1 1,0 1-1,0 0 0,0-1 1,1 1-1,-1-1 0,1 0 0,-1 0 1,1 0-1,0 0 0,-3-3 0,1-1 28,2 4-21,0-1 0,0 1 1,0 0-1,1-1 0,-1 1 0,1-1 1,0 1-1,-2-5 0,3 6-19,0 0 0,0-1 1,0 1-1,0 0 0,1 0 0,-1 0 0,0-1 0,0 1 1,1 0-1,-1 0 0,1 0 0,-1 0 0,1 0 1,0 0-1,-1 0 0,1 0 0,0 0 0,0 0 0,-1 0 1,1 0-1,0 0 0,0 0 0,0 1 0,1-2 0,7-5 25,0 0 1,0 1-1,0 0 0,0 1 0,1 0 0,0 0 0,0 1 0,1 0 0,-1 1 0,1 0 0,0 1 0,0 0 0,-1 0 0,1 1 0,0 1 0,0 0 0,0 0 0,0 1 0,0 1 0,11 2 0,3 1 169,47 5 0,-32-11-2698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3912,'0'0'5394,"2"9"-5208,8 29-14,-9-37-156,0 1-1,0-1 1,0 0 0,-1 0 0,1 0 0,0 0-1,0 0 1,1 0 0,-1 0 0,0-1 0,0 1-1,0 0 1,0-1 0,1 1 0,-1 0 0,0-1 0,1 0-1,-1 1 1,0-1 0,1 0 0,-1 0 0,1 1-1,-1-1 1,0 0 0,3-1 0,8 3 107,3 4 98,-1 0-1,26 17 0,-31-18-132,0 1 0,0-1-1,0 0 1,1-1-1,0 0 1,-1 0 0,2-1-1,-1-1 1,12 2 0,55 1 307,82 1 0,28-26-53,-128 11-102,85-3 0,-24 17 97,-58-2-121,65-5 1,28 2 80,-15 0-72,-60-3-114,74-7 100,-124 7-148,0-2 0,58-17-1,62-21 118,-47 13-61,-74 23-53,58-7 1,-30 6 3,5 1 58,111 0 1,-143 7-66,-1 2 0,0 0 0,1 2 1,30 8-1,-57-11-181,0 0 0,0 0 0,1-1 0,-1 0 0,0 1 1,1-1-1,-1 0 0,0 0 0,1-1 0,-1 1 0,0-1 0,1 0 0,-1 1 1,0-2-1,0 1 0,4-2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2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10752,'0'0'96,"68"-10"-104,29 2 56,18-2 0,24-2 144,-6 2 8,-8 4 72,0 4 16,-8 8 72,-6-10 0,-3-8-136,-5-8 0,-4-9-64,-22 13 16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109 171 4416,'0'0'3021,"5"10"-2641,34 78 1341,-38-87-1665,0 0-1,-1 0 0,1 1 1,0-1-1,0 0 0,0 0 1,0 0-1,0 0 0,0 0 1,0 0-1,1 0 0,-1 0 0,0-1 1,0 1-1,1 0 0,-1-1 1,1 1-1,-1-1 0,0 1 1,1-1-1,-1 0 0,1 1 1,-1-1-1,1 0 0,-1 0 1,2 0-1,6-1 90,0 1-1,0-1 1,10-3 0,-10 3 12,0-1-69,-1 0 1,0 0 0,0-1 0,0 0 0,0-1 0,0 1 0,0-1-1,-1-1 1,13-9 0,-1-3 129,-2 0-1,18-21 1,-19 20-94,48-49 512,-48 50-472,-12 14-116,-1-1 0,0 1 0,0-1-1,0 1 1,0-1 0,-1 0 0,0 0 0,1 0 0,0-5 0,0 3 18,-3 6-57,1-1 0,-1 1-1,0 0 1,0-1 0,1 1-1,-1 0 1,0-1 0,0 1-1,0-1 1,0 1 0,1 0 0,-1-1-1,0 1 1,0-1 0,0 1-1,0-1 1,0 1 0,0-1-1,0 1 1,0 0 0,0-1 0,0 1-1,0-1 1,-1 1 0,1-1-1,0 1 1,0 0 0,0-1-1,0 1 1,-1-1 0,1 1 0,0 0-1,0-1 1,-1 1 0,1 0-1,0-1 1,-1 1 0,1 0-1,0 0 1,-1-1 0,0 1 0,1 0 9,-1 0 1,0 0-1,0 0 1,0 0 0,0 0-1,1 1 1,-1-1-1,0 0 1,0 0 0,0 1-1,1-1 1,-1 1-1,0-1 1,0 0-1,1 1 1,-1 0 0,1-1-1,-2 2 1,-18 16 11,11-9 17,-88 87 162,75-71-151,-1-1 0,-1-2-1,-1 0 1,-44 29 0,7-16 196,-87 37 1,135-68-20,18-8 34,22-12-73,-3 7-158,0 0 1,1 1-1,0 2 1,0 0-1,49-4 0,-59 9-27,1 1 0,0 0-1,-1 2 1,1-1-1,-1 2 1,1 0-1,-1 1 1,0 0-1,0 1 1,-1 0 0,21 12-1,-12-5 8,-2 1 0,1 1 1,-2 1-1,0 0 0,-1 2 0,0 0 0,23 29 0,-36-38-7,4 4 21,0 0-1,0 1 1,-2 0 0,1 0-1,-2 0 1,6 17-1,-11-26-133,-3-5 403,-2-7-2814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5176,'0'0'1713,"9"-12"-1468,-4 5-202,4-6 74,1 1 0,1 0 0,-1 0 0,2 1-1,19-16 1,-27 25-57,-1-1-1,1 1 1,-1 0 0,1 1-1,0-1 1,-1 1-1,1-1 1,0 1-1,0 0 1,0 1-1,0-1 1,0 1-1,0-1 1,1 1-1,-1 0 1,0 1-1,0-1 1,6 2-1,-5 0 0,0 0 0,0 1 0,-1-1-1,1 1 1,-1 0 0,1 0 0,-1 0-1,0 0 1,0 1 0,0 0-1,-1 0 1,0 0 0,1 0 0,2 6-1,8 13 175,-1 0-1,-2 1 0,14 40 1,17 81 911,-8-25 74,-32-112-1087,0-1-1,1 0 0,0 0 1,0-1-1,1 1 1,0 0-1,0-1 0,5 6 1,-7-11-103,-1 1 0,1-1 0,-1 0 0,1 0 0,0 1 0,-1-1 0,1-1 0,0 1 0,0 0 0,0 0 1,0-1-1,-1 1 0,1-1 0,0 1 0,0-1 0,0 0 0,0 0 0,0 0 0,0 0 0,0 0 0,0 0 0,0-1 0,0 1 0,0-1 1,0 1-1,0-1 0,0 0 0,0 0 0,-1 0 0,1 0 0,0 0 0,0 0 0,-1 0 0,3-3 0,18-14-1017,25-25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638 0 7432,'0'0'64,"-9"16"-19,-128 208 534,-52 32 950,-20-19 590,176-203-1793,18-19-583,1 0-1,-17 24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3687 597 10640,'0'0'1322,"1"-12"-1182,-1-10-78,5-57 383,0 26-34,-4 33-122,1 0 0,5-22 1,2-13 347,-8 51-611,3-9 121,0 1 0,9-18 0,-10 22-65,0 0 0,0-1 0,2-11 1,-4 14-15,0 1 0,0-1 0,1 0 1,0 1-1,0-1 0,0 1 0,1-1 1,0 1-1,0 0 0,7-9 1,-5 9 13,-1-1 1,0 0 0,7-12 0,-7 12-11,0 0 0,0 0 0,9-10 0,-11 14-50,-1 1 0,1 0 0,0 0-1,1 0 1,-1 0 0,0 0-1,0 0 1,0 0 0,0 1-1,1-1 1,-1 1 0,0 0-1,0 0 1,1 0 0,-1 0-1,4 0 1,37 7 239,-42-7-260,2 0 26,0 0 0,-1-1 0,1 1 0,0-1 0,0 0 0,-1 1 0,1-1 0,0-1 0,-1 1 0,3-2 0,14-5 136,66-19 501,-81 26-616,1 0 0,0 1 0,0-1 0,0 1 0,0 0 0,0 0 0,-1 1 0,1-1 0,0 1 0,0 0 0,0 1 0,-1-1 0,1 1 0,-1 0 0,1 0 0,-1 0 0,0 0 0,0 1 0,6 4 0,-5-3-30,1 0 0,-1-1 0,1 0 0,-1 0 0,8 2 0,-8-3-7,1 0 0,-1 0 0,1 1 0,-1 0 0,0 0 0,6 5 0,6 10 56,23 29-1,-28-34-36,10 21 83,-17-26-69,1 1-1,-1-1 0,11 11 1,10-2 57,-22-15-73,0 0-1,-1 0 0,1 0 1,0 1-1,-1-1 0,1 1 0,4 6 1,-3-1 1,0 0 0,-1 0 1,0 0-1,-1 0 0,3 10 0,10 23 54,-9-22-11,0 0 1,-1 1-1,5 36 0,-7-38-83,2 23 43,-2 1 1,-1 69-1,-3-88 13,-1-14-55,0-1 0,0 0 0,-1 0 0,-6 16 0,-1 8-2,6-21 25,0-1 0,-1 0 0,-5 11-1,5-13 1,1 0 0,0 0 0,0 1 0,0-1 0,-1 13 0,2-9 7,-1 0-1,0 0 1,-8 17-1,4-8 12,4-14-24,0 1 1,-1-1-1,0 0 0,0 0 0,0-1 0,-1 1 0,0-1 0,-10 9 0,-5 4 67,-26 18 0,26-21 9,-119 74 185,113-74-224,5-6-22,1-1 0,-1-1 0,0-1 0,-1-1 0,-22 3-1,6 0-15,-152 34 82,-7-15 351,181-27-365,1 0 0,0-1-1,0-1 1,-1 0 0,1-1 0,0 0-1,0-2 1,-23-7 0,25 6 53,0-1-1,-15-9 1,-11-5 104,25 12-130,0 0 0,0-1 1,1-1-1,-15-13 1,-24-17 31,42 33-131,0 0 0,1-1 1,0 0-1,0-1 1,-13-17-1,19 22-2,1-1 0,0 1 0,1-1 0,-4-9 0,-3-12 0,-5-8 0,9 18 0,-4-10 0,3 10-7,5 14 19,0 1 1,0-1-1,-1 1 0,1-1 0,0 1 0,-1-1 0,0 1 0,1-1 1,-1 1-1,-1-3 0,-8-5-10,1-1 1,0-1-1,1 1 1,0-1-1,1-1 1,-7-14-1,4 6-2,3 8 0,1 1 0,1-1 0,0-1 0,1 1 0,-3-14 0,0-5 0,3 15 0,2 1 0,-1 0 0,1-19 0,2 23 0,-1-1 0,2 0 0,-1 1 0,5-23 0,-1-10 0,-2 6 0,3-5-2,-4 28 34,1 0 1,1 0-1,5-17 0,4-7-25,-6 17-17,1 1 0,11-22 0,23-22 20,-38 62-20,1 0 0,-1 0 0,1 0 0,0 0 1,0 0-1,0 1 0,0 0 0,0 0 0,0 0 0,6-2 1,5-2 11,3-3-2,0 1 0,1 1 0,29-7 0,-47 14 2,10-3-20,0 1 0,-1 0-1,1 0 1,0 1 0,0 1 0,1 0-1,15 2 1,-24-1 20,-1 0-1,0 0 0,0 1 1,1-1-1,-1 1 1,0 0-1,-1-1 1,1 1-1,0 0 0,0 0 1,-1 0-1,1 0 1,-1 1-1,0-1 0,2 4 1,14 38 79,-8-14-42,-5-19 6,-1 1 0,0-1 0,-1 1 0,1 19 0,-2-22-32,0 0-1,0 0 0,1 0 1,4 12-1,-3-12 9,-1 0 0,0 1 0,0-1 0,0 14 0,-1-17-16,-1 1-1,1-1 1,0 1 0,1-1 0,-1 0-1,5 10 1,-6-14-1,1 0-1,-1 0 1,0-1 0,1 1-1,-1 0 1,0 0-1,0 0 1,0 0-1,-1 0 1,1 0 0,0 0-1,-1 0 1,1 0-1,-2 2 1,-12 26 74,9-20-67,-2 4 1,3-6 11,0 0-1,0 0 0,-1 0 0,0-1 0,-11 14 0,14-19-32,0 1-1,0-1 1,0 1-1,1-1 1,-1 1-1,1 0 1,0-1 0,0 1-1,0 0 1,0 0-1,0 0 1,0 5-1,0-3 23,0 0-1,-1 0 1,1 0-1,-1 0 0,0 0 1,0 0-1,-1-1 1,1 1-1,-1-1 1,-5 7-1,-8 13 41,13-19-40,0-1 0,0 1 0,0-1 1,0 0-1,-1 0 0,-7 5 0,6-5 3,1 1 0,-1 0 0,1 0 0,-5 6 0,0 2 4,-1-1 1,-18 18-1,18-20-6,1 0 0,-1 1 0,-13 22 0,13-19 3,-1 1 0,0-2 1,0 1-1,-20 16 0,-16 19 15,36-37-15,0-1 0,-1 0 0,0 0 0,-1-1 0,0-1 0,-1 0 0,0-1 0,-22 10 0,-80 42 34,69-33-11,-58 22 0,-29-3 32,-19 7 52,105-37-132,-1-2 1,-80 13-1,112-24 9,-16 3 0,0-2 0,0-2 0,0 0 0,0-3 0,-63-8 0,-105-18 0,181 26-11,17 1 6,0 0 1,0 0 0,0 0-1,0 0 1,0-1-1,0 1 1,0-1 0,0 0-1,0 0 1,0 0 0,0 0-1,0 0 1,0-1 0,1 1-1,-1-1 1,1 1-1,-1-1 1,1 0 0,-1 0-1,1-1 1,0 1 0,-3-4-1,0-2 4,0-1 0,0 1-1,0-1 1,1 0 0,1 0-1,0-1 1,0 1 0,1-1-1,0 1 1,-2-18 0,1-2-11,2 20 6,0 1 0,0-1 0,1 0 0,1-16 0,8-31 9,-2 0 0,-3 0-1,-3-1 1,-1 1 0,-11-73-1,6 96-2,2 0 0,2 0 0,4-56 0,-1 74-9,1-1 0,0 1 0,1 1 0,1-1 0,13-27 0,-1 9-20,28-40 0,9-16 13,-48 79-9,1 0-1,1 0 0,0 1 1,11-10-1,-16 17 23,0-1 0,0 1 0,1 0 0,-1 0 0,8-2-1,9-6 46,-6 1 4,-7 5-36,-1 0-1,0 0 0,9-9 1,-12 11-21,-1 0 0,1 0 0,0 1 0,0-1 0,-1 1 0,1 0 0,0 0 0,4-1 1,10-5-8,-12 6 17,0 0 1,0 0-1,-1 0 1,1 1-1,0-1 1,0 1-1,0 0 1,0 1-1,0-1 1,-1 1-1,10 2 1,-2-1-1,-8-1-5,1 0-1,-1 0 1,1 0 0,-1 0-1,0 0 1,0 1-1,0 0 1,0 0 0,0 0-1,0 0 1,0 1-1,-1 0 1,1-1 0,-1 1-1,0 0 1,1 1-1,-2-1 1,1 1 0,3 4-1,17 55-9,-21-58 17,-1 1-1,0-1 0,-1 1 1,1 0-1,-1 7 0,-1-9 8,1 1 0,0-1 0,0 0 0,1 0-1,-1 0 1,1 0 0,0 0 0,0-1 0,0 1 0,0 0 0,1 0-1,0 0 1,2 4 0,-2-3-17,0-1 0,0 1 1,-1 0-1,0 0 0,0 0 0,0 0 0,-1 0 0,1 0 0,-1 0 0,-1 8 0,1-5 27,-1 12 5,-1 0-1,-1 1 0,-10 37 0,7-32-15,0-10 16,0-1-1,-1 0 1,-1 0-1,-1-1 1,0 0-1,-17 20 1,17-23-14,0 1 24,6-8-27,-1 0 1,1 0 0,0 1 0,0-1-1,0 1 1,0 0 0,1 0-1,0 0 1,0 0 0,-1 8 0,0 0-21,-1-1 1,0 0 0,0 0 0,-1 0 0,0 0 0,-11 16 0,-6 12 69,9-13-44,-1-1 1,-2-1 0,-35 44-1,12-32-12,-30 45 0,42-58 0,0 0 0,-2-1 0,-1-2 0,-35 19 0,-16 4 0,-39 25 0,63-38 0,38-21 21,-1-1 0,0 0 0,0-2 0,0 0 0,-1-1 0,-37 4 0,41-9-17,-1-1-1,1-1 1,0 0 0,-30-7-1,-67-23-86,70 15 88,1-3 1,-67-38 0,84 43 7,-115-69 19,91 55-43,-106-65-66,142 83 66,0-1 0,0-1 1,1 0-1,1-1 0,0 0 0,1-1 0,0-1 0,-11-20 0,10 13-4,1 0 0,1 0 0,1-1-1,1-1 1,-8-36 0,14 48-3,1 0 1,0 0-1,1 0 1,0 0-1,3-22 1,18-60-60,-11 52 10,-5 30 62,0 0 1,0 1 0,1-1 0,1 1 0,0 1 0,0-1-1,9-9 1,-4 5 4,57-94 0,-45 68 0,-19 31 2,0-1 0,-1 1-1,4-13 1,-5 13 19,1 0-1,0 0 1,7-14 0,-10 23-21,0-1 0,0 0 0,0 1 1,0-1-1,0 1 0,0-1 0,1 1 1,-1 0-1,1 0 0,-1-1 1,1 1-1,-1 0 0,1 0 0,-1 0 1,1 1-1,0-1 0,-1 0 0,1 1 1,0-1-1,0 1 0,0-1 1,0 1-1,-1 0 0,1 0 0,0 0 1,0 0-1,0 0 0,0 0 0,0 0 1,-1 1-1,3 0 0,1 1-6,-1 0 0,1 0 1,-1 0-1,0 1 0,0 0 0,0 0 0,0 0 0,0 0 0,-1 1 0,5 4 1,9 19 27,-15-22-15,0-1 0,0 0-1,0-1 1,1 1 0,5 6-1,6 6-25,-1 0 0,0 0 0,-1 2 0,13 25 1,-21-36 21,-1 1 1,0-1-1,0 1 1,-1 0-1,0 0 1,0 1 0,-1-1-1,0 0 1,0 1-1,-1-1 1,0 0-1,0 1 1,-1-1 0,0 0-1,-1 0 1,0 0-1,0 1 1,-6 12 0,4-15 0,0 1 0,-1-1 0,0-1 0,0 1 1,0-1-1,-1 1 0,1-2 0,-1 1 0,0-1 1,-10 6-1,-11 9 2,13-9 10,-1 0 0,1-1 1,-1-1-1,-17 7 0,-8-3-3464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 8840,'0'0'3144,"69"-10"-2584,-45 8-264,0 2 16,-2 0-136,-2 2 16,2 2-96,-1-4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8240,'0'0'2120,"77"0"-1920,-45 2-272,4 4 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7736,'0'0'904,"61"-24"-544,-33 18 0,4 0-80,3 0 8,1 0-40,0 2 16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7832,'0'0'1784,"76"-14"-1568,-49 4 0,3 4-64,0 0 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8432,'0'0'1768,"79"21"-1424,-43-15 0,0 0-56,-4 0 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9240,'0'0'712,"61"-27"-256,-35 21 16,4 0-56,5 0 8,-3 4-72,8 2 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2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0 602 5416,'0'0'3928,"13"0"-3351,-12 0-567,5 0 50,0 0 1,0-1-1,0 1 1,0-1-1,-1 0 1,1 0-1,0-1 1,-1 0-1,1 0 1,-1 0-1,1-1 1,-1 1-1,0-1 1,0 0-1,0-1 1,-1 1-1,8-8 1,13-16 280,-2-2 1,0-1-1,-2-1 1,27-51-1,54-142 1491,-96 210-1670,2-4 78,16-38 480,-21 51-576,-1 0 0,1 1 0,1-1 0,-1 1 0,0-1 0,1 1 0,0 0 0,4-3 0,-7 6-110,-1 1 0,0-1 0,1 1 0,-1-1 0,1 1 0,-1 0 0,1-1 0,-1 1 0,1 0 0,-1-1 0,1 1 0,0 0 0,-1 0 0,1-1 1,-1 1-1,1 0 0,0 0 0,-1 0 0,1 0 0,-1 0 0,1 0 0,0 0 0,-1 0 0,1 0 0,-1 0 0,1 0 0,0 0 0,-1 0 0,1 1 0,-1-1 0,1 0 0,0 0 0,-1 1 0,1-1 0,-1 0 0,1 1 1,0 0-1,0 1 43,0 0 0,0 1 0,0-1 1,0 1-1,0-1 0,0 1 0,0 4 1,0 0-90,8 44 215,-3-1 1,-2 1 0,-5 81-1,1-107-156,-1 6 26,-2 0-1,-7 40 1,7-56-43,-1 0-1,-1 0 0,0 0 1,-1-1-1,0 1 1,-13 18-1,17-30-20,0 1 0,0-1 0,0 1 0,-1-1 0,0 0 1,0 0-1,0 0 0,0-1 0,0 1 0,0-1 0,-1 1 0,1-1 0,-1 0 0,0-1 0,1 1 0,-1 0 0,0-1 0,0 0 0,0 0 1,0 0-1,0-1 0,0 1 0,0-1 0,0 0 0,0 0 0,-1 0 0,1-1 0,0 0 0,0 1 0,0-1 0,0-1 0,0 1 1,1 0-1,-1-1 0,-7-4 0,-1 0 29,-1-1 1,1-1 0,0 0-1,1-1 1,0 0 0,0 0-1,-17-22 1,15 18 7,12 12-40,0 1 0,0-1 1,1 0-1,-1 1 0,0-1 0,1 0 1,-1 0-1,0 0 0,1 1 1,-1-1-1,1 0 0,-1 0 1,1 0-1,-1-1 0,2 1-5,0 1 1,-1-1-1,1 0 0,0 1 1,0 0-1,0-1 0,0 1 1,0-1-1,0 1 0,0 0 1,0 0-1,0 0 0,0-1 1,0 1-1,0 0 0,0 0 1,0 0-1,0 0 0,0 1 1,2-1-1,166 14 1,-125-8-2,1-2 0,0-2-1,68-5 1,-49-6 0,-1-3 0,-1-2 0,0-3 0,-1-3 0,62-29 0,-57 19 2,-25 13 6,-1-2 0,38-25 0,-20 10 104,-58 34-108,1 0 0,-1 0 1,0-1-1,1 1 0,-1 0 1,0 0-1,1-1 0,-1 1 1,0 0-1,1-1 0,-1 1 1,0-1-1,0 1 0,1 0 1,-1-1-1,0 1 0,0-1 1,0 1-1,0-1 0,0 1 0,1 0 1,-1-1-1,0 1 0,0-1 1,0 1-1,0-1 0,0 1 1,-1-1-1,1 1 0,0-1 1,0 1-1,0 0 0,0-1 1,0 1-1,-1-1 0,1 1 1,0 0-1,0-1 0,0 1 1,-1-1-1,1 1 0,0 0 1,-1-1-1,1 1 0,0 0 1,-1-1-1,0 0 9,-1 0 1,1 0 0,0 1-1,-1-1 1,1 0-1,-1 0 1,1 1 0,-1-1-1,1 1 1,-1-1-1,1 1 1,-1 0-1,-1 0 1,-11 0 38,0 2 0,1 0 0,-1 0 0,1 1 0,-18 7 0,4 0 42,-40 21 1,38-14-29,0 0 0,1 2-1,0 1 1,2 2-1,1 0 1,0 2 0,2 0-1,-22 31 1,39-48-44,2 0 0,-1 1 0,1 0 0,0-1 0,0 1-1,1 1 1,-3 11 0,5-17-13,1-1 0,-1 1 1,1-1-1,0 1 0,0-1 0,0 1 0,0-1 0,0 1 0,0-1 0,1 1 0,-1-1 0,1 1 1,0-1-1,0 1 0,0-1 0,0 0 0,0 1 0,0-1 0,0 0 0,1 0 0,-1 0 0,1 0 0,0 0 1,0 0-1,-1-1 0,1 1 0,0 0 0,0-1 0,1 0 0,2 2 0,0 0 2,1-1 0,0 0 0,0 0 0,0-1 1,0 1-1,0-1 0,0 0 0,0-1 0,0 0 0,0 0 0,1 0 0,-1-1 0,0 0 0,0 0 0,0 0 0,0-1 0,0 0 0,-1 0 0,1 0 0,0-1 0,-1 0 0,7-4 0,8-6 14,0-2 0,-1 0-1,-1-1 1,22-24 0,-18 15 5,-1 0 1,19-30 0,-31 42-2,-1 0 0,0-1 0,-1-1 0,-1 1 0,0-1 1,5-23-1,-11 22 55,0 15-80,0 1 0,0 0 0,0 0-1,0 0 1,0 0 0,0-1 0,0 1 0,-1 0 0,1 0-1,0 0 1,0 0 0,0 0 0,0 0 0,-1-1 0,1 1 0,0 0-1,0 0 1,0 0 0,-1 0 0,1 0 0,0 0 0,0 0-1,0 0 1,-1 0 0,1 0 0,0 0 0,0 0 0,0 0-1,-1 0 1,1 0 0,0 0 0,0 0 0,0 0 0,0 0-1,-1 0 1,1 0 0,0 1 0,0-1 0,-4 2 20,1 0 1,0 1 0,0-1-1,0 1 1,0 0 0,-2 3-1,-3 3-4,1 1-1,1 0 0,0 0 1,0 0-1,1 1 0,0 0 1,1 0-1,-6 22 0,8-24-11,0 1-1,1-1 1,0 0-1,0 1 0,1-1 1,0 1-1,0-1 1,1 0-1,1 1 1,0-1-1,0 0 1,4 9-1,-5-14-5,1-1 1,-1 0-1,1 0 1,0 0-1,0 0 1,0-1-1,0 1 1,1 0-1,-1-1 1,1 0-1,0 1 1,0-1-1,-1 0 1,1 0-1,1-1 1,-1 1-1,0-1 1,0 1-1,0-1 1,1 0-1,-1 0 1,1-1-1,-1 1 1,1-1-1,-1 1 1,1-1-1,-1 0 1,1-1-1,6 0 1,8-2 21,-1-1 1,0-1 0,1 0-1,23-12 1,-34 14-20,107-54 155,-3 0 41,-96 51-158,0 0 0,1 1 0,-1 0 0,1 2 0,22-3 1,-32 5-12,0 1 1,0 0 0,1 0-1,-1 0 1,0 1 0,9 2-1,-13-3-15,0 1-1,1 0 1,-1 0-1,0 0 1,0 0 0,1 1-1,-1-1 1,0 1-1,0-1 1,-1 1-1,1 0 1,0-1-1,0 1 1,-1 0-1,1 0 1,-1 0-1,0 0 1,2 5-1,0 1 20,-1 1-1,0 0 1,0 0-1,-1 0 1,0 0 0,-1 0-1,0 0 1,-1 0-1,1 0 1,-2 0-1,-3 14 1,0 11 173,5-34-204,0 0 0,0 0 1,0 0-1,0 0 0,0 0 0,0 1 0,0-1 0,0 0 0,0 0 1,0 0-1,0 0 0,0 0 0,0 0 0,0 0 0,0 0 0,0 0 1,0 1-1,0-1 0,0 0 0,0 0 0,0 0 0,0 0 0,0 0 0,1 0 1,-1 0-1,0 0 0,0 0 0,0 0 0,0 0 0,0 0 0,0 1 1,0-1-1,0 0 0,0 0 0,0 0 0,0 0 0,1 0 0,-1 0 1,0 0-1,0 0 0,0 0 0,0 0 0,0 0 0,0 0 0,0 0 0,0 0 1,1 0-1,-1 0 0,0 0 0,0 0 0,0 0 0,0 0 0,0 0 1,0 0-1,0 0 0,0 0 0,0 0 0,0-1 0,1 1 0,-1 0 1,0 0-1,10-6 117,13-15-60,-22 20-45,132-136 239,-102 108-177,1 0-1,1 3 0,48-29 0,-77 52-67,1 1-1,0 0 1,0 0-1,0 0 1,0 1-1,0-1 1,0 1-1,0 1 1,1-1-1,6 1 1,-10 0-6,-1 0-1,1 0 1,-1 0-1,1 1 1,-1-1 0,1 1-1,-1-1 1,1 1-1,-1-1 1,0 1 0,1 0-1,-1 0 1,0 0-1,0 0 1,0 0 0,1 0-1,-1 0 1,0 0-1,0 0 1,0 0 0,-1 1-1,1-1 1,0 0-1,0 1 1,-1-1 0,1 0-1,-1 1 1,1-1-1,-1 1 1,1-1-1,-1 1 1,0-1 0,0 1-1,0-1 1,0 1-1,0-1 1,0 1 0,0-1-1,-1 1 1,1 1-1,-1 10 7,-1-1-1,0-1 0,0 1 0,-1 0 1,-8 19-1,9-23 20,9-12-5,11-12 1,-1-5-13,-6 7-3,25-24 0,-33 35-8,0 0 1,0 1-1,1-1 0,-1 1 0,0 0 0,1 0 0,0 0 0,-1 0 1,1 1-1,0 0 0,0 0 0,0 0 0,0 0 0,5 0 0,-6 1-1,0 0-1,0 1 0,-1-1 0,1 1 1,0 0-1,-1 0 0,1 0 0,0 0 0,-1 1 1,0-1-1,1 0 0,-1 1 0,4 3 1,29 31 1,-12-12-1,-9-11-3,-1 0-12,1-2-1,27 19 1,-35-27 10,0 0 0,0 0 0,0 0 0,0-1 1,1 0-1,-1 0 0,1-1 0,0 0 0,-1 0 0,1 0 0,8-1 0,2-2-8,-1 0 1,0 0-1,1-2 0,-1 0 0,0-1 1,-1-1-1,0 0 0,1-1 0,-2-1 0,1 0 1,-1-1-1,18-15 0,-13 9 14,-1-2 0,-1 0 0,0 0 1,-2-2-1,0 0 0,-1 0 0,22-42 0,-18 18 14,-17 41-13,0-1 0,0 1-1,0-1 1,-1 1-1,1-1 1,-1 0-1,0 1 1,0-1-1,0 0 1,0 1 0,0-1-1,-1 0 1,1 1-1,-2-5 1,1 7-2,1 0 1,0-1-1,0 1 1,-1 0 0,1 0-1,0 0 1,-1 0-1,1 0 1,0 0-1,-1 0 1,1 0-1,0 0 1,0 0-1,-1 0 1,1 0 0,0 0-1,-1 0 1,1 0-1,0 0 1,-1 0-1,1 0 1,0 0-1,-1 0 1,1 0 0,0 1-1,0-1 1,-1 0-1,1 0 1,0 0-1,0 1 1,-1-1-1,1 0 1,0 0-1,-1 1 1,-11 10-1,12-11-2,-16 15-1,1 0 0,1 1-1,0 0 1,2 1-1,0 1 1,-20 38 0,27-45-4,1 1 1,0 0 0,0 0 0,1 0 0,1 0 0,0 1-1,0-1 1,2 0 0,-1 1 0,2-1 0,-1 1 0,2-1-1,4 22 1,-2-23 7,0 0 0,0-1 1,1 0-1,0 1 0,1-2 0,0 1 0,1-1 0,0 0 1,0 0-1,1-1 0,0 0 0,0 0 0,1-1 0,0 0 0,0-1 1,1 1-1,0-2 0,0 0 0,0 0 0,1-1 0,-1 0 1,1 0-1,0-1 0,0-1 0,12 1 0,-4-2-17,0-1-1,-1-1 1,1 0-1,0-1 1,-1-2-1,1 0 0,-1 0 1,0-2-1,-1 0 1,0-1-1,0-1 1,0-1-1,-1 0 1,0-1-1,0-1 1,17-16-1,12-22-3502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9848,'0'0'1944,"67"0"-1384,-41 6 0,4 0-160,0 0 0,4 0-88,3-4 8,3 2-128,6-2 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10752,'0'0'2592,"58"66"-2336,-43-56-152,7-2 16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9944,'0'0'2464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1 278 3208,'0'0'10544,"11"-9"-10178,79-67 676,-50 46-437,24-19 236,-50 37-470,1 1 0,31-17-1,-30 19-121,38-32 631,-54 41-869,0 0-1,1 0 0,-1 0 0,0 0 0,1 0 0,-1-1 0,0 1 0,0 0 0,1 0 0,-1 0 0,0 0 1,0 0-1,1 0 0,-1-1 0,0 1 0,0 0 0,0 0 0,1 0 0,-1-1 0,0 1 0,0 0 0,0 0 1,0-1-1,1 1 0,-1 0 0,0 0 0,0-1 0,0 1 0,0 0 0,0 0 0,0-1 0,0 1 0,0 0 1,0-1-1,0 1 0,0 0 0,0 0 0,0-1 0,0 1 0,0 0 0,0-1 0,0 1 0,0 0 0,0 0 1,0-1-1,0 1 0,-1 0 0,1 0 0,0-1 0,0 1 0,0 0 0,0 0 0,-1 0 0,1-1 0,0 1 1,0 0-1,-1 0 0,1-1 196,-19 2 225,16-1-408,0 1 0,0 0 0,0 0 0,0 0 0,1 0 0,-1 1 0,0-1 0,1 1 0,-1-1 0,-4 5 0,-25 25 84,22-21-66,-134 133 511,80-75 31,61-65-453,3-2 252,14 2-150,192 75 497,-189-72-641,0-1 0,0 0 0,0-1 0,1-1 0,32 2 0,-44-5-87,0-1 1,1 1-1,-1-1 1,0 0-1,-1-1 1,1 1-1,0-1 1,0 0 0,-1-1-1,1 1 1,-1-1-1,1-1 1,-1 1-1,0 0 1,-1-1-1,1 0 1,-1 0 0,1-1-1,-1 1 1,6-10-1,0 0-3059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12 421 6728,'0'0'7750,"9"-11"-7279,-2 1-360,2-3 52,0 1 0,1 1 0,1 0 0,18-16 1,-3 5 334,-1-1 1,-1 0-1,-2-2 1,0-1 0,-2 0-1,0-2 1,-2 0 0,15-33-1,-27 49 97,-1 0 1,7-24-1,-10 32-334,-2 9-68,-2 11-38,-3 0-114,-1 0 1,0 0-1,-1-1 0,-1 0 1,0 0-1,-13 16 0,2-5 16,-1-1 0,-32 30 0,37-42-27,-1 0-1,-1-2 1,-27 16 0,23-15 61,-36 27 0,57-39-84,-1 0-1,1 0 0,0 1 0,-1-1 1,1 0-1,-1 0 0,1 1 1,0-1-1,-1 0 0,1 0 1,0 1-1,0-1 0,-1 0 0,1 1 1,0-1-1,0 1 0,-1-1 1,1 0-1,0 1 0,0-1 1,0 1-1,0-1 0,0 0 0,-1 1 1,1-1-1,0 1 0,0-1 1,0 1-1,0-1 0,0 0 1,0 1-1,14 5 116,-8-4-116,83 23 194,-58-18-86,0 1-1,42 19 1,-25-4 63,34 15 111,-71-33-224,0-1 0,0-1-1,0 0 1,1-1-1,15 2 1,-24-4-48,1 0 0,-1 0 1,1 0-1,0-1 1,-1 1-1,1-1 1,-1 0-1,1 0 0,6-2 1,3-6-3344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94 5920,'0'0'10593,"11"3"-10273,-3 0-245,-3-1-26,1 0 0,-1-1 0,1 0 0,-1 0 0,1 0 0,0 0 0,0-1 0,-1 0 0,1 0 0,0-1-1,8-1 1,24-9 430,-1-2 0,-1-2-1,36-19 1,-62 29-365,2-2 172,0 2 0,17-6 0,-25 10-216,-1 0 0,1 0 0,0 0 0,0 1 0,0 0 0,0 0 0,0 0 0,0 0 0,-1 1 1,1-1-1,0 1 0,4 1 0,-8-2-68,1 0 12,-1 0 1,1 0-1,-1 0 0,1 0 1,-1 0-1,1 1 0,-1-1 1,1 0-1,-1 0 0,1 0 1,-1 0-1,1 1 0,-1-1 1,1 0-1,-1 0 0,0 1 1,1-1-1,-1 0 0,1 1 1,-1-1-1,0 0 0,1 1 1,-1-1-1,0 1 0,0-1 1,1 1-1,-1-1 0,0 1 1,0-1-1,0 0 0,1 1 1,-1-1-1,0 1 0,0-1 1,0 1-1,0-1 0,0 1 1,0-1-1,0 1 0,0-1 0,0 1 1,0-1-1,-1 2 0,1 0 38,0-1 5,-3-1-30,0 1 0,0-1 0,1 1 0,-1 0-1,0 0 1,0 0 0,1 1 0,-1-1 0,-3 2 0,-12 6 16,-34 6 24,0-2 1,0-2-1,-60 3 0,73-8-21,25-2 73,13-3 24,6 0 76,4-1-180,0 1 0,0 1 0,0 0 0,0 0 1,0 1-1,-1 0 0,1 1 0,-1-1 0,0 2 0,0-1 0,8 7 1,8 6 119,-2 1 0,25 24 1,-31-25-33,-1 1 0,0 0-1,-2 0 1,0 1 0,11 23 0,42 107 832,-64-146-904,-1 1 1,1 0-1,0 0 0,0-1 1,5 7-1,-7-10-48,0 1-1,1-1 1,-1 0 0,0 1-1,1-1 1,-1 0 0,1 1-1,-1-1 1,0 0 0,1 0-1,-1 0 1,1 1 0,-1-1 0,1 0-1,-1 0 1,1 0 0,-1 0-1,1 0 1,-1 0 0,1 0-1,-1 0 1,1 0 0,0 0-5,0-1 0,0 1 1,0-1-1,-1 1 0,1-1 1,0 1-1,0-1 0,-1 0 1,1 1-1,0-1 0,-1 0 1,1 0-1,-1 1 0,1-1 1,-1 0-1,1-1 0,19-36-171,-10 17-3104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1 302 3808,'0'0'6386,"5"-11"-5963,1 0-297,1-2 58,-1-1 1,0 1-1,6-20 0,26-79 1346,-10 36 180,-28 75-1644,1-1 0,-1 1 1,0 0-1,1 0 1,-1 0-1,1-1 1,0 1-1,-1 0 0,1 0 1,0 0-1,0 0 1,0 0-1,-1 0 0,3-1 1,-3 2-43,1 0 0,-1 0 0,1 0 0,-1 0 0,0 0-1,1 0 1,-1 0 0,1 0 0,-1 0 0,1 0 0,-1 0 0,0 0 0,1 0 0,-1 0 0,1 0 0,-1 0 0,0 1 0,1-1-1,-1 0 1,0 0 0,1 0 0,-1 1 0,0-1 0,1 0 0,-1 0 0,0 1 0,1-1 0,-1 1 0,4 4 99,-1 0 0,0 1 1,0-1-1,3 10 0,-2-7-104,6 18 257,11 47 0,-17-56-170,0 0 0,1-1 0,0 0 1,1 0-1,1 0 0,1-1 0,0 0 1,13 17-1,9-6 69,-17-16-2593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4120,'0'0'3006,"3"13"-2707,35 389 1676,-30-276-1297,-3-57-245,20 197 1694,-19-232-1447,0-31-2250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6728,'0'0'720,"0"11"-284,-4 176 2375,39 346 0,-34-525-2731,0 5 186,2 0 0,-1 1-1,9 22 1,-8-32-1953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3616,'0'0'5113,"13"2"-4682,-9-2-394,1 0 1,-1 0 0,1 1-1,-1 0 1,1 0-1,-1 0 1,0 1 0,1-1-1,-1 1 1,0 0 0,0 0-1,0 0 1,0 1-1,-1 0 1,1-1 0,-1 1-1,0 0 1,1 1 0,-1-1-1,0 1 1,-1-1-1,3 5 1,107 173 1578,2 20 569,-87-173-779,-26-27-910,5-14 581,-5 0-968,0 0 0,1 1 0,1-1 0,0 0 1,6-12-1,2-13 40,0 3-1,1 0 0,2 1 0,2 1 0,28-47 0,-30 63-79,5-8-15,-18 24-49,0-1 0,-1 1 0,1 0 0,-1 0 0,1 0 0,-1 0 0,0-1 0,1 1 1,-1 0-1,0 0 0,0 0 0,0-1 0,0 1 0,0 0 0,0 0 0,0-1 0,-1 1 0,1 0 0,0 0 0,-2-3 0,1 3 1,-1-1 0,0 1-1,0 0 1,0 0 0,-1-1 0,1 2-1,0-1 1,0 0 0,-1 0 0,-4 0 0,-2-2 3,-27-7 34,1 1 0,-72-7 0,-75 5 99,170 11-127,-36 0 69,46 0-84,0 1 0,0-1 0,-1 1-1,1-1 1,0 1 0,0 0 0,0-1-1,0 1 1,0 0 0,0 1 0,0-1-1,0 0 1,1 0 0,-1 1 0,0-1-1,1 1 1,-3 2 0,4-3-90,-1-1 0,1 1 0,0 0 0,0 0 0,-1-1 0,1 1 0,0 0 0,0 0 0,0-1 0,0 1 0,0 0 0,0-1 0,0 1 0,0 0 0,0 0 0,1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5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22 4216,'0'0'7208,"10"-3"-6870,-7 1-356,4-1 148,0 0 0,0 1 0,0 0 0,1 0 0,-1 0 0,0 1 0,1 0 0,-1 1 0,1-1 0,0 2 0,-1-1 0,1 1 0,8 1 0,-12 0-67,0-1 1,0 1 0,0 0 0,0 0-1,0 0 1,0 1 0,0-1 0,-1 1 0,1 0-1,-1 0 1,1 0 0,-1 1 0,-1-1-1,1 1 1,0-1 0,-1 1 0,1 0-1,-1 0 1,0 0 0,-1 0 0,1 1 0,-1-1-1,0 0 1,0 1 0,0-1 0,0 1-1,-1-1 1,0 1 0,0-1 0,0 1-1,-1 5 1,0 0 45,-1-1 1,0 1-1,-1-1 0,0 1 0,0-1 0,-1 0 1,0 0-1,0 0 0,-1-1 0,-1 0 0,1 0 0,-1 0 1,-11 11-1,9-13 10,1 0 0,-1 0-1,0-1 1,0 1 0,0-2 0,-1 0 0,0 0 0,-16 5 0,-3-2 228,-45 6 0,31-7-243,33-5-2510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4816,'0'0'5960,"12"-6"-5447,18-5-115,0 1 0,0 2 0,55-9 0,-47 12 274,72 2 0,-93 4-373,-1 0 1,1 2-1,0-1 1,-1 2-1,0 1 0,29 11 1,-41-15-404,-2 0 48,-1-1 1,1 1-1,0 0 0,-1 0 0,1-1 0,0 1 1,-1 0-1,1 0 0,-1 0 0,1 1 1,-1-1-1,0 0 0,1 0 0,-1 1 0,0-1 1,2 3-1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6824,'0'0'1881,"0"11"-1304,8 79 971,22 103 1,1 0 757,-29-180-1933,1 0-1,0 0 1,7 14 0,-4-10 541,-8-24-684,1 0-1,1 0 1,-1 1-1,1-1 1,1-8 0,-1-20-75,-19-183 417,12 163-345,-30-106 0,28 129-62,2 0 0,-4-36 1,11 66-153,0 0 1,0 0-1,0 0 1,0 0-1,0 0 1,0 0-1,1 0 1,-1 0-1,0 0 1,1 1-1,0-1 1,-1 0-1,1 0 1,0 0-1,0 1 1,0-1-1,0 0 1,0 1-1,0-1 1,1 1-1,-1-1 1,1 1-1,-1 0 1,1 0-1,-1 0 1,1-1-1,-1 1 1,1 0-1,0 1 1,0-1-1,-1 0 1,1 1-1,0-1 1,0 1-1,0-1 1,0 1-1,4 0 1,7-2 30,0 2 1,1 0 0,-1 1 0,18 2 0,-24-2-36,9 2 12,0-1 0,0 2-1,-1 0 1,18 7 0,-28-9-13,1 1 0,-1-1 0,0 1 0,0 0 1,0 0-1,-1 1 0,1-1 0,-1 1 1,0 0-1,0 0 0,0 0 0,0 1 0,-1 0 1,1-1-1,2 8 0,-5-8-3,0-1-1,0 1 1,0 0 0,-1 0 0,1 0-1,-1 0 1,0 0 0,0 1 0,-1-1-1,1 0 1,-1 0 0,0-1-1,-2 7 1,0 0 2,-1 0 0,-1 0 0,-9 17-1,-2-3 24,0-2 1,-2 0-1,-1-1 0,-42 36 0,59-56-21,1 0 0,-1 1 0,1-1 0,0 0 0,-1 0 0,1 1-1,0-1 1,0 1 0,0-1 0,0 1 0,-1 2 0,6 2 34,11-1-38,22-1-14,59-1 0,-71-3-10,0 0 0,0 1-1,0 2 1,-1 0 0,48 13-1,-70-15 24,-1 0-1,1-1 0,0 1 1,0 0-1,-1-1 0,1 1 1,0 0-1,-1 0 0,1 1 1,-1-1-1,1 0 0,-1 0 1,0 1-1,0-1 0,1 1 1,-1-1-1,0 1 0,0-1 1,0 1-1,-1 0 0,1 0 1,0-1-1,-1 1 1,1 0-1,-1 0 0,1 0 1,-1-1-1,0 1 0,0 0 1,0 0-1,0 0 0,0 0 1,0 0-1,-1 0 0,1-1 1,0 1-1,-1 0 0,0 0 1,-1 3-1,-2 3 20,0 0 1,0 0-1,-1 0 1,-1-1-1,1 0 0,-13 13 1,7-10 21,-1 0 0,0-1 1,0 0-1,-1-1 0,0 0 1,-27 12-1,-1-5 120,-46 11-1,-13 4-84,74-18-345,18-7-2448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512 1 4416,'0'0'6393,"-9"11"-6146,-65 74 265,-182 279 1702,209-291-1642,47-73-564,-22 32 577,1 0 0,2 1 0,2 1 0,-24 65 0,40-95-736,-3 11 686,4-15-601,0 1-1,0-1 0,0 0 1,0 1-1,0-1 0,0 0 1,0 1-1,0-1 0,0 0 1,0 1-1,0-1 0,0 0 1,0 0-1,0 1 0,0-1 1,0 0-1,0 1 0,1-1 1,-1 0-1,0 0 0,0 1 1,0-1-1,0 0 0,1 0 1,-1 1-1,0-1 0,0 0 1,1 0-1,-1 0 0,0 1 1,0-1-1,1 0 0,-1 0 1,0 0-1,1 0 1,-1 0-1,0 0 0,1 0 1,-1 0-1,0 0 0,0 0 1,1 0-1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6424,'0'0'6006,"10"8"-5707,-2 1-212,-3-4-43,-1 0 0,1-1 0,0 0 1,0 0-1,1 0 0,-1-1 0,1 1 1,0-1-1,-1-1 0,10 4 0,16 5 143,-1 2 0,-1 1 0,-1 2 0,0 0 0,-1 2 0,0 1 0,-2 1 0,30 29 0,3 4 119,-36-35-47,-1 1-1,-1 1 1,32 40 0,-50-58-203,0 1 0,-1 0 1,1-1-1,-1 1 0,1 0 0,-1 0 0,0 0 0,0 0 0,0 0 0,0 0 0,0 5 0,-5-10-20,1 0 0,-1 0 0,1-1 0,0 1 0,0-1-1,-5-5 1,-4-6-2224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1068 158 4616,'0'0'1865,"-10"3"-1449,-22 4 42,-1 0-1,1-2 1,-48 1 0,24-7 61,-65 2 413,101 1-685,-1 0 0,1 1 0,-37 12 1,-156 55 2366,196-64-2427,0 1-1,0 1 1,1 0-1,0 1 0,0 0 1,1 2-1,-23 20 1,-88 98 1019,88-87-748,32-34-400,0 0 0,0 0 1,1 1-1,0 0 0,1 0 0,0 0 0,1 0 0,-1 0 1,2 1-1,-1 0 0,-1 16 0,2 0 71,0 0 0,2 1 0,3 31-1,0-27 0,0 0 0,2-1 0,2 1 0,0-1-1,2 0 1,22 47 0,-28-72-80,1 0 1,0 0-1,0-1 0,0 1 1,1-1-1,-1 0 0,11 7 1,1 2 64,-8-7-65,0 0-1,1-1 1,0 0 0,0-1-1,0 0 1,0 0 0,1 0-1,10 1 1,85 13 321,-72-13-256,-11-3-55,-1-1 1,0 0 0,1-2 0,29-4 0,86-22 181,-107 20-196,-8 2-25,0 0 0,0-2 1,0-1-1,-1-1 0,0 0 0,-1-2 0,0 0 0,-1-1 0,22-18 0,51-50 183,-5-3 0,154-188-1,-223 249-167,-1-1 0,-2-1 0,0-1-1,-1 0 1,15-37 0,-26 54-26,0-1 0,-1 1-1,1-1 1,-2 0 0,1 1 0,-1-1 0,0 0-1,-1 0 1,0 0 0,-1 0 0,0 0 0,0 1 0,0-1-1,-2 0 1,1 1 0,-1-1 0,0 1 0,0 0 0,-1 0-1,0 0 1,-8-10 0,-6-4 28,-1 1 0,-2 0 0,0 2 1,-1 0-1,-1 2 0,0 0 0,-1 2 0,-1 0 0,-50-20 0,62 30 3,0 1-1,-1 0 1,1 1-1,-1 0 1,0 1-1,-19 0 1,8 1 15,1 2-1,-42 7 1,57-6-58,-1 0 0,1 1 0,0 0 0,0 0 1,0 1-1,0 0 0,1 1 0,0 0 0,0 0 0,0 0 0,0 1 0,1 1 1,0-1-1,-8 10 0,4-1-48,0 0 0,1 1 0,0 0 0,1 1 0,1 0 1,-8 25-1,-20 82-427,26-80-2454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11 163 6128,'0'0'8745,"3"10"-8305,152 474 2208,-134-443-2226,-5-10 313,-20-46-333,0 0 1,-1-18-1,-7-29-217,-18-47 248,-6 1 1,-53-113-1,84 208-332,0 0 0,1 0 0,1 0 0,1 0-1,-2-15 1,2 17 19,2 9-99,0 1 0,0-1 0,0 0 0,0 1-1,0-1 1,0 0 0,0 0 0,1 1 0,-1-1-1,1 1 1,-1-1 0,1 0 0,-1 1 0,1-1-1,0 1 1,0-1 0,0 1 0,0-1 0,0 1-1,2-3 1,0 2 6,0 0 0,0 0 1,0 0-1,1 0 0,-1 0 0,1 1 0,-1-1 0,1 1 0,4-1 0,4-1 27,1 1-1,0 0 0,0 1 1,19 1-1,-10 1 2,-1 1 0,0 1 0,0 1 0,0 1 0,-1 1 0,36 14 0,-49-17-35,0 1 1,1 0 0,-1 1 0,-1 0 0,1 0 0,-1 0 0,1 1-1,9 12 1,-13-13-6,0 0 0,0-1-1,0 1 1,-1 1-1,1-1 1,-1 0 0,-1 1-1,1-1 1,-1 1 0,0-1-1,0 1 1,0-1 0,-1 1-1,0 8 1,-1-4 8,-1 0 0,1 0-1,-2 0 1,1 0 0,-1 0 0,-1-1 0,-6 14 0,-4 3 60,-22 29 1,-9 17 175,44-72-253,1 1 0,-1-1 0,1 1 0,0-1 0,-1 1 0,1 0 0,0-1-1,-1 1 1,1 0 0,0 0 0,0-1 0,0 1 0,0 0 0,0-1 0,0 1 0,0 0-1,0 0 1,0-1 0,0 1 0,0 0 0,0 0 0,0-1 0,0 1 0,1 0 0,-1-1 0,0 1-1,1 0 1,-1-1 0,0 1 0,1-1 0,-1 1 0,1 0 0,-1-1 0,1 1 0,-1-1 0,1 1-1,0-1 1,0 1 0,3 1 4,-1-1 0,1 1 0,0-1 0,0 0-1,8 1 1,-1 1 4,19 4 21,-7-3-24,1 2-1,-1 1 1,-1 0-1,1 2 1,23 12 0,-43-19-6,0 0 0,0 1 0,-1-1 0,1 0 0,-1 1 0,1 0 0,-1-1 0,0 1 0,0 0 0,0 0 0,0 0 0,0 1 0,-1-1 0,0 0 0,1 1 0,-1-1 0,0 1 0,-1-1 0,1 1 0,-1-1 0,1 1 0,-1 0 0,0-1 0,-1 1 0,1-1 0,-2 6 0,1 0 12,-1-1-1,-1 0 0,0 1 1,0-1-1,-1 0 1,0-1-1,0 1 0,-1-1 1,1 0-1,-7 7 1,-3 2 25,-1-1 0,0-1 1,-1-1-1,0 0 0,-1-1 0,-1-1 1,0 0-1,-22 9 0,6-7 42,0 0 0,-1-3 0,-64 12 0,79-18-80,5-1-6,-1 0-1,-16 0 1,29-3-18,0 0 0,0 0 0,0 0 0,0 0 0,0-1-1,0 1 1,0-1 0,0 0 0,0 0 0,0 0 0,0 0 0,0 0 0,0-1 0,1 0 0,-1 1 0,-3-4 0,6 5-81,0 0 1,-1-1 0,1 1-1,0-1 1,0 1 0,-1-1-1,1 1 1,0-1 0,0 1 0,0-1-1,0 1 1,0-1 0,-1 1-1,1-1 1,0 1 0,0-1-1,0 1 1,1-1 0,-1 1-1,0-1 1,0 1 0,0-1 0,0 0-1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5720,'0'0'1878,"12"-3"-1282,699-108 3444,-648 100-3597,65-19 0,-15 3-1895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5224,'0'0'9053,"15"-4"-8586,145-45 759,-117 38-535,53-7 1,-94 18-656,-1 0-1,0 0 1,1-1 0,-1 1 0,1 0 0,-1 1 0,1-1 0,-1 0-1,1 0 1,-1 1 0,0-1 0,1 0 0,-1 1 0,0 0 0,1-1-1,-1 1 1,0 0 0,0-1 0,3 3 0,-4-2-16,1 0 0,-1 0 0,1 0 0,-1 0 0,1 0 0,-1 0 0,1 0 0,-1 0 0,0 0 0,0 0 0,0 0 0,1 0 0,-1 0 0,0 0 0,0 0 0,-1 1 0,1-1 0,0 0 0,0 0 0,0 0 0,-1 0 0,1 0 0,0 0 0,-1 0 0,1 0 0,-1 0 0,-1 2 0,-60 106 445,-63 122 243,107-193-579,10-26-62,2 1 0,0 0 0,0 0 0,1 0 0,1 1 0,0 0 0,1-1 0,-2 23 0,5-36-63,0 0 0,0 1 0,0-1 0,0 0-1,1 0 1,-1 1 0,0-1 0,0 0 0,0 0-1,0 1 1,1-1 0,-1 0 0,0 0 0,0 0-1,0 1 1,1-1 0,-1 0 0,0 0 0,0 0-1,0 0 1,1 0 0,-1 1 0,0-1 0,1 0-1,-1 0 1,0 0 0,0 0 0,1 0 0,-1 0-1,0 0 1,0 0 0,1 0 0,-1 0 0,17-1 52,15-7 0,27-9 35,110-35 152,-158 48-272,1-1 1,-1 0-1,0 0 0,0-1 0,-1-1 0,0 1 0,0-2 0,0 0 0,-1 0 0,0 0 0,-1-1 0,11-14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0 289 10248,'0'0'1448,"77"-67"-1168,-35 37-32,3-4 0,11 4 8,3 1-8,-11 5-8,-4 2 16,-3 6-72,-11 4 8,-10 0-128,-6 0 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1 351 8640,'0'0'2040,"6"-10"-1430,7-12-199,-2-1 0,0 0 0,-2-1 0,0 1 0,7-39 0,-10 21 179,-5 29-327,1 1 0,-1-1 0,2 1 0,0-1 0,0 1 0,1 0 0,7-15 0,-10 25-224,-1 0 0,1 0 0,-1 0 0,1 0 0,0 0 0,0 0 0,-1 0 0,1 0 0,0 1 0,0-1 0,0 0 0,0 0 0,0 1 0,0-1 0,0 1 0,0-1 0,0 1-1,0-1 1,1 1 0,-1 0 0,0-1 0,0 1 0,1 0 0,0 0 0,0 0 0,-1 1 0,1-1 0,0 1 0,-1-1 0,1 1 0,-1 0 0,1 0 0,-1-1 0,0 1 0,1 0 0,-1 0 0,0 1 0,3 1 0,3 6 90,0 0-1,0 1 1,10 19-1,-13-22-86,43 81 343,37 60 189,-72-132-541,0 0-1,0 0 1,2-1-1,0-1 1,0 0-1,25 17 1,-12-12-2535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5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8032,'0'0'1354,"-6"18"-884,-83 234 1476,80-226-1578,-2-1 1,-1 0-1,-2-1 0,0-1 0,-1 0 0,-31 37 1,29-39-1541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4416,'0'0'2864,"14"12"-2490,-1-1-298,-1 0 0,0 1 0,-1 0 0,-1 1 0,0 1 0,0-1 0,-1 1 0,9 23 0,92 274 957,-25 7-186,-34-117-279,0 2 180,30 103 712,-74-285-1657,1-1 0,1 0 0,18 30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7:56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8136,'0'0'424,"33"71"-208,-3 4 8,12 21 352,0 25 0,-3 16-48,1 4 8,2-2-32,1-6 8,-1 0-96,-4-10 0,-1-16-176,-1-20-8,-6-21-184,-6-13 16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9:5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3408,'0'0'10533,"-3"11"-10354,-64 281 673,42-173-568,-23 127 445,40-186-183,8-45-97,7-25-163,7-22-2149,-13 31 1220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9:5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6328,'0'0'2729,"10"-3"-2306,107-46 865,-86 37-846,-1 0 0,1 3 0,1 0 1,0 2-1,35-4 0,-37 8 18,-1 2 1,47 3-1,-27 4 635,-49-6-654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9:5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4312,'0'0'7234,"10"2"-6851,-3 0-309,0 0 1,0-1-1,0 0 1,1 0-1,-1 0 0,0-1 1,0 0-1,1-1 1,8-1-1,104-19 1318,-112 19-1226,0 1 1,0 0-1,0 1 1,0-1-1,11 2 1,-16 0-70,1-1-1,0 1 1,0 0-1,-1-1 1,1 2 0,0-1-1,-1 0 1,1 1 0,-1-1-1,0 1 1,1 0 0,-1 0-1,3 3 1,6 3-1758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9:5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4512,'0'0'6142,"12"-5"-5827,-6 3-269,14-6 179,-1 1-1,1 1 1,23-4-1,-27 8-68,-9 0 60,0 1 1,-1 0-1,1 1 0,0 0 1,12 1-1,-17-1-161,1 1 0,-1-1 0,0 1 0,0 0 0,0 0 0,0 0 0,0 0 1,0 1-1,0-1 0,0 0 0,0 1 0,0-1 0,-1 1 0,1 0 0,0 0 0,-1-1 0,0 1 0,1 0 0,-1 0 0,0 0 0,1 3 0,4 11 280,0 0 0,5 30 0,-1-8 22,-7-24-245,1-1 0,0 0 1,0 0-1,2 0 1,0 0-1,0-1 1,1 0-1,0 0 1,1-1-1,12 13 1,-14-18-246,-3-2 215,0-1 1,0 0-1,0 0 1,1-1-1,-1 1 1,6 2-1,-7-4-356,0 0 0,1 0 0,-1-1 0,0 1 0,1-1 0,-1 1-1,1-1 1,3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9:5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7328,'0'0'488,"-11"8"-243,-70 41 242,-111 75 1151,172-109-1242,-29 28-1,42-36-241,0 1 0,1 0 0,0 0 0,0 0 0,1 1-1,-8 15 1,12-21-193,0 0-1,0 0 1,1 0 0,-1 1-1,0-1 1,1 0-1,0 0 1,0 1-1,0-1 1,0 0-1,1 0 1,-1 1 0,1-1-1,0 0 1,0 0-1,0 0 1,0 0-1,3 5 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9:5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3912,'0'0'7336,"11"3"-7095,2 2-157,-8-3-53,0 0 0,0 0 0,0-1 0,0 1 0,1-1 0,-1-1 0,0 1 0,0-1 0,1 0 0,-1 0 0,7-1 0,-6 0 21,61-8 586,1 4-1,82 2 1,-59 15 1324,-91-16-3850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9:5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5120,'0'0'6782,"10"0"-6450,18-2-117,-8 0 102,1 1 1,-1 1 0,1 0 0,-1 2 0,0 0 0,20 5 0,-21 0-84,39 10 601,-53-16-765,0 0 0,0 0-1,1-1 1,-1 0 0,0 0 0,1 0-1,-1-1 1,0 0 0,6-1 0,-1 0-2098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19:5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4912,'0'0'8146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5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1183 4120,'0'0'4793,"-2"-13"-4437,-14-111 1034,5-1 0,6-179-1,13 257 450,1 100-1288,-15 185-173,1-137-286,-15 101 100,14-169-143,-1-1 1,-2 0-1,-1-1 0,-14 32 1,-13-3 131,36-57-163,-1 0 0,1 0-1,-1-1 1,0 1 0,0 0 0,0-1 0,0 0-1,0 1 1,0-1 0,-1 0 0,1 0-1,-1 0 1,1-1 0,-5 3 0,6-4-13,1 0 1,0 1-1,0-1 1,0 0-1,-1 0 1,1 0-1,0 0 1,0 0 0,0 0-1,-1 0 1,1 0-1,0 0 1,0 0-1,0 0 1,-1 0-1,1 0 1,0 0-1,0 0 1,0 0-1,-1 0 1,1-1-1,0 1 1,0 0-1,0 0 1,0 0-1,-1 0 1,1 0 0,0 0-1,0-1 1,0 1-1,0 0 1,0 0-1,-1 0 1,1 0-1,0 0 1,0-1-1,0 1 1,0 0-1,0 0 1,0-1-1,1-10 157,9-10-57,5 4-83,0 0 0,1 0-1,0 2 1,36-27 0,-16 14 0,151-118 66,-70 63-30,19-15 66,-84 58-46,-39 31-31,-1 1-1,0-2 1,-1 0-1,0 0 1,0-1-1,-1 0 1,-1-1-1,0 0 1,10-17-1,-18 26 7,9-18 174,-7 13 46,-6 6 226,2 3-485,0 0 0,0 0 1,0 1-1,-1-1 0,1 1 0,0-1 0,1 1 0,-1-1 0,0 1 1,0-1-1,1 1 0,-1 0 0,1 0 0,-1 2 0,-3 6 17,-11 25 56,-16 52 1,27-74-74,1 0 1,0 0-1,1 0 1,1 1-1,0-1 0,1 1 1,2 22-1,-2-34-11,0-1 0,0 1 0,1 0-1,-1-1 1,1 1 0,-1 0-1,1-1 1,-1 1 0,1-1 0,0 1-1,0-1 1,0 1 0,0-1-1,0 0 1,0 1 0,0-1 0,0 0-1,3 2 1,-3-2-1,1-1-1,-1 1 1,1-1 0,-1 1-1,1-1 1,-1 0-1,1 0 1,-1 1 0,1-1-1,-1 0 1,1-1 0,-1 1-1,1 0 1,-1 0 0,1-1-1,2 0 1,5-3 4,0 0-1,0-1 1,-1 0 0,0 0 0,9-8 0,-16 12-5,16-12 22,-2-1-1,0 0 0,-1-1 1,0-1-1,-1 0 0,-1-1 1,19-33-1,-29 47-16,-1-1 6,1 0 0,0 1 1,0 0-1,1-1 1,-1 1-1,1 0 0,0 0 1,0 0-1,6-4 0,-8 8-8,0 1-1,0 0 0,0 0 0,0 0 0,0-1 1,-1 1-1,1 0 0,0 0 0,-1 0 1,0 0-1,1 5 0,0 0-4,1 15 15,2 0 0,0-1 0,1 0 0,1 0-1,1 0 1,16 32 0,-22-50-13,1 0-1,0-1 1,-1 1-1,1-1 1,0 0 0,0 1-1,1-1 1,-1 0-1,0 0 1,1 0 0,-1-1-1,1 1 1,-1 0-1,1-1 1,0 0-1,0 0 1,0 0 0,0 0-1,0 0 1,0 0-1,0-1 1,0 1 0,0-1-1,0 0 1,0 0-1,0 0 1,0 0 0,0-1-1,0 1 1,0-1-1,0 0 1,0 0 0,3-1-1,3-3 7,1 1-1,-1-1 1,0-1 0,0 0-1,-1 0 1,0 0 0,0-1-1,11-13 1,6-11 31,-2-1 0,-1-1 0,33-68 0,-36 51 90,-19 50-127,0-1 0,0 1 0,0 0 0,0 0 0,0 0 0,0 0 1,0-1-1,0 1 0,0 0 0,1 0 0,-1 0 0,0 0 0,0 0 0,0-1 0,0 1 0,0 0 0,0 0 0,1 0 1,-1 0-1,0 0 0,0 0 0,0 0 0,0 0 0,1 0 0,-1-1 0,0 1 0,0 0 0,0 0 0,0 0 0,1 0 0,-1 0 1,0 0-1,0 0 0,0 0 0,1 0 0,-1 0 0,0 0 0,0 0 0,0 0 0,0 1 0,1-1 0,-1 0 0,0 0 0,0 0 1,0 0-1,0 0 0,0 0 0,1 0 0,-1 0 0,0 1 0,0-1 0,0 0 0,0 0 0,0 0 0,0 0 0,1 0 0,-1 1 1,0-1-1,0 0 0,0 0 0,0 0 0,0 0 0,0 1 0,0-1 0,0 0 0,0 0 0,0 0 0,0 0 0,0 1 0,4 11 12,3 23-8,-2-1-1,-2 1 1,-1 0-1,-1 0 1,-2 1 0,-2-1-1,-1-1 1,-15 64-1,18-97-3,1-1 0,0 0 0,0 1-1,0-1 1,0 0 0,0 1-1,0-1 1,0 1 0,-1-1 0,1 0-1,0 1 1,0-1 0,-1 0-1,1 1 1,0-1 0,0 0 0,-1 0-1,1 1 1,0-1 0,-1 0-1,1 0 1,0 1 0,-1-1 0,1 0-1,-1 0 1,1 0 0,0 0-1,-1 0 1,1 1 0,0-1 0,-1 0-1,0 0 1,-12-8 60,-7-17 40,16 15-79,0 1 1,1-1 0,0 0 0,-3-16 0,6 23-16,-1 0 0,1 0 0,0 0 0,0 0 0,0 0 0,0 0 1,0 0-1,1 1 0,-1-1 0,1 0 0,0 0 0,0 0 0,0 0 1,0 1-1,0-1 0,1 0 0,-1 1 0,1-1 0,-1 1 1,4-4-1,-2 3-3,0 0 0,0 1 0,0-1 1,0 1-1,0-1 0,1 1 0,-1 0 0,1 0 1,0 1-1,-1-1 0,1 1 0,0 0 0,0 0 1,0 0-1,-1 0 0,1 0 0,0 1 0,7 0 1,11 0-17,23 1-40,1-2-1,71-12 0,-97 8 34,0-1-1,0-1 0,-1-1 0,0 0 1,-1-1-1,26-18 0,-17 9 9,-2-2 0,-1 0 0,33-35 0,-35 29 36,-2-1 1,0 0-1,-2-1 1,-1-1 0,-1-1-1,-1-1 1,18-58-1,-22 55 0,-2-1-1,-1 0 0,-2-1 0,-2 0 1,-1 0-1,-2 0 0,-3-41 0,-1 54 6,0 0 0,-7-26 0,8 43-8,1 0 0,-1 0 0,-1 0 0,1 0-1,-1 1 1,0-1 0,0 1 0,-1 0 0,1 0 0,-1 0 0,0 0 0,-1 0-1,-5-4 1,9 9-19,1-1 0,-1 1 0,1 0 0,-1-1 0,1 1-1,-1 0 1,1 0 0,-1 0 0,1-1 0,-1 1 0,1 0 0,-1 0-1,0 0 1,1 0 0,-1 0 0,1 0 0,-1 0 0,0 0-1,1 0 1,-1 0 0,1 0 0,-1 1 0,1-1 0,-1 0 0,1 0-1,-1 0 1,1 1 0,-1-1 0,1 0 0,-1 1 0,1-1 0,-1 0-1,1 1 1,-1-1 0,1 1 0,0-1 0,-1 1 0,1-1 0,-1 1-1,-11 26 60,10-22-55,-10 32 8,2 0-1,1 1 1,2 0 0,2 0 0,-1 40-1,10 198 14,-3-241-25,10 95 5,0 29-26,-8-127 0,0 0 0,9 33 0,2 19-16,-14-82 39,1 1-1,-1 0 0,1-1 1,-1 1-1,1-1 1,0 1-1,0-1 0,0 1 1,0-1-1,0 1 1,1-1-1,-1 0 0,3 3 1,-4-5-5,1-1 0,-1 1 1,1 0-1,-1 0 1,1 0-1,-1 0 0,1-1 1,-1 1-1,0 0 0,1-1 1,-1 1-1,1 0 1,-1-1-1,0 1 0,1 0 1,-1-1-1,0 1 1,1-1-1,-1 1 0,0-1 1,0 1-1,1 0 0,-1-1 1,0 1-1,0-1 1,0 0-1,8-18-49,-7 18 44,4-14-86,-1-2 1,0 1-1,-1 0 1,-1-1 0,0 1-1,-1-20 1,-4-16-3119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0:22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8872,'0'0'3681,"6"11"-3553,44 85 692,-37-72-697,0 0 0,1-1 1,2 0-1,0-1 0,1-1 1,1-1-1,1 0 0,1-2 0,0 0 1,32 21-1,17 11 189,93 88-1,-51-40-31,-82-72-217,-2 2 1,0 0 0,-2 2 0,-2 1 0,0 1-1,31 61 1,54 83 206,-88-149-183,1-1 1,1 0-1,2-2 0,29 24 1,-23-23 40,50 38 326,-75-60-407,-1 0 0,0 0 0,1 0 0,-2 1 0,1 0 0,0 0 0,-1 0 0,1 0 0,-1 0 0,-1 1 0,1-1 0,0 1 0,-1 0 0,0 0 0,1 5 0,2 30-2257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0:23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0 5920,'0'0'3422,"-9"7"-2934,-3 2-285,0 1-1,1 0 1,0 1-1,1 0 1,0 1-1,-13 20 1,17-22-48,1 0-1,0 1 1,1 0 0,0 0 0,1 0 0,0 0 0,1 0 0,0 1 0,0-1-1,1 23 1,1-28-98,1 0 0,0 0-1,0 0 1,0 0 0,1 0 0,0 0-1,0 0 1,0-1 0,1 1-1,-1-1 1,1 0 0,1 1 0,-1-1-1,1 0 1,0-1 0,0 1-1,0-1 1,1 0 0,0 0-1,-1 0 1,2-1 0,7 5 0,-5-3 5,1-1 1,0-1 0,0 0 0,0 0 0,1-1 0,-1 0 0,0 0-1,1-1 1,0 0 0,-1-1 0,1 0 0,-1 0 0,1-1-1,0-1 1,-1 0 0,0 0 0,13-4 0,-14 3 0,-1-1 1,1 1 0,-1-1-1,0 0 1,0-1-1,0 0 1,-1 0 0,1 0-1,-1-1 1,0 0-1,-1 0 1,0-1-1,0 1 1,0-1 0,-1 0-1,0-1 1,0 1-1,0-1 1,-1 1 0,3-12-1,-3 7 40,0-1 0,-1 0-1,0 0 1,-1-1 0,0 1 0,-1 0-1,-1 0 1,-3-19 0,3 27-65,0 1 1,0-1 0,0 1-1,-1-1 1,0 1 0,0 0-1,0 0 1,-1 0 0,1 0-1,-1 0 1,0 0-1,0 1 1,0-1 0,0 1-1,-1 0 1,1 0 0,-1 0-1,0 0 1,0 1 0,0-1-1,0 1 1,0 0 0,-1 1-1,1-1 1,-1 1-1,-8-2 1,3 1 4,1 1-1,0 1 1,0 0-1,-1 0 1,1 1-1,0 0 1,0 0-1,0 1 1,0 1-1,-11 3 1,-6 5-2,2 0 0,-28 18 0,51-28-46,0-1 1,0 1-1,0-1 1,0 1-1,0 0 1,1-1-1,-1 1 1,0 0 0,0 0-1,1-1 1,-1 1-1,0 0 1,0 2-1,0 4-2546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0:2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38 4008,'0'0'6705,"-12"-6"-6469,-38-21-9,47 26-201,0 0 1,0 1 0,0-1-1,0 1 1,0-1 0,0 1-1,0 0 1,0 0 0,0 0-1,0 0 1,0 1 0,0-1-1,1 1 1,-1 0 0,0 0-1,0 0 1,-4 2 0,-7 2 95,5-3-67,1 1 0,0 0 0,-1 1 0,1-1 0,1 1 0,-1 1-1,1 0 1,-1 0 0,1 0 0,1 1 0,-8 7 0,1 2 30,1 0 1,1 1-1,0 0 0,-8 18 1,16-28-69,0 0 0,1 0 0,0 0 0,0 0 0,1 1 0,0-1 0,0 1 0,0-1 0,1 1 0,0-1 0,0 1 0,1-1 0,-1 1 0,3 6 0,-1-5 10,0 0 1,0 0 0,1-1-1,0 1 1,1-1 0,-1 0 0,1 0-1,1 0 1,-1 0 0,12 11 0,-13-14-4,1-1 1,-1-1-1,1 1 1,-1 0-1,1-1 0,0 0 1,0 0-1,0 0 1,0 0-1,0-1 1,0 0-1,1 1 1,-1-2-1,0 1 1,1 0-1,-1-1 1,1 0-1,-1 0 1,1 0-1,-1 0 1,1-1-1,-1 0 1,0 0-1,1 0 1,-1 0-1,5-3 1,-3 1 29,1 0 1,-1-1 0,0 0 0,0 0-1,0 0 1,0-1 0,-1 1 0,0-2-1,0 1 1,0 0 0,-1-1 0,1 0 0,-1 0-1,-1 0 1,6-11 0,51-151 1125,-52 147-879,-7 17-223,1-1-1,0 1 1,-1-1-1,0 0 1,0 1-1,1-7 1,16-2 288,-20 62 162,-20 321-77,-10 95 9,24-403-134,-1 86 0,11-140 294,0-20-3237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0:3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4912,'0'0'10744,"4"10"-10631,27 83 242,28 146 0,-45-174-206,0-4-3,33 165 546,-41-177-117,-6-49-485,-6-7 213,-22-87 84,14 40-251,4 19-62,-67-262 445,61 172-295,14 107-179,1 15-38,1 0 0,-1 0 1,1 0-1,0 0 0,-1 0 1,2 0-1,-1 0 0,0 0 1,0 0-1,1 0 0,0 0 1,-1 0-1,1 1 0,0-1 1,1 0-1,-1 0 0,0 1 1,1-1-1,0 1 0,-1-1 1,1 1-1,4-4 0,1-1 17,2-1 0,-1 1 0,1 1 0,0 0 0,0 0 0,1 1 0,0 0 0,0 1 0,0 0 0,0 0 0,1 1-1,-1 1 1,1 0 0,0 0 0,0 1 0,0 0 0,17 2 0,-20 0-10,0 0 0,-1 1 0,1 1-1,-1-1 1,1 1 0,-1 0 0,0 1 0,0 0-1,0 0 1,-1 1 0,1-1 0,-1 1 0,0 1 0,6 6-1,-9-8-8,0-1 0,0 1-1,0 0 1,0-1-1,-1 1 1,0 1-1,0-1 1,0 0-1,0 0 1,-1 1-1,0-1 1,0 1-1,0-1 1,0 1-1,0-1 1,-1 1 0,0 0-1,0-1 1,-1 1-1,1 0 1,-1-1-1,0 1 1,0-1-1,0 1 1,-3 5-1,-5 8 5,0 0 0,-2-1-1,0 0 1,-1 0-1,0-1 1,-2-1 0,1 0-1,-28 22 1,35-33 8,1 1 1,0-1 0,0 1-1,0 1 1,0-1 0,1 0 0,0 1-1,0 0 1,0 0 0,-3 10-1,6-14-12,1 0-1,0 0 0,-1 0 1,1 0-1,0 0 1,0 0-1,1 0 0,-1 0 1,0 0-1,1 0 0,-1 0 1,1 0-1,-1 0 1,1 0-1,2 3 0,19 24 11,-6-10-10,-8-9-4,0-1 1,0 0 0,18 14 0,-14-13-2,-2 0 0,13 14-1,-1 2 23,-11-14 3,0 1 0,13 22 1,-23-34-25,0 0 1,-1 1 0,1-1-1,-1 0 1,0 0 0,1 0 0,-1 0-1,0 0 1,0 1 0,0-1-1,0 0 1,0 0 0,0 0-1,0 1 1,0-1 0,0 0-1,-1 0 1,1 0 0,0 0 0,-1 1-1,0 0 1,-1 1-1,1 0 0,-1-1 0,0 1 0,0-1 1,0 0-1,-1 0 0,1 0 0,-4 3 0,-1 0-1,-1-1 0,0 1 0,0-1 0,0-1 0,-10 4-1,-11 0 23,-50 5 0,28-6 8,50-6-37,0 0 0,0 0 0,1 0 0,-1 0 0,0 1 0,0-1 0,0 0 0,0 0 0,0 1-1,0-1 1,0 1 0,0-1 0,1 0 0,-1 1 0,0 0 0,0-1 0,0 1 0,1-1 0,-1 1 0,0 0 0,1 0 0,-1-1 0,1 1 0,-1 0 0,0 1 0,0 9-2916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0:3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5416,'0'0'9962,"13"0"-9699,-5 0-217,11 0 129,0 0 0,0 2 0,24 4 1,-23-2 44,-12-2-97,1-1-1,-1 1 1,0 1-1,0 0 1,0 0 0,-1 1-1,10 4 1,-15-6-68,0-1 0,1 1 0,-1 0 1,0-1-1,0 1 0,1 0 0,-2 0 0,1 0 1,0 1-1,3 4 0,-5-5-31,1 0 0,-1 0 0,1 1 1,-1-1-1,0 0 0,0 0 0,0 1 0,0-1 0,0 0 0,-1 0 1,1 0-1,-1 1 0,1-1 0,-3 4 0,-1 5 27,-1 0 0,0 0 0,-1 0 0,0-1 0,-13 17 0,-44 44 89,34-41-66,-50 76 103,73-99-173,-2 3 146,8-9-144,1-1 0,-1 1 1,0-1-1,1 0 0,-1 1 1,1-1-1,-1 1 0,0-1 1,1 0-1,-1 1 0,1-1 1,-1 0-1,1 1 0,-1-1 1,1 0-1,-1 0 0,1 0 1,0 0-1,-1 1 0,1-1 1,-1 0-1,1 0 0,0 0 1,10 1 45,-1 0 0,1 0 0,0-1 0,0 0 0,-1-1 0,16-3 0,6 0 53,182-2 1077,-193 6-923,-14 1-212,-2-1-210,-4-5-3246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0:3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10040,'0'0'1089,"10"-3"-769,56-17 494,0 2 1,1 4-1,102-9 0,-143 22-249,0 1-1,-1 1 0,1 2 1,-1 0-1,0 2 0,40 12 1,-53-8-2688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0:5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4720,'0'0'8798,"10"-8"-8618,-1 0-125,-5 4-29,1 0 0,-1 1 1,1-1-1,0 1 0,0 0 1,0 0-1,0 0 0,0 1 1,1 0-1,-1 0 1,10-2-1,53-7 493,1 2 1,103 1 0,-109 14 286,-39-3-19,-1 0-2934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0:5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4120,'0'0'8318,"4"-10"-7963,-1 4-262,0-1-1,1 0 1,-1 1-1,1 0 1,0 0 0,1 0-1,0 0 1,0 1-1,0 0 1,11-9 0,-11 10 22,-1 1 1,1 0-1,0 0 1,0 1-1,1-1 1,-1 1-1,7-2 1,-11 4-88,1 0 0,-1-1 0,0 1 0,1 0 0,-1 0 0,0 0 0,1 0 0,-1 0 0,0 0 0,1 1 0,-1-1 0,0 0 0,1 1 0,-1-1 0,0 1 0,0-1 0,1 1 0,-1 0 0,0-1 0,0 1 0,0 0 0,0 0 1,0 0-1,0 0 0,0 0 0,0 0 0,0 0 0,-1 0 0,1 0 0,0 0 0,0 1 0,-1-1 0,1 0 0,-1 0 0,0 1 0,1 1 0,2 8 41,-1 0 1,0 0-1,-1 0 1,0 0 0,-1 0-1,-2 21 1,-14 70 120,12-82-135,1-4-25,-3 9 36,2 0 0,-2 42 0,6-60-53,1 1 0,-1-1 0,1 0 0,0 0 0,0 0 0,1 0 1,0-1-1,1 1 0,-1 0 0,1-1 0,0 1 0,1-1 0,0 0 0,6 8 0,-10-13-7,1-1 0,0 1 0,0 0 1,0 0-1,0 0 0,-1-1 0,1 1 0,0 0 0,0-1 1,1 1-1,-1-1 0,0 1 0,0-1 0,0 0 0,0 0 1,0 1-1,0-1 0,0 0 0,1 0 0,-1 0 1,0 0-1,2 0 0,-1-1 9,1 1 0,-1-1 0,1 0 0,-1 0 0,1 0 0,-1 0 0,0-1 0,1 1 0,2-3 0,5-5 47,-1 1 0,-1-1 0,11-13 0,-16 18-44,6-9 42,0 0-1,-1 0 0,-1-1 0,0 0 0,0 0 1,-2-1-1,0 0 0,0 0 0,3-25 0,-2-6 254,-2 1-1,-2-48 1,-3 79-201,1 13-79,-1-1 0,1 0 0,0 0 0,0 0 0,0 1 0,0-1 0,0 0 0,1 0 0,-1 1 0,1-4 0,0 4-26,0 1 1,-1-1-1,1 0 1,0 1-1,-1-1 1,1 1-1,0-1 1,0 1-1,0 0 1,-1-1-1,1 1 1,0 0-1,0-1 1,0 1-1,0 0 1,0 0-1,0 0 1,0 0-1,0 0 1,-1 0-1,1 0 1,0 0-1,0 0 1,0 0-1,0 0 1,1 1-1,11 2 19,0 1 0,-1 0 0,20 10-1,-6-2 21,-6-3-40,25 15 0,-44-22-67,0-1 0,-1 0 0,1 0 0,0 0 0,-1 0-1,1 0 1,-1 1 0,1-1 0,-1 0 0,1 0 0,-1 1-1,0-1 1,0 0 0,0 1 0,0-1 0,0 0 0,0 1 0,0-1-1,0 0 1,0 1 0,-1-1 0,1 0 0,-1 2 0,1-1-1178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0:5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7496,'0'0'4652,"10"-3"-4264,-2 0-393,8-2 295,0 1 0,0 0 0,0 1-1,23-1 1,-35 4-199,0 0 0,0 0 0,0 0 0,0 1 0,0 0-1,0-1 1,0 2 0,0-1 0,0 0 0,-1 1 0,6 2 0,-7-3-50,0 1-1,-1 0 1,1-1 0,0 1 0,0 0 0,-1 0 0,1 0 0,-1 0-1,0 0 1,0 0 0,0 0 0,0 0 0,0 1 0,0-1 0,0 0 0,-1 1-1,1-1 1,-1 1 0,1-1 0,-1 4 0,0 3 11,-1-1 0,0 1 1,0-1-1,0 1 0,-1-1 0,-1 0 1,1 0-1,-1 0 0,-6 11 0,-7 10 91,-21 30 1,1-2 76,15-22-70,14-24-43,0 0 0,1 0-1,0 0 1,1 1 0,0 0 0,-3 12-1,8-23-98,0-1-1,0 1 0,0-1 1,0 1-1,0 0 0,0-1 1,0 1-1,0-1 0,0 1 1,0 0-1,1-1 0,-1 1 0,0-1 1,0 1-1,1-1 0,-1 1 1,0 0-1,0-1 0,1 1 1,-1-1-1,1 0 0,-1 1 1,0-1-1,1 1 0,-1-1 1,1 1-1,19 7 113,28-3 52,-44-5-135,13 1 31,-8 0-7,0 0 0,0-1 0,0 0 0,1-1-1,-1 0 1,0 0 0,15-5 0,-15 3-111,8-1 285,-13-1-2824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0:5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9240,'0'0'978,"14"-7"-523,58-29 713,118-43 0,-158 71-512,1 1 0,0 1 1,0 2-1,59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5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10544,'0'0'914,"13"-9"-534,0-1-257,-5 3-51,0 1 0,1 1 0,-1-1 0,1 1 0,0 1 0,1-1 0,-1 2 0,14-5 0,1 3 108,-1 1 0,1 1-1,-1 2 1,1 0 0,0 1 0,24 3-1,-14 2 147,0 1-1,-1 2 1,52 18-1,3-2-1710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0:5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65 4616,'0'0'12009,"-5"16"-11732,0-3-223,1 0-1,1 0 1,0 1 0,0-1-1,1 1 1,1 0 0,1 0-1,0 17 1,9 33 178,-2-11 39,1 64 0,-8 241 1211,2-342-1272,-1-5 103,-4-21-11,-1-9-177,1-1 0,-1-26 0,-1-6 17,-24-84 264,18 96-183,2 1 1,-6-76-1,13 93-81,-6-31 0,-2-21 59,9 67-170,1-1 0,1 1 0,-1-1 0,1 1 0,0 0 0,1-1-1,4-12 1,-3 13-12,-1 0 1,1 1-1,0-1 0,0 1 0,1 0 0,0 0 0,0 0 0,1 0 0,0 1 0,-1-1 1,2 1-1,-1 0 0,1 1 0,-1-1 0,1 1 0,1 0 0,-1 1 0,0 0 0,1 0 1,11-4-1,4 0 11,1 1 1,0 0-1,0 2 1,40-2 0,-51 5-27,-1 1 0,0 1 0,0 0 0,0 1 0,0 0 0,0 0 0,0 1 0,0 1 0,-1 0 0,1 0 0,-1 1 0,11 7 0,-18-11-4,0 1 1,-1 1-1,1-1 1,0 0-1,-1 0 1,0 1-1,1 0 1,-1-1-1,0 1 1,0 0-1,-1 0 1,1 0-1,0 0 1,-1 0-1,0 1 1,0-1-1,1 7 1,-1-5-1,-1 0 0,0 1 0,0-1 0,-1 0 0,0 0 0,1 1 1,-2-1-1,1 0 0,-1 0 0,-3 7 0,-4 6 0,-1 0 0,-1-1 0,-1 0-1,-23 26 1,19-25 0,0-1 0,-1-1 0,-1 0 0,0-2 0,-1 0 0,-24 14 0,-42 27 31,85-55-28,-1 1 0,1-1-1,-1 0 1,1 0 0,-1 1 0,1-1 0,-1 1 0,1-1-1,0 0 1,-1 1 0,1-1 0,-1 1 0,1-1 0,0 1-1,0-1 1,-1 1 0,1-1 0,0 1 0,0-1 0,-1 1-1,1 0 1,0-1 0,0 1 0,0-1 0,0 1-1,0-1 1,0 1 0,0 0 0,0-1 0,0 1 0,0-1-1,0 1 1,1-1 0,-1 1 0,0 0 0,0-1 0,0 1-1,1-1 1,-1 1 0,0-1 0,1 1 0,-1-1 0,0 1-1,1-1 1,-1 0 0,1 1 0,27 16 61,-19-12-58,35 18 23,-33-19-32,-1 1 0,1 1 0,-1 0 0,0 0 0,-1 1 0,1 1 0,-1-1 0,-1 2 1,11 11-1,-12-11-2,0 1 1,-1 1 0,0-1-1,-1 1 1,0 0 0,-1 0 0,0 0-1,0 1 1,-2-1 0,1 1 0,-1 0-1,-1 0 1,0 0 0,-1-1-1,0 1 1,-1 0 0,0 0 0,-4 15-1,3-23 7,1 1 0,-1-1 0,-1 1 0,1-1-1,-1 0 1,1 0 0,-1 0 0,0 0 0,-1-1 0,1 1 0,-1-1-1,1 0 1,-1 0 0,0 0 0,0 0 0,0-1 0,-1 1-1,-6 2 1,-2 0 6,0 0 1,-1-1-1,1 0 0,-1-1 0,-16 1 0,-41-2 78,53-3-81,0 1 1,0 1-1,-33 6 0,37-4 165,10-3-775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0:5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6632,'0'0'10106,"-6"11"-9759,-7 17-57,1 0-1,2 0 1,1 1 0,1 1 0,-6 38-1,14-62-212,-1 0 1,2-1-1,-1 1 0,0-1 0,1 1 0,0-1 0,1 1 0,-1-1 0,5 10 0,-6-14-57,1 0 1,-1 0-1,1 0 1,0 0-1,-1 0 1,1 0-1,0 0 1,0 0-1,0 0 1,0 0-1,0 0 1,0 0-1,0 0 1,0-1-1,0 1 1,0 0-1,0-1 1,0 1-1,1-1 0,-1 0 1,0 1-1,0-1 1,1 0-1,-1 0 1,0 1-1,0-1 1,1 0-1,-1 0 1,0 0-1,1-1 1,-1 1-1,0 0 1,0 0-1,1-1 1,-1 1-1,0-1 1,0 1-1,0-1 1,0 0-1,1 1 0,-1-1 1,0 0-1,0 0 1,1-1-1,30-23 499,-1-1 0,53-59-1,-80 80-382,0 1 0,1-1 0,0 1 0,10-7-1,-15 11-115,1 0 0,0-1-1,-1 1 1,1 0 0,0-1-1,-1 1 1,1 0 0,0 0-1,0 0 1,-1 0 0,1-1-1,0 1 1,0 0 0,-1 0-1,1 1 1,0-1 0,0 0-1,-1 0 1,1 0 0,1 1-1,-2-1-6,1 1-1,0 0 1,0-1-1,-1 1 1,1 0-1,-1 0 0,1 0 1,0-1-1,-1 1 1,1 0-1,-1 0 1,0 0-1,1 0 1,-1 0-1,0 0 1,0 0-1,1 0 1,-1 0-1,0 1 1,0 15 27,-1 0 0,0 0 0,-1-1 0,-1 1 0,0-1 0,-9 24 0,4-17-17,-1 0 0,-1 0 0,-1-1 1,-1 0-1,-1-1 0,-1 0 1,-1-1-1,0-1 0,-2 0 0,-22 20 1,36-36-23,0 0 0,-1 0 0,0 0 0,1-1 0,-1 1 0,-5 1 1,8-3 3,0-1 1,0 1 0,0-1-1,-1 0 1,1 1 0,0-1-1,0 0 1,0 0 0,-1 0-1,1 0 1,0 0 0,0 0-1,0 0 1,-1-1 0,1 1-1,0 0 1,0-1 0,0 1-1,0-1 1,0 1 0,0-1-1,0 1 1,0-1 0,0 0-1,0 1 1,0-1 0,-1-1-1,2 1-2,-1 1 0,1-1 0,0 1-1,0-1 1,0 1 0,0-1 0,0 1 0,0-1-1,0 1 1,0-1 0,0 1 0,0-1 0,0 1-1,0-1 1,0 1 0,0-1 0,0 0 0,0 1-1,1-1 1,-1 1 0,0 0 0,0-1 0,1 1-1,-1-1 1,0 1 0,1-1 0,-1 1-1,0 0 1,1-1 0,14-14 17,-14 13-13,15-11 16,0 0-1,1 1 1,0 1-1,36-17 1,82-28 59,-111 47-53,-5 3 2,1 1 0,-1 0 0,1 2 0,-1 0 1,29 0-1,13 2-3383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04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1360 4416,'0'0'6106,"12"-5"-5867,-4 1-207,184-83 1016,344-223 740,9-5-296,-438 260-1102,255-139 1612,-298 157-1452,41-26 228,226-121 1098,-157 94-267,-168 87-1540,-5 3-35,0-1-1,0 1 1,0 0-1,0-1 1,0 1-1,0-1 1,0 0 0,0 1-1,0-1 1,0 0-1,0 1 1,-1-1-1,1 0 1,0 0 0,-1 0-1,1 1 1,1-3-1,-14 26-405,8-17-2694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05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0 6424,'0'0'1257,"-10"10"-856,7-7-399,-13 13 363,1 0 0,0 1 1,1 1-1,-20 35 0,31-49-239,0 1 0,1 0 1,0 1-1,1-1 0,-1 0 0,1 0 1,0 1-1,0-1 0,0 1 0,1-1 1,0 1-1,0 6 0,1-8-43,0 0 0,0-1-1,1 1 1,-1 0 0,1-1 0,0 1-1,0-1 1,0 0 0,0 1 0,1-1-1,-1 0 1,1 0 0,0-1 0,0 1-1,0-1 1,0 1 0,0-1 0,0 0 0,7 3-1,-2-1 54,1 0-1,-1-1 1,1 0-1,-1 0 0,1-1 1,0-1-1,0 1 1,0-1-1,0-1 0,0 1 1,0-2-1,12-1 1,-14 1-30,-1 0 1,1 0 0,-1-1-1,0 0 1,0 0-1,0-1 1,0 1 0,0-1-1,-1-1 1,1 1 0,-1-1-1,0 0 1,0 0 0,0-1-1,-1 1 1,1-1 0,-1 0-1,5-8 1,-7 9-40,0 0 0,-1 0 1,1 0-1,-1 0 0,0-1 0,0 1 0,0 0 1,-1-1-1,1 1 0,-1-1 0,0 1 1,0-1-1,-1 1 0,0 0 0,1-1 1,-1 1-1,-1 0 0,1-1 0,-1 1 1,1 0-1,-1 0 0,0 0 0,-1 0 1,1 1-1,-4-5 0,1 1 25,0 1-1,0 0 0,-1 0 1,0 0-1,0 1 1,0 0-1,-1 0 1,1 0-1,-1 1 1,-1 0-1,1 0 1,-15-5-1,17 8-215,-5-2 385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0:3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3 151 3504,'0'0'6908,"-1"-10"-6606,-1-29 5,2 37-264,0 0 0,0 0-1,1 0 1,-1 0 0,0 0 0,1 1-1,-1-1 1,1 0 0,0 0 0,-1 1 0,1-1-1,0 0 1,0 1 0,0-1 0,0 1-1,1-1 1,-1 1 0,0 0 0,1-1 0,-1 1-1,3-2 1,2-2 129,8-9 475,27-21 0,-40 34-615,0 0 1,0 0 0,1 0 0,-1 1 0,0-1 0,0 0 0,1 0 0,-1 1 0,0-1 0,1 1-1,-1-1 1,0 1 0,1 0 0,-1 0 0,1-1 0,-1 1 0,2 0 0,-2 1-12,0-1 1,0 0 0,0 1-1,-1-1 1,1 0 0,0 1-1,-1-1 1,1 1 0,0-1-1,-1 1 1,1 0 0,-1-1-1,1 1 1,-1 0-1,1-1 1,-1 1 0,1 0-1,-1-1 1,0 1 0,1 0-1,-1 1 1,2 5 52,-1 1 0,0-1 1,0 1-1,-1-1 0,0 9 0,0-9-83,-5 90 297,2-64-185,1-1 0,5 53 0,0-55-36,-3-20-46,1-1 0,-1 0-1,2 0 1,-1 0 0,1 0-1,1 0 1,0 0 0,0 0-1,0-1 1,9 15 0,-10-21-9,0 0 1,0 0 0,-1 0-1,1 0 1,0 0 0,0-1 0,1 1-1,-1-1 1,0 1 0,0-1-1,1 0 1,-1 0 0,1 0 0,-1 0-1,1 0 1,-1-1 0,1 1 0,0-1-1,-1 0 1,1 0 0,0 0-1,-1 0 1,1 0 0,0 0 0,-1-1-1,1 1 1,-1-1 0,1 0 0,-1 0-1,1 0 1,-1 0 0,1 0-1,-1 0 1,0-1 0,3-1 0,4-3 33,0-1 0,0 0 0,-1-1 0,0 0 0,0 0 1,12-18-1,-4 5 54,-2-1 1,-1 0-1,-1-1 0,0-1 1,-2 0-1,-1 0 1,-1-1-1,-1 0 0,5-30 1,-11 48-75,1-8 87,0-1 0,6-16-1,-7 28-82,1-1 0,0 1 0,0 0 0,0 0 0,0 0-1,1 0 1,-1 0 0,1 0 0,0 0 0,0 1 0,6-5-1,-5 6-16,-1 0 0,0 0 0,1 0-1,0 1 1,-1 0 0,1-1-1,0 2 1,0-1 0,0 0-1,5 0 1,0 1 14,0 0 0,-1 0-1,17 2 1,-7 2 18,1 0 0,-1 1 0,1 1 0,-2 1 0,1 0 0,21 13 0,-34-16 17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0:3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4512,'0'0'11233,"3"12"-11148,9 88 150,-11-96-203,-1 0 0,1 0 0,0 0 0,0 0 0,1 0 0,-1 0 0,1 0 0,0 0 0,0-1 0,0 1 0,5 5 0,-6-8-13,0 0-1,1 0 1,-1 0-1,0 0 1,0 0-1,0 0 1,1 0-1,-1-1 1,0 1 0,1-1-1,-1 1 1,1-1-1,-1 1 1,1-1-1,-1 0 1,0 0-1,1 0 1,-1 0 0,1 0-1,-1 0 1,1 0-1,-1 0 1,1 0-1,-1-1 1,1 1-1,-1-1 1,0 1 0,1-1-1,-1 1 1,0-1-1,1 0 1,-1 0-1,0 1 1,0-1-1,0 0 1,2-2-1,14-9 196,-13 10-162,0-1-1,0 0 1,0 0 0,0 0-1,0-1 1,-1 1 0,4-6-1,30-30 941,-42 99-377,-10 11-480,-4-1 1,-51 126-1,66-187-114,-1 0 0,1-1 0,-2 1 0,1-1-1,-1 0 1,0 0 0,-1-1 0,1 1-1,-1-2 1,-1 1 0,-11 7 0,19-13-19,-1-1 1,0 1-1,1-1 1,-1 0-1,0 1 1,1-1-1,-1 0 1,0 0-1,0 1 1,1-1-1,-1 0 1,0 0-1,0 0 1,1 0-1,-1 0 1,0 0-1,0 0 1,1 0-1,-1 0 1,0-1-1,0 1 1,1 0-1,-1 0 1,-1-1-1,0-1 8,1 1 0,-1 0 0,1 0 0,-1-1 0,1 1-1,-1-1 1,1 1 0,0-1 0,-2-2 0,1-1 22,-1 1 0,1-1-1,0 0 1,1 0 0,-1 0 0,-1-8 0,3 8-14,0 0 1,0 0-1,1 0 1,-1 0 0,1 0-1,0 1 1,0-1-1,1 0 1,-1 1 0,1-1-1,0 1 1,1-1-1,-1 1 1,1 0-1,-1 0 1,1 0 0,1 0-1,-1 1 1,0-1-1,5-2 1,-2 0 22,1 1-1,0 1 1,0-1 0,1 1-1,-1 0 1,1 1-1,0 0 1,0 0 0,0 1-1,14-3 1,-13 4-12,-2-1 45,-1 1 1,0 0 0,1 0-1,-1 1 1,1 0 0,-1 0 0,0 0-1,1 1 1,-1 0 0,0 0 0,1 1-1,6 2 1,-11-3-51,0-1 0,1 1 0,-1-1-1,0 0 1,0 0 0,0 0 0,0 0 0,0 0 0,0 0 0,0 0-1,0-1 1,0 1 0,0-1 0,0 0 0,3 0 0,7-6-3034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0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5624,'0'0'6412,"-2"11"-6127,-3 28 295,-15 58 0,-37 145 699,25-96-735,24-109-437,-63 310 775,64-294-719,2 0-1,2 1 1,3-1-1,11 86 1,-7-116-37,1 0 0,1-1-1,1 0 1,0 0 0,2-1-1,1 0 1,1 0 0,0-1 0,2 0-1,0-1 1,1-1 0,1 0-1,0-1 1,2-1 0,0 0 0,0-1-1,2-1 1,0-1 0,0 0-1,36 16 1,-26-18 321,56 14 1,-39-15-2942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1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4720,'0'0'6232,"0"12"-5883,-1 0-233,1-7-67,-1 0-1,1 0 1,0 0 0,1-1-1,-1 1 1,1 0-1,0 0 1,0 0 0,0 0-1,1-1 1,0 1-1,3 7 1,58 96 1090,15 33-269,-34-43-575,-4 2-1,-5 2 1,-4 1-1,-5 2 1,-4 0-1,9 126 1,-18 109 198,-17-274-331,-1-1 0,-4 1 1,-20 73-1,10-70 304,-2 0 1,-4-1-1,-36 69 0,48-116 438,9-22-807,2-8-2286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1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21 4512,'0'0'5978,"10"-4"-5731,31-10 9,-40 13-184,0 1 0,1 0 1,-1-1-1,0 1 0,0 0 0,1 0 1,-1 0-1,0 0 0,0 0 0,1 0 0,-1 0 1,0 0-1,1 0 0,-1 0 0,0 1 1,2 0-1,4 1 588,-6-2-594,0 0 1,-1 0-1,1 0 0,-1 0 1,1 0-1,0 0 0,-1 0 1,1 1-1,0-1 1,-1 0-1,1 0 0,-1 1 1,1-1-1,-1 0 0,1 1 1,-1-1-1,1 1 0,-1-1 1,1 0-1,-1 1 0,1-1 1,-1 1-1,0-1 0,1 1 1,-1 0-1,0-1 1,1 1-1,-1-1 0,0 1 1,0-1-1,1 1 0,-1 0 1,0-1-1,0 1 0,0 0 1,0-1-1,0 1 0,0 0 1,0-1-1,0 1 1,0 0-1,-1-1 0,1 1 1,0 0-1,-13 38-131,8-27 319,-14 38 74,-2-2-1,-2 0 1,-46 70 0,31-65 64,-3-2 0,-54 55 0,65-75-53,2 0 0,1 2-1,1 1 1,-38 68 0,63-100-313,0 0 0,0 1-1,0-1 1,0 1 0,0-1 0,0 1 0,1 0 0,-1-1 0,1 1 0,0 0 0,0-1 0,0 1 0,0 0 0,0-1-1,1 1 1,-1-1 0,1 1 0,0 0 0,-1-1 0,1 1 0,0-1 0,1 0 0,-1 1 0,0-1 0,1 0-1,-1 1 1,1-1 0,0 0 0,0 0 0,-1-1 0,1 1 0,1 0 0,-1-1 0,0 1 0,0-1 0,1 1 0,-1-1-1,4 1 1,67 23 323,-52-19-262,-1 1 0,0 1 1,23 12-1,-13-2-13,-1 1 1,-1 2-1,-1 1 1,0 2-1,-2 0 1,-1 1-1,42 58 1,-56-69-45,-1 2 0,12 24 1,-17-31-22,-1-1 1,0 1 0,0-1 0,-1 1 0,0 0-1,-1 0 1,1 9 0,-2-17-9,0-1 1,0 1 0,0-1-1,0 1 1,0 0-1,0-1 1,0 1-1,0-1 1,0 1-1,0-1 1,0 1-1,0-1 1,1 1-1,-1-1 1,0 1-1,0-1 1,1 0-1,-1 1 1,0-1-1,0 1 1,1-1-1,-1 1 1,1-1-1,8-4-49,10-21-96,-19 24 141,51-76-3207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1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4616,'0'0'10589,"-1"11"-10194,1-7-385,-2 29 556,1 0 0,7 59-1,70 218 1850,-50-208-828,-24-119-1384,0 6-2990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7T00:39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71 9848,'0'0'296,"-67"-19"8,33 3 0,16 8 0,22 4-264,14-2-8,8-6-232,35 6 16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1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8240,'0'0'6285,"14"1"-5882,-2 0-304,3 1 38,0-2 0,0 1 0,1-2 1,18-3-1,78-8 1097,-97 12-962,0 0 1,0 1 0,1 0-1,-1 1 1,20 6-1,-30-7-167,-4-1-72,-1 0 0,1 0-1,-1 0 1,1 1 0,0-1 0,-1 0 0,1 0-1,0 0 1,-1 0 0,1 1 0,-1-1 0,1 0 0,0 1-1,-1-1 1,1 0 0,-1 1 0,1-1 0,-1 0 0,0 1-1,1-1 1,-1 1 0,1-1 0,-1 1 0,0-1-1,1 1 1,-1 0 0,0-1 0,1 1 0,-1-1 0,0 1-1,0 0 1,0 0 0,-1-1 98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1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5824,'0'0'6680,"13"9"-6211,-3-1-323,-6-4-94,0-1 1,0 1 0,0-1 0,0 0-1,0-1 1,1 1 0,-1-1-1,1 0 1,0 0 0,0 0 0,-1-1-1,1 0 1,0 0 0,0 0 0,10 0-1,233-9 4895,-237 10-7251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1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6520,'0'0'5549,"12"-2"-5177,39-5 1,-44 6-235,1 1 0,-1 0 0,0 1 0,0-1 0,0 2 0,0-1 0,0 1-1,0 0 1,0 0 0,11 6 0,-2-2 268,-12-4-332,-1 0 0,0-1 0,0 1 0,0 0-1,0 0 1,0 1 0,0-1 0,-1 1 0,1-1 0,-1 1 0,0 0 0,1 0 0,-1 0 0,-1 0 0,1 0 0,2 5 0,1 6 215,0 1 1,5 25-1,3 8 296,1-11-119,2 7 355,29 58 0,-44-101-798,-1 0-1,1 0 1,-1 0-1,1 0 1,-1 0 0,1 0-1,0-1 1,-1 1-1,1 0 1,0 0-1,0 0 1,0-1-1,0 1 1,0 0-1,-1-1 1,1 1-1,0-1 1,0 1-1,1-1 1,-1 0-1,0 1 1,0-1-1,0 0 1,0 0-1,0 0 1,1 1-1,6 1 132,-7-2-158,-1 0 0,1 0 1,0 0-1,-1 0 0,1 1 0,0-1 0,-1 0 1,1 0-1,-1 0 0,1 0 0,0-1 0,-1 1 0,1 0 1,-1 0-1,1 0 0,0 0 0,-1-1 0,1 1 1,-1 0-1,1 0 0,-1-1 0,1 1 0,-1 0 1,1-1-1,-1 1 0,1-1 0,-1 1 0,1-1 1,-1 1-1,0-1 0,1 1 0,0-1 0,4-6-2680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1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0 9144,'0'0'1336,"-13"9"-1031,-195 130 991,165-112-797,1 2 1,1 2-1,2 1 0,1 2 1,-44 52-1,79-81-346,6-5 167,5-4-2237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2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5320,'0'0'12802,"6"10"-12453,19 30-13,-22-37-220,-1 1 0,1 0-1,0-1 1,0 1-1,1-1 1,-1 0 0,1 0-1,0-1 1,5 4-1,11 9 161,25 25 341,80 55 0,60 24-5,-115-76-452,38 31 198,103 94 1,-202-160-260,-1 1 0,15 18 0,7 8 259,-30-34-344,1 0 0,-1 1 1,0-1-1,1 0 1,-1 0-1,0 1 1,0-1-1,0 0 0,0 0 1,0 1-1,0-1 1,0 0-1,-1 0 0,1 1 1,0-1-1,-1 0 1,1 0-1,-1 0 0,1 0 1,-1 1-1,0-1 1,1 0-1,-1 0 1,0 0-1,-1 1 0,-22 28 34,-51 45 73,45-47-63,-33 40-1,-48 70 46,89-107-84,-31 58-1,49-80 12,0-1-1,1 1 1,0 0 0,-4 19-1,6-26-207,1 1 0,-1 0 0,1-1 0,0 1 0,0-1 0,0 1 0,0 0 0,0-1 0,0 1 0,1-1 0,-1 1 0,1-1 0,0 1 0,0-1 0,0 1 0,0-1 0,0 1 0,0-1 0,1 0 0,-1 0 0,3 3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2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4616,'0'0'12917,"-2"12"-12595,-62 210 1408,10 7-340,52-223-1331,1 0-1,0 0 1,1 0-1,-1 0 1,1 1-1,1-1 0,-1 0 1,1 0-1,0 0 1,2 7-1,-2-10-27,1 0-1,-1 0 0,1 0 1,-1-1-1,1 1 1,0-1-1,0 1 0,0-1 1,1 0-1,-1 0 1,0 0-1,1 0 1,-1 0-1,1 0 0,0-1 1,0 1-1,0-1 1,-1 0-1,1 0 1,0 0-1,5 1 0,11 1 138,-1-1 0,1 0 0,-1-2 0,22-1 0,3 0 524,-43 1-510,16-26-465,-9 4-3281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2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 7136,'0'0'7841,"-10"8"-7494,-33 26-15,43-34-301,0 0 1,0-1 0,1 1 0,-1 0 0,0 0 0,0 0 0,0 0 0,0 0 0,0 0 0,0 0 0,0 0 0,0 0 0,0 0 0,1 0 0,-1 0 0,0 1 0,0-1 0,0 0 0,0 0 0,0 0 0,0 0 0,0 0-1,0 0 1,0 0 0,0 0 0,0 0 0,1 0 0,-1 0 0,0 0 0,0 0 0,0 0 0,0 0 0,0 0 0,0 1 0,0-1 0,0 0 0,0 0 0,0 0 0,0 0 0,0 0 0,0 0 0,0 0 0,0 0 0,0 0-1,0 0 1,0 1 0,0-1 0,0 0 0,0 0 0,0 0 0,0 0 0,0 0 0,0 0 0,0 0 0,18-2 590,25-7-130,-3-1 158,1 1-1,0 2 0,0 2 1,1 2-1,52 2 0,-59 7 127,-26-1-3485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2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3712,'0'0'10580,"13"3"-10242,26 5 82,0-1-1,72 1 1,-34-6 88,71-3 456,-117-2-668,71-3 2233,-101 6-2463,1-1-1,0 1 1,0-1-1,-1 0 0,1 0 1,0 0-1,-1 0 1,1 0-1,-1 0 1,1 0-1,-1 0 1,0 0-1,1-1 1,-1 1-1,2-3 1,3-5-3029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2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8032,'0'0'5540,"13"10"-5074,45 31-6,-53-38-397,0 0 0,0-1 0,0 0 0,0 0 0,0 0 0,0-1 0,0 1 0,1-1 0,-1 0 0,8-1 0,3 2 115,59 13 658,-40-8 50,47 5 0,-75-12-732,0 0 0,-1-1 0,1 0 0,0 0 1,-1 0-1,1-1 0,-1 0 0,1-1 0,-1 1 0,0-1 1,9-6-1,5-4-438,33-27 1,-32 22-1455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0T20:21:3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 4216,'0'0'5680,"-11"0"-5392,-15-1 51,1 2 0,-1 1 0,-46 8 0,64-7-243,-18 3 240,1 2 0,-28 13 0,45-18-263,1 1 0,-1 1 0,1-1 0,0 2 0,0-1 0,1 1 0,-1-1-1,1 2 1,0-1 0,-8 13 0,9-11-13,1-1-1,-1 1 0,1 0 1,1 0-1,0 1 1,0-1-1,1 1 0,0-1 1,-1 12-1,2-15-24,1 1 1,0-1-1,1 1 0,-1 0 0,1-1 1,0 1-1,0-1 0,1 0 0,-1 1 1,1-1-1,1 0 0,-1 0 0,1 0 1,0 0-1,0 0 0,3 4 1,1-1 44,-1 0 0,1-1 1,0 0-1,1 0 0,0 0 1,0-1-1,0-1 0,15 9 1,-19-12-33,0-1 0,0 1 1,0-1-1,1 0 0,-1-1 0,0 1 1,1-1-1,-1 1 0,0-1 0,1 0 1,-1-1-1,1 1 0,-1-1 0,0 0 1,0 0-1,1 0 0,-1-1 1,0 1-1,0-1 0,0 0 0,-1 0 1,7-5-1,9-7 173,-2-2 1,0 0-1,0-1 1,-2 0-1,0-1 1,-1-1-1,-1 0 1,13-24-1,-23 37-161,1 1 0,0-1 1,1 1-1,-1 0 0,7-4 0,-8 6-37,0 0 0,1 0 1,-1 0-1,0 0 0,-1 0 0,1-1 0,-1 0 1,1 1-1,-1-1 0,0 0 0,0 0 1,1-5-1,2 1 164,-5 8-177,1-1 1,0 0 0,-1 1 0,0-1 0,1 1-1,-1-1 1,1 0 0,-1 1 0,0-1 0,1 0-1,-1 0 1,0 1 0,0-1 0,1 0 0,-1 0 0,0 1-1,0-1 1,0 0 0,0 0 0,0 0 0,0 1-1,0-1 1,0 0 0,-1 0 0,1 1 0,0-2-1,-1-1 19,0 0 0,0 0-1,0 0 1,-1 0-1,1 0 1,-1 1-1,1-1 1,-1 0 0,0 1-1,0 0 1,0-1-1,0 1 1,0 0 0,-1 0-1,1 0 1,-1 0-1,1 0 1,-1 1-1,0-1 1,0 1 0,0 0-1,-5-2 1,-3 0 23,-6-1-2,17 5-49,-1-1 0,0 0-1,1 0 1,-1 1-1,1-1 1,-1 0 0,0 1-1,1-1 1,-1 0 0,1 1-1,-1-1 1,1 1-1,0-1 1,-1 1 0,1-1-1,-1 1 1,1-1-1,0 1 1,-1-1 0,1 1-1,0 0 1,0-1 0,0 1-1,-1-1 1,1 1-1,0 0 1,0 0 0,-4 18 0,0-1 0,2 1 0,0-1 0,1 1 0,3 35 0,51 315-1,-44-312 0,8 33-4,-7-42 28,-2-1 0,-3 2 0,1 67 0,-22 104 260,13-204-207,2-15-63,1 1-1,-1-1 1,0 1-1,1 0 0,0 0 1,-1-1-1,1 1 0,0 0 1,0 0-1,0 0 0,0-1 1,0 1-1,0 0 0,1 0 1,-1-1-1,1 1 0,-1 0 1,1-1-1,1 4 0,0-7-356,0 0 0,0 0-1,0 1 1,0-2 0,-1 1-1,1 0 1,1-3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D619D-C8CE-4B41-B191-83622CB3EF9A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25299-0C40-4EA6-A5BB-BF89895C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4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25299-0C40-4EA6-A5BB-BF89895CD2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04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25299-0C40-4EA6-A5BB-BF89895CD2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7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25299-0C40-4EA6-A5BB-BF89895CD2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25299-0C40-4EA6-A5BB-BF89895CD2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1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9F0A-EA34-A5F0-C242-CEA91E022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15DFF-FE59-5740-5A04-1417AB29C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5CE67-54D9-8056-7511-D6DEAAE3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41C-FE56-447A-A222-1F20D1449E2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E8EB9-69A9-1135-2ED2-B65BFB7F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88459-A6D2-8ECB-F3F0-54428E00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9BA7-C62E-41D8-9484-E2E153A8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8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7A9A-8969-9715-6BE5-DBDBED3B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FDDAC-7826-8D66-20D8-DC4CC3053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125EB-B8DA-5648-F18D-62831F82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41C-FE56-447A-A222-1F20D1449E2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0F962-3409-FB40-9376-33B972F5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21022-2EAF-9853-1516-C6EC2BE1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9BA7-C62E-41D8-9484-E2E153A8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9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0FE97-411E-2293-9A33-E4CA451C7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20367-9938-A542-9B56-4C337DECC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4E8EC-6E98-16C0-0181-4918F72A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41C-FE56-447A-A222-1F20D1449E2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4C0A5-3B7D-AD79-9916-285274C0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9514-5C92-9A9A-2F55-4F5509D3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9BA7-C62E-41D8-9484-E2E153A8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3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2896-49C9-D0A9-6ED7-E1209C25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26A20-2D6E-0846-A5C7-0CB6244D2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9DF6B-1602-D5C1-4389-D0F8ECCF7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41C-FE56-447A-A222-1F20D1449E2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5F39-DDC5-BBC6-3981-FC83D0E9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15CE7-9C22-113D-AD20-31CE243B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9BA7-C62E-41D8-9484-E2E153A8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5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F3F7-4CAA-C812-BBCA-A129D9D7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2DAD-EC3E-47D8-4037-B9E0282C8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BF019-8498-3D87-BEFB-012FE7BE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41C-FE56-447A-A222-1F20D1449E2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92A5A-3C88-6017-AD16-9EA344C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7C5C1-20CE-6722-588A-3B668767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9BA7-C62E-41D8-9484-E2E153A8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4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C73A-D654-4E30-620D-D1AD5263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48E5-4DFA-0C77-1393-1E6A23AD4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17791-298F-8C7E-D6C8-08413A51B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0E31A-E450-57D4-10F5-86CC3488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41C-FE56-447A-A222-1F20D1449E2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3A650-CED7-1C36-EA9A-97889F94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63A79-58F7-9E8E-4928-2A080C7D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9BA7-C62E-41D8-9484-E2E153A8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8A95-88D4-6B2A-A855-B504A6AC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A9E79-0A82-3217-FDF2-900703D84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8A546-3300-3D6D-BC55-74585FEA5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A40C5-81C3-FAB8-1112-EBFB671DD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76503-3132-027D-FF54-EBE8CC641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25A8E-0B7F-0C8B-05A0-E116EB0F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41C-FE56-447A-A222-1F20D1449E2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025F5-B172-2593-EAC4-A5308891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D092C-B5C4-063D-7423-4F1493DD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9BA7-C62E-41D8-9484-E2E153A8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BF61-4E54-16C4-A614-966E84220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96EC0-BA23-7DFE-A2C9-8FF0C3F8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41C-FE56-447A-A222-1F20D1449E2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B9AF2-0FAB-D35F-5764-1ECA445A1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50D5C-EE51-6836-0377-F2416C0B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9BA7-C62E-41D8-9484-E2E153A8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1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90BA2D-130D-0053-61F6-6084FF6D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41C-FE56-447A-A222-1F20D1449E2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F19B2-4E7D-0E88-8C18-67509518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55540-C82C-628F-62A0-79F5D3CD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9BA7-C62E-41D8-9484-E2E153A8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CF9F-DB8F-A3DF-7685-F0694C5E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4BF79-B963-0833-D21D-C6B46D01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4520D-F639-8E97-F39F-A8C716D1E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E653C-F199-B0E6-2247-DA13AF8F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41C-FE56-447A-A222-1F20D1449E2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A1F19-33CE-B1C8-E7F8-0E1FA8BA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87AE4-D4BA-93F3-5142-14F8688C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9BA7-C62E-41D8-9484-E2E153A8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3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515D-C414-00AC-5F7F-BE0582E0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C217CB-6935-75BA-4623-4CF07478C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8409D-EF0B-FD21-CA18-E0A382F85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A8EE7-9F10-4F9E-9EA3-2A2FDFCF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41C-FE56-447A-A222-1F20D1449E2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74876-67B6-6D68-8ECD-F54C1859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98591-7CCD-BD69-C30E-64C1D231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9BA7-C62E-41D8-9484-E2E153A8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5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E1115-EE61-80A9-387C-4287F4C7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A77BF-09E7-0D52-028C-90DB82FE0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08027-A78F-14C5-9A2D-AEA5D8E17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38D41C-FE56-447A-A222-1F20D1449E2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000C9-77DD-2565-2496-109ECF219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6AB35-0FF3-D1CE-5475-5843FD3D2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9BA7-C62E-41D8-9484-E2E153A8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3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49.png"/><Relationship Id="rId299" Type="http://schemas.openxmlformats.org/officeDocument/2006/relationships/customXml" Target="../ink/ink1237.xml"/><Relationship Id="rId21" Type="http://schemas.openxmlformats.org/officeDocument/2006/relationships/image" Target="../media/image1002.png"/><Relationship Id="rId63" Type="http://schemas.openxmlformats.org/officeDocument/2006/relationships/image" Target="../media/image1022.png"/><Relationship Id="rId159" Type="http://schemas.openxmlformats.org/officeDocument/2006/relationships/image" Target="../media/image1070.png"/><Relationship Id="rId324" Type="http://schemas.openxmlformats.org/officeDocument/2006/relationships/image" Target="../media/image1150.png"/><Relationship Id="rId366" Type="http://schemas.openxmlformats.org/officeDocument/2006/relationships/image" Target="../media/image1170.png"/><Relationship Id="rId170" Type="http://schemas.openxmlformats.org/officeDocument/2006/relationships/customXml" Target="../ink/ink1172.xml"/><Relationship Id="rId226" Type="http://schemas.openxmlformats.org/officeDocument/2006/relationships/image" Target="../media/image1102.png"/><Relationship Id="rId433" Type="http://schemas.openxmlformats.org/officeDocument/2006/relationships/image" Target="../media/image1202.png"/><Relationship Id="rId268" Type="http://schemas.openxmlformats.org/officeDocument/2006/relationships/image" Target="../media/image1123.png"/><Relationship Id="rId32" Type="http://schemas.openxmlformats.org/officeDocument/2006/relationships/customXml" Target="../ink/ink1103.xml"/><Relationship Id="rId74" Type="http://schemas.openxmlformats.org/officeDocument/2006/relationships/customXml" Target="../ink/ink1124.xml"/><Relationship Id="rId128" Type="http://schemas.openxmlformats.org/officeDocument/2006/relationships/customXml" Target="../ink/ink1151.xml"/><Relationship Id="rId335" Type="http://schemas.openxmlformats.org/officeDocument/2006/relationships/customXml" Target="../ink/ink1255.xml"/><Relationship Id="rId377" Type="http://schemas.openxmlformats.org/officeDocument/2006/relationships/customXml" Target="../ink/ink1277.xml"/><Relationship Id="rId5" Type="http://schemas.openxmlformats.org/officeDocument/2006/relationships/image" Target="../media/image996.png"/><Relationship Id="rId181" Type="http://schemas.openxmlformats.org/officeDocument/2006/relationships/customXml" Target="../ink/ink1178.xml"/><Relationship Id="rId237" Type="http://schemas.openxmlformats.org/officeDocument/2006/relationships/customXml" Target="../ink/ink1206.xml"/><Relationship Id="rId402" Type="http://schemas.openxmlformats.org/officeDocument/2006/relationships/customXml" Target="../ink/ink1290.xml"/><Relationship Id="rId279" Type="http://schemas.openxmlformats.org/officeDocument/2006/relationships/customXml" Target="../ink/ink1227.xml"/><Relationship Id="rId444" Type="http://schemas.openxmlformats.org/officeDocument/2006/relationships/customXml" Target="../ink/ink1312.xml"/><Relationship Id="rId43" Type="http://schemas.openxmlformats.org/officeDocument/2006/relationships/image" Target="../media/image1012.png"/><Relationship Id="rId139" Type="http://schemas.openxmlformats.org/officeDocument/2006/relationships/image" Target="../media/image1060.png"/><Relationship Id="rId290" Type="http://schemas.openxmlformats.org/officeDocument/2006/relationships/image" Target="../media/image1134.png"/><Relationship Id="rId304" Type="http://schemas.openxmlformats.org/officeDocument/2006/relationships/image" Target="../media/image1141.png"/><Relationship Id="rId346" Type="http://schemas.openxmlformats.org/officeDocument/2006/relationships/image" Target="../media/image1160.png"/><Relationship Id="rId388" Type="http://schemas.openxmlformats.org/officeDocument/2006/relationships/image" Target="../media/image1181.png"/><Relationship Id="rId85" Type="http://schemas.openxmlformats.org/officeDocument/2006/relationships/image" Target="../media/image1033.png"/><Relationship Id="rId150" Type="http://schemas.openxmlformats.org/officeDocument/2006/relationships/customXml" Target="../ink/ink1162.xml"/><Relationship Id="rId192" Type="http://schemas.openxmlformats.org/officeDocument/2006/relationships/image" Target="../media/image1085.png"/><Relationship Id="rId206" Type="http://schemas.openxmlformats.org/officeDocument/2006/relationships/image" Target="../media/image1092.png"/><Relationship Id="rId413" Type="http://schemas.openxmlformats.org/officeDocument/2006/relationships/image" Target="../media/image1193.png"/><Relationship Id="rId248" Type="http://schemas.openxmlformats.org/officeDocument/2006/relationships/image" Target="../media/image1113.png"/><Relationship Id="rId12" Type="http://schemas.openxmlformats.org/officeDocument/2006/relationships/customXml" Target="../ink/ink1093.xml"/><Relationship Id="rId108" Type="http://schemas.openxmlformats.org/officeDocument/2006/relationships/customXml" Target="../ink/ink1141.xml"/><Relationship Id="rId315" Type="http://schemas.openxmlformats.org/officeDocument/2006/relationships/customXml" Target="../ink/ink1245.xml"/><Relationship Id="rId357" Type="http://schemas.openxmlformats.org/officeDocument/2006/relationships/customXml" Target="../ink/ink1267.xml"/><Relationship Id="rId54" Type="http://schemas.openxmlformats.org/officeDocument/2006/relationships/customXml" Target="../ink/ink1114.xml"/><Relationship Id="rId96" Type="http://schemas.openxmlformats.org/officeDocument/2006/relationships/customXml" Target="../ink/ink1135.xml"/><Relationship Id="rId161" Type="http://schemas.openxmlformats.org/officeDocument/2006/relationships/image" Target="../media/image1071.png"/><Relationship Id="rId217" Type="http://schemas.openxmlformats.org/officeDocument/2006/relationships/customXml" Target="../ink/ink1196.xml"/><Relationship Id="rId399" Type="http://schemas.openxmlformats.org/officeDocument/2006/relationships/image" Target="../media/image1186.png"/><Relationship Id="rId259" Type="http://schemas.openxmlformats.org/officeDocument/2006/relationships/customXml" Target="../ink/ink1217.xml"/><Relationship Id="rId424" Type="http://schemas.openxmlformats.org/officeDocument/2006/relationships/image" Target="../media/image1198.png"/><Relationship Id="rId23" Type="http://schemas.openxmlformats.org/officeDocument/2006/relationships/image" Target="../media/image1003.png"/><Relationship Id="rId119" Type="http://schemas.openxmlformats.org/officeDocument/2006/relationships/image" Target="../media/image1050.png"/><Relationship Id="rId270" Type="http://schemas.openxmlformats.org/officeDocument/2006/relationships/image" Target="../media/image1124.png"/><Relationship Id="rId326" Type="http://schemas.openxmlformats.org/officeDocument/2006/relationships/image" Target="../media/image1151.png"/><Relationship Id="rId65" Type="http://schemas.openxmlformats.org/officeDocument/2006/relationships/image" Target="../media/image1023.png"/><Relationship Id="rId130" Type="http://schemas.openxmlformats.org/officeDocument/2006/relationships/customXml" Target="../ink/ink1152.xml"/><Relationship Id="rId368" Type="http://schemas.openxmlformats.org/officeDocument/2006/relationships/image" Target="../media/image1171.png"/><Relationship Id="rId172" Type="http://schemas.openxmlformats.org/officeDocument/2006/relationships/image" Target="../media/image1075.png"/><Relationship Id="rId228" Type="http://schemas.openxmlformats.org/officeDocument/2006/relationships/image" Target="../media/image1103.png"/><Relationship Id="rId435" Type="http://schemas.openxmlformats.org/officeDocument/2006/relationships/image" Target="../media/image1203.png"/><Relationship Id="rId281" Type="http://schemas.openxmlformats.org/officeDocument/2006/relationships/customXml" Target="../ink/ink1228.xml"/><Relationship Id="rId337" Type="http://schemas.openxmlformats.org/officeDocument/2006/relationships/customXml" Target="../ink/ink1256.xml"/><Relationship Id="rId34" Type="http://schemas.openxmlformats.org/officeDocument/2006/relationships/customXml" Target="../ink/ink1104.xml"/><Relationship Id="rId76" Type="http://schemas.openxmlformats.org/officeDocument/2006/relationships/customXml" Target="../ink/ink1125.xml"/><Relationship Id="rId141" Type="http://schemas.openxmlformats.org/officeDocument/2006/relationships/image" Target="../media/image1061.png"/><Relationship Id="rId379" Type="http://schemas.openxmlformats.org/officeDocument/2006/relationships/customXml" Target="../ink/ink1278.xml"/><Relationship Id="rId7" Type="http://schemas.openxmlformats.org/officeDocument/2006/relationships/image" Target="../media/image997.png"/><Relationship Id="rId183" Type="http://schemas.openxmlformats.org/officeDocument/2006/relationships/customXml" Target="../ink/ink1179.xml"/><Relationship Id="rId239" Type="http://schemas.openxmlformats.org/officeDocument/2006/relationships/customXml" Target="../ink/ink1207.xml"/><Relationship Id="rId390" Type="http://schemas.openxmlformats.org/officeDocument/2006/relationships/image" Target="../media/image1182.png"/><Relationship Id="rId404" Type="http://schemas.openxmlformats.org/officeDocument/2006/relationships/customXml" Target="../ink/ink1291.xml"/><Relationship Id="rId446" Type="http://schemas.openxmlformats.org/officeDocument/2006/relationships/customXml" Target="../ink/ink1313.xml"/><Relationship Id="rId250" Type="http://schemas.openxmlformats.org/officeDocument/2006/relationships/image" Target="../media/image1114.png"/><Relationship Id="rId292" Type="http://schemas.openxmlformats.org/officeDocument/2006/relationships/image" Target="../media/image1135.png"/><Relationship Id="rId306" Type="http://schemas.openxmlformats.org/officeDocument/2006/relationships/image" Target="../media/image1142.png"/><Relationship Id="rId45" Type="http://schemas.openxmlformats.org/officeDocument/2006/relationships/image" Target="../media/image1013.png"/><Relationship Id="rId87" Type="http://schemas.openxmlformats.org/officeDocument/2006/relationships/image" Target="../media/image1034.png"/><Relationship Id="rId110" Type="http://schemas.openxmlformats.org/officeDocument/2006/relationships/customXml" Target="../ink/ink1142.xml"/><Relationship Id="rId348" Type="http://schemas.openxmlformats.org/officeDocument/2006/relationships/image" Target="../media/image1161.png"/><Relationship Id="rId152" Type="http://schemas.openxmlformats.org/officeDocument/2006/relationships/customXml" Target="../ink/ink1163.xml"/><Relationship Id="rId194" Type="http://schemas.openxmlformats.org/officeDocument/2006/relationships/image" Target="../media/image1086.png"/><Relationship Id="rId208" Type="http://schemas.openxmlformats.org/officeDocument/2006/relationships/image" Target="../media/image1093.png"/><Relationship Id="rId415" Type="http://schemas.openxmlformats.org/officeDocument/2006/relationships/image" Target="../media/image1194.png"/><Relationship Id="rId261" Type="http://schemas.openxmlformats.org/officeDocument/2006/relationships/customXml" Target="../ink/ink1218.xml"/><Relationship Id="rId14" Type="http://schemas.openxmlformats.org/officeDocument/2006/relationships/customXml" Target="../ink/ink1094.xml"/><Relationship Id="rId56" Type="http://schemas.openxmlformats.org/officeDocument/2006/relationships/customXml" Target="../ink/ink1115.xml"/><Relationship Id="rId317" Type="http://schemas.openxmlformats.org/officeDocument/2006/relationships/customXml" Target="../ink/ink1246.xml"/><Relationship Id="rId359" Type="http://schemas.openxmlformats.org/officeDocument/2006/relationships/customXml" Target="../ink/ink1268.xml"/><Relationship Id="rId98" Type="http://schemas.openxmlformats.org/officeDocument/2006/relationships/customXml" Target="../ink/ink1136.xml"/><Relationship Id="rId121" Type="http://schemas.openxmlformats.org/officeDocument/2006/relationships/image" Target="../media/image1051.png"/><Relationship Id="rId163" Type="http://schemas.openxmlformats.org/officeDocument/2006/relationships/image" Target="../media/image1072.png"/><Relationship Id="rId219" Type="http://schemas.openxmlformats.org/officeDocument/2006/relationships/customXml" Target="../ink/ink1197.xml"/><Relationship Id="rId370" Type="http://schemas.openxmlformats.org/officeDocument/2006/relationships/image" Target="../media/image1172.png"/><Relationship Id="rId426" Type="http://schemas.openxmlformats.org/officeDocument/2006/relationships/image" Target="../media/image1199.png"/><Relationship Id="rId230" Type="http://schemas.openxmlformats.org/officeDocument/2006/relationships/image" Target="../media/image1104.png"/><Relationship Id="rId25" Type="http://schemas.openxmlformats.org/officeDocument/2006/relationships/image" Target="../media/image1004.png"/><Relationship Id="rId67" Type="http://schemas.openxmlformats.org/officeDocument/2006/relationships/image" Target="../media/image1024.png"/><Relationship Id="rId272" Type="http://schemas.openxmlformats.org/officeDocument/2006/relationships/image" Target="../media/image1125.png"/><Relationship Id="rId328" Type="http://schemas.openxmlformats.org/officeDocument/2006/relationships/image" Target="../media/image1152.png"/><Relationship Id="rId132" Type="http://schemas.openxmlformats.org/officeDocument/2006/relationships/customXml" Target="../ink/ink1153.xml"/><Relationship Id="rId174" Type="http://schemas.openxmlformats.org/officeDocument/2006/relationships/image" Target="../media/image1076.png"/><Relationship Id="rId381" Type="http://schemas.openxmlformats.org/officeDocument/2006/relationships/customXml" Target="../ink/ink1279.xml"/><Relationship Id="rId241" Type="http://schemas.openxmlformats.org/officeDocument/2006/relationships/customXml" Target="../ink/ink1208.xml"/><Relationship Id="rId437" Type="http://schemas.openxmlformats.org/officeDocument/2006/relationships/image" Target="../media/image1204.png"/><Relationship Id="rId36" Type="http://schemas.openxmlformats.org/officeDocument/2006/relationships/customXml" Target="../ink/ink1105.xml"/><Relationship Id="rId283" Type="http://schemas.openxmlformats.org/officeDocument/2006/relationships/customXml" Target="../ink/ink1229.xml"/><Relationship Id="rId339" Type="http://schemas.openxmlformats.org/officeDocument/2006/relationships/customXml" Target="../ink/ink1257.xml"/><Relationship Id="rId78" Type="http://schemas.openxmlformats.org/officeDocument/2006/relationships/customXml" Target="../ink/ink1126.xml"/><Relationship Id="rId101" Type="http://schemas.openxmlformats.org/officeDocument/2006/relationships/image" Target="../media/image1041.png"/><Relationship Id="rId143" Type="http://schemas.openxmlformats.org/officeDocument/2006/relationships/image" Target="../media/image1062.png"/><Relationship Id="rId185" Type="http://schemas.openxmlformats.org/officeDocument/2006/relationships/customXml" Target="../ink/ink1180.xml"/><Relationship Id="rId350" Type="http://schemas.openxmlformats.org/officeDocument/2006/relationships/image" Target="../media/image1162.png"/><Relationship Id="rId406" Type="http://schemas.openxmlformats.org/officeDocument/2006/relationships/customXml" Target="../ink/ink1292.xml"/><Relationship Id="rId9" Type="http://schemas.openxmlformats.org/officeDocument/2006/relationships/image" Target="../media/image984.png"/><Relationship Id="rId210" Type="http://schemas.openxmlformats.org/officeDocument/2006/relationships/image" Target="../media/image1094.png"/><Relationship Id="rId392" Type="http://schemas.openxmlformats.org/officeDocument/2006/relationships/customXml" Target="../ink/ink1285.xml"/><Relationship Id="rId448" Type="http://schemas.openxmlformats.org/officeDocument/2006/relationships/customXml" Target="../ink/ink1314.xml"/><Relationship Id="rId252" Type="http://schemas.openxmlformats.org/officeDocument/2006/relationships/image" Target="../media/image1115.png"/><Relationship Id="rId294" Type="http://schemas.openxmlformats.org/officeDocument/2006/relationships/image" Target="../media/image1136.png"/><Relationship Id="rId308" Type="http://schemas.openxmlformats.org/officeDocument/2006/relationships/image" Target="../media/image1143.png"/><Relationship Id="rId47" Type="http://schemas.openxmlformats.org/officeDocument/2006/relationships/image" Target="../media/image1014.png"/><Relationship Id="rId89" Type="http://schemas.openxmlformats.org/officeDocument/2006/relationships/image" Target="../media/image1035.png"/><Relationship Id="rId112" Type="http://schemas.openxmlformats.org/officeDocument/2006/relationships/customXml" Target="../ink/ink1143.xml"/><Relationship Id="rId154" Type="http://schemas.openxmlformats.org/officeDocument/2006/relationships/customXml" Target="../ink/ink1164.xml"/><Relationship Id="rId361" Type="http://schemas.openxmlformats.org/officeDocument/2006/relationships/customXml" Target="../ink/ink1269.xml"/><Relationship Id="rId196" Type="http://schemas.openxmlformats.org/officeDocument/2006/relationships/image" Target="../media/image1087.png"/><Relationship Id="rId417" Type="http://schemas.openxmlformats.org/officeDocument/2006/relationships/image" Target="../media/image1195.png"/><Relationship Id="rId16" Type="http://schemas.openxmlformats.org/officeDocument/2006/relationships/customXml" Target="../ink/ink1095.xml"/><Relationship Id="rId221" Type="http://schemas.openxmlformats.org/officeDocument/2006/relationships/customXml" Target="../ink/ink1198.xml"/><Relationship Id="rId263" Type="http://schemas.openxmlformats.org/officeDocument/2006/relationships/customXml" Target="../ink/ink1219.xml"/><Relationship Id="rId319" Type="http://schemas.openxmlformats.org/officeDocument/2006/relationships/customXml" Target="../ink/ink1247.xml"/><Relationship Id="rId58" Type="http://schemas.openxmlformats.org/officeDocument/2006/relationships/customXml" Target="../ink/ink1116.xml"/><Relationship Id="rId123" Type="http://schemas.openxmlformats.org/officeDocument/2006/relationships/image" Target="../media/image1052.png"/><Relationship Id="rId330" Type="http://schemas.openxmlformats.org/officeDocument/2006/relationships/image" Target="../media/image1153.png"/><Relationship Id="rId165" Type="http://schemas.openxmlformats.org/officeDocument/2006/relationships/image" Target="../media/image1073.png"/><Relationship Id="rId372" Type="http://schemas.openxmlformats.org/officeDocument/2006/relationships/image" Target="../media/image1173.png"/><Relationship Id="rId428" Type="http://schemas.openxmlformats.org/officeDocument/2006/relationships/customXml" Target="../ink/ink1304.xml"/><Relationship Id="rId232" Type="http://schemas.openxmlformats.org/officeDocument/2006/relationships/image" Target="../media/image1105.png"/><Relationship Id="rId274" Type="http://schemas.openxmlformats.org/officeDocument/2006/relationships/image" Target="../media/image1126.png"/><Relationship Id="rId27" Type="http://schemas.openxmlformats.org/officeDocument/2006/relationships/image" Target="../media/image1005.png"/><Relationship Id="rId69" Type="http://schemas.openxmlformats.org/officeDocument/2006/relationships/image" Target="../media/image1025.png"/><Relationship Id="rId134" Type="http://schemas.openxmlformats.org/officeDocument/2006/relationships/customXml" Target="../ink/ink1154.xml"/><Relationship Id="rId80" Type="http://schemas.openxmlformats.org/officeDocument/2006/relationships/customXml" Target="../ink/ink1127.xml"/><Relationship Id="rId176" Type="http://schemas.openxmlformats.org/officeDocument/2006/relationships/image" Target="../media/image1077.png"/><Relationship Id="rId341" Type="http://schemas.openxmlformats.org/officeDocument/2006/relationships/image" Target="../media/image1158.png"/><Relationship Id="rId383" Type="http://schemas.openxmlformats.org/officeDocument/2006/relationships/customXml" Target="../ink/ink1280.xml"/><Relationship Id="rId439" Type="http://schemas.openxmlformats.org/officeDocument/2006/relationships/image" Target="../media/image1205.png"/><Relationship Id="rId201" Type="http://schemas.openxmlformats.org/officeDocument/2006/relationships/customXml" Target="../ink/ink1188.xml"/><Relationship Id="rId243" Type="http://schemas.openxmlformats.org/officeDocument/2006/relationships/customXml" Target="../ink/ink1209.xml"/><Relationship Id="rId285" Type="http://schemas.openxmlformats.org/officeDocument/2006/relationships/customXml" Target="../ink/ink1230.xml"/><Relationship Id="rId38" Type="http://schemas.openxmlformats.org/officeDocument/2006/relationships/customXml" Target="../ink/ink1106.xml"/><Relationship Id="rId103" Type="http://schemas.openxmlformats.org/officeDocument/2006/relationships/image" Target="../media/image1042.png"/><Relationship Id="rId310" Type="http://schemas.openxmlformats.org/officeDocument/2006/relationships/image" Target="../media/image1144.png"/><Relationship Id="rId91" Type="http://schemas.openxmlformats.org/officeDocument/2006/relationships/image" Target="../media/image1036.png"/><Relationship Id="rId145" Type="http://schemas.openxmlformats.org/officeDocument/2006/relationships/image" Target="../media/image1063.png"/><Relationship Id="rId187" Type="http://schemas.openxmlformats.org/officeDocument/2006/relationships/customXml" Target="../ink/ink1181.xml"/><Relationship Id="rId352" Type="http://schemas.openxmlformats.org/officeDocument/2006/relationships/image" Target="../media/image1163.png"/><Relationship Id="rId394" Type="http://schemas.openxmlformats.org/officeDocument/2006/relationships/customXml" Target="../ink/ink1286.xml"/><Relationship Id="rId408" Type="http://schemas.openxmlformats.org/officeDocument/2006/relationships/customXml" Target="../ink/ink1293.xml"/><Relationship Id="rId212" Type="http://schemas.openxmlformats.org/officeDocument/2006/relationships/image" Target="../media/image1095.png"/><Relationship Id="rId254" Type="http://schemas.openxmlformats.org/officeDocument/2006/relationships/image" Target="../media/image1116.png"/><Relationship Id="rId49" Type="http://schemas.openxmlformats.org/officeDocument/2006/relationships/image" Target="../media/image1015.png"/><Relationship Id="rId114" Type="http://schemas.openxmlformats.org/officeDocument/2006/relationships/customXml" Target="../ink/ink1144.xml"/><Relationship Id="rId296" Type="http://schemas.openxmlformats.org/officeDocument/2006/relationships/image" Target="../media/image1137.png"/><Relationship Id="rId60" Type="http://schemas.openxmlformats.org/officeDocument/2006/relationships/customXml" Target="../ink/ink1117.xml"/><Relationship Id="rId156" Type="http://schemas.openxmlformats.org/officeDocument/2006/relationships/customXml" Target="../ink/ink1165.xml"/><Relationship Id="rId198" Type="http://schemas.openxmlformats.org/officeDocument/2006/relationships/image" Target="../media/image1088.png"/><Relationship Id="rId321" Type="http://schemas.openxmlformats.org/officeDocument/2006/relationships/customXml" Target="../ink/ink1248.xml"/><Relationship Id="rId363" Type="http://schemas.openxmlformats.org/officeDocument/2006/relationships/customXml" Target="../ink/ink1270.xml"/><Relationship Id="rId419" Type="http://schemas.openxmlformats.org/officeDocument/2006/relationships/image" Target="../media/image1196.png"/><Relationship Id="rId223" Type="http://schemas.openxmlformats.org/officeDocument/2006/relationships/customXml" Target="../ink/ink1199.xml"/><Relationship Id="rId430" Type="http://schemas.openxmlformats.org/officeDocument/2006/relationships/customXml" Target="../ink/ink1305.xml"/><Relationship Id="rId18" Type="http://schemas.openxmlformats.org/officeDocument/2006/relationships/customXml" Target="../ink/ink1096.xml"/><Relationship Id="rId265" Type="http://schemas.openxmlformats.org/officeDocument/2006/relationships/customXml" Target="../ink/ink1220.xml"/><Relationship Id="rId50" Type="http://schemas.openxmlformats.org/officeDocument/2006/relationships/customXml" Target="../ink/ink1112.xml"/><Relationship Id="rId104" Type="http://schemas.openxmlformats.org/officeDocument/2006/relationships/customXml" Target="../ink/ink1139.xml"/><Relationship Id="rId125" Type="http://schemas.openxmlformats.org/officeDocument/2006/relationships/image" Target="../media/image1053.png"/><Relationship Id="rId146" Type="http://schemas.openxmlformats.org/officeDocument/2006/relationships/customXml" Target="../ink/ink1160.xml"/><Relationship Id="rId167" Type="http://schemas.openxmlformats.org/officeDocument/2006/relationships/image" Target="../media/image1074.png"/><Relationship Id="rId188" Type="http://schemas.openxmlformats.org/officeDocument/2006/relationships/image" Target="../media/image1083.png"/><Relationship Id="rId311" Type="http://schemas.openxmlformats.org/officeDocument/2006/relationships/customXml" Target="../ink/ink1243.xml"/><Relationship Id="rId332" Type="http://schemas.openxmlformats.org/officeDocument/2006/relationships/image" Target="../media/image1154.png"/><Relationship Id="rId353" Type="http://schemas.openxmlformats.org/officeDocument/2006/relationships/customXml" Target="../ink/ink1265.xml"/><Relationship Id="rId374" Type="http://schemas.openxmlformats.org/officeDocument/2006/relationships/image" Target="../media/image1174.png"/><Relationship Id="rId395" Type="http://schemas.openxmlformats.org/officeDocument/2006/relationships/image" Target="../media/image1184.png"/><Relationship Id="rId409" Type="http://schemas.openxmlformats.org/officeDocument/2006/relationships/image" Target="../media/image1191.png"/><Relationship Id="rId71" Type="http://schemas.openxmlformats.org/officeDocument/2006/relationships/image" Target="../media/image1026.png"/><Relationship Id="rId92" Type="http://schemas.openxmlformats.org/officeDocument/2006/relationships/customXml" Target="../ink/ink1133.xml"/><Relationship Id="rId213" Type="http://schemas.openxmlformats.org/officeDocument/2006/relationships/customXml" Target="../ink/ink1194.xml"/><Relationship Id="rId234" Type="http://schemas.openxmlformats.org/officeDocument/2006/relationships/image" Target="../media/image1106.png"/><Relationship Id="rId420" Type="http://schemas.openxmlformats.org/officeDocument/2006/relationships/customXml" Target="../ink/ink1299.xml"/><Relationship Id="rId2" Type="http://schemas.openxmlformats.org/officeDocument/2006/relationships/customXml" Target="../ink/ink1088.xml"/><Relationship Id="rId29" Type="http://schemas.openxmlformats.org/officeDocument/2006/relationships/image" Target="../media/image1006.png"/><Relationship Id="rId255" Type="http://schemas.openxmlformats.org/officeDocument/2006/relationships/customXml" Target="../ink/ink1215.xml"/><Relationship Id="rId276" Type="http://schemas.openxmlformats.org/officeDocument/2006/relationships/image" Target="../media/image1127.png"/><Relationship Id="rId297" Type="http://schemas.openxmlformats.org/officeDocument/2006/relationships/customXml" Target="../ink/ink1236.xml"/><Relationship Id="rId441" Type="http://schemas.openxmlformats.org/officeDocument/2006/relationships/image" Target="../media/image1206.png"/><Relationship Id="rId40" Type="http://schemas.openxmlformats.org/officeDocument/2006/relationships/customXml" Target="../ink/ink1107.xml"/><Relationship Id="rId115" Type="http://schemas.openxmlformats.org/officeDocument/2006/relationships/image" Target="../media/image1048.png"/><Relationship Id="rId136" Type="http://schemas.openxmlformats.org/officeDocument/2006/relationships/customXml" Target="../ink/ink1155.xml"/><Relationship Id="rId157" Type="http://schemas.openxmlformats.org/officeDocument/2006/relationships/image" Target="../media/image1069.png"/><Relationship Id="rId178" Type="http://schemas.openxmlformats.org/officeDocument/2006/relationships/image" Target="../media/image1078.png"/><Relationship Id="rId301" Type="http://schemas.openxmlformats.org/officeDocument/2006/relationships/customXml" Target="../ink/ink1238.xml"/><Relationship Id="rId322" Type="http://schemas.openxmlformats.org/officeDocument/2006/relationships/image" Target="../media/image1149.png"/><Relationship Id="rId343" Type="http://schemas.openxmlformats.org/officeDocument/2006/relationships/image" Target="../media/image1159.png"/><Relationship Id="rId364" Type="http://schemas.openxmlformats.org/officeDocument/2006/relationships/image" Target="../media/image1169.png"/><Relationship Id="rId61" Type="http://schemas.openxmlformats.org/officeDocument/2006/relationships/image" Target="../media/image1021.png"/><Relationship Id="rId82" Type="http://schemas.openxmlformats.org/officeDocument/2006/relationships/customXml" Target="../ink/ink1128.xml"/><Relationship Id="rId199" Type="http://schemas.openxmlformats.org/officeDocument/2006/relationships/customXml" Target="../ink/ink1187.xml"/><Relationship Id="rId203" Type="http://schemas.openxmlformats.org/officeDocument/2006/relationships/customXml" Target="../ink/ink1189.xml"/><Relationship Id="rId385" Type="http://schemas.openxmlformats.org/officeDocument/2006/relationships/customXml" Target="../ink/ink1281.xml"/><Relationship Id="rId19" Type="http://schemas.openxmlformats.org/officeDocument/2006/relationships/image" Target="../media/image1001.png"/><Relationship Id="rId224" Type="http://schemas.openxmlformats.org/officeDocument/2006/relationships/image" Target="../media/image1101.png"/><Relationship Id="rId245" Type="http://schemas.openxmlformats.org/officeDocument/2006/relationships/customXml" Target="../ink/ink1210.xml"/><Relationship Id="rId266" Type="http://schemas.openxmlformats.org/officeDocument/2006/relationships/image" Target="../media/image1122.png"/><Relationship Id="rId287" Type="http://schemas.openxmlformats.org/officeDocument/2006/relationships/customXml" Target="../ink/ink1231.xml"/><Relationship Id="rId410" Type="http://schemas.openxmlformats.org/officeDocument/2006/relationships/customXml" Target="../ink/ink1294.xml"/><Relationship Id="rId431" Type="http://schemas.openxmlformats.org/officeDocument/2006/relationships/image" Target="../media/image1201.png"/><Relationship Id="rId30" Type="http://schemas.openxmlformats.org/officeDocument/2006/relationships/customXml" Target="../ink/ink1102.xml"/><Relationship Id="rId105" Type="http://schemas.openxmlformats.org/officeDocument/2006/relationships/image" Target="../media/image1043.png"/><Relationship Id="rId126" Type="http://schemas.openxmlformats.org/officeDocument/2006/relationships/customXml" Target="../ink/ink1150.xml"/><Relationship Id="rId147" Type="http://schemas.openxmlformats.org/officeDocument/2006/relationships/image" Target="../media/image1064.png"/><Relationship Id="rId168" Type="http://schemas.openxmlformats.org/officeDocument/2006/relationships/customXml" Target="../ink/ink1171.xml"/><Relationship Id="rId312" Type="http://schemas.openxmlformats.org/officeDocument/2006/relationships/image" Target="../media/image530.png"/><Relationship Id="rId333" Type="http://schemas.openxmlformats.org/officeDocument/2006/relationships/customXml" Target="../ink/ink1254.xml"/><Relationship Id="rId354" Type="http://schemas.openxmlformats.org/officeDocument/2006/relationships/image" Target="../media/image1164.png"/><Relationship Id="rId51" Type="http://schemas.openxmlformats.org/officeDocument/2006/relationships/image" Target="../media/image1016.png"/><Relationship Id="rId72" Type="http://schemas.openxmlformats.org/officeDocument/2006/relationships/customXml" Target="../ink/ink1123.xml"/><Relationship Id="rId93" Type="http://schemas.openxmlformats.org/officeDocument/2006/relationships/image" Target="../media/image1037.png"/><Relationship Id="rId189" Type="http://schemas.openxmlformats.org/officeDocument/2006/relationships/customXml" Target="../ink/ink1182.xml"/><Relationship Id="rId375" Type="http://schemas.openxmlformats.org/officeDocument/2006/relationships/customXml" Target="../ink/ink1276.xml"/><Relationship Id="rId396" Type="http://schemas.openxmlformats.org/officeDocument/2006/relationships/customXml" Target="../ink/ink1287.xml"/><Relationship Id="rId3" Type="http://schemas.openxmlformats.org/officeDocument/2006/relationships/image" Target="../media/image981.png"/><Relationship Id="rId214" Type="http://schemas.openxmlformats.org/officeDocument/2006/relationships/image" Target="../media/image1096.png"/><Relationship Id="rId235" Type="http://schemas.openxmlformats.org/officeDocument/2006/relationships/customXml" Target="../ink/ink1205.xml"/><Relationship Id="rId256" Type="http://schemas.openxmlformats.org/officeDocument/2006/relationships/image" Target="../media/image1117.png"/><Relationship Id="rId277" Type="http://schemas.openxmlformats.org/officeDocument/2006/relationships/customXml" Target="../ink/ink1226.xml"/><Relationship Id="rId298" Type="http://schemas.openxmlformats.org/officeDocument/2006/relationships/image" Target="../media/image1138.png"/><Relationship Id="rId400" Type="http://schemas.openxmlformats.org/officeDocument/2006/relationships/customXml" Target="../ink/ink1289.xml"/><Relationship Id="rId421" Type="http://schemas.openxmlformats.org/officeDocument/2006/relationships/customXml" Target="../ink/ink1300.xml"/><Relationship Id="rId442" Type="http://schemas.openxmlformats.org/officeDocument/2006/relationships/customXml" Target="../ink/ink1311.xml"/><Relationship Id="rId116" Type="http://schemas.openxmlformats.org/officeDocument/2006/relationships/customXml" Target="../ink/ink1145.xml"/><Relationship Id="rId137" Type="http://schemas.openxmlformats.org/officeDocument/2006/relationships/image" Target="../media/image1059.png"/><Relationship Id="rId158" Type="http://schemas.openxmlformats.org/officeDocument/2006/relationships/customXml" Target="../ink/ink1166.xml"/><Relationship Id="rId302" Type="http://schemas.openxmlformats.org/officeDocument/2006/relationships/image" Target="../media/image1140.png"/><Relationship Id="rId323" Type="http://schemas.openxmlformats.org/officeDocument/2006/relationships/customXml" Target="../ink/ink1249.xml"/><Relationship Id="rId344" Type="http://schemas.openxmlformats.org/officeDocument/2006/relationships/customXml" Target="../ink/ink1260.xml"/><Relationship Id="rId20" Type="http://schemas.openxmlformats.org/officeDocument/2006/relationships/customXml" Target="../ink/ink1097.xml"/><Relationship Id="rId41" Type="http://schemas.openxmlformats.org/officeDocument/2006/relationships/image" Target="../media/image541.png"/><Relationship Id="rId62" Type="http://schemas.openxmlformats.org/officeDocument/2006/relationships/customXml" Target="../ink/ink1118.xml"/><Relationship Id="rId83" Type="http://schemas.openxmlformats.org/officeDocument/2006/relationships/image" Target="../media/image1032.png"/><Relationship Id="rId179" Type="http://schemas.openxmlformats.org/officeDocument/2006/relationships/customXml" Target="../ink/ink1177.xml"/><Relationship Id="rId365" Type="http://schemas.openxmlformats.org/officeDocument/2006/relationships/customXml" Target="../ink/ink1271.xml"/><Relationship Id="rId386" Type="http://schemas.openxmlformats.org/officeDocument/2006/relationships/image" Target="../media/image1180.png"/><Relationship Id="rId190" Type="http://schemas.openxmlformats.org/officeDocument/2006/relationships/image" Target="../media/image1084.png"/><Relationship Id="rId204" Type="http://schemas.openxmlformats.org/officeDocument/2006/relationships/image" Target="../media/image1091.png"/><Relationship Id="rId225" Type="http://schemas.openxmlformats.org/officeDocument/2006/relationships/customXml" Target="../ink/ink1200.xml"/><Relationship Id="rId246" Type="http://schemas.openxmlformats.org/officeDocument/2006/relationships/image" Target="../media/image1112.png"/><Relationship Id="rId267" Type="http://schemas.openxmlformats.org/officeDocument/2006/relationships/customXml" Target="../ink/ink1221.xml"/><Relationship Id="rId288" Type="http://schemas.openxmlformats.org/officeDocument/2006/relationships/image" Target="../media/image1133.png"/><Relationship Id="rId411" Type="http://schemas.openxmlformats.org/officeDocument/2006/relationships/image" Target="../media/image1192.png"/><Relationship Id="rId432" Type="http://schemas.openxmlformats.org/officeDocument/2006/relationships/customXml" Target="../ink/ink1306.xml"/><Relationship Id="rId106" Type="http://schemas.openxmlformats.org/officeDocument/2006/relationships/customXml" Target="../ink/ink1140.xml"/><Relationship Id="rId127" Type="http://schemas.openxmlformats.org/officeDocument/2006/relationships/image" Target="../media/image1054.png"/><Relationship Id="rId313" Type="http://schemas.openxmlformats.org/officeDocument/2006/relationships/customXml" Target="../ink/ink1244.xml"/><Relationship Id="rId10" Type="http://schemas.openxmlformats.org/officeDocument/2006/relationships/customXml" Target="../ink/ink1092.xml"/><Relationship Id="rId31" Type="http://schemas.openxmlformats.org/officeDocument/2006/relationships/image" Target="../media/image1007.png"/><Relationship Id="rId52" Type="http://schemas.openxmlformats.org/officeDocument/2006/relationships/customXml" Target="../ink/ink1113.xml"/><Relationship Id="rId73" Type="http://schemas.openxmlformats.org/officeDocument/2006/relationships/image" Target="../media/image1027.png"/><Relationship Id="rId94" Type="http://schemas.openxmlformats.org/officeDocument/2006/relationships/customXml" Target="../ink/ink1134.xml"/><Relationship Id="rId148" Type="http://schemas.openxmlformats.org/officeDocument/2006/relationships/customXml" Target="../ink/ink1161.xml"/><Relationship Id="rId169" Type="http://schemas.openxmlformats.org/officeDocument/2006/relationships/image" Target="../media/image578.png"/><Relationship Id="rId334" Type="http://schemas.openxmlformats.org/officeDocument/2006/relationships/image" Target="../media/image1155.png"/><Relationship Id="rId355" Type="http://schemas.openxmlformats.org/officeDocument/2006/relationships/customXml" Target="../ink/ink1266.xml"/><Relationship Id="rId376" Type="http://schemas.openxmlformats.org/officeDocument/2006/relationships/image" Target="../media/image1175.png"/><Relationship Id="rId397" Type="http://schemas.openxmlformats.org/officeDocument/2006/relationships/image" Target="../media/image1185.png"/><Relationship Id="rId4" Type="http://schemas.openxmlformats.org/officeDocument/2006/relationships/customXml" Target="../ink/ink1089.xml"/><Relationship Id="rId180" Type="http://schemas.openxmlformats.org/officeDocument/2006/relationships/image" Target="../media/image1079.png"/><Relationship Id="rId215" Type="http://schemas.openxmlformats.org/officeDocument/2006/relationships/customXml" Target="../ink/ink1195.xml"/><Relationship Id="rId236" Type="http://schemas.openxmlformats.org/officeDocument/2006/relationships/image" Target="../media/image1107.png"/><Relationship Id="rId257" Type="http://schemas.openxmlformats.org/officeDocument/2006/relationships/customXml" Target="../ink/ink1216.xml"/><Relationship Id="rId278" Type="http://schemas.openxmlformats.org/officeDocument/2006/relationships/image" Target="../media/image1128.png"/><Relationship Id="rId401" Type="http://schemas.openxmlformats.org/officeDocument/2006/relationships/image" Target="../media/image1187.png"/><Relationship Id="rId422" Type="http://schemas.openxmlformats.org/officeDocument/2006/relationships/image" Target="../media/image1197.png"/><Relationship Id="rId443" Type="http://schemas.openxmlformats.org/officeDocument/2006/relationships/image" Target="../media/image1207.png"/><Relationship Id="rId303" Type="http://schemas.openxmlformats.org/officeDocument/2006/relationships/customXml" Target="../ink/ink1239.xml"/><Relationship Id="rId42" Type="http://schemas.openxmlformats.org/officeDocument/2006/relationships/customXml" Target="../ink/ink1108.xml"/><Relationship Id="rId84" Type="http://schemas.openxmlformats.org/officeDocument/2006/relationships/customXml" Target="../ink/ink1129.xml"/><Relationship Id="rId138" Type="http://schemas.openxmlformats.org/officeDocument/2006/relationships/customXml" Target="../ink/ink1156.xml"/><Relationship Id="rId345" Type="http://schemas.openxmlformats.org/officeDocument/2006/relationships/customXml" Target="../ink/ink1261.xml"/><Relationship Id="rId387" Type="http://schemas.openxmlformats.org/officeDocument/2006/relationships/customXml" Target="../ink/ink1282.xml"/><Relationship Id="rId191" Type="http://schemas.openxmlformats.org/officeDocument/2006/relationships/customXml" Target="../ink/ink1183.xml"/><Relationship Id="rId205" Type="http://schemas.openxmlformats.org/officeDocument/2006/relationships/customXml" Target="../ink/ink1190.xml"/><Relationship Id="rId247" Type="http://schemas.openxmlformats.org/officeDocument/2006/relationships/customXml" Target="../ink/ink1211.xml"/><Relationship Id="rId412" Type="http://schemas.openxmlformats.org/officeDocument/2006/relationships/customXml" Target="../ink/ink1295.xml"/><Relationship Id="rId107" Type="http://schemas.openxmlformats.org/officeDocument/2006/relationships/image" Target="../media/image1044.png"/><Relationship Id="rId289" Type="http://schemas.openxmlformats.org/officeDocument/2006/relationships/customXml" Target="../ink/ink1232.xml"/><Relationship Id="rId11" Type="http://schemas.openxmlformats.org/officeDocument/2006/relationships/image" Target="../media/image998.png"/><Relationship Id="rId53" Type="http://schemas.openxmlformats.org/officeDocument/2006/relationships/image" Target="../media/image1017.png"/><Relationship Id="rId149" Type="http://schemas.openxmlformats.org/officeDocument/2006/relationships/image" Target="../media/image1065.png"/><Relationship Id="rId314" Type="http://schemas.openxmlformats.org/officeDocument/2006/relationships/image" Target="../media/image1145.png"/><Relationship Id="rId356" Type="http://schemas.openxmlformats.org/officeDocument/2006/relationships/image" Target="../media/image1165.png"/><Relationship Id="rId398" Type="http://schemas.openxmlformats.org/officeDocument/2006/relationships/customXml" Target="../ink/ink1288.xml"/><Relationship Id="rId95" Type="http://schemas.openxmlformats.org/officeDocument/2006/relationships/image" Target="../media/image1038.png"/><Relationship Id="rId160" Type="http://schemas.openxmlformats.org/officeDocument/2006/relationships/customXml" Target="../ink/ink1167.xml"/><Relationship Id="rId216" Type="http://schemas.openxmlformats.org/officeDocument/2006/relationships/image" Target="../media/image1097.png"/><Relationship Id="rId423" Type="http://schemas.openxmlformats.org/officeDocument/2006/relationships/customXml" Target="../ink/ink1301.xml"/><Relationship Id="rId258" Type="http://schemas.openxmlformats.org/officeDocument/2006/relationships/image" Target="../media/image1118.png"/><Relationship Id="rId22" Type="http://schemas.openxmlformats.org/officeDocument/2006/relationships/customXml" Target="../ink/ink1098.xml"/><Relationship Id="rId64" Type="http://schemas.openxmlformats.org/officeDocument/2006/relationships/customXml" Target="../ink/ink1119.xml"/><Relationship Id="rId118" Type="http://schemas.openxmlformats.org/officeDocument/2006/relationships/customXml" Target="../ink/ink1146.xml"/><Relationship Id="rId325" Type="http://schemas.openxmlformats.org/officeDocument/2006/relationships/customXml" Target="../ink/ink1250.xml"/><Relationship Id="rId367" Type="http://schemas.openxmlformats.org/officeDocument/2006/relationships/customXml" Target="../ink/ink1272.xml"/><Relationship Id="rId171" Type="http://schemas.openxmlformats.org/officeDocument/2006/relationships/customXml" Target="../ink/ink1173.xml"/><Relationship Id="rId227" Type="http://schemas.openxmlformats.org/officeDocument/2006/relationships/customXml" Target="../ink/ink1201.xml"/><Relationship Id="rId269" Type="http://schemas.openxmlformats.org/officeDocument/2006/relationships/customXml" Target="../ink/ink1222.xml"/><Relationship Id="rId434" Type="http://schemas.openxmlformats.org/officeDocument/2006/relationships/customXml" Target="../ink/ink1307.xml"/><Relationship Id="rId33" Type="http://schemas.openxmlformats.org/officeDocument/2006/relationships/image" Target="../media/image1008.png"/><Relationship Id="rId129" Type="http://schemas.openxmlformats.org/officeDocument/2006/relationships/image" Target="../media/image1055.png"/><Relationship Id="rId280" Type="http://schemas.openxmlformats.org/officeDocument/2006/relationships/image" Target="../media/image1129.png"/><Relationship Id="rId336" Type="http://schemas.openxmlformats.org/officeDocument/2006/relationships/image" Target="../media/image1156.png"/><Relationship Id="rId75" Type="http://schemas.openxmlformats.org/officeDocument/2006/relationships/image" Target="../media/image1028.png"/><Relationship Id="rId140" Type="http://schemas.openxmlformats.org/officeDocument/2006/relationships/customXml" Target="../ink/ink1157.xml"/><Relationship Id="rId182" Type="http://schemas.openxmlformats.org/officeDocument/2006/relationships/image" Target="../media/image1080.png"/><Relationship Id="rId378" Type="http://schemas.openxmlformats.org/officeDocument/2006/relationships/image" Target="../media/image1176.png"/><Relationship Id="rId403" Type="http://schemas.openxmlformats.org/officeDocument/2006/relationships/image" Target="../media/image1188.png"/><Relationship Id="rId6" Type="http://schemas.openxmlformats.org/officeDocument/2006/relationships/customXml" Target="../ink/ink1090.xml"/><Relationship Id="rId238" Type="http://schemas.openxmlformats.org/officeDocument/2006/relationships/image" Target="../media/image1108.png"/><Relationship Id="rId445" Type="http://schemas.openxmlformats.org/officeDocument/2006/relationships/image" Target="../media/image1208.png"/><Relationship Id="rId291" Type="http://schemas.openxmlformats.org/officeDocument/2006/relationships/customXml" Target="../ink/ink1233.xml"/><Relationship Id="rId305" Type="http://schemas.openxmlformats.org/officeDocument/2006/relationships/customXml" Target="../ink/ink1240.xml"/><Relationship Id="rId347" Type="http://schemas.openxmlformats.org/officeDocument/2006/relationships/customXml" Target="../ink/ink1262.xml"/><Relationship Id="rId44" Type="http://schemas.openxmlformats.org/officeDocument/2006/relationships/customXml" Target="../ink/ink1109.xml"/><Relationship Id="rId86" Type="http://schemas.openxmlformats.org/officeDocument/2006/relationships/customXml" Target="../ink/ink1130.xml"/><Relationship Id="rId151" Type="http://schemas.openxmlformats.org/officeDocument/2006/relationships/image" Target="../media/image1066.png"/><Relationship Id="rId389" Type="http://schemas.openxmlformats.org/officeDocument/2006/relationships/customXml" Target="../ink/ink1283.xml"/><Relationship Id="rId193" Type="http://schemas.openxmlformats.org/officeDocument/2006/relationships/customXml" Target="../ink/ink1184.xml"/><Relationship Id="rId207" Type="http://schemas.openxmlformats.org/officeDocument/2006/relationships/customXml" Target="../ink/ink1191.xml"/><Relationship Id="rId249" Type="http://schemas.openxmlformats.org/officeDocument/2006/relationships/customXml" Target="../ink/ink1212.xml"/><Relationship Id="rId414" Type="http://schemas.openxmlformats.org/officeDocument/2006/relationships/customXml" Target="../ink/ink1296.xml"/><Relationship Id="rId13" Type="http://schemas.openxmlformats.org/officeDocument/2006/relationships/image" Target="../media/image999.png"/><Relationship Id="rId109" Type="http://schemas.openxmlformats.org/officeDocument/2006/relationships/image" Target="../media/image1045.png"/><Relationship Id="rId260" Type="http://schemas.openxmlformats.org/officeDocument/2006/relationships/image" Target="../media/image1119.png"/><Relationship Id="rId316" Type="http://schemas.openxmlformats.org/officeDocument/2006/relationships/image" Target="../media/image1146.png"/><Relationship Id="rId55" Type="http://schemas.openxmlformats.org/officeDocument/2006/relationships/image" Target="../media/image1018.png"/><Relationship Id="rId97" Type="http://schemas.openxmlformats.org/officeDocument/2006/relationships/image" Target="../media/image1039.png"/><Relationship Id="rId120" Type="http://schemas.openxmlformats.org/officeDocument/2006/relationships/customXml" Target="../ink/ink1147.xml"/><Relationship Id="rId358" Type="http://schemas.openxmlformats.org/officeDocument/2006/relationships/image" Target="../media/image1166.png"/><Relationship Id="rId162" Type="http://schemas.openxmlformats.org/officeDocument/2006/relationships/customXml" Target="../ink/ink1168.xml"/><Relationship Id="rId218" Type="http://schemas.openxmlformats.org/officeDocument/2006/relationships/image" Target="../media/image1098.png"/><Relationship Id="rId425" Type="http://schemas.openxmlformats.org/officeDocument/2006/relationships/customXml" Target="../ink/ink1302.xml"/><Relationship Id="rId271" Type="http://schemas.openxmlformats.org/officeDocument/2006/relationships/customXml" Target="../ink/ink1223.xml"/><Relationship Id="rId24" Type="http://schemas.openxmlformats.org/officeDocument/2006/relationships/customXml" Target="../ink/ink1099.xml"/><Relationship Id="rId66" Type="http://schemas.openxmlformats.org/officeDocument/2006/relationships/customXml" Target="../ink/ink1120.xml"/><Relationship Id="rId131" Type="http://schemas.openxmlformats.org/officeDocument/2006/relationships/image" Target="../media/image1056.png"/><Relationship Id="rId327" Type="http://schemas.openxmlformats.org/officeDocument/2006/relationships/customXml" Target="../ink/ink1251.xml"/><Relationship Id="rId369" Type="http://schemas.openxmlformats.org/officeDocument/2006/relationships/customXml" Target="../ink/ink1273.xml"/><Relationship Id="rId173" Type="http://schemas.openxmlformats.org/officeDocument/2006/relationships/customXml" Target="../ink/ink1174.xml"/><Relationship Id="rId229" Type="http://schemas.openxmlformats.org/officeDocument/2006/relationships/customXml" Target="../ink/ink1202.xml"/><Relationship Id="rId380" Type="http://schemas.openxmlformats.org/officeDocument/2006/relationships/image" Target="../media/image1177.png"/><Relationship Id="rId436" Type="http://schemas.openxmlformats.org/officeDocument/2006/relationships/customXml" Target="../ink/ink1308.xml"/><Relationship Id="rId240" Type="http://schemas.openxmlformats.org/officeDocument/2006/relationships/image" Target="../media/image1109.png"/><Relationship Id="rId35" Type="http://schemas.openxmlformats.org/officeDocument/2006/relationships/image" Target="../media/image1009.png"/><Relationship Id="rId77" Type="http://schemas.openxmlformats.org/officeDocument/2006/relationships/image" Target="../media/image1029.png"/><Relationship Id="rId100" Type="http://schemas.openxmlformats.org/officeDocument/2006/relationships/customXml" Target="../ink/ink1137.xml"/><Relationship Id="rId282" Type="http://schemas.openxmlformats.org/officeDocument/2006/relationships/image" Target="../media/image1130.png"/><Relationship Id="rId338" Type="http://schemas.openxmlformats.org/officeDocument/2006/relationships/image" Target="../media/image1157.png"/><Relationship Id="rId8" Type="http://schemas.openxmlformats.org/officeDocument/2006/relationships/customXml" Target="../ink/ink1091.xml"/><Relationship Id="rId142" Type="http://schemas.openxmlformats.org/officeDocument/2006/relationships/customXml" Target="../ink/ink1158.xml"/><Relationship Id="rId184" Type="http://schemas.openxmlformats.org/officeDocument/2006/relationships/image" Target="../media/image1081.png"/><Relationship Id="rId391" Type="http://schemas.openxmlformats.org/officeDocument/2006/relationships/customXml" Target="../ink/ink1284.xml"/><Relationship Id="rId405" Type="http://schemas.openxmlformats.org/officeDocument/2006/relationships/image" Target="../media/image1189.png"/><Relationship Id="rId447" Type="http://schemas.openxmlformats.org/officeDocument/2006/relationships/image" Target="../media/image1209.png"/><Relationship Id="rId251" Type="http://schemas.openxmlformats.org/officeDocument/2006/relationships/customXml" Target="../ink/ink1213.xml"/><Relationship Id="rId46" Type="http://schemas.openxmlformats.org/officeDocument/2006/relationships/customXml" Target="../ink/ink1110.xml"/><Relationship Id="rId293" Type="http://schemas.openxmlformats.org/officeDocument/2006/relationships/customXml" Target="../ink/ink1234.xml"/><Relationship Id="rId307" Type="http://schemas.openxmlformats.org/officeDocument/2006/relationships/customXml" Target="../ink/ink1241.xml"/><Relationship Id="rId349" Type="http://schemas.openxmlformats.org/officeDocument/2006/relationships/customXml" Target="../ink/ink1263.xml"/><Relationship Id="rId88" Type="http://schemas.openxmlformats.org/officeDocument/2006/relationships/customXml" Target="../ink/ink1131.xml"/><Relationship Id="rId111" Type="http://schemas.openxmlformats.org/officeDocument/2006/relationships/image" Target="../media/image1046.png"/><Relationship Id="rId153" Type="http://schemas.openxmlformats.org/officeDocument/2006/relationships/image" Target="../media/image1067.png"/><Relationship Id="rId195" Type="http://schemas.openxmlformats.org/officeDocument/2006/relationships/customXml" Target="../ink/ink1185.xml"/><Relationship Id="rId209" Type="http://schemas.openxmlformats.org/officeDocument/2006/relationships/customXml" Target="../ink/ink1192.xml"/><Relationship Id="rId360" Type="http://schemas.openxmlformats.org/officeDocument/2006/relationships/image" Target="../media/image1167.png"/><Relationship Id="rId416" Type="http://schemas.openxmlformats.org/officeDocument/2006/relationships/customXml" Target="../ink/ink1297.xml"/><Relationship Id="rId220" Type="http://schemas.openxmlformats.org/officeDocument/2006/relationships/image" Target="../media/image1099.png"/><Relationship Id="rId15" Type="http://schemas.openxmlformats.org/officeDocument/2006/relationships/image" Target="../media/image1000.png"/><Relationship Id="rId57" Type="http://schemas.openxmlformats.org/officeDocument/2006/relationships/image" Target="../media/image1019.png"/><Relationship Id="rId262" Type="http://schemas.openxmlformats.org/officeDocument/2006/relationships/image" Target="../media/image1120.png"/><Relationship Id="rId318" Type="http://schemas.openxmlformats.org/officeDocument/2006/relationships/image" Target="../media/image1147.png"/><Relationship Id="rId99" Type="http://schemas.openxmlformats.org/officeDocument/2006/relationships/image" Target="../media/image1040.png"/><Relationship Id="rId122" Type="http://schemas.openxmlformats.org/officeDocument/2006/relationships/customXml" Target="../ink/ink1148.xml"/><Relationship Id="rId164" Type="http://schemas.openxmlformats.org/officeDocument/2006/relationships/customXml" Target="../ink/ink1169.xml"/><Relationship Id="rId371" Type="http://schemas.openxmlformats.org/officeDocument/2006/relationships/customXml" Target="../ink/ink1274.xml"/><Relationship Id="rId427" Type="http://schemas.openxmlformats.org/officeDocument/2006/relationships/customXml" Target="../ink/ink1303.xml"/><Relationship Id="rId26" Type="http://schemas.openxmlformats.org/officeDocument/2006/relationships/customXml" Target="../ink/ink1100.xml"/><Relationship Id="rId231" Type="http://schemas.openxmlformats.org/officeDocument/2006/relationships/customXml" Target="../ink/ink1203.xml"/><Relationship Id="rId273" Type="http://schemas.openxmlformats.org/officeDocument/2006/relationships/customXml" Target="../ink/ink1224.xml"/><Relationship Id="rId329" Type="http://schemas.openxmlformats.org/officeDocument/2006/relationships/customXml" Target="../ink/ink1252.xml"/><Relationship Id="rId68" Type="http://schemas.openxmlformats.org/officeDocument/2006/relationships/customXml" Target="../ink/ink1121.xml"/><Relationship Id="rId133" Type="http://schemas.openxmlformats.org/officeDocument/2006/relationships/image" Target="../media/image1057.png"/><Relationship Id="rId175" Type="http://schemas.openxmlformats.org/officeDocument/2006/relationships/customXml" Target="../ink/ink1175.xml"/><Relationship Id="rId340" Type="http://schemas.openxmlformats.org/officeDocument/2006/relationships/customXml" Target="../ink/ink1258.xml"/><Relationship Id="rId200" Type="http://schemas.openxmlformats.org/officeDocument/2006/relationships/image" Target="../media/image1089.png"/><Relationship Id="rId382" Type="http://schemas.openxmlformats.org/officeDocument/2006/relationships/image" Target="../media/image1178.png"/><Relationship Id="rId438" Type="http://schemas.openxmlformats.org/officeDocument/2006/relationships/customXml" Target="../ink/ink1309.xml"/><Relationship Id="rId242" Type="http://schemas.openxmlformats.org/officeDocument/2006/relationships/image" Target="../media/image1110.png"/><Relationship Id="rId284" Type="http://schemas.openxmlformats.org/officeDocument/2006/relationships/image" Target="../media/image1131.png"/><Relationship Id="rId37" Type="http://schemas.openxmlformats.org/officeDocument/2006/relationships/image" Target="../media/image1010.png"/><Relationship Id="rId79" Type="http://schemas.openxmlformats.org/officeDocument/2006/relationships/image" Target="../media/image1030.png"/><Relationship Id="rId102" Type="http://schemas.openxmlformats.org/officeDocument/2006/relationships/customXml" Target="../ink/ink1138.xml"/><Relationship Id="rId144" Type="http://schemas.openxmlformats.org/officeDocument/2006/relationships/customXml" Target="../ink/ink1159.xml"/><Relationship Id="rId90" Type="http://schemas.openxmlformats.org/officeDocument/2006/relationships/customXml" Target="../ink/ink1132.xml"/><Relationship Id="rId186" Type="http://schemas.openxmlformats.org/officeDocument/2006/relationships/image" Target="../media/image1082.png"/><Relationship Id="rId351" Type="http://schemas.openxmlformats.org/officeDocument/2006/relationships/customXml" Target="../ink/ink1264.xml"/><Relationship Id="rId393" Type="http://schemas.openxmlformats.org/officeDocument/2006/relationships/image" Target="../media/image1183.png"/><Relationship Id="rId407" Type="http://schemas.openxmlformats.org/officeDocument/2006/relationships/image" Target="../media/image1190.png"/><Relationship Id="rId449" Type="http://schemas.openxmlformats.org/officeDocument/2006/relationships/image" Target="../media/image1210.png"/><Relationship Id="rId211" Type="http://schemas.openxmlformats.org/officeDocument/2006/relationships/customXml" Target="../ink/ink1193.xml"/><Relationship Id="rId253" Type="http://schemas.openxmlformats.org/officeDocument/2006/relationships/customXml" Target="../ink/ink1214.xml"/><Relationship Id="rId295" Type="http://schemas.openxmlformats.org/officeDocument/2006/relationships/customXml" Target="../ink/ink1235.xml"/><Relationship Id="rId309" Type="http://schemas.openxmlformats.org/officeDocument/2006/relationships/customXml" Target="../ink/ink1242.xml"/><Relationship Id="rId48" Type="http://schemas.openxmlformats.org/officeDocument/2006/relationships/customXml" Target="../ink/ink1111.xml"/><Relationship Id="rId113" Type="http://schemas.openxmlformats.org/officeDocument/2006/relationships/image" Target="../media/image1047.png"/><Relationship Id="rId320" Type="http://schemas.openxmlformats.org/officeDocument/2006/relationships/image" Target="../media/image1148.png"/><Relationship Id="rId155" Type="http://schemas.openxmlformats.org/officeDocument/2006/relationships/image" Target="../media/image1068.png"/><Relationship Id="rId197" Type="http://schemas.openxmlformats.org/officeDocument/2006/relationships/customXml" Target="../ink/ink1186.xml"/><Relationship Id="rId362" Type="http://schemas.openxmlformats.org/officeDocument/2006/relationships/image" Target="../media/image1168.png"/><Relationship Id="rId418" Type="http://schemas.openxmlformats.org/officeDocument/2006/relationships/customXml" Target="../ink/ink1298.xml"/><Relationship Id="rId222" Type="http://schemas.openxmlformats.org/officeDocument/2006/relationships/image" Target="../media/image1100.png"/><Relationship Id="rId264" Type="http://schemas.openxmlformats.org/officeDocument/2006/relationships/image" Target="../media/image1121.png"/><Relationship Id="rId17" Type="http://schemas.openxmlformats.org/officeDocument/2006/relationships/image" Target="../media/image993.png"/><Relationship Id="rId59" Type="http://schemas.openxmlformats.org/officeDocument/2006/relationships/image" Target="../media/image1020.png"/><Relationship Id="rId124" Type="http://schemas.openxmlformats.org/officeDocument/2006/relationships/customXml" Target="../ink/ink1149.xml"/><Relationship Id="rId70" Type="http://schemas.openxmlformats.org/officeDocument/2006/relationships/customXml" Target="../ink/ink1122.xml"/><Relationship Id="rId166" Type="http://schemas.openxmlformats.org/officeDocument/2006/relationships/customXml" Target="../ink/ink1170.xml"/><Relationship Id="rId331" Type="http://schemas.openxmlformats.org/officeDocument/2006/relationships/customXml" Target="../ink/ink1253.xml"/><Relationship Id="rId373" Type="http://schemas.openxmlformats.org/officeDocument/2006/relationships/customXml" Target="../ink/ink1275.xml"/><Relationship Id="rId429" Type="http://schemas.openxmlformats.org/officeDocument/2006/relationships/image" Target="../media/image120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204.xml"/><Relationship Id="rId440" Type="http://schemas.openxmlformats.org/officeDocument/2006/relationships/customXml" Target="../ink/ink1310.xml"/><Relationship Id="rId28" Type="http://schemas.openxmlformats.org/officeDocument/2006/relationships/customXml" Target="../ink/ink1101.xml"/><Relationship Id="rId275" Type="http://schemas.openxmlformats.org/officeDocument/2006/relationships/customXml" Target="../ink/ink1225.xml"/><Relationship Id="rId300" Type="http://schemas.openxmlformats.org/officeDocument/2006/relationships/image" Target="../media/image1139.png"/><Relationship Id="rId81" Type="http://schemas.openxmlformats.org/officeDocument/2006/relationships/image" Target="../media/image1031.png"/><Relationship Id="rId135" Type="http://schemas.openxmlformats.org/officeDocument/2006/relationships/image" Target="../media/image1058.png"/><Relationship Id="rId177" Type="http://schemas.openxmlformats.org/officeDocument/2006/relationships/customXml" Target="../ink/ink1176.xml"/><Relationship Id="rId342" Type="http://schemas.openxmlformats.org/officeDocument/2006/relationships/customXml" Target="../ink/ink1259.xml"/><Relationship Id="rId384" Type="http://schemas.openxmlformats.org/officeDocument/2006/relationships/image" Target="../media/image1179.png"/><Relationship Id="rId202" Type="http://schemas.openxmlformats.org/officeDocument/2006/relationships/image" Target="../media/image1090.png"/><Relationship Id="rId244" Type="http://schemas.openxmlformats.org/officeDocument/2006/relationships/image" Target="../media/image1111.png"/><Relationship Id="rId39" Type="http://schemas.openxmlformats.org/officeDocument/2006/relationships/image" Target="../media/image1011.png"/><Relationship Id="rId286" Type="http://schemas.openxmlformats.org/officeDocument/2006/relationships/image" Target="../media/image1132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72.xml"/><Relationship Id="rId21" Type="http://schemas.openxmlformats.org/officeDocument/2006/relationships/customXml" Target="../ink/ink1324.xml"/><Relationship Id="rId63" Type="http://schemas.openxmlformats.org/officeDocument/2006/relationships/customXml" Target="../ink/ink1345.xml"/><Relationship Id="rId159" Type="http://schemas.openxmlformats.org/officeDocument/2006/relationships/customXml" Target="../ink/ink1393.xml"/><Relationship Id="rId170" Type="http://schemas.openxmlformats.org/officeDocument/2006/relationships/image" Target="../media/image1293.png"/><Relationship Id="rId226" Type="http://schemas.openxmlformats.org/officeDocument/2006/relationships/image" Target="../media/image1321.png"/><Relationship Id="rId268" Type="http://schemas.openxmlformats.org/officeDocument/2006/relationships/image" Target="../media/image1342.png"/><Relationship Id="rId32" Type="http://schemas.openxmlformats.org/officeDocument/2006/relationships/image" Target="../media/image1225.png"/><Relationship Id="rId74" Type="http://schemas.openxmlformats.org/officeDocument/2006/relationships/image" Target="../media/image1245.png"/><Relationship Id="rId128" Type="http://schemas.openxmlformats.org/officeDocument/2006/relationships/image" Target="../media/image1272.png"/><Relationship Id="rId5" Type="http://schemas.openxmlformats.org/officeDocument/2006/relationships/customXml" Target="../ink/ink1316.xml"/><Relationship Id="rId181" Type="http://schemas.openxmlformats.org/officeDocument/2006/relationships/customXml" Target="../ink/ink1404.xml"/><Relationship Id="rId237" Type="http://schemas.openxmlformats.org/officeDocument/2006/relationships/customXml" Target="../ink/ink1432.xml"/><Relationship Id="rId279" Type="http://schemas.openxmlformats.org/officeDocument/2006/relationships/customXml" Target="../ink/ink1453.xml"/><Relationship Id="rId43" Type="http://schemas.openxmlformats.org/officeDocument/2006/relationships/customXml" Target="../ink/ink1335.xml"/><Relationship Id="rId139" Type="http://schemas.openxmlformats.org/officeDocument/2006/relationships/customXml" Target="../ink/ink1383.xml"/><Relationship Id="rId85" Type="http://schemas.openxmlformats.org/officeDocument/2006/relationships/customXml" Target="../ink/ink1356.xml"/><Relationship Id="rId150" Type="http://schemas.openxmlformats.org/officeDocument/2006/relationships/image" Target="../media/image1283.png"/><Relationship Id="rId171" Type="http://schemas.openxmlformats.org/officeDocument/2006/relationships/customXml" Target="../ink/ink1399.xml"/><Relationship Id="rId192" Type="http://schemas.openxmlformats.org/officeDocument/2006/relationships/image" Target="../media/image1304.png"/><Relationship Id="rId206" Type="http://schemas.openxmlformats.org/officeDocument/2006/relationships/image" Target="../media/image1311.png"/><Relationship Id="rId227" Type="http://schemas.openxmlformats.org/officeDocument/2006/relationships/customXml" Target="../ink/ink1427.xml"/><Relationship Id="rId248" Type="http://schemas.openxmlformats.org/officeDocument/2006/relationships/image" Target="../media/image1332.png"/><Relationship Id="rId269" Type="http://schemas.openxmlformats.org/officeDocument/2006/relationships/customXml" Target="../ink/ink1448.xml"/><Relationship Id="rId12" Type="http://schemas.openxmlformats.org/officeDocument/2006/relationships/image" Target="../media/image1215.png"/><Relationship Id="rId33" Type="http://schemas.openxmlformats.org/officeDocument/2006/relationships/customXml" Target="../ink/ink1330.xml"/><Relationship Id="rId108" Type="http://schemas.openxmlformats.org/officeDocument/2006/relationships/image" Target="../media/image1262.png"/><Relationship Id="rId129" Type="http://schemas.openxmlformats.org/officeDocument/2006/relationships/customXml" Target="../ink/ink1378.xml"/><Relationship Id="rId280" Type="http://schemas.openxmlformats.org/officeDocument/2006/relationships/image" Target="../media/image1348.png"/><Relationship Id="rId54" Type="http://schemas.openxmlformats.org/officeDocument/2006/relationships/image" Target="../media/image1235.png"/><Relationship Id="rId75" Type="http://schemas.openxmlformats.org/officeDocument/2006/relationships/customXml" Target="../ink/ink1351.xml"/><Relationship Id="rId96" Type="http://schemas.openxmlformats.org/officeDocument/2006/relationships/image" Target="../media/image1256.png"/><Relationship Id="rId140" Type="http://schemas.openxmlformats.org/officeDocument/2006/relationships/image" Target="../media/image1278.png"/><Relationship Id="rId161" Type="http://schemas.openxmlformats.org/officeDocument/2006/relationships/customXml" Target="../ink/ink1394.xml"/><Relationship Id="rId182" Type="http://schemas.openxmlformats.org/officeDocument/2006/relationships/image" Target="../media/image1299.png"/><Relationship Id="rId217" Type="http://schemas.openxmlformats.org/officeDocument/2006/relationships/customXml" Target="../ink/ink1422.xml"/><Relationship Id="rId6" Type="http://schemas.openxmlformats.org/officeDocument/2006/relationships/image" Target="../media/image1212.png"/><Relationship Id="rId238" Type="http://schemas.openxmlformats.org/officeDocument/2006/relationships/image" Target="../media/image1327.png"/><Relationship Id="rId259" Type="http://schemas.openxmlformats.org/officeDocument/2006/relationships/customXml" Target="../ink/ink1443.xml"/><Relationship Id="rId23" Type="http://schemas.openxmlformats.org/officeDocument/2006/relationships/customXml" Target="../ink/ink1325.xml"/><Relationship Id="rId119" Type="http://schemas.openxmlformats.org/officeDocument/2006/relationships/customXml" Target="../ink/ink1373.xml"/><Relationship Id="rId270" Type="http://schemas.openxmlformats.org/officeDocument/2006/relationships/image" Target="../media/image1343.png"/><Relationship Id="rId44" Type="http://schemas.openxmlformats.org/officeDocument/2006/relationships/image" Target="../media/image578.png"/><Relationship Id="rId65" Type="http://schemas.openxmlformats.org/officeDocument/2006/relationships/customXml" Target="../ink/ink1346.xml"/><Relationship Id="rId86" Type="http://schemas.openxmlformats.org/officeDocument/2006/relationships/image" Target="../media/image1251.png"/><Relationship Id="rId130" Type="http://schemas.openxmlformats.org/officeDocument/2006/relationships/image" Target="../media/image1273.png"/><Relationship Id="rId151" Type="http://schemas.openxmlformats.org/officeDocument/2006/relationships/customXml" Target="../ink/ink1389.xml"/><Relationship Id="rId172" Type="http://schemas.openxmlformats.org/officeDocument/2006/relationships/image" Target="../media/image1294.png"/><Relationship Id="rId193" Type="http://schemas.openxmlformats.org/officeDocument/2006/relationships/customXml" Target="../ink/ink1410.xml"/><Relationship Id="rId207" Type="http://schemas.openxmlformats.org/officeDocument/2006/relationships/customXml" Target="../ink/ink1417.xml"/><Relationship Id="rId228" Type="http://schemas.openxmlformats.org/officeDocument/2006/relationships/image" Target="../media/image1322.png"/><Relationship Id="rId249" Type="http://schemas.openxmlformats.org/officeDocument/2006/relationships/customXml" Target="../ink/ink1438.xml"/><Relationship Id="rId13" Type="http://schemas.openxmlformats.org/officeDocument/2006/relationships/customXml" Target="../ink/ink1320.xml"/><Relationship Id="rId109" Type="http://schemas.openxmlformats.org/officeDocument/2006/relationships/customXml" Target="../ink/ink1368.xml"/><Relationship Id="rId260" Type="http://schemas.openxmlformats.org/officeDocument/2006/relationships/image" Target="../media/image1338.png"/><Relationship Id="rId281" Type="http://schemas.openxmlformats.org/officeDocument/2006/relationships/customXml" Target="../ink/ink1454.xml"/><Relationship Id="rId34" Type="http://schemas.openxmlformats.org/officeDocument/2006/relationships/image" Target="../media/image1226.png"/><Relationship Id="rId55" Type="http://schemas.openxmlformats.org/officeDocument/2006/relationships/customXml" Target="../ink/ink1341.xml"/><Relationship Id="rId76" Type="http://schemas.openxmlformats.org/officeDocument/2006/relationships/image" Target="../media/image1246.png"/><Relationship Id="rId97" Type="http://schemas.openxmlformats.org/officeDocument/2006/relationships/customXml" Target="../ink/ink1362.xml"/><Relationship Id="rId120" Type="http://schemas.openxmlformats.org/officeDocument/2006/relationships/image" Target="../media/image1268.png"/><Relationship Id="rId141" Type="http://schemas.openxmlformats.org/officeDocument/2006/relationships/customXml" Target="../ink/ink1384.xml"/><Relationship Id="rId7" Type="http://schemas.openxmlformats.org/officeDocument/2006/relationships/customXml" Target="../ink/ink1317.xml"/><Relationship Id="rId162" Type="http://schemas.openxmlformats.org/officeDocument/2006/relationships/image" Target="../media/image1289.png"/><Relationship Id="rId183" Type="http://schemas.openxmlformats.org/officeDocument/2006/relationships/customXml" Target="../ink/ink1405.xml"/><Relationship Id="rId218" Type="http://schemas.openxmlformats.org/officeDocument/2006/relationships/image" Target="../media/image1317.png"/><Relationship Id="rId239" Type="http://schemas.openxmlformats.org/officeDocument/2006/relationships/customXml" Target="../ink/ink1433.xml"/><Relationship Id="rId250" Type="http://schemas.openxmlformats.org/officeDocument/2006/relationships/image" Target="../media/image1333.png"/><Relationship Id="rId271" Type="http://schemas.openxmlformats.org/officeDocument/2006/relationships/customXml" Target="../ink/ink1449.xml"/><Relationship Id="rId24" Type="http://schemas.openxmlformats.org/officeDocument/2006/relationships/image" Target="../media/image1221.png"/><Relationship Id="rId45" Type="http://schemas.openxmlformats.org/officeDocument/2006/relationships/customXml" Target="../ink/ink1336.xml"/><Relationship Id="rId66" Type="http://schemas.openxmlformats.org/officeDocument/2006/relationships/image" Target="../media/image1241.png"/><Relationship Id="rId87" Type="http://schemas.openxmlformats.org/officeDocument/2006/relationships/customXml" Target="../ink/ink1357.xml"/><Relationship Id="rId110" Type="http://schemas.openxmlformats.org/officeDocument/2006/relationships/image" Target="../media/image1263.png"/><Relationship Id="rId131" Type="http://schemas.openxmlformats.org/officeDocument/2006/relationships/customXml" Target="../ink/ink1379.xml"/><Relationship Id="rId152" Type="http://schemas.openxmlformats.org/officeDocument/2006/relationships/image" Target="../media/image1284.png"/><Relationship Id="rId173" Type="http://schemas.openxmlformats.org/officeDocument/2006/relationships/customXml" Target="../ink/ink1400.xml"/><Relationship Id="rId194" Type="http://schemas.openxmlformats.org/officeDocument/2006/relationships/image" Target="../media/image1305.png"/><Relationship Id="rId208" Type="http://schemas.openxmlformats.org/officeDocument/2006/relationships/image" Target="../media/image1312.png"/><Relationship Id="rId229" Type="http://schemas.openxmlformats.org/officeDocument/2006/relationships/customXml" Target="../ink/ink1428.xml"/><Relationship Id="rId240" Type="http://schemas.openxmlformats.org/officeDocument/2006/relationships/image" Target="../media/image1328.png"/><Relationship Id="rId261" Type="http://schemas.openxmlformats.org/officeDocument/2006/relationships/customXml" Target="../ink/ink1444.xml"/><Relationship Id="rId14" Type="http://schemas.openxmlformats.org/officeDocument/2006/relationships/image" Target="../media/image1216.png"/><Relationship Id="rId35" Type="http://schemas.openxmlformats.org/officeDocument/2006/relationships/customXml" Target="../ink/ink1331.xml"/><Relationship Id="rId56" Type="http://schemas.openxmlformats.org/officeDocument/2006/relationships/image" Target="../media/image1236.png"/><Relationship Id="rId77" Type="http://schemas.openxmlformats.org/officeDocument/2006/relationships/customXml" Target="../ink/ink1352.xml"/><Relationship Id="rId100" Type="http://schemas.openxmlformats.org/officeDocument/2006/relationships/image" Target="../media/image1258.png"/><Relationship Id="rId282" Type="http://schemas.openxmlformats.org/officeDocument/2006/relationships/image" Target="../media/image1349.png"/><Relationship Id="rId8" Type="http://schemas.openxmlformats.org/officeDocument/2006/relationships/image" Target="../media/image1213.png"/><Relationship Id="rId98" Type="http://schemas.openxmlformats.org/officeDocument/2006/relationships/image" Target="../media/image1257.png"/><Relationship Id="rId121" Type="http://schemas.openxmlformats.org/officeDocument/2006/relationships/customXml" Target="../ink/ink1374.xml"/><Relationship Id="rId142" Type="http://schemas.openxmlformats.org/officeDocument/2006/relationships/image" Target="../media/image1279.png"/><Relationship Id="rId163" Type="http://schemas.openxmlformats.org/officeDocument/2006/relationships/customXml" Target="../ink/ink1395.xml"/><Relationship Id="rId184" Type="http://schemas.openxmlformats.org/officeDocument/2006/relationships/image" Target="../media/image1300.png"/><Relationship Id="rId219" Type="http://schemas.openxmlformats.org/officeDocument/2006/relationships/customXml" Target="../ink/ink1423.xml"/><Relationship Id="rId230" Type="http://schemas.openxmlformats.org/officeDocument/2006/relationships/image" Target="../media/image1323.png"/><Relationship Id="rId251" Type="http://schemas.openxmlformats.org/officeDocument/2006/relationships/customXml" Target="../ink/ink1439.xml"/><Relationship Id="rId25" Type="http://schemas.openxmlformats.org/officeDocument/2006/relationships/customXml" Target="../ink/ink1326.xml"/><Relationship Id="rId46" Type="http://schemas.openxmlformats.org/officeDocument/2006/relationships/image" Target="../media/image1231.png"/><Relationship Id="rId67" Type="http://schemas.openxmlformats.org/officeDocument/2006/relationships/customXml" Target="../ink/ink1347.xml"/><Relationship Id="rId272" Type="http://schemas.openxmlformats.org/officeDocument/2006/relationships/image" Target="../media/image1344.png"/><Relationship Id="rId88" Type="http://schemas.openxmlformats.org/officeDocument/2006/relationships/image" Target="../media/image1252.png"/><Relationship Id="rId111" Type="http://schemas.openxmlformats.org/officeDocument/2006/relationships/customXml" Target="../ink/ink1369.xml"/><Relationship Id="rId132" Type="http://schemas.openxmlformats.org/officeDocument/2006/relationships/image" Target="../media/image1274.png"/><Relationship Id="rId153" Type="http://schemas.openxmlformats.org/officeDocument/2006/relationships/customXml" Target="../ink/ink1390.xml"/><Relationship Id="rId174" Type="http://schemas.openxmlformats.org/officeDocument/2006/relationships/image" Target="../media/image1295.png"/><Relationship Id="rId195" Type="http://schemas.openxmlformats.org/officeDocument/2006/relationships/customXml" Target="../ink/ink1411.xml"/><Relationship Id="rId209" Type="http://schemas.openxmlformats.org/officeDocument/2006/relationships/customXml" Target="../ink/ink1418.xml"/><Relationship Id="rId220" Type="http://schemas.openxmlformats.org/officeDocument/2006/relationships/image" Target="../media/image1318.png"/><Relationship Id="rId241" Type="http://schemas.openxmlformats.org/officeDocument/2006/relationships/customXml" Target="../ink/ink1434.xml"/><Relationship Id="rId15" Type="http://schemas.openxmlformats.org/officeDocument/2006/relationships/customXml" Target="../ink/ink1321.xml"/><Relationship Id="rId36" Type="http://schemas.openxmlformats.org/officeDocument/2006/relationships/image" Target="../media/image1227.png"/><Relationship Id="rId57" Type="http://schemas.openxmlformats.org/officeDocument/2006/relationships/customXml" Target="../ink/ink1342.xml"/><Relationship Id="rId262" Type="http://schemas.openxmlformats.org/officeDocument/2006/relationships/image" Target="../media/image1339.png"/><Relationship Id="rId283" Type="http://schemas.openxmlformats.org/officeDocument/2006/relationships/customXml" Target="../ink/ink1455.xml"/><Relationship Id="rId78" Type="http://schemas.openxmlformats.org/officeDocument/2006/relationships/image" Target="../media/image1247.png"/><Relationship Id="rId99" Type="http://schemas.openxmlformats.org/officeDocument/2006/relationships/customXml" Target="../ink/ink1363.xml"/><Relationship Id="rId101" Type="http://schemas.openxmlformats.org/officeDocument/2006/relationships/customXml" Target="../ink/ink1364.xml"/><Relationship Id="rId122" Type="http://schemas.openxmlformats.org/officeDocument/2006/relationships/image" Target="../media/image1269.png"/><Relationship Id="rId143" Type="http://schemas.openxmlformats.org/officeDocument/2006/relationships/customXml" Target="../ink/ink1385.xml"/><Relationship Id="rId164" Type="http://schemas.openxmlformats.org/officeDocument/2006/relationships/image" Target="../media/image1290.png"/><Relationship Id="rId185" Type="http://schemas.openxmlformats.org/officeDocument/2006/relationships/customXml" Target="../ink/ink1406.xml"/><Relationship Id="rId9" Type="http://schemas.openxmlformats.org/officeDocument/2006/relationships/customXml" Target="../ink/ink1318.xml"/><Relationship Id="rId210" Type="http://schemas.openxmlformats.org/officeDocument/2006/relationships/image" Target="../media/image1313.png"/><Relationship Id="rId26" Type="http://schemas.openxmlformats.org/officeDocument/2006/relationships/image" Target="../media/image1222.png"/><Relationship Id="rId231" Type="http://schemas.openxmlformats.org/officeDocument/2006/relationships/customXml" Target="../ink/ink1429.xml"/><Relationship Id="rId252" Type="http://schemas.openxmlformats.org/officeDocument/2006/relationships/image" Target="../media/image1334.png"/><Relationship Id="rId273" Type="http://schemas.openxmlformats.org/officeDocument/2006/relationships/customXml" Target="../ink/ink1450.xml"/><Relationship Id="rId47" Type="http://schemas.openxmlformats.org/officeDocument/2006/relationships/customXml" Target="../ink/ink1337.xml"/><Relationship Id="rId68" Type="http://schemas.openxmlformats.org/officeDocument/2006/relationships/image" Target="../media/image1242.png"/><Relationship Id="rId89" Type="http://schemas.openxmlformats.org/officeDocument/2006/relationships/customXml" Target="../ink/ink1358.xml"/><Relationship Id="rId112" Type="http://schemas.openxmlformats.org/officeDocument/2006/relationships/image" Target="../media/image1264.png"/><Relationship Id="rId133" Type="http://schemas.openxmlformats.org/officeDocument/2006/relationships/customXml" Target="../ink/ink1380.xml"/><Relationship Id="rId154" Type="http://schemas.openxmlformats.org/officeDocument/2006/relationships/image" Target="../media/image1285.png"/><Relationship Id="rId175" Type="http://schemas.openxmlformats.org/officeDocument/2006/relationships/customXml" Target="../ink/ink1401.xml"/><Relationship Id="rId196" Type="http://schemas.openxmlformats.org/officeDocument/2006/relationships/image" Target="../media/image1306.png"/><Relationship Id="rId200" Type="http://schemas.openxmlformats.org/officeDocument/2006/relationships/image" Target="../media/image1308.png"/><Relationship Id="rId16" Type="http://schemas.openxmlformats.org/officeDocument/2006/relationships/image" Target="../media/image1217.png"/><Relationship Id="rId221" Type="http://schemas.openxmlformats.org/officeDocument/2006/relationships/customXml" Target="../ink/ink1424.xml"/><Relationship Id="rId242" Type="http://schemas.openxmlformats.org/officeDocument/2006/relationships/image" Target="../media/image1329.png"/><Relationship Id="rId263" Type="http://schemas.openxmlformats.org/officeDocument/2006/relationships/customXml" Target="../ink/ink1445.xml"/><Relationship Id="rId284" Type="http://schemas.openxmlformats.org/officeDocument/2006/relationships/image" Target="../media/image1350.png"/><Relationship Id="rId37" Type="http://schemas.openxmlformats.org/officeDocument/2006/relationships/customXml" Target="../ink/ink1332.xml"/><Relationship Id="rId58" Type="http://schemas.openxmlformats.org/officeDocument/2006/relationships/image" Target="../media/image1237.png"/><Relationship Id="rId79" Type="http://schemas.openxmlformats.org/officeDocument/2006/relationships/customXml" Target="../ink/ink1353.xml"/><Relationship Id="rId102" Type="http://schemas.openxmlformats.org/officeDocument/2006/relationships/image" Target="../media/image1259.png"/><Relationship Id="rId123" Type="http://schemas.openxmlformats.org/officeDocument/2006/relationships/customXml" Target="../ink/ink1375.xml"/><Relationship Id="rId144" Type="http://schemas.openxmlformats.org/officeDocument/2006/relationships/image" Target="../media/image1280.png"/><Relationship Id="rId90" Type="http://schemas.openxmlformats.org/officeDocument/2006/relationships/image" Target="../media/image1253.png"/><Relationship Id="rId165" Type="http://schemas.openxmlformats.org/officeDocument/2006/relationships/customXml" Target="../ink/ink1396.xml"/><Relationship Id="rId186" Type="http://schemas.openxmlformats.org/officeDocument/2006/relationships/image" Target="../media/image1301.png"/><Relationship Id="rId211" Type="http://schemas.openxmlformats.org/officeDocument/2006/relationships/customXml" Target="../ink/ink1419.xml"/><Relationship Id="rId232" Type="http://schemas.openxmlformats.org/officeDocument/2006/relationships/image" Target="../media/image1324.png"/><Relationship Id="rId253" Type="http://schemas.openxmlformats.org/officeDocument/2006/relationships/customXml" Target="../ink/ink1440.xml"/><Relationship Id="rId274" Type="http://schemas.openxmlformats.org/officeDocument/2006/relationships/image" Target="../media/image1345.png"/><Relationship Id="rId27" Type="http://schemas.openxmlformats.org/officeDocument/2006/relationships/customXml" Target="../ink/ink1327.xml"/><Relationship Id="rId48" Type="http://schemas.openxmlformats.org/officeDocument/2006/relationships/image" Target="../media/image1232.png"/><Relationship Id="rId69" Type="http://schemas.openxmlformats.org/officeDocument/2006/relationships/customXml" Target="../ink/ink1348.xml"/><Relationship Id="rId113" Type="http://schemas.openxmlformats.org/officeDocument/2006/relationships/customXml" Target="../ink/ink1370.xml"/><Relationship Id="rId134" Type="http://schemas.openxmlformats.org/officeDocument/2006/relationships/image" Target="../media/image1275.png"/><Relationship Id="rId80" Type="http://schemas.openxmlformats.org/officeDocument/2006/relationships/image" Target="../media/image1248.png"/><Relationship Id="rId155" Type="http://schemas.openxmlformats.org/officeDocument/2006/relationships/customXml" Target="../ink/ink1391.xml"/><Relationship Id="rId176" Type="http://schemas.openxmlformats.org/officeDocument/2006/relationships/image" Target="../media/image1296.png"/><Relationship Id="rId197" Type="http://schemas.openxmlformats.org/officeDocument/2006/relationships/customXml" Target="../ink/ink1412.xml"/><Relationship Id="rId201" Type="http://schemas.openxmlformats.org/officeDocument/2006/relationships/customXml" Target="../ink/ink1414.xml"/><Relationship Id="rId222" Type="http://schemas.openxmlformats.org/officeDocument/2006/relationships/image" Target="../media/image1319.png"/><Relationship Id="rId243" Type="http://schemas.openxmlformats.org/officeDocument/2006/relationships/customXml" Target="../ink/ink1435.xml"/><Relationship Id="rId264" Type="http://schemas.openxmlformats.org/officeDocument/2006/relationships/image" Target="../media/image1340.png"/><Relationship Id="rId285" Type="http://schemas.openxmlformats.org/officeDocument/2006/relationships/customXml" Target="../ink/ink1456.xml"/><Relationship Id="rId17" Type="http://schemas.openxmlformats.org/officeDocument/2006/relationships/customXml" Target="../ink/ink1322.xml"/><Relationship Id="rId38" Type="http://schemas.openxmlformats.org/officeDocument/2006/relationships/image" Target="../media/image1228.png"/><Relationship Id="rId59" Type="http://schemas.openxmlformats.org/officeDocument/2006/relationships/customXml" Target="../ink/ink1343.xml"/><Relationship Id="rId103" Type="http://schemas.openxmlformats.org/officeDocument/2006/relationships/customXml" Target="../ink/ink1365.xml"/><Relationship Id="rId124" Type="http://schemas.openxmlformats.org/officeDocument/2006/relationships/image" Target="../media/image1270.png"/><Relationship Id="rId70" Type="http://schemas.openxmlformats.org/officeDocument/2006/relationships/image" Target="../media/image1243.png"/><Relationship Id="rId91" Type="http://schemas.openxmlformats.org/officeDocument/2006/relationships/customXml" Target="../ink/ink1359.xml"/><Relationship Id="rId145" Type="http://schemas.openxmlformats.org/officeDocument/2006/relationships/customXml" Target="../ink/ink1386.xml"/><Relationship Id="rId166" Type="http://schemas.openxmlformats.org/officeDocument/2006/relationships/image" Target="../media/image1291.png"/><Relationship Id="rId187" Type="http://schemas.openxmlformats.org/officeDocument/2006/relationships/customXml" Target="../ink/ink140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14.png"/><Relationship Id="rId233" Type="http://schemas.openxmlformats.org/officeDocument/2006/relationships/customXml" Target="../ink/ink1430.xml"/><Relationship Id="rId254" Type="http://schemas.openxmlformats.org/officeDocument/2006/relationships/image" Target="../media/image1335.png"/><Relationship Id="rId28" Type="http://schemas.openxmlformats.org/officeDocument/2006/relationships/image" Target="../media/image1223.png"/><Relationship Id="rId49" Type="http://schemas.openxmlformats.org/officeDocument/2006/relationships/customXml" Target="../ink/ink1338.xml"/><Relationship Id="rId114" Type="http://schemas.openxmlformats.org/officeDocument/2006/relationships/image" Target="../media/image1265.png"/><Relationship Id="rId275" Type="http://schemas.openxmlformats.org/officeDocument/2006/relationships/customXml" Target="../ink/ink1451.xml"/><Relationship Id="rId60" Type="http://schemas.openxmlformats.org/officeDocument/2006/relationships/image" Target="../media/image1238.png"/><Relationship Id="rId81" Type="http://schemas.openxmlformats.org/officeDocument/2006/relationships/customXml" Target="../ink/ink1354.xml"/><Relationship Id="rId135" Type="http://schemas.openxmlformats.org/officeDocument/2006/relationships/customXml" Target="../ink/ink1381.xml"/><Relationship Id="rId156" Type="http://schemas.openxmlformats.org/officeDocument/2006/relationships/image" Target="../media/image1286.png"/><Relationship Id="rId177" Type="http://schemas.openxmlformats.org/officeDocument/2006/relationships/customXml" Target="../ink/ink1402.xml"/><Relationship Id="rId198" Type="http://schemas.openxmlformats.org/officeDocument/2006/relationships/image" Target="../media/image1307.png"/><Relationship Id="rId202" Type="http://schemas.openxmlformats.org/officeDocument/2006/relationships/image" Target="../media/image1309.png"/><Relationship Id="rId223" Type="http://schemas.openxmlformats.org/officeDocument/2006/relationships/customXml" Target="../ink/ink1425.xml"/><Relationship Id="rId244" Type="http://schemas.openxmlformats.org/officeDocument/2006/relationships/image" Target="../media/image1330.png"/><Relationship Id="rId18" Type="http://schemas.openxmlformats.org/officeDocument/2006/relationships/image" Target="../media/image1218.png"/><Relationship Id="rId39" Type="http://schemas.openxmlformats.org/officeDocument/2006/relationships/customXml" Target="../ink/ink1333.xml"/><Relationship Id="rId265" Type="http://schemas.openxmlformats.org/officeDocument/2006/relationships/customXml" Target="../ink/ink1446.xml"/><Relationship Id="rId286" Type="http://schemas.openxmlformats.org/officeDocument/2006/relationships/image" Target="../media/image1351.png"/><Relationship Id="rId50" Type="http://schemas.openxmlformats.org/officeDocument/2006/relationships/image" Target="../media/image1233.png"/><Relationship Id="rId104" Type="http://schemas.openxmlformats.org/officeDocument/2006/relationships/image" Target="../media/image1260.png"/><Relationship Id="rId125" Type="http://schemas.openxmlformats.org/officeDocument/2006/relationships/customXml" Target="../ink/ink1376.xml"/><Relationship Id="rId146" Type="http://schemas.openxmlformats.org/officeDocument/2006/relationships/image" Target="../media/image1281.png"/><Relationship Id="rId167" Type="http://schemas.openxmlformats.org/officeDocument/2006/relationships/customXml" Target="../ink/ink1397.xml"/><Relationship Id="rId188" Type="http://schemas.openxmlformats.org/officeDocument/2006/relationships/image" Target="../media/image1302.png"/><Relationship Id="rId71" Type="http://schemas.openxmlformats.org/officeDocument/2006/relationships/customXml" Target="../ink/ink1349.xml"/><Relationship Id="rId92" Type="http://schemas.openxmlformats.org/officeDocument/2006/relationships/image" Target="../media/image1254.png"/><Relationship Id="rId213" Type="http://schemas.openxmlformats.org/officeDocument/2006/relationships/customXml" Target="../ink/ink1420.xml"/><Relationship Id="rId234" Type="http://schemas.openxmlformats.org/officeDocument/2006/relationships/image" Target="../media/image1325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328.xml"/><Relationship Id="rId255" Type="http://schemas.openxmlformats.org/officeDocument/2006/relationships/customXml" Target="../ink/ink1441.xml"/><Relationship Id="rId276" Type="http://schemas.openxmlformats.org/officeDocument/2006/relationships/image" Target="../media/image1346.png"/><Relationship Id="rId40" Type="http://schemas.openxmlformats.org/officeDocument/2006/relationships/image" Target="../media/image1229.png"/><Relationship Id="rId115" Type="http://schemas.openxmlformats.org/officeDocument/2006/relationships/customXml" Target="../ink/ink1371.xml"/><Relationship Id="rId136" Type="http://schemas.openxmlformats.org/officeDocument/2006/relationships/image" Target="../media/image1276.png"/><Relationship Id="rId157" Type="http://schemas.openxmlformats.org/officeDocument/2006/relationships/customXml" Target="../ink/ink1392.xml"/><Relationship Id="rId178" Type="http://schemas.openxmlformats.org/officeDocument/2006/relationships/image" Target="../media/image1297.png"/><Relationship Id="rId61" Type="http://schemas.openxmlformats.org/officeDocument/2006/relationships/customXml" Target="../ink/ink1344.xml"/><Relationship Id="rId82" Type="http://schemas.openxmlformats.org/officeDocument/2006/relationships/image" Target="../media/image1249.png"/><Relationship Id="rId199" Type="http://schemas.openxmlformats.org/officeDocument/2006/relationships/customXml" Target="../ink/ink1413.xml"/><Relationship Id="rId203" Type="http://schemas.openxmlformats.org/officeDocument/2006/relationships/customXml" Target="../ink/ink1415.xml"/><Relationship Id="rId19" Type="http://schemas.openxmlformats.org/officeDocument/2006/relationships/customXml" Target="../ink/ink1323.xml"/><Relationship Id="rId224" Type="http://schemas.openxmlformats.org/officeDocument/2006/relationships/image" Target="../media/image1320.png"/><Relationship Id="rId245" Type="http://schemas.openxmlformats.org/officeDocument/2006/relationships/customXml" Target="../ink/ink1436.xml"/><Relationship Id="rId266" Type="http://schemas.openxmlformats.org/officeDocument/2006/relationships/image" Target="../media/image1341.png"/><Relationship Id="rId30" Type="http://schemas.openxmlformats.org/officeDocument/2006/relationships/image" Target="../media/image1224.png"/><Relationship Id="rId105" Type="http://schemas.openxmlformats.org/officeDocument/2006/relationships/customXml" Target="../ink/ink1366.xml"/><Relationship Id="rId126" Type="http://schemas.openxmlformats.org/officeDocument/2006/relationships/image" Target="../media/image1271.png"/><Relationship Id="rId147" Type="http://schemas.openxmlformats.org/officeDocument/2006/relationships/customXml" Target="../ink/ink1387.xml"/><Relationship Id="rId168" Type="http://schemas.openxmlformats.org/officeDocument/2006/relationships/image" Target="../media/image1292.png"/><Relationship Id="rId51" Type="http://schemas.openxmlformats.org/officeDocument/2006/relationships/customXml" Target="../ink/ink1339.xml"/><Relationship Id="rId72" Type="http://schemas.openxmlformats.org/officeDocument/2006/relationships/image" Target="../media/image1244.png"/><Relationship Id="rId93" Type="http://schemas.openxmlformats.org/officeDocument/2006/relationships/customXml" Target="../ink/ink1360.xml"/><Relationship Id="rId189" Type="http://schemas.openxmlformats.org/officeDocument/2006/relationships/customXml" Target="../ink/ink1408.xml"/><Relationship Id="rId3" Type="http://schemas.openxmlformats.org/officeDocument/2006/relationships/customXml" Target="../ink/ink1315.xml"/><Relationship Id="rId214" Type="http://schemas.openxmlformats.org/officeDocument/2006/relationships/image" Target="../media/image1315.png"/><Relationship Id="rId235" Type="http://schemas.openxmlformats.org/officeDocument/2006/relationships/customXml" Target="../ink/ink1431.xml"/><Relationship Id="rId256" Type="http://schemas.openxmlformats.org/officeDocument/2006/relationships/image" Target="../media/image1336.png"/><Relationship Id="rId277" Type="http://schemas.openxmlformats.org/officeDocument/2006/relationships/customXml" Target="../ink/ink1452.xml"/><Relationship Id="rId116" Type="http://schemas.openxmlformats.org/officeDocument/2006/relationships/image" Target="../media/image1266.png"/><Relationship Id="rId137" Type="http://schemas.openxmlformats.org/officeDocument/2006/relationships/customXml" Target="../ink/ink1382.xml"/><Relationship Id="rId158" Type="http://schemas.openxmlformats.org/officeDocument/2006/relationships/image" Target="../media/image1287.png"/><Relationship Id="rId20" Type="http://schemas.openxmlformats.org/officeDocument/2006/relationships/image" Target="../media/image1219.png"/><Relationship Id="rId41" Type="http://schemas.openxmlformats.org/officeDocument/2006/relationships/customXml" Target="../ink/ink1334.xml"/><Relationship Id="rId62" Type="http://schemas.openxmlformats.org/officeDocument/2006/relationships/image" Target="../media/image1239.png"/><Relationship Id="rId83" Type="http://schemas.openxmlformats.org/officeDocument/2006/relationships/customXml" Target="../ink/ink1355.xml"/><Relationship Id="rId179" Type="http://schemas.openxmlformats.org/officeDocument/2006/relationships/customXml" Target="../ink/ink1403.xml"/><Relationship Id="rId190" Type="http://schemas.openxmlformats.org/officeDocument/2006/relationships/image" Target="../media/image1303.png"/><Relationship Id="rId204" Type="http://schemas.openxmlformats.org/officeDocument/2006/relationships/image" Target="../media/image1310.png"/><Relationship Id="rId225" Type="http://schemas.openxmlformats.org/officeDocument/2006/relationships/customXml" Target="../ink/ink1426.xml"/><Relationship Id="rId246" Type="http://schemas.openxmlformats.org/officeDocument/2006/relationships/image" Target="../media/image1331.png"/><Relationship Id="rId267" Type="http://schemas.openxmlformats.org/officeDocument/2006/relationships/customXml" Target="../ink/ink1447.xml"/><Relationship Id="rId106" Type="http://schemas.openxmlformats.org/officeDocument/2006/relationships/image" Target="../media/image1261.png"/><Relationship Id="rId127" Type="http://schemas.openxmlformats.org/officeDocument/2006/relationships/customXml" Target="../ink/ink1377.xml"/><Relationship Id="rId10" Type="http://schemas.openxmlformats.org/officeDocument/2006/relationships/image" Target="../media/image1214.png"/><Relationship Id="rId31" Type="http://schemas.openxmlformats.org/officeDocument/2006/relationships/customXml" Target="../ink/ink1329.xml"/><Relationship Id="rId52" Type="http://schemas.openxmlformats.org/officeDocument/2006/relationships/image" Target="../media/image1234.png"/><Relationship Id="rId73" Type="http://schemas.openxmlformats.org/officeDocument/2006/relationships/customXml" Target="../ink/ink1350.xml"/><Relationship Id="rId94" Type="http://schemas.openxmlformats.org/officeDocument/2006/relationships/image" Target="../media/image1255.png"/><Relationship Id="rId148" Type="http://schemas.openxmlformats.org/officeDocument/2006/relationships/image" Target="../media/image1282.png"/><Relationship Id="rId169" Type="http://schemas.openxmlformats.org/officeDocument/2006/relationships/customXml" Target="../ink/ink1398.xml"/><Relationship Id="rId4" Type="http://schemas.openxmlformats.org/officeDocument/2006/relationships/image" Target="../media/image1211.png"/><Relationship Id="rId180" Type="http://schemas.openxmlformats.org/officeDocument/2006/relationships/image" Target="../media/image1298.png"/><Relationship Id="rId215" Type="http://schemas.openxmlformats.org/officeDocument/2006/relationships/customXml" Target="../ink/ink1421.xml"/><Relationship Id="rId236" Type="http://schemas.openxmlformats.org/officeDocument/2006/relationships/image" Target="../media/image1326.png"/><Relationship Id="rId257" Type="http://schemas.openxmlformats.org/officeDocument/2006/relationships/customXml" Target="../ink/ink1442.xml"/><Relationship Id="rId278" Type="http://schemas.openxmlformats.org/officeDocument/2006/relationships/image" Target="../media/image1347.png"/><Relationship Id="rId42" Type="http://schemas.openxmlformats.org/officeDocument/2006/relationships/image" Target="../media/image1230.png"/><Relationship Id="rId84" Type="http://schemas.openxmlformats.org/officeDocument/2006/relationships/image" Target="../media/image1250.png"/><Relationship Id="rId138" Type="http://schemas.openxmlformats.org/officeDocument/2006/relationships/image" Target="../media/image1277.png"/><Relationship Id="rId191" Type="http://schemas.openxmlformats.org/officeDocument/2006/relationships/customXml" Target="../ink/ink1409.xml"/><Relationship Id="rId205" Type="http://schemas.openxmlformats.org/officeDocument/2006/relationships/customXml" Target="../ink/ink1416.xml"/><Relationship Id="rId247" Type="http://schemas.openxmlformats.org/officeDocument/2006/relationships/customXml" Target="../ink/ink1437.xml"/><Relationship Id="rId107" Type="http://schemas.openxmlformats.org/officeDocument/2006/relationships/customXml" Target="../ink/ink1367.xml"/><Relationship Id="rId11" Type="http://schemas.openxmlformats.org/officeDocument/2006/relationships/customXml" Target="../ink/ink1319.xml"/><Relationship Id="rId53" Type="http://schemas.openxmlformats.org/officeDocument/2006/relationships/customXml" Target="../ink/ink1340.xml"/><Relationship Id="rId149" Type="http://schemas.openxmlformats.org/officeDocument/2006/relationships/customXml" Target="../ink/ink1388.xml"/><Relationship Id="rId95" Type="http://schemas.openxmlformats.org/officeDocument/2006/relationships/customXml" Target="../ink/ink1361.xml"/><Relationship Id="rId160" Type="http://schemas.openxmlformats.org/officeDocument/2006/relationships/image" Target="../media/image1288.png"/><Relationship Id="rId216" Type="http://schemas.openxmlformats.org/officeDocument/2006/relationships/image" Target="../media/image1316.png"/><Relationship Id="rId258" Type="http://schemas.openxmlformats.org/officeDocument/2006/relationships/image" Target="../media/image1337.png"/><Relationship Id="rId22" Type="http://schemas.openxmlformats.org/officeDocument/2006/relationships/image" Target="../media/image1220.png"/><Relationship Id="rId64" Type="http://schemas.openxmlformats.org/officeDocument/2006/relationships/image" Target="../media/image1240.png"/><Relationship Id="rId118" Type="http://schemas.openxmlformats.org/officeDocument/2006/relationships/image" Target="../media/image1267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08.png"/><Relationship Id="rId299" Type="http://schemas.openxmlformats.org/officeDocument/2006/relationships/image" Target="../media/image1499.png"/><Relationship Id="rId21" Type="http://schemas.openxmlformats.org/officeDocument/2006/relationships/image" Target="../media/image1360.png"/><Relationship Id="rId63" Type="http://schemas.openxmlformats.org/officeDocument/2006/relationships/image" Target="../media/image1381.png"/><Relationship Id="rId159" Type="http://schemas.openxmlformats.org/officeDocument/2006/relationships/image" Target="../media/image1429.png"/><Relationship Id="rId324" Type="http://schemas.openxmlformats.org/officeDocument/2006/relationships/customXml" Target="../ink/ink1618.xml"/><Relationship Id="rId366" Type="http://schemas.openxmlformats.org/officeDocument/2006/relationships/image" Target="../media/image1532.png"/><Relationship Id="rId170" Type="http://schemas.openxmlformats.org/officeDocument/2006/relationships/customXml" Target="../ink/ink1541.xml"/><Relationship Id="rId226" Type="http://schemas.openxmlformats.org/officeDocument/2006/relationships/customXml" Target="../ink/ink1569.xml"/><Relationship Id="rId433" Type="http://schemas.openxmlformats.org/officeDocument/2006/relationships/image" Target="../media/image1564.png"/><Relationship Id="rId268" Type="http://schemas.openxmlformats.org/officeDocument/2006/relationships/customXml" Target="../ink/ink1590.xml"/><Relationship Id="rId475" Type="http://schemas.openxmlformats.org/officeDocument/2006/relationships/image" Target="../media/image1585.png"/><Relationship Id="rId32" Type="http://schemas.openxmlformats.org/officeDocument/2006/relationships/customXml" Target="../ink/ink1472.xml"/><Relationship Id="rId74" Type="http://schemas.openxmlformats.org/officeDocument/2006/relationships/customXml" Target="../ink/ink1493.xml"/><Relationship Id="rId128" Type="http://schemas.openxmlformats.org/officeDocument/2006/relationships/customXml" Target="../ink/ink1520.xml"/><Relationship Id="rId335" Type="http://schemas.openxmlformats.org/officeDocument/2006/relationships/image" Target="../media/image1517.png"/><Relationship Id="rId377" Type="http://schemas.openxmlformats.org/officeDocument/2006/relationships/customXml" Target="../ink/ink1645.xml"/><Relationship Id="rId500" Type="http://schemas.openxmlformats.org/officeDocument/2006/relationships/customXml" Target="../ink/ink1707.xml"/><Relationship Id="rId5" Type="http://schemas.openxmlformats.org/officeDocument/2006/relationships/image" Target="../media/image1353.png"/><Relationship Id="rId181" Type="http://schemas.openxmlformats.org/officeDocument/2006/relationships/image" Target="../media/image1440.png"/><Relationship Id="rId237" Type="http://schemas.openxmlformats.org/officeDocument/2006/relationships/image" Target="../media/image1468.png"/><Relationship Id="rId402" Type="http://schemas.openxmlformats.org/officeDocument/2006/relationships/image" Target="../media/image1549.png"/><Relationship Id="rId279" Type="http://schemas.openxmlformats.org/officeDocument/2006/relationships/image" Target="../media/image1489.png"/><Relationship Id="rId444" Type="http://schemas.openxmlformats.org/officeDocument/2006/relationships/customXml" Target="../ink/ink1679.xml"/><Relationship Id="rId486" Type="http://schemas.openxmlformats.org/officeDocument/2006/relationships/customXml" Target="../ink/ink1700.xml"/><Relationship Id="rId43" Type="http://schemas.openxmlformats.org/officeDocument/2006/relationships/image" Target="../media/image1371.png"/><Relationship Id="rId139" Type="http://schemas.openxmlformats.org/officeDocument/2006/relationships/image" Target="../media/image1419.png"/><Relationship Id="rId290" Type="http://schemas.openxmlformats.org/officeDocument/2006/relationships/customXml" Target="../ink/ink1601.xml"/><Relationship Id="rId304" Type="http://schemas.openxmlformats.org/officeDocument/2006/relationships/customXml" Target="../ink/ink1608.xml"/><Relationship Id="rId346" Type="http://schemas.openxmlformats.org/officeDocument/2006/relationships/customXml" Target="../ink/ink1629.xml"/><Relationship Id="rId388" Type="http://schemas.openxmlformats.org/officeDocument/2006/relationships/image" Target="../media/image1543.png"/><Relationship Id="rId85" Type="http://schemas.openxmlformats.org/officeDocument/2006/relationships/image" Target="../media/image1392.png"/><Relationship Id="rId150" Type="http://schemas.openxmlformats.org/officeDocument/2006/relationships/customXml" Target="../ink/ink1531.xml"/><Relationship Id="rId192" Type="http://schemas.openxmlformats.org/officeDocument/2006/relationships/customXml" Target="../ink/ink1552.xml"/><Relationship Id="rId206" Type="http://schemas.openxmlformats.org/officeDocument/2006/relationships/customXml" Target="../ink/ink1559.xml"/><Relationship Id="rId413" Type="http://schemas.openxmlformats.org/officeDocument/2006/relationships/image" Target="../media/image1554.png"/><Relationship Id="rId248" Type="http://schemas.openxmlformats.org/officeDocument/2006/relationships/customXml" Target="../ink/ink1580.xml"/><Relationship Id="rId455" Type="http://schemas.openxmlformats.org/officeDocument/2006/relationships/image" Target="../media/image1575.png"/><Relationship Id="rId497" Type="http://schemas.openxmlformats.org/officeDocument/2006/relationships/image" Target="../media/image1596.png"/><Relationship Id="rId12" Type="http://schemas.openxmlformats.org/officeDocument/2006/relationships/customXml" Target="../ink/ink1462.xml"/><Relationship Id="rId108" Type="http://schemas.openxmlformats.org/officeDocument/2006/relationships/customXml" Target="../ink/ink1510.xml"/><Relationship Id="rId315" Type="http://schemas.openxmlformats.org/officeDocument/2006/relationships/image" Target="../media/image1507.png"/><Relationship Id="rId357" Type="http://schemas.openxmlformats.org/officeDocument/2006/relationships/customXml" Target="../ink/ink1635.xml"/><Relationship Id="rId54" Type="http://schemas.openxmlformats.org/officeDocument/2006/relationships/customXml" Target="../ink/ink1483.xml"/><Relationship Id="rId96" Type="http://schemas.openxmlformats.org/officeDocument/2006/relationships/customXml" Target="../ink/ink1504.xml"/><Relationship Id="rId161" Type="http://schemas.openxmlformats.org/officeDocument/2006/relationships/image" Target="../media/image1430.png"/><Relationship Id="rId217" Type="http://schemas.openxmlformats.org/officeDocument/2006/relationships/image" Target="../media/image1458.png"/><Relationship Id="rId399" Type="http://schemas.openxmlformats.org/officeDocument/2006/relationships/customXml" Target="../ink/ink1656.xml"/><Relationship Id="rId259" Type="http://schemas.openxmlformats.org/officeDocument/2006/relationships/image" Target="../media/image1479.png"/><Relationship Id="rId424" Type="http://schemas.openxmlformats.org/officeDocument/2006/relationships/customXml" Target="../ink/ink1669.xml"/><Relationship Id="rId466" Type="http://schemas.openxmlformats.org/officeDocument/2006/relationships/customXml" Target="../ink/ink1690.xml"/><Relationship Id="rId23" Type="http://schemas.openxmlformats.org/officeDocument/2006/relationships/image" Target="../media/image1361.png"/><Relationship Id="rId119" Type="http://schemas.openxmlformats.org/officeDocument/2006/relationships/image" Target="../media/image1409.png"/><Relationship Id="rId270" Type="http://schemas.openxmlformats.org/officeDocument/2006/relationships/customXml" Target="../ink/ink1591.xml"/><Relationship Id="rId326" Type="http://schemas.openxmlformats.org/officeDocument/2006/relationships/customXml" Target="../ink/ink1619.xml"/><Relationship Id="rId65" Type="http://schemas.openxmlformats.org/officeDocument/2006/relationships/image" Target="../media/image1382.png"/><Relationship Id="rId130" Type="http://schemas.openxmlformats.org/officeDocument/2006/relationships/customXml" Target="../ink/ink1521.xml"/><Relationship Id="rId368" Type="http://schemas.openxmlformats.org/officeDocument/2006/relationships/image" Target="../media/image1533.png"/><Relationship Id="rId172" Type="http://schemas.openxmlformats.org/officeDocument/2006/relationships/customXml" Target="../ink/ink1542.xml"/><Relationship Id="rId228" Type="http://schemas.openxmlformats.org/officeDocument/2006/relationships/customXml" Target="../ink/ink1570.xml"/><Relationship Id="rId435" Type="http://schemas.openxmlformats.org/officeDocument/2006/relationships/image" Target="../media/image1565.png"/><Relationship Id="rId477" Type="http://schemas.openxmlformats.org/officeDocument/2006/relationships/image" Target="../media/image1586.png"/><Relationship Id="rId281" Type="http://schemas.openxmlformats.org/officeDocument/2006/relationships/image" Target="../media/image1490.png"/><Relationship Id="rId337" Type="http://schemas.openxmlformats.org/officeDocument/2006/relationships/image" Target="../media/image1518.png"/><Relationship Id="rId502" Type="http://schemas.openxmlformats.org/officeDocument/2006/relationships/customXml" Target="../ink/ink1708.xml"/><Relationship Id="rId34" Type="http://schemas.openxmlformats.org/officeDocument/2006/relationships/customXml" Target="../ink/ink1473.xml"/><Relationship Id="rId76" Type="http://schemas.openxmlformats.org/officeDocument/2006/relationships/customXml" Target="../ink/ink1494.xml"/><Relationship Id="rId141" Type="http://schemas.openxmlformats.org/officeDocument/2006/relationships/image" Target="../media/image1420.png"/><Relationship Id="rId379" Type="http://schemas.openxmlformats.org/officeDocument/2006/relationships/customXml" Target="../ink/ink1646.xml"/><Relationship Id="rId7" Type="http://schemas.openxmlformats.org/officeDocument/2006/relationships/image" Target="../media/image1354.png"/><Relationship Id="rId183" Type="http://schemas.openxmlformats.org/officeDocument/2006/relationships/image" Target="../media/image1441.png"/><Relationship Id="rId239" Type="http://schemas.openxmlformats.org/officeDocument/2006/relationships/image" Target="../media/image1469.png"/><Relationship Id="rId390" Type="http://schemas.openxmlformats.org/officeDocument/2006/relationships/image" Target="../media/image1544.png"/><Relationship Id="rId404" Type="http://schemas.openxmlformats.org/officeDocument/2006/relationships/image" Target="../media/image1550.png"/><Relationship Id="rId446" Type="http://schemas.openxmlformats.org/officeDocument/2006/relationships/customXml" Target="../ink/ink1680.xml"/><Relationship Id="rId250" Type="http://schemas.openxmlformats.org/officeDocument/2006/relationships/customXml" Target="../ink/ink1581.xml"/><Relationship Id="rId292" Type="http://schemas.openxmlformats.org/officeDocument/2006/relationships/customXml" Target="../ink/ink1602.xml"/><Relationship Id="rId306" Type="http://schemas.openxmlformats.org/officeDocument/2006/relationships/customXml" Target="../ink/ink1609.xml"/><Relationship Id="rId488" Type="http://schemas.openxmlformats.org/officeDocument/2006/relationships/customXml" Target="../ink/ink1701.xml"/><Relationship Id="rId45" Type="http://schemas.openxmlformats.org/officeDocument/2006/relationships/image" Target="../media/image1372.png"/><Relationship Id="rId87" Type="http://schemas.openxmlformats.org/officeDocument/2006/relationships/image" Target="../media/image1393.png"/><Relationship Id="rId110" Type="http://schemas.openxmlformats.org/officeDocument/2006/relationships/customXml" Target="../ink/ink1511.xml"/><Relationship Id="rId348" Type="http://schemas.openxmlformats.org/officeDocument/2006/relationships/customXml" Target="../ink/ink1630.xml"/><Relationship Id="rId152" Type="http://schemas.openxmlformats.org/officeDocument/2006/relationships/customXml" Target="../ink/ink1532.xml"/><Relationship Id="rId194" Type="http://schemas.openxmlformats.org/officeDocument/2006/relationships/customXml" Target="../ink/ink1553.xml"/><Relationship Id="rId208" Type="http://schemas.openxmlformats.org/officeDocument/2006/relationships/customXml" Target="../ink/ink1560.xml"/><Relationship Id="rId415" Type="http://schemas.openxmlformats.org/officeDocument/2006/relationships/image" Target="../media/image1555.png"/><Relationship Id="rId457" Type="http://schemas.openxmlformats.org/officeDocument/2006/relationships/image" Target="../media/image1576.png"/><Relationship Id="rId261" Type="http://schemas.openxmlformats.org/officeDocument/2006/relationships/image" Target="../media/image1480.png"/><Relationship Id="rId499" Type="http://schemas.openxmlformats.org/officeDocument/2006/relationships/image" Target="../media/image1597.png"/><Relationship Id="rId14" Type="http://schemas.openxmlformats.org/officeDocument/2006/relationships/customXml" Target="../ink/ink1463.xml"/><Relationship Id="rId56" Type="http://schemas.openxmlformats.org/officeDocument/2006/relationships/customXml" Target="../ink/ink1484.xml"/><Relationship Id="rId317" Type="http://schemas.openxmlformats.org/officeDocument/2006/relationships/image" Target="../media/image1508.png"/><Relationship Id="rId359" Type="http://schemas.openxmlformats.org/officeDocument/2006/relationships/customXml" Target="../ink/ink1636.xml"/><Relationship Id="rId98" Type="http://schemas.openxmlformats.org/officeDocument/2006/relationships/customXml" Target="../ink/ink1505.xml"/><Relationship Id="rId121" Type="http://schemas.openxmlformats.org/officeDocument/2006/relationships/image" Target="../media/image1410.png"/><Relationship Id="rId163" Type="http://schemas.openxmlformats.org/officeDocument/2006/relationships/image" Target="../media/image1431.png"/><Relationship Id="rId219" Type="http://schemas.openxmlformats.org/officeDocument/2006/relationships/image" Target="../media/image1459.png"/><Relationship Id="rId370" Type="http://schemas.openxmlformats.org/officeDocument/2006/relationships/image" Target="../media/image1534.png"/><Relationship Id="rId426" Type="http://schemas.openxmlformats.org/officeDocument/2006/relationships/customXml" Target="../ink/ink1670.xml"/><Relationship Id="rId230" Type="http://schemas.openxmlformats.org/officeDocument/2006/relationships/customXml" Target="../ink/ink1571.xml"/><Relationship Id="rId468" Type="http://schemas.openxmlformats.org/officeDocument/2006/relationships/customXml" Target="../ink/ink1691.xml"/><Relationship Id="rId25" Type="http://schemas.openxmlformats.org/officeDocument/2006/relationships/image" Target="../media/image1362.png"/><Relationship Id="rId67" Type="http://schemas.openxmlformats.org/officeDocument/2006/relationships/image" Target="../media/image1383.png"/><Relationship Id="rId272" Type="http://schemas.openxmlformats.org/officeDocument/2006/relationships/customXml" Target="../ink/ink1592.xml"/><Relationship Id="rId328" Type="http://schemas.openxmlformats.org/officeDocument/2006/relationships/customXml" Target="../ink/ink1620.xml"/><Relationship Id="rId132" Type="http://schemas.openxmlformats.org/officeDocument/2006/relationships/customXml" Target="../ink/ink1522.xml"/><Relationship Id="rId174" Type="http://schemas.openxmlformats.org/officeDocument/2006/relationships/customXml" Target="../ink/ink1543.xml"/><Relationship Id="rId381" Type="http://schemas.openxmlformats.org/officeDocument/2006/relationships/customXml" Target="../ink/ink1647.xml"/><Relationship Id="rId241" Type="http://schemas.openxmlformats.org/officeDocument/2006/relationships/image" Target="../media/image1470.png"/><Relationship Id="rId437" Type="http://schemas.openxmlformats.org/officeDocument/2006/relationships/image" Target="../media/image1566.png"/><Relationship Id="rId479" Type="http://schemas.openxmlformats.org/officeDocument/2006/relationships/image" Target="../media/image1587.png"/><Relationship Id="rId36" Type="http://schemas.openxmlformats.org/officeDocument/2006/relationships/customXml" Target="../ink/ink1474.xml"/><Relationship Id="rId283" Type="http://schemas.openxmlformats.org/officeDocument/2006/relationships/image" Target="../media/image1491.png"/><Relationship Id="rId339" Type="http://schemas.openxmlformats.org/officeDocument/2006/relationships/image" Target="../media/image1519.png"/><Relationship Id="rId490" Type="http://schemas.openxmlformats.org/officeDocument/2006/relationships/customXml" Target="../ink/ink1702.xml"/><Relationship Id="rId504" Type="http://schemas.openxmlformats.org/officeDocument/2006/relationships/customXml" Target="../ink/ink1709.xml"/><Relationship Id="rId78" Type="http://schemas.openxmlformats.org/officeDocument/2006/relationships/customXml" Target="../ink/ink1495.xml"/><Relationship Id="rId101" Type="http://schemas.openxmlformats.org/officeDocument/2006/relationships/image" Target="../media/image1400.png"/><Relationship Id="rId143" Type="http://schemas.openxmlformats.org/officeDocument/2006/relationships/image" Target="../media/image1421.png"/><Relationship Id="rId185" Type="http://schemas.openxmlformats.org/officeDocument/2006/relationships/image" Target="../media/image1442.png"/><Relationship Id="rId350" Type="http://schemas.openxmlformats.org/officeDocument/2006/relationships/customXml" Target="../ink/ink1631.xml"/><Relationship Id="rId406" Type="http://schemas.openxmlformats.org/officeDocument/2006/relationships/image" Target="../media/image1551.png"/><Relationship Id="rId9" Type="http://schemas.openxmlformats.org/officeDocument/2006/relationships/image" Target="../media/image1355.png"/><Relationship Id="rId210" Type="http://schemas.openxmlformats.org/officeDocument/2006/relationships/customXml" Target="../ink/ink1561.xml"/><Relationship Id="rId392" Type="http://schemas.openxmlformats.org/officeDocument/2006/relationships/image" Target="../media/image1545.png"/><Relationship Id="rId448" Type="http://schemas.openxmlformats.org/officeDocument/2006/relationships/customXml" Target="../ink/ink1681.xml"/><Relationship Id="rId252" Type="http://schemas.openxmlformats.org/officeDocument/2006/relationships/customXml" Target="../ink/ink1582.xml"/><Relationship Id="rId294" Type="http://schemas.openxmlformats.org/officeDocument/2006/relationships/customXml" Target="../ink/ink1603.xml"/><Relationship Id="rId308" Type="http://schemas.openxmlformats.org/officeDocument/2006/relationships/customXml" Target="../ink/ink1610.xml"/><Relationship Id="rId47" Type="http://schemas.openxmlformats.org/officeDocument/2006/relationships/image" Target="../media/image1373.png"/><Relationship Id="rId89" Type="http://schemas.openxmlformats.org/officeDocument/2006/relationships/image" Target="../media/image1394.png"/><Relationship Id="rId112" Type="http://schemas.openxmlformats.org/officeDocument/2006/relationships/customXml" Target="../ink/ink1512.xml"/><Relationship Id="rId154" Type="http://schemas.openxmlformats.org/officeDocument/2006/relationships/customXml" Target="../ink/ink1533.xml"/><Relationship Id="rId361" Type="http://schemas.openxmlformats.org/officeDocument/2006/relationships/customXml" Target="../ink/ink1637.xml"/><Relationship Id="rId196" Type="http://schemas.openxmlformats.org/officeDocument/2006/relationships/customXml" Target="../ink/ink1554.xml"/><Relationship Id="rId417" Type="http://schemas.openxmlformats.org/officeDocument/2006/relationships/image" Target="../media/image1556.png"/><Relationship Id="rId459" Type="http://schemas.openxmlformats.org/officeDocument/2006/relationships/image" Target="../media/image1577.png"/><Relationship Id="rId16" Type="http://schemas.openxmlformats.org/officeDocument/2006/relationships/customXml" Target="../ink/ink1464.xml"/><Relationship Id="rId221" Type="http://schemas.openxmlformats.org/officeDocument/2006/relationships/image" Target="../media/image1460.png"/><Relationship Id="rId263" Type="http://schemas.openxmlformats.org/officeDocument/2006/relationships/image" Target="../media/image1481.png"/><Relationship Id="rId319" Type="http://schemas.openxmlformats.org/officeDocument/2006/relationships/image" Target="../media/image1509.png"/><Relationship Id="rId470" Type="http://schemas.openxmlformats.org/officeDocument/2006/relationships/customXml" Target="../ink/ink1692.xml"/><Relationship Id="rId58" Type="http://schemas.openxmlformats.org/officeDocument/2006/relationships/customXml" Target="../ink/ink1485.xml"/><Relationship Id="rId123" Type="http://schemas.openxmlformats.org/officeDocument/2006/relationships/image" Target="../media/image1411.png"/><Relationship Id="rId330" Type="http://schemas.openxmlformats.org/officeDocument/2006/relationships/customXml" Target="../ink/ink1621.xml"/><Relationship Id="rId165" Type="http://schemas.openxmlformats.org/officeDocument/2006/relationships/image" Target="../media/image1432.png"/><Relationship Id="rId372" Type="http://schemas.openxmlformats.org/officeDocument/2006/relationships/image" Target="../media/image1535.png"/><Relationship Id="rId428" Type="http://schemas.openxmlformats.org/officeDocument/2006/relationships/customXml" Target="../ink/ink1671.xml"/><Relationship Id="rId232" Type="http://schemas.openxmlformats.org/officeDocument/2006/relationships/customXml" Target="../ink/ink1572.xml"/><Relationship Id="rId274" Type="http://schemas.openxmlformats.org/officeDocument/2006/relationships/customXml" Target="../ink/ink1593.xml"/><Relationship Id="rId481" Type="http://schemas.openxmlformats.org/officeDocument/2006/relationships/image" Target="../media/image1588.png"/><Relationship Id="rId27" Type="http://schemas.openxmlformats.org/officeDocument/2006/relationships/image" Target="../media/image1363.png"/><Relationship Id="rId69" Type="http://schemas.openxmlformats.org/officeDocument/2006/relationships/image" Target="../media/image1384.png"/><Relationship Id="rId134" Type="http://schemas.openxmlformats.org/officeDocument/2006/relationships/customXml" Target="../ink/ink1523.xml"/><Relationship Id="rId80" Type="http://schemas.openxmlformats.org/officeDocument/2006/relationships/customXml" Target="../ink/ink1496.xml"/><Relationship Id="rId176" Type="http://schemas.openxmlformats.org/officeDocument/2006/relationships/customXml" Target="../ink/ink1544.xml"/><Relationship Id="rId341" Type="http://schemas.openxmlformats.org/officeDocument/2006/relationships/image" Target="../media/image1520.png"/><Relationship Id="rId383" Type="http://schemas.openxmlformats.org/officeDocument/2006/relationships/customXml" Target="../ink/ink1648.xml"/><Relationship Id="rId439" Type="http://schemas.openxmlformats.org/officeDocument/2006/relationships/image" Target="../media/image1567.png"/><Relationship Id="rId201" Type="http://schemas.openxmlformats.org/officeDocument/2006/relationships/image" Target="../media/image1450.png"/><Relationship Id="rId243" Type="http://schemas.openxmlformats.org/officeDocument/2006/relationships/image" Target="../media/image1471.png"/><Relationship Id="rId285" Type="http://schemas.openxmlformats.org/officeDocument/2006/relationships/image" Target="../media/image1492.png"/><Relationship Id="rId450" Type="http://schemas.openxmlformats.org/officeDocument/2006/relationships/customXml" Target="../ink/ink1682.xml"/><Relationship Id="rId38" Type="http://schemas.openxmlformats.org/officeDocument/2006/relationships/customXml" Target="../ink/ink1475.xml"/><Relationship Id="rId103" Type="http://schemas.openxmlformats.org/officeDocument/2006/relationships/image" Target="../media/image1401.png"/><Relationship Id="rId310" Type="http://schemas.openxmlformats.org/officeDocument/2006/relationships/customXml" Target="../ink/ink1611.xml"/><Relationship Id="rId492" Type="http://schemas.openxmlformats.org/officeDocument/2006/relationships/customXml" Target="../ink/ink1703.xml"/><Relationship Id="rId91" Type="http://schemas.openxmlformats.org/officeDocument/2006/relationships/image" Target="../media/image1395.png"/><Relationship Id="rId145" Type="http://schemas.openxmlformats.org/officeDocument/2006/relationships/image" Target="../media/image1422.png"/><Relationship Id="rId187" Type="http://schemas.openxmlformats.org/officeDocument/2006/relationships/image" Target="../media/image1443.png"/><Relationship Id="rId352" Type="http://schemas.openxmlformats.org/officeDocument/2006/relationships/image" Target="../media/image1525.png"/><Relationship Id="rId394" Type="http://schemas.openxmlformats.org/officeDocument/2006/relationships/image" Target="../media/image1546.png"/><Relationship Id="rId408" Type="http://schemas.openxmlformats.org/officeDocument/2006/relationships/image" Target="../media/image1552.png"/><Relationship Id="rId212" Type="http://schemas.openxmlformats.org/officeDocument/2006/relationships/customXml" Target="../ink/ink1562.xml"/><Relationship Id="rId254" Type="http://schemas.openxmlformats.org/officeDocument/2006/relationships/customXml" Target="../ink/ink1583.xml"/><Relationship Id="rId49" Type="http://schemas.openxmlformats.org/officeDocument/2006/relationships/image" Target="../media/image1374.png"/><Relationship Id="rId114" Type="http://schemas.openxmlformats.org/officeDocument/2006/relationships/customXml" Target="../ink/ink1513.xml"/><Relationship Id="rId296" Type="http://schemas.openxmlformats.org/officeDocument/2006/relationships/customXml" Target="../ink/ink1604.xml"/><Relationship Id="rId461" Type="http://schemas.openxmlformats.org/officeDocument/2006/relationships/image" Target="../media/image1578.png"/><Relationship Id="rId60" Type="http://schemas.openxmlformats.org/officeDocument/2006/relationships/customXml" Target="../ink/ink1486.xml"/><Relationship Id="rId156" Type="http://schemas.openxmlformats.org/officeDocument/2006/relationships/customXml" Target="../ink/ink1534.xml"/><Relationship Id="rId198" Type="http://schemas.openxmlformats.org/officeDocument/2006/relationships/customXml" Target="../ink/ink1555.xml"/><Relationship Id="rId321" Type="http://schemas.openxmlformats.org/officeDocument/2006/relationships/image" Target="../media/image1510.png"/><Relationship Id="rId363" Type="http://schemas.openxmlformats.org/officeDocument/2006/relationships/customXml" Target="../ink/ink1638.xml"/><Relationship Id="rId419" Type="http://schemas.openxmlformats.org/officeDocument/2006/relationships/image" Target="../media/image1557.png"/><Relationship Id="rId223" Type="http://schemas.openxmlformats.org/officeDocument/2006/relationships/image" Target="../media/image1461.png"/><Relationship Id="rId430" Type="http://schemas.openxmlformats.org/officeDocument/2006/relationships/customXml" Target="../ink/ink1672.xml"/><Relationship Id="rId18" Type="http://schemas.openxmlformats.org/officeDocument/2006/relationships/customXml" Target="../ink/ink1465.xml"/><Relationship Id="rId265" Type="http://schemas.openxmlformats.org/officeDocument/2006/relationships/image" Target="../media/image1482.png"/><Relationship Id="rId472" Type="http://schemas.openxmlformats.org/officeDocument/2006/relationships/customXml" Target="../ink/ink1693.xml"/><Relationship Id="rId125" Type="http://schemas.openxmlformats.org/officeDocument/2006/relationships/image" Target="../media/image1412.png"/><Relationship Id="rId167" Type="http://schemas.openxmlformats.org/officeDocument/2006/relationships/image" Target="../media/image1433.png"/><Relationship Id="rId332" Type="http://schemas.openxmlformats.org/officeDocument/2006/relationships/customXml" Target="../ink/ink1622.xml"/><Relationship Id="rId374" Type="http://schemas.openxmlformats.org/officeDocument/2006/relationships/image" Target="../media/image1536.png"/><Relationship Id="rId71" Type="http://schemas.openxmlformats.org/officeDocument/2006/relationships/image" Target="../media/image1385.png"/><Relationship Id="rId234" Type="http://schemas.openxmlformats.org/officeDocument/2006/relationships/customXml" Target="../ink/ink1573.xml"/><Relationship Id="rId2" Type="http://schemas.openxmlformats.org/officeDocument/2006/relationships/customXml" Target="../ink/ink1457.xml"/><Relationship Id="rId29" Type="http://schemas.openxmlformats.org/officeDocument/2006/relationships/image" Target="../media/image1364.png"/><Relationship Id="rId276" Type="http://schemas.openxmlformats.org/officeDocument/2006/relationships/customXml" Target="../ink/ink1594.xml"/><Relationship Id="rId441" Type="http://schemas.openxmlformats.org/officeDocument/2006/relationships/image" Target="../media/image1568.png"/><Relationship Id="rId483" Type="http://schemas.openxmlformats.org/officeDocument/2006/relationships/image" Target="../media/image1589.png"/><Relationship Id="rId40" Type="http://schemas.openxmlformats.org/officeDocument/2006/relationships/customXml" Target="../ink/ink1476.xml"/><Relationship Id="rId136" Type="http://schemas.openxmlformats.org/officeDocument/2006/relationships/customXml" Target="../ink/ink1524.xml"/><Relationship Id="rId178" Type="http://schemas.openxmlformats.org/officeDocument/2006/relationships/customXml" Target="../ink/ink1545.xml"/><Relationship Id="rId301" Type="http://schemas.openxmlformats.org/officeDocument/2006/relationships/image" Target="../media/image1500.png"/><Relationship Id="rId343" Type="http://schemas.openxmlformats.org/officeDocument/2006/relationships/image" Target="../media/image1521.png"/><Relationship Id="rId82" Type="http://schemas.openxmlformats.org/officeDocument/2006/relationships/customXml" Target="../ink/ink1497.xml"/><Relationship Id="rId203" Type="http://schemas.openxmlformats.org/officeDocument/2006/relationships/image" Target="../media/image1451.png"/><Relationship Id="rId385" Type="http://schemas.openxmlformats.org/officeDocument/2006/relationships/customXml" Target="../ink/ink1649.xml"/><Relationship Id="rId245" Type="http://schemas.openxmlformats.org/officeDocument/2006/relationships/image" Target="../media/image1472.png"/><Relationship Id="rId287" Type="http://schemas.openxmlformats.org/officeDocument/2006/relationships/image" Target="../media/image1493.png"/><Relationship Id="rId410" Type="http://schemas.openxmlformats.org/officeDocument/2006/relationships/image" Target="../media/image1553.png"/><Relationship Id="rId452" Type="http://schemas.openxmlformats.org/officeDocument/2006/relationships/customXml" Target="../ink/ink1683.xml"/><Relationship Id="rId494" Type="http://schemas.openxmlformats.org/officeDocument/2006/relationships/customXml" Target="../ink/ink1704.xml"/><Relationship Id="rId105" Type="http://schemas.openxmlformats.org/officeDocument/2006/relationships/image" Target="../media/image1402.png"/><Relationship Id="rId147" Type="http://schemas.openxmlformats.org/officeDocument/2006/relationships/image" Target="../media/image1423.png"/><Relationship Id="rId312" Type="http://schemas.openxmlformats.org/officeDocument/2006/relationships/customXml" Target="../ink/ink1612.xml"/><Relationship Id="rId354" Type="http://schemas.openxmlformats.org/officeDocument/2006/relationships/image" Target="../media/image1526.png"/><Relationship Id="rId51" Type="http://schemas.openxmlformats.org/officeDocument/2006/relationships/image" Target="../media/image1375.png"/><Relationship Id="rId93" Type="http://schemas.openxmlformats.org/officeDocument/2006/relationships/image" Target="../media/image1396.png"/><Relationship Id="rId189" Type="http://schemas.openxmlformats.org/officeDocument/2006/relationships/image" Target="../media/image1444.png"/><Relationship Id="rId396" Type="http://schemas.openxmlformats.org/officeDocument/2006/relationships/image" Target="../media/image552.png"/><Relationship Id="rId214" Type="http://schemas.openxmlformats.org/officeDocument/2006/relationships/customXml" Target="../ink/ink1563.xml"/><Relationship Id="rId256" Type="http://schemas.openxmlformats.org/officeDocument/2006/relationships/customXml" Target="../ink/ink1584.xml"/><Relationship Id="rId298" Type="http://schemas.openxmlformats.org/officeDocument/2006/relationships/customXml" Target="../ink/ink1605.xml"/><Relationship Id="rId421" Type="http://schemas.openxmlformats.org/officeDocument/2006/relationships/image" Target="../media/image1558.png"/><Relationship Id="rId463" Type="http://schemas.openxmlformats.org/officeDocument/2006/relationships/image" Target="../media/image1579.png"/><Relationship Id="rId116" Type="http://schemas.openxmlformats.org/officeDocument/2006/relationships/customXml" Target="../ink/ink1514.xml"/><Relationship Id="rId158" Type="http://schemas.openxmlformats.org/officeDocument/2006/relationships/customXml" Target="../ink/ink1535.xml"/><Relationship Id="rId323" Type="http://schemas.openxmlformats.org/officeDocument/2006/relationships/image" Target="../media/image1511.png"/><Relationship Id="rId20" Type="http://schemas.openxmlformats.org/officeDocument/2006/relationships/customXml" Target="../ink/ink1466.xml"/><Relationship Id="rId62" Type="http://schemas.openxmlformats.org/officeDocument/2006/relationships/customXml" Target="../ink/ink1487.xml"/><Relationship Id="rId365" Type="http://schemas.openxmlformats.org/officeDocument/2006/relationships/customXml" Target="../ink/ink1639.xml"/><Relationship Id="rId225" Type="http://schemas.openxmlformats.org/officeDocument/2006/relationships/image" Target="../media/image1462.png"/><Relationship Id="rId267" Type="http://schemas.openxmlformats.org/officeDocument/2006/relationships/image" Target="../media/image1483.png"/><Relationship Id="rId432" Type="http://schemas.openxmlformats.org/officeDocument/2006/relationships/customXml" Target="../ink/ink1673.xml"/><Relationship Id="rId474" Type="http://schemas.openxmlformats.org/officeDocument/2006/relationships/customXml" Target="../ink/ink1694.xml"/><Relationship Id="rId127" Type="http://schemas.openxmlformats.org/officeDocument/2006/relationships/image" Target="../media/image1413.png"/><Relationship Id="rId31" Type="http://schemas.openxmlformats.org/officeDocument/2006/relationships/image" Target="../media/image1365.png"/><Relationship Id="rId73" Type="http://schemas.openxmlformats.org/officeDocument/2006/relationships/image" Target="../media/image1386.png"/><Relationship Id="rId169" Type="http://schemas.openxmlformats.org/officeDocument/2006/relationships/image" Target="../media/image1434.png"/><Relationship Id="rId334" Type="http://schemas.openxmlformats.org/officeDocument/2006/relationships/customXml" Target="../ink/ink1623.xml"/><Relationship Id="rId376" Type="http://schemas.openxmlformats.org/officeDocument/2006/relationships/image" Target="../media/image1537.png"/><Relationship Id="rId4" Type="http://schemas.openxmlformats.org/officeDocument/2006/relationships/customXml" Target="../ink/ink1458.xml"/><Relationship Id="rId180" Type="http://schemas.openxmlformats.org/officeDocument/2006/relationships/customXml" Target="../ink/ink1546.xml"/><Relationship Id="rId215" Type="http://schemas.openxmlformats.org/officeDocument/2006/relationships/image" Target="../media/image1457.png"/><Relationship Id="rId236" Type="http://schemas.openxmlformats.org/officeDocument/2006/relationships/customXml" Target="../ink/ink1574.xml"/><Relationship Id="rId257" Type="http://schemas.openxmlformats.org/officeDocument/2006/relationships/image" Target="../media/image1478.png"/><Relationship Id="rId278" Type="http://schemas.openxmlformats.org/officeDocument/2006/relationships/customXml" Target="../ink/ink1595.xml"/><Relationship Id="rId401" Type="http://schemas.openxmlformats.org/officeDocument/2006/relationships/customXml" Target="../ink/ink1657.xml"/><Relationship Id="rId422" Type="http://schemas.openxmlformats.org/officeDocument/2006/relationships/customXml" Target="../ink/ink1668.xml"/><Relationship Id="rId443" Type="http://schemas.openxmlformats.org/officeDocument/2006/relationships/image" Target="../media/image1569.png"/><Relationship Id="rId464" Type="http://schemas.openxmlformats.org/officeDocument/2006/relationships/customXml" Target="../ink/ink1689.xml"/><Relationship Id="rId303" Type="http://schemas.openxmlformats.org/officeDocument/2006/relationships/image" Target="../media/image1501.png"/><Relationship Id="rId485" Type="http://schemas.openxmlformats.org/officeDocument/2006/relationships/image" Target="../media/image1590.png"/><Relationship Id="rId42" Type="http://schemas.openxmlformats.org/officeDocument/2006/relationships/customXml" Target="../ink/ink1477.xml"/><Relationship Id="rId84" Type="http://schemas.openxmlformats.org/officeDocument/2006/relationships/customXml" Target="../ink/ink1498.xml"/><Relationship Id="rId138" Type="http://schemas.openxmlformats.org/officeDocument/2006/relationships/customXml" Target="../ink/ink1525.xml"/><Relationship Id="rId345" Type="http://schemas.openxmlformats.org/officeDocument/2006/relationships/image" Target="../media/image1522.png"/><Relationship Id="rId387" Type="http://schemas.openxmlformats.org/officeDocument/2006/relationships/customXml" Target="../ink/ink1650.xml"/><Relationship Id="rId191" Type="http://schemas.openxmlformats.org/officeDocument/2006/relationships/image" Target="../media/image1445.png"/><Relationship Id="rId205" Type="http://schemas.openxmlformats.org/officeDocument/2006/relationships/image" Target="../media/image1452.png"/><Relationship Id="rId247" Type="http://schemas.openxmlformats.org/officeDocument/2006/relationships/image" Target="../media/image1473.png"/><Relationship Id="rId412" Type="http://schemas.openxmlformats.org/officeDocument/2006/relationships/customXml" Target="../ink/ink1663.xml"/><Relationship Id="rId107" Type="http://schemas.openxmlformats.org/officeDocument/2006/relationships/image" Target="../media/image1403.png"/><Relationship Id="rId289" Type="http://schemas.openxmlformats.org/officeDocument/2006/relationships/image" Target="../media/image1494.png"/><Relationship Id="rId454" Type="http://schemas.openxmlformats.org/officeDocument/2006/relationships/customXml" Target="../ink/ink1684.xml"/><Relationship Id="rId496" Type="http://schemas.openxmlformats.org/officeDocument/2006/relationships/customXml" Target="../ink/ink1705.xml"/><Relationship Id="rId11" Type="http://schemas.openxmlformats.org/officeDocument/2006/relationships/image" Target="../media/image1356.png"/><Relationship Id="rId53" Type="http://schemas.openxmlformats.org/officeDocument/2006/relationships/image" Target="../media/image1376.png"/><Relationship Id="rId149" Type="http://schemas.openxmlformats.org/officeDocument/2006/relationships/image" Target="../media/image1424.png"/><Relationship Id="rId314" Type="http://schemas.openxmlformats.org/officeDocument/2006/relationships/customXml" Target="../ink/ink1613.xml"/><Relationship Id="rId356" Type="http://schemas.openxmlformats.org/officeDocument/2006/relationships/image" Target="../media/image1527.png"/><Relationship Id="rId398" Type="http://schemas.openxmlformats.org/officeDocument/2006/relationships/image" Target="../media/image1547.png"/><Relationship Id="rId95" Type="http://schemas.openxmlformats.org/officeDocument/2006/relationships/image" Target="../media/image1397.png"/><Relationship Id="rId160" Type="http://schemas.openxmlformats.org/officeDocument/2006/relationships/customXml" Target="../ink/ink1536.xml"/><Relationship Id="rId216" Type="http://schemas.openxmlformats.org/officeDocument/2006/relationships/customXml" Target="../ink/ink1564.xml"/><Relationship Id="rId423" Type="http://schemas.openxmlformats.org/officeDocument/2006/relationships/image" Target="../media/image1559.png"/><Relationship Id="rId258" Type="http://schemas.openxmlformats.org/officeDocument/2006/relationships/customXml" Target="../ink/ink1585.xml"/><Relationship Id="rId465" Type="http://schemas.openxmlformats.org/officeDocument/2006/relationships/image" Target="../media/image1580.png"/><Relationship Id="rId22" Type="http://schemas.openxmlformats.org/officeDocument/2006/relationships/customXml" Target="../ink/ink1467.xml"/><Relationship Id="rId64" Type="http://schemas.openxmlformats.org/officeDocument/2006/relationships/customXml" Target="../ink/ink1488.xml"/><Relationship Id="rId118" Type="http://schemas.openxmlformats.org/officeDocument/2006/relationships/customXml" Target="../ink/ink1515.xml"/><Relationship Id="rId325" Type="http://schemas.openxmlformats.org/officeDocument/2006/relationships/image" Target="../media/image1512.png"/><Relationship Id="rId367" Type="http://schemas.openxmlformats.org/officeDocument/2006/relationships/customXml" Target="../ink/ink1640.xml"/><Relationship Id="rId171" Type="http://schemas.openxmlformats.org/officeDocument/2006/relationships/image" Target="../media/image1435.png"/><Relationship Id="rId227" Type="http://schemas.openxmlformats.org/officeDocument/2006/relationships/image" Target="../media/image1463.png"/><Relationship Id="rId269" Type="http://schemas.openxmlformats.org/officeDocument/2006/relationships/image" Target="../media/image1484.png"/><Relationship Id="rId434" Type="http://schemas.openxmlformats.org/officeDocument/2006/relationships/customXml" Target="../ink/ink1674.xml"/><Relationship Id="rId476" Type="http://schemas.openxmlformats.org/officeDocument/2006/relationships/customXml" Target="../ink/ink1695.xml"/><Relationship Id="rId33" Type="http://schemas.openxmlformats.org/officeDocument/2006/relationships/image" Target="../media/image1366.png"/><Relationship Id="rId129" Type="http://schemas.openxmlformats.org/officeDocument/2006/relationships/image" Target="../media/image1414.png"/><Relationship Id="rId280" Type="http://schemas.openxmlformats.org/officeDocument/2006/relationships/customXml" Target="../ink/ink1596.xml"/><Relationship Id="rId336" Type="http://schemas.openxmlformats.org/officeDocument/2006/relationships/customXml" Target="../ink/ink1624.xml"/><Relationship Id="rId501" Type="http://schemas.openxmlformats.org/officeDocument/2006/relationships/image" Target="../media/image1598.png"/><Relationship Id="rId75" Type="http://schemas.openxmlformats.org/officeDocument/2006/relationships/image" Target="../media/image1387.png"/><Relationship Id="rId140" Type="http://schemas.openxmlformats.org/officeDocument/2006/relationships/customXml" Target="../ink/ink1526.xml"/><Relationship Id="rId182" Type="http://schemas.openxmlformats.org/officeDocument/2006/relationships/customXml" Target="../ink/ink1547.xml"/><Relationship Id="rId378" Type="http://schemas.openxmlformats.org/officeDocument/2006/relationships/image" Target="../media/image1538.png"/><Relationship Id="rId403" Type="http://schemas.openxmlformats.org/officeDocument/2006/relationships/customXml" Target="../ink/ink1658.xml"/><Relationship Id="rId6" Type="http://schemas.openxmlformats.org/officeDocument/2006/relationships/customXml" Target="../ink/ink1459.xml"/><Relationship Id="rId238" Type="http://schemas.openxmlformats.org/officeDocument/2006/relationships/customXml" Target="../ink/ink1575.xml"/><Relationship Id="rId445" Type="http://schemas.openxmlformats.org/officeDocument/2006/relationships/image" Target="../media/image1570.png"/><Relationship Id="rId487" Type="http://schemas.openxmlformats.org/officeDocument/2006/relationships/image" Target="../media/image1591.png"/><Relationship Id="rId291" Type="http://schemas.openxmlformats.org/officeDocument/2006/relationships/image" Target="../media/image1495.png"/><Relationship Id="rId305" Type="http://schemas.openxmlformats.org/officeDocument/2006/relationships/image" Target="../media/image1502.png"/><Relationship Id="rId347" Type="http://schemas.openxmlformats.org/officeDocument/2006/relationships/image" Target="../media/image1523.png"/><Relationship Id="rId44" Type="http://schemas.openxmlformats.org/officeDocument/2006/relationships/customXml" Target="../ink/ink1478.xml"/><Relationship Id="rId86" Type="http://schemas.openxmlformats.org/officeDocument/2006/relationships/customXml" Target="../ink/ink1499.xml"/><Relationship Id="rId151" Type="http://schemas.openxmlformats.org/officeDocument/2006/relationships/image" Target="../media/image1425.png"/><Relationship Id="rId389" Type="http://schemas.openxmlformats.org/officeDocument/2006/relationships/customXml" Target="../ink/ink1651.xml"/><Relationship Id="rId193" Type="http://schemas.openxmlformats.org/officeDocument/2006/relationships/image" Target="../media/image1446.png"/><Relationship Id="rId207" Type="http://schemas.openxmlformats.org/officeDocument/2006/relationships/image" Target="../media/image1453.png"/><Relationship Id="rId249" Type="http://schemas.openxmlformats.org/officeDocument/2006/relationships/image" Target="../media/image1474.png"/><Relationship Id="rId414" Type="http://schemas.openxmlformats.org/officeDocument/2006/relationships/customXml" Target="../ink/ink1664.xml"/><Relationship Id="rId456" Type="http://schemas.openxmlformats.org/officeDocument/2006/relationships/customXml" Target="../ink/ink1685.xml"/><Relationship Id="rId498" Type="http://schemas.openxmlformats.org/officeDocument/2006/relationships/customXml" Target="../ink/ink1706.xml"/><Relationship Id="rId13" Type="http://schemas.openxmlformats.org/officeDocument/2006/relationships/image" Target="../media/image1357.png"/><Relationship Id="rId109" Type="http://schemas.openxmlformats.org/officeDocument/2006/relationships/image" Target="../media/image1404.png"/><Relationship Id="rId260" Type="http://schemas.openxmlformats.org/officeDocument/2006/relationships/customXml" Target="../ink/ink1586.xml"/><Relationship Id="rId316" Type="http://schemas.openxmlformats.org/officeDocument/2006/relationships/customXml" Target="../ink/ink1614.xml"/><Relationship Id="rId55" Type="http://schemas.openxmlformats.org/officeDocument/2006/relationships/image" Target="../media/image1377.png"/><Relationship Id="rId97" Type="http://schemas.openxmlformats.org/officeDocument/2006/relationships/image" Target="../media/image1398.png"/><Relationship Id="rId120" Type="http://schemas.openxmlformats.org/officeDocument/2006/relationships/customXml" Target="../ink/ink1516.xml"/><Relationship Id="rId358" Type="http://schemas.openxmlformats.org/officeDocument/2006/relationships/image" Target="../media/image1528.png"/><Relationship Id="rId162" Type="http://schemas.openxmlformats.org/officeDocument/2006/relationships/customXml" Target="../ink/ink1537.xml"/><Relationship Id="rId218" Type="http://schemas.openxmlformats.org/officeDocument/2006/relationships/customXml" Target="../ink/ink1565.xml"/><Relationship Id="rId425" Type="http://schemas.openxmlformats.org/officeDocument/2006/relationships/image" Target="../media/image1560.png"/><Relationship Id="rId467" Type="http://schemas.openxmlformats.org/officeDocument/2006/relationships/image" Target="../media/image1581.png"/><Relationship Id="rId271" Type="http://schemas.openxmlformats.org/officeDocument/2006/relationships/image" Target="../media/image1485.png"/><Relationship Id="rId24" Type="http://schemas.openxmlformats.org/officeDocument/2006/relationships/customXml" Target="../ink/ink1468.xml"/><Relationship Id="rId66" Type="http://schemas.openxmlformats.org/officeDocument/2006/relationships/customXml" Target="../ink/ink1489.xml"/><Relationship Id="rId131" Type="http://schemas.openxmlformats.org/officeDocument/2006/relationships/image" Target="../media/image1415.png"/><Relationship Id="rId327" Type="http://schemas.openxmlformats.org/officeDocument/2006/relationships/image" Target="../media/image1513.png"/><Relationship Id="rId369" Type="http://schemas.openxmlformats.org/officeDocument/2006/relationships/customXml" Target="../ink/ink1641.xml"/><Relationship Id="rId173" Type="http://schemas.openxmlformats.org/officeDocument/2006/relationships/image" Target="../media/image1436.png"/><Relationship Id="rId229" Type="http://schemas.openxmlformats.org/officeDocument/2006/relationships/image" Target="../media/image1464.png"/><Relationship Id="rId380" Type="http://schemas.openxmlformats.org/officeDocument/2006/relationships/image" Target="../media/image1539.png"/><Relationship Id="rId436" Type="http://schemas.openxmlformats.org/officeDocument/2006/relationships/customXml" Target="../ink/ink1675.xml"/><Relationship Id="rId240" Type="http://schemas.openxmlformats.org/officeDocument/2006/relationships/customXml" Target="../ink/ink1576.xml"/><Relationship Id="rId478" Type="http://schemas.openxmlformats.org/officeDocument/2006/relationships/customXml" Target="../ink/ink1696.xml"/><Relationship Id="rId35" Type="http://schemas.openxmlformats.org/officeDocument/2006/relationships/image" Target="../media/image1367.png"/><Relationship Id="rId77" Type="http://schemas.openxmlformats.org/officeDocument/2006/relationships/image" Target="../media/image1388.png"/><Relationship Id="rId100" Type="http://schemas.openxmlformats.org/officeDocument/2006/relationships/customXml" Target="../ink/ink1506.xml"/><Relationship Id="rId282" Type="http://schemas.openxmlformats.org/officeDocument/2006/relationships/customXml" Target="../ink/ink1597.xml"/><Relationship Id="rId338" Type="http://schemas.openxmlformats.org/officeDocument/2006/relationships/customXml" Target="../ink/ink1625.xml"/><Relationship Id="rId503" Type="http://schemas.openxmlformats.org/officeDocument/2006/relationships/image" Target="../media/image1599.png"/><Relationship Id="rId8" Type="http://schemas.openxmlformats.org/officeDocument/2006/relationships/customXml" Target="../ink/ink1460.xml"/><Relationship Id="rId142" Type="http://schemas.openxmlformats.org/officeDocument/2006/relationships/customXml" Target="../ink/ink1527.xml"/><Relationship Id="rId184" Type="http://schemas.openxmlformats.org/officeDocument/2006/relationships/customXml" Target="../ink/ink1548.xml"/><Relationship Id="rId391" Type="http://schemas.openxmlformats.org/officeDocument/2006/relationships/customXml" Target="../ink/ink1652.xml"/><Relationship Id="rId405" Type="http://schemas.openxmlformats.org/officeDocument/2006/relationships/customXml" Target="../ink/ink1659.xml"/><Relationship Id="rId447" Type="http://schemas.openxmlformats.org/officeDocument/2006/relationships/image" Target="../media/image1571.png"/><Relationship Id="rId251" Type="http://schemas.openxmlformats.org/officeDocument/2006/relationships/image" Target="../media/image1475.png"/><Relationship Id="rId489" Type="http://schemas.openxmlformats.org/officeDocument/2006/relationships/image" Target="../media/image1592.png"/><Relationship Id="rId46" Type="http://schemas.openxmlformats.org/officeDocument/2006/relationships/customXml" Target="../ink/ink1479.xml"/><Relationship Id="rId293" Type="http://schemas.openxmlformats.org/officeDocument/2006/relationships/image" Target="../media/image1496.png"/><Relationship Id="rId307" Type="http://schemas.openxmlformats.org/officeDocument/2006/relationships/image" Target="../media/image1503.png"/><Relationship Id="rId349" Type="http://schemas.openxmlformats.org/officeDocument/2006/relationships/image" Target="../media/image1524.png"/><Relationship Id="rId88" Type="http://schemas.openxmlformats.org/officeDocument/2006/relationships/customXml" Target="../ink/ink1500.xml"/><Relationship Id="rId111" Type="http://schemas.openxmlformats.org/officeDocument/2006/relationships/image" Target="../media/image1405.png"/><Relationship Id="rId153" Type="http://schemas.openxmlformats.org/officeDocument/2006/relationships/image" Target="../media/image1426.png"/><Relationship Id="rId195" Type="http://schemas.openxmlformats.org/officeDocument/2006/relationships/image" Target="../media/image1447.png"/><Relationship Id="rId209" Type="http://schemas.openxmlformats.org/officeDocument/2006/relationships/image" Target="../media/image1454.png"/><Relationship Id="rId360" Type="http://schemas.openxmlformats.org/officeDocument/2006/relationships/image" Target="../media/image1529.png"/><Relationship Id="rId416" Type="http://schemas.openxmlformats.org/officeDocument/2006/relationships/customXml" Target="../ink/ink1665.xml"/><Relationship Id="rId220" Type="http://schemas.openxmlformats.org/officeDocument/2006/relationships/customXml" Target="../ink/ink1566.xml"/><Relationship Id="rId458" Type="http://schemas.openxmlformats.org/officeDocument/2006/relationships/customXml" Target="../ink/ink1686.xml"/><Relationship Id="rId15" Type="http://schemas.openxmlformats.org/officeDocument/2006/relationships/image" Target="../media/image1358.png"/><Relationship Id="rId57" Type="http://schemas.openxmlformats.org/officeDocument/2006/relationships/image" Target="../media/image1378.png"/><Relationship Id="rId262" Type="http://schemas.openxmlformats.org/officeDocument/2006/relationships/customXml" Target="../ink/ink1587.xml"/><Relationship Id="rId318" Type="http://schemas.openxmlformats.org/officeDocument/2006/relationships/customXml" Target="../ink/ink1615.xml"/><Relationship Id="rId99" Type="http://schemas.openxmlformats.org/officeDocument/2006/relationships/image" Target="../media/image1399.png"/><Relationship Id="rId122" Type="http://schemas.openxmlformats.org/officeDocument/2006/relationships/customXml" Target="../ink/ink1517.xml"/><Relationship Id="rId164" Type="http://schemas.openxmlformats.org/officeDocument/2006/relationships/customXml" Target="../ink/ink1538.xml"/><Relationship Id="rId371" Type="http://schemas.openxmlformats.org/officeDocument/2006/relationships/customXml" Target="../ink/ink1642.xml"/><Relationship Id="rId427" Type="http://schemas.openxmlformats.org/officeDocument/2006/relationships/image" Target="../media/image1561.png"/><Relationship Id="rId469" Type="http://schemas.openxmlformats.org/officeDocument/2006/relationships/image" Target="../media/image1582.png"/><Relationship Id="rId26" Type="http://schemas.openxmlformats.org/officeDocument/2006/relationships/customXml" Target="../ink/ink1469.xml"/><Relationship Id="rId231" Type="http://schemas.openxmlformats.org/officeDocument/2006/relationships/image" Target="../media/image1465.png"/><Relationship Id="rId273" Type="http://schemas.openxmlformats.org/officeDocument/2006/relationships/image" Target="../media/image1486.png"/><Relationship Id="rId329" Type="http://schemas.openxmlformats.org/officeDocument/2006/relationships/image" Target="../media/image1514.png"/><Relationship Id="rId480" Type="http://schemas.openxmlformats.org/officeDocument/2006/relationships/customXml" Target="../ink/ink1697.xml"/><Relationship Id="rId68" Type="http://schemas.openxmlformats.org/officeDocument/2006/relationships/customXml" Target="../ink/ink1490.xml"/><Relationship Id="rId133" Type="http://schemas.openxmlformats.org/officeDocument/2006/relationships/image" Target="../media/image1416.png"/><Relationship Id="rId175" Type="http://schemas.openxmlformats.org/officeDocument/2006/relationships/image" Target="../media/image1437.png"/><Relationship Id="rId340" Type="http://schemas.openxmlformats.org/officeDocument/2006/relationships/customXml" Target="../ink/ink1626.xml"/><Relationship Id="rId200" Type="http://schemas.openxmlformats.org/officeDocument/2006/relationships/customXml" Target="../ink/ink1556.xml"/><Relationship Id="rId382" Type="http://schemas.openxmlformats.org/officeDocument/2006/relationships/image" Target="../media/image1540.png"/><Relationship Id="rId438" Type="http://schemas.openxmlformats.org/officeDocument/2006/relationships/customXml" Target="../ink/ink1676.xml"/><Relationship Id="rId242" Type="http://schemas.openxmlformats.org/officeDocument/2006/relationships/customXml" Target="../ink/ink1577.xml"/><Relationship Id="rId284" Type="http://schemas.openxmlformats.org/officeDocument/2006/relationships/customXml" Target="../ink/ink1598.xml"/><Relationship Id="rId491" Type="http://schemas.openxmlformats.org/officeDocument/2006/relationships/image" Target="../media/image1593.png"/><Relationship Id="rId505" Type="http://schemas.openxmlformats.org/officeDocument/2006/relationships/image" Target="../media/image1600.png"/><Relationship Id="rId37" Type="http://schemas.openxmlformats.org/officeDocument/2006/relationships/image" Target="../media/image1368.png"/><Relationship Id="rId79" Type="http://schemas.openxmlformats.org/officeDocument/2006/relationships/image" Target="../media/image1389.png"/><Relationship Id="rId102" Type="http://schemas.openxmlformats.org/officeDocument/2006/relationships/customXml" Target="../ink/ink1507.xml"/><Relationship Id="rId144" Type="http://schemas.openxmlformats.org/officeDocument/2006/relationships/customXml" Target="../ink/ink1528.xml"/><Relationship Id="rId90" Type="http://schemas.openxmlformats.org/officeDocument/2006/relationships/customXml" Target="../ink/ink1501.xml"/><Relationship Id="rId186" Type="http://schemas.openxmlformats.org/officeDocument/2006/relationships/customXml" Target="../ink/ink1549.xml"/><Relationship Id="rId351" Type="http://schemas.openxmlformats.org/officeDocument/2006/relationships/customXml" Target="../ink/ink1632.xml"/><Relationship Id="rId393" Type="http://schemas.openxmlformats.org/officeDocument/2006/relationships/customXml" Target="../ink/ink1653.xml"/><Relationship Id="rId407" Type="http://schemas.openxmlformats.org/officeDocument/2006/relationships/customXml" Target="../ink/ink1660.xml"/><Relationship Id="rId449" Type="http://schemas.openxmlformats.org/officeDocument/2006/relationships/image" Target="../media/image1572.png"/><Relationship Id="rId211" Type="http://schemas.openxmlformats.org/officeDocument/2006/relationships/image" Target="../media/image1455.png"/><Relationship Id="rId253" Type="http://schemas.openxmlformats.org/officeDocument/2006/relationships/image" Target="../media/image1476.png"/><Relationship Id="rId295" Type="http://schemas.openxmlformats.org/officeDocument/2006/relationships/image" Target="../media/image1497.png"/><Relationship Id="rId309" Type="http://schemas.openxmlformats.org/officeDocument/2006/relationships/image" Target="../media/image1504.png"/><Relationship Id="rId460" Type="http://schemas.openxmlformats.org/officeDocument/2006/relationships/customXml" Target="../ink/ink1687.xml"/><Relationship Id="rId48" Type="http://schemas.openxmlformats.org/officeDocument/2006/relationships/customXml" Target="../ink/ink1480.xml"/><Relationship Id="rId113" Type="http://schemas.openxmlformats.org/officeDocument/2006/relationships/image" Target="../media/image1406.png"/><Relationship Id="rId320" Type="http://schemas.openxmlformats.org/officeDocument/2006/relationships/customXml" Target="../ink/ink1616.xml"/><Relationship Id="rId155" Type="http://schemas.openxmlformats.org/officeDocument/2006/relationships/image" Target="../media/image1427.png"/><Relationship Id="rId197" Type="http://schemas.openxmlformats.org/officeDocument/2006/relationships/image" Target="../media/image1448.png"/><Relationship Id="rId362" Type="http://schemas.openxmlformats.org/officeDocument/2006/relationships/image" Target="../media/image1530.png"/><Relationship Id="rId418" Type="http://schemas.openxmlformats.org/officeDocument/2006/relationships/customXml" Target="../ink/ink1666.xml"/><Relationship Id="rId222" Type="http://schemas.openxmlformats.org/officeDocument/2006/relationships/customXml" Target="../ink/ink1567.xml"/><Relationship Id="rId264" Type="http://schemas.openxmlformats.org/officeDocument/2006/relationships/customXml" Target="../ink/ink1588.xml"/><Relationship Id="rId471" Type="http://schemas.openxmlformats.org/officeDocument/2006/relationships/image" Target="../media/image1583.png"/><Relationship Id="rId17" Type="http://schemas.openxmlformats.org/officeDocument/2006/relationships/image" Target="../media/image1359.png"/><Relationship Id="rId59" Type="http://schemas.openxmlformats.org/officeDocument/2006/relationships/image" Target="../media/image1379.png"/><Relationship Id="rId124" Type="http://schemas.openxmlformats.org/officeDocument/2006/relationships/customXml" Target="../ink/ink1518.xml"/><Relationship Id="rId70" Type="http://schemas.openxmlformats.org/officeDocument/2006/relationships/customXml" Target="../ink/ink1491.xml"/><Relationship Id="rId166" Type="http://schemas.openxmlformats.org/officeDocument/2006/relationships/customXml" Target="../ink/ink1539.xml"/><Relationship Id="rId331" Type="http://schemas.openxmlformats.org/officeDocument/2006/relationships/image" Target="../media/image1515.png"/><Relationship Id="rId373" Type="http://schemas.openxmlformats.org/officeDocument/2006/relationships/customXml" Target="../ink/ink1643.xml"/><Relationship Id="rId429" Type="http://schemas.openxmlformats.org/officeDocument/2006/relationships/image" Target="../media/image156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66.png"/><Relationship Id="rId440" Type="http://schemas.openxmlformats.org/officeDocument/2006/relationships/customXml" Target="../ink/ink1677.xml"/><Relationship Id="rId28" Type="http://schemas.openxmlformats.org/officeDocument/2006/relationships/customXml" Target="../ink/ink1470.xml"/><Relationship Id="rId275" Type="http://schemas.openxmlformats.org/officeDocument/2006/relationships/image" Target="../media/image1487.png"/><Relationship Id="rId300" Type="http://schemas.openxmlformats.org/officeDocument/2006/relationships/customXml" Target="../ink/ink1606.xml"/><Relationship Id="rId482" Type="http://schemas.openxmlformats.org/officeDocument/2006/relationships/customXml" Target="../ink/ink1698.xml"/><Relationship Id="rId81" Type="http://schemas.openxmlformats.org/officeDocument/2006/relationships/image" Target="../media/image1390.png"/><Relationship Id="rId135" Type="http://schemas.openxmlformats.org/officeDocument/2006/relationships/image" Target="../media/image1417.png"/><Relationship Id="rId177" Type="http://schemas.openxmlformats.org/officeDocument/2006/relationships/image" Target="../media/image1438.png"/><Relationship Id="rId342" Type="http://schemas.openxmlformats.org/officeDocument/2006/relationships/customXml" Target="../ink/ink1627.xml"/><Relationship Id="rId384" Type="http://schemas.openxmlformats.org/officeDocument/2006/relationships/image" Target="../media/image1541.png"/><Relationship Id="rId202" Type="http://schemas.openxmlformats.org/officeDocument/2006/relationships/customXml" Target="../ink/ink1557.xml"/><Relationship Id="rId244" Type="http://schemas.openxmlformats.org/officeDocument/2006/relationships/customXml" Target="../ink/ink1578.xml"/><Relationship Id="rId39" Type="http://schemas.openxmlformats.org/officeDocument/2006/relationships/image" Target="../media/image1369.png"/><Relationship Id="rId286" Type="http://schemas.openxmlformats.org/officeDocument/2006/relationships/customXml" Target="../ink/ink1599.xml"/><Relationship Id="rId451" Type="http://schemas.openxmlformats.org/officeDocument/2006/relationships/image" Target="../media/image1573.png"/><Relationship Id="rId493" Type="http://schemas.openxmlformats.org/officeDocument/2006/relationships/image" Target="../media/image1594.png"/><Relationship Id="rId50" Type="http://schemas.openxmlformats.org/officeDocument/2006/relationships/customXml" Target="../ink/ink1481.xml"/><Relationship Id="rId104" Type="http://schemas.openxmlformats.org/officeDocument/2006/relationships/customXml" Target="../ink/ink1508.xml"/><Relationship Id="rId146" Type="http://schemas.openxmlformats.org/officeDocument/2006/relationships/customXml" Target="../ink/ink1529.xml"/><Relationship Id="rId188" Type="http://schemas.openxmlformats.org/officeDocument/2006/relationships/customXml" Target="../ink/ink1550.xml"/><Relationship Id="rId311" Type="http://schemas.openxmlformats.org/officeDocument/2006/relationships/image" Target="../media/image1505.png"/><Relationship Id="rId353" Type="http://schemas.openxmlformats.org/officeDocument/2006/relationships/customXml" Target="../ink/ink1633.xml"/><Relationship Id="rId395" Type="http://schemas.openxmlformats.org/officeDocument/2006/relationships/customXml" Target="../ink/ink1654.xml"/><Relationship Id="rId409" Type="http://schemas.openxmlformats.org/officeDocument/2006/relationships/customXml" Target="../ink/ink1661.xml"/><Relationship Id="rId92" Type="http://schemas.openxmlformats.org/officeDocument/2006/relationships/customXml" Target="../ink/ink1502.xml"/><Relationship Id="rId213" Type="http://schemas.openxmlformats.org/officeDocument/2006/relationships/image" Target="../media/image1456.png"/><Relationship Id="rId420" Type="http://schemas.openxmlformats.org/officeDocument/2006/relationships/customXml" Target="../ink/ink1667.xml"/><Relationship Id="rId255" Type="http://schemas.openxmlformats.org/officeDocument/2006/relationships/image" Target="../media/image1477.png"/><Relationship Id="rId297" Type="http://schemas.openxmlformats.org/officeDocument/2006/relationships/image" Target="../media/image1498.png"/><Relationship Id="rId462" Type="http://schemas.openxmlformats.org/officeDocument/2006/relationships/customXml" Target="../ink/ink1688.xml"/><Relationship Id="rId115" Type="http://schemas.openxmlformats.org/officeDocument/2006/relationships/image" Target="../media/image1407.png"/><Relationship Id="rId157" Type="http://schemas.openxmlformats.org/officeDocument/2006/relationships/image" Target="../media/image1428.png"/><Relationship Id="rId322" Type="http://schemas.openxmlformats.org/officeDocument/2006/relationships/customXml" Target="../ink/ink1617.xml"/><Relationship Id="rId364" Type="http://schemas.openxmlformats.org/officeDocument/2006/relationships/image" Target="../media/image1531.png"/><Relationship Id="rId61" Type="http://schemas.openxmlformats.org/officeDocument/2006/relationships/image" Target="../media/image1380.png"/><Relationship Id="rId199" Type="http://schemas.openxmlformats.org/officeDocument/2006/relationships/image" Target="../media/image1449.png"/><Relationship Id="rId19" Type="http://schemas.openxmlformats.org/officeDocument/2006/relationships/image" Target="../media/image530.png"/><Relationship Id="rId224" Type="http://schemas.openxmlformats.org/officeDocument/2006/relationships/customXml" Target="../ink/ink1568.xml"/><Relationship Id="rId266" Type="http://schemas.openxmlformats.org/officeDocument/2006/relationships/customXml" Target="../ink/ink1589.xml"/><Relationship Id="rId431" Type="http://schemas.openxmlformats.org/officeDocument/2006/relationships/image" Target="../media/image1563.png"/><Relationship Id="rId473" Type="http://schemas.openxmlformats.org/officeDocument/2006/relationships/image" Target="../media/image1584.png"/><Relationship Id="rId30" Type="http://schemas.openxmlformats.org/officeDocument/2006/relationships/customXml" Target="../ink/ink1471.xml"/><Relationship Id="rId126" Type="http://schemas.openxmlformats.org/officeDocument/2006/relationships/customXml" Target="../ink/ink1519.xml"/><Relationship Id="rId168" Type="http://schemas.openxmlformats.org/officeDocument/2006/relationships/customXml" Target="../ink/ink1540.xml"/><Relationship Id="rId333" Type="http://schemas.openxmlformats.org/officeDocument/2006/relationships/image" Target="../media/image1516.png"/><Relationship Id="rId72" Type="http://schemas.openxmlformats.org/officeDocument/2006/relationships/customXml" Target="../ink/ink1492.xml"/><Relationship Id="rId375" Type="http://schemas.openxmlformats.org/officeDocument/2006/relationships/customXml" Target="../ink/ink1644.xml"/><Relationship Id="rId3" Type="http://schemas.openxmlformats.org/officeDocument/2006/relationships/image" Target="../media/image1352.png"/><Relationship Id="rId235" Type="http://schemas.openxmlformats.org/officeDocument/2006/relationships/image" Target="../media/image1467.png"/><Relationship Id="rId277" Type="http://schemas.openxmlformats.org/officeDocument/2006/relationships/image" Target="../media/image1488.png"/><Relationship Id="rId400" Type="http://schemas.openxmlformats.org/officeDocument/2006/relationships/image" Target="../media/image1548.png"/><Relationship Id="rId442" Type="http://schemas.openxmlformats.org/officeDocument/2006/relationships/customXml" Target="../ink/ink1678.xml"/><Relationship Id="rId484" Type="http://schemas.openxmlformats.org/officeDocument/2006/relationships/customXml" Target="../ink/ink1699.xml"/><Relationship Id="rId137" Type="http://schemas.openxmlformats.org/officeDocument/2006/relationships/image" Target="../media/image1418.png"/><Relationship Id="rId302" Type="http://schemas.openxmlformats.org/officeDocument/2006/relationships/customXml" Target="../ink/ink1607.xml"/><Relationship Id="rId344" Type="http://schemas.openxmlformats.org/officeDocument/2006/relationships/customXml" Target="../ink/ink1628.xml"/><Relationship Id="rId41" Type="http://schemas.openxmlformats.org/officeDocument/2006/relationships/image" Target="../media/image1370.png"/><Relationship Id="rId83" Type="http://schemas.openxmlformats.org/officeDocument/2006/relationships/image" Target="../media/image1391.png"/><Relationship Id="rId179" Type="http://schemas.openxmlformats.org/officeDocument/2006/relationships/image" Target="../media/image1439.png"/><Relationship Id="rId386" Type="http://schemas.openxmlformats.org/officeDocument/2006/relationships/image" Target="../media/image1542.png"/><Relationship Id="rId190" Type="http://schemas.openxmlformats.org/officeDocument/2006/relationships/customXml" Target="../ink/ink1551.xml"/><Relationship Id="rId204" Type="http://schemas.openxmlformats.org/officeDocument/2006/relationships/customXml" Target="../ink/ink1558.xml"/><Relationship Id="rId246" Type="http://schemas.openxmlformats.org/officeDocument/2006/relationships/customXml" Target="../ink/ink1579.xml"/><Relationship Id="rId288" Type="http://schemas.openxmlformats.org/officeDocument/2006/relationships/customXml" Target="../ink/ink1600.xml"/><Relationship Id="rId411" Type="http://schemas.openxmlformats.org/officeDocument/2006/relationships/customXml" Target="../ink/ink1662.xml"/><Relationship Id="rId453" Type="http://schemas.openxmlformats.org/officeDocument/2006/relationships/image" Target="../media/image1574.png"/><Relationship Id="rId106" Type="http://schemas.openxmlformats.org/officeDocument/2006/relationships/customXml" Target="../ink/ink1509.xml"/><Relationship Id="rId313" Type="http://schemas.openxmlformats.org/officeDocument/2006/relationships/image" Target="../media/image1506.png"/><Relationship Id="rId495" Type="http://schemas.openxmlformats.org/officeDocument/2006/relationships/image" Target="../media/image1595.png"/><Relationship Id="rId10" Type="http://schemas.openxmlformats.org/officeDocument/2006/relationships/customXml" Target="../ink/ink1461.xml"/><Relationship Id="rId52" Type="http://schemas.openxmlformats.org/officeDocument/2006/relationships/customXml" Target="../ink/ink1482.xml"/><Relationship Id="rId94" Type="http://schemas.openxmlformats.org/officeDocument/2006/relationships/customXml" Target="../ink/ink1503.xml"/><Relationship Id="rId148" Type="http://schemas.openxmlformats.org/officeDocument/2006/relationships/customXml" Target="../ink/ink1530.xml"/><Relationship Id="rId355" Type="http://schemas.openxmlformats.org/officeDocument/2006/relationships/customXml" Target="../ink/ink1634.xml"/><Relationship Id="rId397" Type="http://schemas.openxmlformats.org/officeDocument/2006/relationships/customXml" Target="../ink/ink1655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68.xml"/><Relationship Id="rId299" Type="http://schemas.openxmlformats.org/officeDocument/2006/relationships/customXml" Target="../ink/ink1862.xml"/><Relationship Id="rId21" Type="http://schemas.openxmlformats.org/officeDocument/2006/relationships/image" Target="../media/image1581.png"/><Relationship Id="rId63" Type="http://schemas.openxmlformats.org/officeDocument/2006/relationships/image" Target="../media/image768.png"/><Relationship Id="rId159" Type="http://schemas.openxmlformats.org/officeDocument/2006/relationships/customXml" Target="../ink/ink1791.xml"/><Relationship Id="rId170" Type="http://schemas.openxmlformats.org/officeDocument/2006/relationships/image" Target="../media/image1627.png"/><Relationship Id="rId226" Type="http://schemas.openxmlformats.org/officeDocument/2006/relationships/image" Target="../media/image1654.png"/><Relationship Id="rId268" Type="http://schemas.openxmlformats.org/officeDocument/2006/relationships/image" Target="../media/image1674.png"/><Relationship Id="rId32" Type="http://schemas.openxmlformats.org/officeDocument/2006/relationships/customXml" Target="../ink/ink1725.xml"/><Relationship Id="rId74" Type="http://schemas.openxmlformats.org/officeDocument/2006/relationships/customXml" Target="../ink/ink1746.xml"/><Relationship Id="rId128" Type="http://schemas.openxmlformats.org/officeDocument/2006/relationships/image" Target="../media/image1607.png"/><Relationship Id="rId5" Type="http://schemas.openxmlformats.org/officeDocument/2006/relationships/image" Target="../media/image1573.png"/><Relationship Id="rId181" Type="http://schemas.openxmlformats.org/officeDocument/2006/relationships/customXml" Target="../ink/ink1802.xml"/><Relationship Id="rId237" Type="http://schemas.openxmlformats.org/officeDocument/2006/relationships/customXml" Target="../ink/ink1831.xml"/><Relationship Id="rId279" Type="http://schemas.openxmlformats.org/officeDocument/2006/relationships/customXml" Target="../ink/ink1852.xml"/><Relationship Id="rId43" Type="http://schemas.openxmlformats.org/officeDocument/2006/relationships/image" Target="../media/image1592.png"/><Relationship Id="rId139" Type="http://schemas.openxmlformats.org/officeDocument/2006/relationships/image" Target="../media/image1612.png"/><Relationship Id="rId290" Type="http://schemas.openxmlformats.org/officeDocument/2006/relationships/image" Target="../media/image1685.png"/><Relationship Id="rId304" Type="http://schemas.openxmlformats.org/officeDocument/2006/relationships/image" Target="../media/image1692.png"/><Relationship Id="rId85" Type="http://schemas.openxmlformats.org/officeDocument/2006/relationships/image" Target="../media/image778.png"/><Relationship Id="rId150" Type="http://schemas.openxmlformats.org/officeDocument/2006/relationships/image" Target="../media/image1617.png"/><Relationship Id="rId192" Type="http://schemas.openxmlformats.org/officeDocument/2006/relationships/image" Target="../media/image1637.png"/><Relationship Id="rId206" Type="http://schemas.openxmlformats.org/officeDocument/2006/relationships/image" Target="../media/image1644.png"/><Relationship Id="rId248" Type="http://schemas.openxmlformats.org/officeDocument/2006/relationships/image" Target="../media/image1665.png"/><Relationship Id="rId12" Type="http://schemas.openxmlformats.org/officeDocument/2006/relationships/customXml" Target="../ink/ink1715.xml"/><Relationship Id="rId108" Type="http://schemas.openxmlformats.org/officeDocument/2006/relationships/image" Target="../media/image789.png"/><Relationship Id="rId315" Type="http://schemas.openxmlformats.org/officeDocument/2006/relationships/image" Target="../media/image1697.png"/><Relationship Id="rId54" Type="http://schemas.openxmlformats.org/officeDocument/2006/relationships/customXml" Target="../ink/ink1736.xml"/><Relationship Id="rId96" Type="http://schemas.openxmlformats.org/officeDocument/2006/relationships/customXml" Target="../ink/ink1757.xml"/><Relationship Id="rId161" Type="http://schemas.openxmlformats.org/officeDocument/2006/relationships/customXml" Target="../ink/ink1792.xml"/><Relationship Id="rId217" Type="http://schemas.openxmlformats.org/officeDocument/2006/relationships/customXml" Target="../ink/ink1821.xml"/><Relationship Id="rId259" Type="http://schemas.openxmlformats.org/officeDocument/2006/relationships/customXml" Target="../ink/ink1842.xml"/><Relationship Id="rId23" Type="http://schemas.openxmlformats.org/officeDocument/2006/relationships/image" Target="../media/image1582.png"/><Relationship Id="rId119" Type="http://schemas.openxmlformats.org/officeDocument/2006/relationships/customXml" Target="../ink/ink1769.xml"/><Relationship Id="rId270" Type="http://schemas.openxmlformats.org/officeDocument/2006/relationships/image" Target="../media/image1675.png"/><Relationship Id="rId65" Type="http://schemas.openxmlformats.org/officeDocument/2006/relationships/image" Target="../media/image769.png"/><Relationship Id="rId130" Type="http://schemas.openxmlformats.org/officeDocument/2006/relationships/image" Target="../media/image1608.png"/><Relationship Id="rId172" Type="http://schemas.openxmlformats.org/officeDocument/2006/relationships/image" Target="../media/image1628.png"/><Relationship Id="rId228" Type="http://schemas.openxmlformats.org/officeDocument/2006/relationships/image" Target="../media/image1655.png"/><Relationship Id="rId13" Type="http://schemas.openxmlformats.org/officeDocument/2006/relationships/image" Target="../media/image1577.png"/><Relationship Id="rId109" Type="http://schemas.openxmlformats.org/officeDocument/2006/relationships/customXml" Target="../ink/ink1764.xml"/><Relationship Id="rId260" Type="http://schemas.openxmlformats.org/officeDocument/2006/relationships/image" Target="../media/image552.png"/><Relationship Id="rId281" Type="http://schemas.openxmlformats.org/officeDocument/2006/relationships/customXml" Target="../ink/ink1853.xml"/><Relationship Id="rId316" Type="http://schemas.openxmlformats.org/officeDocument/2006/relationships/customXml" Target="../ink/ink1871.xml"/><Relationship Id="rId34" Type="http://schemas.openxmlformats.org/officeDocument/2006/relationships/customXml" Target="../ink/ink1726.xml"/><Relationship Id="rId55" Type="http://schemas.openxmlformats.org/officeDocument/2006/relationships/image" Target="../media/image1598.png"/><Relationship Id="rId76" Type="http://schemas.openxmlformats.org/officeDocument/2006/relationships/customXml" Target="../ink/ink1747.xml"/><Relationship Id="rId97" Type="http://schemas.openxmlformats.org/officeDocument/2006/relationships/image" Target="../media/image784.png"/><Relationship Id="rId120" Type="http://schemas.openxmlformats.org/officeDocument/2006/relationships/customXml" Target="../ink/ink1770.xml"/><Relationship Id="rId141" Type="http://schemas.openxmlformats.org/officeDocument/2006/relationships/image" Target="../media/image1613.png"/><Relationship Id="rId7" Type="http://schemas.openxmlformats.org/officeDocument/2006/relationships/image" Target="../media/image1574.png"/><Relationship Id="rId162" Type="http://schemas.openxmlformats.org/officeDocument/2006/relationships/image" Target="../media/image1623.png"/><Relationship Id="rId183" Type="http://schemas.openxmlformats.org/officeDocument/2006/relationships/customXml" Target="../ink/ink1803.xml"/><Relationship Id="rId218" Type="http://schemas.openxmlformats.org/officeDocument/2006/relationships/image" Target="../media/image1650.png"/><Relationship Id="rId239" Type="http://schemas.openxmlformats.org/officeDocument/2006/relationships/customXml" Target="../ink/ink1832.xml"/><Relationship Id="rId250" Type="http://schemas.openxmlformats.org/officeDocument/2006/relationships/image" Target="../media/image1666.png"/><Relationship Id="rId271" Type="http://schemas.openxmlformats.org/officeDocument/2006/relationships/customXml" Target="../ink/ink1848.xml"/><Relationship Id="rId292" Type="http://schemas.openxmlformats.org/officeDocument/2006/relationships/image" Target="../media/image1686.png"/><Relationship Id="rId306" Type="http://schemas.openxmlformats.org/officeDocument/2006/relationships/image" Target="../media/image1693.png"/><Relationship Id="rId24" Type="http://schemas.openxmlformats.org/officeDocument/2006/relationships/customXml" Target="../ink/ink1721.xml"/><Relationship Id="rId45" Type="http://schemas.openxmlformats.org/officeDocument/2006/relationships/image" Target="../media/image1593.png"/><Relationship Id="rId66" Type="http://schemas.openxmlformats.org/officeDocument/2006/relationships/customXml" Target="../ink/ink1742.xml"/><Relationship Id="rId87" Type="http://schemas.openxmlformats.org/officeDocument/2006/relationships/image" Target="../media/image779.png"/><Relationship Id="rId110" Type="http://schemas.openxmlformats.org/officeDocument/2006/relationships/image" Target="../media/image790.png"/><Relationship Id="rId131" Type="http://schemas.openxmlformats.org/officeDocument/2006/relationships/customXml" Target="../ink/ink1776.xml"/><Relationship Id="rId152" Type="http://schemas.openxmlformats.org/officeDocument/2006/relationships/image" Target="../media/image1618.png"/><Relationship Id="rId173" Type="http://schemas.openxmlformats.org/officeDocument/2006/relationships/customXml" Target="../ink/ink1798.xml"/><Relationship Id="rId194" Type="http://schemas.openxmlformats.org/officeDocument/2006/relationships/image" Target="../media/image1638.png"/><Relationship Id="rId208" Type="http://schemas.openxmlformats.org/officeDocument/2006/relationships/image" Target="../media/image1645.png"/><Relationship Id="rId229" Type="http://schemas.openxmlformats.org/officeDocument/2006/relationships/customXml" Target="../ink/ink1827.xml"/><Relationship Id="rId240" Type="http://schemas.openxmlformats.org/officeDocument/2006/relationships/image" Target="../media/image1661.png"/><Relationship Id="rId261" Type="http://schemas.openxmlformats.org/officeDocument/2006/relationships/customXml" Target="../ink/ink1843.xml"/><Relationship Id="rId14" Type="http://schemas.openxmlformats.org/officeDocument/2006/relationships/customXml" Target="../ink/ink1716.xml"/><Relationship Id="rId35" Type="http://schemas.openxmlformats.org/officeDocument/2006/relationships/image" Target="../media/image1588.png"/><Relationship Id="rId56" Type="http://schemas.openxmlformats.org/officeDocument/2006/relationships/customXml" Target="../ink/ink1737.xml"/><Relationship Id="rId77" Type="http://schemas.openxmlformats.org/officeDocument/2006/relationships/image" Target="../media/image774.png"/><Relationship Id="rId100" Type="http://schemas.openxmlformats.org/officeDocument/2006/relationships/image" Target="../media/image785.png"/><Relationship Id="rId282" Type="http://schemas.openxmlformats.org/officeDocument/2006/relationships/image" Target="../media/image1681.png"/><Relationship Id="rId317" Type="http://schemas.openxmlformats.org/officeDocument/2006/relationships/image" Target="../media/image1698.png"/><Relationship Id="rId8" Type="http://schemas.openxmlformats.org/officeDocument/2006/relationships/customXml" Target="../ink/ink1713.xml"/><Relationship Id="rId98" Type="http://schemas.openxmlformats.org/officeDocument/2006/relationships/customXml" Target="../ink/ink1758.xml"/><Relationship Id="rId121" Type="http://schemas.openxmlformats.org/officeDocument/2006/relationships/image" Target="../media/image1604.png"/><Relationship Id="rId142" Type="http://schemas.openxmlformats.org/officeDocument/2006/relationships/customXml" Target="../ink/ink1782.xml"/><Relationship Id="rId163" Type="http://schemas.openxmlformats.org/officeDocument/2006/relationships/customXml" Target="../ink/ink1793.xml"/><Relationship Id="rId184" Type="http://schemas.openxmlformats.org/officeDocument/2006/relationships/image" Target="../media/image1634.png"/><Relationship Id="rId219" Type="http://schemas.openxmlformats.org/officeDocument/2006/relationships/customXml" Target="../ink/ink1822.xml"/><Relationship Id="rId230" Type="http://schemas.openxmlformats.org/officeDocument/2006/relationships/image" Target="../media/image1656.png"/><Relationship Id="rId251" Type="http://schemas.openxmlformats.org/officeDocument/2006/relationships/customXml" Target="../ink/ink1838.xml"/><Relationship Id="rId25" Type="http://schemas.openxmlformats.org/officeDocument/2006/relationships/image" Target="../media/image1583.png"/><Relationship Id="rId46" Type="http://schemas.openxmlformats.org/officeDocument/2006/relationships/customXml" Target="../ink/ink1732.xml"/><Relationship Id="rId67" Type="http://schemas.openxmlformats.org/officeDocument/2006/relationships/image" Target="../media/image541.png"/><Relationship Id="rId272" Type="http://schemas.openxmlformats.org/officeDocument/2006/relationships/image" Target="../media/image1676.png"/><Relationship Id="rId293" Type="http://schemas.openxmlformats.org/officeDocument/2006/relationships/customXml" Target="../ink/ink1859.xml"/><Relationship Id="rId307" Type="http://schemas.openxmlformats.org/officeDocument/2006/relationships/customXml" Target="../ink/ink1866.xml"/><Relationship Id="rId88" Type="http://schemas.openxmlformats.org/officeDocument/2006/relationships/customXml" Target="../ink/ink1753.xml"/><Relationship Id="rId111" Type="http://schemas.openxmlformats.org/officeDocument/2006/relationships/customXml" Target="../ink/ink1765.xml"/><Relationship Id="rId132" Type="http://schemas.openxmlformats.org/officeDocument/2006/relationships/image" Target="../media/image1609.png"/><Relationship Id="rId153" Type="http://schemas.openxmlformats.org/officeDocument/2006/relationships/customXml" Target="../ink/ink1788.xml"/><Relationship Id="rId174" Type="http://schemas.openxmlformats.org/officeDocument/2006/relationships/image" Target="../media/image1629.png"/><Relationship Id="rId195" Type="http://schemas.openxmlformats.org/officeDocument/2006/relationships/customXml" Target="../ink/ink1810.xml"/><Relationship Id="rId209" Type="http://schemas.openxmlformats.org/officeDocument/2006/relationships/customXml" Target="../ink/ink1817.xml"/><Relationship Id="rId220" Type="http://schemas.openxmlformats.org/officeDocument/2006/relationships/image" Target="../media/image1651.png"/><Relationship Id="rId241" Type="http://schemas.openxmlformats.org/officeDocument/2006/relationships/customXml" Target="../ink/ink1833.xml"/><Relationship Id="rId15" Type="http://schemas.openxmlformats.org/officeDocument/2006/relationships/image" Target="../media/image1578.png"/><Relationship Id="rId36" Type="http://schemas.openxmlformats.org/officeDocument/2006/relationships/customXml" Target="../ink/ink1727.xml"/><Relationship Id="rId57" Type="http://schemas.openxmlformats.org/officeDocument/2006/relationships/image" Target="../media/image1599.png"/><Relationship Id="rId262" Type="http://schemas.openxmlformats.org/officeDocument/2006/relationships/image" Target="../media/image1671.png"/><Relationship Id="rId283" Type="http://schemas.openxmlformats.org/officeDocument/2006/relationships/customXml" Target="../ink/ink1854.xml"/><Relationship Id="rId78" Type="http://schemas.openxmlformats.org/officeDocument/2006/relationships/customXml" Target="../ink/ink1748.xml"/><Relationship Id="rId99" Type="http://schemas.openxmlformats.org/officeDocument/2006/relationships/customXml" Target="../ink/ink1759.xml"/><Relationship Id="rId101" Type="http://schemas.openxmlformats.org/officeDocument/2006/relationships/customXml" Target="../ink/ink1760.xml"/><Relationship Id="rId122" Type="http://schemas.openxmlformats.org/officeDocument/2006/relationships/customXml" Target="../ink/ink1771.xml"/><Relationship Id="rId143" Type="http://schemas.openxmlformats.org/officeDocument/2006/relationships/image" Target="../media/image1614.png"/><Relationship Id="rId164" Type="http://schemas.openxmlformats.org/officeDocument/2006/relationships/image" Target="../media/image1624.png"/><Relationship Id="rId185" Type="http://schemas.openxmlformats.org/officeDocument/2006/relationships/customXml" Target="../ink/ink1804.xml"/><Relationship Id="rId9" Type="http://schemas.openxmlformats.org/officeDocument/2006/relationships/image" Target="../media/image1575.png"/><Relationship Id="rId210" Type="http://schemas.openxmlformats.org/officeDocument/2006/relationships/image" Target="../media/image1646.png"/><Relationship Id="rId26" Type="http://schemas.openxmlformats.org/officeDocument/2006/relationships/customXml" Target="../ink/ink1722.xml"/><Relationship Id="rId231" Type="http://schemas.openxmlformats.org/officeDocument/2006/relationships/customXml" Target="../ink/ink1828.xml"/><Relationship Id="rId252" Type="http://schemas.openxmlformats.org/officeDocument/2006/relationships/image" Target="../media/image1667.png"/><Relationship Id="rId273" Type="http://schemas.openxmlformats.org/officeDocument/2006/relationships/customXml" Target="../ink/ink1849.xml"/><Relationship Id="rId294" Type="http://schemas.openxmlformats.org/officeDocument/2006/relationships/image" Target="../media/image1687.png"/><Relationship Id="rId308" Type="http://schemas.openxmlformats.org/officeDocument/2006/relationships/image" Target="../media/image1694.png"/><Relationship Id="rId47" Type="http://schemas.openxmlformats.org/officeDocument/2006/relationships/image" Target="../media/image1594.png"/><Relationship Id="rId68" Type="http://schemas.openxmlformats.org/officeDocument/2006/relationships/customXml" Target="../ink/ink1743.xml"/><Relationship Id="rId89" Type="http://schemas.openxmlformats.org/officeDocument/2006/relationships/image" Target="../media/image780.png"/><Relationship Id="rId112" Type="http://schemas.openxmlformats.org/officeDocument/2006/relationships/image" Target="../media/image791.png"/><Relationship Id="rId133" Type="http://schemas.openxmlformats.org/officeDocument/2006/relationships/customXml" Target="../ink/ink1777.xml"/><Relationship Id="rId154" Type="http://schemas.openxmlformats.org/officeDocument/2006/relationships/image" Target="../media/image1619.png"/><Relationship Id="rId175" Type="http://schemas.openxmlformats.org/officeDocument/2006/relationships/customXml" Target="../ink/ink1799.xml"/><Relationship Id="rId196" Type="http://schemas.openxmlformats.org/officeDocument/2006/relationships/image" Target="../media/image1639.png"/><Relationship Id="rId200" Type="http://schemas.openxmlformats.org/officeDocument/2006/relationships/image" Target="../media/image1641.png"/><Relationship Id="rId16" Type="http://schemas.openxmlformats.org/officeDocument/2006/relationships/customXml" Target="../ink/ink1717.xml"/><Relationship Id="rId221" Type="http://schemas.openxmlformats.org/officeDocument/2006/relationships/customXml" Target="../ink/ink1823.xml"/><Relationship Id="rId242" Type="http://schemas.openxmlformats.org/officeDocument/2006/relationships/image" Target="../media/image1662.png"/><Relationship Id="rId263" Type="http://schemas.openxmlformats.org/officeDocument/2006/relationships/customXml" Target="../ink/ink1844.xml"/><Relationship Id="rId284" Type="http://schemas.openxmlformats.org/officeDocument/2006/relationships/image" Target="../media/image1682.png"/><Relationship Id="rId37" Type="http://schemas.openxmlformats.org/officeDocument/2006/relationships/image" Target="../media/image1589.png"/><Relationship Id="rId58" Type="http://schemas.openxmlformats.org/officeDocument/2006/relationships/customXml" Target="../ink/ink1738.xml"/><Relationship Id="rId79" Type="http://schemas.openxmlformats.org/officeDocument/2006/relationships/image" Target="../media/image775.png"/><Relationship Id="rId102" Type="http://schemas.openxmlformats.org/officeDocument/2006/relationships/image" Target="../media/image786.png"/><Relationship Id="rId123" Type="http://schemas.openxmlformats.org/officeDocument/2006/relationships/image" Target="../media/image1605.png"/><Relationship Id="rId144" Type="http://schemas.openxmlformats.org/officeDocument/2006/relationships/customXml" Target="../ink/ink1783.xml"/><Relationship Id="rId90" Type="http://schemas.openxmlformats.org/officeDocument/2006/relationships/customXml" Target="../ink/ink1754.xml"/><Relationship Id="rId165" Type="http://schemas.openxmlformats.org/officeDocument/2006/relationships/customXml" Target="../ink/ink1794.xml"/><Relationship Id="rId186" Type="http://schemas.openxmlformats.org/officeDocument/2006/relationships/customXml" Target="../ink/ink1805.xml"/><Relationship Id="rId211" Type="http://schemas.openxmlformats.org/officeDocument/2006/relationships/customXml" Target="../ink/ink1818.xml"/><Relationship Id="rId232" Type="http://schemas.openxmlformats.org/officeDocument/2006/relationships/image" Target="../media/image1657.png"/><Relationship Id="rId253" Type="http://schemas.openxmlformats.org/officeDocument/2006/relationships/customXml" Target="../ink/ink1839.xml"/><Relationship Id="rId274" Type="http://schemas.openxmlformats.org/officeDocument/2006/relationships/image" Target="../media/image1677.png"/><Relationship Id="rId295" Type="http://schemas.openxmlformats.org/officeDocument/2006/relationships/customXml" Target="../ink/ink1860.xml"/><Relationship Id="rId309" Type="http://schemas.openxmlformats.org/officeDocument/2006/relationships/customXml" Target="../ink/ink1867.xml"/><Relationship Id="rId27" Type="http://schemas.openxmlformats.org/officeDocument/2006/relationships/image" Target="../media/image1584.png"/><Relationship Id="rId48" Type="http://schemas.openxmlformats.org/officeDocument/2006/relationships/customXml" Target="../ink/ink1733.xml"/><Relationship Id="rId69" Type="http://schemas.openxmlformats.org/officeDocument/2006/relationships/image" Target="../media/image770.png"/><Relationship Id="rId113" Type="http://schemas.openxmlformats.org/officeDocument/2006/relationships/customXml" Target="../ink/ink1766.xml"/><Relationship Id="rId134" Type="http://schemas.openxmlformats.org/officeDocument/2006/relationships/image" Target="../media/image1610.png"/><Relationship Id="rId80" Type="http://schemas.openxmlformats.org/officeDocument/2006/relationships/customXml" Target="../ink/ink1749.xml"/><Relationship Id="rId155" Type="http://schemas.openxmlformats.org/officeDocument/2006/relationships/customXml" Target="../ink/ink1789.xml"/><Relationship Id="rId176" Type="http://schemas.openxmlformats.org/officeDocument/2006/relationships/image" Target="../media/image1630.png"/><Relationship Id="rId197" Type="http://schemas.openxmlformats.org/officeDocument/2006/relationships/customXml" Target="../ink/ink1811.xml"/><Relationship Id="rId201" Type="http://schemas.openxmlformats.org/officeDocument/2006/relationships/customXml" Target="../ink/ink1813.xml"/><Relationship Id="rId222" Type="http://schemas.openxmlformats.org/officeDocument/2006/relationships/image" Target="../media/image1652.png"/><Relationship Id="rId243" Type="http://schemas.openxmlformats.org/officeDocument/2006/relationships/customXml" Target="../ink/ink1834.xml"/><Relationship Id="rId264" Type="http://schemas.openxmlformats.org/officeDocument/2006/relationships/image" Target="../media/image1672.png"/><Relationship Id="rId285" Type="http://schemas.openxmlformats.org/officeDocument/2006/relationships/customXml" Target="../ink/ink1855.xml"/><Relationship Id="rId17" Type="http://schemas.openxmlformats.org/officeDocument/2006/relationships/image" Target="../media/image1579.png"/><Relationship Id="rId38" Type="http://schemas.openxmlformats.org/officeDocument/2006/relationships/customXml" Target="../ink/ink1728.xml"/><Relationship Id="rId59" Type="http://schemas.openxmlformats.org/officeDocument/2006/relationships/image" Target="../media/image1600.png"/><Relationship Id="rId103" Type="http://schemas.openxmlformats.org/officeDocument/2006/relationships/customXml" Target="../ink/ink1761.xml"/><Relationship Id="rId124" Type="http://schemas.openxmlformats.org/officeDocument/2006/relationships/customXml" Target="../ink/ink1772.xml"/><Relationship Id="rId310" Type="http://schemas.openxmlformats.org/officeDocument/2006/relationships/customXml" Target="../ink/ink1868.xml"/><Relationship Id="rId70" Type="http://schemas.openxmlformats.org/officeDocument/2006/relationships/customXml" Target="../ink/ink1744.xml"/><Relationship Id="rId91" Type="http://schemas.openxmlformats.org/officeDocument/2006/relationships/image" Target="../media/image781.png"/><Relationship Id="rId145" Type="http://schemas.openxmlformats.org/officeDocument/2006/relationships/customXml" Target="../ink/ink1784.xml"/><Relationship Id="rId166" Type="http://schemas.openxmlformats.org/officeDocument/2006/relationships/image" Target="../media/image1625.png"/><Relationship Id="rId187" Type="http://schemas.openxmlformats.org/officeDocument/2006/relationships/image" Target="../media/image1635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47.png"/><Relationship Id="rId233" Type="http://schemas.openxmlformats.org/officeDocument/2006/relationships/customXml" Target="../ink/ink1829.xml"/><Relationship Id="rId254" Type="http://schemas.openxmlformats.org/officeDocument/2006/relationships/image" Target="../media/image1668.png"/><Relationship Id="rId28" Type="http://schemas.openxmlformats.org/officeDocument/2006/relationships/customXml" Target="../ink/ink1723.xml"/><Relationship Id="rId49" Type="http://schemas.openxmlformats.org/officeDocument/2006/relationships/image" Target="../media/image1595.png"/><Relationship Id="rId114" Type="http://schemas.openxmlformats.org/officeDocument/2006/relationships/image" Target="../media/image1601.png"/><Relationship Id="rId275" Type="http://schemas.openxmlformats.org/officeDocument/2006/relationships/customXml" Target="../ink/ink1850.xml"/><Relationship Id="rId296" Type="http://schemas.openxmlformats.org/officeDocument/2006/relationships/image" Target="../media/image1688.png"/><Relationship Id="rId300" Type="http://schemas.openxmlformats.org/officeDocument/2006/relationships/image" Target="../media/image1690.png"/><Relationship Id="rId60" Type="http://schemas.openxmlformats.org/officeDocument/2006/relationships/customXml" Target="../ink/ink1739.xml"/><Relationship Id="rId81" Type="http://schemas.openxmlformats.org/officeDocument/2006/relationships/image" Target="../media/image776.png"/><Relationship Id="rId135" Type="http://schemas.openxmlformats.org/officeDocument/2006/relationships/customXml" Target="../ink/ink1778.xml"/><Relationship Id="rId156" Type="http://schemas.openxmlformats.org/officeDocument/2006/relationships/image" Target="../media/image1620.png"/><Relationship Id="rId177" Type="http://schemas.openxmlformats.org/officeDocument/2006/relationships/customXml" Target="../ink/ink1800.xml"/><Relationship Id="rId198" Type="http://schemas.openxmlformats.org/officeDocument/2006/relationships/image" Target="../media/image1640.png"/><Relationship Id="rId202" Type="http://schemas.openxmlformats.org/officeDocument/2006/relationships/image" Target="../media/image1642.png"/><Relationship Id="rId223" Type="http://schemas.openxmlformats.org/officeDocument/2006/relationships/customXml" Target="../ink/ink1824.xml"/><Relationship Id="rId244" Type="http://schemas.openxmlformats.org/officeDocument/2006/relationships/image" Target="../media/image1663.png"/><Relationship Id="rId18" Type="http://schemas.openxmlformats.org/officeDocument/2006/relationships/customXml" Target="../ink/ink1718.xml"/><Relationship Id="rId39" Type="http://schemas.openxmlformats.org/officeDocument/2006/relationships/image" Target="../media/image1590.png"/><Relationship Id="rId265" Type="http://schemas.openxmlformats.org/officeDocument/2006/relationships/customXml" Target="../ink/ink1845.xml"/><Relationship Id="rId286" Type="http://schemas.openxmlformats.org/officeDocument/2006/relationships/image" Target="../media/image1683.png"/><Relationship Id="rId50" Type="http://schemas.openxmlformats.org/officeDocument/2006/relationships/customXml" Target="../ink/ink1734.xml"/><Relationship Id="rId104" Type="http://schemas.openxmlformats.org/officeDocument/2006/relationships/image" Target="../media/image787.png"/><Relationship Id="rId125" Type="http://schemas.openxmlformats.org/officeDocument/2006/relationships/image" Target="../media/image1606.png"/><Relationship Id="rId146" Type="http://schemas.openxmlformats.org/officeDocument/2006/relationships/image" Target="../media/image1615.png"/><Relationship Id="rId167" Type="http://schemas.openxmlformats.org/officeDocument/2006/relationships/customXml" Target="../ink/ink1795.xml"/><Relationship Id="rId188" Type="http://schemas.openxmlformats.org/officeDocument/2006/relationships/customXml" Target="../ink/ink1806.xml"/><Relationship Id="rId311" Type="http://schemas.openxmlformats.org/officeDocument/2006/relationships/image" Target="../media/image1695.png"/><Relationship Id="rId71" Type="http://schemas.openxmlformats.org/officeDocument/2006/relationships/image" Target="../media/image771.png"/><Relationship Id="rId92" Type="http://schemas.openxmlformats.org/officeDocument/2006/relationships/customXml" Target="../ink/ink1755.xml"/><Relationship Id="rId213" Type="http://schemas.openxmlformats.org/officeDocument/2006/relationships/customXml" Target="../ink/ink1819.xml"/><Relationship Id="rId234" Type="http://schemas.openxmlformats.org/officeDocument/2006/relationships/image" Target="../media/image1658.png"/><Relationship Id="rId2" Type="http://schemas.openxmlformats.org/officeDocument/2006/relationships/customXml" Target="../ink/ink1710.xml"/><Relationship Id="rId29" Type="http://schemas.openxmlformats.org/officeDocument/2006/relationships/image" Target="../media/image1585.png"/><Relationship Id="rId255" Type="http://schemas.openxmlformats.org/officeDocument/2006/relationships/customXml" Target="../ink/ink1840.xml"/><Relationship Id="rId276" Type="http://schemas.openxmlformats.org/officeDocument/2006/relationships/image" Target="../media/image1678.png"/><Relationship Id="rId297" Type="http://schemas.openxmlformats.org/officeDocument/2006/relationships/customXml" Target="../ink/ink1861.xml"/><Relationship Id="rId40" Type="http://schemas.openxmlformats.org/officeDocument/2006/relationships/customXml" Target="../ink/ink1729.xml"/><Relationship Id="rId115" Type="http://schemas.openxmlformats.org/officeDocument/2006/relationships/customXml" Target="../ink/ink1767.xml"/><Relationship Id="rId136" Type="http://schemas.openxmlformats.org/officeDocument/2006/relationships/image" Target="../media/image1611.png"/><Relationship Id="rId157" Type="http://schemas.openxmlformats.org/officeDocument/2006/relationships/customXml" Target="../ink/ink1790.xml"/><Relationship Id="rId178" Type="http://schemas.openxmlformats.org/officeDocument/2006/relationships/image" Target="../media/image1631.png"/><Relationship Id="rId301" Type="http://schemas.openxmlformats.org/officeDocument/2006/relationships/customXml" Target="../ink/ink1863.xml"/><Relationship Id="rId61" Type="http://schemas.openxmlformats.org/officeDocument/2006/relationships/image" Target="../media/image767.png"/><Relationship Id="rId82" Type="http://schemas.openxmlformats.org/officeDocument/2006/relationships/customXml" Target="../ink/ink1750.xml"/><Relationship Id="rId199" Type="http://schemas.openxmlformats.org/officeDocument/2006/relationships/customXml" Target="../ink/ink1812.xml"/><Relationship Id="rId203" Type="http://schemas.openxmlformats.org/officeDocument/2006/relationships/customXml" Target="../ink/ink1814.xml"/><Relationship Id="rId19" Type="http://schemas.openxmlformats.org/officeDocument/2006/relationships/image" Target="../media/image1580.png"/><Relationship Id="rId224" Type="http://schemas.openxmlformats.org/officeDocument/2006/relationships/image" Target="../media/image1653.png"/><Relationship Id="rId245" Type="http://schemas.openxmlformats.org/officeDocument/2006/relationships/customXml" Target="../ink/ink1835.xml"/><Relationship Id="rId266" Type="http://schemas.openxmlformats.org/officeDocument/2006/relationships/image" Target="../media/image1673.png"/><Relationship Id="rId287" Type="http://schemas.openxmlformats.org/officeDocument/2006/relationships/customXml" Target="../ink/ink1856.xml"/><Relationship Id="rId30" Type="http://schemas.openxmlformats.org/officeDocument/2006/relationships/customXml" Target="../ink/ink1724.xml"/><Relationship Id="rId105" Type="http://schemas.openxmlformats.org/officeDocument/2006/relationships/customXml" Target="../ink/ink1762.xml"/><Relationship Id="rId126" Type="http://schemas.openxmlformats.org/officeDocument/2006/relationships/customXml" Target="../ink/ink1773.xml"/><Relationship Id="rId147" Type="http://schemas.openxmlformats.org/officeDocument/2006/relationships/customXml" Target="../ink/ink1785.xml"/><Relationship Id="rId168" Type="http://schemas.openxmlformats.org/officeDocument/2006/relationships/image" Target="../media/image1626.png"/><Relationship Id="rId312" Type="http://schemas.openxmlformats.org/officeDocument/2006/relationships/customXml" Target="../ink/ink1869.xml"/><Relationship Id="rId51" Type="http://schemas.openxmlformats.org/officeDocument/2006/relationships/image" Target="../media/image1596.png"/><Relationship Id="rId72" Type="http://schemas.openxmlformats.org/officeDocument/2006/relationships/customXml" Target="../ink/ink1745.xml"/><Relationship Id="rId93" Type="http://schemas.openxmlformats.org/officeDocument/2006/relationships/image" Target="../media/image782.png"/><Relationship Id="rId189" Type="http://schemas.openxmlformats.org/officeDocument/2006/relationships/image" Target="../media/image1636.png"/><Relationship Id="rId3" Type="http://schemas.openxmlformats.org/officeDocument/2006/relationships/image" Target="../media/image1572.png"/><Relationship Id="rId214" Type="http://schemas.openxmlformats.org/officeDocument/2006/relationships/image" Target="../media/image1648.png"/><Relationship Id="rId235" Type="http://schemas.openxmlformats.org/officeDocument/2006/relationships/customXml" Target="../ink/ink1830.xml"/><Relationship Id="rId256" Type="http://schemas.openxmlformats.org/officeDocument/2006/relationships/image" Target="../media/image1669.png"/><Relationship Id="rId277" Type="http://schemas.openxmlformats.org/officeDocument/2006/relationships/customXml" Target="../ink/ink1851.xml"/><Relationship Id="rId298" Type="http://schemas.openxmlformats.org/officeDocument/2006/relationships/image" Target="../media/image1689.png"/><Relationship Id="rId116" Type="http://schemas.openxmlformats.org/officeDocument/2006/relationships/image" Target="../media/image1602.png"/><Relationship Id="rId137" Type="http://schemas.openxmlformats.org/officeDocument/2006/relationships/customXml" Target="../ink/ink1779.xml"/><Relationship Id="rId158" Type="http://schemas.openxmlformats.org/officeDocument/2006/relationships/image" Target="../media/image1621.png"/><Relationship Id="rId302" Type="http://schemas.openxmlformats.org/officeDocument/2006/relationships/image" Target="../media/image1691.png"/><Relationship Id="rId20" Type="http://schemas.openxmlformats.org/officeDocument/2006/relationships/customXml" Target="../ink/ink1719.xml"/><Relationship Id="rId41" Type="http://schemas.openxmlformats.org/officeDocument/2006/relationships/image" Target="../media/image1591.png"/><Relationship Id="rId62" Type="http://schemas.openxmlformats.org/officeDocument/2006/relationships/customXml" Target="../ink/ink1740.xml"/><Relationship Id="rId83" Type="http://schemas.openxmlformats.org/officeDocument/2006/relationships/image" Target="../media/image777.png"/><Relationship Id="rId179" Type="http://schemas.openxmlformats.org/officeDocument/2006/relationships/customXml" Target="../ink/ink1801.xml"/><Relationship Id="rId190" Type="http://schemas.openxmlformats.org/officeDocument/2006/relationships/customXml" Target="../ink/ink1807.xml"/><Relationship Id="rId204" Type="http://schemas.openxmlformats.org/officeDocument/2006/relationships/image" Target="../media/image1643.png"/><Relationship Id="rId225" Type="http://schemas.openxmlformats.org/officeDocument/2006/relationships/customXml" Target="../ink/ink1825.xml"/><Relationship Id="rId246" Type="http://schemas.openxmlformats.org/officeDocument/2006/relationships/image" Target="../media/image1664.png"/><Relationship Id="rId267" Type="http://schemas.openxmlformats.org/officeDocument/2006/relationships/customXml" Target="../ink/ink1846.xml"/><Relationship Id="rId288" Type="http://schemas.openxmlformats.org/officeDocument/2006/relationships/image" Target="../media/image1684.png"/><Relationship Id="rId106" Type="http://schemas.openxmlformats.org/officeDocument/2006/relationships/image" Target="../media/image788.png"/><Relationship Id="rId127" Type="http://schemas.openxmlformats.org/officeDocument/2006/relationships/customXml" Target="../ink/ink1774.xml"/><Relationship Id="rId313" Type="http://schemas.openxmlformats.org/officeDocument/2006/relationships/image" Target="../media/image1696.png"/><Relationship Id="rId10" Type="http://schemas.openxmlformats.org/officeDocument/2006/relationships/customXml" Target="../ink/ink1714.xml"/><Relationship Id="rId31" Type="http://schemas.openxmlformats.org/officeDocument/2006/relationships/image" Target="../media/image1586.png"/><Relationship Id="rId52" Type="http://schemas.openxmlformats.org/officeDocument/2006/relationships/customXml" Target="../ink/ink1735.xml"/><Relationship Id="rId73" Type="http://schemas.openxmlformats.org/officeDocument/2006/relationships/image" Target="../media/image772.png"/><Relationship Id="rId94" Type="http://schemas.openxmlformats.org/officeDocument/2006/relationships/customXml" Target="../ink/ink1756.xml"/><Relationship Id="rId148" Type="http://schemas.openxmlformats.org/officeDocument/2006/relationships/image" Target="../media/image1616.png"/><Relationship Id="rId169" Type="http://schemas.openxmlformats.org/officeDocument/2006/relationships/customXml" Target="../ink/ink1796.xml"/><Relationship Id="rId4" Type="http://schemas.openxmlformats.org/officeDocument/2006/relationships/customXml" Target="../ink/ink1711.xml"/><Relationship Id="rId180" Type="http://schemas.openxmlformats.org/officeDocument/2006/relationships/image" Target="../media/image1632.png"/><Relationship Id="rId215" Type="http://schemas.openxmlformats.org/officeDocument/2006/relationships/customXml" Target="../ink/ink1820.xml"/><Relationship Id="rId236" Type="http://schemas.openxmlformats.org/officeDocument/2006/relationships/image" Target="../media/image1659.png"/><Relationship Id="rId257" Type="http://schemas.openxmlformats.org/officeDocument/2006/relationships/customXml" Target="../ink/ink1841.xml"/><Relationship Id="rId278" Type="http://schemas.openxmlformats.org/officeDocument/2006/relationships/image" Target="../media/image1679.png"/><Relationship Id="rId303" Type="http://schemas.openxmlformats.org/officeDocument/2006/relationships/customXml" Target="../ink/ink1864.xml"/><Relationship Id="rId42" Type="http://schemas.openxmlformats.org/officeDocument/2006/relationships/customXml" Target="../ink/ink1730.xml"/><Relationship Id="rId84" Type="http://schemas.openxmlformats.org/officeDocument/2006/relationships/customXml" Target="../ink/ink1751.xml"/><Relationship Id="rId138" Type="http://schemas.openxmlformats.org/officeDocument/2006/relationships/customXml" Target="../ink/ink1780.xml"/><Relationship Id="rId191" Type="http://schemas.openxmlformats.org/officeDocument/2006/relationships/customXml" Target="../ink/ink1808.xml"/><Relationship Id="rId205" Type="http://schemas.openxmlformats.org/officeDocument/2006/relationships/customXml" Target="../ink/ink1815.xml"/><Relationship Id="rId247" Type="http://schemas.openxmlformats.org/officeDocument/2006/relationships/customXml" Target="../ink/ink1836.xml"/><Relationship Id="rId107" Type="http://schemas.openxmlformats.org/officeDocument/2006/relationships/customXml" Target="../ink/ink1763.xml"/><Relationship Id="rId289" Type="http://schemas.openxmlformats.org/officeDocument/2006/relationships/customXml" Target="../ink/ink1857.xml"/><Relationship Id="rId11" Type="http://schemas.openxmlformats.org/officeDocument/2006/relationships/image" Target="../media/image1576.png"/><Relationship Id="rId53" Type="http://schemas.openxmlformats.org/officeDocument/2006/relationships/image" Target="../media/image1597.png"/><Relationship Id="rId149" Type="http://schemas.openxmlformats.org/officeDocument/2006/relationships/customXml" Target="../ink/ink1786.xml"/><Relationship Id="rId314" Type="http://schemas.openxmlformats.org/officeDocument/2006/relationships/customXml" Target="../ink/ink1870.xml"/><Relationship Id="rId95" Type="http://schemas.openxmlformats.org/officeDocument/2006/relationships/image" Target="../media/image783.png"/><Relationship Id="rId160" Type="http://schemas.openxmlformats.org/officeDocument/2006/relationships/image" Target="../media/image1622.png"/><Relationship Id="rId216" Type="http://schemas.openxmlformats.org/officeDocument/2006/relationships/image" Target="../media/image1649.png"/><Relationship Id="rId258" Type="http://schemas.openxmlformats.org/officeDocument/2006/relationships/image" Target="../media/image1670.png"/><Relationship Id="rId22" Type="http://schemas.openxmlformats.org/officeDocument/2006/relationships/customXml" Target="../ink/ink1720.xml"/><Relationship Id="rId64" Type="http://schemas.openxmlformats.org/officeDocument/2006/relationships/customXml" Target="../ink/ink1741.xml"/><Relationship Id="rId118" Type="http://schemas.openxmlformats.org/officeDocument/2006/relationships/image" Target="../media/image1603.png"/><Relationship Id="rId171" Type="http://schemas.openxmlformats.org/officeDocument/2006/relationships/customXml" Target="../ink/ink1797.xml"/><Relationship Id="rId227" Type="http://schemas.openxmlformats.org/officeDocument/2006/relationships/customXml" Target="../ink/ink1826.xml"/><Relationship Id="rId269" Type="http://schemas.openxmlformats.org/officeDocument/2006/relationships/customXml" Target="../ink/ink1847.xml"/><Relationship Id="rId33" Type="http://schemas.openxmlformats.org/officeDocument/2006/relationships/image" Target="../media/image1587.png"/><Relationship Id="rId129" Type="http://schemas.openxmlformats.org/officeDocument/2006/relationships/customXml" Target="../ink/ink1775.xml"/><Relationship Id="rId280" Type="http://schemas.openxmlformats.org/officeDocument/2006/relationships/image" Target="../media/image1680.png"/><Relationship Id="rId75" Type="http://schemas.openxmlformats.org/officeDocument/2006/relationships/image" Target="../media/image773.png"/><Relationship Id="rId140" Type="http://schemas.openxmlformats.org/officeDocument/2006/relationships/customXml" Target="../ink/ink1781.xml"/><Relationship Id="rId182" Type="http://schemas.openxmlformats.org/officeDocument/2006/relationships/image" Target="../media/image1633.png"/><Relationship Id="rId6" Type="http://schemas.openxmlformats.org/officeDocument/2006/relationships/customXml" Target="../ink/ink1712.xml"/><Relationship Id="rId238" Type="http://schemas.openxmlformats.org/officeDocument/2006/relationships/image" Target="../media/image1660.png"/><Relationship Id="rId291" Type="http://schemas.openxmlformats.org/officeDocument/2006/relationships/customXml" Target="../ink/ink1858.xml"/><Relationship Id="rId305" Type="http://schemas.openxmlformats.org/officeDocument/2006/relationships/customXml" Target="../ink/ink1865.xml"/><Relationship Id="rId44" Type="http://schemas.openxmlformats.org/officeDocument/2006/relationships/customXml" Target="../ink/ink1731.xml"/><Relationship Id="rId86" Type="http://schemas.openxmlformats.org/officeDocument/2006/relationships/customXml" Target="../ink/ink1752.xml"/><Relationship Id="rId151" Type="http://schemas.openxmlformats.org/officeDocument/2006/relationships/customXml" Target="../ink/ink1787.xml"/><Relationship Id="rId193" Type="http://schemas.openxmlformats.org/officeDocument/2006/relationships/customXml" Target="../ink/ink1809.xml"/><Relationship Id="rId207" Type="http://schemas.openxmlformats.org/officeDocument/2006/relationships/customXml" Target="../ink/ink1816.xml"/><Relationship Id="rId249" Type="http://schemas.openxmlformats.org/officeDocument/2006/relationships/customXml" Target="../ink/ink183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27.png"/><Relationship Id="rId21" Type="http://schemas.openxmlformats.org/officeDocument/2006/relationships/image" Target="../media/image1581.png"/><Relationship Id="rId42" Type="http://schemas.openxmlformats.org/officeDocument/2006/relationships/customXml" Target="../ink/ink1892.xml"/><Relationship Id="rId63" Type="http://schemas.openxmlformats.org/officeDocument/2006/relationships/image" Target="../media/image1700.png"/><Relationship Id="rId84" Type="http://schemas.openxmlformats.org/officeDocument/2006/relationships/customXml" Target="../ink/ink1913.xml"/><Relationship Id="rId138" Type="http://schemas.openxmlformats.org/officeDocument/2006/relationships/customXml" Target="../ink/ink1940.xml"/><Relationship Id="rId159" Type="http://schemas.openxmlformats.org/officeDocument/2006/relationships/image" Target="../media/image1746.png"/><Relationship Id="rId170" Type="http://schemas.openxmlformats.org/officeDocument/2006/relationships/customXml" Target="../ink/ink1957.xml"/><Relationship Id="rId107" Type="http://schemas.openxmlformats.org/officeDocument/2006/relationships/image" Target="../media/image1722.png"/><Relationship Id="rId11" Type="http://schemas.openxmlformats.org/officeDocument/2006/relationships/image" Target="../media/image1576.png"/><Relationship Id="rId32" Type="http://schemas.openxmlformats.org/officeDocument/2006/relationships/customXml" Target="../ink/ink1887.xml"/><Relationship Id="rId53" Type="http://schemas.openxmlformats.org/officeDocument/2006/relationships/image" Target="../media/image1597.png"/><Relationship Id="rId74" Type="http://schemas.openxmlformats.org/officeDocument/2006/relationships/customXml" Target="../ink/ink1908.xml"/><Relationship Id="rId128" Type="http://schemas.openxmlformats.org/officeDocument/2006/relationships/customXml" Target="../ink/ink1935.xml"/><Relationship Id="rId149" Type="http://schemas.openxmlformats.org/officeDocument/2006/relationships/customXml" Target="../ink/ink1946.xml"/><Relationship Id="rId5" Type="http://schemas.openxmlformats.org/officeDocument/2006/relationships/image" Target="../media/image1573.png"/><Relationship Id="rId95" Type="http://schemas.openxmlformats.org/officeDocument/2006/relationships/image" Target="../media/image1716.png"/><Relationship Id="rId160" Type="http://schemas.openxmlformats.org/officeDocument/2006/relationships/customXml" Target="../ink/ink1952.xml"/><Relationship Id="rId181" Type="http://schemas.openxmlformats.org/officeDocument/2006/relationships/image" Target="../media/image1757.png"/><Relationship Id="rId22" Type="http://schemas.openxmlformats.org/officeDocument/2006/relationships/customXml" Target="../ink/ink1882.xml"/><Relationship Id="rId43" Type="http://schemas.openxmlformats.org/officeDocument/2006/relationships/image" Target="../media/image1592.png"/><Relationship Id="rId64" Type="http://schemas.openxmlformats.org/officeDocument/2006/relationships/customXml" Target="../ink/ink1903.xml"/><Relationship Id="rId118" Type="http://schemas.openxmlformats.org/officeDocument/2006/relationships/customXml" Target="../ink/ink1930.xml"/><Relationship Id="rId139" Type="http://schemas.openxmlformats.org/officeDocument/2006/relationships/image" Target="../media/image541.png"/><Relationship Id="rId85" Type="http://schemas.openxmlformats.org/officeDocument/2006/relationships/image" Target="../media/image1711.png"/><Relationship Id="rId150" Type="http://schemas.openxmlformats.org/officeDocument/2006/relationships/image" Target="../media/image1742.png"/><Relationship Id="rId171" Type="http://schemas.openxmlformats.org/officeDocument/2006/relationships/image" Target="../media/image1752.png"/><Relationship Id="rId12" Type="http://schemas.openxmlformats.org/officeDocument/2006/relationships/customXml" Target="../ink/ink1877.xml"/><Relationship Id="rId33" Type="http://schemas.openxmlformats.org/officeDocument/2006/relationships/image" Target="../media/image1587.png"/><Relationship Id="rId108" Type="http://schemas.openxmlformats.org/officeDocument/2006/relationships/customXml" Target="../ink/ink1925.xml"/><Relationship Id="rId129" Type="http://schemas.openxmlformats.org/officeDocument/2006/relationships/image" Target="../media/image1733.png"/><Relationship Id="rId54" Type="http://schemas.openxmlformats.org/officeDocument/2006/relationships/customXml" Target="../ink/ink1898.xml"/><Relationship Id="rId75" Type="http://schemas.openxmlformats.org/officeDocument/2006/relationships/image" Target="../media/image1706.png"/><Relationship Id="rId96" Type="http://schemas.openxmlformats.org/officeDocument/2006/relationships/customXml" Target="../ink/ink1919.xml"/><Relationship Id="rId140" Type="http://schemas.openxmlformats.org/officeDocument/2006/relationships/customXml" Target="../ink/ink1941.xml"/><Relationship Id="rId161" Type="http://schemas.openxmlformats.org/officeDocument/2006/relationships/image" Target="../media/image1747.png"/><Relationship Id="rId6" Type="http://schemas.openxmlformats.org/officeDocument/2006/relationships/customXml" Target="../ink/ink1874.xml"/><Relationship Id="rId23" Type="http://schemas.openxmlformats.org/officeDocument/2006/relationships/image" Target="../media/image1582.png"/><Relationship Id="rId119" Type="http://schemas.openxmlformats.org/officeDocument/2006/relationships/image" Target="../media/image1728.png"/><Relationship Id="rId44" Type="http://schemas.openxmlformats.org/officeDocument/2006/relationships/customXml" Target="../ink/ink1893.xml"/><Relationship Id="rId60" Type="http://schemas.openxmlformats.org/officeDocument/2006/relationships/customXml" Target="../ink/ink1901.xml"/><Relationship Id="rId65" Type="http://schemas.openxmlformats.org/officeDocument/2006/relationships/image" Target="../media/image1701.png"/><Relationship Id="rId81" Type="http://schemas.openxmlformats.org/officeDocument/2006/relationships/image" Target="../media/image1709.png"/><Relationship Id="rId86" Type="http://schemas.openxmlformats.org/officeDocument/2006/relationships/customXml" Target="../ink/ink1914.xml"/><Relationship Id="rId130" Type="http://schemas.openxmlformats.org/officeDocument/2006/relationships/customXml" Target="../ink/ink1936.xml"/><Relationship Id="rId135" Type="http://schemas.openxmlformats.org/officeDocument/2006/relationships/image" Target="../media/image1736.png"/><Relationship Id="rId151" Type="http://schemas.openxmlformats.org/officeDocument/2006/relationships/customXml" Target="../ink/ink1947.xml"/><Relationship Id="rId156" Type="http://schemas.openxmlformats.org/officeDocument/2006/relationships/customXml" Target="../ink/ink1950.xml"/><Relationship Id="rId177" Type="http://schemas.openxmlformats.org/officeDocument/2006/relationships/image" Target="../media/image1755.png"/><Relationship Id="rId172" Type="http://schemas.openxmlformats.org/officeDocument/2006/relationships/customXml" Target="../ink/ink1958.xml"/><Relationship Id="rId13" Type="http://schemas.openxmlformats.org/officeDocument/2006/relationships/image" Target="../media/image1577.png"/><Relationship Id="rId18" Type="http://schemas.openxmlformats.org/officeDocument/2006/relationships/customXml" Target="../ink/ink1880.xml"/><Relationship Id="rId39" Type="http://schemas.openxmlformats.org/officeDocument/2006/relationships/image" Target="../media/image1590.png"/><Relationship Id="rId109" Type="http://schemas.openxmlformats.org/officeDocument/2006/relationships/image" Target="../media/image1723.png"/><Relationship Id="rId34" Type="http://schemas.openxmlformats.org/officeDocument/2006/relationships/customXml" Target="../ink/ink1888.xml"/><Relationship Id="rId50" Type="http://schemas.openxmlformats.org/officeDocument/2006/relationships/customXml" Target="../ink/ink1896.xml"/><Relationship Id="rId55" Type="http://schemas.openxmlformats.org/officeDocument/2006/relationships/image" Target="../media/image1598.png"/><Relationship Id="rId76" Type="http://schemas.openxmlformats.org/officeDocument/2006/relationships/customXml" Target="../ink/ink1909.xml"/><Relationship Id="rId97" Type="http://schemas.openxmlformats.org/officeDocument/2006/relationships/image" Target="../media/image1717.png"/><Relationship Id="rId104" Type="http://schemas.openxmlformats.org/officeDocument/2006/relationships/customXml" Target="../ink/ink1923.xml"/><Relationship Id="rId120" Type="http://schemas.openxmlformats.org/officeDocument/2006/relationships/customXml" Target="../ink/ink1931.xml"/><Relationship Id="rId125" Type="http://schemas.openxmlformats.org/officeDocument/2006/relationships/image" Target="../media/image1731.png"/><Relationship Id="rId141" Type="http://schemas.openxmlformats.org/officeDocument/2006/relationships/image" Target="../media/image1738.png"/><Relationship Id="rId146" Type="http://schemas.openxmlformats.org/officeDocument/2006/relationships/customXml" Target="../ink/ink1944.xml"/><Relationship Id="rId167" Type="http://schemas.openxmlformats.org/officeDocument/2006/relationships/image" Target="../media/image1750.png"/><Relationship Id="rId7" Type="http://schemas.openxmlformats.org/officeDocument/2006/relationships/image" Target="../media/image1574.png"/><Relationship Id="rId71" Type="http://schemas.openxmlformats.org/officeDocument/2006/relationships/image" Target="../media/image1704.png"/><Relationship Id="rId92" Type="http://schemas.openxmlformats.org/officeDocument/2006/relationships/customXml" Target="../ink/ink1917.xml"/><Relationship Id="rId162" Type="http://schemas.openxmlformats.org/officeDocument/2006/relationships/customXml" Target="../ink/ink1953.xml"/><Relationship Id="rId2" Type="http://schemas.openxmlformats.org/officeDocument/2006/relationships/customXml" Target="../ink/ink1872.xml"/><Relationship Id="rId29" Type="http://schemas.openxmlformats.org/officeDocument/2006/relationships/image" Target="../media/image1585.png"/><Relationship Id="rId24" Type="http://schemas.openxmlformats.org/officeDocument/2006/relationships/customXml" Target="../ink/ink1883.xml"/><Relationship Id="rId40" Type="http://schemas.openxmlformats.org/officeDocument/2006/relationships/customXml" Target="../ink/ink1891.xml"/><Relationship Id="rId45" Type="http://schemas.openxmlformats.org/officeDocument/2006/relationships/image" Target="../media/image1593.png"/><Relationship Id="rId66" Type="http://schemas.openxmlformats.org/officeDocument/2006/relationships/customXml" Target="../ink/ink1904.xml"/><Relationship Id="rId87" Type="http://schemas.openxmlformats.org/officeDocument/2006/relationships/image" Target="../media/image1712.png"/><Relationship Id="rId110" Type="http://schemas.openxmlformats.org/officeDocument/2006/relationships/customXml" Target="../ink/ink1926.xml"/><Relationship Id="rId115" Type="http://schemas.openxmlformats.org/officeDocument/2006/relationships/image" Target="../media/image1726.png"/><Relationship Id="rId131" Type="http://schemas.openxmlformats.org/officeDocument/2006/relationships/image" Target="../media/image1734.png"/><Relationship Id="rId136" Type="http://schemas.openxmlformats.org/officeDocument/2006/relationships/customXml" Target="../ink/ink1939.xml"/><Relationship Id="rId157" Type="http://schemas.openxmlformats.org/officeDocument/2006/relationships/image" Target="../media/image1745.png"/><Relationship Id="rId178" Type="http://schemas.openxmlformats.org/officeDocument/2006/relationships/customXml" Target="../ink/ink1961.xml"/><Relationship Id="rId61" Type="http://schemas.openxmlformats.org/officeDocument/2006/relationships/image" Target="../media/image1699.png"/><Relationship Id="rId82" Type="http://schemas.openxmlformats.org/officeDocument/2006/relationships/customXml" Target="../ink/ink1912.xml"/><Relationship Id="rId152" Type="http://schemas.openxmlformats.org/officeDocument/2006/relationships/image" Target="../media/image1743.png"/><Relationship Id="rId173" Type="http://schemas.openxmlformats.org/officeDocument/2006/relationships/image" Target="../media/image1753.png"/><Relationship Id="rId19" Type="http://schemas.openxmlformats.org/officeDocument/2006/relationships/image" Target="../media/image1580.png"/><Relationship Id="rId14" Type="http://schemas.openxmlformats.org/officeDocument/2006/relationships/customXml" Target="../ink/ink1878.xml"/><Relationship Id="rId30" Type="http://schemas.openxmlformats.org/officeDocument/2006/relationships/customXml" Target="../ink/ink1886.xml"/><Relationship Id="rId35" Type="http://schemas.openxmlformats.org/officeDocument/2006/relationships/image" Target="../media/image1588.png"/><Relationship Id="rId56" Type="http://schemas.openxmlformats.org/officeDocument/2006/relationships/customXml" Target="../ink/ink1899.xml"/><Relationship Id="rId77" Type="http://schemas.openxmlformats.org/officeDocument/2006/relationships/image" Target="../media/image1707.png"/><Relationship Id="rId100" Type="http://schemas.openxmlformats.org/officeDocument/2006/relationships/customXml" Target="../ink/ink1921.xml"/><Relationship Id="rId105" Type="http://schemas.openxmlformats.org/officeDocument/2006/relationships/image" Target="../media/image1721.png"/><Relationship Id="rId126" Type="http://schemas.openxmlformats.org/officeDocument/2006/relationships/customXml" Target="../ink/ink1934.xml"/><Relationship Id="rId147" Type="http://schemas.openxmlformats.org/officeDocument/2006/relationships/image" Target="../media/image1741.png"/><Relationship Id="rId168" Type="http://schemas.openxmlformats.org/officeDocument/2006/relationships/customXml" Target="../ink/ink1956.xml"/><Relationship Id="rId8" Type="http://schemas.openxmlformats.org/officeDocument/2006/relationships/customXml" Target="../ink/ink1875.xml"/><Relationship Id="rId51" Type="http://schemas.openxmlformats.org/officeDocument/2006/relationships/image" Target="../media/image1596.png"/><Relationship Id="rId72" Type="http://schemas.openxmlformats.org/officeDocument/2006/relationships/customXml" Target="../ink/ink1907.xml"/><Relationship Id="rId93" Type="http://schemas.openxmlformats.org/officeDocument/2006/relationships/image" Target="../media/image1715.png"/><Relationship Id="rId98" Type="http://schemas.openxmlformats.org/officeDocument/2006/relationships/customXml" Target="../ink/ink1920.xml"/><Relationship Id="rId121" Type="http://schemas.openxmlformats.org/officeDocument/2006/relationships/image" Target="../media/image1729.png"/><Relationship Id="rId142" Type="http://schemas.openxmlformats.org/officeDocument/2006/relationships/customXml" Target="../ink/ink1942.xml"/><Relationship Id="rId163" Type="http://schemas.openxmlformats.org/officeDocument/2006/relationships/image" Target="../media/image1748.png"/><Relationship Id="rId3" Type="http://schemas.openxmlformats.org/officeDocument/2006/relationships/image" Target="../media/image1572.png"/><Relationship Id="rId25" Type="http://schemas.openxmlformats.org/officeDocument/2006/relationships/image" Target="../media/image1583.png"/><Relationship Id="rId46" Type="http://schemas.openxmlformats.org/officeDocument/2006/relationships/customXml" Target="../ink/ink1894.xml"/><Relationship Id="rId67" Type="http://schemas.openxmlformats.org/officeDocument/2006/relationships/image" Target="../media/image1702.png"/><Relationship Id="rId116" Type="http://schemas.openxmlformats.org/officeDocument/2006/relationships/customXml" Target="../ink/ink1929.xml"/><Relationship Id="rId137" Type="http://schemas.openxmlformats.org/officeDocument/2006/relationships/image" Target="../media/image1737.png"/><Relationship Id="rId158" Type="http://schemas.openxmlformats.org/officeDocument/2006/relationships/customXml" Target="../ink/ink1951.xml"/><Relationship Id="rId20" Type="http://schemas.openxmlformats.org/officeDocument/2006/relationships/customXml" Target="../ink/ink1881.xml"/><Relationship Id="rId41" Type="http://schemas.openxmlformats.org/officeDocument/2006/relationships/image" Target="../media/image1591.png"/><Relationship Id="rId62" Type="http://schemas.openxmlformats.org/officeDocument/2006/relationships/customXml" Target="../ink/ink1902.xml"/><Relationship Id="rId83" Type="http://schemas.openxmlformats.org/officeDocument/2006/relationships/image" Target="../media/image1710.png"/><Relationship Id="rId88" Type="http://schemas.openxmlformats.org/officeDocument/2006/relationships/customXml" Target="../ink/ink1915.xml"/><Relationship Id="rId111" Type="http://schemas.openxmlformats.org/officeDocument/2006/relationships/image" Target="../media/image1724.png"/><Relationship Id="rId132" Type="http://schemas.openxmlformats.org/officeDocument/2006/relationships/customXml" Target="../ink/ink1937.xml"/><Relationship Id="rId153" Type="http://schemas.openxmlformats.org/officeDocument/2006/relationships/customXml" Target="../ink/ink1948.xml"/><Relationship Id="rId174" Type="http://schemas.openxmlformats.org/officeDocument/2006/relationships/customXml" Target="../ink/ink1959.xml"/><Relationship Id="rId179" Type="http://schemas.openxmlformats.org/officeDocument/2006/relationships/image" Target="../media/image1756.png"/><Relationship Id="rId15" Type="http://schemas.openxmlformats.org/officeDocument/2006/relationships/image" Target="../media/image1578.png"/><Relationship Id="rId36" Type="http://schemas.openxmlformats.org/officeDocument/2006/relationships/customXml" Target="../ink/ink1889.xml"/><Relationship Id="rId57" Type="http://schemas.openxmlformats.org/officeDocument/2006/relationships/image" Target="../media/image1599.png"/><Relationship Id="rId106" Type="http://schemas.openxmlformats.org/officeDocument/2006/relationships/customXml" Target="../ink/ink1924.xml"/><Relationship Id="rId127" Type="http://schemas.openxmlformats.org/officeDocument/2006/relationships/image" Target="../media/image1732.png"/><Relationship Id="rId10" Type="http://schemas.openxmlformats.org/officeDocument/2006/relationships/customXml" Target="../ink/ink1876.xml"/><Relationship Id="rId31" Type="http://schemas.openxmlformats.org/officeDocument/2006/relationships/image" Target="../media/image1586.png"/><Relationship Id="rId52" Type="http://schemas.openxmlformats.org/officeDocument/2006/relationships/customXml" Target="../ink/ink1897.xml"/><Relationship Id="rId73" Type="http://schemas.openxmlformats.org/officeDocument/2006/relationships/image" Target="../media/image1705.png"/><Relationship Id="rId78" Type="http://schemas.openxmlformats.org/officeDocument/2006/relationships/customXml" Target="../ink/ink1910.xml"/><Relationship Id="rId94" Type="http://schemas.openxmlformats.org/officeDocument/2006/relationships/customXml" Target="../ink/ink1918.xml"/><Relationship Id="rId99" Type="http://schemas.openxmlformats.org/officeDocument/2006/relationships/image" Target="../media/image1718.png"/><Relationship Id="rId101" Type="http://schemas.openxmlformats.org/officeDocument/2006/relationships/image" Target="../media/image1719.png"/><Relationship Id="rId122" Type="http://schemas.openxmlformats.org/officeDocument/2006/relationships/customXml" Target="../ink/ink1932.xml"/><Relationship Id="rId143" Type="http://schemas.openxmlformats.org/officeDocument/2006/relationships/image" Target="../media/image1739.png"/><Relationship Id="rId148" Type="http://schemas.openxmlformats.org/officeDocument/2006/relationships/customXml" Target="../ink/ink1945.xml"/><Relationship Id="rId164" Type="http://schemas.openxmlformats.org/officeDocument/2006/relationships/customXml" Target="../ink/ink1954.xml"/><Relationship Id="rId169" Type="http://schemas.openxmlformats.org/officeDocument/2006/relationships/image" Target="../media/image1751.png"/><Relationship Id="rId4" Type="http://schemas.openxmlformats.org/officeDocument/2006/relationships/customXml" Target="../ink/ink1873.xml"/><Relationship Id="rId9" Type="http://schemas.openxmlformats.org/officeDocument/2006/relationships/image" Target="../media/image1575.png"/><Relationship Id="rId180" Type="http://schemas.openxmlformats.org/officeDocument/2006/relationships/customXml" Target="../ink/ink1962.xml"/><Relationship Id="rId26" Type="http://schemas.openxmlformats.org/officeDocument/2006/relationships/customXml" Target="../ink/ink1884.xml"/><Relationship Id="rId47" Type="http://schemas.openxmlformats.org/officeDocument/2006/relationships/image" Target="../media/image1594.png"/><Relationship Id="rId68" Type="http://schemas.openxmlformats.org/officeDocument/2006/relationships/customXml" Target="../ink/ink1905.xml"/><Relationship Id="rId89" Type="http://schemas.openxmlformats.org/officeDocument/2006/relationships/image" Target="../media/image1713.png"/><Relationship Id="rId112" Type="http://schemas.openxmlformats.org/officeDocument/2006/relationships/customXml" Target="../ink/ink1927.xml"/><Relationship Id="rId133" Type="http://schemas.openxmlformats.org/officeDocument/2006/relationships/image" Target="../media/image1735.png"/><Relationship Id="rId154" Type="http://schemas.openxmlformats.org/officeDocument/2006/relationships/customXml" Target="../ink/ink1949.xml"/><Relationship Id="rId175" Type="http://schemas.openxmlformats.org/officeDocument/2006/relationships/image" Target="../media/image1754.png"/><Relationship Id="rId16" Type="http://schemas.openxmlformats.org/officeDocument/2006/relationships/customXml" Target="../ink/ink1879.xml"/><Relationship Id="rId37" Type="http://schemas.openxmlformats.org/officeDocument/2006/relationships/image" Target="../media/image1589.png"/><Relationship Id="rId58" Type="http://schemas.openxmlformats.org/officeDocument/2006/relationships/customXml" Target="../ink/ink1900.xml"/><Relationship Id="rId79" Type="http://schemas.openxmlformats.org/officeDocument/2006/relationships/image" Target="../media/image1708.png"/><Relationship Id="rId102" Type="http://schemas.openxmlformats.org/officeDocument/2006/relationships/customXml" Target="../ink/ink1922.xml"/><Relationship Id="rId123" Type="http://schemas.openxmlformats.org/officeDocument/2006/relationships/image" Target="../media/image1730.png"/><Relationship Id="rId144" Type="http://schemas.openxmlformats.org/officeDocument/2006/relationships/customXml" Target="../ink/ink1943.xml"/><Relationship Id="rId90" Type="http://schemas.openxmlformats.org/officeDocument/2006/relationships/customXml" Target="../ink/ink1916.xml"/><Relationship Id="rId165" Type="http://schemas.openxmlformats.org/officeDocument/2006/relationships/image" Target="../media/image1749.png"/><Relationship Id="rId27" Type="http://schemas.openxmlformats.org/officeDocument/2006/relationships/image" Target="../media/image1584.png"/><Relationship Id="rId48" Type="http://schemas.openxmlformats.org/officeDocument/2006/relationships/customXml" Target="../ink/ink1895.xml"/><Relationship Id="rId69" Type="http://schemas.openxmlformats.org/officeDocument/2006/relationships/image" Target="../media/image1703.png"/><Relationship Id="rId113" Type="http://schemas.openxmlformats.org/officeDocument/2006/relationships/image" Target="../media/image1725.png"/><Relationship Id="rId134" Type="http://schemas.openxmlformats.org/officeDocument/2006/relationships/customXml" Target="../ink/ink1938.xml"/><Relationship Id="rId80" Type="http://schemas.openxmlformats.org/officeDocument/2006/relationships/customXml" Target="../ink/ink1911.xml"/><Relationship Id="rId155" Type="http://schemas.openxmlformats.org/officeDocument/2006/relationships/image" Target="../media/image1744.png"/><Relationship Id="rId176" Type="http://schemas.openxmlformats.org/officeDocument/2006/relationships/customXml" Target="../ink/ink1960.xml"/><Relationship Id="rId17" Type="http://schemas.openxmlformats.org/officeDocument/2006/relationships/image" Target="../media/image1579.png"/><Relationship Id="rId38" Type="http://schemas.openxmlformats.org/officeDocument/2006/relationships/customXml" Target="../ink/ink1890.xml"/><Relationship Id="rId59" Type="http://schemas.openxmlformats.org/officeDocument/2006/relationships/image" Target="../media/image1600.png"/><Relationship Id="rId103" Type="http://schemas.openxmlformats.org/officeDocument/2006/relationships/image" Target="../media/image1720.png"/><Relationship Id="rId124" Type="http://schemas.openxmlformats.org/officeDocument/2006/relationships/customXml" Target="../ink/ink1933.xml"/><Relationship Id="rId70" Type="http://schemas.openxmlformats.org/officeDocument/2006/relationships/customXml" Target="../ink/ink1906.xml"/><Relationship Id="rId91" Type="http://schemas.openxmlformats.org/officeDocument/2006/relationships/image" Target="../media/image1714.png"/><Relationship Id="rId145" Type="http://schemas.openxmlformats.org/officeDocument/2006/relationships/image" Target="../media/image1740.png"/><Relationship Id="rId166" Type="http://schemas.openxmlformats.org/officeDocument/2006/relationships/customXml" Target="../ink/ink1955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885.xml"/><Relationship Id="rId49" Type="http://schemas.openxmlformats.org/officeDocument/2006/relationships/image" Target="../media/image1595.png"/><Relationship Id="rId114" Type="http://schemas.openxmlformats.org/officeDocument/2006/relationships/customXml" Target="../ink/ink1928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20.xml"/><Relationship Id="rId21" Type="http://schemas.openxmlformats.org/officeDocument/2006/relationships/image" Target="../media/image1767.png"/><Relationship Id="rId42" Type="http://schemas.openxmlformats.org/officeDocument/2006/relationships/image" Target="../media/image1778.png"/><Relationship Id="rId63" Type="http://schemas.openxmlformats.org/officeDocument/2006/relationships/customXml" Target="../ink/ink1993.xml"/><Relationship Id="rId84" Type="http://schemas.openxmlformats.org/officeDocument/2006/relationships/image" Target="../media/image1799.png"/><Relationship Id="rId138" Type="http://schemas.openxmlformats.org/officeDocument/2006/relationships/image" Target="../media/image1826.png"/><Relationship Id="rId159" Type="http://schemas.openxmlformats.org/officeDocument/2006/relationships/customXml" Target="../ink/ink2041.xml"/><Relationship Id="rId170" Type="http://schemas.openxmlformats.org/officeDocument/2006/relationships/image" Target="../media/image1842.png"/><Relationship Id="rId191" Type="http://schemas.openxmlformats.org/officeDocument/2006/relationships/customXml" Target="../ink/ink2057.xml"/><Relationship Id="rId205" Type="http://schemas.openxmlformats.org/officeDocument/2006/relationships/customXml" Target="../ink/ink2064.xml"/><Relationship Id="rId226" Type="http://schemas.openxmlformats.org/officeDocument/2006/relationships/customXml" Target="../ink/ink2075.xml"/><Relationship Id="rId247" Type="http://schemas.openxmlformats.org/officeDocument/2006/relationships/image" Target="../media/image1880.png"/><Relationship Id="rId107" Type="http://schemas.openxmlformats.org/officeDocument/2006/relationships/customXml" Target="../ink/ink2015.xml"/><Relationship Id="rId11" Type="http://schemas.openxmlformats.org/officeDocument/2006/relationships/image" Target="../media/image1762.png"/><Relationship Id="rId32" Type="http://schemas.openxmlformats.org/officeDocument/2006/relationships/image" Target="../media/image1773.png"/><Relationship Id="rId53" Type="http://schemas.openxmlformats.org/officeDocument/2006/relationships/customXml" Target="../ink/ink1988.xml"/><Relationship Id="rId74" Type="http://schemas.openxmlformats.org/officeDocument/2006/relationships/image" Target="../media/image1794.png"/><Relationship Id="rId128" Type="http://schemas.openxmlformats.org/officeDocument/2006/relationships/image" Target="../media/image1821.png"/><Relationship Id="rId149" Type="http://schemas.openxmlformats.org/officeDocument/2006/relationships/customXml" Target="../ink/ink2036.xml"/><Relationship Id="rId5" Type="http://schemas.openxmlformats.org/officeDocument/2006/relationships/image" Target="../media/image1759.png"/><Relationship Id="rId95" Type="http://schemas.openxmlformats.org/officeDocument/2006/relationships/customXml" Target="../ink/ink2009.xml"/><Relationship Id="rId160" Type="http://schemas.openxmlformats.org/officeDocument/2006/relationships/image" Target="../media/image1837.png"/><Relationship Id="rId181" Type="http://schemas.openxmlformats.org/officeDocument/2006/relationships/customXml" Target="../ink/ink2052.xml"/><Relationship Id="rId216" Type="http://schemas.openxmlformats.org/officeDocument/2006/relationships/customXml" Target="../ink/ink2070.xml"/><Relationship Id="rId237" Type="http://schemas.openxmlformats.org/officeDocument/2006/relationships/image" Target="../media/image1875.png"/><Relationship Id="rId258" Type="http://schemas.openxmlformats.org/officeDocument/2006/relationships/customXml" Target="../ink/ink2091.xml"/><Relationship Id="rId22" Type="http://schemas.openxmlformats.org/officeDocument/2006/relationships/customXml" Target="../ink/ink1973.xml"/><Relationship Id="rId43" Type="http://schemas.openxmlformats.org/officeDocument/2006/relationships/customXml" Target="../ink/ink1983.xml"/><Relationship Id="rId64" Type="http://schemas.openxmlformats.org/officeDocument/2006/relationships/image" Target="../media/image1789.png"/><Relationship Id="rId118" Type="http://schemas.openxmlformats.org/officeDocument/2006/relationships/image" Target="../media/image1816.png"/><Relationship Id="rId139" Type="http://schemas.openxmlformats.org/officeDocument/2006/relationships/customXml" Target="../ink/ink2031.xml"/><Relationship Id="rId85" Type="http://schemas.openxmlformats.org/officeDocument/2006/relationships/customXml" Target="../ink/ink2004.xml"/><Relationship Id="rId150" Type="http://schemas.openxmlformats.org/officeDocument/2006/relationships/image" Target="../media/image1832.png"/><Relationship Id="rId171" Type="http://schemas.openxmlformats.org/officeDocument/2006/relationships/customXml" Target="../ink/ink2047.xml"/><Relationship Id="rId192" Type="http://schemas.openxmlformats.org/officeDocument/2006/relationships/image" Target="../media/image1853.png"/><Relationship Id="rId206" Type="http://schemas.openxmlformats.org/officeDocument/2006/relationships/image" Target="../media/image1860.png"/><Relationship Id="rId227" Type="http://schemas.openxmlformats.org/officeDocument/2006/relationships/image" Target="../media/image1870.png"/><Relationship Id="rId248" Type="http://schemas.openxmlformats.org/officeDocument/2006/relationships/customXml" Target="../ink/ink2086.xml"/><Relationship Id="rId12" Type="http://schemas.openxmlformats.org/officeDocument/2006/relationships/customXml" Target="../ink/ink1968.xml"/><Relationship Id="rId33" Type="http://schemas.openxmlformats.org/officeDocument/2006/relationships/customXml" Target="../ink/ink1978.xml"/><Relationship Id="rId108" Type="http://schemas.openxmlformats.org/officeDocument/2006/relationships/image" Target="../media/image1811.png"/><Relationship Id="rId129" Type="http://schemas.openxmlformats.org/officeDocument/2006/relationships/customXml" Target="../ink/ink2026.xml"/><Relationship Id="rId54" Type="http://schemas.openxmlformats.org/officeDocument/2006/relationships/image" Target="../media/image1784.png"/><Relationship Id="rId75" Type="http://schemas.openxmlformats.org/officeDocument/2006/relationships/customXml" Target="../ink/ink1999.xml"/><Relationship Id="rId96" Type="http://schemas.openxmlformats.org/officeDocument/2006/relationships/image" Target="../media/image1805.png"/><Relationship Id="rId140" Type="http://schemas.openxmlformats.org/officeDocument/2006/relationships/image" Target="../media/image1827.png"/><Relationship Id="rId161" Type="http://schemas.openxmlformats.org/officeDocument/2006/relationships/customXml" Target="../ink/ink2042.xml"/><Relationship Id="rId182" Type="http://schemas.openxmlformats.org/officeDocument/2006/relationships/image" Target="../media/image1848.png"/><Relationship Id="rId217" Type="http://schemas.openxmlformats.org/officeDocument/2006/relationships/image" Target="../media/image1865.png"/><Relationship Id="rId6" Type="http://schemas.openxmlformats.org/officeDocument/2006/relationships/customXml" Target="../ink/ink1965.xml"/><Relationship Id="rId238" Type="http://schemas.openxmlformats.org/officeDocument/2006/relationships/customXml" Target="../ink/ink2081.xml"/><Relationship Id="rId259" Type="http://schemas.openxmlformats.org/officeDocument/2006/relationships/image" Target="../media/image1886.png"/><Relationship Id="rId23" Type="http://schemas.openxmlformats.org/officeDocument/2006/relationships/image" Target="../media/image1768.png"/><Relationship Id="rId119" Type="http://schemas.openxmlformats.org/officeDocument/2006/relationships/customXml" Target="../ink/ink2021.xml"/><Relationship Id="rId44" Type="http://schemas.openxmlformats.org/officeDocument/2006/relationships/image" Target="../media/image1779.png"/><Relationship Id="rId65" Type="http://schemas.openxmlformats.org/officeDocument/2006/relationships/customXml" Target="../ink/ink1994.xml"/><Relationship Id="rId86" Type="http://schemas.openxmlformats.org/officeDocument/2006/relationships/image" Target="../media/image1800.png"/><Relationship Id="rId130" Type="http://schemas.openxmlformats.org/officeDocument/2006/relationships/image" Target="../media/image1822.png"/><Relationship Id="rId151" Type="http://schemas.openxmlformats.org/officeDocument/2006/relationships/customXml" Target="../ink/ink2037.xml"/><Relationship Id="rId172" Type="http://schemas.openxmlformats.org/officeDocument/2006/relationships/image" Target="../media/image1843.png"/><Relationship Id="rId193" Type="http://schemas.openxmlformats.org/officeDocument/2006/relationships/customXml" Target="../ink/ink2058.xml"/><Relationship Id="rId207" Type="http://schemas.openxmlformats.org/officeDocument/2006/relationships/customXml" Target="../ink/ink2065.xml"/><Relationship Id="rId228" Type="http://schemas.openxmlformats.org/officeDocument/2006/relationships/customXml" Target="../ink/ink2076.xml"/><Relationship Id="rId249" Type="http://schemas.openxmlformats.org/officeDocument/2006/relationships/image" Target="../media/image1881.png"/><Relationship Id="rId13" Type="http://schemas.openxmlformats.org/officeDocument/2006/relationships/image" Target="../media/image1763.png"/><Relationship Id="rId109" Type="http://schemas.openxmlformats.org/officeDocument/2006/relationships/customXml" Target="../ink/ink2016.xml"/><Relationship Id="rId34" Type="http://schemas.openxmlformats.org/officeDocument/2006/relationships/image" Target="../media/image1774.png"/><Relationship Id="rId55" Type="http://schemas.openxmlformats.org/officeDocument/2006/relationships/customXml" Target="../ink/ink1989.xml"/><Relationship Id="rId76" Type="http://schemas.openxmlformats.org/officeDocument/2006/relationships/image" Target="../media/image1795.png"/><Relationship Id="rId97" Type="http://schemas.openxmlformats.org/officeDocument/2006/relationships/customXml" Target="../ink/ink2010.xml"/><Relationship Id="rId120" Type="http://schemas.openxmlformats.org/officeDocument/2006/relationships/image" Target="../media/image1817.png"/><Relationship Id="rId141" Type="http://schemas.openxmlformats.org/officeDocument/2006/relationships/customXml" Target="../ink/ink2032.xml"/><Relationship Id="rId7" Type="http://schemas.openxmlformats.org/officeDocument/2006/relationships/image" Target="../media/image1760.png"/><Relationship Id="rId162" Type="http://schemas.openxmlformats.org/officeDocument/2006/relationships/image" Target="../media/image1838.png"/><Relationship Id="rId183" Type="http://schemas.openxmlformats.org/officeDocument/2006/relationships/customXml" Target="../ink/ink2053.xml"/><Relationship Id="rId218" Type="http://schemas.openxmlformats.org/officeDocument/2006/relationships/customXml" Target="../ink/ink2071.xml"/><Relationship Id="rId239" Type="http://schemas.openxmlformats.org/officeDocument/2006/relationships/image" Target="../media/image1876.png"/><Relationship Id="rId250" Type="http://schemas.openxmlformats.org/officeDocument/2006/relationships/customXml" Target="../ink/ink2087.xml"/><Relationship Id="rId24" Type="http://schemas.openxmlformats.org/officeDocument/2006/relationships/customXml" Target="../ink/ink1974.xml"/><Relationship Id="rId45" Type="http://schemas.openxmlformats.org/officeDocument/2006/relationships/customXml" Target="../ink/ink1984.xml"/><Relationship Id="rId66" Type="http://schemas.openxmlformats.org/officeDocument/2006/relationships/image" Target="../media/image1790.png"/><Relationship Id="rId87" Type="http://schemas.openxmlformats.org/officeDocument/2006/relationships/customXml" Target="../ink/ink2005.xml"/><Relationship Id="rId110" Type="http://schemas.openxmlformats.org/officeDocument/2006/relationships/image" Target="../media/image1812.png"/><Relationship Id="rId131" Type="http://schemas.openxmlformats.org/officeDocument/2006/relationships/customXml" Target="../ink/ink2027.xml"/><Relationship Id="rId152" Type="http://schemas.openxmlformats.org/officeDocument/2006/relationships/image" Target="../media/image1833.png"/><Relationship Id="rId173" Type="http://schemas.openxmlformats.org/officeDocument/2006/relationships/customXml" Target="../ink/ink2048.xml"/><Relationship Id="rId194" Type="http://schemas.openxmlformats.org/officeDocument/2006/relationships/image" Target="../media/image1854.png"/><Relationship Id="rId208" Type="http://schemas.openxmlformats.org/officeDocument/2006/relationships/image" Target="../media/image1861.png"/><Relationship Id="rId229" Type="http://schemas.openxmlformats.org/officeDocument/2006/relationships/image" Target="../media/image1871.png"/><Relationship Id="rId240" Type="http://schemas.openxmlformats.org/officeDocument/2006/relationships/customXml" Target="../ink/ink2082.xml"/><Relationship Id="rId14" Type="http://schemas.openxmlformats.org/officeDocument/2006/relationships/customXml" Target="../ink/ink1969.xml"/><Relationship Id="rId35" Type="http://schemas.openxmlformats.org/officeDocument/2006/relationships/customXml" Target="../ink/ink1979.xml"/><Relationship Id="rId56" Type="http://schemas.openxmlformats.org/officeDocument/2006/relationships/image" Target="../media/image1785.png"/><Relationship Id="rId77" Type="http://schemas.openxmlformats.org/officeDocument/2006/relationships/customXml" Target="../ink/ink2000.xml"/><Relationship Id="rId100" Type="http://schemas.openxmlformats.org/officeDocument/2006/relationships/image" Target="../media/image1807.png"/><Relationship Id="rId8" Type="http://schemas.openxmlformats.org/officeDocument/2006/relationships/customXml" Target="../ink/ink1966.xml"/><Relationship Id="rId98" Type="http://schemas.openxmlformats.org/officeDocument/2006/relationships/image" Target="../media/image1806.png"/><Relationship Id="rId121" Type="http://schemas.openxmlformats.org/officeDocument/2006/relationships/customXml" Target="../ink/ink2022.xml"/><Relationship Id="rId142" Type="http://schemas.openxmlformats.org/officeDocument/2006/relationships/image" Target="../media/image1828.png"/><Relationship Id="rId163" Type="http://schemas.openxmlformats.org/officeDocument/2006/relationships/customXml" Target="../ink/ink2043.xml"/><Relationship Id="rId184" Type="http://schemas.openxmlformats.org/officeDocument/2006/relationships/image" Target="../media/image1849.png"/><Relationship Id="rId219" Type="http://schemas.openxmlformats.org/officeDocument/2006/relationships/image" Target="../media/image1866.png"/><Relationship Id="rId230" Type="http://schemas.openxmlformats.org/officeDocument/2006/relationships/customXml" Target="../ink/ink2077.xml"/><Relationship Id="rId251" Type="http://schemas.openxmlformats.org/officeDocument/2006/relationships/image" Target="../media/image1882.png"/><Relationship Id="rId25" Type="http://schemas.openxmlformats.org/officeDocument/2006/relationships/image" Target="../media/image1769.png"/><Relationship Id="rId46" Type="http://schemas.openxmlformats.org/officeDocument/2006/relationships/image" Target="../media/image1780.png"/><Relationship Id="rId67" Type="http://schemas.openxmlformats.org/officeDocument/2006/relationships/customXml" Target="../ink/ink1995.xml"/><Relationship Id="rId88" Type="http://schemas.openxmlformats.org/officeDocument/2006/relationships/image" Target="../media/image1801.png"/><Relationship Id="rId111" Type="http://schemas.openxmlformats.org/officeDocument/2006/relationships/customXml" Target="../ink/ink2017.xml"/><Relationship Id="rId132" Type="http://schemas.openxmlformats.org/officeDocument/2006/relationships/image" Target="../media/image1823.png"/><Relationship Id="rId153" Type="http://schemas.openxmlformats.org/officeDocument/2006/relationships/customXml" Target="../ink/ink2038.xml"/><Relationship Id="rId174" Type="http://schemas.openxmlformats.org/officeDocument/2006/relationships/image" Target="../media/image1844.png"/><Relationship Id="rId195" Type="http://schemas.openxmlformats.org/officeDocument/2006/relationships/customXml" Target="../ink/ink2059.xml"/><Relationship Id="rId209" Type="http://schemas.openxmlformats.org/officeDocument/2006/relationships/customXml" Target="../ink/ink2066.xml"/><Relationship Id="rId220" Type="http://schemas.openxmlformats.org/officeDocument/2006/relationships/customXml" Target="../ink/ink2072.xml"/><Relationship Id="rId241" Type="http://schemas.openxmlformats.org/officeDocument/2006/relationships/image" Target="../media/image1877.png"/><Relationship Id="rId15" Type="http://schemas.openxmlformats.org/officeDocument/2006/relationships/image" Target="../media/image1764.png"/><Relationship Id="rId36" Type="http://schemas.openxmlformats.org/officeDocument/2006/relationships/image" Target="../media/image1775.png"/><Relationship Id="rId57" Type="http://schemas.openxmlformats.org/officeDocument/2006/relationships/customXml" Target="../ink/ink1990.xml"/><Relationship Id="rId78" Type="http://schemas.openxmlformats.org/officeDocument/2006/relationships/image" Target="../media/image1796.png"/><Relationship Id="rId99" Type="http://schemas.openxmlformats.org/officeDocument/2006/relationships/customXml" Target="../ink/ink2011.xml"/><Relationship Id="rId101" Type="http://schemas.openxmlformats.org/officeDocument/2006/relationships/customXml" Target="../ink/ink2012.xml"/><Relationship Id="rId122" Type="http://schemas.openxmlformats.org/officeDocument/2006/relationships/image" Target="../media/image1818.png"/><Relationship Id="rId143" Type="http://schemas.openxmlformats.org/officeDocument/2006/relationships/customXml" Target="../ink/ink2033.xml"/><Relationship Id="rId164" Type="http://schemas.openxmlformats.org/officeDocument/2006/relationships/image" Target="../media/image1839.png"/><Relationship Id="rId185" Type="http://schemas.openxmlformats.org/officeDocument/2006/relationships/customXml" Target="../ink/ink2054.xml"/><Relationship Id="rId9" Type="http://schemas.openxmlformats.org/officeDocument/2006/relationships/image" Target="../media/image1761.png"/><Relationship Id="rId210" Type="http://schemas.openxmlformats.org/officeDocument/2006/relationships/image" Target="../media/image1862.png"/><Relationship Id="rId26" Type="http://schemas.openxmlformats.org/officeDocument/2006/relationships/image" Target="../media/image1.emf"/><Relationship Id="rId231" Type="http://schemas.openxmlformats.org/officeDocument/2006/relationships/image" Target="../media/image1872.png"/><Relationship Id="rId252" Type="http://schemas.openxmlformats.org/officeDocument/2006/relationships/customXml" Target="../ink/ink2088.xml"/><Relationship Id="rId47" Type="http://schemas.openxmlformats.org/officeDocument/2006/relationships/customXml" Target="../ink/ink1985.xml"/><Relationship Id="rId68" Type="http://schemas.openxmlformats.org/officeDocument/2006/relationships/image" Target="../media/image1791.png"/><Relationship Id="rId89" Type="http://schemas.openxmlformats.org/officeDocument/2006/relationships/customXml" Target="../ink/ink2006.xml"/><Relationship Id="rId112" Type="http://schemas.openxmlformats.org/officeDocument/2006/relationships/image" Target="../media/image1813.png"/><Relationship Id="rId133" Type="http://schemas.openxmlformats.org/officeDocument/2006/relationships/customXml" Target="../ink/ink2028.xml"/><Relationship Id="rId154" Type="http://schemas.openxmlformats.org/officeDocument/2006/relationships/image" Target="../media/image1834.png"/><Relationship Id="rId175" Type="http://schemas.openxmlformats.org/officeDocument/2006/relationships/customXml" Target="../ink/ink2049.xml"/><Relationship Id="rId196" Type="http://schemas.openxmlformats.org/officeDocument/2006/relationships/image" Target="../media/image1855.png"/><Relationship Id="rId200" Type="http://schemas.openxmlformats.org/officeDocument/2006/relationships/image" Target="../media/image1857.png"/><Relationship Id="rId16" Type="http://schemas.openxmlformats.org/officeDocument/2006/relationships/customXml" Target="../ink/ink1970.xml"/><Relationship Id="rId221" Type="http://schemas.openxmlformats.org/officeDocument/2006/relationships/image" Target="../media/image1867.png"/><Relationship Id="rId242" Type="http://schemas.openxmlformats.org/officeDocument/2006/relationships/customXml" Target="../ink/ink2083.xml"/><Relationship Id="rId37" Type="http://schemas.openxmlformats.org/officeDocument/2006/relationships/customXml" Target="../ink/ink1980.xml"/><Relationship Id="rId58" Type="http://schemas.openxmlformats.org/officeDocument/2006/relationships/image" Target="../media/image1786.png"/><Relationship Id="rId79" Type="http://schemas.openxmlformats.org/officeDocument/2006/relationships/customXml" Target="../ink/ink2001.xml"/><Relationship Id="rId102" Type="http://schemas.openxmlformats.org/officeDocument/2006/relationships/image" Target="../media/image1808.png"/><Relationship Id="rId123" Type="http://schemas.openxmlformats.org/officeDocument/2006/relationships/customXml" Target="../ink/ink2023.xml"/><Relationship Id="rId144" Type="http://schemas.openxmlformats.org/officeDocument/2006/relationships/image" Target="../media/image1829.png"/><Relationship Id="rId90" Type="http://schemas.openxmlformats.org/officeDocument/2006/relationships/image" Target="../media/image1802.png"/><Relationship Id="rId165" Type="http://schemas.openxmlformats.org/officeDocument/2006/relationships/customXml" Target="../ink/ink2044.xml"/><Relationship Id="rId186" Type="http://schemas.openxmlformats.org/officeDocument/2006/relationships/image" Target="../media/image1850.png"/><Relationship Id="rId211" Type="http://schemas.openxmlformats.org/officeDocument/2006/relationships/customXml" Target="../ink/ink2067.xml"/><Relationship Id="rId232" Type="http://schemas.openxmlformats.org/officeDocument/2006/relationships/customXml" Target="../ink/ink2078.xml"/><Relationship Id="rId253" Type="http://schemas.openxmlformats.org/officeDocument/2006/relationships/image" Target="../media/image1883.png"/><Relationship Id="rId27" Type="http://schemas.openxmlformats.org/officeDocument/2006/relationships/customXml" Target="../ink/ink1975.xml"/><Relationship Id="rId48" Type="http://schemas.openxmlformats.org/officeDocument/2006/relationships/image" Target="../media/image1781.png"/><Relationship Id="rId69" Type="http://schemas.openxmlformats.org/officeDocument/2006/relationships/customXml" Target="../ink/ink1996.xml"/><Relationship Id="rId113" Type="http://schemas.openxmlformats.org/officeDocument/2006/relationships/customXml" Target="../ink/ink2018.xml"/><Relationship Id="rId134" Type="http://schemas.openxmlformats.org/officeDocument/2006/relationships/image" Target="../media/image1824.png"/><Relationship Id="rId80" Type="http://schemas.openxmlformats.org/officeDocument/2006/relationships/image" Target="../media/image1797.png"/><Relationship Id="rId155" Type="http://schemas.openxmlformats.org/officeDocument/2006/relationships/customXml" Target="../ink/ink2039.xml"/><Relationship Id="rId176" Type="http://schemas.openxmlformats.org/officeDocument/2006/relationships/image" Target="../media/image1845.png"/><Relationship Id="rId197" Type="http://schemas.openxmlformats.org/officeDocument/2006/relationships/customXml" Target="../ink/ink2060.xml"/><Relationship Id="rId201" Type="http://schemas.openxmlformats.org/officeDocument/2006/relationships/customXml" Target="../ink/ink2062.xml"/><Relationship Id="rId222" Type="http://schemas.openxmlformats.org/officeDocument/2006/relationships/customXml" Target="../ink/ink2073.xml"/><Relationship Id="rId243" Type="http://schemas.openxmlformats.org/officeDocument/2006/relationships/image" Target="../media/image1878.png"/><Relationship Id="rId17" Type="http://schemas.openxmlformats.org/officeDocument/2006/relationships/image" Target="../media/image1765.png"/><Relationship Id="rId38" Type="http://schemas.openxmlformats.org/officeDocument/2006/relationships/image" Target="../media/image1776.png"/><Relationship Id="rId59" Type="http://schemas.openxmlformats.org/officeDocument/2006/relationships/customXml" Target="../ink/ink1991.xml"/><Relationship Id="rId103" Type="http://schemas.openxmlformats.org/officeDocument/2006/relationships/customXml" Target="../ink/ink2013.xml"/><Relationship Id="rId124" Type="http://schemas.openxmlformats.org/officeDocument/2006/relationships/image" Target="../media/image1819.png"/><Relationship Id="rId70" Type="http://schemas.openxmlformats.org/officeDocument/2006/relationships/image" Target="../media/image1792.png"/><Relationship Id="rId91" Type="http://schemas.openxmlformats.org/officeDocument/2006/relationships/customXml" Target="../ink/ink2007.xml"/><Relationship Id="rId145" Type="http://schemas.openxmlformats.org/officeDocument/2006/relationships/customXml" Target="../ink/ink2034.xml"/><Relationship Id="rId166" Type="http://schemas.openxmlformats.org/officeDocument/2006/relationships/image" Target="../media/image1840.png"/><Relationship Id="rId187" Type="http://schemas.openxmlformats.org/officeDocument/2006/relationships/customXml" Target="../ink/ink205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68.xml"/><Relationship Id="rId233" Type="http://schemas.openxmlformats.org/officeDocument/2006/relationships/image" Target="../media/image1873.png"/><Relationship Id="rId254" Type="http://schemas.openxmlformats.org/officeDocument/2006/relationships/customXml" Target="../ink/ink2089.xml"/><Relationship Id="rId28" Type="http://schemas.openxmlformats.org/officeDocument/2006/relationships/image" Target="../media/image1771.png"/><Relationship Id="rId49" Type="http://schemas.openxmlformats.org/officeDocument/2006/relationships/customXml" Target="../ink/ink1986.xml"/><Relationship Id="rId114" Type="http://schemas.openxmlformats.org/officeDocument/2006/relationships/image" Target="../media/image1814.png"/><Relationship Id="rId60" Type="http://schemas.openxmlformats.org/officeDocument/2006/relationships/image" Target="../media/image1787.png"/><Relationship Id="rId81" Type="http://schemas.openxmlformats.org/officeDocument/2006/relationships/customXml" Target="../ink/ink2002.xml"/><Relationship Id="rId135" Type="http://schemas.openxmlformats.org/officeDocument/2006/relationships/customXml" Target="../ink/ink2029.xml"/><Relationship Id="rId156" Type="http://schemas.openxmlformats.org/officeDocument/2006/relationships/image" Target="../media/image1835.png"/><Relationship Id="rId177" Type="http://schemas.openxmlformats.org/officeDocument/2006/relationships/customXml" Target="../ink/ink2050.xml"/><Relationship Id="rId198" Type="http://schemas.openxmlformats.org/officeDocument/2006/relationships/image" Target="../media/image1856.png"/><Relationship Id="rId202" Type="http://schemas.openxmlformats.org/officeDocument/2006/relationships/image" Target="../media/image1858.png"/><Relationship Id="rId223" Type="http://schemas.openxmlformats.org/officeDocument/2006/relationships/image" Target="../media/image1868.png"/><Relationship Id="rId244" Type="http://schemas.openxmlformats.org/officeDocument/2006/relationships/customXml" Target="../ink/ink2084.xml"/><Relationship Id="rId18" Type="http://schemas.openxmlformats.org/officeDocument/2006/relationships/customXml" Target="../ink/ink1971.xml"/><Relationship Id="rId39" Type="http://schemas.openxmlformats.org/officeDocument/2006/relationships/customXml" Target="../ink/ink1981.xml"/><Relationship Id="rId50" Type="http://schemas.openxmlformats.org/officeDocument/2006/relationships/image" Target="../media/image1782.png"/><Relationship Id="rId104" Type="http://schemas.openxmlformats.org/officeDocument/2006/relationships/image" Target="../media/image1809.png"/><Relationship Id="rId125" Type="http://schemas.openxmlformats.org/officeDocument/2006/relationships/customXml" Target="../ink/ink2024.xml"/><Relationship Id="rId146" Type="http://schemas.openxmlformats.org/officeDocument/2006/relationships/image" Target="../media/image1830.png"/><Relationship Id="rId167" Type="http://schemas.openxmlformats.org/officeDocument/2006/relationships/customXml" Target="../ink/ink2045.xml"/><Relationship Id="rId188" Type="http://schemas.openxmlformats.org/officeDocument/2006/relationships/image" Target="../media/image1851.png"/><Relationship Id="rId71" Type="http://schemas.openxmlformats.org/officeDocument/2006/relationships/customXml" Target="../ink/ink1997.xml"/><Relationship Id="rId92" Type="http://schemas.openxmlformats.org/officeDocument/2006/relationships/image" Target="../media/image1803.png"/><Relationship Id="rId213" Type="http://schemas.openxmlformats.org/officeDocument/2006/relationships/image" Target="../media/image1863.png"/><Relationship Id="rId234" Type="http://schemas.openxmlformats.org/officeDocument/2006/relationships/customXml" Target="../ink/ink2079.xml"/><Relationship Id="rId2" Type="http://schemas.openxmlformats.org/officeDocument/2006/relationships/customXml" Target="../ink/ink1963.xml"/><Relationship Id="rId29" Type="http://schemas.openxmlformats.org/officeDocument/2006/relationships/customXml" Target="../ink/ink1976.xml"/><Relationship Id="rId255" Type="http://schemas.openxmlformats.org/officeDocument/2006/relationships/image" Target="../media/image1884.png"/><Relationship Id="rId40" Type="http://schemas.openxmlformats.org/officeDocument/2006/relationships/image" Target="../media/image1777.png"/><Relationship Id="rId115" Type="http://schemas.openxmlformats.org/officeDocument/2006/relationships/customXml" Target="../ink/ink2019.xml"/><Relationship Id="rId136" Type="http://schemas.openxmlformats.org/officeDocument/2006/relationships/image" Target="../media/image1825.png"/><Relationship Id="rId157" Type="http://schemas.openxmlformats.org/officeDocument/2006/relationships/customXml" Target="../ink/ink2040.xml"/><Relationship Id="rId178" Type="http://schemas.openxmlformats.org/officeDocument/2006/relationships/image" Target="../media/image1846.png"/><Relationship Id="rId61" Type="http://schemas.openxmlformats.org/officeDocument/2006/relationships/customXml" Target="../ink/ink1992.xml"/><Relationship Id="rId82" Type="http://schemas.openxmlformats.org/officeDocument/2006/relationships/image" Target="../media/image1798.png"/><Relationship Id="rId199" Type="http://schemas.openxmlformats.org/officeDocument/2006/relationships/customXml" Target="../ink/ink2061.xml"/><Relationship Id="rId203" Type="http://schemas.openxmlformats.org/officeDocument/2006/relationships/customXml" Target="../ink/ink2063.xml"/><Relationship Id="rId19" Type="http://schemas.openxmlformats.org/officeDocument/2006/relationships/image" Target="../media/image1766.png"/><Relationship Id="rId224" Type="http://schemas.openxmlformats.org/officeDocument/2006/relationships/customXml" Target="../ink/ink2074.xml"/><Relationship Id="rId245" Type="http://schemas.openxmlformats.org/officeDocument/2006/relationships/image" Target="../media/image1879.png"/><Relationship Id="rId30" Type="http://schemas.openxmlformats.org/officeDocument/2006/relationships/image" Target="../media/image1772.png"/><Relationship Id="rId105" Type="http://schemas.openxmlformats.org/officeDocument/2006/relationships/customXml" Target="../ink/ink2014.xml"/><Relationship Id="rId126" Type="http://schemas.openxmlformats.org/officeDocument/2006/relationships/image" Target="../media/image1820.png"/><Relationship Id="rId147" Type="http://schemas.openxmlformats.org/officeDocument/2006/relationships/customXml" Target="../ink/ink2035.xml"/><Relationship Id="rId168" Type="http://schemas.openxmlformats.org/officeDocument/2006/relationships/image" Target="../media/image1841.png"/><Relationship Id="rId51" Type="http://schemas.openxmlformats.org/officeDocument/2006/relationships/customXml" Target="../ink/ink1987.xml"/><Relationship Id="rId72" Type="http://schemas.openxmlformats.org/officeDocument/2006/relationships/image" Target="../media/image1793.png"/><Relationship Id="rId93" Type="http://schemas.openxmlformats.org/officeDocument/2006/relationships/customXml" Target="../ink/ink2008.xml"/><Relationship Id="rId189" Type="http://schemas.openxmlformats.org/officeDocument/2006/relationships/customXml" Target="../ink/ink2056.xml"/><Relationship Id="rId3" Type="http://schemas.openxmlformats.org/officeDocument/2006/relationships/image" Target="../media/image1758.png"/><Relationship Id="rId214" Type="http://schemas.openxmlformats.org/officeDocument/2006/relationships/customXml" Target="../ink/ink2069.xml"/><Relationship Id="rId235" Type="http://schemas.openxmlformats.org/officeDocument/2006/relationships/image" Target="../media/image1874.png"/><Relationship Id="rId256" Type="http://schemas.openxmlformats.org/officeDocument/2006/relationships/customXml" Target="../ink/ink2090.xml"/><Relationship Id="rId116" Type="http://schemas.openxmlformats.org/officeDocument/2006/relationships/image" Target="../media/image1815.png"/><Relationship Id="rId137" Type="http://schemas.openxmlformats.org/officeDocument/2006/relationships/customXml" Target="../ink/ink2030.xml"/><Relationship Id="rId158" Type="http://schemas.openxmlformats.org/officeDocument/2006/relationships/image" Target="../media/image1836.png"/><Relationship Id="rId20" Type="http://schemas.openxmlformats.org/officeDocument/2006/relationships/customXml" Target="../ink/ink1972.xml"/><Relationship Id="rId41" Type="http://schemas.openxmlformats.org/officeDocument/2006/relationships/customXml" Target="../ink/ink1982.xml"/><Relationship Id="rId62" Type="http://schemas.openxmlformats.org/officeDocument/2006/relationships/image" Target="../media/image1788.png"/><Relationship Id="rId83" Type="http://schemas.openxmlformats.org/officeDocument/2006/relationships/customXml" Target="../ink/ink2003.xml"/><Relationship Id="rId179" Type="http://schemas.openxmlformats.org/officeDocument/2006/relationships/customXml" Target="../ink/ink2051.xml"/><Relationship Id="rId190" Type="http://schemas.openxmlformats.org/officeDocument/2006/relationships/image" Target="../media/image1852.png"/><Relationship Id="rId204" Type="http://schemas.openxmlformats.org/officeDocument/2006/relationships/image" Target="../media/image1859.png"/><Relationship Id="rId225" Type="http://schemas.openxmlformats.org/officeDocument/2006/relationships/image" Target="../media/image1869.png"/><Relationship Id="rId246" Type="http://schemas.openxmlformats.org/officeDocument/2006/relationships/customXml" Target="../ink/ink2085.xml"/><Relationship Id="rId106" Type="http://schemas.openxmlformats.org/officeDocument/2006/relationships/image" Target="../media/image1810.png"/><Relationship Id="rId127" Type="http://schemas.openxmlformats.org/officeDocument/2006/relationships/customXml" Target="../ink/ink2025.xml"/><Relationship Id="rId10" Type="http://schemas.openxmlformats.org/officeDocument/2006/relationships/customXml" Target="../ink/ink1967.xml"/><Relationship Id="rId31" Type="http://schemas.openxmlformats.org/officeDocument/2006/relationships/customXml" Target="../ink/ink1977.xml"/><Relationship Id="rId52" Type="http://schemas.openxmlformats.org/officeDocument/2006/relationships/image" Target="../media/image1783.png"/><Relationship Id="rId73" Type="http://schemas.openxmlformats.org/officeDocument/2006/relationships/customXml" Target="../ink/ink1998.xml"/><Relationship Id="rId94" Type="http://schemas.openxmlformats.org/officeDocument/2006/relationships/image" Target="../media/image1804.png"/><Relationship Id="rId148" Type="http://schemas.openxmlformats.org/officeDocument/2006/relationships/image" Target="../media/image1831.png"/><Relationship Id="rId169" Type="http://schemas.openxmlformats.org/officeDocument/2006/relationships/customXml" Target="../ink/ink2046.xml"/><Relationship Id="rId4" Type="http://schemas.openxmlformats.org/officeDocument/2006/relationships/customXml" Target="../ink/ink1964.xml"/><Relationship Id="rId180" Type="http://schemas.openxmlformats.org/officeDocument/2006/relationships/image" Target="../media/image1847.png"/><Relationship Id="rId215" Type="http://schemas.openxmlformats.org/officeDocument/2006/relationships/image" Target="../media/image1864.png"/><Relationship Id="rId236" Type="http://schemas.openxmlformats.org/officeDocument/2006/relationships/customXml" Target="../ink/ink2080.xml"/><Relationship Id="rId257" Type="http://schemas.openxmlformats.org/officeDocument/2006/relationships/image" Target="../media/image1885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3.png"/><Relationship Id="rId299" Type="http://schemas.openxmlformats.org/officeDocument/2006/relationships/customXml" Target="../ink/ink2241.xml"/><Relationship Id="rId21" Type="http://schemas.openxmlformats.org/officeDocument/2006/relationships/customXml" Target="../ink/ink2101.xml"/><Relationship Id="rId63" Type="http://schemas.openxmlformats.org/officeDocument/2006/relationships/customXml" Target="../ink/ink2122.xml"/><Relationship Id="rId159" Type="http://schemas.openxmlformats.org/officeDocument/2006/relationships/image" Target="../media/image1964.png"/><Relationship Id="rId324" Type="http://schemas.openxmlformats.org/officeDocument/2006/relationships/image" Target="../media/image2045.png"/><Relationship Id="rId170" Type="http://schemas.openxmlformats.org/officeDocument/2006/relationships/customXml" Target="../ink/ink2176.xml"/><Relationship Id="rId226" Type="http://schemas.openxmlformats.org/officeDocument/2006/relationships/customXml" Target="../ink/ink2204.xml"/><Relationship Id="rId268" Type="http://schemas.openxmlformats.org/officeDocument/2006/relationships/image" Target="../media/image2017.png"/><Relationship Id="rId32" Type="http://schemas.openxmlformats.org/officeDocument/2006/relationships/image" Target="../media/image1901.png"/><Relationship Id="rId74" Type="http://schemas.openxmlformats.org/officeDocument/2006/relationships/image" Target="../media/image1922.png"/><Relationship Id="rId128" Type="http://schemas.openxmlformats.org/officeDocument/2006/relationships/customXml" Target="../ink/ink2155.xml"/><Relationship Id="rId335" Type="http://schemas.openxmlformats.org/officeDocument/2006/relationships/customXml" Target="../ink/ink2259.xml"/><Relationship Id="rId5" Type="http://schemas.openxmlformats.org/officeDocument/2006/relationships/customXml" Target="../ink/ink2093.xml"/><Relationship Id="rId181" Type="http://schemas.openxmlformats.org/officeDocument/2006/relationships/image" Target="../media/image1975.png"/><Relationship Id="rId237" Type="http://schemas.openxmlformats.org/officeDocument/2006/relationships/customXml" Target="../ink/ink2210.xml"/><Relationship Id="rId279" Type="http://schemas.openxmlformats.org/officeDocument/2006/relationships/customXml" Target="../ink/ink2231.xml"/><Relationship Id="rId43" Type="http://schemas.openxmlformats.org/officeDocument/2006/relationships/customXml" Target="../ink/ink2112.xml"/><Relationship Id="rId139" Type="http://schemas.openxmlformats.org/officeDocument/2006/relationships/image" Target="../media/image1954.png"/><Relationship Id="rId290" Type="http://schemas.openxmlformats.org/officeDocument/2006/relationships/image" Target="../media/image2028.png"/><Relationship Id="rId304" Type="http://schemas.openxmlformats.org/officeDocument/2006/relationships/image" Target="../media/image2035.png"/><Relationship Id="rId346" Type="http://schemas.openxmlformats.org/officeDocument/2006/relationships/image" Target="../media/image2056.png"/><Relationship Id="rId85" Type="http://schemas.openxmlformats.org/officeDocument/2006/relationships/customXml" Target="../ink/ink2133.xml"/><Relationship Id="rId150" Type="http://schemas.openxmlformats.org/officeDocument/2006/relationships/customXml" Target="../ink/ink2166.xml"/><Relationship Id="rId192" Type="http://schemas.openxmlformats.org/officeDocument/2006/relationships/customXml" Target="../ink/ink2187.xml"/><Relationship Id="rId206" Type="http://schemas.openxmlformats.org/officeDocument/2006/relationships/customXml" Target="../ink/ink2194.xml"/><Relationship Id="rId248" Type="http://schemas.openxmlformats.org/officeDocument/2006/relationships/image" Target="../media/image2008.png"/><Relationship Id="rId12" Type="http://schemas.openxmlformats.org/officeDocument/2006/relationships/image" Target="../media/image1891.png"/><Relationship Id="rId108" Type="http://schemas.openxmlformats.org/officeDocument/2006/relationships/customXml" Target="../ink/ink2145.xml"/><Relationship Id="rId315" Type="http://schemas.openxmlformats.org/officeDocument/2006/relationships/customXml" Target="../ink/ink2249.xml"/><Relationship Id="rId357" Type="http://schemas.openxmlformats.org/officeDocument/2006/relationships/customXml" Target="../ink/ink2270.xml"/><Relationship Id="rId54" Type="http://schemas.openxmlformats.org/officeDocument/2006/relationships/image" Target="../media/image1912.png"/><Relationship Id="rId96" Type="http://schemas.openxmlformats.org/officeDocument/2006/relationships/customXml" Target="../ink/ink2139.xml"/><Relationship Id="rId161" Type="http://schemas.openxmlformats.org/officeDocument/2006/relationships/image" Target="../media/image1965.png"/><Relationship Id="rId217" Type="http://schemas.openxmlformats.org/officeDocument/2006/relationships/image" Target="../media/image1993.png"/><Relationship Id="rId259" Type="http://schemas.openxmlformats.org/officeDocument/2006/relationships/customXml" Target="../ink/ink2221.xml"/><Relationship Id="rId23" Type="http://schemas.openxmlformats.org/officeDocument/2006/relationships/customXml" Target="../ink/ink2102.xml"/><Relationship Id="rId119" Type="http://schemas.openxmlformats.org/officeDocument/2006/relationships/image" Target="../media/image1944.png"/><Relationship Id="rId270" Type="http://schemas.openxmlformats.org/officeDocument/2006/relationships/image" Target="../media/image2018.png"/><Relationship Id="rId326" Type="http://schemas.openxmlformats.org/officeDocument/2006/relationships/image" Target="../media/image2046.png"/><Relationship Id="rId65" Type="http://schemas.openxmlformats.org/officeDocument/2006/relationships/customXml" Target="../ink/ink2123.xml"/><Relationship Id="rId130" Type="http://schemas.openxmlformats.org/officeDocument/2006/relationships/customXml" Target="../ink/ink2156.xml"/><Relationship Id="rId172" Type="http://schemas.openxmlformats.org/officeDocument/2006/relationships/customXml" Target="../ink/ink2177.xml"/><Relationship Id="rId228" Type="http://schemas.openxmlformats.org/officeDocument/2006/relationships/image" Target="../media/image1998.png"/><Relationship Id="rId281" Type="http://schemas.openxmlformats.org/officeDocument/2006/relationships/customXml" Target="../ink/ink2232.xml"/><Relationship Id="rId337" Type="http://schemas.openxmlformats.org/officeDocument/2006/relationships/customXml" Target="../ink/ink2260.xml"/><Relationship Id="rId34" Type="http://schemas.openxmlformats.org/officeDocument/2006/relationships/image" Target="../media/image1902.png"/><Relationship Id="rId76" Type="http://schemas.openxmlformats.org/officeDocument/2006/relationships/image" Target="../media/image1923.png"/><Relationship Id="rId141" Type="http://schemas.openxmlformats.org/officeDocument/2006/relationships/image" Target="../media/image1955.png"/><Relationship Id="rId7" Type="http://schemas.openxmlformats.org/officeDocument/2006/relationships/customXml" Target="../ink/ink2094.xml"/><Relationship Id="rId183" Type="http://schemas.openxmlformats.org/officeDocument/2006/relationships/image" Target="../media/image1976.png"/><Relationship Id="rId239" Type="http://schemas.openxmlformats.org/officeDocument/2006/relationships/customXml" Target="../ink/ink2211.xml"/><Relationship Id="rId250" Type="http://schemas.openxmlformats.org/officeDocument/2006/relationships/image" Target="../media/image1795.png"/><Relationship Id="rId292" Type="http://schemas.openxmlformats.org/officeDocument/2006/relationships/image" Target="../media/image2029.png"/><Relationship Id="rId306" Type="http://schemas.openxmlformats.org/officeDocument/2006/relationships/image" Target="../media/image2036.png"/><Relationship Id="rId45" Type="http://schemas.openxmlformats.org/officeDocument/2006/relationships/customXml" Target="../ink/ink2113.xml"/><Relationship Id="rId87" Type="http://schemas.openxmlformats.org/officeDocument/2006/relationships/customXml" Target="../ink/ink2134.xml"/><Relationship Id="rId110" Type="http://schemas.openxmlformats.org/officeDocument/2006/relationships/customXml" Target="../ink/ink2146.xml"/><Relationship Id="rId348" Type="http://schemas.openxmlformats.org/officeDocument/2006/relationships/image" Target="../media/image2057.png"/><Relationship Id="rId152" Type="http://schemas.openxmlformats.org/officeDocument/2006/relationships/customXml" Target="../ink/ink2167.xml"/><Relationship Id="rId194" Type="http://schemas.openxmlformats.org/officeDocument/2006/relationships/customXml" Target="../ink/ink2188.xml"/><Relationship Id="rId208" Type="http://schemas.openxmlformats.org/officeDocument/2006/relationships/customXml" Target="../ink/ink2195.xml"/><Relationship Id="rId261" Type="http://schemas.openxmlformats.org/officeDocument/2006/relationships/customXml" Target="../ink/ink2222.xml"/><Relationship Id="rId14" Type="http://schemas.openxmlformats.org/officeDocument/2006/relationships/image" Target="../media/image1892.png"/><Relationship Id="rId56" Type="http://schemas.openxmlformats.org/officeDocument/2006/relationships/image" Target="../media/image1913.png"/><Relationship Id="rId317" Type="http://schemas.openxmlformats.org/officeDocument/2006/relationships/customXml" Target="../ink/ink2250.xml"/><Relationship Id="rId98" Type="http://schemas.openxmlformats.org/officeDocument/2006/relationships/customXml" Target="../ink/ink2140.xml"/><Relationship Id="rId121" Type="http://schemas.openxmlformats.org/officeDocument/2006/relationships/image" Target="../media/image1945.png"/><Relationship Id="rId163" Type="http://schemas.openxmlformats.org/officeDocument/2006/relationships/image" Target="../media/image1966.png"/><Relationship Id="rId219" Type="http://schemas.openxmlformats.org/officeDocument/2006/relationships/image" Target="../media/image1994.png"/><Relationship Id="rId230" Type="http://schemas.openxmlformats.org/officeDocument/2006/relationships/image" Target="../media/image1999.png"/><Relationship Id="rId25" Type="http://schemas.openxmlformats.org/officeDocument/2006/relationships/customXml" Target="../ink/ink2103.xml"/><Relationship Id="rId46" Type="http://schemas.openxmlformats.org/officeDocument/2006/relationships/image" Target="../media/image1908.png"/><Relationship Id="rId67" Type="http://schemas.openxmlformats.org/officeDocument/2006/relationships/customXml" Target="../ink/ink2124.xml"/><Relationship Id="rId272" Type="http://schemas.openxmlformats.org/officeDocument/2006/relationships/image" Target="../media/image2019.png"/><Relationship Id="rId293" Type="http://schemas.openxmlformats.org/officeDocument/2006/relationships/customXml" Target="../ink/ink2238.xml"/><Relationship Id="rId307" Type="http://schemas.openxmlformats.org/officeDocument/2006/relationships/customXml" Target="../ink/ink2245.xml"/><Relationship Id="rId328" Type="http://schemas.openxmlformats.org/officeDocument/2006/relationships/image" Target="../media/image2047.png"/><Relationship Id="rId349" Type="http://schemas.openxmlformats.org/officeDocument/2006/relationships/customXml" Target="../ink/ink2266.xml"/><Relationship Id="rId88" Type="http://schemas.openxmlformats.org/officeDocument/2006/relationships/image" Target="../media/image1929.png"/><Relationship Id="rId111" Type="http://schemas.openxmlformats.org/officeDocument/2006/relationships/image" Target="../media/image1940.png"/><Relationship Id="rId132" Type="http://schemas.openxmlformats.org/officeDocument/2006/relationships/customXml" Target="../ink/ink2157.xml"/><Relationship Id="rId153" Type="http://schemas.openxmlformats.org/officeDocument/2006/relationships/image" Target="../media/image1961.png"/><Relationship Id="rId174" Type="http://schemas.openxmlformats.org/officeDocument/2006/relationships/customXml" Target="../ink/ink2178.xml"/><Relationship Id="rId195" Type="http://schemas.openxmlformats.org/officeDocument/2006/relationships/image" Target="../media/image1982.png"/><Relationship Id="rId209" Type="http://schemas.openxmlformats.org/officeDocument/2006/relationships/image" Target="../media/image1989.png"/><Relationship Id="rId220" Type="http://schemas.openxmlformats.org/officeDocument/2006/relationships/customXml" Target="../ink/ink2201.xml"/><Relationship Id="rId241" Type="http://schemas.openxmlformats.org/officeDocument/2006/relationships/customXml" Target="../ink/ink2212.xml"/><Relationship Id="rId15" Type="http://schemas.openxmlformats.org/officeDocument/2006/relationships/customXml" Target="../ink/ink2098.xml"/><Relationship Id="rId36" Type="http://schemas.openxmlformats.org/officeDocument/2006/relationships/image" Target="../media/image1903.png"/><Relationship Id="rId57" Type="http://schemas.openxmlformats.org/officeDocument/2006/relationships/customXml" Target="../ink/ink2119.xml"/><Relationship Id="rId262" Type="http://schemas.openxmlformats.org/officeDocument/2006/relationships/image" Target="../media/image2014.png"/><Relationship Id="rId283" Type="http://schemas.openxmlformats.org/officeDocument/2006/relationships/customXml" Target="../ink/ink2233.xml"/><Relationship Id="rId318" Type="http://schemas.openxmlformats.org/officeDocument/2006/relationships/image" Target="../media/image2042.png"/><Relationship Id="rId339" Type="http://schemas.openxmlformats.org/officeDocument/2006/relationships/customXml" Target="../ink/ink2261.xml"/><Relationship Id="rId78" Type="http://schemas.openxmlformats.org/officeDocument/2006/relationships/image" Target="../media/image1924.png"/><Relationship Id="rId99" Type="http://schemas.openxmlformats.org/officeDocument/2006/relationships/image" Target="../media/image1934.png"/><Relationship Id="rId101" Type="http://schemas.openxmlformats.org/officeDocument/2006/relationships/image" Target="../media/image1935.png"/><Relationship Id="rId122" Type="http://schemas.openxmlformats.org/officeDocument/2006/relationships/customXml" Target="../ink/ink2152.xml"/><Relationship Id="rId143" Type="http://schemas.openxmlformats.org/officeDocument/2006/relationships/image" Target="../media/image1956.png"/><Relationship Id="rId164" Type="http://schemas.openxmlformats.org/officeDocument/2006/relationships/customXml" Target="../ink/ink2173.xml"/><Relationship Id="rId185" Type="http://schemas.openxmlformats.org/officeDocument/2006/relationships/image" Target="../media/image1977.png"/><Relationship Id="rId350" Type="http://schemas.openxmlformats.org/officeDocument/2006/relationships/image" Target="../media/image2058.png"/><Relationship Id="rId9" Type="http://schemas.openxmlformats.org/officeDocument/2006/relationships/customXml" Target="../ink/ink2095.xml"/><Relationship Id="rId210" Type="http://schemas.openxmlformats.org/officeDocument/2006/relationships/customXml" Target="../ink/ink2196.xml"/><Relationship Id="rId26" Type="http://schemas.openxmlformats.org/officeDocument/2006/relationships/image" Target="../media/image1898.png"/><Relationship Id="rId231" Type="http://schemas.openxmlformats.org/officeDocument/2006/relationships/customXml" Target="../ink/ink2207.xml"/><Relationship Id="rId252" Type="http://schemas.openxmlformats.org/officeDocument/2006/relationships/image" Target="../media/image2009.png"/><Relationship Id="rId273" Type="http://schemas.openxmlformats.org/officeDocument/2006/relationships/customXml" Target="../ink/ink2228.xml"/><Relationship Id="rId294" Type="http://schemas.openxmlformats.org/officeDocument/2006/relationships/image" Target="../media/image2030.png"/><Relationship Id="rId308" Type="http://schemas.openxmlformats.org/officeDocument/2006/relationships/image" Target="../media/image2037.png"/><Relationship Id="rId329" Type="http://schemas.openxmlformats.org/officeDocument/2006/relationships/customXml" Target="../ink/ink2256.xml"/><Relationship Id="rId47" Type="http://schemas.openxmlformats.org/officeDocument/2006/relationships/customXml" Target="../ink/ink2114.xml"/><Relationship Id="rId68" Type="http://schemas.openxmlformats.org/officeDocument/2006/relationships/image" Target="../media/image1919.png"/><Relationship Id="rId89" Type="http://schemas.openxmlformats.org/officeDocument/2006/relationships/customXml" Target="../ink/ink2135.xml"/><Relationship Id="rId112" Type="http://schemas.openxmlformats.org/officeDocument/2006/relationships/customXml" Target="../ink/ink2147.xml"/><Relationship Id="rId133" Type="http://schemas.openxmlformats.org/officeDocument/2006/relationships/image" Target="../media/image1951.png"/><Relationship Id="rId154" Type="http://schemas.openxmlformats.org/officeDocument/2006/relationships/customXml" Target="../ink/ink2168.xml"/><Relationship Id="rId175" Type="http://schemas.openxmlformats.org/officeDocument/2006/relationships/image" Target="../media/image1972.png"/><Relationship Id="rId340" Type="http://schemas.openxmlformats.org/officeDocument/2006/relationships/image" Target="../media/image2053.png"/><Relationship Id="rId196" Type="http://schemas.openxmlformats.org/officeDocument/2006/relationships/customXml" Target="../ink/ink2189.xml"/><Relationship Id="rId200" Type="http://schemas.openxmlformats.org/officeDocument/2006/relationships/customXml" Target="../ink/ink2191.xml"/><Relationship Id="rId16" Type="http://schemas.openxmlformats.org/officeDocument/2006/relationships/image" Target="../media/image1893.png"/><Relationship Id="rId221" Type="http://schemas.openxmlformats.org/officeDocument/2006/relationships/image" Target="../media/image1995.png"/><Relationship Id="rId242" Type="http://schemas.openxmlformats.org/officeDocument/2006/relationships/image" Target="../media/image2005.png"/><Relationship Id="rId263" Type="http://schemas.openxmlformats.org/officeDocument/2006/relationships/customXml" Target="../ink/ink2223.xml"/><Relationship Id="rId284" Type="http://schemas.openxmlformats.org/officeDocument/2006/relationships/image" Target="../media/image2025.png"/><Relationship Id="rId319" Type="http://schemas.openxmlformats.org/officeDocument/2006/relationships/customXml" Target="../ink/ink2251.xml"/><Relationship Id="rId37" Type="http://schemas.openxmlformats.org/officeDocument/2006/relationships/customXml" Target="../ink/ink2109.xml"/><Relationship Id="rId58" Type="http://schemas.openxmlformats.org/officeDocument/2006/relationships/image" Target="../media/image1914.png"/><Relationship Id="rId79" Type="http://schemas.openxmlformats.org/officeDocument/2006/relationships/customXml" Target="../ink/ink2130.xml"/><Relationship Id="rId102" Type="http://schemas.openxmlformats.org/officeDocument/2006/relationships/customXml" Target="../ink/ink2142.xml"/><Relationship Id="rId123" Type="http://schemas.openxmlformats.org/officeDocument/2006/relationships/image" Target="../media/image1946.png"/><Relationship Id="rId144" Type="http://schemas.openxmlformats.org/officeDocument/2006/relationships/customXml" Target="../ink/ink2163.xml"/><Relationship Id="rId330" Type="http://schemas.openxmlformats.org/officeDocument/2006/relationships/image" Target="../media/image2048.png"/><Relationship Id="rId90" Type="http://schemas.openxmlformats.org/officeDocument/2006/relationships/image" Target="../media/image1930.png"/><Relationship Id="rId165" Type="http://schemas.openxmlformats.org/officeDocument/2006/relationships/image" Target="../media/image1967.png"/><Relationship Id="rId186" Type="http://schemas.openxmlformats.org/officeDocument/2006/relationships/customXml" Target="../ink/ink2184.xml"/><Relationship Id="rId351" Type="http://schemas.openxmlformats.org/officeDocument/2006/relationships/customXml" Target="../ink/ink2267.xml"/><Relationship Id="rId211" Type="http://schemas.openxmlformats.org/officeDocument/2006/relationships/image" Target="../media/image1990.png"/><Relationship Id="rId232" Type="http://schemas.openxmlformats.org/officeDocument/2006/relationships/image" Target="../media/image2000.png"/><Relationship Id="rId253" Type="http://schemas.openxmlformats.org/officeDocument/2006/relationships/customXml" Target="../ink/ink2218.xml"/><Relationship Id="rId274" Type="http://schemas.openxmlformats.org/officeDocument/2006/relationships/image" Target="../media/image2020.png"/><Relationship Id="rId295" Type="http://schemas.openxmlformats.org/officeDocument/2006/relationships/customXml" Target="../ink/ink2239.xml"/><Relationship Id="rId309" Type="http://schemas.openxmlformats.org/officeDocument/2006/relationships/customXml" Target="../ink/ink2246.xml"/><Relationship Id="rId27" Type="http://schemas.openxmlformats.org/officeDocument/2006/relationships/customXml" Target="../ink/ink2104.xml"/><Relationship Id="rId48" Type="http://schemas.openxmlformats.org/officeDocument/2006/relationships/image" Target="../media/image1909.png"/><Relationship Id="rId69" Type="http://schemas.openxmlformats.org/officeDocument/2006/relationships/customXml" Target="../ink/ink2125.xml"/><Relationship Id="rId113" Type="http://schemas.openxmlformats.org/officeDocument/2006/relationships/image" Target="../media/image1941.png"/><Relationship Id="rId134" Type="http://schemas.openxmlformats.org/officeDocument/2006/relationships/customXml" Target="../ink/ink2158.xml"/><Relationship Id="rId320" Type="http://schemas.openxmlformats.org/officeDocument/2006/relationships/image" Target="../media/image2043.png"/><Relationship Id="rId80" Type="http://schemas.openxmlformats.org/officeDocument/2006/relationships/image" Target="../media/image1925.png"/><Relationship Id="rId155" Type="http://schemas.openxmlformats.org/officeDocument/2006/relationships/image" Target="../media/image1962.png"/><Relationship Id="rId176" Type="http://schemas.openxmlformats.org/officeDocument/2006/relationships/customXml" Target="../ink/ink2179.xml"/><Relationship Id="rId197" Type="http://schemas.openxmlformats.org/officeDocument/2006/relationships/image" Target="../media/image1983.png"/><Relationship Id="rId341" Type="http://schemas.openxmlformats.org/officeDocument/2006/relationships/customXml" Target="../ink/ink2262.xml"/><Relationship Id="rId201" Type="http://schemas.openxmlformats.org/officeDocument/2006/relationships/image" Target="../media/image1985.png"/><Relationship Id="rId222" Type="http://schemas.openxmlformats.org/officeDocument/2006/relationships/customXml" Target="../ink/ink2202.xml"/><Relationship Id="rId243" Type="http://schemas.openxmlformats.org/officeDocument/2006/relationships/customXml" Target="../ink/ink2213.xml"/><Relationship Id="rId264" Type="http://schemas.openxmlformats.org/officeDocument/2006/relationships/image" Target="../media/image2015.png"/><Relationship Id="rId285" Type="http://schemas.openxmlformats.org/officeDocument/2006/relationships/customXml" Target="../ink/ink2234.xml"/><Relationship Id="rId17" Type="http://schemas.openxmlformats.org/officeDocument/2006/relationships/customXml" Target="../ink/ink2099.xml"/><Relationship Id="rId38" Type="http://schemas.openxmlformats.org/officeDocument/2006/relationships/image" Target="../media/image1904.png"/><Relationship Id="rId59" Type="http://schemas.openxmlformats.org/officeDocument/2006/relationships/customXml" Target="../ink/ink2120.xml"/><Relationship Id="rId103" Type="http://schemas.openxmlformats.org/officeDocument/2006/relationships/image" Target="../media/image1936.png"/><Relationship Id="rId124" Type="http://schemas.openxmlformats.org/officeDocument/2006/relationships/customXml" Target="../ink/ink2153.xml"/><Relationship Id="rId310" Type="http://schemas.openxmlformats.org/officeDocument/2006/relationships/image" Target="../media/image2038.png"/><Relationship Id="rId70" Type="http://schemas.openxmlformats.org/officeDocument/2006/relationships/image" Target="../media/image1920.png"/><Relationship Id="rId91" Type="http://schemas.openxmlformats.org/officeDocument/2006/relationships/customXml" Target="../ink/ink2136.xml"/><Relationship Id="rId145" Type="http://schemas.openxmlformats.org/officeDocument/2006/relationships/image" Target="../media/image1957.png"/><Relationship Id="rId166" Type="http://schemas.openxmlformats.org/officeDocument/2006/relationships/customXml" Target="../ink/ink2174.xml"/><Relationship Id="rId187" Type="http://schemas.openxmlformats.org/officeDocument/2006/relationships/image" Target="../media/image1978.png"/><Relationship Id="rId331" Type="http://schemas.openxmlformats.org/officeDocument/2006/relationships/customXml" Target="../ink/ink2257.xml"/><Relationship Id="rId352" Type="http://schemas.openxmlformats.org/officeDocument/2006/relationships/image" Target="../media/image205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97.xml"/><Relationship Id="rId233" Type="http://schemas.openxmlformats.org/officeDocument/2006/relationships/customXml" Target="../ink/ink2208.xml"/><Relationship Id="rId254" Type="http://schemas.openxmlformats.org/officeDocument/2006/relationships/image" Target="../media/image2010.png"/><Relationship Id="rId28" Type="http://schemas.openxmlformats.org/officeDocument/2006/relationships/image" Target="../media/image1899.png"/><Relationship Id="rId49" Type="http://schemas.openxmlformats.org/officeDocument/2006/relationships/customXml" Target="../ink/ink2115.xml"/><Relationship Id="rId114" Type="http://schemas.openxmlformats.org/officeDocument/2006/relationships/customXml" Target="../ink/ink2148.xml"/><Relationship Id="rId275" Type="http://schemas.openxmlformats.org/officeDocument/2006/relationships/customXml" Target="../ink/ink2229.xml"/><Relationship Id="rId296" Type="http://schemas.openxmlformats.org/officeDocument/2006/relationships/image" Target="../media/image2031.png"/><Relationship Id="rId300" Type="http://schemas.openxmlformats.org/officeDocument/2006/relationships/image" Target="../media/image2033.png"/><Relationship Id="rId60" Type="http://schemas.openxmlformats.org/officeDocument/2006/relationships/image" Target="../media/image1915.png"/><Relationship Id="rId81" Type="http://schemas.openxmlformats.org/officeDocument/2006/relationships/customXml" Target="../ink/ink2131.xml"/><Relationship Id="rId135" Type="http://schemas.openxmlformats.org/officeDocument/2006/relationships/image" Target="../media/image1952.png"/><Relationship Id="rId156" Type="http://schemas.openxmlformats.org/officeDocument/2006/relationships/customXml" Target="../ink/ink2169.xml"/><Relationship Id="rId177" Type="http://schemas.openxmlformats.org/officeDocument/2006/relationships/image" Target="../media/image1973.png"/><Relationship Id="rId198" Type="http://schemas.openxmlformats.org/officeDocument/2006/relationships/customXml" Target="../ink/ink2190.xml"/><Relationship Id="rId321" Type="http://schemas.openxmlformats.org/officeDocument/2006/relationships/customXml" Target="../ink/ink2252.xml"/><Relationship Id="rId342" Type="http://schemas.openxmlformats.org/officeDocument/2006/relationships/image" Target="../media/image2054.png"/><Relationship Id="rId202" Type="http://schemas.openxmlformats.org/officeDocument/2006/relationships/customXml" Target="../ink/ink2192.xml"/><Relationship Id="rId223" Type="http://schemas.openxmlformats.org/officeDocument/2006/relationships/image" Target="../media/image1996.png"/><Relationship Id="rId244" Type="http://schemas.openxmlformats.org/officeDocument/2006/relationships/image" Target="../media/image2006.png"/><Relationship Id="rId18" Type="http://schemas.openxmlformats.org/officeDocument/2006/relationships/image" Target="../media/image1894.png"/><Relationship Id="rId39" Type="http://schemas.openxmlformats.org/officeDocument/2006/relationships/customXml" Target="../ink/ink2110.xml"/><Relationship Id="rId265" Type="http://schemas.openxmlformats.org/officeDocument/2006/relationships/customXml" Target="../ink/ink2224.xml"/><Relationship Id="rId286" Type="http://schemas.openxmlformats.org/officeDocument/2006/relationships/image" Target="../media/image2026.png"/><Relationship Id="rId50" Type="http://schemas.openxmlformats.org/officeDocument/2006/relationships/image" Target="../media/image1910.png"/><Relationship Id="rId104" Type="http://schemas.openxmlformats.org/officeDocument/2006/relationships/customXml" Target="../ink/ink2143.xml"/><Relationship Id="rId125" Type="http://schemas.openxmlformats.org/officeDocument/2006/relationships/image" Target="../media/image1947.png"/><Relationship Id="rId146" Type="http://schemas.openxmlformats.org/officeDocument/2006/relationships/customXml" Target="../ink/ink2164.xml"/><Relationship Id="rId167" Type="http://schemas.openxmlformats.org/officeDocument/2006/relationships/image" Target="../media/image1968.png"/><Relationship Id="rId188" Type="http://schemas.openxmlformats.org/officeDocument/2006/relationships/customXml" Target="../ink/ink2185.xml"/><Relationship Id="rId311" Type="http://schemas.openxmlformats.org/officeDocument/2006/relationships/customXml" Target="../ink/ink2247.xml"/><Relationship Id="rId332" Type="http://schemas.openxmlformats.org/officeDocument/2006/relationships/image" Target="../media/image2049.png"/><Relationship Id="rId353" Type="http://schemas.openxmlformats.org/officeDocument/2006/relationships/customXml" Target="../ink/ink2268.xml"/><Relationship Id="rId71" Type="http://schemas.openxmlformats.org/officeDocument/2006/relationships/customXml" Target="../ink/ink2126.xml"/><Relationship Id="rId92" Type="http://schemas.openxmlformats.org/officeDocument/2006/relationships/image" Target="../media/image1931.png"/><Relationship Id="rId213" Type="http://schemas.openxmlformats.org/officeDocument/2006/relationships/image" Target="../media/image1991.png"/><Relationship Id="rId234" Type="http://schemas.openxmlformats.org/officeDocument/2006/relationships/image" Target="../media/image2001.png"/><Relationship Id="rId2" Type="http://schemas.openxmlformats.org/officeDocument/2006/relationships/image" Target="../media/image1.emf"/><Relationship Id="rId29" Type="http://schemas.openxmlformats.org/officeDocument/2006/relationships/customXml" Target="../ink/ink2105.xml"/><Relationship Id="rId255" Type="http://schemas.openxmlformats.org/officeDocument/2006/relationships/customXml" Target="../ink/ink2219.xml"/><Relationship Id="rId276" Type="http://schemas.openxmlformats.org/officeDocument/2006/relationships/image" Target="../media/image2021.png"/><Relationship Id="rId297" Type="http://schemas.openxmlformats.org/officeDocument/2006/relationships/customXml" Target="../ink/ink2240.xml"/><Relationship Id="rId40" Type="http://schemas.openxmlformats.org/officeDocument/2006/relationships/image" Target="../media/image1905.png"/><Relationship Id="rId115" Type="http://schemas.openxmlformats.org/officeDocument/2006/relationships/image" Target="../media/image1942.png"/><Relationship Id="rId136" Type="http://schemas.openxmlformats.org/officeDocument/2006/relationships/customXml" Target="../ink/ink2159.xml"/><Relationship Id="rId157" Type="http://schemas.openxmlformats.org/officeDocument/2006/relationships/image" Target="../media/image1963.png"/><Relationship Id="rId178" Type="http://schemas.openxmlformats.org/officeDocument/2006/relationships/customXml" Target="../ink/ink2180.xml"/><Relationship Id="rId301" Type="http://schemas.openxmlformats.org/officeDocument/2006/relationships/customXml" Target="../ink/ink2242.xml"/><Relationship Id="rId322" Type="http://schemas.openxmlformats.org/officeDocument/2006/relationships/image" Target="../media/image2044.png"/><Relationship Id="rId343" Type="http://schemas.openxmlformats.org/officeDocument/2006/relationships/customXml" Target="../ink/ink2263.xml"/><Relationship Id="rId61" Type="http://schemas.openxmlformats.org/officeDocument/2006/relationships/customXml" Target="../ink/ink2121.xml"/><Relationship Id="rId82" Type="http://schemas.openxmlformats.org/officeDocument/2006/relationships/image" Target="../media/image1926.png"/><Relationship Id="rId199" Type="http://schemas.openxmlformats.org/officeDocument/2006/relationships/image" Target="../media/image1984.png"/><Relationship Id="rId203" Type="http://schemas.openxmlformats.org/officeDocument/2006/relationships/image" Target="../media/image1986.png"/><Relationship Id="rId19" Type="http://schemas.openxmlformats.org/officeDocument/2006/relationships/customXml" Target="../ink/ink2100.xml"/><Relationship Id="rId224" Type="http://schemas.openxmlformats.org/officeDocument/2006/relationships/customXml" Target="../ink/ink2203.xml"/><Relationship Id="rId245" Type="http://schemas.openxmlformats.org/officeDocument/2006/relationships/customXml" Target="../ink/ink2214.xml"/><Relationship Id="rId266" Type="http://schemas.openxmlformats.org/officeDocument/2006/relationships/image" Target="../media/image2016.png"/><Relationship Id="rId287" Type="http://schemas.openxmlformats.org/officeDocument/2006/relationships/customXml" Target="../ink/ink2235.xml"/><Relationship Id="rId30" Type="http://schemas.openxmlformats.org/officeDocument/2006/relationships/image" Target="../media/image1900.png"/><Relationship Id="rId105" Type="http://schemas.openxmlformats.org/officeDocument/2006/relationships/image" Target="../media/image1937.png"/><Relationship Id="rId126" Type="http://schemas.openxmlformats.org/officeDocument/2006/relationships/customXml" Target="../ink/ink2154.xml"/><Relationship Id="rId147" Type="http://schemas.openxmlformats.org/officeDocument/2006/relationships/image" Target="../media/image1958.png"/><Relationship Id="rId168" Type="http://schemas.openxmlformats.org/officeDocument/2006/relationships/customXml" Target="../ink/ink2175.xml"/><Relationship Id="rId312" Type="http://schemas.openxmlformats.org/officeDocument/2006/relationships/image" Target="../media/image2039.png"/><Relationship Id="rId333" Type="http://schemas.openxmlformats.org/officeDocument/2006/relationships/customXml" Target="../ink/ink2258.xml"/><Relationship Id="rId354" Type="http://schemas.openxmlformats.org/officeDocument/2006/relationships/image" Target="../media/image2060.png"/><Relationship Id="rId51" Type="http://schemas.openxmlformats.org/officeDocument/2006/relationships/customXml" Target="../ink/ink2116.xml"/><Relationship Id="rId72" Type="http://schemas.openxmlformats.org/officeDocument/2006/relationships/image" Target="../media/image1921.png"/><Relationship Id="rId93" Type="http://schemas.openxmlformats.org/officeDocument/2006/relationships/customXml" Target="../ink/ink2137.xml"/><Relationship Id="rId189" Type="http://schemas.openxmlformats.org/officeDocument/2006/relationships/image" Target="../media/image1979.png"/><Relationship Id="rId3" Type="http://schemas.openxmlformats.org/officeDocument/2006/relationships/customXml" Target="../ink/ink2092.xml"/><Relationship Id="rId214" Type="http://schemas.openxmlformats.org/officeDocument/2006/relationships/customXml" Target="../ink/ink2198.xml"/><Relationship Id="rId235" Type="http://schemas.openxmlformats.org/officeDocument/2006/relationships/customXml" Target="../ink/ink2209.xml"/><Relationship Id="rId256" Type="http://schemas.openxmlformats.org/officeDocument/2006/relationships/image" Target="../media/image2011.png"/><Relationship Id="rId277" Type="http://schemas.openxmlformats.org/officeDocument/2006/relationships/customXml" Target="../ink/ink2230.xml"/><Relationship Id="rId298" Type="http://schemas.openxmlformats.org/officeDocument/2006/relationships/image" Target="../media/image2032.png"/><Relationship Id="rId116" Type="http://schemas.openxmlformats.org/officeDocument/2006/relationships/customXml" Target="../ink/ink2149.xml"/><Relationship Id="rId137" Type="http://schemas.openxmlformats.org/officeDocument/2006/relationships/image" Target="../media/image1953.png"/><Relationship Id="rId158" Type="http://schemas.openxmlformats.org/officeDocument/2006/relationships/customXml" Target="../ink/ink2170.xml"/><Relationship Id="rId302" Type="http://schemas.openxmlformats.org/officeDocument/2006/relationships/image" Target="../media/image2034.png"/><Relationship Id="rId323" Type="http://schemas.openxmlformats.org/officeDocument/2006/relationships/customXml" Target="../ink/ink2253.xml"/><Relationship Id="rId344" Type="http://schemas.openxmlformats.org/officeDocument/2006/relationships/image" Target="../media/image2055.png"/><Relationship Id="rId20" Type="http://schemas.openxmlformats.org/officeDocument/2006/relationships/image" Target="../media/image1895.png"/><Relationship Id="rId41" Type="http://schemas.openxmlformats.org/officeDocument/2006/relationships/customXml" Target="../ink/ink2111.xml"/><Relationship Id="rId62" Type="http://schemas.openxmlformats.org/officeDocument/2006/relationships/image" Target="../media/image1916.png"/><Relationship Id="rId83" Type="http://schemas.openxmlformats.org/officeDocument/2006/relationships/customXml" Target="../ink/ink2132.xml"/><Relationship Id="rId179" Type="http://schemas.openxmlformats.org/officeDocument/2006/relationships/image" Target="../media/image1974.png"/><Relationship Id="rId190" Type="http://schemas.openxmlformats.org/officeDocument/2006/relationships/customXml" Target="../ink/ink2186.xml"/><Relationship Id="rId204" Type="http://schemas.openxmlformats.org/officeDocument/2006/relationships/customXml" Target="../ink/ink2193.xml"/><Relationship Id="rId225" Type="http://schemas.openxmlformats.org/officeDocument/2006/relationships/image" Target="../media/image1997.png"/><Relationship Id="rId246" Type="http://schemas.openxmlformats.org/officeDocument/2006/relationships/image" Target="../media/image2007.png"/><Relationship Id="rId267" Type="http://schemas.openxmlformats.org/officeDocument/2006/relationships/customXml" Target="../ink/ink2225.xml"/><Relationship Id="rId288" Type="http://schemas.openxmlformats.org/officeDocument/2006/relationships/image" Target="../media/image2027.png"/><Relationship Id="rId106" Type="http://schemas.openxmlformats.org/officeDocument/2006/relationships/customXml" Target="../ink/ink2144.xml"/><Relationship Id="rId127" Type="http://schemas.openxmlformats.org/officeDocument/2006/relationships/image" Target="../media/image1948.png"/><Relationship Id="rId313" Type="http://schemas.openxmlformats.org/officeDocument/2006/relationships/customXml" Target="../ink/ink2248.xml"/><Relationship Id="rId10" Type="http://schemas.openxmlformats.org/officeDocument/2006/relationships/image" Target="../media/image1890.png"/><Relationship Id="rId31" Type="http://schemas.openxmlformats.org/officeDocument/2006/relationships/customXml" Target="../ink/ink2106.xml"/><Relationship Id="rId52" Type="http://schemas.openxmlformats.org/officeDocument/2006/relationships/image" Target="../media/image1911.png"/><Relationship Id="rId73" Type="http://schemas.openxmlformats.org/officeDocument/2006/relationships/customXml" Target="../ink/ink2127.xml"/><Relationship Id="rId94" Type="http://schemas.openxmlformats.org/officeDocument/2006/relationships/customXml" Target="../ink/ink2138.xml"/><Relationship Id="rId148" Type="http://schemas.openxmlformats.org/officeDocument/2006/relationships/customXml" Target="../ink/ink2165.xml"/><Relationship Id="rId169" Type="http://schemas.openxmlformats.org/officeDocument/2006/relationships/image" Target="../media/image1969.png"/><Relationship Id="rId334" Type="http://schemas.openxmlformats.org/officeDocument/2006/relationships/image" Target="../media/image2050.png"/><Relationship Id="rId355" Type="http://schemas.openxmlformats.org/officeDocument/2006/relationships/customXml" Target="../ink/ink2269.xml"/><Relationship Id="rId4" Type="http://schemas.openxmlformats.org/officeDocument/2006/relationships/image" Target="../media/image1887.png"/><Relationship Id="rId180" Type="http://schemas.openxmlformats.org/officeDocument/2006/relationships/customXml" Target="../ink/ink2181.xml"/><Relationship Id="rId215" Type="http://schemas.openxmlformats.org/officeDocument/2006/relationships/image" Target="../media/image1992.png"/><Relationship Id="rId236" Type="http://schemas.openxmlformats.org/officeDocument/2006/relationships/image" Target="../media/image2002.png"/><Relationship Id="rId257" Type="http://schemas.openxmlformats.org/officeDocument/2006/relationships/customXml" Target="../ink/ink2220.xml"/><Relationship Id="rId278" Type="http://schemas.openxmlformats.org/officeDocument/2006/relationships/image" Target="../media/image2022.png"/><Relationship Id="rId303" Type="http://schemas.openxmlformats.org/officeDocument/2006/relationships/customXml" Target="../ink/ink2243.xml"/><Relationship Id="rId42" Type="http://schemas.openxmlformats.org/officeDocument/2006/relationships/image" Target="../media/image1906.png"/><Relationship Id="rId84" Type="http://schemas.openxmlformats.org/officeDocument/2006/relationships/image" Target="../media/image1927.png"/><Relationship Id="rId138" Type="http://schemas.openxmlformats.org/officeDocument/2006/relationships/customXml" Target="../ink/ink2160.xml"/><Relationship Id="rId345" Type="http://schemas.openxmlformats.org/officeDocument/2006/relationships/customXml" Target="../ink/ink2264.xml"/><Relationship Id="rId191" Type="http://schemas.openxmlformats.org/officeDocument/2006/relationships/image" Target="../media/image1980.png"/><Relationship Id="rId205" Type="http://schemas.openxmlformats.org/officeDocument/2006/relationships/image" Target="../media/image1987.png"/><Relationship Id="rId247" Type="http://schemas.openxmlformats.org/officeDocument/2006/relationships/customXml" Target="../ink/ink2215.xml"/><Relationship Id="rId107" Type="http://schemas.openxmlformats.org/officeDocument/2006/relationships/image" Target="../media/image1938.png"/><Relationship Id="rId289" Type="http://schemas.openxmlformats.org/officeDocument/2006/relationships/customXml" Target="../ink/ink2236.xml"/><Relationship Id="rId11" Type="http://schemas.openxmlformats.org/officeDocument/2006/relationships/customXml" Target="../ink/ink2096.xml"/><Relationship Id="rId53" Type="http://schemas.openxmlformats.org/officeDocument/2006/relationships/customXml" Target="../ink/ink2117.xml"/><Relationship Id="rId149" Type="http://schemas.openxmlformats.org/officeDocument/2006/relationships/image" Target="../media/image1959.png"/><Relationship Id="rId314" Type="http://schemas.openxmlformats.org/officeDocument/2006/relationships/image" Target="../media/image2040.png"/><Relationship Id="rId356" Type="http://schemas.openxmlformats.org/officeDocument/2006/relationships/image" Target="../media/image2061.png"/><Relationship Id="rId95" Type="http://schemas.openxmlformats.org/officeDocument/2006/relationships/image" Target="../media/image1932.png"/><Relationship Id="rId160" Type="http://schemas.openxmlformats.org/officeDocument/2006/relationships/customXml" Target="../ink/ink2171.xml"/><Relationship Id="rId216" Type="http://schemas.openxmlformats.org/officeDocument/2006/relationships/customXml" Target="../ink/ink2199.xml"/><Relationship Id="rId258" Type="http://schemas.openxmlformats.org/officeDocument/2006/relationships/image" Target="../media/image2012.png"/><Relationship Id="rId22" Type="http://schemas.openxmlformats.org/officeDocument/2006/relationships/image" Target="../media/image1896.png"/><Relationship Id="rId64" Type="http://schemas.openxmlformats.org/officeDocument/2006/relationships/image" Target="../media/image1917.png"/><Relationship Id="rId118" Type="http://schemas.openxmlformats.org/officeDocument/2006/relationships/customXml" Target="../ink/ink2150.xml"/><Relationship Id="rId325" Type="http://schemas.openxmlformats.org/officeDocument/2006/relationships/customXml" Target="../ink/ink2254.xml"/><Relationship Id="rId171" Type="http://schemas.openxmlformats.org/officeDocument/2006/relationships/image" Target="../media/image1970.png"/><Relationship Id="rId227" Type="http://schemas.openxmlformats.org/officeDocument/2006/relationships/customXml" Target="../ink/ink2205.xml"/><Relationship Id="rId269" Type="http://schemas.openxmlformats.org/officeDocument/2006/relationships/customXml" Target="../ink/ink2226.xml"/><Relationship Id="rId33" Type="http://schemas.openxmlformats.org/officeDocument/2006/relationships/customXml" Target="../ink/ink2107.xml"/><Relationship Id="rId129" Type="http://schemas.openxmlformats.org/officeDocument/2006/relationships/image" Target="../media/image1949.png"/><Relationship Id="rId280" Type="http://schemas.openxmlformats.org/officeDocument/2006/relationships/image" Target="../media/image2023.png"/><Relationship Id="rId336" Type="http://schemas.openxmlformats.org/officeDocument/2006/relationships/image" Target="../media/image2051.png"/><Relationship Id="rId75" Type="http://schemas.openxmlformats.org/officeDocument/2006/relationships/customXml" Target="../ink/ink2128.xml"/><Relationship Id="rId140" Type="http://schemas.openxmlformats.org/officeDocument/2006/relationships/customXml" Target="../ink/ink2161.xml"/><Relationship Id="rId182" Type="http://schemas.openxmlformats.org/officeDocument/2006/relationships/customXml" Target="../ink/ink2182.xml"/><Relationship Id="rId6" Type="http://schemas.openxmlformats.org/officeDocument/2006/relationships/image" Target="../media/image1888.png"/><Relationship Id="rId238" Type="http://schemas.openxmlformats.org/officeDocument/2006/relationships/image" Target="../media/image2003.png"/><Relationship Id="rId291" Type="http://schemas.openxmlformats.org/officeDocument/2006/relationships/customXml" Target="../ink/ink2237.xml"/><Relationship Id="rId305" Type="http://schemas.openxmlformats.org/officeDocument/2006/relationships/customXml" Target="../ink/ink2244.xml"/><Relationship Id="rId347" Type="http://schemas.openxmlformats.org/officeDocument/2006/relationships/customXml" Target="../ink/ink2265.xml"/><Relationship Id="rId44" Type="http://schemas.openxmlformats.org/officeDocument/2006/relationships/image" Target="../media/image1907.png"/><Relationship Id="rId86" Type="http://schemas.openxmlformats.org/officeDocument/2006/relationships/image" Target="../media/image1928.png"/><Relationship Id="rId151" Type="http://schemas.openxmlformats.org/officeDocument/2006/relationships/image" Target="../media/image1960.png"/><Relationship Id="rId193" Type="http://schemas.openxmlformats.org/officeDocument/2006/relationships/image" Target="../media/image1981.png"/><Relationship Id="rId207" Type="http://schemas.openxmlformats.org/officeDocument/2006/relationships/image" Target="../media/image1988.png"/><Relationship Id="rId249" Type="http://schemas.openxmlformats.org/officeDocument/2006/relationships/customXml" Target="../ink/ink2216.xml"/><Relationship Id="rId13" Type="http://schemas.openxmlformats.org/officeDocument/2006/relationships/customXml" Target="../ink/ink2097.xml"/><Relationship Id="rId109" Type="http://schemas.openxmlformats.org/officeDocument/2006/relationships/image" Target="../media/image1939.png"/><Relationship Id="rId260" Type="http://schemas.openxmlformats.org/officeDocument/2006/relationships/image" Target="../media/image2013.png"/><Relationship Id="rId316" Type="http://schemas.openxmlformats.org/officeDocument/2006/relationships/image" Target="../media/image2041.png"/><Relationship Id="rId55" Type="http://schemas.openxmlformats.org/officeDocument/2006/relationships/customXml" Target="../ink/ink2118.xml"/><Relationship Id="rId97" Type="http://schemas.openxmlformats.org/officeDocument/2006/relationships/image" Target="../media/image1933.png"/><Relationship Id="rId120" Type="http://schemas.openxmlformats.org/officeDocument/2006/relationships/customXml" Target="../ink/ink2151.xml"/><Relationship Id="rId358" Type="http://schemas.openxmlformats.org/officeDocument/2006/relationships/image" Target="../media/image1770.png"/><Relationship Id="rId162" Type="http://schemas.openxmlformats.org/officeDocument/2006/relationships/customXml" Target="../ink/ink2172.xml"/><Relationship Id="rId218" Type="http://schemas.openxmlformats.org/officeDocument/2006/relationships/customXml" Target="../ink/ink2200.xml"/><Relationship Id="rId271" Type="http://schemas.openxmlformats.org/officeDocument/2006/relationships/customXml" Target="../ink/ink2227.xml"/><Relationship Id="rId24" Type="http://schemas.openxmlformats.org/officeDocument/2006/relationships/image" Target="../media/image1897.png"/><Relationship Id="rId66" Type="http://schemas.openxmlformats.org/officeDocument/2006/relationships/image" Target="../media/image1918.png"/><Relationship Id="rId131" Type="http://schemas.openxmlformats.org/officeDocument/2006/relationships/image" Target="../media/image1950.png"/><Relationship Id="rId327" Type="http://schemas.openxmlformats.org/officeDocument/2006/relationships/customXml" Target="../ink/ink2255.xml"/><Relationship Id="rId173" Type="http://schemas.openxmlformats.org/officeDocument/2006/relationships/image" Target="../media/image1971.png"/><Relationship Id="rId229" Type="http://schemas.openxmlformats.org/officeDocument/2006/relationships/customXml" Target="../ink/ink2206.xml"/><Relationship Id="rId240" Type="http://schemas.openxmlformats.org/officeDocument/2006/relationships/image" Target="../media/image2004.png"/><Relationship Id="rId35" Type="http://schemas.openxmlformats.org/officeDocument/2006/relationships/customXml" Target="../ink/ink2108.xml"/><Relationship Id="rId77" Type="http://schemas.openxmlformats.org/officeDocument/2006/relationships/customXml" Target="../ink/ink2129.xml"/><Relationship Id="rId100" Type="http://schemas.openxmlformats.org/officeDocument/2006/relationships/customXml" Target="../ink/ink2141.xml"/><Relationship Id="rId282" Type="http://schemas.openxmlformats.org/officeDocument/2006/relationships/image" Target="../media/image2024.png"/><Relationship Id="rId338" Type="http://schemas.openxmlformats.org/officeDocument/2006/relationships/image" Target="../media/image2052.png"/><Relationship Id="rId8" Type="http://schemas.openxmlformats.org/officeDocument/2006/relationships/image" Target="../media/image1889.png"/><Relationship Id="rId142" Type="http://schemas.openxmlformats.org/officeDocument/2006/relationships/customXml" Target="../ink/ink2162.xml"/><Relationship Id="rId184" Type="http://schemas.openxmlformats.org/officeDocument/2006/relationships/customXml" Target="../ink/ink2183.xml"/><Relationship Id="rId251" Type="http://schemas.openxmlformats.org/officeDocument/2006/relationships/customXml" Target="../ink/ink2217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17.png"/><Relationship Id="rId299" Type="http://schemas.openxmlformats.org/officeDocument/2006/relationships/image" Target="../media/image2206.png"/><Relationship Id="rId21" Type="http://schemas.openxmlformats.org/officeDocument/2006/relationships/customXml" Target="../ink/ink2280.xml"/><Relationship Id="rId63" Type="http://schemas.openxmlformats.org/officeDocument/2006/relationships/image" Target="../media/image2090.png"/><Relationship Id="rId159" Type="http://schemas.openxmlformats.org/officeDocument/2006/relationships/customXml" Target="../ink/ink2349.xml"/><Relationship Id="rId324" Type="http://schemas.openxmlformats.org/officeDocument/2006/relationships/customXml" Target="../ink/ink2432.xml"/><Relationship Id="rId170" Type="http://schemas.openxmlformats.org/officeDocument/2006/relationships/customXml" Target="../ink/ink2355.xml"/><Relationship Id="rId226" Type="http://schemas.openxmlformats.org/officeDocument/2006/relationships/customXml" Target="../ink/ink2383.xml"/><Relationship Id="rId268" Type="http://schemas.openxmlformats.org/officeDocument/2006/relationships/customXml" Target="../ink/ink2404.xml"/><Relationship Id="rId32" Type="http://schemas.openxmlformats.org/officeDocument/2006/relationships/customXml" Target="../ink/ink2286.xml"/><Relationship Id="rId74" Type="http://schemas.openxmlformats.org/officeDocument/2006/relationships/customXml" Target="../ink/ink2307.xml"/><Relationship Id="rId128" Type="http://schemas.openxmlformats.org/officeDocument/2006/relationships/customXml" Target="../ink/ink2334.xml"/><Relationship Id="rId335" Type="http://schemas.openxmlformats.org/officeDocument/2006/relationships/image" Target="../media/image2224.png"/><Relationship Id="rId5" Type="http://schemas.openxmlformats.org/officeDocument/2006/relationships/customXml" Target="../ink/ink2272.xml"/><Relationship Id="rId181" Type="http://schemas.openxmlformats.org/officeDocument/2006/relationships/image" Target="../media/image2147.png"/><Relationship Id="rId237" Type="http://schemas.openxmlformats.org/officeDocument/2006/relationships/image" Target="../media/image2175.png"/><Relationship Id="rId279" Type="http://schemas.openxmlformats.org/officeDocument/2006/relationships/image" Target="../media/image2196.png"/><Relationship Id="rId43" Type="http://schemas.openxmlformats.org/officeDocument/2006/relationships/image" Target="../media/image2080.png"/><Relationship Id="rId139" Type="http://schemas.openxmlformats.org/officeDocument/2006/relationships/image" Target="../media/image2128.png"/><Relationship Id="rId290" Type="http://schemas.openxmlformats.org/officeDocument/2006/relationships/customXml" Target="../ink/ink2415.xml"/><Relationship Id="rId304" Type="http://schemas.openxmlformats.org/officeDocument/2006/relationships/customXml" Target="../ink/ink2422.xml"/><Relationship Id="rId346" Type="http://schemas.openxmlformats.org/officeDocument/2006/relationships/customXml" Target="../ink/ink2443.xml"/><Relationship Id="rId85" Type="http://schemas.openxmlformats.org/officeDocument/2006/relationships/image" Target="../media/image2101.png"/><Relationship Id="rId150" Type="http://schemas.openxmlformats.org/officeDocument/2006/relationships/image" Target="../media/image1.emf"/><Relationship Id="rId192" Type="http://schemas.openxmlformats.org/officeDocument/2006/relationships/customXml" Target="../ink/ink2366.xml"/><Relationship Id="rId206" Type="http://schemas.openxmlformats.org/officeDocument/2006/relationships/customXml" Target="../ink/ink2373.xml"/><Relationship Id="rId248" Type="http://schemas.openxmlformats.org/officeDocument/2006/relationships/customXml" Target="../ink/ink2394.xml"/><Relationship Id="rId12" Type="http://schemas.openxmlformats.org/officeDocument/2006/relationships/image" Target="../media/image2066.png"/><Relationship Id="rId108" Type="http://schemas.openxmlformats.org/officeDocument/2006/relationships/customXml" Target="../ink/ink2324.xml"/><Relationship Id="rId315" Type="http://schemas.openxmlformats.org/officeDocument/2006/relationships/image" Target="../media/image2214.png"/><Relationship Id="rId357" Type="http://schemas.openxmlformats.org/officeDocument/2006/relationships/image" Target="../media/image2235.png"/><Relationship Id="rId54" Type="http://schemas.openxmlformats.org/officeDocument/2006/relationships/customXml" Target="../ink/ink2297.xml"/><Relationship Id="rId96" Type="http://schemas.openxmlformats.org/officeDocument/2006/relationships/customXml" Target="../ink/ink2318.xml"/><Relationship Id="rId161" Type="http://schemas.openxmlformats.org/officeDocument/2006/relationships/customXml" Target="../ink/ink2350.xml"/><Relationship Id="rId217" Type="http://schemas.openxmlformats.org/officeDocument/2006/relationships/image" Target="../media/image2165.png"/><Relationship Id="rId259" Type="http://schemas.openxmlformats.org/officeDocument/2006/relationships/image" Target="../media/image2186.png"/><Relationship Id="rId23" Type="http://schemas.openxmlformats.org/officeDocument/2006/relationships/customXml" Target="../ink/ink2281.xml"/><Relationship Id="rId119" Type="http://schemas.openxmlformats.org/officeDocument/2006/relationships/image" Target="../media/image2118.png"/><Relationship Id="rId270" Type="http://schemas.openxmlformats.org/officeDocument/2006/relationships/customXml" Target="../ink/ink2405.xml"/><Relationship Id="rId326" Type="http://schemas.openxmlformats.org/officeDocument/2006/relationships/customXml" Target="../ink/ink2433.xml"/><Relationship Id="rId65" Type="http://schemas.openxmlformats.org/officeDocument/2006/relationships/image" Target="../media/image2091.png"/><Relationship Id="rId130" Type="http://schemas.openxmlformats.org/officeDocument/2006/relationships/customXml" Target="../ink/ink2335.xml"/><Relationship Id="rId172" Type="http://schemas.openxmlformats.org/officeDocument/2006/relationships/customXml" Target="../ink/ink2356.xml"/><Relationship Id="rId228" Type="http://schemas.openxmlformats.org/officeDocument/2006/relationships/customXml" Target="../ink/ink2384.xml"/><Relationship Id="rId281" Type="http://schemas.openxmlformats.org/officeDocument/2006/relationships/image" Target="../media/image2197.png"/><Relationship Id="rId337" Type="http://schemas.openxmlformats.org/officeDocument/2006/relationships/image" Target="../media/image2225.png"/><Relationship Id="rId34" Type="http://schemas.openxmlformats.org/officeDocument/2006/relationships/customXml" Target="../ink/ink2287.xml"/><Relationship Id="rId76" Type="http://schemas.openxmlformats.org/officeDocument/2006/relationships/customXml" Target="../ink/ink2308.xml"/><Relationship Id="rId141" Type="http://schemas.openxmlformats.org/officeDocument/2006/relationships/image" Target="../media/image2129.png"/><Relationship Id="rId7" Type="http://schemas.openxmlformats.org/officeDocument/2006/relationships/customXml" Target="../ink/ink2273.xml"/><Relationship Id="rId183" Type="http://schemas.openxmlformats.org/officeDocument/2006/relationships/image" Target="../media/image2148.png"/><Relationship Id="rId239" Type="http://schemas.openxmlformats.org/officeDocument/2006/relationships/image" Target="../media/image2176.png"/><Relationship Id="rId250" Type="http://schemas.openxmlformats.org/officeDocument/2006/relationships/customXml" Target="../ink/ink2395.xml"/><Relationship Id="rId292" Type="http://schemas.openxmlformats.org/officeDocument/2006/relationships/customXml" Target="../ink/ink2416.xml"/><Relationship Id="rId306" Type="http://schemas.openxmlformats.org/officeDocument/2006/relationships/customXml" Target="../ink/ink2423.xml"/><Relationship Id="rId45" Type="http://schemas.openxmlformats.org/officeDocument/2006/relationships/image" Target="../media/image2081.png"/><Relationship Id="rId87" Type="http://schemas.openxmlformats.org/officeDocument/2006/relationships/image" Target="../media/image2102.png"/><Relationship Id="rId110" Type="http://schemas.openxmlformats.org/officeDocument/2006/relationships/customXml" Target="../ink/ink2325.xml"/><Relationship Id="rId348" Type="http://schemas.openxmlformats.org/officeDocument/2006/relationships/customXml" Target="../ink/ink2444.xml"/><Relationship Id="rId152" Type="http://schemas.openxmlformats.org/officeDocument/2006/relationships/image" Target="../media/image2134.png"/><Relationship Id="rId194" Type="http://schemas.openxmlformats.org/officeDocument/2006/relationships/customXml" Target="../ink/ink2367.xml"/><Relationship Id="rId208" Type="http://schemas.openxmlformats.org/officeDocument/2006/relationships/customXml" Target="../ink/ink2374.xml"/><Relationship Id="rId261" Type="http://schemas.openxmlformats.org/officeDocument/2006/relationships/image" Target="../media/image2187.png"/><Relationship Id="rId14" Type="http://schemas.openxmlformats.org/officeDocument/2006/relationships/image" Target="../media/image1771.png"/><Relationship Id="rId56" Type="http://schemas.openxmlformats.org/officeDocument/2006/relationships/customXml" Target="../ink/ink2298.xml"/><Relationship Id="rId317" Type="http://schemas.openxmlformats.org/officeDocument/2006/relationships/image" Target="../media/image2215.png"/><Relationship Id="rId359" Type="http://schemas.openxmlformats.org/officeDocument/2006/relationships/image" Target="../media/image2236.png"/><Relationship Id="rId98" Type="http://schemas.openxmlformats.org/officeDocument/2006/relationships/customXml" Target="../ink/ink2319.xml"/><Relationship Id="rId121" Type="http://schemas.openxmlformats.org/officeDocument/2006/relationships/image" Target="../media/image2119.png"/><Relationship Id="rId163" Type="http://schemas.openxmlformats.org/officeDocument/2006/relationships/customXml" Target="../ink/ink2351.xml"/><Relationship Id="rId219" Type="http://schemas.openxmlformats.org/officeDocument/2006/relationships/image" Target="../media/image2166.png"/><Relationship Id="rId230" Type="http://schemas.openxmlformats.org/officeDocument/2006/relationships/customXml" Target="../ink/ink2385.xml"/><Relationship Id="rId25" Type="http://schemas.openxmlformats.org/officeDocument/2006/relationships/customXml" Target="../ink/ink2282.xml"/><Relationship Id="rId67" Type="http://schemas.openxmlformats.org/officeDocument/2006/relationships/image" Target="../media/image2092.png"/><Relationship Id="rId272" Type="http://schemas.openxmlformats.org/officeDocument/2006/relationships/customXml" Target="../ink/ink2406.xml"/><Relationship Id="rId328" Type="http://schemas.openxmlformats.org/officeDocument/2006/relationships/customXml" Target="../ink/ink2434.xml"/><Relationship Id="rId132" Type="http://schemas.openxmlformats.org/officeDocument/2006/relationships/customXml" Target="../ink/ink2336.xml"/><Relationship Id="rId174" Type="http://schemas.openxmlformats.org/officeDocument/2006/relationships/customXml" Target="../ink/ink2357.xml"/><Relationship Id="rId220" Type="http://schemas.openxmlformats.org/officeDocument/2006/relationships/customXml" Target="../ink/ink2380.xml"/><Relationship Id="rId241" Type="http://schemas.openxmlformats.org/officeDocument/2006/relationships/image" Target="../media/image2177.png"/><Relationship Id="rId15" Type="http://schemas.openxmlformats.org/officeDocument/2006/relationships/customXml" Target="../ink/ink2277.xml"/><Relationship Id="rId36" Type="http://schemas.openxmlformats.org/officeDocument/2006/relationships/customXml" Target="../ink/ink2288.xml"/><Relationship Id="rId57" Type="http://schemas.openxmlformats.org/officeDocument/2006/relationships/image" Target="../media/image2087.png"/><Relationship Id="rId262" Type="http://schemas.openxmlformats.org/officeDocument/2006/relationships/customXml" Target="../ink/ink2401.xml"/><Relationship Id="rId283" Type="http://schemas.openxmlformats.org/officeDocument/2006/relationships/image" Target="../media/image2198.png"/><Relationship Id="rId318" Type="http://schemas.openxmlformats.org/officeDocument/2006/relationships/customXml" Target="../ink/ink2429.xml"/><Relationship Id="rId339" Type="http://schemas.openxmlformats.org/officeDocument/2006/relationships/image" Target="../media/image2226.png"/><Relationship Id="rId78" Type="http://schemas.openxmlformats.org/officeDocument/2006/relationships/customXml" Target="../ink/ink2309.xml"/><Relationship Id="rId99" Type="http://schemas.openxmlformats.org/officeDocument/2006/relationships/image" Target="../media/image2108.png"/><Relationship Id="rId101" Type="http://schemas.openxmlformats.org/officeDocument/2006/relationships/image" Target="../media/image2109.png"/><Relationship Id="rId122" Type="http://schemas.openxmlformats.org/officeDocument/2006/relationships/customXml" Target="../ink/ink2331.xml"/><Relationship Id="rId143" Type="http://schemas.openxmlformats.org/officeDocument/2006/relationships/image" Target="../media/image2130.png"/><Relationship Id="rId164" Type="http://schemas.openxmlformats.org/officeDocument/2006/relationships/customXml" Target="../ink/ink2352.xml"/><Relationship Id="rId185" Type="http://schemas.openxmlformats.org/officeDocument/2006/relationships/image" Target="../media/image2149.png"/><Relationship Id="rId350" Type="http://schemas.openxmlformats.org/officeDocument/2006/relationships/customXml" Target="../ink/ink2445.xml"/><Relationship Id="rId9" Type="http://schemas.openxmlformats.org/officeDocument/2006/relationships/customXml" Target="../ink/ink2274.xml"/><Relationship Id="rId210" Type="http://schemas.openxmlformats.org/officeDocument/2006/relationships/customXml" Target="../ink/ink2375.xml"/><Relationship Id="rId26" Type="http://schemas.openxmlformats.org/officeDocument/2006/relationships/image" Target="../media/image2072.png"/><Relationship Id="rId231" Type="http://schemas.openxmlformats.org/officeDocument/2006/relationships/image" Target="../media/image2172.png"/><Relationship Id="rId252" Type="http://schemas.openxmlformats.org/officeDocument/2006/relationships/customXml" Target="../ink/ink2396.xml"/><Relationship Id="rId273" Type="http://schemas.openxmlformats.org/officeDocument/2006/relationships/image" Target="../media/image2193.png"/><Relationship Id="rId294" Type="http://schemas.openxmlformats.org/officeDocument/2006/relationships/customXml" Target="../ink/ink2417.xml"/><Relationship Id="rId308" Type="http://schemas.openxmlformats.org/officeDocument/2006/relationships/customXml" Target="../ink/ink2424.xml"/><Relationship Id="rId329" Type="http://schemas.openxmlformats.org/officeDocument/2006/relationships/image" Target="../media/image2221.png"/><Relationship Id="rId47" Type="http://schemas.openxmlformats.org/officeDocument/2006/relationships/image" Target="../media/image2082.png"/><Relationship Id="rId68" Type="http://schemas.openxmlformats.org/officeDocument/2006/relationships/customXml" Target="../ink/ink2304.xml"/><Relationship Id="rId89" Type="http://schemas.openxmlformats.org/officeDocument/2006/relationships/image" Target="../media/image2103.png"/><Relationship Id="rId112" Type="http://schemas.openxmlformats.org/officeDocument/2006/relationships/customXml" Target="../ink/ink2326.xml"/><Relationship Id="rId133" Type="http://schemas.openxmlformats.org/officeDocument/2006/relationships/image" Target="../media/image2125.png"/><Relationship Id="rId154" Type="http://schemas.openxmlformats.org/officeDocument/2006/relationships/image" Target="../media/image2135.png"/><Relationship Id="rId175" Type="http://schemas.openxmlformats.org/officeDocument/2006/relationships/image" Target="../media/image2144.png"/><Relationship Id="rId340" Type="http://schemas.openxmlformats.org/officeDocument/2006/relationships/customXml" Target="../ink/ink2440.xml"/><Relationship Id="rId361" Type="http://schemas.openxmlformats.org/officeDocument/2006/relationships/image" Target="../media/image2237.png"/><Relationship Id="rId196" Type="http://schemas.openxmlformats.org/officeDocument/2006/relationships/customXml" Target="../ink/ink2368.xml"/><Relationship Id="rId200" Type="http://schemas.openxmlformats.org/officeDocument/2006/relationships/customXml" Target="../ink/ink2370.xml"/><Relationship Id="rId16" Type="http://schemas.openxmlformats.org/officeDocument/2006/relationships/image" Target="../media/image2067.png"/><Relationship Id="rId221" Type="http://schemas.openxmlformats.org/officeDocument/2006/relationships/image" Target="../media/image2167.png"/><Relationship Id="rId242" Type="http://schemas.openxmlformats.org/officeDocument/2006/relationships/customXml" Target="../ink/ink2391.xml"/><Relationship Id="rId263" Type="http://schemas.openxmlformats.org/officeDocument/2006/relationships/image" Target="../media/image2188.png"/><Relationship Id="rId284" Type="http://schemas.openxmlformats.org/officeDocument/2006/relationships/customXml" Target="../ink/ink2412.xml"/><Relationship Id="rId319" Type="http://schemas.openxmlformats.org/officeDocument/2006/relationships/image" Target="../media/image2216.png"/><Relationship Id="rId37" Type="http://schemas.openxmlformats.org/officeDocument/2006/relationships/image" Target="../media/image2077.png"/><Relationship Id="rId58" Type="http://schemas.openxmlformats.org/officeDocument/2006/relationships/customXml" Target="../ink/ink2299.xml"/><Relationship Id="rId79" Type="http://schemas.openxmlformats.org/officeDocument/2006/relationships/image" Target="../media/image2098.png"/><Relationship Id="rId102" Type="http://schemas.openxmlformats.org/officeDocument/2006/relationships/customXml" Target="../ink/ink2321.xml"/><Relationship Id="rId123" Type="http://schemas.openxmlformats.org/officeDocument/2006/relationships/image" Target="../media/image2120.png"/><Relationship Id="rId144" Type="http://schemas.openxmlformats.org/officeDocument/2006/relationships/customXml" Target="../ink/ink2342.xml"/><Relationship Id="rId330" Type="http://schemas.openxmlformats.org/officeDocument/2006/relationships/customXml" Target="../ink/ink2435.xml"/><Relationship Id="rId90" Type="http://schemas.openxmlformats.org/officeDocument/2006/relationships/customXml" Target="../ink/ink2315.xml"/><Relationship Id="rId165" Type="http://schemas.openxmlformats.org/officeDocument/2006/relationships/image" Target="../media/image2139.png"/><Relationship Id="rId186" Type="http://schemas.openxmlformats.org/officeDocument/2006/relationships/customXml" Target="../ink/ink2363.xml"/><Relationship Id="rId351" Type="http://schemas.openxmlformats.org/officeDocument/2006/relationships/image" Target="../media/image2232.png"/><Relationship Id="rId211" Type="http://schemas.openxmlformats.org/officeDocument/2006/relationships/image" Target="../media/image2162.png"/><Relationship Id="rId232" Type="http://schemas.openxmlformats.org/officeDocument/2006/relationships/customXml" Target="../ink/ink2386.xml"/><Relationship Id="rId253" Type="http://schemas.openxmlformats.org/officeDocument/2006/relationships/image" Target="../media/image2183.png"/><Relationship Id="rId274" Type="http://schemas.openxmlformats.org/officeDocument/2006/relationships/customXml" Target="../ink/ink2407.xml"/><Relationship Id="rId295" Type="http://schemas.openxmlformats.org/officeDocument/2006/relationships/image" Target="../media/image2204.png"/><Relationship Id="rId309" Type="http://schemas.openxmlformats.org/officeDocument/2006/relationships/image" Target="../media/image2211.png"/><Relationship Id="rId27" Type="http://schemas.openxmlformats.org/officeDocument/2006/relationships/customXml" Target="../ink/ink2283.xml"/><Relationship Id="rId48" Type="http://schemas.openxmlformats.org/officeDocument/2006/relationships/customXml" Target="../ink/ink2294.xml"/><Relationship Id="rId69" Type="http://schemas.openxmlformats.org/officeDocument/2006/relationships/image" Target="../media/image2093.png"/><Relationship Id="rId113" Type="http://schemas.openxmlformats.org/officeDocument/2006/relationships/image" Target="../media/image2115.png"/><Relationship Id="rId134" Type="http://schemas.openxmlformats.org/officeDocument/2006/relationships/customXml" Target="../ink/ink2337.xml"/><Relationship Id="rId320" Type="http://schemas.openxmlformats.org/officeDocument/2006/relationships/customXml" Target="../ink/ink2430.xml"/><Relationship Id="rId80" Type="http://schemas.openxmlformats.org/officeDocument/2006/relationships/customXml" Target="../ink/ink2310.xml"/><Relationship Id="rId155" Type="http://schemas.openxmlformats.org/officeDocument/2006/relationships/customXml" Target="../ink/ink2347.xml"/><Relationship Id="rId176" Type="http://schemas.openxmlformats.org/officeDocument/2006/relationships/customXml" Target="../ink/ink2358.xml"/><Relationship Id="rId197" Type="http://schemas.openxmlformats.org/officeDocument/2006/relationships/image" Target="../media/image2155.png"/><Relationship Id="rId341" Type="http://schemas.openxmlformats.org/officeDocument/2006/relationships/image" Target="../media/image2227.png"/><Relationship Id="rId362" Type="http://schemas.openxmlformats.org/officeDocument/2006/relationships/customXml" Target="../ink/ink2451.xml"/><Relationship Id="rId201" Type="http://schemas.openxmlformats.org/officeDocument/2006/relationships/image" Target="../media/image2157.png"/><Relationship Id="rId222" Type="http://schemas.openxmlformats.org/officeDocument/2006/relationships/customXml" Target="../ink/ink2381.xml"/><Relationship Id="rId243" Type="http://schemas.openxmlformats.org/officeDocument/2006/relationships/image" Target="../media/image2178.png"/><Relationship Id="rId264" Type="http://schemas.openxmlformats.org/officeDocument/2006/relationships/customXml" Target="../ink/ink2402.xml"/><Relationship Id="rId285" Type="http://schemas.openxmlformats.org/officeDocument/2006/relationships/image" Target="../media/image2199.png"/><Relationship Id="rId17" Type="http://schemas.openxmlformats.org/officeDocument/2006/relationships/customXml" Target="../ink/ink2278.xml"/><Relationship Id="rId38" Type="http://schemas.openxmlformats.org/officeDocument/2006/relationships/customXml" Target="../ink/ink2289.xml"/><Relationship Id="rId59" Type="http://schemas.openxmlformats.org/officeDocument/2006/relationships/image" Target="../media/image2088.png"/><Relationship Id="rId103" Type="http://schemas.openxmlformats.org/officeDocument/2006/relationships/image" Target="../media/image2110.png"/><Relationship Id="rId124" Type="http://schemas.openxmlformats.org/officeDocument/2006/relationships/customXml" Target="../ink/ink2332.xml"/><Relationship Id="rId310" Type="http://schemas.openxmlformats.org/officeDocument/2006/relationships/customXml" Target="../ink/ink2425.xml"/><Relationship Id="rId70" Type="http://schemas.openxmlformats.org/officeDocument/2006/relationships/customXml" Target="../ink/ink2305.xml"/><Relationship Id="rId91" Type="http://schemas.openxmlformats.org/officeDocument/2006/relationships/image" Target="../media/image2104.png"/><Relationship Id="rId145" Type="http://schemas.openxmlformats.org/officeDocument/2006/relationships/image" Target="../media/image2131.png"/><Relationship Id="rId166" Type="http://schemas.openxmlformats.org/officeDocument/2006/relationships/customXml" Target="../ink/ink2353.xml"/><Relationship Id="rId187" Type="http://schemas.openxmlformats.org/officeDocument/2006/relationships/image" Target="../media/image2150.png"/><Relationship Id="rId331" Type="http://schemas.openxmlformats.org/officeDocument/2006/relationships/image" Target="../media/image2222.png"/><Relationship Id="rId352" Type="http://schemas.openxmlformats.org/officeDocument/2006/relationships/customXml" Target="../ink/ink244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76.xml"/><Relationship Id="rId233" Type="http://schemas.openxmlformats.org/officeDocument/2006/relationships/image" Target="../media/image2173.png"/><Relationship Id="rId254" Type="http://schemas.openxmlformats.org/officeDocument/2006/relationships/customXml" Target="../ink/ink2397.xml"/><Relationship Id="rId28" Type="http://schemas.openxmlformats.org/officeDocument/2006/relationships/image" Target="../media/image2073.png"/><Relationship Id="rId49" Type="http://schemas.openxmlformats.org/officeDocument/2006/relationships/image" Target="../media/image2083.png"/><Relationship Id="rId114" Type="http://schemas.openxmlformats.org/officeDocument/2006/relationships/customXml" Target="../ink/ink2327.xml"/><Relationship Id="rId275" Type="http://schemas.openxmlformats.org/officeDocument/2006/relationships/image" Target="../media/image2194.png"/><Relationship Id="rId296" Type="http://schemas.openxmlformats.org/officeDocument/2006/relationships/customXml" Target="../ink/ink2418.xml"/><Relationship Id="rId300" Type="http://schemas.openxmlformats.org/officeDocument/2006/relationships/customXml" Target="../ink/ink2420.xml"/><Relationship Id="rId60" Type="http://schemas.openxmlformats.org/officeDocument/2006/relationships/customXml" Target="../ink/ink2300.xml"/><Relationship Id="rId81" Type="http://schemas.openxmlformats.org/officeDocument/2006/relationships/image" Target="../media/image2099.png"/><Relationship Id="rId135" Type="http://schemas.openxmlformats.org/officeDocument/2006/relationships/image" Target="../media/image2126.png"/><Relationship Id="rId156" Type="http://schemas.openxmlformats.org/officeDocument/2006/relationships/image" Target="../media/image2136.png"/><Relationship Id="rId177" Type="http://schemas.openxmlformats.org/officeDocument/2006/relationships/image" Target="../media/image2145.png"/><Relationship Id="rId198" Type="http://schemas.openxmlformats.org/officeDocument/2006/relationships/customXml" Target="../ink/ink2369.xml"/><Relationship Id="rId321" Type="http://schemas.openxmlformats.org/officeDocument/2006/relationships/image" Target="../media/image2217.png"/><Relationship Id="rId342" Type="http://schemas.openxmlformats.org/officeDocument/2006/relationships/customXml" Target="../ink/ink2441.xml"/><Relationship Id="rId363" Type="http://schemas.openxmlformats.org/officeDocument/2006/relationships/image" Target="../media/image2238.png"/><Relationship Id="rId202" Type="http://schemas.openxmlformats.org/officeDocument/2006/relationships/customXml" Target="../ink/ink2371.xml"/><Relationship Id="rId223" Type="http://schemas.openxmlformats.org/officeDocument/2006/relationships/image" Target="../media/image2168.png"/><Relationship Id="rId244" Type="http://schemas.openxmlformats.org/officeDocument/2006/relationships/customXml" Target="../ink/ink2392.xml"/><Relationship Id="rId18" Type="http://schemas.openxmlformats.org/officeDocument/2006/relationships/image" Target="../media/image2068.png"/><Relationship Id="rId39" Type="http://schemas.openxmlformats.org/officeDocument/2006/relationships/image" Target="../media/image2078.png"/><Relationship Id="rId265" Type="http://schemas.openxmlformats.org/officeDocument/2006/relationships/image" Target="../media/image2189.png"/><Relationship Id="rId286" Type="http://schemas.openxmlformats.org/officeDocument/2006/relationships/customXml" Target="../ink/ink2413.xml"/><Relationship Id="rId50" Type="http://schemas.openxmlformats.org/officeDocument/2006/relationships/customXml" Target="../ink/ink2295.xml"/><Relationship Id="rId104" Type="http://schemas.openxmlformats.org/officeDocument/2006/relationships/customXml" Target="../ink/ink2322.xml"/><Relationship Id="rId125" Type="http://schemas.openxmlformats.org/officeDocument/2006/relationships/image" Target="../media/image2121.png"/><Relationship Id="rId146" Type="http://schemas.openxmlformats.org/officeDocument/2006/relationships/customXml" Target="../ink/ink2343.xml"/><Relationship Id="rId167" Type="http://schemas.openxmlformats.org/officeDocument/2006/relationships/image" Target="../media/image2140.png"/><Relationship Id="rId188" Type="http://schemas.openxmlformats.org/officeDocument/2006/relationships/customXml" Target="../ink/ink2364.xml"/><Relationship Id="rId311" Type="http://schemas.openxmlformats.org/officeDocument/2006/relationships/image" Target="../media/image2212.png"/><Relationship Id="rId332" Type="http://schemas.openxmlformats.org/officeDocument/2006/relationships/customXml" Target="../ink/ink2436.xml"/><Relationship Id="rId353" Type="http://schemas.openxmlformats.org/officeDocument/2006/relationships/image" Target="../media/image2233.png"/><Relationship Id="rId71" Type="http://schemas.openxmlformats.org/officeDocument/2006/relationships/image" Target="../media/image2094.png"/><Relationship Id="rId92" Type="http://schemas.openxmlformats.org/officeDocument/2006/relationships/customXml" Target="../ink/ink2316.xml"/><Relationship Id="rId213" Type="http://schemas.openxmlformats.org/officeDocument/2006/relationships/image" Target="../media/image2163.png"/><Relationship Id="rId234" Type="http://schemas.openxmlformats.org/officeDocument/2006/relationships/customXml" Target="../ink/ink2387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2284.xml"/><Relationship Id="rId255" Type="http://schemas.openxmlformats.org/officeDocument/2006/relationships/image" Target="../media/image2184.png"/><Relationship Id="rId276" Type="http://schemas.openxmlformats.org/officeDocument/2006/relationships/customXml" Target="../ink/ink2408.xml"/><Relationship Id="rId297" Type="http://schemas.openxmlformats.org/officeDocument/2006/relationships/image" Target="../media/image2205.png"/><Relationship Id="rId40" Type="http://schemas.openxmlformats.org/officeDocument/2006/relationships/customXml" Target="../ink/ink2290.xml"/><Relationship Id="rId115" Type="http://schemas.openxmlformats.org/officeDocument/2006/relationships/image" Target="../media/image2116.png"/><Relationship Id="rId136" Type="http://schemas.openxmlformats.org/officeDocument/2006/relationships/customXml" Target="../ink/ink2338.xml"/><Relationship Id="rId157" Type="http://schemas.openxmlformats.org/officeDocument/2006/relationships/customXml" Target="../ink/ink2348.xml"/><Relationship Id="rId178" Type="http://schemas.openxmlformats.org/officeDocument/2006/relationships/customXml" Target="../ink/ink2359.xml"/><Relationship Id="rId301" Type="http://schemas.openxmlformats.org/officeDocument/2006/relationships/image" Target="../media/image2207.png"/><Relationship Id="rId322" Type="http://schemas.openxmlformats.org/officeDocument/2006/relationships/customXml" Target="../ink/ink2431.xml"/><Relationship Id="rId343" Type="http://schemas.openxmlformats.org/officeDocument/2006/relationships/image" Target="../media/image2228.png"/><Relationship Id="rId364" Type="http://schemas.openxmlformats.org/officeDocument/2006/relationships/customXml" Target="../ink/ink2452.xml"/><Relationship Id="rId61" Type="http://schemas.openxmlformats.org/officeDocument/2006/relationships/image" Target="../media/image2089.png"/><Relationship Id="rId82" Type="http://schemas.openxmlformats.org/officeDocument/2006/relationships/customXml" Target="../ink/ink2311.xml"/><Relationship Id="rId199" Type="http://schemas.openxmlformats.org/officeDocument/2006/relationships/image" Target="../media/image2156.png"/><Relationship Id="rId203" Type="http://schemas.openxmlformats.org/officeDocument/2006/relationships/image" Target="../media/image2158.png"/><Relationship Id="rId19" Type="http://schemas.openxmlformats.org/officeDocument/2006/relationships/customXml" Target="../ink/ink2279.xml"/><Relationship Id="rId224" Type="http://schemas.openxmlformats.org/officeDocument/2006/relationships/customXml" Target="../ink/ink2382.xml"/><Relationship Id="rId245" Type="http://schemas.openxmlformats.org/officeDocument/2006/relationships/image" Target="../media/image2179.png"/><Relationship Id="rId266" Type="http://schemas.openxmlformats.org/officeDocument/2006/relationships/customXml" Target="../ink/ink2403.xml"/><Relationship Id="rId287" Type="http://schemas.openxmlformats.org/officeDocument/2006/relationships/image" Target="../media/image2200.png"/><Relationship Id="rId30" Type="http://schemas.openxmlformats.org/officeDocument/2006/relationships/image" Target="../media/image2074.png"/><Relationship Id="rId105" Type="http://schemas.openxmlformats.org/officeDocument/2006/relationships/image" Target="../media/image2111.png"/><Relationship Id="rId126" Type="http://schemas.openxmlformats.org/officeDocument/2006/relationships/customXml" Target="../ink/ink2333.xml"/><Relationship Id="rId147" Type="http://schemas.openxmlformats.org/officeDocument/2006/relationships/image" Target="../media/image2132.png"/><Relationship Id="rId168" Type="http://schemas.openxmlformats.org/officeDocument/2006/relationships/customXml" Target="../ink/ink2354.xml"/><Relationship Id="rId312" Type="http://schemas.openxmlformats.org/officeDocument/2006/relationships/customXml" Target="../ink/ink2426.xml"/><Relationship Id="rId333" Type="http://schemas.openxmlformats.org/officeDocument/2006/relationships/image" Target="../media/image2223.png"/><Relationship Id="rId354" Type="http://schemas.openxmlformats.org/officeDocument/2006/relationships/customXml" Target="../ink/ink2447.xml"/><Relationship Id="rId51" Type="http://schemas.openxmlformats.org/officeDocument/2006/relationships/image" Target="../media/image2084.png"/><Relationship Id="rId72" Type="http://schemas.openxmlformats.org/officeDocument/2006/relationships/customXml" Target="../ink/ink2306.xml"/><Relationship Id="rId93" Type="http://schemas.openxmlformats.org/officeDocument/2006/relationships/image" Target="../media/image2105.png"/><Relationship Id="rId189" Type="http://schemas.openxmlformats.org/officeDocument/2006/relationships/image" Target="../media/image2151.png"/><Relationship Id="rId3" Type="http://schemas.openxmlformats.org/officeDocument/2006/relationships/customXml" Target="../ink/ink2271.xml"/><Relationship Id="rId214" Type="http://schemas.openxmlformats.org/officeDocument/2006/relationships/customXml" Target="../ink/ink2377.xml"/><Relationship Id="rId235" Type="http://schemas.openxmlformats.org/officeDocument/2006/relationships/image" Target="../media/image2174.png"/><Relationship Id="rId256" Type="http://schemas.openxmlformats.org/officeDocument/2006/relationships/customXml" Target="../ink/ink2398.xml"/><Relationship Id="rId277" Type="http://schemas.openxmlformats.org/officeDocument/2006/relationships/image" Target="../media/image2195.png"/><Relationship Id="rId298" Type="http://schemas.openxmlformats.org/officeDocument/2006/relationships/customXml" Target="../ink/ink2419.xml"/><Relationship Id="rId116" Type="http://schemas.openxmlformats.org/officeDocument/2006/relationships/customXml" Target="../ink/ink2328.xml"/><Relationship Id="rId137" Type="http://schemas.openxmlformats.org/officeDocument/2006/relationships/image" Target="../media/image2127.png"/><Relationship Id="rId158" Type="http://schemas.openxmlformats.org/officeDocument/2006/relationships/image" Target="../media/image1919.png"/><Relationship Id="rId302" Type="http://schemas.openxmlformats.org/officeDocument/2006/relationships/customXml" Target="../ink/ink2421.xml"/><Relationship Id="rId323" Type="http://schemas.openxmlformats.org/officeDocument/2006/relationships/image" Target="../media/image2218.png"/><Relationship Id="rId344" Type="http://schemas.openxmlformats.org/officeDocument/2006/relationships/customXml" Target="../ink/ink2442.xml"/><Relationship Id="rId20" Type="http://schemas.openxmlformats.org/officeDocument/2006/relationships/image" Target="../media/image2069.png"/><Relationship Id="rId41" Type="http://schemas.openxmlformats.org/officeDocument/2006/relationships/image" Target="../media/image2079.png"/><Relationship Id="rId62" Type="http://schemas.openxmlformats.org/officeDocument/2006/relationships/customXml" Target="../ink/ink2301.xml"/><Relationship Id="rId83" Type="http://schemas.openxmlformats.org/officeDocument/2006/relationships/image" Target="../media/image2100.png"/><Relationship Id="rId179" Type="http://schemas.openxmlformats.org/officeDocument/2006/relationships/image" Target="../media/image2146.png"/><Relationship Id="rId365" Type="http://schemas.openxmlformats.org/officeDocument/2006/relationships/image" Target="../media/image2239.png"/><Relationship Id="rId190" Type="http://schemas.openxmlformats.org/officeDocument/2006/relationships/customXml" Target="../ink/ink2365.xml"/><Relationship Id="rId204" Type="http://schemas.openxmlformats.org/officeDocument/2006/relationships/customXml" Target="../ink/ink2372.xml"/><Relationship Id="rId225" Type="http://schemas.openxmlformats.org/officeDocument/2006/relationships/image" Target="../media/image2169.png"/><Relationship Id="rId246" Type="http://schemas.openxmlformats.org/officeDocument/2006/relationships/customXml" Target="../ink/ink2393.xml"/><Relationship Id="rId267" Type="http://schemas.openxmlformats.org/officeDocument/2006/relationships/image" Target="../media/image2190.png"/><Relationship Id="rId288" Type="http://schemas.openxmlformats.org/officeDocument/2006/relationships/customXml" Target="../ink/ink2414.xml"/><Relationship Id="rId106" Type="http://schemas.openxmlformats.org/officeDocument/2006/relationships/customXml" Target="../ink/ink2323.xml"/><Relationship Id="rId127" Type="http://schemas.openxmlformats.org/officeDocument/2006/relationships/image" Target="../media/image2122.png"/><Relationship Id="rId313" Type="http://schemas.openxmlformats.org/officeDocument/2006/relationships/image" Target="../media/image2213.png"/><Relationship Id="rId10" Type="http://schemas.openxmlformats.org/officeDocument/2006/relationships/image" Target="../media/image2065.png"/><Relationship Id="rId31" Type="http://schemas.openxmlformats.org/officeDocument/2006/relationships/customXml" Target="../ink/ink2285.xml"/><Relationship Id="rId52" Type="http://schemas.openxmlformats.org/officeDocument/2006/relationships/customXml" Target="../ink/ink2296.xml"/><Relationship Id="rId73" Type="http://schemas.openxmlformats.org/officeDocument/2006/relationships/image" Target="../media/image2095.png"/><Relationship Id="rId94" Type="http://schemas.openxmlformats.org/officeDocument/2006/relationships/customXml" Target="../ink/ink2317.xml"/><Relationship Id="rId148" Type="http://schemas.openxmlformats.org/officeDocument/2006/relationships/customXml" Target="../ink/ink2344.xml"/><Relationship Id="rId169" Type="http://schemas.openxmlformats.org/officeDocument/2006/relationships/image" Target="../media/image2141.png"/><Relationship Id="rId334" Type="http://schemas.openxmlformats.org/officeDocument/2006/relationships/customXml" Target="../ink/ink2437.xml"/><Relationship Id="rId355" Type="http://schemas.openxmlformats.org/officeDocument/2006/relationships/image" Target="../media/image2234.png"/><Relationship Id="rId4" Type="http://schemas.openxmlformats.org/officeDocument/2006/relationships/image" Target="../media/image2062.png"/><Relationship Id="rId180" Type="http://schemas.openxmlformats.org/officeDocument/2006/relationships/customXml" Target="../ink/ink2360.xml"/><Relationship Id="rId215" Type="http://schemas.openxmlformats.org/officeDocument/2006/relationships/image" Target="../media/image2164.png"/><Relationship Id="rId236" Type="http://schemas.openxmlformats.org/officeDocument/2006/relationships/customXml" Target="../ink/ink2388.xml"/><Relationship Id="rId257" Type="http://schemas.openxmlformats.org/officeDocument/2006/relationships/image" Target="../media/image2185.png"/><Relationship Id="rId278" Type="http://schemas.openxmlformats.org/officeDocument/2006/relationships/customXml" Target="../ink/ink2409.xml"/><Relationship Id="rId303" Type="http://schemas.openxmlformats.org/officeDocument/2006/relationships/image" Target="../media/image2208.png"/><Relationship Id="rId42" Type="http://schemas.openxmlformats.org/officeDocument/2006/relationships/customXml" Target="../ink/ink2291.xml"/><Relationship Id="rId84" Type="http://schemas.openxmlformats.org/officeDocument/2006/relationships/customXml" Target="../ink/ink2312.xml"/><Relationship Id="rId138" Type="http://schemas.openxmlformats.org/officeDocument/2006/relationships/customXml" Target="../ink/ink2339.xml"/><Relationship Id="rId345" Type="http://schemas.openxmlformats.org/officeDocument/2006/relationships/image" Target="../media/image2229.png"/><Relationship Id="rId191" Type="http://schemas.openxmlformats.org/officeDocument/2006/relationships/image" Target="../media/image2152.png"/><Relationship Id="rId205" Type="http://schemas.openxmlformats.org/officeDocument/2006/relationships/image" Target="../media/image2159.png"/><Relationship Id="rId247" Type="http://schemas.openxmlformats.org/officeDocument/2006/relationships/image" Target="../media/image2180.png"/><Relationship Id="rId107" Type="http://schemas.openxmlformats.org/officeDocument/2006/relationships/image" Target="../media/image2112.png"/><Relationship Id="rId289" Type="http://schemas.openxmlformats.org/officeDocument/2006/relationships/image" Target="../media/image2201.png"/><Relationship Id="rId11" Type="http://schemas.openxmlformats.org/officeDocument/2006/relationships/customXml" Target="../ink/ink2275.xml"/><Relationship Id="rId53" Type="http://schemas.openxmlformats.org/officeDocument/2006/relationships/image" Target="../media/image2085.png"/><Relationship Id="rId149" Type="http://schemas.openxmlformats.org/officeDocument/2006/relationships/image" Target="../media/image2133.png"/><Relationship Id="rId314" Type="http://schemas.openxmlformats.org/officeDocument/2006/relationships/customXml" Target="../ink/ink2427.xml"/><Relationship Id="rId356" Type="http://schemas.openxmlformats.org/officeDocument/2006/relationships/customXml" Target="../ink/ink2448.xml"/><Relationship Id="rId95" Type="http://schemas.openxmlformats.org/officeDocument/2006/relationships/image" Target="../media/image2106.png"/><Relationship Id="rId160" Type="http://schemas.openxmlformats.org/officeDocument/2006/relationships/image" Target="../media/image2137.png"/><Relationship Id="rId216" Type="http://schemas.openxmlformats.org/officeDocument/2006/relationships/customXml" Target="../ink/ink2378.xml"/><Relationship Id="rId258" Type="http://schemas.openxmlformats.org/officeDocument/2006/relationships/customXml" Target="../ink/ink2399.xml"/><Relationship Id="rId22" Type="http://schemas.openxmlformats.org/officeDocument/2006/relationships/image" Target="../media/image2070.png"/><Relationship Id="rId64" Type="http://schemas.openxmlformats.org/officeDocument/2006/relationships/customXml" Target="../ink/ink2302.xml"/><Relationship Id="rId118" Type="http://schemas.openxmlformats.org/officeDocument/2006/relationships/customXml" Target="../ink/ink2329.xml"/><Relationship Id="rId325" Type="http://schemas.openxmlformats.org/officeDocument/2006/relationships/image" Target="../media/image2219.png"/><Relationship Id="rId171" Type="http://schemas.openxmlformats.org/officeDocument/2006/relationships/image" Target="../media/image2142.png"/><Relationship Id="rId227" Type="http://schemas.openxmlformats.org/officeDocument/2006/relationships/image" Target="../media/image2170.png"/><Relationship Id="rId269" Type="http://schemas.openxmlformats.org/officeDocument/2006/relationships/image" Target="../media/image2191.png"/><Relationship Id="rId33" Type="http://schemas.openxmlformats.org/officeDocument/2006/relationships/image" Target="../media/image2075.png"/><Relationship Id="rId129" Type="http://schemas.openxmlformats.org/officeDocument/2006/relationships/image" Target="../media/image2123.png"/><Relationship Id="rId280" Type="http://schemas.openxmlformats.org/officeDocument/2006/relationships/customXml" Target="../ink/ink2410.xml"/><Relationship Id="rId336" Type="http://schemas.openxmlformats.org/officeDocument/2006/relationships/customXml" Target="../ink/ink2438.xml"/><Relationship Id="rId75" Type="http://schemas.openxmlformats.org/officeDocument/2006/relationships/image" Target="../media/image2096.png"/><Relationship Id="rId140" Type="http://schemas.openxmlformats.org/officeDocument/2006/relationships/customXml" Target="../ink/ink2340.xml"/><Relationship Id="rId182" Type="http://schemas.openxmlformats.org/officeDocument/2006/relationships/customXml" Target="../ink/ink2361.xml"/><Relationship Id="rId6" Type="http://schemas.openxmlformats.org/officeDocument/2006/relationships/image" Target="../media/image2063.png"/><Relationship Id="rId238" Type="http://schemas.openxmlformats.org/officeDocument/2006/relationships/customXml" Target="../ink/ink2389.xml"/><Relationship Id="rId291" Type="http://schemas.openxmlformats.org/officeDocument/2006/relationships/image" Target="../media/image2202.png"/><Relationship Id="rId305" Type="http://schemas.openxmlformats.org/officeDocument/2006/relationships/image" Target="../media/image2209.png"/><Relationship Id="rId347" Type="http://schemas.openxmlformats.org/officeDocument/2006/relationships/image" Target="../media/image2230.png"/><Relationship Id="rId44" Type="http://schemas.openxmlformats.org/officeDocument/2006/relationships/customXml" Target="../ink/ink2292.xml"/><Relationship Id="rId86" Type="http://schemas.openxmlformats.org/officeDocument/2006/relationships/customXml" Target="../ink/ink2313.xml"/><Relationship Id="rId151" Type="http://schemas.openxmlformats.org/officeDocument/2006/relationships/customXml" Target="../ink/ink2345.xml"/><Relationship Id="rId193" Type="http://schemas.openxmlformats.org/officeDocument/2006/relationships/image" Target="../media/image2153.png"/><Relationship Id="rId207" Type="http://schemas.openxmlformats.org/officeDocument/2006/relationships/image" Target="../media/image2160.png"/><Relationship Id="rId249" Type="http://schemas.openxmlformats.org/officeDocument/2006/relationships/image" Target="../media/image2181.png"/><Relationship Id="rId13" Type="http://schemas.openxmlformats.org/officeDocument/2006/relationships/customXml" Target="../ink/ink2276.xml"/><Relationship Id="rId109" Type="http://schemas.openxmlformats.org/officeDocument/2006/relationships/image" Target="../media/image2113.png"/><Relationship Id="rId260" Type="http://schemas.openxmlformats.org/officeDocument/2006/relationships/customXml" Target="../ink/ink2400.xml"/><Relationship Id="rId316" Type="http://schemas.openxmlformats.org/officeDocument/2006/relationships/customXml" Target="../ink/ink2428.xml"/><Relationship Id="rId55" Type="http://schemas.openxmlformats.org/officeDocument/2006/relationships/image" Target="../media/image2086.png"/><Relationship Id="rId97" Type="http://schemas.openxmlformats.org/officeDocument/2006/relationships/image" Target="../media/image2107.png"/><Relationship Id="rId120" Type="http://schemas.openxmlformats.org/officeDocument/2006/relationships/customXml" Target="../ink/ink2330.xml"/><Relationship Id="rId358" Type="http://schemas.openxmlformats.org/officeDocument/2006/relationships/customXml" Target="../ink/ink2449.xml"/><Relationship Id="rId162" Type="http://schemas.openxmlformats.org/officeDocument/2006/relationships/image" Target="../media/image2138.png"/><Relationship Id="rId218" Type="http://schemas.openxmlformats.org/officeDocument/2006/relationships/customXml" Target="../ink/ink2379.xml"/><Relationship Id="rId271" Type="http://schemas.openxmlformats.org/officeDocument/2006/relationships/image" Target="../media/image2192.png"/><Relationship Id="rId24" Type="http://schemas.openxmlformats.org/officeDocument/2006/relationships/image" Target="../media/image2071.png"/><Relationship Id="rId66" Type="http://schemas.openxmlformats.org/officeDocument/2006/relationships/customXml" Target="../ink/ink2303.xml"/><Relationship Id="rId131" Type="http://schemas.openxmlformats.org/officeDocument/2006/relationships/image" Target="../media/image2124.png"/><Relationship Id="rId327" Type="http://schemas.openxmlformats.org/officeDocument/2006/relationships/image" Target="../media/image2220.png"/><Relationship Id="rId173" Type="http://schemas.openxmlformats.org/officeDocument/2006/relationships/image" Target="../media/image2143.png"/><Relationship Id="rId229" Type="http://schemas.openxmlformats.org/officeDocument/2006/relationships/image" Target="../media/image2171.png"/><Relationship Id="rId240" Type="http://schemas.openxmlformats.org/officeDocument/2006/relationships/customXml" Target="../ink/ink2390.xml"/><Relationship Id="rId35" Type="http://schemas.openxmlformats.org/officeDocument/2006/relationships/image" Target="../media/image2076.png"/><Relationship Id="rId77" Type="http://schemas.openxmlformats.org/officeDocument/2006/relationships/image" Target="../media/image2097.png"/><Relationship Id="rId100" Type="http://schemas.openxmlformats.org/officeDocument/2006/relationships/customXml" Target="../ink/ink2320.xml"/><Relationship Id="rId282" Type="http://schemas.openxmlformats.org/officeDocument/2006/relationships/customXml" Target="../ink/ink2411.xml"/><Relationship Id="rId338" Type="http://schemas.openxmlformats.org/officeDocument/2006/relationships/customXml" Target="../ink/ink2439.xml"/><Relationship Id="rId8" Type="http://schemas.openxmlformats.org/officeDocument/2006/relationships/image" Target="../media/image2064.png"/><Relationship Id="rId142" Type="http://schemas.openxmlformats.org/officeDocument/2006/relationships/customXml" Target="../ink/ink2341.xml"/><Relationship Id="rId184" Type="http://schemas.openxmlformats.org/officeDocument/2006/relationships/customXml" Target="../ink/ink2362.xml"/><Relationship Id="rId251" Type="http://schemas.openxmlformats.org/officeDocument/2006/relationships/image" Target="../media/image2182.png"/><Relationship Id="rId46" Type="http://schemas.openxmlformats.org/officeDocument/2006/relationships/customXml" Target="../ink/ink2293.xml"/><Relationship Id="rId293" Type="http://schemas.openxmlformats.org/officeDocument/2006/relationships/image" Target="../media/image2203.png"/><Relationship Id="rId307" Type="http://schemas.openxmlformats.org/officeDocument/2006/relationships/image" Target="../media/image2210.png"/><Relationship Id="rId349" Type="http://schemas.openxmlformats.org/officeDocument/2006/relationships/image" Target="../media/image2231.png"/><Relationship Id="rId88" Type="http://schemas.openxmlformats.org/officeDocument/2006/relationships/customXml" Target="../ink/ink2314.xml"/><Relationship Id="rId111" Type="http://schemas.openxmlformats.org/officeDocument/2006/relationships/image" Target="../media/image2114.png"/><Relationship Id="rId153" Type="http://schemas.openxmlformats.org/officeDocument/2006/relationships/customXml" Target="../ink/ink2346.xml"/><Relationship Id="rId195" Type="http://schemas.openxmlformats.org/officeDocument/2006/relationships/image" Target="../media/image2154.png"/><Relationship Id="rId209" Type="http://schemas.openxmlformats.org/officeDocument/2006/relationships/image" Target="../media/image2161.png"/><Relationship Id="rId360" Type="http://schemas.openxmlformats.org/officeDocument/2006/relationships/customXml" Target="../ink/ink2450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89.png"/><Relationship Id="rId299" Type="http://schemas.openxmlformats.org/officeDocument/2006/relationships/image" Target="../media/image2380.png"/><Relationship Id="rId21" Type="http://schemas.openxmlformats.org/officeDocument/2006/relationships/image" Target="../media/image2249.png"/><Relationship Id="rId63" Type="http://schemas.openxmlformats.org/officeDocument/2006/relationships/image" Target="../media/image2270.png"/><Relationship Id="rId159" Type="http://schemas.openxmlformats.org/officeDocument/2006/relationships/image" Target="../media/image2310.png"/><Relationship Id="rId324" Type="http://schemas.openxmlformats.org/officeDocument/2006/relationships/customXml" Target="../ink/ink2614.xml"/><Relationship Id="rId366" Type="http://schemas.openxmlformats.org/officeDocument/2006/relationships/customXml" Target="../ink/ink2635.xml"/><Relationship Id="rId170" Type="http://schemas.openxmlformats.org/officeDocument/2006/relationships/customXml" Target="../ink/ink2537.xml"/><Relationship Id="rId226" Type="http://schemas.openxmlformats.org/officeDocument/2006/relationships/customXml" Target="../ink/ink2565.xml"/><Relationship Id="rId268" Type="http://schemas.openxmlformats.org/officeDocument/2006/relationships/customXml" Target="../ink/ink2586.xml"/><Relationship Id="rId32" Type="http://schemas.openxmlformats.org/officeDocument/2006/relationships/customXml" Target="../ink/ink2468.xml"/><Relationship Id="rId74" Type="http://schemas.openxmlformats.org/officeDocument/2006/relationships/customXml" Target="../ink/ink2489.xml"/><Relationship Id="rId128" Type="http://schemas.openxmlformats.org/officeDocument/2006/relationships/customXml" Target="../ink/ink2516.xml"/><Relationship Id="rId335" Type="http://schemas.openxmlformats.org/officeDocument/2006/relationships/image" Target="../media/image2397.png"/><Relationship Id="rId5" Type="http://schemas.openxmlformats.org/officeDocument/2006/relationships/image" Target="../media/image2241.png"/><Relationship Id="rId181" Type="http://schemas.openxmlformats.org/officeDocument/2006/relationships/image" Target="../media/image2321.png"/><Relationship Id="rId237" Type="http://schemas.openxmlformats.org/officeDocument/2006/relationships/image" Target="../media/image2349.png"/><Relationship Id="rId279" Type="http://schemas.openxmlformats.org/officeDocument/2006/relationships/image" Target="../media/image2370.png"/><Relationship Id="rId43" Type="http://schemas.openxmlformats.org/officeDocument/2006/relationships/image" Target="../media/image2260.png"/><Relationship Id="rId139" Type="http://schemas.openxmlformats.org/officeDocument/2006/relationships/image" Target="../media/image2300.png"/><Relationship Id="rId290" Type="http://schemas.openxmlformats.org/officeDocument/2006/relationships/customXml" Target="../ink/ink2597.xml"/><Relationship Id="rId304" Type="http://schemas.openxmlformats.org/officeDocument/2006/relationships/customXml" Target="../ink/ink2604.xml"/><Relationship Id="rId346" Type="http://schemas.openxmlformats.org/officeDocument/2006/relationships/customXml" Target="../ink/ink2625.xml"/><Relationship Id="rId85" Type="http://schemas.openxmlformats.org/officeDocument/2006/relationships/image" Target="../media/image2233.png"/><Relationship Id="rId150" Type="http://schemas.openxmlformats.org/officeDocument/2006/relationships/customXml" Target="../ink/ink2527.xml"/><Relationship Id="rId192" Type="http://schemas.openxmlformats.org/officeDocument/2006/relationships/customXml" Target="../ink/ink2548.xml"/><Relationship Id="rId206" Type="http://schemas.openxmlformats.org/officeDocument/2006/relationships/customXml" Target="../ink/ink2555.xml"/><Relationship Id="rId248" Type="http://schemas.openxmlformats.org/officeDocument/2006/relationships/customXml" Target="../ink/ink2576.xml"/><Relationship Id="rId12" Type="http://schemas.openxmlformats.org/officeDocument/2006/relationships/customXml" Target="../ink/ink2458.xml"/><Relationship Id="rId108" Type="http://schemas.openxmlformats.org/officeDocument/2006/relationships/customXml" Target="../ink/ink2506.xml"/><Relationship Id="rId315" Type="http://schemas.openxmlformats.org/officeDocument/2006/relationships/image" Target="../media/image2387.png"/><Relationship Id="rId357" Type="http://schemas.openxmlformats.org/officeDocument/2006/relationships/image" Target="../media/image2408.png"/><Relationship Id="rId54" Type="http://schemas.openxmlformats.org/officeDocument/2006/relationships/customXml" Target="../ink/ink2479.xml"/><Relationship Id="rId96" Type="http://schemas.openxmlformats.org/officeDocument/2006/relationships/customXml" Target="../ink/ink2500.xml"/><Relationship Id="rId161" Type="http://schemas.openxmlformats.org/officeDocument/2006/relationships/image" Target="../media/image2311.png"/><Relationship Id="rId217" Type="http://schemas.openxmlformats.org/officeDocument/2006/relationships/image" Target="../media/image2339.png"/><Relationship Id="rId259" Type="http://schemas.openxmlformats.org/officeDocument/2006/relationships/image" Target="../media/image2360.png"/><Relationship Id="rId23" Type="http://schemas.openxmlformats.org/officeDocument/2006/relationships/image" Target="../media/image2250.png"/><Relationship Id="rId119" Type="http://schemas.openxmlformats.org/officeDocument/2006/relationships/image" Target="../media/image2290.png"/><Relationship Id="rId270" Type="http://schemas.openxmlformats.org/officeDocument/2006/relationships/customXml" Target="../ink/ink2587.xml"/><Relationship Id="rId326" Type="http://schemas.openxmlformats.org/officeDocument/2006/relationships/customXml" Target="../ink/ink2615.xml"/><Relationship Id="rId65" Type="http://schemas.openxmlformats.org/officeDocument/2006/relationships/image" Target="../media/image2271.png"/><Relationship Id="rId130" Type="http://schemas.openxmlformats.org/officeDocument/2006/relationships/customXml" Target="../ink/ink2517.xml"/><Relationship Id="rId368" Type="http://schemas.openxmlformats.org/officeDocument/2006/relationships/customXml" Target="../ink/ink2636.xml"/><Relationship Id="rId172" Type="http://schemas.openxmlformats.org/officeDocument/2006/relationships/customXml" Target="../ink/ink2538.xml"/><Relationship Id="rId228" Type="http://schemas.openxmlformats.org/officeDocument/2006/relationships/customXml" Target="../ink/ink2566.xml"/><Relationship Id="rId281" Type="http://schemas.openxmlformats.org/officeDocument/2006/relationships/image" Target="../media/image2371.png"/><Relationship Id="rId337" Type="http://schemas.openxmlformats.org/officeDocument/2006/relationships/image" Target="../media/image2398.png"/><Relationship Id="rId34" Type="http://schemas.openxmlformats.org/officeDocument/2006/relationships/customXml" Target="../ink/ink2469.xml"/><Relationship Id="rId76" Type="http://schemas.openxmlformats.org/officeDocument/2006/relationships/customXml" Target="../ink/ink2490.xml"/><Relationship Id="rId141" Type="http://schemas.openxmlformats.org/officeDocument/2006/relationships/image" Target="../media/image2301.png"/><Relationship Id="rId7" Type="http://schemas.openxmlformats.org/officeDocument/2006/relationships/image" Target="../media/image2242.png"/><Relationship Id="rId183" Type="http://schemas.openxmlformats.org/officeDocument/2006/relationships/image" Target="../media/image2322.png"/><Relationship Id="rId239" Type="http://schemas.openxmlformats.org/officeDocument/2006/relationships/image" Target="../media/image2350.png"/><Relationship Id="rId250" Type="http://schemas.openxmlformats.org/officeDocument/2006/relationships/customXml" Target="../ink/ink2577.xml"/><Relationship Id="rId292" Type="http://schemas.openxmlformats.org/officeDocument/2006/relationships/customXml" Target="../ink/ink2598.xml"/><Relationship Id="rId306" Type="http://schemas.openxmlformats.org/officeDocument/2006/relationships/customXml" Target="../ink/ink2605.xml"/><Relationship Id="rId45" Type="http://schemas.openxmlformats.org/officeDocument/2006/relationships/image" Target="../media/image2261.png"/><Relationship Id="rId87" Type="http://schemas.openxmlformats.org/officeDocument/2006/relationships/image" Target="../media/image2234.png"/><Relationship Id="rId110" Type="http://schemas.openxmlformats.org/officeDocument/2006/relationships/customXml" Target="../ink/ink2507.xml"/><Relationship Id="rId348" Type="http://schemas.openxmlformats.org/officeDocument/2006/relationships/customXml" Target="../ink/ink2626.xml"/><Relationship Id="rId152" Type="http://schemas.openxmlformats.org/officeDocument/2006/relationships/customXml" Target="../ink/ink2528.xml"/><Relationship Id="rId194" Type="http://schemas.openxmlformats.org/officeDocument/2006/relationships/customXml" Target="../ink/ink2549.xml"/><Relationship Id="rId208" Type="http://schemas.openxmlformats.org/officeDocument/2006/relationships/customXml" Target="../ink/ink2556.xml"/><Relationship Id="rId261" Type="http://schemas.openxmlformats.org/officeDocument/2006/relationships/image" Target="../media/image2361.png"/><Relationship Id="rId14" Type="http://schemas.openxmlformats.org/officeDocument/2006/relationships/customXml" Target="../ink/ink2459.xml"/><Relationship Id="rId56" Type="http://schemas.openxmlformats.org/officeDocument/2006/relationships/customXml" Target="../ink/ink2480.xml"/><Relationship Id="rId317" Type="http://schemas.openxmlformats.org/officeDocument/2006/relationships/image" Target="../media/image2388.png"/><Relationship Id="rId359" Type="http://schemas.openxmlformats.org/officeDocument/2006/relationships/image" Target="../media/image2409.png"/><Relationship Id="rId98" Type="http://schemas.openxmlformats.org/officeDocument/2006/relationships/customXml" Target="../ink/ink2501.xml"/><Relationship Id="rId121" Type="http://schemas.openxmlformats.org/officeDocument/2006/relationships/image" Target="../media/image2291.png"/><Relationship Id="rId163" Type="http://schemas.openxmlformats.org/officeDocument/2006/relationships/image" Target="../media/image2312.png"/><Relationship Id="rId219" Type="http://schemas.openxmlformats.org/officeDocument/2006/relationships/image" Target="../media/image2340.png"/><Relationship Id="rId370" Type="http://schemas.openxmlformats.org/officeDocument/2006/relationships/customXml" Target="../ink/ink2637.xml"/><Relationship Id="rId230" Type="http://schemas.openxmlformats.org/officeDocument/2006/relationships/customXml" Target="../ink/ink2567.xml"/><Relationship Id="rId25" Type="http://schemas.openxmlformats.org/officeDocument/2006/relationships/image" Target="../media/image2251.png"/><Relationship Id="rId67" Type="http://schemas.openxmlformats.org/officeDocument/2006/relationships/image" Target="../media/image2272.png"/><Relationship Id="rId272" Type="http://schemas.openxmlformats.org/officeDocument/2006/relationships/customXml" Target="../ink/ink2588.xml"/><Relationship Id="rId328" Type="http://schemas.openxmlformats.org/officeDocument/2006/relationships/customXml" Target="../ink/ink2616.xml"/><Relationship Id="rId132" Type="http://schemas.openxmlformats.org/officeDocument/2006/relationships/customXml" Target="../ink/ink2518.xml"/><Relationship Id="rId174" Type="http://schemas.openxmlformats.org/officeDocument/2006/relationships/customXml" Target="../ink/ink2539.xml"/><Relationship Id="rId241" Type="http://schemas.openxmlformats.org/officeDocument/2006/relationships/image" Target="../media/image2351.png"/><Relationship Id="rId36" Type="http://schemas.openxmlformats.org/officeDocument/2006/relationships/customXml" Target="../ink/ink2470.xml"/><Relationship Id="rId283" Type="http://schemas.openxmlformats.org/officeDocument/2006/relationships/image" Target="../media/image2372.png"/><Relationship Id="rId339" Type="http://schemas.openxmlformats.org/officeDocument/2006/relationships/image" Target="../media/image2399.png"/><Relationship Id="rId78" Type="http://schemas.openxmlformats.org/officeDocument/2006/relationships/customXml" Target="../ink/ink2491.xml"/><Relationship Id="rId99" Type="http://schemas.openxmlformats.org/officeDocument/2006/relationships/image" Target="../media/image2280.png"/><Relationship Id="rId101" Type="http://schemas.openxmlformats.org/officeDocument/2006/relationships/image" Target="../media/image2281.png"/><Relationship Id="rId122" Type="http://schemas.openxmlformats.org/officeDocument/2006/relationships/customXml" Target="../ink/ink2513.xml"/><Relationship Id="rId143" Type="http://schemas.openxmlformats.org/officeDocument/2006/relationships/image" Target="../media/image2302.png"/><Relationship Id="rId164" Type="http://schemas.openxmlformats.org/officeDocument/2006/relationships/customXml" Target="../ink/ink2534.xml"/><Relationship Id="rId185" Type="http://schemas.openxmlformats.org/officeDocument/2006/relationships/image" Target="../media/image2323.png"/><Relationship Id="rId350" Type="http://schemas.openxmlformats.org/officeDocument/2006/relationships/customXml" Target="../ink/ink2627.xml"/><Relationship Id="rId371" Type="http://schemas.openxmlformats.org/officeDocument/2006/relationships/image" Target="../media/image2415.png"/><Relationship Id="rId9" Type="http://schemas.openxmlformats.org/officeDocument/2006/relationships/image" Target="../media/image2243.png"/><Relationship Id="rId210" Type="http://schemas.openxmlformats.org/officeDocument/2006/relationships/customXml" Target="../ink/ink2557.xml"/><Relationship Id="rId26" Type="http://schemas.openxmlformats.org/officeDocument/2006/relationships/customXml" Target="../ink/ink2465.xml"/><Relationship Id="rId231" Type="http://schemas.openxmlformats.org/officeDocument/2006/relationships/image" Target="../media/image2346.png"/><Relationship Id="rId252" Type="http://schemas.openxmlformats.org/officeDocument/2006/relationships/customXml" Target="../ink/ink2578.xml"/><Relationship Id="rId273" Type="http://schemas.openxmlformats.org/officeDocument/2006/relationships/image" Target="../media/image2367.png"/><Relationship Id="rId294" Type="http://schemas.openxmlformats.org/officeDocument/2006/relationships/customXml" Target="../ink/ink2599.xml"/><Relationship Id="rId308" Type="http://schemas.openxmlformats.org/officeDocument/2006/relationships/customXml" Target="../ink/ink2606.xml"/><Relationship Id="rId329" Type="http://schemas.openxmlformats.org/officeDocument/2006/relationships/image" Target="../media/image2394.png"/><Relationship Id="rId47" Type="http://schemas.openxmlformats.org/officeDocument/2006/relationships/image" Target="../media/image2262.png"/><Relationship Id="rId68" Type="http://schemas.openxmlformats.org/officeDocument/2006/relationships/customXml" Target="../ink/ink2486.xml"/><Relationship Id="rId89" Type="http://schemas.openxmlformats.org/officeDocument/2006/relationships/image" Target="../media/image2235.png"/><Relationship Id="rId112" Type="http://schemas.openxmlformats.org/officeDocument/2006/relationships/customXml" Target="../ink/ink2508.xml"/><Relationship Id="rId133" Type="http://schemas.openxmlformats.org/officeDocument/2006/relationships/image" Target="../media/image2297.png"/><Relationship Id="rId154" Type="http://schemas.openxmlformats.org/officeDocument/2006/relationships/customXml" Target="../ink/ink2529.xml"/><Relationship Id="rId175" Type="http://schemas.openxmlformats.org/officeDocument/2006/relationships/image" Target="../media/image2318.png"/><Relationship Id="rId340" Type="http://schemas.openxmlformats.org/officeDocument/2006/relationships/customXml" Target="../ink/ink2622.xml"/><Relationship Id="rId361" Type="http://schemas.openxmlformats.org/officeDocument/2006/relationships/image" Target="../media/image2410.png"/><Relationship Id="rId196" Type="http://schemas.openxmlformats.org/officeDocument/2006/relationships/customXml" Target="../ink/ink2550.xml"/><Relationship Id="rId200" Type="http://schemas.openxmlformats.org/officeDocument/2006/relationships/customXml" Target="../ink/ink2552.xml"/><Relationship Id="rId16" Type="http://schemas.openxmlformats.org/officeDocument/2006/relationships/customXml" Target="../ink/ink2460.xml"/><Relationship Id="rId221" Type="http://schemas.openxmlformats.org/officeDocument/2006/relationships/image" Target="../media/image2341.png"/><Relationship Id="rId242" Type="http://schemas.openxmlformats.org/officeDocument/2006/relationships/customXml" Target="../ink/ink2573.xml"/><Relationship Id="rId263" Type="http://schemas.openxmlformats.org/officeDocument/2006/relationships/image" Target="../media/image2362.png"/><Relationship Id="rId284" Type="http://schemas.openxmlformats.org/officeDocument/2006/relationships/customXml" Target="../ink/ink2594.xml"/><Relationship Id="rId319" Type="http://schemas.openxmlformats.org/officeDocument/2006/relationships/image" Target="../media/image2389.png"/><Relationship Id="rId37" Type="http://schemas.openxmlformats.org/officeDocument/2006/relationships/image" Target="../media/image2257.png"/><Relationship Id="rId58" Type="http://schemas.openxmlformats.org/officeDocument/2006/relationships/customXml" Target="../ink/ink2481.xml"/><Relationship Id="rId79" Type="http://schemas.openxmlformats.org/officeDocument/2006/relationships/image" Target="../media/image2278.png"/><Relationship Id="rId102" Type="http://schemas.openxmlformats.org/officeDocument/2006/relationships/customXml" Target="../ink/ink2503.xml"/><Relationship Id="rId123" Type="http://schemas.openxmlformats.org/officeDocument/2006/relationships/image" Target="../media/image2292.png"/><Relationship Id="rId144" Type="http://schemas.openxmlformats.org/officeDocument/2006/relationships/customXml" Target="../ink/ink2524.xml"/><Relationship Id="rId330" Type="http://schemas.openxmlformats.org/officeDocument/2006/relationships/customXml" Target="../ink/ink2617.xml"/><Relationship Id="rId90" Type="http://schemas.openxmlformats.org/officeDocument/2006/relationships/customXml" Target="../ink/ink2497.xml"/><Relationship Id="rId165" Type="http://schemas.openxmlformats.org/officeDocument/2006/relationships/image" Target="../media/image2313.png"/><Relationship Id="rId186" Type="http://schemas.openxmlformats.org/officeDocument/2006/relationships/customXml" Target="../ink/ink2545.xml"/><Relationship Id="rId351" Type="http://schemas.openxmlformats.org/officeDocument/2006/relationships/image" Target="../media/image2405.png"/><Relationship Id="rId372" Type="http://schemas.openxmlformats.org/officeDocument/2006/relationships/customXml" Target="../ink/ink2638.xml"/><Relationship Id="rId211" Type="http://schemas.openxmlformats.org/officeDocument/2006/relationships/image" Target="../media/image2336.png"/><Relationship Id="rId232" Type="http://schemas.openxmlformats.org/officeDocument/2006/relationships/customXml" Target="../ink/ink2568.xml"/><Relationship Id="rId253" Type="http://schemas.openxmlformats.org/officeDocument/2006/relationships/image" Target="../media/image2357.png"/><Relationship Id="rId274" Type="http://schemas.openxmlformats.org/officeDocument/2006/relationships/customXml" Target="../ink/ink2589.xml"/><Relationship Id="rId295" Type="http://schemas.openxmlformats.org/officeDocument/2006/relationships/image" Target="../media/image2378.png"/><Relationship Id="rId309" Type="http://schemas.openxmlformats.org/officeDocument/2006/relationships/image" Target="../media/image2384.png"/><Relationship Id="rId27" Type="http://schemas.openxmlformats.org/officeDocument/2006/relationships/image" Target="../media/image2252.png"/><Relationship Id="rId48" Type="http://schemas.openxmlformats.org/officeDocument/2006/relationships/customXml" Target="../ink/ink2476.xml"/><Relationship Id="rId69" Type="http://schemas.openxmlformats.org/officeDocument/2006/relationships/image" Target="../media/image2273.png"/><Relationship Id="rId113" Type="http://schemas.openxmlformats.org/officeDocument/2006/relationships/image" Target="../media/image2287.png"/><Relationship Id="rId134" Type="http://schemas.openxmlformats.org/officeDocument/2006/relationships/customXml" Target="../ink/ink2519.xml"/><Relationship Id="rId320" Type="http://schemas.openxmlformats.org/officeDocument/2006/relationships/customXml" Target="../ink/ink2612.xml"/><Relationship Id="rId80" Type="http://schemas.openxmlformats.org/officeDocument/2006/relationships/customXml" Target="../ink/ink2492.xml"/><Relationship Id="rId155" Type="http://schemas.openxmlformats.org/officeDocument/2006/relationships/image" Target="../media/image2308.png"/><Relationship Id="rId176" Type="http://schemas.openxmlformats.org/officeDocument/2006/relationships/customXml" Target="../ink/ink2540.xml"/><Relationship Id="rId197" Type="http://schemas.openxmlformats.org/officeDocument/2006/relationships/image" Target="../media/image2329.png"/><Relationship Id="rId341" Type="http://schemas.openxmlformats.org/officeDocument/2006/relationships/image" Target="../media/image2400.png"/><Relationship Id="rId362" Type="http://schemas.openxmlformats.org/officeDocument/2006/relationships/customXml" Target="../ink/ink2633.xml"/><Relationship Id="rId201" Type="http://schemas.openxmlformats.org/officeDocument/2006/relationships/image" Target="../media/image2331.png"/><Relationship Id="rId222" Type="http://schemas.openxmlformats.org/officeDocument/2006/relationships/customXml" Target="../ink/ink2563.xml"/><Relationship Id="rId243" Type="http://schemas.openxmlformats.org/officeDocument/2006/relationships/image" Target="../media/image2352.png"/><Relationship Id="rId264" Type="http://schemas.openxmlformats.org/officeDocument/2006/relationships/customXml" Target="../ink/ink2584.xml"/><Relationship Id="rId285" Type="http://schemas.openxmlformats.org/officeDocument/2006/relationships/image" Target="../media/image2373.png"/><Relationship Id="rId17" Type="http://schemas.openxmlformats.org/officeDocument/2006/relationships/image" Target="../media/image2247.png"/><Relationship Id="rId38" Type="http://schemas.openxmlformats.org/officeDocument/2006/relationships/customXml" Target="../ink/ink2471.xml"/><Relationship Id="rId59" Type="http://schemas.openxmlformats.org/officeDocument/2006/relationships/image" Target="../media/image2268.png"/><Relationship Id="rId103" Type="http://schemas.openxmlformats.org/officeDocument/2006/relationships/image" Target="../media/image2282.png"/><Relationship Id="rId124" Type="http://schemas.openxmlformats.org/officeDocument/2006/relationships/customXml" Target="../ink/ink2514.xml"/><Relationship Id="rId310" Type="http://schemas.openxmlformats.org/officeDocument/2006/relationships/customXml" Target="../ink/ink2607.xml"/><Relationship Id="rId70" Type="http://schemas.openxmlformats.org/officeDocument/2006/relationships/customXml" Target="../ink/ink2487.xml"/><Relationship Id="rId91" Type="http://schemas.openxmlformats.org/officeDocument/2006/relationships/image" Target="../media/image2236.png"/><Relationship Id="rId145" Type="http://schemas.openxmlformats.org/officeDocument/2006/relationships/image" Target="../media/image2303.png"/><Relationship Id="rId166" Type="http://schemas.openxmlformats.org/officeDocument/2006/relationships/customXml" Target="../ink/ink2535.xml"/><Relationship Id="rId187" Type="http://schemas.openxmlformats.org/officeDocument/2006/relationships/image" Target="../media/image2324.png"/><Relationship Id="rId331" Type="http://schemas.openxmlformats.org/officeDocument/2006/relationships/image" Target="../media/image2395.png"/><Relationship Id="rId352" Type="http://schemas.openxmlformats.org/officeDocument/2006/relationships/customXml" Target="../ink/ink2628.xml"/><Relationship Id="rId373" Type="http://schemas.openxmlformats.org/officeDocument/2006/relationships/image" Target="../media/image241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58.xml"/><Relationship Id="rId233" Type="http://schemas.openxmlformats.org/officeDocument/2006/relationships/image" Target="../media/image2347.png"/><Relationship Id="rId254" Type="http://schemas.openxmlformats.org/officeDocument/2006/relationships/customXml" Target="../ink/ink2579.xml"/><Relationship Id="rId28" Type="http://schemas.openxmlformats.org/officeDocument/2006/relationships/customXml" Target="../ink/ink2466.xml"/><Relationship Id="rId49" Type="http://schemas.openxmlformats.org/officeDocument/2006/relationships/image" Target="../media/image2263.png"/><Relationship Id="rId114" Type="http://schemas.openxmlformats.org/officeDocument/2006/relationships/customXml" Target="../ink/ink2509.xml"/><Relationship Id="rId275" Type="http://schemas.openxmlformats.org/officeDocument/2006/relationships/image" Target="../media/image2368.png"/><Relationship Id="rId296" Type="http://schemas.openxmlformats.org/officeDocument/2006/relationships/customXml" Target="../ink/ink2600.xml"/><Relationship Id="rId300" Type="http://schemas.openxmlformats.org/officeDocument/2006/relationships/customXml" Target="../ink/ink2602.xml"/><Relationship Id="rId60" Type="http://schemas.openxmlformats.org/officeDocument/2006/relationships/customXml" Target="../ink/ink2482.xml"/><Relationship Id="rId81" Type="http://schemas.openxmlformats.org/officeDocument/2006/relationships/image" Target="../media/image2279.png"/><Relationship Id="rId135" Type="http://schemas.openxmlformats.org/officeDocument/2006/relationships/image" Target="../media/image2298.png"/><Relationship Id="rId156" Type="http://schemas.openxmlformats.org/officeDocument/2006/relationships/customXml" Target="../ink/ink2530.xml"/><Relationship Id="rId177" Type="http://schemas.openxmlformats.org/officeDocument/2006/relationships/image" Target="../media/image2319.png"/><Relationship Id="rId198" Type="http://schemas.openxmlformats.org/officeDocument/2006/relationships/customXml" Target="../ink/ink2551.xml"/><Relationship Id="rId321" Type="http://schemas.openxmlformats.org/officeDocument/2006/relationships/image" Target="../media/image2390.png"/><Relationship Id="rId342" Type="http://schemas.openxmlformats.org/officeDocument/2006/relationships/customXml" Target="../ink/ink2623.xml"/><Relationship Id="rId363" Type="http://schemas.openxmlformats.org/officeDocument/2006/relationships/image" Target="../media/image2411.png"/><Relationship Id="rId202" Type="http://schemas.openxmlformats.org/officeDocument/2006/relationships/customXml" Target="../ink/ink2553.xml"/><Relationship Id="rId223" Type="http://schemas.openxmlformats.org/officeDocument/2006/relationships/image" Target="../media/image2342.png"/><Relationship Id="rId244" Type="http://schemas.openxmlformats.org/officeDocument/2006/relationships/customXml" Target="../ink/ink2574.xml"/><Relationship Id="rId18" Type="http://schemas.openxmlformats.org/officeDocument/2006/relationships/customXml" Target="../ink/ink2461.xml"/><Relationship Id="rId39" Type="http://schemas.openxmlformats.org/officeDocument/2006/relationships/image" Target="../media/image2258.png"/><Relationship Id="rId265" Type="http://schemas.openxmlformats.org/officeDocument/2006/relationships/image" Target="../media/image2363.png"/><Relationship Id="rId286" Type="http://schemas.openxmlformats.org/officeDocument/2006/relationships/customXml" Target="../ink/ink2595.xml"/><Relationship Id="rId50" Type="http://schemas.openxmlformats.org/officeDocument/2006/relationships/customXml" Target="../ink/ink2477.xml"/><Relationship Id="rId104" Type="http://schemas.openxmlformats.org/officeDocument/2006/relationships/customXml" Target="../ink/ink2504.xml"/><Relationship Id="rId125" Type="http://schemas.openxmlformats.org/officeDocument/2006/relationships/image" Target="../media/image2293.png"/><Relationship Id="rId146" Type="http://schemas.openxmlformats.org/officeDocument/2006/relationships/customXml" Target="../ink/ink2525.xml"/><Relationship Id="rId167" Type="http://schemas.openxmlformats.org/officeDocument/2006/relationships/image" Target="../media/image2314.png"/><Relationship Id="rId188" Type="http://schemas.openxmlformats.org/officeDocument/2006/relationships/customXml" Target="../ink/ink2546.xml"/><Relationship Id="rId311" Type="http://schemas.openxmlformats.org/officeDocument/2006/relationships/image" Target="../media/image2385.png"/><Relationship Id="rId332" Type="http://schemas.openxmlformats.org/officeDocument/2006/relationships/customXml" Target="../ink/ink2618.xml"/><Relationship Id="rId353" Type="http://schemas.openxmlformats.org/officeDocument/2006/relationships/image" Target="../media/image2406.png"/><Relationship Id="rId374" Type="http://schemas.openxmlformats.org/officeDocument/2006/relationships/customXml" Target="../ink/ink2639.xml"/><Relationship Id="rId71" Type="http://schemas.openxmlformats.org/officeDocument/2006/relationships/image" Target="../media/image2274.png"/><Relationship Id="rId92" Type="http://schemas.openxmlformats.org/officeDocument/2006/relationships/customXml" Target="../ink/ink2498.xml"/><Relationship Id="rId213" Type="http://schemas.openxmlformats.org/officeDocument/2006/relationships/image" Target="../media/image2337.png"/><Relationship Id="rId234" Type="http://schemas.openxmlformats.org/officeDocument/2006/relationships/customXml" Target="../ink/ink2569.xml"/><Relationship Id="rId2" Type="http://schemas.openxmlformats.org/officeDocument/2006/relationships/customXml" Target="../ink/ink2453.xml"/><Relationship Id="rId29" Type="http://schemas.openxmlformats.org/officeDocument/2006/relationships/image" Target="../media/image2253.png"/><Relationship Id="rId255" Type="http://schemas.openxmlformats.org/officeDocument/2006/relationships/image" Target="../media/image2358.png"/><Relationship Id="rId276" Type="http://schemas.openxmlformats.org/officeDocument/2006/relationships/customXml" Target="../ink/ink2590.xml"/><Relationship Id="rId297" Type="http://schemas.openxmlformats.org/officeDocument/2006/relationships/image" Target="../media/image2379.png"/><Relationship Id="rId40" Type="http://schemas.openxmlformats.org/officeDocument/2006/relationships/customXml" Target="../ink/ink2472.xml"/><Relationship Id="rId115" Type="http://schemas.openxmlformats.org/officeDocument/2006/relationships/image" Target="../media/image2288.png"/><Relationship Id="rId136" Type="http://schemas.openxmlformats.org/officeDocument/2006/relationships/customXml" Target="../ink/ink2520.xml"/><Relationship Id="rId157" Type="http://schemas.openxmlformats.org/officeDocument/2006/relationships/image" Target="../media/image2309.png"/><Relationship Id="rId178" Type="http://schemas.openxmlformats.org/officeDocument/2006/relationships/customXml" Target="../ink/ink2541.xml"/><Relationship Id="rId301" Type="http://schemas.openxmlformats.org/officeDocument/2006/relationships/image" Target="../media/image2381.png"/><Relationship Id="rId322" Type="http://schemas.openxmlformats.org/officeDocument/2006/relationships/customXml" Target="../ink/ink2613.xml"/><Relationship Id="rId343" Type="http://schemas.openxmlformats.org/officeDocument/2006/relationships/image" Target="../media/image2401.png"/><Relationship Id="rId364" Type="http://schemas.openxmlformats.org/officeDocument/2006/relationships/customXml" Target="../ink/ink2634.xml"/><Relationship Id="rId61" Type="http://schemas.openxmlformats.org/officeDocument/2006/relationships/image" Target="../media/image2269.png"/><Relationship Id="rId82" Type="http://schemas.openxmlformats.org/officeDocument/2006/relationships/customXml" Target="../ink/ink2493.xml"/><Relationship Id="rId199" Type="http://schemas.openxmlformats.org/officeDocument/2006/relationships/image" Target="../media/image2330.png"/><Relationship Id="rId203" Type="http://schemas.openxmlformats.org/officeDocument/2006/relationships/image" Target="../media/image2332.png"/><Relationship Id="rId19" Type="http://schemas.openxmlformats.org/officeDocument/2006/relationships/image" Target="../media/image2248.png"/><Relationship Id="rId224" Type="http://schemas.openxmlformats.org/officeDocument/2006/relationships/customXml" Target="../ink/ink2564.xml"/><Relationship Id="rId245" Type="http://schemas.openxmlformats.org/officeDocument/2006/relationships/image" Target="../media/image2353.png"/><Relationship Id="rId266" Type="http://schemas.openxmlformats.org/officeDocument/2006/relationships/customXml" Target="../ink/ink2585.xml"/><Relationship Id="rId287" Type="http://schemas.openxmlformats.org/officeDocument/2006/relationships/image" Target="../media/image2374.png"/><Relationship Id="rId30" Type="http://schemas.openxmlformats.org/officeDocument/2006/relationships/customXml" Target="../ink/ink2467.xml"/><Relationship Id="rId105" Type="http://schemas.openxmlformats.org/officeDocument/2006/relationships/image" Target="../media/image2283.png"/><Relationship Id="rId126" Type="http://schemas.openxmlformats.org/officeDocument/2006/relationships/customXml" Target="../ink/ink2515.xml"/><Relationship Id="rId147" Type="http://schemas.openxmlformats.org/officeDocument/2006/relationships/image" Target="../media/image2304.png"/><Relationship Id="rId168" Type="http://schemas.openxmlformats.org/officeDocument/2006/relationships/customXml" Target="../ink/ink2536.xml"/><Relationship Id="rId312" Type="http://schemas.openxmlformats.org/officeDocument/2006/relationships/customXml" Target="../ink/ink2608.xml"/><Relationship Id="rId333" Type="http://schemas.openxmlformats.org/officeDocument/2006/relationships/image" Target="../media/image2396.png"/><Relationship Id="rId354" Type="http://schemas.openxmlformats.org/officeDocument/2006/relationships/customXml" Target="../ink/ink2629.xml"/><Relationship Id="rId51" Type="http://schemas.openxmlformats.org/officeDocument/2006/relationships/image" Target="../media/image2264.png"/><Relationship Id="rId72" Type="http://schemas.openxmlformats.org/officeDocument/2006/relationships/customXml" Target="../ink/ink2488.xml"/><Relationship Id="rId93" Type="http://schemas.openxmlformats.org/officeDocument/2006/relationships/image" Target="../media/image2237.png"/><Relationship Id="rId189" Type="http://schemas.openxmlformats.org/officeDocument/2006/relationships/image" Target="../media/image2325.png"/><Relationship Id="rId375" Type="http://schemas.openxmlformats.org/officeDocument/2006/relationships/image" Target="../media/image2417.png"/><Relationship Id="rId3" Type="http://schemas.openxmlformats.org/officeDocument/2006/relationships/image" Target="../media/image2240.png"/><Relationship Id="rId214" Type="http://schemas.openxmlformats.org/officeDocument/2006/relationships/customXml" Target="../ink/ink2559.xml"/><Relationship Id="rId235" Type="http://schemas.openxmlformats.org/officeDocument/2006/relationships/image" Target="../media/image2348.png"/><Relationship Id="rId256" Type="http://schemas.openxmlformats.org/officeDocument/2006/relationships/customXml" Target="../ink/ink2580.xml"/><Relationship Id="rId277" Type="http://schemas.openxmlformats.org/officeDocument/2006/relationships/image" Target="../media/image2369.png"/><Relationship Id="rId298" Type="http://schemas.openxmlformats.org/officeDocument/2006/relationships/customXml" Target="../ink/ink2601.xml"/><Relationship Id="rId116" Type="http://schemas.openxmlformats.org/officeDocument/2006/relationships/customXml" Target="../ink/ink2510.xml"/><Relationship Id="rId137" Type="http://schemas.openxmlformats.org/officeDocument/2006/relationships/image" Target="../media/image2299.png"/><Relationship Id="rId158" Type="http://schemas.openxmlformats.org/officeDocument/2006/relationships/customXml" Target="../ink/ink2531.xml"/><Relationship Id="rId302" Type="http://schemas.openxmlformats.org/officeDocument/2006/relationships/customXml" Target="../ink/ink2603.xml"/><Relationship Id="rId323" Type="http://schemas.openxmlformats.org/officeDocument/2006/relationships/image" Target="../media/image2391.png"/><Relationship Id="rId344" Type="http://schemas.openxmlformats.org/officeDocument/2006/relationships/customXml" Target="../ink/ink2624.xml"/><Relationship Id="rId20" Type="http://schemas.openxmlformats.org/officeDocument/2006/relationships/customXml" Target="../ink/ink2462.xml"/><Relationship Id="rId41" Type="http://schemas.openxmlformats.org/officeDocument/2006/relationships/image" Target="../media/image2259.png"/><Relationship Id="rId62" Type="http://schemas.openxmlformats.org/officeDocument/2006/relationships/customXml" Target="../ink/ink2483.xml"/><Relationship Id="rId83" Type="http://schemas.openxmlformats.org/officeDocument/2006/relationships/image" Target="../media/image2232.png"/><Relationship Id="rId179" Type="http://schemas.openxmlformats.org/officeDocument/2006/relationships/image" Target="../media/image2320.png"/><Relationship Id="rId365" Type="http://schemas.openxmlformats.org/officeDocument/2006/relationships/image" Target="../media/image2412.png"/><Relationship Id="rId190" Type="http://schemas.openxmlformats.org/officeDocument/2006/relationships/customXml" Target="../ink/ink2547.xml"/><Relationship Id="rId204" Type="http://schemas.openxmlformats.org/officeDocument/2006/relationships/customXml" Target="../ink/ink2554.xml"/><Relationship Id="rId225" Type="http://schemas.openxmlformats.org/officeDocument/2006/relationships/image" Target="../media/image2343.png"/><Relationship Id="rId246" Type="http://schemas.openxmlformats.org/officeDocument/2006/relationships/customXml" Target="../ink/ink2575.xml"/><Relationship Id="rId267" Type="http://schemas.openxmlformats.org/officeDocument/2006/relationships/image" Target="../media/image2364.png"/><Relationship Id="rId288" Type="http://schemas.openxmlformats.org/officeDocument/2006/relationships/customXml" Target="../ink/ink2596.xml"/><Relationship Id="rId106" Type="http://schemas.openxmlformats.org/officeDocument/2006/relationships/customXml" Target="../ink/ink2505.xml"/><Relationship Id="rId127" Type="http://schemas.openxmlformats.org/officeDocument/2006/relationships/image" Target="../media/image2294.png"/><Relationship Id="rId313" Type="http://schemas.openxmlformats.org/officeDocument/2006/relationships/image" Target="../media/image2386.png"/><Relationship Id="rId10" Type="http://schemas.openxmlformats.org/officeDocument/2006/relationships/customXml" Target="../ink/ink2457.xml"/><Relationship Id="rId31" Type="http://schemas.openxmlformats.org/officeDocument/2006/relationships/image" Target="../media/image2254.png"/><Relationship Id="rId52" Type="http://schemas.openxmlformats.org/officeDocument/2006/relationships/customXml" Target="../ink/ink2478.xml"/><Relationship Id="rId73" Type="http://schemas.openxmlformats.org/officeDocument/2006/relationships/image" Target="../media/image2275.png"/><Relationship Id="rId94" Type="http://schemas.openxmlformats.org/officeDocument/2006/relationships/customXml" Target="../ink/ink2499.xml"/><Relationship Id="rId148" Type="http://schemas.openxmlformats.org/officeDocument/2006/relationships/customXml" Target="../ink/ink2526.xml"/><Relationship Id="rId169" Type="http://schemas.openxmlformats.org/officeDocument/2006/relationships/image" Target="../media/image2315.png"/><Relationship Id="rId334" Type="http://schemas.openxmlformats.org/officeDocument/2006/relationships/customXml" Target="../ink/ink2619.xml"/><Relationship Id="rId355" Type="http://schemas.openxmlformats.org/officeDocument/2006/relationships/image" Target="../media/image2407.png"/><Relationship Id="rId4" Type="http://schemas.openxmlformats.org/officeDocument/2006/relationships/customXml" Target="../ink/ink2454.xml"/><Relationship Id="rId180" Type="http://schemas.openxmlformats.org/officeDocument/2006/relationships/customXml" Target="../ink/ink2542.xml"/><Relationship Id="rId215" Type="http://schemas.openxmlformats.org/officeDocument/2006/relationships/image" Target="../media/image2338.png"/><Relationship Id="rId236" Type="http://schemas.openxmlformats.org/officeDocument/2006/relationships/customXml" Target="../ink/ink2570.xml"/><Relationship Id="rId257" Type="http://schemas.openxmlformats.org/officeDocument/2006/relationships/image" Target="../media/image2359.png"/><Relationship Id="rId278" Type="http://schemas.openxmlformats.org/officeDocument/2006/relationships/customXml" Target="../ink/ink2591.xml"/><Relationship Id="rId303" Type="http://schemas.openxmlformats.org/officeDocument/2006/relationships/image" Target="../media/image2382.png"/><Relationship Id="rId42" Type="http://schemas.openxmlformats.org/officeDocument/2006/relationships/customXml" Target="../ink/ink2473.xml"/><Relationship Id="rId84" Type="http://schemas.openxmlformats.org/officeDocument/2006/relationships/customXml" Target="../ink/ink2494.xml"/><Relationship Id="rId138" Type="http://schemas.openxmlformats.org/officeDocument/2006/relationships/customXml" Target="../ink/ink2521.xml"/><Relationship Id="rId345" Type="http://schemas.openxmlformats.org/officeDocument/2006/relationships/image" Target="../media/image2402.png"/><Relationship Id="rId191" Type="http://schemas.openxmlformats.org/officeDocument/2006/relationships/image" Target="../media/image2326.png"/><Relationship Id="rId205" Type="http://schemas.openxmlformats.org/officeDocument/2006/relationships/image" Target="../media/image2333.png"/><Relationship Id="rId247" Type="http://schemas.openxmlformats.org/officeDocument/2006/relationships/image" Target="../media/image2354.png"/><Relationship Id="rId107" Type="http://schemas.openxmlformats.org/officeDocument/2006/relationships/image" Target="../media/image2284.png"/><Relationship Id="rId289" Type="http://schemas.openxmlformats.org/officeDocument/2006/relationships/image" Target="../media/image2375.png"/><Relationship Id="rId11" Type="http://schemas.openxmlformats.org/officeDocument/2006/relationships/image" Target="../media/image2244.png"/><Relationship Id="rId53" Type="http://schemas.openxmlformats.org/officeDocument/2006/relationships/image" Target="../media/image2265.png"/><Relationship Id="rId149" Type="http://schemas.openxmlformats.org/officeDocument/2006/relationships/image" Target="../media/image2305.png"/><Relationship Id="rId314" Type="http://schemas.openxmlformats.org/officeDocument/2006/relationships/customXml" Target="../ink/ink2609.xml"/><Relationship Id="rId356" Type="http://schemas.openxmlformats.org/officeDocument/2006/relationships/customXml" Target="../ink/ink2630.xml"/><Relationship Id="rId95" Type="http://schemas.openxmlformats.org/officeDocument/2006/relationships/image" Target="../media/image2238.png"/><Relationship Id="rId160" Type="http://schemas.openxmlformats.org/officeDocument/2006/relationships/customXml" Target="../ink/ink2532.xml"/><Relationship Id="rId216" Type="http://schemas.openxmlformats.org/officeDocument/2006/relationships/customXml" Target="../ink/ink2560.xml"/><Relationship Id="rId258" Type="http://schemas.openxmlformats.org/officeDocument/2006/relationships/customXml" Target="../ink/ink2581.xml"/><Relationship Id="rId22" Type="http://schemas.openxmlformats.org/officeDocument/2006/relationships/customXml" Target="../ink/ink2463.xml"/><Relationship Id="rId64" Type="http://schemas.openxmlformats.org/officeDocument/2006/relationships/customXml" Target="../ink/ink2484.xml"/><Relationship Id="rId118" Type="http://schemas.openxmlformats.org/officeDocument/2006/relationships/customXml" Target="../ink/ink2511.xml"/><Relationship Id="rId325" Type="http://schemas.openxmlformats.org/officeDocument/2006/relationships/image" Target="../media/image2392.png"/><Relationship Id="rId367" Type="http://schemas.openxmlformats.org/officeDocument/2006/relationships/image" Target="../media/image2413.png"/><Relationship Id="rId171" Type="http://schemas.openxmlformats.org/officeDocument/2006/relationships/image" Target="../media/image2316.png"/><Relationship Id="rId227" Type="http://schemas.openxmlformats.org/officeDocument/2006/relationships/image" Target="../media/image2344.png"/><Relationship Id="rId269" Type="http://schemas.openxmlformats.org/officeDocument/2006/relationships/image" Target="../media/image2365.png"/><Relationship Id="rId33" Type="http://schemas.openxmlformats.org/officeDocument/2006/relationships/image" Target="../media/image2255.png"/><Relationship Id="rId129" Type="http://schemas.openxmlformats.org/officeDocument/2006/relationships/image" Target="../media/image2295.png"/><Relationship Id="rId280" Type="http://schemas.openxmlformats.org/officeDocument/2006/relationships/customXml" Target="../ink/ink2592.xml"/><Relationship Id="rId336" Type="http://schemas.openxmlformats.org/officeDocument/2006/relationships/customXml" Target="../ink/ink2620.xml"/><Relationship Id="rId75" Type="http://schemas.openxmlformats.org/officeDocument/2006/relationships/image" Target="../media/image2276.png"/><Relationship Id="rId140" Type="http://schemas.openxmlformats.org/officeDocument/2006/relationships/customXml" Target="../ink/ink2522.xml"/><Relationship Id="rId182" Type="http://schemas.openxmlformats.org/officeDocument/2006/relationships/customXml" Target="../ink/ink2543.xml"/><Relationship Id="rId6" Type="http://schemas.openxmlformats.org/officeDocument/2006/relationships/customXml" Target="../ink/ink2455.xml"/><Relationship Id="rId238" Type="http://schemas.openxmlformats.org/officeDocument/2006/relationships/customXml" Target="../ink/ink2571.xml"/><Relationship Id="rId291" Type="http://schemas.openxmlformats.org/officeDocument/2006/relationships/image" Target="../media/image2376.png"/><Relationship Id="rId305" Type="http://schemas.openxmlformats.org/officeDocument/2006/relationships/image" Target="../media/image1919.png"/><Relationship Id="rId347" Type="http://schemas.openxmlformats.org/officeDocument/2006/relationships/image" Target="../media/image2403.png"/><Relationship Id="rId44" Type="http://schemas.openxmlformats.org/officeDocument/2006/relationships/customXml" Target="../ink/ink2474.xml"/><Relationship Id="rId86" Type="http://schemas.openxmlformats.org/officeDocument/2006/relationships/customXml" Target="../ink/ink2495.xml"/><Relationship Id="rId151" Type="http://schemas.openxmlformats.org/officeDocument/2006/relationships/image" Target="../media/image2306.png"/><Relationship Id="rId193" Type="http://schemas.openxmlformats.org/officeDocument/2006/relationships/image" Target="../media/image2327.png"/><Relationship Id="rId207" Type="http://schemas.openxmlformats.org/officeDocument/2006/relationships/image" Target="../media/image2334.png"/><Relationship Id="rId249" Type="http://schemas.openxmlformats.org/officeDocument/2006/relationships/image" Target="../media/image2355.png"/><Relationship Id="rId13" Type="http://schemas.openxmlformats.org/officeDocument/2006/relationships/image" Target="../media/image2245.png"/><Relationship Id="rId109" Type="http://schemas.openxmlformats.org/officeDocument/2006/relationships/image" Target="../media/image2285.png"/><Relationship Id="rId260" Type="http://schemas.openxmlformats.org/officeDocument/2006/relationships/customXml" Target="../ink/ink2582.xml"/><Relationship Id="rId316" Type="http://schemas.openxmlformats.org/officeDocument/2006/relationships/customXml" Target="../ink/ink2610.xml"/><Relationship Id="rId55" Type="http://schemas.openxmlformats.org/officeDocument/2006/relationships/image" Target="../media/image2266.png"/><Relationship Id="rId97" Type="http://schemas.openxmlformats.org/officeDocument/2006/relationships/image" Target="../media/image2239.png"/><Relationship Id="rId120" Type="http://schemas.openxmlformats.org/officeDocument/2006/relationships/customXml" Target="../ink/ink2512.xml"/><Relationship Id="rId358" Type="http://schemas.openxmlformats.org/officeDocument/2006/relationships/customXml" Target="../ink/ink2631.xml"/><Relationship Id="rId162" Type="http://schemas.openxmlformats.org/officeDocument/2006/relationships/customXml" Target="../ink/ink2533.xml"/><Relationship Id="rId218" Type="http://schemas.openxmlformats.org/officeDocument/2006/relationships/customXml" Target="../ink/ink2561.xml"/><Relationship Id="rId271" Type="http://schemas.openxmlformats.org/officeDocument/2006/relationships/image" Target="../media/image2366.png"/><Relationship Id="rId24" Type="http://schemas.openxmlformats.org/officeDocument/2006/relationships/customXml" Target="../ink/ink2464.xml"/><Relationship Id="rId66" Type="http://schemas.openxmlformats.org/officeDocument/2006/relationships/customXml" Target="../ink/ink2485.xml"/><Relationship Id="rId131" Type="http://schemas.openxmlformats.org/officeDocument/2006/relationships/image" Target="../media/image2296.png"/><Relationship Id="rId327" Type="http://schemas.openxmlformats.org/officeDocument/2006/relationships/image" Target="../media/image2393.png"/><Relationship Id="rId369" Type="http://schemas.openxmlformats.org/officeDocument/2006/relationships/image" Target="../media/image2414.png"/><Relationship Id="rId173" Type="http://schemas.openxmlformats.org/officeDocument/2006/relationships/image" Target="../media/image2317.png"/><Relationship Id="rId229" Type="http://schemas.openxmlformats.org/officeDocument/2006/relationships/image" Target="../media/image2345.png"/><Relationship Id="rId240" Type="http://schemas.openxmlformats.org/officeDocument/2006/relationships/customXml" Target="../ink/ink2572.xml"/><Relationship Id="rId35" Type="http://schemas.openxmlformats.org/officeDocument/2006/relationships/image" Target="../media/image2256.png"/><Relationship Id="rId77" Type="http://schemas.openxmlformats.org/officeDocument/2006/relationships/image" Target="../media/image2277.png"/><Relationship Id="rId100" Type="http://schemas.openxmlformats.org/officeDocument/2006/relationships/customXml" Target="../ink/ink2502.xml"/><Relationship Id="rId282" Type="http://schemas.openxmlformats.org/officeDocument/2006/relationships/customXml" Target="../ink/ink2593.xml"/><Relationship Id="rId338" Type="http://schemas.openxmlformats.org/officeDocument/2006/relationships/customXml" Target="../ink/ink2621.xml"/><Relationship Id="rId8" Type="http://schemas.openxmlformats.org/officeDocument/2006/relationships/customXml" Target="../ink/ink2456.xml"/><Relationship Id="rId142" Type="http://schemas.openxmlformats.org/officeDocument/2006/relationships/customXml" Target="../ink/ink2523.xml"/><Relationship Id="rId184" Type="http://schemas.openxmlformats.org/officeDocument/2006/relationships/customXml" Target="../ink/ink2544.xml"/><Relationship Id="rId251" Type="http://schemas.openxmlformats.org/officeDocument/2006/relationships/image" Target="../media/image2356.png"/><Relationship Id="rId46" Type="http://schemas.openxmlformats.org/officeDocument/2006/relationships/customXml" Target="../ink/ink2475.xml"/><Relationship Id="rId293" Type="http://schemas.openxmlformats.org/officeDocument/2006/relationships/image" Target="../media/image2377.png"/><Relationship Id="rId307" Type="http://schemas.openxmlformats.org/officeDocument/2006/relationships/image" Target="../media/image2383.png"/><Relationship Id="rId349" Type="http://schemas.openxmlformats.org/officeDocument/2006/relationships/image" Target="../media/image2404.png"/><Relationship Id="rId88" Type="http://schemas.openxmlformats.org/officeDocument/2006/relationships/customXml" Target="../ink/ink2496.xml"/><Relationship Id="rId111" Type="http://schemas.openxmlformats.org/officeDocument/2006/relationships/image" Target="../media/image2286.png"/><Relationship Id="rId153" Type="http://schemas.openxmlformats.org/officeDocument/2006/relationships/image" Target="../media/image2307.png"/><Relationship Id="rId195" Type="http://schemas.openxmlformats.org/officeDocument/2006/relationships/image" Target="../media/image2328.png"/><Relationship Id="rId209" Type="http://schemas.openxmlformats.org/officeDocument/2006/relationships/image" Target="../media/image2335.png"/><Relationship Id="rId360" Type="http://schemas.openxmlformats.org/officeDocument/2006/relationships/customXml" Target="../ink/ink2632.xml"/><Relationship Id="rId220" Type="http://schemas.openxmlformats.org/officeDocument/2006/relationships/customXml" Target="../ink/ink2562.xml"/><Relationship Id="rId15" Type="http://schemas.openxmlformats.org/officeDocument/2006/relationships/image" Target="../media/image2246.png"/><Relationship Id="rId57" Type="http://schemas.openxmlformats.org/officeDocument/2006/relationships/image" Target="../media/image2267.png"/><Relationship Id="rId262" Type="http://schemas.openxmlformats.org/officeDocument/2006/relationships/customXml" Target="../ink/ink2583.xml"/><Relationship Id="rId318" Type="http://schemas.openxmlformats.org/officeDocument/2006/relationships/customXml" Target="../ink/ink2611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98.xml"/><Relationship Id="rId21" Type="http://schemas.openxmlformats.org/officeDocument/2006/relationships/image" Target="../media/image2427.png"/><Relationship Id="rId324" Type="http://schemas.openxmlformats.org/officeDocument/2006/relationships/image" Target="../media/image2550.png"/><Relationship Id="rId531" Type="http://schemas.openxmlformats.org/officeDocument/2006/relationships/customXml" Target="../ink/ink2906.xml"/><Relationship Id="rId170" Type="http://schemas.openxmlformats.org/officeDocument/2006/relationships/image" Target="../media/image2476.png"/><Relationship Id="rId268" Type="http://schemas.openxmlformats.org/officeDocument/2006/relationships/image" Target="../media/image2524.png"/><Relationship Id="rId475" Type="http://schemas.openxmlformats.org/officeDocument/2006/relationships/customXml" Target="../ink/ink2878.xml"/><Relationship Id="rId32" Type="http://schemas.openxmlformats.org/officeDocument/2006/relationships/customXml" Target="../ink/ink2655.xml"/><Relationship Id="rId128" Type="http://schemas.openxmlformats.org/officeDocument/2006/relationships/image" Target="../media/image2455.png"/><Relationship Id="rId335" Type="http://schemas.openxmlformats.org/officeDocument/2006/relationships/customXml" Target="../ink/ink2808.xml"/><Relationship Id="rId542" Type="http://schemas.openxmlformats.org/officeDocument/2006/relationships/image" Target="../media/image2659.png"/><Relationship Id="rId181" Type="http://schemas.openxmlformats.org/officeDocument/2006/relationships/customXml" Target="../ink/ink2730.xml"/><Relationship Id="rId402" Type="http://schemas.openxmlformats.org/officeDocument/2006/relationships/image" Target="../media/image2589.png"/><Relationship Id="rId279" Type="http://schemas.openxmlformats.org/officeDocument/2006/relationships/image" Target="../media/image2529.png"/><Relationship Id="rId486" Type="http://schemas.openxmlformats.org/officeDocument/2006/relationships/image" Target="../media/image2631.png"/><Relationship Id="rId43" Type="http://schemas.openxmlformats.org/officeDocument/2006/relationships/image" Target="../media/image2438.png"/><Relationship Id="rId139" Type="http://schemas.openxmlformats.org/officeDocument/2006/relationships/customXml" Target="../ink/ink2709.xml"/><Relationship Id="rId346" Type="http://schemas.openxmlformats.org/officeDocument/2006/relationships/image" Target="../media/image2561.png"/><Relationship Id="rId192" Type="http://schemas.openxmlformats.org/officeDocument/2006/relationships/image" Target="../media/image2487.png"/><Relationship Id="rId206" Type="http://schemas.openxmlformats.org/officeDocument/2006/relationships/image" Target="../media/image2494.png"/><Relationship Id="rId413" Type="http://schemas.openxmlformats.org/officeDocument/2006/relationships/customXml" Target="../ink/ink2847.xml"/><Relationship Id="rId497" Type="http://schemas.openxmlformats.org/officeDocument/2006/relationships/customXml" Target="../ink/ink2889.xml"/><Relationship Id="rId12" Type="http://schemas.openxmlformats.org/officeDocument/2006/relationships/customXml" Target="../ink/ink2645.xml"/><Relationship Id="rId108" Type="http://schemas.openxmlformats.org/officeDocument/2006/relationships/image" Target="../media/image2445.png"/><Relationship Id="rId315" Type="http://schemas.openxmlformats.org/officeDocument/2006/relationships/image" Target="../media/image2546.png"/><Relationship Id="rId357" Type="http://schemas.openxmlformats.org/officeDocument/2006/relationships/customXml" Target="../ink/ink2819.xml"/><Relationship Id="rId522" Type="http://schemas.openxmlformats.org/officeDocument/2006/relationships/image" Target="../media/image2649.png"/><Relationship Id="rId54" Type="http://schemas.openxmlformats.org/officeDocument/2006/relationships/customXml" Target="../ink/ink2666.xml"/><Relationship Id="rId96" Type="http://schemas.openxmlformats.org/officeDocument/2006/relationships/customXml" Target="../ink/ink2687.xml"/><Relationship Id="rId161" Type="http://schemas.openxmlformats.org/officeDocument/2006/relationships/customXml" Target="../ink/ink2720.xml"/><Relationship Id="rId217" Type="http://schemas.openxmlformats.org/officeDocument/2006/relationships/customXml" Target="../ink/ink2748.xml"/><Relationship Id="rId399" Type="http://schemas.openxmlformats.org/officeDocument/2006/relationships/customXml" Target="../ink/ink2840.xml"/><Relationship Id="rId259" Type="http://schemas.openxmlformats.org/officeDocument/2006/relationships/customXml" Target="../ink/ink2769.xml"/><Relationship Id="rId424" Type="http://schemas.openxmlformats.org/officeDocument/2006/relationships/image" Target="../media/image2600.png"/><Relationship Id="rId466" Type="http://schemas.openxmlformats.org/officeDocument/2006/relationships/image" Target="../media/image2621.png"/><Relationship Id="rId23" Type="http://schemas.openxmlformats.org/officeDocument/2006/relationships/image" Target="../media/image2428.png"/><Relationship Id="rId119" Type="http://schemas.openxmlformats.org/officeDocument/2006/relationships/customXml" Target="../ink/ink2699.xml"/><Relationship Id="rId270" Type="http://schemas.openxmlformats.org/officeDocument/2006/relationships/image" Target="../media/image2525.png"/><Relationship Id="rId326" Type="http://schemas.openxmlformats.org/officeDocument/2006/relationships/image" Target="../media/image2551.png"/><Relationship Id="rId533" Type="http://schemas.openxmlformats.org/officeDocument/2006/relationships/customXml" Target="../ink/ink2907.xml"/><Relationship Id="rId65" Type="http://schemas.openxmlformats.org/officeDocument/2006/relationships/image" Target="../media/image2039.png"/><Relationship Id="rId130" Type="http://schemas.openxmlformats.org/officeDocument/2006/relationships/image" Target="../media/image2456.png"/><Relationship Id="rId368" Type="http://schemas.openxmlformats.org/officeDocument/2006/relationships/image" Target="../media/image2572.png"/><Relationship Id="rId172" Type="http://schemas.openxmlformats.org/officeDocument/2006/relationships/image" Target="../media/image2477.png"/><Relationship Id="rId228" Type="http://schemas.openxmlformats.org/officeDocument/2006/relationships/image" Target="../media/image2505.png"/><Relationship Id="rId435" Type="http://schemas.openxmlformats.org/officeDocument/2006/relationships/customXml" Target="../ink/ink2858.xml"/><Relationship Id="rId477" Type="http://schemas.openxmlformats.org/officeDocument/2006/relationships/customXml" Target="../ink/ink2879.xml"/><Relationship Id="rId281" Type="http://schemas.openxmlformats.org/officeDocument/2006/relationships/image" Target="../media/image2530.png"/><Relationship Id="rId337" Type="http://schemas.openxmlformats.org/officeDocument/2006/relationships/customXml" Target="../ink/ink2809.xml"/><Relationship Id="rId502" Type="http://schemas.openxmlformats.org/officeDocument/2006/relationships/image" Target="../media/image2639.png"/><Relationship Id="rId34" Type="http://schemas.openxmlformats.org/officeDocument/2006/relationships/customXml" Target="../ink/ink2656.xml"/><Relationship Id="rId76" Type="http://schemas.openxmlformats.org/officeDocument/2006/relationships/customXml" Target="../ink/ink2677.xml"/><Relationship Id="rId141" Type="http://schemas.openxmlformats.org/officeDocument/2006/relationships/customXml" Target="../ink/ink2710.xml"/><Relationship Id="rId379" Type="http://schemas.openxmlformats.org/officeDocument/2006/relationships/customXml" Target="../ink/ink2830.xml"/><Relationship Id="rId544" Type="http://schemas.openxmlformats.org/officeDocument/2006/relationships/image" Target="../media/image2660.png"/><Relationship Id="rId7" Type="http://schemas.openxmlformats.org/officeDocument/2006/relationships/image" Target="../media/image2420.png"/><Relationship Id="rId183" Type="http://schemas.openxmlformats.org/officeDocument/2006/relationships/customXml" Target="../ink/ink2731.xml"/><Relationship Id="rId239" Type="http://schemas.openxmlformats.org/officeDocument/2006/relationships/customXml" Target="../ink/ink2759.xml"/><Relationship Id="rId390" Type="http://schemas.openxmlformats.org/officeDocument/2006/relationships/image" Target="../media/image2583.png"/><Relationship Id="rId404" Type="http://schemas.openxmlformats.org/officeDocument/2006/relationships/image" Target="../media/image2590.png"/><Relationship Id="rId446" Type="http://schemas.openxmlformats.org/officeDocument/2006/relationships/image" Target="../media/image2611.png"/><Relationship Id="rId250" Type="http://schemas.openxmlformats.org/officeDocument/2006/relationships/image" Target="../media/image2516.png"/><Relationship Id="rId292" Type="http://schemas.openxmlformats.org/officeDocument/2006/relationships/customXml" Target="../ink/ink2786.xml"/><Relationship Id="rId306" Type="http://schemas.openxmlformats.org/officeDocument/2006/relationships/customXml" Target="../ink/ink2793.xml"/><Relationship Id="rId488" Type="http://schemas.openxmlformats.org/officeDocument/2006/relationships/image" Target="../media/image2632.png"/><Relationship Id="rId45" Type="http://schemas.openxmlformats.org/officeDocument/2006/relationships/image" Target="../media/image2439.png"/><Relationship Id="rId87" Type="http://schemas.openxmlformats.org/officeDocument/2006/relationships/image" Target="../media/image2050.png"/><Relationship Id="rId110" Type="http://schemas.openxmlformats.org/officeDocument/2006/relationships/image" Target="../media/image2446.png"/><Relationship Id="rId348" Type="http://schemas.openxmlformats.org/officeDocument/2006/relationships/image" Target="../media/image2562.png"/><Relationship Id="rId513" Type="http://schemas.openxmlformats.org/officeDocument/2006/relationships/customXml" Target="../ink/ink2897.xml"/><Relationship Id="rId152" Type="http://schemas.openxmlformats.org/officeDocument/2006/relationships/image" Target="../media/image2467.png"/><Relationship Id="rId194" Type="http://schemas.openxmlformats.org/officeDocument/2006/relationships/image" Target="../media/image2488.png"/><Relationship Id="rId208" Type="http://schemas.openxmlformats.org/officeDocument/2006/relationships/image" Target="../media/image2495.png"/><Relationship Id="rId415" Type="http://schemas.openxmlformats.org/officeDocument/2006/relationships/customXml" Target="../ink/ink2848.xml"/><Relationship Id="rId457" Type="http://schemas.openxmlformats.org/officeDocument/2006/relationships/customXml" Target="../ink/ink2869.xml"/><Relationship Id="rId261" Type="http://schemas.openxmlformats.org/officeDocument/2006/relationships/customXml" Target="../ink/ink2770.xml"/><Relationship Id="rId499" Type="http://schemas.openxmlformats.org/officeDocument/2006/relationships/customXml" Target="../ink/ink2890.xml"/><Relationship Id="rId14" Type="http://schemas.openxmlformats.org/officeDocument/2006/relationships/customXml" Target="../ink/ink2646.xml"/><Relationship Id="rId56" Type="http://schemas.openxmlformats.org/officeDocument/2006/relationships/customXml" Target="../ink/ink2667.xml"/><Relationship Id="rId317" Type="http://schemas.openxmlformats.org/officeDocument/2006/relationships/image" Target="../media/image2547.png"/><Relationship Id="rId359" Type="http://schemas.openxmlformats.org/officeDocument/2006/relationships/customXml" Target="../ink/ink2820.xml"/><Relationship Id="rId524" Type="http://schemas.openxmlformats.org/officeDocument/2006/relationships/image" Target="../media/image2650.png"/><Relationship Id="rId98" Type="http://schemas.openxmlformats.org/officeDocument/2006/relationships/customXml" Target="../ink/ink2688.xml"/><Relationship Id="rId121" Type="http://schemas.openxmlformats.org/officeDocument/2006/relationships/customXml" Target="../ink/ink2700.xml"/><Relationship Id="rId163" Type="http://schemas.openxmlformats.org/officeDocument/2006/relationships/customXml" Target="../ink/ink2721.xml"/><Relationship Id="rId219" Type="http://schemas.openxmlformats.org/officeDocument/2006/relationships/customXml" Target="../ink/ink2749.xml"/><Relationship Id="rId370" Type="http://schemas.openxmlformats.org/officeDocument/2006/relationships/image" Target="../media/image2573.png"/><Relationship Id="rId426" Type="http://schemas.openxmlformats.org/officeDocument/2006/relationships/image" Target="../media/image2601.png"/><Relationship Id="rId230" Type="http://schemas.openxmlformats.org/officeDocument/2006/relationships/image" Target="../media/image2506.png"/><Relationship Id="rId468" Type="http://schemas.openxmlformats.org/officeDocument/2006/relationships/image" Target="../media/image2622.png"/><Relationship Id="rId25" Type="http://schemas.openxmlformats.org/officeDocument/2006/relationships/image" Target="../media/image2429.png"/><Relationship Id="rId67" Type="http://schemas.openxmlformats.org/officeDocument/2006/relationships/image" Target="../media/image2040.png"/><Relationship Id="rId272" Type="http://schemas.openxmlformats.org/officeDocument/2006/relationships/customXml" Target="../ink/ink2776.xml"/><Relationship Id="rId328" Type="http://schemas.openxmlformats.org/officeDocument/2006/relationships/image" Target="../media/image2552.png"/><Relationship Id="rId535" Type="http://schemas.openxmlformats.org/officeDocument/2006/relationships/customXml" Target="../ink/ink2908.xml"/><Relationship Id="rId132" Type="http://schemas.openxmlformats.org/officeDocument/2006/relationships/image" Target="../media/image2457.png"/><Relationship Id="rId174" Type="http://schemas.openxmlformats.org/officeDocument/2006/relationships/image" Target="../media/image2478.png"/><Relationship Id="rId381" Type="http://schemas.openxmlformats.org/officeDocument/2006/relationships/customXml" Target="../ink/ink2831.xml"/><Relationship Id="rId241" Type="http://schemas.openxmlformats.org/officeDocument/2006/relationships/customXml" Target="../ink/ink2760.xml"/><Relationship Id="rId437" Type="http://schemas.openxmlformats.org/officeDocument/2006/relationships/customXml" Target="../ink/ink2859.xml"/><Relationship Id="rId479" Type="http://schemas.openxmlformats.org/officeDocument/2006/relationships/customXml" Target="../ink/ink2880.xml"/><Relationship Id="rId36" Type="http://schemas.openxmlformats.org/officeDocument/2006/relationships/customXml" Target="../ink/ink2657.xml"/><Relationship Id="rId283" Type="http://schemas.openxmlformats.org/officeDocument/2006/relationships/image" Target="../media/image2531.png"/><Relationship Id="rId339" Type="http://schemas.openxmlformats.org/officeDocument/2006/relationships/customXml" Target="../ink/ink2810.xml"/><Relationship Id="rId490" Type="http://schemas.openxmlformats.org/officeDocument/2006/relationships/image" Target="../media/image2633.png"/><Relationship Id="rId504" Type="http://schemas.openxmlformats.org/officeDocument/2006/relationships/image" Target="../media/image2640.png"/><Relationship Id="rId546" Type="http://schemas.openxmlformats.org/officeDocument/2006/relationships/image" Target="../media/image2661.png"/><Relationship Id="rId78" Type="http://schemas.openxmlformats.org/officeDocument/2006/relationships/customXml" Target="../ink/ink2678.xml"/><Relationship Id="rId101" Type="http://schemas.openxmlformats.org/officeDocument/2006/relationships/image" Target="../media/image2057.png"/><Relationship Id="rId143" Type="http://schemas.openxmlformats.org/officeDocument/2006/relationships/customXml" Target="../ink/ink2711.xml"/><Relationship Id="rId185" Type="http://schemas.openxmlformats.org/officeDocument/2006/relationships/customXml" Target="../ink/ink2732.xml"/><Relationship Id="rId350" Type="http://schemas.openxmlformats.org/officeDocument/2006/relationships/image" Target="../media/image2563.png"/><Relationship Id="rId406" Type="http://schemas.openxmlformats.org/officeDocument/2006/relationships/image" Target="../media/image2591.png"/><Relationship Id="rId9" Type="http://schemas.openxmlformats.org/officeDocument/2006/relationships/image" Target="../media/image2421.png"/><Relationship Id="rId210" Type="http://schemas.openxmlformats.org/officeDocument/2006/relationships/image" Target="../media/image2496.png"/><Relationship Id="rId392" Type="http://schemas.openxmlformats.org/officeDocument/2006/relationships/image" Target="../media/image2584.png"/><Relationship Id="rId448" Type="http://schemas.openxmlformats.org/officeDocument/2006/relationships/image" Target="../media/image2612.png"/><Relationship Id="rId252" Type="http://schemas.openxmlformats.org/officeDocument/2006/relationships/image" Target="../media/image2517.png"/><Relationship Id="rId294" Type="http://schemas.openxmlformats.org/officeDocument/2006/relationships/customXml" Target="../ink/ink2787.xml"/><Relationship Id="rId308" Type="http://schemas.openxmlformats.org/officeDocument/2006/relationships/customXml" Target="../ink/ink2794.xml"/><Relationship Id="rId515" Type="http://schemas.openxmlformats.org/officeDocument/2006/relationships/customXml" Target="../ink/ink2898.xml"/><Relationship Id="rId47" Type="http://schemas.openxmlformats.org/officeDocument/2006/relationships/image" Target="../media/image2440.png"/><Relationship Id="rId89" Type="http://schemas.openxmlformats.org/officeDocument/2006/relationships/image" Target="../media/image2051.png"/><Relationship Id="rId112" Type="http://schemas.openxmlformats.org/officeDocument/2006/relationships/image" Target="../media/image2447.png"/><Relationship Id="rId154" Type="http://schemas.openxmlformats.org/officeDocument/2006/relationships/image" Target="../media/image2468.png"/><Relationship Id="rId361" Type="http://schemas.openxmlformats.org/officeDocument/2006/relationships/customXml" Target="../ink/ink2821.xml"/><Relationship Id="rId196" Type="http://schemas.openxmlformats.org/officeDocument/2006/relationships/image" Target="../media/image2489.png"/><Relationship Id="rId417" Type="http://schemas.openxmlformats.org/officeDocument/2006/relationships/customXml" Target="../ink/ink2849.xml"/><Relationship Id="rId459" Type="http://schemas.openxmlformats.org/officeDocument/2006/relationships/customXml" Target="../ink/ink2870.xml"/><Relationship Id="rId16" Type="http://schemas.openxmlformats.org/officeDocument/2006/relationships/customXml" Target="../ink/ink2647.xml"/><Relationship Id="rId221" Type="http://schemas.openxmlformats.org/officeDocument/2006/relationships/customXml" Target="../ink/ink2750.xml"/><Relationship Id="rId263" Type="http://schemas.openxmlformats.org/officeDocument/2006/relationships/customXml" Target="../ink/ink2771.xml"/><Relationship Id="rId319" Type="http://schemas.openxmlformats.org/officeDocument/2006/relationships/customXml" Target="../ink/ink2800.xml"/><Relationship Id="rId470" Type="http://schemas.openxmlformats.org/officeDocument/2006/relationships/image" Target="../media/image2623.png"/><Relationship Id="rId526" Type="http://schemas.openxmlformats.org/officeDocument/2006/relationships/image" Target="../media/image2651.png"/><Relationship Id="rId58" Type="http://schemas.openxmlformats.org/officeDocument/2006/relationships/customXml" Target="../ink/ink2668.xml"/><Relationship Id="rId123" Type="http://schemas.openxmlformats.org/officeDocument/2006/relationships/customXml" Target="../ink/ink2701.xml"/><Relationship Id="rId330" Type="http://schemas.openxmlformats.org/officeDocument/2006/relationships/image" Target="../media/image2553.png"/><Relationship Id="rId165" Type="http://schemas.openxmlformats.org/officeDocument/2006/relationships/customXml" Target="../ink/ink2722.xml"/><Relationship Id="rId372" Type="http://schemas.openxmlformats.org/officeDocument/2006/relationships/image" Target="../media/image2574.png"/><Relationship Id="rId428" Type="http://schemas.openxmlformats.org/officeDocument/2006/relationships/image" Target="../media/image2602.png"/><Relationship Id="rId232" Type="http://schemas.openxmlformats.org/officeDocument/2006/relationships/image" Target="../media/image2507.png"/><Relationship Id="rId274" Type="http://schemas.openxmlformats.org/officeDocument/2006/relationships/customXml" Target="../ink/ink2777.xml"/><Relationship Id="rId481" Type="http://schemas.openxmlformats.org/officeDocument/2006/relationships/customXml" Target="../ink/ink2881.xml"/><Relationship Id="rId27" Type="http://schemas.openxmlformats.org/officeDocument/2006/relationships/image" Target="../media/image2430.png"/><Relationship Id="rId69" Type="http://schemas.openxmlformats.org/officeDocument/2006/relationships/image" Target="../media/image2041.png"/><Relationship Id="rId134" Type="http://schemas.openxmlformats.org/officeDocument/2006/relationships/image" Target="../media/image2458.png"/><Relationship Id="rId537" Type="http://schemas.openxmlformats.org/officeDocument/2006/relationships/customXml" Target="../ink/ink2909.xml"/><Relationship Id="rId80" Type="http://schemas.openxmlformats.org/officeDocument/2006/relationships/customXml" Target="../ink/ink2679.xml"/><Relationship Id="rId176" Type="http://schemas.openxmlformats.org/officeDocument/2006/relationships/image" Target="../media/image2479.png"/><Relationship Id="rId341" Type="http://schemas.openxmlformats.org/officeDocument/2006/relationships/customXml" Target="../ink/ink2811.xml"/><Relationship Id="rId383" Type="http://schemas.openxmlformats.org/officeDocument/2006/relationships/customXml" Target="../ink/ink2832.xml"/><Relationship Id="rId439" Type="http://schemas.openxmlformats.org/officeDocument/2006/relationships/customXml" Target="../ink/ink2860.xml"/><Relationship Id="rId201" Type="http://schemas.openxmlformats.org/officeDocument/2006/relationships/customXml" Target="../ink/ink2740.xml"/><Relationship Id="rId243" Type="http://schemas.openxmlformats.org/officeDocument/2006/relationships/customXml" Target="../ink/ink2761.xml"/><Relationship Id="rId285" Type="http://schemas.openxmlformats.org/officeDocument/2006/relationships/image" Target="../media/image2532.png"/><Relationship Id="rId450" Type="http://schemas.openxmlformats.org/officeDocument/2006/relationships/image" Target="../media/image2613.png"/><Relationship Id="rId506" Type="http://schemas.openxmlformats.org/officeDocument/2006/relationships/image" Target="../media/image2641.png"/><Relationship Id="rId38" Type="http://schemas.openxmlformats.org/officeDocument/2006/relationships/customXml" Target="../ink/ink2658.xml"/><Relationship Id="rId103" Type="http://schemas.openxmlformats.org/officeDocument/2006/relationships/image" Target="../media/image2058.png"/><Relationship Id="rId310" Type="http://schemas.openxmlformats.org/officeDocument/2006/relationships/customXml" Target="../ink/ink2795.xml"/><Relationship Id="rId492" Type="http://schemas.openxmlformats.org/officeDocument/2006/relationships/image" Target="../media/image2634.png"/><Relationship Id="rId548" Type="http://schemas.openxmlformats.org/officeDocument/2006/relationships/image" Target="../media/image2662.png"/><Relationship Id="rId91" Type="http://schemas.openxmlformats.org/officeDocument/2006/relationships/image" Target="../media/image2052.png"/><Relationship Id="rId145" Type="http://schemas.openxmlformats.org/officeDocument/2006/relationships/customXml" Target="../ink/ink2712.xml"/><Relationship Id="rId187" Type="http://schemas.openxmlformats.org/officeDocument/2006/relationships/customXml" Target="../ink/ink2733.xml"/><Relationship Id="rId352" Type="http://schemas.openxmlformats.org/officeDocument/2006/relationships/image" Target="../media/image2564.png"/><Relationship Id="rId394" Type="http://schemas.openxmlformats.org/officeDocument/2006/relationships/image" Target="../media/image2585.png"/><Relationship Id="rId408" Type="http://schemas.openxmlformats.org/officeDocument/2006/relationships/image" Target="../media/image2592.png"/><Relationship Id="rId212" Type="http://schemas.openxmlformats.org/officeDocument/2006/relationships/image" Target="../media/image2497.png"/><Relationship Id="rId254" Type="http://schemas.openxmlformats.org/officeDocument/2006/relationships/image" Target="../media/image2518.png"/><Relationship Id="rId49" Type="http://schemas.openxmlformats.org/officeDocument/2006/relationships/image" Target="../media/image2441.png"/><Relationship Id="rId114" Type="http://schemas.openxmlformats.org/officeDocument/2006/relationships/image" Target="../media/image2448.png"/><Relationship Id="rId296" Type="http://schemas.openxmlformats.org/officeDocument/2006/relationships/customXml" Target="../ink/ink2788.xml"/><Relationship Id="rId461" Type="http://schemas.openxmlformats.org/officeDocument/2006/relationships/customXml" Target="../ink/ink2871.xml"/><Relationship Id="rId517" Type="http://schemas.openxmlformats.org/officeDocument/2006/relationships/customXml" Target="../ink/ink2899.xml"/><Relationship Id="rId60" Type="http://schemas.openxmlformats.org/officeDocument/2006/relationships/customXml" Target="../ink/ink2669.xml"/><Relationship Id="rId156" Type="http://schemas.openxmlformats.org/officeDocument/2006/relationships/image" Target="../media/image2469.png"/><Relationship Id="rId198" Type="http://schemas.openxmlformats.org/officeDocument/2006/relationships/image" Target="../media/image2490.png"/><Relationship Id="rId321" Type="http://schemas.openxmlformats.org/officeDocument/2006/relationships/customXml" Target="../ink/ink2801.xml"/><Relationship Id="rId363" Type="http://schemas.openxmlformats.org/officeDocument/2006/relationships/customXml" Target="../ink/ink2822.xml"/><Relationship Id="rId419" Type="http://schemas.openxmlformats.org/officeDocument/2006/relationships/customXml" Target="../ink/ink2850.xml"/><Relationship Id="rId223" Type="http://schemas.openxmlformats.org/officeDocument/2006/relationships/customXml" Target="../ink/ink2751.xml"/><Relationship Id="rId430" Type="http://schemas.openxmlformats.org/officeDocument/2006/relationships/image" Target="../media/image2603.png"/><Relationship Id="rId18" Type="http://schemas.openxmlformats.org/officeDocument/2006/relationships/customXml" Target="../ink/ink2648.xml"/><Relationship Id="rId265" Type="http://schemas.openxmlformats.org/officeDocument/2006/relationships/customXml" Target="../ink/ink2772.xml"/><Relationship Id="rId472" Type="http://schemas.openxmlformats.org/officeDocument/2006/relationships/image" Target="../media/image2624.png"/><Relationship Id="rId528" Type="http://schemas.openxmlformats.org/officeDocument/2006/relationships/image" Target="../media/image2652.png"/><Relationship Id="rId125" Type="http://schemas.openxmlformats.org/officeDocument/2006/relationships/customXml" Target="../ink/ink2702.xml"/><Relationship Id="rId167" Type="http://schemas.openxmlformats.org/officeDocument/2006/relationships/customXml" Target="../ink/ink2723.xml"/><Relationship Id="rId332" Type="http://schemas.openxmlformats.org/officeDocument/2006/relationships/image" Target="../media/image2554.png"/><Relationship Id="rId374" Type="http://schemas.openxmlformats.org/officeDocument/2006/relationships/image" Target="../media/image2575.png"/><Relationship Id="rId71" Type="http://schemas.openxmlformats.org/officeDocument/2006/relationships/image" Target="../media/image2042.png"/><Relationship Id="rId234" Type="http://schemas.openxmlformats.org/officeDocument/2006/relationships/image" Target="../media/image2508.png"/><Relationship Id="rId2" Type="http://schemas.openxmlformats.org/officeDocument/2006/relationships/customXml" Target="../ink/ink2640.xml"/><Relationship Id="rId29" Type="http://schemas.openxmlformats.org/officeDocument/2006/relationships/image" Target="../media/image2431.png"/><Relationship Id="rId276" Type="http://schemas.openxmlformats.org/officeDocument/2006/relationships/customXml" Target="../ink/ink2778.xml"/><Relationship Id="rId441" Type="http://schemas.openxmlformats.org/officeDocument/2006/relationships/customXml" Target="../ink/ink2861.xml"/><Relationship Id="rId483" Type="http://schemas.openxmlformats.org/officeDocument/2006/relationships/customXml" Target="../ink/ink2882.xml"/><Relationship Id="rId539" Type="http://schemas.openxmlformats.org/officeDocument/2006/relationships/customXml" Target="../ink/ink2910.xml"/><Relationship Id="rId40" Type="http://schemas.openxmlformats.org/officeDocument/2006/relationships/customXml" Target="../ink/ink2659.xml"/><Relationship Id="rId136" Type="http://schemas.openxmlformats.org/officeDocument/2006/relationships/image" Target="../media/image2459.png"/><Relationship Id="rId178" Type="http://schemas.openxmlformats.org/officeDocument/2006/relationships/image" Target="../media/image2480.png"/><Relationship Id="rId301" Type="http://schemas.openxmlformats.org/officeDocument/2006/relationships/image" Target="../media/image2539.png"/><Relationship Id="rId343" Type="http://schemas.openxmlformats.org/officeDocument/2006/relationships/customXml" Target="../ink/ink2812.xml"/><Relationship Id="rId550" Type="http://schemas.openxmlformats.org/officeDocument/2006/relationships/image" Target="../media/image2663.png"/><Relationship Id="rId82" Type="http://schemas.openxmlformats.org/officeDocument/2006/relationships/customXml" Target="../ink/ink2680.xml"/><Relationship Id="rId203" Type="http://schemas.openxmlformats.org/officeDocument/2006/relationships/customXml" Target="../ink/ink2741.xml"/><Relationship Id="rId385" Type="http://schemas.openxmlformats.org/officeDocument/2006/relationships/customXml" Target="../ink/ink2833.xml"/><Relationship Id="rId245" Type="http://schemas.openxmlformats.org/officeDocument/2006/relationships/customXml" Target="../ink/ink2762.xml"/><Relationship Id="rId287" Type="http://schemas.openxmlformats.org/officeDocument/2006/relationships/image" Target="../media/image2533.png"/><Relationship Id="rId410" Type="http://schemas.openxmlformats.org/officeDocument/2006/relationships/image" Target="../media/image2593.png"/><Relationship Id="rId452" Type="http://schemas.openxmlformats.org/officeDocument/2006/relationships/image" Target="../media/image2614.png"/><Relationship Id="rId494" Type="http://schemas.openxmlformats.org/officeDocument/2006/relationships/image" Target="../media/image2635.png"/><Relationship Id="rId508" Type="http://schemas.openxmlformats.org/officeDocument/2006/relationships/image" Target="../media/image2642.png"/><Relationship Id="rId105" Type="http://schemas.openxmlformats.org/officeDocument/2006/relationships/image" Target="../media/image2059.png"/><Relationship Id="rId147" Type="http://schemas.openxmlformats.org/officeDocument/2006/relationships/customXml" Target="../ink/ink2713.xml"/><Relationship Id="rId312" Type="http://schemas.openxmlformats.org/officeDocument/2006/relationships/customXml" Target="../ink/ink2796.xml"/><Relationship Id="rId354" Type="http://schemas.openxmlformats.org/officeDocument/2006/relationships/image" Target="../media/image2565.png"/><Relationship Id="rId51" Type="http://schemas.openxmlformats.org/officeDocument/2006/relationships/image" Target="../media/image2442.png"/><Relationship Id="rId93" Type="http://schemas.openxmlformats.org/officeDocument/2006/relationships/image" Target="../media/image2053.png"/><Relationship Id="rId189" Type="http://schemas.openxmlformats.org/officeDocument/2006/relationships/customXml" Target="../ink/ink2734.xml"/><Relationship Id="rId396" Type="http://schemas.openxmlformats.org/officeDocument/2006/relationships/image" Target="../media/image2586.png"/><Relationship Id="rId214" Type="http://schemas.openxmlformats.org/officeDocument/2006/relationships/image" Target="../media/image2498.png"/><Relationship Id="rId256" Type="http://schemas.openxmlformats.org/officeDocument/2006/relationships/image" Target="../media/image2519.png"/><Relationship Id="rId298" Type="http://schemas.openxmlformats.org/officeDocument/2006/relationships/customXml" Target="../ink/ink2789.xml"/><Relationship Id="rId421" Type="http://schemas.openxmlformats.org/officeDocument/2006/relationships/customXml" Target="../ink/ink2851.xml"/><Relationship Id="rId463" Type="http://schemas.openxmlformats.org/officeDocument/2006/relationships/customXml" Target="../ink/ink2872.xml"/><Relationship Id="rId519" Type="http://schemas.openxmlformats.org/officeDocument/2006/relationships/customXml" Target="../ink/ink2900.xml"/><Relationship Id="rId116" Type="http://schemas.openxmlformats.org/officeDocument/2006/relationships/image" Target="../media/image2449.png"/><Relationship Id="rId158" Type="http://schemas.openxmlformats.org/officeDocument/2006/relationships/image" Target="../media/image2470.png"/><Relationship Id="rId323" Type="http://schemas.openxmlformats.org/officeDocument/2006/relationships/customXml" Target="../ink/ink2802.xml"/><Relationship Id="rId530" Type="http://schemas.openxmlformats.org/officeDocument/2006/relationships/image" Target="../media/image2653.png"/><Relationship Id="rId20" Type="http://schemas.openxmlformats.org/officeDocument/2006/relationships/customXml" Target="../ink/ink2649.xml"/><Relationship Id="rId62" Type="http://schemas.openxmlformats.org/officeDocument/2006/relationships/customXml" Target="../ink/ink2670.xml"/><Relationship Id="rId365" Type="http://schemas.openxmlformats.org/officeDocument/2006/relationships/customXml" Target="../ink/ink2823.xml"/><Relationship Id="rId225" Type="http://schemas.openxmlformats.org/officeDocument/2006/relationships/customXml" Target="../ink/ink2752.xml"/><Relationship Id="rId267" Type="http://schemas.openxmlformats.org/officeDocument/2006/relationships/customXml" Target="../ink/ink2773.xml"/><Relationship Id="rId432" Type="http://schemas.openxmlformats.org/officeDocument/2006/relationships/image" Target="../media/image2604.png"/><Relationship Id="rId474" Type="http://schemas.openxmlformats.org/officeDocument/2006/relationships/image" Target="../media/image2625.png"/><Relationship Id="rId127" Type="http://schemas.openxmlformats.org/officeDocument/2006/relationships/customXml" Target="../ink/ink2703.xml"/><Relationship Id="rId31" Type="http://schemas.openxmlformats.org/officeDocument/2006/relationships/image" Target="../media/image2432.png"/><Relationship Id="rId73" Type="http://schemas.openxmlformats.org/officeDocument/2006/relationships/image" Target="../media/image2043.png"/><Relationship Id="rId169" Type="http://schemas.openxmlformats.org/officeDocument/2006/relationships/customXml" Target="../ink/ink2724.xml"/><Relationship Id="rId334" Type="http://schemas.openxmlformats.org/officeDocument/2006/relationships/image" Target="../media/image2555.png"/><Relationship Id="rId376" Type="http://schemas.openxmlformats.org/officeDocument/2006/relationships/image" Target="../media/image2576.png"/><Relationship Id="rId541" Type="http://schemas.openxmlformats.org/officeDocument/2006/relationships/customXml" Target="../ink/ink2911.xml"/><Relationship Id="rId4" Type="http://schemas.openxmlformats.org/officeDocument/2006/relationships/customXml" Target="../ink/ink2641.xml"/><Relationship Id="rId180" Type="http://schemas.openxmlformats.org/officeDocument/2006/relationships/image" Target="../media/image2481.png"/><Relationship Id="rId236" Type="http://schemas.openxmlformats.org/officeDocument/2006/relationships/image" Target="../media/image2509.png"/><Relationship Id="rId278" Type="http://schemas.openxmlformats.org/officeDocument/2006/relationships/customXml" Target="../ink/ink2779.xml"/><Relationship Id="rId401" Type="http://schemas.openxmlformats.org/officeDocument/2006/relationships/customXml" Target="../ink/ink2841.xml"/><Relationship Id="rId443" Type="http://schemas.openxmlformats.org/officeDocument/2006/relationships/customXml" Target="../ink/ink2862.xml"/><Relationship Id="rId303" Type="http://schemas.openxmlformats.org/officeDocument/2006/relationships/image" Target="../media/image2540.png"/><Relationship Id="rId485" Type="http://schemas.openxmlformats.org/officeDocument/2006/relationships/customXml" Target="../ink/ink2883.xml"/><Relationship Id="rId42" Type="http://schemas.openxmlformats.org/officeDocument/2006/relationships/customXml" Target="../ink/ink2660.xml"/><Relationship Id="rId84" Type="http://schemas.openxmlformats.org/officeDocument/2006/relationships/customXml" Target="../ink/ink2681.xml"/><Relationship Id="rId138" Type="http://schemas.openxmlformats.org/officeDocument/2006/relationships/image" Target="../media/image2460.png"/><Relationship Id="rId345" Type="http://schemas.openxmlformats.org/officeDocument/2006/relationships/customXml" Target="../ink/ink2813.xml"/><Relationship Id="rId387" Type="http://schemas.openxmlformats.org/officeDocument/2006/relationships/customXml" Target="../ink/ink2834.xml"/><Relationship Id="rId510" Type="http://schemas.openxmlformats.org/officeDocument/2006/relationships/image" Target="../media/image2643.png"/><Relationship Id="rId552" Type="http://schemas.openxmlformats.org/officeDocument/2006/relationships/image" Target="../media/image2664.png"/><Relationship Id="rId191" Type="http://schemas.openxmlformats.org/officeDocument/2006/relationships/customXml" Target="../ink/ink2735.xml"/><Relationship Id="rId205" Type="http://schemas.openxmlformats.org/officeDocument/2006/relationships/customXml" Target="../ink/ink2742.xml"/><Relationship Id="rId247" Type="http://schemas.openxmlformats.org/officeDocument/2006/relationships/customXml" Target="../ink/ink2763.xml"/><Relationship Id="rId412" Type="http://schemas.openxmlformats.org/officeDocument/2006/relationships/image" Target="../media/image2594.png"/><Relationship Id="rId107" Type="http://schemas.openxmlformats.org/officeDocument/2006/relationships/customXml" Target="../ink/ink2693.xml"/><Relationship Id="rId289" Type="http://schemas.openxmlformats.org/officeDocument/2006/relationships/image" Target="../media/image1771.png"/><Relationship Id="rId454" Type="http://schemas.openxmlformats.org/officeDocument/2006/relationships/image" Target="../media/image2615.png"/><Relationship Id="rId496" Type="http://schemas.openxmlformats.org/officeDocument/2006/relationships/image" Target="../media/image2636.png"/><Relationship Id="rId11" Type="http://schemas.openxmlformats.org/officeDocument/2006/relationships/image" Target="../media/image2422.png"/><Relationship Id="rId53" Type="http://schemas.openxmlformats.org/officeDocument/2006/relationships/image" Target="../media/image2443.png"/><Relationship Id="rId149" Type="http://schemas.openxmlformats.org/officeDocument/2006/relationships/customXml" Target="../ink/ink2714.xml"/><Relationship Id="rId314" Type="http://schemas.openxmlformats.org/officeDocument/2006/relationships/customXml" Target="../ink/ink2797.xml"/><Relationship Id="rId356" Type="http://schemas.openxmlformats.org/officeDocument/2006/relationships/image" Target="../media/image2566.png"/><Relationship Id="rId398" Type="http://schemas.openxmlformats.org/officeDocument/2006/relationships/image" Target="../media/image2587.png"/><Relationship Id="rId521" Type="http://schemas.openxmlformats.org/officeDocument/2006/relationships/customXml" Target="../ink/ink2901.xml"/><Relationship Id="rId95" Type="http://schemas.openxmlformats.org/officeDocument/2006/relationships/image" Target="../media/image2054.png"/><Relationship Id="rId160" Type="http://schemas.openxmlformats.org/officeDocument/2006/relationships/image" Target="../media/image2471.png"/><Relationship Id="rId216" Type="http://schemas.openxmlformats.org/officeDocument/2006/relationships/image" Target="../media/image2499.png"/><Relationship Id="rId423" Type="http://schemas.openxmlformats.org/officeDocument/2006/relationships/customXml" Target="../ink/ink2852.xml"/><Relationship Id="rId258" Type="http://schemas.openxmlformats.org/officeDocument/2006/relationships/image" Target="../media/image2520.png"/><Relationship Id="rId465" Type="http://schemas.openxmlformats.org/officeDocument/2006/relationships/customXml" Target="../ink/ink2873.xml"/><Relationship Id="rId22" Type="http://schemas.openxmlformats.org/officeDocument/2006/relationships/customXml" Target="../ink/ink2650.xml"/><Relationship Id="rId64" Type="http://schemas.openxmlformats.org/officeDocument/2006/relationships/customXml" Target="../ink/ink2671.xml"/><Relationship Id="rId118" Type="http://schemas.openxmlformats.org/officeDocument/2006/relationships/image" Target="../media/image2450.png"/><Relationship Id="rId325" Type="http://schemas.openxmlformats.org/officeDocument/2006/relationships/customXml" Target="../ink/ink2803.xml"/><Relationship Id="rId367" Type="http://schemas.openxmlformats.org/officeDocument/2006/relationships/customXml" Target="../ink/ink2824.xml"/><Relationship Id="rId532" Type="http://schemas.openxmlformats.org/officeDocument/2006/relationships/image" Target="../media/image2654.png"/><Relationship Id="rId171" Type="http://schemas.openxmlformats.org/officeDocument/2006/relationships/customXml" Target="../ink/ink2725.xml"/><Relationship Id="rId227" Type="http://schemas.openxmlformats.org/officeDocument/2006/relationships/customXml" Target="../ink/ink2753.xml"/><Relationship Id="rId269" Type="http://schemas.openxmlformats.org/officeDocument/2006/relationships/customXml" Target="../ink/ink2774.xml"/><Relationship Id="rId434" Type="http://schemas.openxmlformats.org/officeDocument/2006/relationships/image" Target="../media/image2605.png"/><Relationship Id="rId476" Type="http://schemas.openxmlformats.org/officeDocument/2006/relationships/image" Target="../media/image2626.png"/><Relationship Id="rId33" Type="http://schemas.openxmlformats.org/officeDocument/2006/relationships/image" Target="../media/image2433.png"/><Relationship Id="rId129" Type="http://schemas.openxmlformats.org/officeDocument/2006/relationships/customXml" Target="../ink/ink2704.xml"/><Relationship Id="rId280" Type="http://schemas.openxmlformats.org/officeDocument/2006/relationships/customXml" Target="../ink/ink2780.xml"/><Relationship Id="rId336" Type="http://schemas.openxmlformats.org/officeDocument/2006/relationships/image" Target="../media/image2556.png"/><Relationship Id="rId501" Type="http://schemas.openxmlformats.org/officeDocument/2006/relationships/customXml" Target="../ink/ink2891.xml"/><Relationship Id="rId543" Type="http://schemas.openxmlformats.org/officeDocument/2006/relationships/customXml" Target="../ink/ink2912.xml"/><Relationship Id="rId75" Type="http://schemas.openxmlformats.org/officeDocument/2006/relationships/image" Target="../media/image2044.png"/><Relationship Id="rId140" Type="http://schemas.openxmlformats.org/officeDocument/2006/relationships/image" Target="../media/image2461.png"/><Relationship Id="rId182" Type="http://schemas.openxmlformats.org/officeDocument/2006/relationships/image" Target="../media/image2482.png"/><Relationship Id="rId378" Type="http://schemas.openxmlformats.org/officeDocument/2006/relationships/image" Target="../media/image2577.png"/><Relationship Id="rId403" Type="http://schemas.openxmlformats.org/officeDocument/2006/relationships/customXml" Target="../ink/ink2842.xml"/><Relationship Id="rId6" Type="http://schemas.openxmlformats.org/officeDocument/2006/relationships/customXml" Target="../ink/ink2642.xml"/><Relationship Id="rId238" Type="http://schemas.openxmlformats.org/officeDocument/2006/relationships/image" Target="../media/image2510.png"/><Relationship Id="rId445" Type="http://schemas.openxmlformats.org/officeDocument/2006/relationships/customXml" Target="../ink/ink2863.xml"/><Relationship Id="rId487" Type="http://schemas.openxmlformats.org/officeDocument/2006/relationships/customXml" Target="../ink/ink2884.xml"/><Relationship Id="rId291" Type="http://schemas.openxmlformats.org/officeDocument/2006/relationships/image" Target="../media/image2534.png"/><Relationship Id="rId305" Type="http://schemas.openxmlformats.org/officeDocument/2006/relationships/image" Target="../media/image2541.png"/><Relationship Id="rId347" Type="http://schemas.openxmlformats.org/officeDocument/2006/relationships/customXml" Target="../ink/ink2814.xml"/><Relationship Id="rId512" Type="http://schemas.openxmlformats.org/officeDocument/2006/relationships/image" Target="../media/image2644.png"/><Relationship Id="rId44" Type="http://schemas.openxmlformats.org/officeDocument/2006/relationships/customXml" Target="../ink/ink2661.xml"/><Relationship Id="rId86" Type="http://schemas.openxmlformats.org/officeDocument/2006/relationships/customXml" Target="../ink/ink2682.xml"/><Relationship Id="rId151" Type="http://schemas.openxmlformats.org/officeDocument/2006/relationships/customXml" Target="../ink/ink2715.xml"/><Relationship Id="rId389" Type="http://schemas.openxmlformats.org/officeDocument/2006/relationships/customXml" Target="../ink/ink2835.xml"/><Relationship Id="rId193" Type="http://schemas.openxmlformats.org/officeDocument/2006/relationships/customXml" Target="../ink/ink2736.xml"/><Relationship Id="rId207" Type="http://schemas.openxmlformats.org/officeDocument/2006/relationships/customXml" Target="../ink/ink2743.xml"/><Relationship Id="rId249" Type="http://schemas.openxmlformats.org/officeDocument/2006/relationships/customXml" Target="../ink/ink2764.xml"/><Relationship Id="rId414" Type="http://schemas.openxmlformats.org/officeDocument/2006/relationships/image" Target="../media/image2595.png"/><Relationship Id="rId456" Type="http://schemas.openxmlformats.org/officeDocument/2006/relationships/image" Target="../media/image2616.png"/><Relationship Id="rId498" Type="http://schemas.openxmlformats.org/officeDocument/2006/relationships/image" Target="../media/image2637.png"/><Relationship Id="rId13" Type="http://schemas.openxmlformats.org/officeDocument/2006/relationships/image" Target="../media/image2423.png"/><Relationship Id="rId109" Type="http://schemas.openxmlformats.org/officeDocument/2006/relationships/customXml" Target="../ink/ink2694.xml"/><Relationship Id="rId260" Type="http://schemas.openxmlformats.org/officeDocument/2006/relationships/image" Target="../media/image2521.png"/><Relationship Id="rId316" Type="http://schemas.openxmlformats.org/officeDocument/2006/relationships/customXml" Target="../ink/ink2798.xml"/><Relationship Id="rId523" Type="http://schemas.openxmlformats.org/officeDocument/2006/relationships/customXml" Target="../ink/ink2902.xml"/><Relationship Id="rId55" Type="http://schemas.openxmlformats.org/officeDocument/2006/relationships/image" Target="../media/image2444.png"/><Relationship Id="rId97" Type="http://schemas.openxmlformats.org/officeDocument/2006/relationships/image" Target="../media/image2055.png"/><Relationship Id="rId120" Type="http://schemas.openxmlformats.org/officeDocument/2006/relationships/image" Target="../media/image2451.png"/><Relationship Id="rId358" Type="http://schemas.openxmlformats.org/officeDocument/2006/relationships/image" Target="../media/image2567.png"/><Relationship Id="rId162" Type="http://schemas.openxmlformats.org/officeDocument/2006/relationships/image" Target="../media/image2472.png"/><Relationship Id="rId218" Type="http://schemas.openxmlformats.org/officeDocument/2006/relationships/image" Target="../media/image2500.png"/><Relationship Id="rId425" Type="http://schemas.openxmlformats.org/officeDocument/2006/relationships/customXml" Target="../ink/ink2853.xml"/><Relationship Id="rId467" Type="http://schemas.openxmlformats.org/officeDocument/2006/relationships/customXml" Target="../ink/ink2874.xml"/><Relationship Id="rId271" Type="http://schemas.openxmlformats.org/officeDocument/2006/relationships/customXml" Target="../ink/ink2775.xml"/><Relationship Id="rId24" Type="http://schemas.openxmlformats.org/officeDocument/2006/relationships/customXml" Target="../ink/ink2651.xml"/><Relationship Id="rId66" Type="http://schemas.openxmlformats.org/officeDocument/2006/relationships/customXml" Target="../ink/ink2672.xml"/><Relationship Id="rId131" Type="http://schemas.openxmlformats.org/officeDocument/2006/relationships/customXml" Target="../ink/ink2705.xml"/><Relationship Id="rId327" Type="http://schemas.openxmlformats.org/officeDocument/2006/relationships/customXml" Target="../ink/ink2804.xml"/><Relationship Id="rId369" Type="http://schemas.openxmlformats.org/officeDocument/2006/relationships/customXml" Target="../ink/ink2825.xml"/><Relationship Id="rId534" Type="http://schemas.openxmlformats.org/officeDocument/2006/relationships/image" Target="../media/image2655.png"/><Relationship Id="rId173" Type="http://schemas.openxmlformats.org/officeDocument/2006/relationships/customXml" Target="../ink/ink2726.xml"/><Relationship Id="rId229" Type="http://schemas.openxmlformats.org/officeDocument/2006/relationships/customXml" Target="../ink/ink2754.xml"/><Relationship Id="rId380" Type="http://schemas.openxmlformats.org/officeDocument/2006/relationships/image" Target="../media/image2578.png"/><Relationship Id="rId436" Type="http://schemas.openxmlformats.org/officeDocument/2006/relationships/image" Target="../media/image2606.png"/><Relationship Id="rId240" Type="http://schemas.openxmlformats.org/officeDocument/2006/relationships/image" Target="../media/image2511.png"/><Relationship Id="rId478" Type="http://schemas.openxmlformats.org/officeDocument/2006/relationships/image" Target="../media/image2627.png"/><Relationship Id="rId35" Type="http://schemas.openxmlformats.org/officeDocument/2006/relationships/image" Target="../media/image2434.png"/><Relationship Id="rId77" Type="http://schemas.openxmlformats.org/officeDocument/2006/relationships/image" Target="../media/image2045.png"/><Relationship Id="rId100" Type="http://schemas.openxmlformats.org/officeDocument/2006/relationships/customXml" Target="../ink/ink2689.xml"/><Relationship Id="rId282" Type="http://schemas.openxmlformats.org/officeDocument/2006/relationships/customXml" Target="../ink/ink2781.xml"/><Relationship Id="rId338" Type="http://schemas.openxmlformats.org/officeDocument/2006/relationships/image" Target="../media/image2557.png"/><Relationship Id="rId503" Type="http://schemas.openxmlformats.org/officeDocument/2006/relationships/customXml" Target="../ink/ink2892.xml"/><Relationship Id="rId545" Type="http://schemas.openxmlformats.org/officeDocument/2006/relationships/customXml" Target="../ink/ink2913.xml"/><Relationship Id="rId8" Type="http://schemas.openxmlformats.org/officeDocument/2006/relationships/customXml" Target="../ink/ink2643.xml"/><Relationship Id="rId142" Type="http://schemas.openxmlformats.org/officeDocument/2006/relationships/image" Target="../media/image2462.png"/><Relationship Id="rId184" Type="http://schemas.openxmlformats.org/officeDocument/2006/relationships/image" Target="../media/image2483.png"/><Relationship Id="rId391" Type="http://schemas.openxmlformats.org/officeDocument/2006/relationships/customXml" Target="../ink/ink2836.xml"/><Relationship Id="rId405" Type="http://schemas.openxmlformats.org/officeDocument/2006/relationships/customXml" Target="../ink/ink2843.xml"/><Relationship Id="rId447" Type="http://schemas.openxmlformats.org/officeDocument/2006/relationships/customXml" Target="../ink/ink2864.xml"/><Relationship Id="rId251" Type="http://schemas.openxmlformats.org/officeDocument/2006/relationships/customXml" Target="../ink/ink2765.xml"/><Relationship Id="rId489" Type="http://schemas.openxmlformats.org/officeDocument/2006/relationships/customXml" Target="../ink/ink2885.xml"/><Relationship Id="rId46" Type="http://schemas.openxmlformats.org/officeDocument/2006/relationships/customXml" Target="../ink/ink2662.xml"/><Relationship Id="rId293" Type="http://schemas.openxmlformats.org/officeDocument/2006/relationships/image" Target="../media/image2535.png"/><Relationship Id="rId307" Type="http://schemas.openxmlformats.org/officeDocument/2006/relationships/image" Target="../media/image2542.png"/><Relationship Id="rId349" Type="http://schemas.openxmlformats.org/officeDocument/2006/relationships/customXml" Target="../ink/ink2815.xml"/><Relationship Id="rId514" Type="http://schemas.openxmlformats.org/officeDocument/2006/relationships/image" Target="../media/image2645.png"/><Relationship Id="rId88" Type="http://schemas.openxmlformats.org/officeDocument/2006/relationships/customXml" Target="../ink/ink2683.xml"/><Relationship Id="rId111" Type="http://schemas.openxmlformats.org/officeDocument/2006/relationships/customXml" Target="../ink/ink2695.xml"/><Relationship Id="rId153" Type="http://schemas.openxmlformats.org/officeDocument/2006/relationships/customXml" Target="../ink/ink2716.xml"/><Relationship Id="rId195" Type="http://schemas.openxmlformats.org/officeDocument/2006/relationships/customXml" Target="../ink/ink2737.xml"/><Relationship Id="rId209" Type="http://schemas.openxmlformats.org/officeDocument/2006/relationships/customXml" Target="../ink/ink2744.xml"/><Relationship Id="rId360" Type="http://schemas.openxmlformats.org/officeDocument/2006/relationships/image" Target="../media/image2568.png"/><Relationship Id="rId416" Type="http://schemas.openxmlformats.org/officeDocument/2006/relationships/image" Target="../media/image2596.png"/><Relationship Id="rId220" Type="http://schemas.openxmlformats.org/officeDocument/2006/relationships/image" Target="../media/image2501.png"/><Relationship Id="rId458" Type="http://schemas.openxmlformats.org/officeDocument/2006/relationships/image" Target="../media/image2617.png"/><Relationship Id="rId15" Type="http://schemas.openxmlformats.org/officeDocument/2006/relationships/image" Target="../media/image2424.png"/><Relationship Id="rId57" Type="http://schemas.openxmlformats.org/officeDocument/2006/relationships/image" Target="../media/image1795.png"/><Relationship Id="rId262" Type="http://schemas.openxmlformats.org/officeDocument/2006/relationships/image" Target="../media/image2522.png"/><Relationship Id="rId318" Type="http://schemas.openxmlformats.org/officeDocument/2006/relationships/customXml" Target="../ink/ink2799.xml"/><Relationship Id="rId525" Type="http://schemas.openxmlformats.org/officeDocument/2006/relationships/customXml" Target="../ink/ink2903.xml"/><Relationship Id="rId99" Type="http://schemas.openxmlformats.org/officeDocument/2006/relationships/image" Target="../media/image2056.png"/><Relationship Id="rId122" Type="http://schemas.openxmlformats.org/officeDocument/2006/relationships/image" Target="../media/image2452.png"/><Relationship Id="rId164" Type="http://schemas.openxmlformats.org/officeDocument/2006/relationships/image" Target="../media/image2473.png"/><Relationship Id="rId371" Type="http://schemas.openxmlformats.org/officeDocument/2006/relationships/customXml" Target="../ink/ink2826.xml"/><Relationship Id="rId427" Type="http://schemas.openxmlformats.org/officeDocument/2006/relationships/customXml" Target="../ink/ink2854.xml"/><Relationship Id="rId469" Type="http://schemas.openxmlformats.org/officeDocument/2006/relationships/customXml" Target="../ink/ink2875.xml"/><Relationship Id="rId26" Type="http://schemas.openxmlformats.org/officeDocument/2006/relationships/customXml" Target="../ink/ink2652.xml"/><Relationship Id="rId231" Type="http://schemas.openxmlformats.org/officeDocument/2006/relationships/customXml" Target="../ink/ink2755.xml"/><Relationship Id="rId273" Type="http://schemas.openxmlformats.org/officeDocument/2006/relationships/image" Target="../media/image2526.png"/><Relationship Id="rId329" Type="http://schemas.openxmlformats.org/officeDocument/2006/relationships/customXml" Target="../ink/ink2805.xml"/><Relationship Id="rId480" Type="http://schemas.openxmlformats.org/officeDocument/2006/relationships/image" Target="../media/image2628.png"/><Relationship Id="rId536" Type="http://schemas.openxmlformats.org/officeDocument/2006/relationships/image" Target="../media/image2656.png"/><Relationship Id="rId68" Type="http://schemas.openxmlformats.org/officeDocument/2006/relationships/customXml" Target="../ink/ink2673.xml"/><Relationship Id="rId133" Type="http://schemas.openxmlformats.org/officeDocument/2006/relationships/customXml" Target="../ink/ink2706.xml"/><Relationship Id="rId175" Type="http://schemas.openxmlformats.org/officeDocument/2006/relationships/customXml" Target="../ink/ink2727.xml"/><Relationship Id="rId340" Type="http://schemas.openxmlformats.org/officeDocument/2006/relationships/image" Target="../media/image2558.png"/><Relationship Id="rId200" Type="http://schemas.openxmlformats.org/officeDocument/2006/relationships/image" Target="../media/image2491.png"/><Relationship Id="rId382" Type="http://schemas.openxmlformats.org/officeDocument/2006/relationships/image" Target="../media/image2579.png"/><Relationship Id="rId438" Type="http://schemas.openxmlformats.org/officeDocument/2006/relationships/image" Target="../media/image2607.png"/><Relationship Id="rId242" Type="http://schemas.openxmlformats.org/officeDocument/2006/relationships/image" Target="../media/image2512.png"/><Relationship Id="rId284" Type="http://schemas.openxmlformats.org/officeDocument/2006/relationships/customXml" Target="../ink/ink2782.xml"/><Relationship Id="rId491" Type="http://schemas.openxmlformats.org/officeDocument/2006/relationships/customXml" Target="../ink/ink2886.xml"/><Relationship Id="rId505" Type="http://schemas.openxmlformats.org/officeDocument/2006/relationships/customXml" Target="../ink/ink2893.xml"/><Relationship Id="rId37" Type="http://schemas.openxmlformats.org/officeDocument/2006/relationships/image" Target="../media/image2435.png"/><Relationship Id="rId79" Type="http://schemas.openxmlformats.org/officeDocument/2006/relationships/image" Target="../media/image2046.png"/><Relationship Id="rId102" Type="http://schemas.openxmlformats.org/officeDocument/2006/relationships/customXml" Target="../ink/ink2690.xml"/><Relationship Id="rId144" Type="http://schemas.openxmlformats.org/officeDocument/2006/relationships/image" Target="../media/image2463.png"/><Relationship Id="rId547" Type="http://schemas.openxmlformats.org/officeDocument/2006/relationships/customXml" Target="../ink/ink2914.xml"/><Relationship Id="rId90" Type="http://schemas.openxmlformats.org/officeDocument/2006/relationships/customXml" Target="../ink/ink2684.xml"/><Relationship Id="rId186" Type="http://schemas.openxmlformats.org/officeDocument/2006/relationships/image" Target="../media/image2484.png"/><Relationship Id="rId351" Type="http://schemas.openxmlformats.org/officeDocument/2006/relationships/customXml" Target="../ink/ink2816.xml"/><Relationship Id="rId393" Type="http://schemas.openxmlformats.org/officeDocument/2006/relationships/customXml" Target="../ink/ink2837.xml"/><Relationship Id="rId407" Type="http://schemas.openxmlformats.org/officeDocument/2006/relationships/customXml" Target="../ink/ink2844.xml"/><Relationship Id="rId449" Type="http://schemas.openxmlformats.org/officeDocument/2006/relationships/customXml" Target="../ink/ink2865.xml"/><Relationship Id="rId211" Type="http://schemas.openxmlformats.org/officeDocument/2006/relationships/customXml" Target="../ink/ink2745.xml"/><Relationship Id="rId253" Type="http://schemas.openxmlformats.org/officeDocument/2006/relationships/customXml" Target="../ink/ink2766.xml"/><Relationship Id="rId295" Type="http://schemas.openxmlformats.org/officeDocument/2006/relationships/image" Target="../media/image2536.png"/><Relationship Id="rId309" Type="http://schemas.openxmlformats.org/officeDocument/2006/relationships/image" Target="../media/image2543.png"/><Relationship Id="rId460" Type="http://schemas.openxmlformats.org/officeDocument/2006/relationships/image" Target="../media/image2618.png"/><Relationship Id="rId516" Type="http://schemas.openxmlformats.org/officeDocument/2006/relationships/image" Target="../media/image2646.png"/><Relationship Id="rId48" Type="http://schemas.openxmlformats.org/officeDocument/2006/relationships/customXml" Target="../ink/ink2663.xml"/><Relationship Id="rId113" Type="http://schemas.openxmlformats.org/officeDocument/2006/relationships/customXml" Target="../ink/ink2696.xml"/><Relationship Id="rId320" Type="http://schemas.openxmlformats.org/officeDocument/2006/relationships/image" Target="../media/image2548.png"/><Relationship Id="rId155" Type="http://schemas.openxmlformats.org/officeDocument/2006/relationships/customXml" Target="../ink/ink2717.xml"/><Relationship Id="rId197" Type="http://schemas.openxmlformats.org/officeDocument/2006/relationships/customXml" Target="../ink/ink2738.xml"/><Relationship Id="rId362" Type="http://schemas.openxmlformats.org/officeDocument/2006/relationships/image" Target="../media/image2569.png"/><Relationship Id="rId418" Type="http://schemas.openxmlformats.org/officeDocument/2006/relationships/image" Target="../media/image2597.png"/><Relationship Id="rId222" Type="http://schemas.openxmlformats.org/officeDocument/2006/relationships/image" Target="../media/image2502.png"/><Relationship Id="rId264" Type="http://schemas.openxmlformats.org/officeDocument/2006/relationships/image" Target="../media/image1952.png"/><Relationship Id="rId471" Type="http://schemas.openxmlformats.org/officeDocument/2006/relationships/customXml" Target="../ink/ink2876.xml"/><Relationship Id="rId17" Type="http://schemas.openxmlformats.org/officeDocument/2006/relationships/image" Target="../media/image2425.png"/><Relationship Id="rId59" Type="http://schemas.openxmlformats.org/officeDocument/2006/relationships/image" Target="../media/image2036.png"/><Relationship Id="rId124" Type="http://schemas.openxmlformats.org/officeDocument/2006/relationships/image" Target="../media/image2453.png"/><Relationship Id="rId527" Type="http://schemas.openxmlformats.org/officeDocument/2006/relationships/customXml" Target="../ink/ink2904.xml"/><Relationship Id="rId70" Type="http://schemas.openxmlformats.org/officeDocument/2006/relationships/customXml" Target="../ink/ink2674.xml"/><Relationship Id="rId166" Type="http://schemas.openxmlformats.org/officeDocument/2006/relationships/image" Target="../media/image2474.png"/><Relationship Id="rId331" Type="http://schemas.openxmlformats.org/officeDocument/2006/relationships/customXml" Target="../ink/ink2806.xml"/><Relationship Id="rId373" Type="http://schemas.openxmlformats.org/officeDocument/2006/relationships/customXml" Target="../ink/ink2827.xml"/><Relationship Id="rId429" Type="http://schemas.openxmlformats.org/officeDocument/2006/relationships/customXml" Target="../ink/ink2855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756.xml"/><Relationship Id="rId440" Type="http://schemas.openxmlformats.org/officeDocument/2006/relationships/image" Target="../media/image2608.png"/><Relationship Id="rId28" Type="http://schemas.openxmlformats.org/officeDocument/2006/relationships/customXml" Target="../ink/ink2653.xml"/><Relationship Id="rId275" Type="http://schemas.openxmlformats.org/officeDocument/2006/relationships/image" Target="../media/image2527.png"/><Relationship Id="rId300" Type="http://schemas.openxmlformats.org/officeDocument/2006/relationships/customXml" Target="../ink/ink2790.xml"/><Relationship Id="rId482" Type="http://schemas.openxmlformats.org/officeDocument/2006/relationships/image" Target="../media/image2629.png"/><Relationship Id="rId538" Type="http://schemas.openxmlformats.org/officeDocument/2006/relationships/image" Target="../media/image2657.png"/><Relationship Id="rId81" Type="http://schemas.openxmlformats.org/officeDocument/2006/relationships/image" Target="../media/image2047.png"/><Relationship Id="rId135" Type="http://schemas.openxmlformats.org/officeDocument/2006/relationships/customXml" Target="../ink/ink2707.xml"/><Relationship Id="rId177" Type="http://schemas.openxmlformats.org/officeDocument/2006/relationships/customXml" Target="../ink/ink2728.xml"/><Relationship Id="rId342" Type="http://schemas.openxmlformats.org/officeDocument/2006/relationships/image" Target="../media/image2559.png"/><Relationship Id="rId384" Type="http://schemas.openxmlformats.org/officeDocument/2006/relationships/image" Target="../media/image2580.png"/><Relationship Id="rId202" Type="http://schemas.openxmlformats.org/officeDocument/2006/relationships/image" Target="../media/image2492.png"/><Relationship Id="rId244" Type="http://schemas.openxmlformats.org/officeDocument/2006/relationships/image" Target="../media/image2513.png"/><Relationship Id="rId39" Type="http://schemas.openxmlformats.org/officeDocument/2006/relationships/image" Target="../media/image2436.png"/><Relationship Id="rId286" Type="http://schemas.openxmlformats.org/officeDocument/2006/relationships/customXml" Target="../ink/ink2783.xml"/><Relationship Id="rId451" Type="http://schemas.openxmlformats.org/officeDocument/2006/relationships/customXml" Target="../ink/ink2866.xml"/><Relationship Id="rId493" Type="http://schemas.openxmlformats.org/officeDocument/2006/relationships/customXml" Target="../ink/ink2887.xml"/><Relationship Id="rId507" Type="http://schemas.openxmlformats.org/officeDocument/2006/relationships/customXml" Target="../ink/ink2894.xml"/><Relationship Id="rId549" Type="http://schemas.openxmlformats.org/officeDocument/2006/relationships/customXml" Target="../ink/ink2915.xml"/><Relationship Id="rId50" Type="http://schemas.openxmlformats.org/officeDocument/2006/relationships/customXml" Target="../ink/ink2664.xml"/><Relationship Id="rId104" Type="http://schemas.openxmlformats.org/officeDocument/2006/relationships/customXml" Target="../ink/ink2691.xml"/><Relationship Id="rId146" Type="http://schemas.openxmlformats.org/officeDocument/2006/relationships/image" Target="../media/image2464.png"/><Relationship Id="rId188" Type="http://schemas.openxmlformats.org/officeDocument/2006/relationships/image" Target="../media/image2485.png"/><Relationship Id="rId311" Type="http://schemas.openxmlformats.org/officeDocument/2006/relationships/image" Target="../media/image2544.png"/><Relationship Id="rId353" Type="http://schemas.openxmlformats.org/officeDocument/2006/relationships/customXml" Target="../ink/ink2817.xml"/><Relationship Id="rId395" Type="http://schemas.openxmlformats.org/officeDocument/2006/relationships/customXml" Target="../ink/ink2838.xml"/><Relationship Id="rId409" Type="http://schemas.openxmlformats.org/officeDocument/2006/relationships/customXml" Target="../ink/ink2845.xml"/><Relationship Id="rId92" Type="http://schemas.openxmlformats.org/officeDocument/2006/relationships/customXml" Target="../ink/ink2685.xml"/><Relationship Id="rId213" Type="http://schemas.openxmlformats.org/officeDocument/2006/relationships/customXml" Target="../ink/ink2746.xml"/><Relationship Id="rId420" Type="http://schemas.openxmlformats.org/officeDocument/2006/relationships/image" Target="../media/image2598.png"/><Relationship Id="rId255" Type="http://schemas.openxmlformats.org/officeDocument/2006/relationships/customXml" Target="../ink/ink2767.xml"/><Relationship Id="rId297" Type="http://schemas.openxmlformats.org/officeDocument/2006/relationships/image" Target="../media/image2537.png"/><Relationship Id="rId462" Type="http://schemas.openxmlformats.org/officeDocument/2006/relationships/image" Target="../media/image2619.png"/><Relationship Id="rId518" Type="http://schemas.openxmlformats.org/officeDocument/2006/relationships/image" Target="../media/image2647.png"/><Relationship Id="rId115" Type="http://schemas.openxmlformats.org/officeDocument/2006/relationships/customXml" Target="../ink/ink2697.xml"/><Relationship Id="rId157" Type="http://schemas.openxmlformats.org/officeDocument/2006/relationships/customXml" Target="../ink/ink2718.xml"/><Relationship Id="rId322" Type="http://schemas.openxmlformats.org/officeDocument/2006/relationships/image" Target="../media/image2549.png"/><Relationship Id="rId364" Type="http://schemas.openxmlformats.org/officeDocument/2006/relationships/image" Target="../media/image2570.png"/><Relationship Id="rId61" Type="http://schemas.openxmlformats.org/officeDocument/2006/relationships/image" Target="../media/image2037.png"/><Relationship Id="rId199" Type="http://schemas.openxmlformats.org/officeDocument/2006/relationships/customXml" Target="../ink/ink2739.xml"/><Relationship Id="rId19" Type="http://schemas.openxmlformats.org/officeDocument/2006/relationships/image" Target="../media/image2426.png"/><Relationship Id="rId224" Type="http://schemas.openxmlformats.org/officeDocument/2006/relationships/image" Target="../media/image2503.png"/><Relationship Id="rId266" Type="http://schemas.openxmlformats.org/officeDocument/2006/relationships/image" Target="../media/image2523.png"/><Relationship Id="rId431" Type="http://schemas.openxmlformats.org/officeDocument/2006/relationships/customXml" Target="../ink/ink2856.xml"/><Relationship Id="rId473" Type="http://schemas.openxmlformats.org/officeDocument/2006/relationships/customXml" Target="../ink/ink2877.xml"/><Relationship Id="rId529" Type="http://schemas.openxmlformats.org/officeDocument/2006/relationships/customXml" Target="../ink/ink2905.xml"/><Relationship Id="rId30" Type="http://schemas.openxmlformats.org/officeDocument/2006/relationships/customXml" Target="../ink/ink2654.xml"/><Relationship Id="rId126" Type="http://schemas.openxmlformats.org/officeDocument/2006/relationships/image" Target="../media/image2454.png"/><Relationship Id="rId168" Type="http://schemas.openxmlformats.org/officeDocument/2006/relationships/image" Target="../media/image2475.png"/><Relationship Id="rId333" Type="http://schemas.openxmlformats.org/officeDocument/2006/relationships/customXml" Target="../ink/ink2807.xml"/><Relationship Id="rId540" Type="http://schemas.openxmlformats.org/officeDocument/2006/relationships/image" Target="../media/image2658.png"/><Relationship Id="rId72" Type="http://schemas.openxmlformats.org/officeDocument/2006/relationships/customXml" Target="../ink/ink2675.xml"/><Relationship Id="rId375" Type="http://schemas.openxmlformats.org/officeDocument/2006/relationships/customXml" Target="../ink/ink2828.xml"/><Relationship Id="rId3" Type="http://schemas.openxmlformats.org/officeDocument/2006/relationships/image" Target="../media/image2418.png"/><Relationship Id="rId235" Type="http://schemas.openxmlformats.org/officeDocument/2006/relationships/customXml" Target="../ink/ink2757.xml"/><Relationship Id="rId277" Type="http://schemas.openxmlformats.org/officeDocument/2006/relationships/image" Target="../media/image2528.png"/><Relationship Id="rId400" Type="http://schemas.openxmlformats.org/officeDocument/2006/relationships/image" Target="../media/image2588.png"/><Relationship Id="rId442" Type="http://schemas.openxmlformats.org/officeDocument/2006/relationships/image" Target="../media/image2609.png"/><Relationship Id="rId484" Type="http://schemas.openxmlformats.org/officeDocument/2006/relationships/image" Target="../media/image2630.png"/><Relationship Id="rId137" Type="http://schemas.openxmlformats.org/officeDocument/2006/relationships/customXml" Target="../ink/ink2708.xml"/><Relationship Id="rId302" Type="http://schemas.openxmlformats.org/officeDocument/2006/relationships/customXml" Target="../ink/ink2791.xml"/><Relationship Id="rId344" Type="http://schemas.openxmlformats.org/officeDocument/2006/relationships/image" Target="../media/image2560.png"/><Relationship Id="rId41" Type="http://schemas.openxmlformats.org/officeDocument/2006/relationships/image" Target="../media/image2437.png"/><Relationship Id="rId83" Type="http://schemas.openxmlformats.org/officeDocument/2006/relationships/image" Target="../media/image2048.png"/><Relationship Id="rId179" Type="http://schemas.openxmlformats.org/officeDocument/2006/relationships/customXml" Target="../ink/ink2729.xml"/><Relationship Id="rId386" Type="http://schemas.openxmlformats.org/officeDocument/2006/relationships/image" Target="../media/image2581.png"/><Relationship Id="rId551" Type="http://schemas.openxmlformats.org/officeDocument/2006/relationships/customXml" Target="../ink/ink2916.xml"/><Relationship Id="rId190" Type="http://schemas.openxmlformats.org/officeDocument/2006/relationships/image" Target="../media/image2486.png"/><Relationship Id="rId204" Type="http://schemas.openxmlformats.org/officeDocument/2006/relationships/image" Target="../media/image2493.png"/><Relationship Id="rId246" Type="http://schemas.openxmlformats.org/officeDocument/2006/relationships/image" Target="../media/image2514.png"/><Relationship Id="rId288" Type="http://schemas.openxmlformats.org/officeDocument/2006/relationships/customXml" Target="../ink/ink2784.xml"/><Relationship Id="rId411" Type="http://schemas.openxmlformats.org/officeDocument/2006/relationships/customXml" Target="../ink/ink2846.xml"/><Relationship Id="rId453" Type="http://schemas.openxmlformats.org/officeDocument/2006/relationships/customXml" Target="../ink/ink2867.xml"/><Relationship Id="rId509" Type="http://schemas.openxmlformats.org/officeDocument/2006/relationships/customXml" Target="../ink/ink2895.xml"/><Relationship Id="rId106" Type="http://schemas.openxmlformats.org/officeDocument/2006/relationships/customXml" Target="../ink/ink2692.xml"/><Relationship Id="rId313" Type="http://schemas.openxmlformats.org/officeDocument/2006/relationships/image" Target="../media/image2545.png"/><Relationship Id="rId495" Type="http://schemas.openxmlformats.org/officeDocument/2006/relationships/customXml" Target="../ink/ink2888.xml"/><Relationship Id="rId10" Type="http://schemas.openxmlformats.org/officeDocument/2006/relationships/customXml" Target="../ink/ink2644.xml"/><Relationship Id="rId52" Type="http://schemas.openxmlformats.org/officeDocument/2006/relationships/customXml" Target="../ink/ink2665.xml"/><Relationship Id="rId94" Type="http://schemas.openxmlformats.org/officeDocument/2006/relationships/customXml" Target="../ink/ink2686.xml"/><Relationship Id="rId148" Type="http://schemas.openxmlformats.org/officeDocument/2006/relationships/image" Target="../media/image2465.png"/><Relationship Id="rId355" Type="http://schemas.openxmlformats.org/officeDocument/2006/relationships/customXml" Target="../ink/ink2818.xml"/><Relationship Id="rId397" Type="http://schemas.openxmlformats.org/officeDocument/2006/relationships/customXml" Target="../ink/ink2839.xml"/><Relationship Id="rId520" Type="http://schemas.openxmlformats.org/officeDocument/2006/relationships/image" Target="../media/image2648.png"/><Relationship Id="rId215" Type="http://schemas.openxmlformats.org/officeDocument/2006/relationships/customXml" Target="../ink/ink2747.xml"/><Relationship Id="rId257" Type="http://schemas.openxmlformats.org/officeDocument/2006/relationships/customXml" Target="../ink/ink2768.xml"/><Relationship Id="rId422" Type="http://schemas.openxmlformats.org/officeDocument/2006/relationships/image" Target="../media/image2599.png"/><Relationship Id="rId464" Type="http://schemas.openxmlformats.org/officeDocument/2006/relationships/image" Target="../media/image2620.png"/><Relationship Id="rId299" Type="http://schemas.openxmlformats.org/officeDocument/2006/relationships/image" Target="../media/image2538.png"/><Relationship Id="rId63" Type="http://schemas.openxmlformats.org/officeDocument/2006/relationships/image" Target="../media/image2038.png"/><Relationship Id="rId159" Type="http://schemas.openxmlformats.org/officeDocument/2006/relationships/customXml" Target="../ink/ink2719.xml"/><Relationship Id="rId366" Type="http://schemas.openxmlformats.org/officeDocument/2006/relationships/image" Target="../media/image2571.png"/><Relationship Id="rId226" Type="http://schemas.openxmlformats.org/officeDocument/2006/relationships/image" Target="../media/image2504.png"/><Relationship Id="rId433" Type="http://schemas.openxmlformats.org/officeDocument/2006/relationships/customXml" Target="../ink/ink2857.xml"/><Relationship Id="rId74" Type="http://schemas.openxmlformats.org/officeDocument/2006/relationships/customXml" Target="../ink/ink2676.xml"/><Relationship Id="rId377" Type="http://schemas.openxmlformats.org/officeDocument/2006/relationships/customXml" Target="../ink/ink2829.xml"/><Relationship Id="rId500" Type="http://schemas.openxmlformats.org/officeDocument/2006/relationships/image" Target="../media/image2638.png"/><Relationship Id="rId5" Type="http://schemas.openxmlformats.org/officeDocument/2006/relationships/image" Target="../media/image2419.png"/><Relationship Id="rId237" Type="http://schemas.openxmlformats.org/officeDocument/2006/relationships/customXml" Target="../ink/ink2758.xml"/><Relationship Id="rId444" Type="http://schemas.openxmlformats.org/officeDocument/2006/relationships/image" Target="../media/image2610.png"/><Relationship Id="rId290" Type="http://schemas.openxmlformats.org/officeDocument/2006/relationships/customXml" Target="../ink/ink2785.xml"/><Relationship Id="rId304" Type="http://schemas.openxmlformats.org/officeDocument/2006/relationships/customXml" Target="../ink/ink2792.xml"/><Relationship Id="rId388" Type="http://schemas.openxmlformats.org/officeDocument/2006/relationships/image" Target="../media/image2582.png"/><Relationship Id="rId511" Type="http://schemas.openxmlformats.org/officeDocument/2006/relationships/customXml" Target="../ink/ink2896.xml"/><Relationship Id="rId85" Type="http://schemas.openxmlformats.org/officeDocument/2006/relationships/image" Target="../media/image2049.png"/><Relationship Id="rId150" Type="http://schemas.openxmlformats.org/officeDocument/2006/relationships/image" Target="../media/image2466.png"/><Relationship Id="rId248" Type="http://schemas.openxmlformats.org/officeDocument/2006/relationships/image" Target="../media/image2515.png"/><Relationship Id="rId455" Type="http://schemas.openxmlformats.org/officeDocument/2006/relationships/customXml" Target="../ink/ink2868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customXml" Target="../ink/ink11.xml"/><Relationship Id="rId63" Type="http://schemas.openxmlformats.org/officeDocument/2006/relationships/customXml" Target="../ink/ink32.xml"/><Relationship Id="rId159" Type="http://schemas.openxmlformats.org/officeDocument/2006/relationships/customXml" Target="../ink/ink80.xml"/><Relationship Id="rId170" Type="http://schemas.openxmlformats.org/officeDocument/2006/relationships/image" Target="../media/image84.png"/><Relationship Id="rId226" Type="http://schemas.openxmlformats.org/officeDocument/2006/relationships/customXml" Target="../ink/ink115.xml"/><Relationship Id="rId268" Type="http://schemas.openxmlformats.org/officeDocument/2006/relationships/customXml" Target="../ink/ink136.xml"/><Relationship Id="rId32" Type="http://schemas.openxmlformats.org/officeDocument/2006/relationships/image" Target="../media/image15.png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5" Type="http://schemas.openxmlformats.org/officeDocument/2006/relationships/image" Target="../media/image2.png"/><Relationship Id="rId181" Type="http://schemas.openxmlformats.org/officeDocument/2006/relationships/customXml" Target="../ink/ink92.xml"/><Relationship Id="rId237" Type="http://schemas.openxmlformats.org/officeDocument/2006/relationships/image" Target="../media/image116.png"/><Relationship Id="rId279" Type="http://schemas.openxmlformats.org/officeDocument/2006/relationships/image" Target="../media/image137.png"/><Relationship Id="rId43" Type="http://schemas.openxmlformats.org/officeDocument/2006/relationships/customXml" Target="../ink/ink22.xml"/><Relationship Id="rId139" Type="http://schemas.openxmlformats.org/officeDocument/2006/relationships/customXml" Target="../ink/ink70.xml"/><Relationship Id="rId290" Type="http://schemas.openxmlformats.org/officeDocument/2006/relationships/customXml" Target="../ink/ink147.xml"/><Relationship Id="rId85" Type="http://schemas.openxmlformats.org/officeDocument/2006/relationships/customXml" Target="../ink/ink43.xml"/><Relationship Id="rId150" Type="http://schemas.openxmlformats.org/officeDocument/2006/relationships/image" Target="../media/image74.png"/><Relationship Id="rId192" Type="http://schemas.openxmlformats.org/officeDocument/2006/relationships/image" Target="../media/image94.png"/><Relationship Id="rId206" Type="http://schemas.openxmlformats.org/officeDocument/2006/relationships/customXml" Target="../ink/ink105.xml"/><Relationship Id="rId248" Type="http://schemas.openxmlformats.org/officeDocument/2006/relationships/customXml" Target="../ink/ink126.xml"/><Relationship Id="rId12" Type="http://schemas.openxmlformats.org/officeDocument/2006/relationships/customXml" Target="../ink/ink6.xml"/><Relationship Id="rId33" Type="http://schemas.openxmlformats.org/officeDocument/2006/relationships/customXml" Target="../ink/ink17.xml"/><Relationship Id="rId108" Type="http://schemas.openxmlformats.org/officeDocument/2006/relationships/image" Target="../media/image53.png"/><Relationship Id="rId129" Type="http://schemas.openxmlformats.org/officeDocument/2006/relationships/customXml" Target="../ink/ink65.xml"/><Relationship Id="rId280" Type="http://schemas.openxmlformats.org/officeDocument/2006/relationships/customXml" Target="../ink/ink142.xml"/><Relationship Id="rId54" Type="http://schemas.openxmlformats.org/officeDocument/2006/relationships/image" Target="../media/image26.png"/><Relationship Id="rId75" Type="http://schemas.openxmlformats.org/officeDocument/2006/relationships/customXml" Target="../ink/ink38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61" Type="http://schemas.openxmlformats.org/officeDocument/2006/relationships/customXml" Target="../ink/ink81.xml"/><Relationship Id="rId182" Type="http://schemas.openxmlformats.org/officeDocument/2006/relationships/image" Target="../media/image89.png"/><Relationship Id="rId217" Type="http://schemas.openxmlformats.org/officeDocument/2006/relationships/image" Target="../media/image106.png"/><Relationship Id="rId6" Type="http://schemas.openxmlformats.org/officeDocument/2006/relationships/customXml" Target="../ink/ink3.xml"/><Relationship Id="rId238" Type="http://schemas.openxmlformats.org/officeDocument/2006/relationships/customXml" Target="../ink/ink121.xml"/><Relationship Id="rId259" Type="http://schemas.openxmlformats.org/officeDocument/2006/relationships/image" Target="../media/image127.png"/><Relationship Id="rId23" Type="http://schemas.openxmlformats.org/officeDocument/2006/relationships/customXml" Target="../ink/ink12.xml"/><Relationship Id="rId119" Type="http://schemas.openxmlformats.org/officeDocument/2006/relationships/customXml" Target="../ink/ink60.xml"/><Relationship Id="rId270" Type="http://schemas.openxmlformats.org/officeDocument/2006/relationships/customXml" Target="../ink/ink137.xml"/><Relationship Id="rId291" Type="http://schemas.openxmlformats.org/officeDocument/2006/relationships/image" Target="../media/image143.png"/><Relationship Id="rId44" Type="http://schemas.openxmlformats.org/officeDocument/2006/relationships/image" Target="../media/image21.png"/><Relationship Id="rId65" Type="http://schemas.openxmlformats.org/officeDocument/2006/relationships/customXml" Target="../ink/ink33.xml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51" Type="http://schemas.openxmlformats.org/officeDocument/2006/relationships/customXml" Target="../ink/ink76.xml"/><Relationship Id="rId172" Type="http://schemas.openxmlformats.org/officeDocument/2006/relationships/image" Target="../media/image85.png"/><Relationship Id="rId193" Type="http://schemas.openxmlformats.org/officeDocument/2006/relationships/customXml" Target="../ink/ink98.xml"/><Relationship Id="rId207" Type="http://schemas.openxmlformats.org/officeDocument/2006/relationships/image" Target="../media/image101.png"/><Relationship Id="rId228" Type="http://schemas.openxmlformats.org/officeDocument/2006/relationships/customXml" Target="../ink/ink116.xml"/><Relationship Id="rId249" Type="http://schemas.openxmlformats.org/officeDocument/2006/relationships/image" Target="../media/image122.png"/><Relationship Id="rId13" Type="http://schemas.openxmlformats.org/officeDocument/2006/relationships/image" Target="../media/image6.png"/><Relationship Id="rId109" Type="http://schemas.openxmlformats.org/officeDocument/2006/relationships/customXml" Target="../ink/ink55.xml"/><Relationship Id="rId260" Type="http://schemas.openxmlformats.org/officeDocument/2006/relationships/customXml" Target="../ink/ink132.xml"/><Relationship Id="rId281" Type="http://schemas.openxmlformats.org/officeDocument/2006/relationships/image" Target="../media/image138.png"/><Relationship Id="rId34" Type="http://schemas.openxmlformats.org/officeDocument/2006/relationships/image" Target="../media/image16.png"/><Relationship Id="rId55" Type="http://schemas.openxmlformats.org/officeDocument/2006/relationships/customXml" Target="../ink/ink28.xml"/><Relationship Id="rId76" Type="http://schemas.openxmlformats.org/officeDocument/2006/relationships/image" Target="../media/image37.png"/><Relationship Id="rId97" Type="http://schemas.openxmlformats.org/officeDocument/2006/relationships/customXml" Target="../ink/ink49.xml"/><Relationship Id="rId120" Type="http://schemas.openxmlformats.org/officeDocument/2006/relationships/image" Target="../media/image59.png"/><Relationship Id="rId141" Type="http://schemas.openxmlformats.org/officeDocument/2006/relationships/customXml" Target="../ink/ink71.xml"/><Relationship Id="rId7" Type="http://schemas.openxmlformats.org/officeDocument/2006/relationships/image" Target="../media/image3.png"/><Relationship Id="rId162" Type="http://schemas.openxmlformats.org/officeDocument/2006/relationships/image" Target="../media/image80.png"/><Relationship Id="rId183" Type="http://schemas.openxmlformats.org/officeDocument/2006/relationships/customXml" Target="../ink/ink93.xml"/><Relationship Id="rId218" Type="http://schemas.openxmlformats.org/officeDocument/2006/relationships/customXml" Target="../ink/ink111.xml"/><Relationship Id="rId239" Type="http://schemas.openxmlformats.org/officeDocument/2006/relationships/image" Target="../media/image117.png"/><Relationship Id="rId250" Type="http://schemas.openxmlformats.org/officeDocument/2006/relationships/customXml" Target="../ink/ink127.xml"/><Relationship Id="rId271" Type="http://schemas.openxmlformats.org/officeDocument/2006/relationships/image" Target="../media/image133.png"/><Relationship Id="rId292" Type="http://schemas.openxmlformats.org/officeDocument/2006/relationships/customXml" Target="../ink/ink148.xml"/><Relationship Id="rId24" Type="http://schemas.openxmlformats.org/officeDocument/2006/relationships/image" Target="../media/image11.png"/><Relationship Id="rId45" Type="http://schemas.openxmlformats.org/officeDocument/2006/relationships/customXml" Target="../ink/ink23.xml"/><Relationship Id="rId66" Type="http://schemas.openxmlformats.org/officeDocument/2006/relationships/image" Target="../media/image32.png"/><Relationship Id="rId87" Type="http://schemas.openxmlformats.org/officeDocument/2006/relationships/customXml" Target="../ink/ink44.xml"/><Relationship Id="rId110" Type="http://schemas.openxmlformats.org/officeDocument/2006/relationships/image" Target="../media/image54.png"/><Relationship Id="rId131" Type="http://schemas.openxmlformats.org/officeDocument/2006/relationships/customXml" Target="../ink/ink66.xml"/><Relationship Id="rId152" Type="http://schemas.openxmlformats.org/officeDocument/2006/relationships/image" Target="../media/image75.png"/><Relationship Id="rId173" Type="http://schemas.openxmlformats.org/officeDocument/2006/relationships/customXml" Target="../ink/ink87.xml"/><Relationship Id="rId194" Type="http://schemas.openxmlformats.org/officeDocument/2006/relationships/image" Target="../media/image95.png"/><Relationship Id="rId208" Type="http://schemas.openxmlformats.org/officeDocument/2006/relationships/customXml" Target="../ink/ink106.xml"/><Relationship Id="rId229" Type="http://schemas.openxmlformats.org/officeDocument/2006/relationships/image" Target="../media/image112.png"/><Relationship Id="rId240" Type="http://schemas.openxmlformats.org/officeDocument/2006/relationships/customXml" Target="../ink/ink122.xml"/><Relationship Id="rId261" Type="http://schemas.openxmlformats.org/officeDocument/2006/relationships/image" Target="../media/image128.png"/><Relationship Id="rId14" Type="http://schemas.openxmlformats.org/officeDocument/2006/relationships/customXml" Target="../ink/ink7.xml"/><Relationship Id="rId35" Type="http://schemas.openxmlformats.org/officeDocument/2006/relationships/customXml" Target="../ink/ink18.xml"/><Relationship Id="rId56" Type="http://schemas.openxmlformats.org/officeDocument/2006/relationships/image" Target="../media/image27.png"/><Relationship Id="rId77" Type="http://schemas.openxmlformats.org/officeDocument/2006/relationships/customXml" Target="../ink/ink39.xml"/><Relationship Id="rId100" Type="http://schemas.openxmlformats.org/officeDocument/2006/relationships/image" Target="../media/image49.png"/><Relationship Id="rId282" Type="http://schemas.openxmlformats.org/officeDocument/2006/relationships/customXml" Target="../ink/ink143.xml"/><Relationship Id="rId8" Type="http://schemas.openxmlformats.org/officeDocument/2006/relationships/customXml" Target="../ink/ink4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163" Type="http://schemas.openxmlformats.org/officeDocument/2006/relationships/customXml" Target="../ink/ink82.xml"/><Relationship Id="rId184" Type="http://schemas.openxmlformats.org/officeDocument/2006/relationships/image" Target="../media/image90.png"/><Relationship Id="rId219" Type="http://schemas.openxmlformats.org/officeDocument/2006/relationships/image" Target="../media/image107.png"/><Relationship Id="rId230" Type="http://schemas.openxmlformats.org/officeDocument/2006/relationships/customXml" Target="../ink/ink117.xml"/><Relationship Id="rId251" Type="http://schemas.openxmlformats.org/officeDocument/2006/relationships/image" Target="../media/image123.png"/><Relationship Id="rId25" Type="http://schemas.openxmlformats.org/officeDocument/2006/relationships/customXml" Target="../ink/ink13.xml"/><Relationship Id="rId46" Type="http://schemas.openxmlformats.org/officeDocument/2006/relationships/image" Target="../media/image22.png"/><Relationship Id="rId67" Type="http://schemas.openxmlformats.org/officeDocument/2006/relationships/customXml" Target="../ink/ink34.xml"/><Relationship Id="rId272" Type="http://schemas.openxmlformats.org/officeDocument/2006/relationships/customXml" Target="../ink/ink138.xml"/><Relationship Id="rId293" Type="http://schemas.openxmlformats.org/officeDocument/2006/relationships/image" Target="../media/image144.png"/><Relationship Id="rId88" Type="http://schemas.openxmlformats.org/officeDocument/2006/relationships/image" Target="../media/image43.png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3" Type="http://schemas.openxmlformats.org/officeDocument/2006/relationships/customXml" Target="../ink/ink77.xml"/><Relationship Id="rId174" Type="http://schemas.openxmlformats.org/officeDocument/2006/relationships/customXml" Target="../ink/ink88.xml"/><Relationship Id="rId195" Type="http://schemas.openxmlformats.org/officeDocument/2006/relationships/customXml" Target="../ink/ink99.xml"/><Relationship Id="rId209" Type="http://schemas.openxmlformats.org/officeDocument/2006/relationships/image" Target="../media/image102.png"/><Relationship Id="rId220" Type="http://schemas.openxmlformats.org/officeDocument/2006/relationships/customXml" Target="../ink/ink112.xml"/><Relationship Id="rId241" Type="http://schemas.openxmlformats.org/officeDocument/2006/relationships/image" Target="../media/image118.png"/><Relationship Id="rId15" Type="http://schemas.openxmlformats.org/officeDocument/2006/relationships/customXml" Target="../ink/ink8.xml"/><Relationship Id="rId36" Type="http://schemas.openxmlformats.org/officeDocument/2006/relationships/image" Target="../media/image17.png"/><Relationship Id="rId57" Type="http://schemas.openxmlformats.org/officeDocument/2006/relationships/customXml" Target="../ink/ink29.xml"/><Relationship Id="rId262" Type="http://schemas.openxmlformats.org/officeDocument/2006/relationships/customXml" Target="../ink/ink133.xml"/><Relationship Id="rId283" Type="http://schemas.openxmlformats.org/officeDocument/2006/relationships/image" Target="../media/image139.png"/><Relationship Id="rId78" Type="http://schemas.openxmlformats.org/officeDocument/2006/relationships/image" Target="../media/image38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64" Type="http://schemas.openxmlformats.org/officeDocument/2006/relationships/image" Target="../media/image81.png"/><Relationship Id="rId185" Type="http://schemas.openxmlformats.org/officeDocument/2006/relationships/customXml" Target="../ink/ink94.xml"/><Relationship Id="rId9" Type="http://schemas.openxmlformats.org/officeDocument/2006/relationships/image" Target="../media/image4.png"/><Relationship Id="rId210" Type="http://schemas.openxmlformats.org/officeDocument/2006/relationships/customXml" Target="../ink/ink107.xml"/><Relationship Id="rId26" Type="http://schemas.openxmlformats.org/officeDocument/2006/relationships/image" Target="../media/image12.png"/><Relationship Id="rId231" Type="http://schemas.openxmlformats.org/officeDocument/2006/relationships/image" Target="../media/image113.png"/><Relationship Id="rId252" Type="http://schemas.openxmlformats.org/officeDocument/2006/relationships/customXml" Target="../ink/ink128.xml"/><Relationship Id="rId273" Type="http://schemas.openxmlformats.org/officeDocument/2006/relationships/image" Target="../media/image134.png"/><Relationship Id="rId47" Type="http://schemas.openxmlformats.org/officeDocument/2006/relationships/customXml" Target="../ink/ink24.xml"/><Relationship Id="rId68" Type="http://schemas.openxmlformats.org/officeDocument/2006/relationships/image" Target="../media/image33.png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54" Type="http://schemas.openxmlformats.org/officeDocument/2006/relationships/image" Target="../media/image76.png"/><Relationship Id="rId175" Type="http://schemas.openxmlformats.org/officeDocument/2006/relationships/image" Target="../media/image86.png"/><Relationship Id="rId196" Type="http://schemas.openxmlformats.org/officeDocument/2006/relationships/image" Target="../media/image96.png"/><Relationship Id="rId200" Type="http://schemas.openxmlformats.org/officeDocument/2006/relationships/customXml" Target="../ink/ink102.xml"/><Relationship Id="rId16" Type="http://schemas.openxmlformats.org/officeDocument/2006/relationships/image" Target="../media/image7.png"/><Relationship Id="rId221" Type="http://schemas.openxmlformats.org/officeDocument/2006/relationships/image" Target="../media/image108.png"/><Relationship Id="rId242" Type="http://schemas.openxmlformats.org/officeDocument/2006/relationships/customXml" Target="../ink/ink123.xml"/><Relationship Id="rId263" Type="http://schemas.openxmlformats.org/officeDocument/2006/relationships/image" Target="../media/image129.png"/><Relationship Id="rId284" Type="http://schemas.openxmlformats.org/officeDocument/2006/relationships/customXml" Target="../ink/ink144.xml"/><Relationship Id="rId37" Type="http://schemas.openxmlformats.org/officeDocument/2006/relationships/customXml" Target="../ink/ink19.xml"/><Relationship Id="rId58" Type="http://schemas.openxmlformats.org/officeDocument/2006/relationships/image" Target="../media/image28.png"/><Relationship Id="rId79" Type="http://schemas.openxmlformats.org/officeDocument/2006/relationships/customXml" Target="../ink/ink40.xml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65" Type="http://schemas.openxmlformats.org/officeDocument/2006/relationships/customXml" Target="../ink/ink83.xml"/><Relationship Id="rId186" Type="http://schemas.openxmlformats.org/officeDocument/2006/relationships/image" Target="../media/image91.png"/><Relationship Id="rId211" Type="http://schemas.openxmlformats.org/officeDocument/2006/relationships/image" Target="../media/image103.png"/><Relationship Id="rId232" Type="http://schemas.openxmlformats.org/officeDocument/2006/relationships/customXml" Target="../ink/ink118.xml"/><Relationship Id="rId253" Type="http://schemas.openxmlformats.org/officeDocument/2006/relationships/image" Target="../media/image124.png"/><Relationship Id="rId274" Type="http://schemas.openxmlformats.org/officeDocument/2006/relationships/customXml" Target="../ink/ink139.xml"/><Relationship Id="rId27" Type="http://schemas.openxmlformats.org/officeDocument/2006/relationships/customXml" Target="../ink/ink14.xml"/><Relationship Id="rId48" Type="http://schemas.openxmlformats.org/officeDocument/2006/relationships/image" Target="../media/image23.png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34" Type="http://schemas.openxmlformats.org/officeDocument/2006/relationships/image" Target="../media/image66.png"/><Relationship Id="rId80" Type="http://schemas.openxmlformats.org/officeDocument/2006/relationships/image" Target="../media/image39.png"/><Relationship Id="rId155" Type="http://schemas.openxmlformats.org/officeDocument/2006/relationships/customXml" Target="../ink/ink78.xml"/><Relationship Id="rId176" Type="http://schemas.openxmlformats.org/officeDocument/2006/relationships/customXml" Target="../ink/ink89.xml"/><Relationship Id="rId197" Type="http://schemas.openxmlformats.org/officeDocument/2006/relationships/customXml" Target="../ink/ink100.xml"/><Relationship Id="rId201" Type="http://schemas.openxmlformats.org/officeDocument/2006/relationships/image" Target="../media/image98.png"/><Relationship Id="rId222" Type="http://schemas.openxmlformats.org/officeDocument/2006/relationships/customXml" Target="../ink/ink113.xml"/><Relationship Id="rId243" Type="http://schemas.openxmlformats.org/officeDocument/2006/relationships/image" Target="../media/image119.png"/><Relationship Id="rId264" Type="http://schemas.openxmlformats.org/officeDocument/2006/relationships/customXml" Target="../ink/ink134.xml"/><Relationship Id="rId285" Type="http://schemas.openxmlformats.org/officeDocument/2006/relationships/image" Target="../media/image140.png"/><Relationship Id="rId17" Type="http://schemas.openxmlformats.org/officeDocument/2006/relationships/customXml" Target="../ink/ink9.xml"/><Relationship Id="rId38" Type="http://schemas.openxmlformats.org/officeDocument/2006/relationships/image" Target="../media/image18.png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24" Type="http://schemas.openxmlformats.org/officeDocument/2006/relationships/image" Target="../media/image61.png"/><Relationship Id="rId70" Type="http://schemas.openxmlformats.org/officeDocument/2006/relationships/image" Target="../media/image34.png"/><Relationship Id="rId91" Type="http://schemas.openxmlformats.org/officeDocument/2006/relationships/customXml" Target="../ink/ink46.xml"/><Relationship Id="rId145" Type="http://schemas.openxmlformats.org/officeDocument/2006/relationships/customXml" Target="../ink/ink73.xml"/><Relationship Id="rId166" Type="http://schemas.openxmlformats.org/officeDocument/2006/relationships/image" Target="../media/image82.png"/><Relationship Id="rId187" Type="http://schemas.openxmlformats.org/officeDocument/2006/relationships/customXml" Target="../ink/ink9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8.xml"/><Relationship Id="rId233" Type="http://schemas.openxmlformats.org/officeDocument/2006/relationships/image" Target="../media/image114.png"/><Relationship Id="rId254" Type="http://schemas.openxmlformats.org/officeDocument/2006/relationships/customXml" Target="../ink/ink129.xml"/><Relationship Id="rId28" Type="http://schemas.openxmlformats.org/officeDocument/2006/relationships/image" Target="../media/image13.png"/><Relationship Id="rId49" Type="http://schemas.openxmlformats.org/officeDocument/2006/relationships/customXml" Target="../ink/ink25.xml"/><Relationship Id="rId114" Type="http://schemas.openxmlformats.org/officeDocument/2006/relationships/image" Target="../media/image56.png"/><Relationship Id="rId275" Type="http://schemas.openxmlformats.org/officeDocument/2006/relationships/image" Target="../media/image135.png"/><Relationship Id="rId60" Type="http://schemas.openxmlformats.org/officeDocument/2006/relationships/image" Target="../media/image29.png"/><Relationship Id="rId81" Type="http://schemas.openxmlformats.org/officeDocument/2006/relationships/customXml" Target="../ink/ink41.xml"/><Relationship Id="rId135" Type="http://schemas.openxmlformats.org/officeDocument/2006/relationships/customXml" Target="../ink/ink68.xml"/><Relationship Id="rId156" Type="http://schemas.openxmlformats.org/officeDocument/2006/relationships/image" Target="../media/image77.png"/><Relationship Id="rId177" Type="http://schemas.openxmlformats.org/officeDocument/2006/relationships/image" Target="../media/image87.png"/><Relationship Id="rId198" Type="http://schemas.openxmlformats.org/officeDocument/2006/relationships/image" Target="../media/image97.png"/><Relationship Id="rId202" Type="http://schemas.openxmlformats.org/officeDocument/2006/relationships/customXml" Target="../ink/ink103.xml"/><Relationship Id="rId223" Type="http://schemas.openxmlformats.org/officeDocument/2006/relationships/image" Target="../media/image109.png"/><Relationship Id="rId244" Type="http://schemas.openxmlformats.org/officeDocument/2006/relationships/customXml" Target="../ink/ink124.xml"/><Relationship Id="rId18" Type="http://schemas.openxmlformats.org/officeDocument/2006/relationships/image" Target="../media/image8.png"/><Relationship Id="rId39" Type="http://schemas.openxmlformats.org/officeDocument/2006/relationships/customXml" Target="../ink/ink20.xml"/><Relationship Id="rId265" Type="http://schemas.openxmlformats.org/officeDocument/2006/relationships/image" Target="../media/image130.png"/><Relationship Id="rId286" Type="http://schemas.openxmlformats.org/officeDocument/2006/relationships/customXml" Target="../ink/ink145.xml"/><Relationship Id="rId50" Type="http://schemas.openxmlformats.org/officeDocument/2006/relationships/image" Target="../media/image24.png"/><Relationship Id="rId104" Type="http://schemas.openxmlformats.org/officeDocument/2006/relationships/image" Target="../media/image51.png"/><Relationship Id="rId125" Type="http://schemas.openxmlformats.org/officeDocument/2006/relationships/customXml" Target="../ink/ink63.xml"/><Relationship Id="rId146" Type="http://schemas.openxmlformats.org/officeDocument/2006/relationships/image" Target="../media/image72.png"/><Relationship Id="rId167" Type="http://schemas.openxmlformats.org/officeDocument/2006/relationships/customXml" Target="../ink/ink84.xml"/><Relationship Id="rId188" Type="http://schemas.openxmlformats.org/officeDocument/2006/relationships/image" Target="../media/image92.png"/><Relationship Id="rId71" Type="http://schemas.openxmlformats.org/officeDocument/2006/relationships/customXml" Target="../ink/ink36.xml"/><Relationship Id="rId92" Type="http://schemas.openxmlformats.org/officeDocument/2006/relationships/image" Target="../media/image45.png"/><Relationship Id="rId213" Type="http://schemas.openxmlformats.org/officeDocument/2006/relationships/image" Target="../media/image104.png"/><Relationship Id="rId234" Type="http://schemas.openxmlformats.org/officeDocument/2006/relationships/customXml" Target="../ink/ink119.xml"/><Relationship Id="rId2" Type="http://schemas.openxmlformats.org/officeDocument/2006/relationships/customXml" Target="../ink/ink1.xml"/><Relationship Id="rId29" Type="http://schemas.openxmlformats.org/officeDocument/2006/relationships/customXml" Target="../ink/ink15.xml"/><Relationship Id="rId255" Type="http://schemas.openxmlformats.org/officeDocument/2006/relationships/image" Target="../media/image125.png"/><Relationship Id="rId276" Type="http://schemas.openxmlformats.org/officeDocument/2006/relationships/customXml" Target="../ink/ink140.xml"/><Relationship Id="rId40" Type="http://schemas.openxmlformats.org/officeDocument/2006/relationships/image" Target="../media/image19.png"/><Relationship Id="rId115" Type="http://schemas.openxmlformats.org/officeDocument/2006/relationships/customXml" Target="../ink/ink58.xml"/><Relationship Id="rId136" Type="http://schemas.openxmlformats.org/officeDocument/2006/relationships/image" Target="../media/image67.png"/><Relationship Id="rId157" Type="http://schemas.openxmlformats.org/officeDocument/2006/relationships/customXml" Target="../ink/ink79.xml"/><Relationship Id="rId178" Type="http://schemas.openxmlformats.org/officeDocument/2006/relationships/customXml" Target="../ink/ink90.xml"/><Relationship Id="rId61" Type="http://schemas.openxmlformats.org/officeDocument/2006/relationships/customXml" Target="../ink/ink31.xml"/><Relationship Id="rId82" Type="http://schemas.openxmlformats.org/officeDocument/2006/relationships/image" Target="../media/image40.png"/><Relationship Id="rId199" Type="http://schemas.openxmlformats.org/officeDocument/2006/relationships/customXml" Target="../ink/ink101.xml"/><Relationship Id="rId203" Type="http://schemas.openxmlformats.org/officeDocument/2006/relationships/image" Target="../media/image99.png"/><Relationship Id="rId19" Type="http://schemas.openxmlformats.org/officeDocument/2006/relationships/customXml" Target="../ink/ink10.xml"/><Relationship Id="rId224" Type="http://schemas.openxmlformats.org/officeDocument/2006/relationships/customXml" Target="../ink/ink114.xml"/><Relationship Id="rId245" Type="http://schemas.openxmlformats.org/officeDocument/2006/relationships/image" Target="../media/image120.png"/><Relationship Id="rId266" Type="http://schemas.openxmlformats.org/officeDocument/2006/relationships/customXml" Target="../ink/ink135.xml"/><Relationship Id="rId287" Type="http://schemas.openxmlformats.org/officeDocument/2006/relationships/image" Target="../media/image141.png"/><Relationship Id="rId30" Type="http://schemas.openxmlformats.org/officeDocument/2006/relationships/image" Target="../media/image14.png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168" Type="http://schemas.openxmlformats.org/officeDocument/2006/relationships/image" Target="../media/image83.png"/><Relationship Id="rId51" Type="http://schemas.openxmlformats.org/officeDocument/2006/relationships/customXml" Target="../ink/ink26.xml"/><Relationship Id="rId72" Type="http://schemas.openxmlformats.org/officeDocument/2006/relationships/image" Target="../media/image35.png"/><Relationship Id="rId93" Type="http://schemas.openxmlformats.org/officeDocument/2006/relationships/customXml" Target="../ink/ink47.xml"/><Relationship Id="rId189" Type="http://schemas.openxmlformats.org/officeDocument/2006/relationships/customXml" Target="../ink/ink96.xml"/><Relationship Id="rId3" Type="http://schemas.openxmlformats.org/officeDocument/2006/relationships/image" Target="../media/image1.png"/><Relationship Id="rId214" Type="http://schemas.openxmlformats.org/officeDocument/2006/relationships/customXml" Target="../ink/ink109.xml"/><Relationship Id="rId235" Type="http://schemas.openxmlformats.org/officeDocument/2006/relationships/image" Target="../media/image115.png"/><Relationship Id="rId256" Type="http://schemas.openxmlformats.org/officeDocument/2006/relationships/customXml" Target="../ink/ink130.xml"/><Relationship Id="rId277" Type="http://schemas.openxmlformats.org/officeDocument/2006/relationships/image" Target="../media/image136.png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image" Target="../media/image78.png"/><Relationship Id="rId20" Type="http://schemas.openxmlformats.org/officeDocument/2006/relationships/image" Target="../media/image9.png"/><Relationship Id="rId41" Type="http://schemas.openxmlformats.org/officeDocument/2006/relationships/customXml" Target="../ink/ink21.xml"/><Relationship Id="rId62" Type="http://schemas.openxmlformats.org/officeDocument/2006/relationships/image" Target="../media/image30.png"/><Relationship Id="rId83" Type="http://schemas.openxmlformats.org/officeDocument/2006/relationships/customXml" Target="../ink/ink42.xml"/><Relationship Id="rId179" Type="http://schemas.openxmlformats.org/officeDocument/2006/relationships/image" Target="../media/image88.png"/><Relationship Id="rId190" Type="http://schemas.openxmlformats.org/officeDocument/2006/relationships/image" Target="../media/image93.png"/><Relationship Id="rId204" Type="http://schemas.openxmlformats.org/officeDocument/2006/relationships/customXml" Target="../ink/ink104.xml"/><Relationship Id="rId225" Type="http://schemas.openxmlformats.org/officeDocument/2006/relationships/image" Target="../media/image110.png"/><Relationship Id="rId246" Type="http://schemas.openxmlformats.org/officeDocument/2006/relationships/customXml" Target="../ink/ink125.xml"/><Relationship Id="rId267" Type="http://schemas.openxmlformats.org/officeDocument/2006/relationships/image" Target="../media/image131.png"/><Relationship Id="rId288" Type="http://schemas.openxmlformats.org/officeDocument/2006/relationships/customXml" Target="../ink/ink146.xml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customXml" Target="../ink/ink16.xml"/><Relationship Id="rId52" Type="http://schemas.openxmlformats.org/officeDocument/2006/relationships/image" Target="../media/image25.png"/><Relationship Id="rId73" Type="http://schemas.openxmlformats.org/officeDocument/2006/relationships/customXml" Target="../ink/ink37.xml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169" Type="http://schemas.openxmlformats.org/officeDocument/2006/relationships/customXml" Target="../ink/ink85.xml"/><Relationship Id="rId4" Type="http://schemas.openxmlformats.org/officeDocument/2006/relationships/customXml" Target="../ink/ink2.xml"/><Relationship Id="rId180" Type="http://schemas.openxmlformats.org/officeDocument/2006/relationships/customXml" Target="../ink/ink91.xml"/><Relationship Id="rId215" Type="http://schemas.openxmlformats.org/officeDocument/2006/relationships/image" Target="../media/image105.png"/><Relationship Id="rId236" Type="http://schemas.openxmlformats.org/officeDocument/2006/relationships/customXml" Target="../ink/ink120.xml"/><Relationship Id="rId257" Type="http://schemas.openxmlformats.org/officeDocument/2006/relationships/image" Target="../media/image126.png"/><Relationship Id="rId278" Type="http://schemas.openxmlformats.org/officeDocument/2006/relationships/customXml" Target="../ink/ink141.xml"/><Relationship Id="rId42" Type="http://schemas.openxmlformats.org/officeDocument/2006/relationships/image" Target="../media/image20.png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91" Type="http://schemas.openxmlformats.org/officeDocument/2006/relationships/customXml" Target="../ink/ink97.xml"/><Relationship Id="rId205" Type="http://schemas.openxmlformats.org/officeDocument/2006/relationships/image" Target="../media/image100.png"/><Relationship Id="rId247" Type="http://schemas.openxmlformats.org/officeDocument/2006/relationships/image" Target="../media/image121.png"/><Relationship Id="rId107" Type="http://schemas.openxmlformats.org/officeDocument/2006/relationships/customXml" Target="../ink/ink54.xml"/><Relationship Id="rId289" Type="http://schemas.openxmlformats.org/officeDocument/2006/relationships/image" Target="../media/image142.png"/><Relationship Id="rId11" Type="http://schemas.openxmlformats.org/officeDocument/2006/relationships/image" Target="../media/image5.png"/><Relationship Id="rId53" Type="http://schemas.openxmlformats.org/officeDocument/2006/relationships/customXml" Target="../ink/ink27.xml"/><Relationship Id="rId149" Type="http://schemas.openxmlformats.org/officeDocument/2006/relationships/customXml" Target="../ink/ink75.xml"/><Relationship Id="rId95" Type="http://schemas.openxmlformats.org/officeDocument/2006/relationships/customXml" Target="../ink/ink48.xml"/><Relationship Id="rId160" Type="http://schemas.openxmlformats.org/officeDocument/2006/relationships/image" Target="../media/image79.png"/><Relationship Id="rId216" Type="http://schemas.openxmlformats.org/officeDocument/2006/relationships/customXml" Target="../ink/ink110.xml"/><Relationship Id="rId258" Type="http://schemas.openxmlformats.org/officeDocument/2006/relationships/customXml" Target="../ink/ink131.xml"/><Relationship Id="rId22" Type="http://schemas.openxmlformats.org/officeDocument/2006/relationships/image" Target="../media/image10.png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171" Type="http://schemas.openxmlformats.org/officeDocument/2006/relationships/customXml" Target="../ink/ink86.xml"/><Relationship Id="rId227" Type="http://schemas.openxmlformats.org/officeDocument/2006/relationships/image" Target="../media/image111.png"/><Relationship Id="rId269" Type="http://schemas.openxmlformats.org/officeDocument/2006/relationships/image" Target="../media/image132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21.png"/><Relationship Id="rId21" Type="http://schemas.openxmlformats.org/officeDocument/2006/relationships/image" Target="../media/image2674.png"/><Relationship Id="rId324" Type="http://schemas.openxmlformats.org/officeDocument/2006/relationships/image" Target="../media/image2824.png"/><Relationship Id="rId531" Type="http://schemas.openxmlformats.org/officeDocument/2006/relationships/customXml" Target="../ink/ink3183.xml"/><Relationship Id="rId629" Type="http://schemas.openxmlformats.org/officeDocument/2006/relationships/image" Target="../media/image2971.png"/><Relationship Id="rId170" Type="http://schemas.openxmlformats.org/officeDocument/2006/relationships/image" Target="../media/image2747.png"/><Relationship Id="rId268" Type="http://schemas.openxmlformats.org/officeDocument/2006/relationships/image" Target="../media/image2796.png"/><Relationship Id="rId475" Type="http://schemas.openxmlformats.org/officeDocument/2006/relationships/customXml" Target="../ink/ink3154.xml"/><Relationship Id="rId32" Type="http://schemas.openxmlformats.org/officeDocument/2006/relationships/customXml" Target="../ink/ink2932.xml"/><Relationship Id="rId128" Type="http://schemas.openxmlformats.org/officeDocument/2006/relationships/image" Target="../media/image2726.png"/><Relationship Id="rId335" Type="http://schemas.openxmlformats.org/officeDocument/2006/relationships/customXml" Target="../ink/ink3084.xml"/><Relationship Id="rId542" Type="http://schemas.openxmlformats.org/officeDocument/2006/relationships/customXml" Target="../ink/ink3192.xml"/><Relationship Id="rId181" Type="http://schemas.openxmlformats.org/officeDocument/2006/relationships/customXml" Target="../ink/ink3007.xml"/><Relationship Id="rId402" Type="http://schemas.openxmlformats.org/officeDocument/2006/relationships/image" Target="../media/image2863.png"/><Relationship Id="rId279" Type="http://schemas.openxmlformats.org/officeDocument/2006/relationships/customXml" Target="../ink/ink3056.xml"/><Relationship Id="rId486" Type="http://schemas.openxmlformats.org/officeDocument/2006/relationships/image" Target="../media/image2904.png"/><Relationship Id="rId43" Type="http://schemas.openxmlformats.org/officeDocument/2006/relationships/image" Target="../media/image2685.png"/><Relationship Id="rId139" Type="http://schemas.openxmlformats.org/officeDocument/2006/relationships/customXml" Target="../ink/ink2986.xml"/><Relationship Id="rId346" Type="http://schemas.openxmlformats.org/officeDocument/2006/relationships/image" Target="../media/image2835.png"/><Relationship Id="rId553" Type="http://schemas.openxmlformats.org/officeDocument/2006/relationships/image" Target="../media/image2933.png"/><Relationship Id="rId192" Type="http://schemas.openxmlformats.org/officeDocument/2006/relationships/image" Target="../media/image2758.png"/><Relationship Id="rId206" Type="http://schemas.openxmlformats.org/officeDocument/2006/relationships/image" Target="../media/image2765.png"/><Relationship Id="rId413" Type="http://schemas.openxmlformats.org/officeDocument/2006/relationships/customXml" Target="../ink/ink3123.xml"/><Relationship Id="rId497" Type="http://schemas.openxmlformats.org/officeDocument/2006/relationships/customXml" Target="../ink/ink3165.xml"/><Relationship Id="rId620" Type="http://schemas.openxmlformats.org/officeDocument/2006/relationships/customXml" Target="../ink/ink3231.xml"/><Relationship Id="rId357" Type="http://schemas.openxmlformats.org/officeDocument/2006/relationships/customXml" Target="../ink/ink3095.xml"/><Relationship Id="rId54" Type="http://schemas.openxmlformats.org/officeDocument/2006/relationships/customXml" Target="../ink/ink2943.xml"/><Relationship Id="rId217" Type="http://schemas.openxmlformats.org/officeDocument/2006/relationships/customXml" Target="../ink/ink3025.xml"/><Relationship Id="rId564" Type="http://schemas.openxmlformats.org/officeDocument/2006/relationships/customXml" Target="../ink/ink3203.xml"/><Relationship Id="rId424" Type="http://schemas.openxmlformats.org/officeDocument/2006/relationships/image" Target="../media/image2874.png"/><Relationship Id="rId631" Type="http://schemas.openxmlformats.org/officeDocument/2006/relationships/image" Target="../media/image2972.png"/><Relationship Id="rId270" Type="http://schemas.openxmlformats.org/officeDocument/2006/relationships/image" Target="../media/image2797.png"/><Relationship Id="rId65" Type="http://schemas.openxmlformats.org/officeDocument/2006/relationships/image" Target="../media/image2696.png"/><Relationship Id="rId130" Type="http://schemas.openxmlformats.org/officeDocument/2006/relationships/image" Target="../media/image2727.png"/><Relationship Id="rId368" Type="http://schemas.openxmlformats.org/officeDocument/2006/relationships/image" Target="../media/image2846.png"/><Relationship Id="rId575" Type="http://schemas.openxmlformats.org/officeDocument/2006/relationships/image" Target="../media/image2944.png"/><Relationship Id="rId228" Type="http://schemas.openxmlformats.org/officeDocument/2006/relationships/image" Target="../media/image2776.png"/><Relationship Id="rId435" Type="http://schemas.openxmlformats.org/officeDocument/2006/relationships/customXml" Target="../ink/ink3134.xml"/><Relationship Id="rId642" Type="http://schemas.openxmlformats.org/officeDocument/2006/relationships/customXml" Target="../ink/ink3242.xml"/><Relationship Id="rId281" Type="http://schemas.openxmlformats.org/officeDocument/2006/relationships/customXml" Target="../ink/ink3057.xml"/><Relationship Id="rId502" Type="http://schemas.openxmlformats.org/officeDocument/2006/relationships/image" Target="../media/image2912.png"/><Relationship Id="rId76" Type="http://schemas.openxmlformats.org/officeDocument/2006/relationships/customXml" Target="../ink/ink2954.xml"/><Relationship Id="rId141" Type="http://schemas.openxmlformats.org/officeDocument/2006/relationships/customXml" Target="../ink/ink2987.xml"/><Relationship Id="rId379" Type="http://schemas.openxmlformats.org/officeDocument/2006/relationships/customXml" Target="../ink/ink3106.xml"/><Relationship Id="rId586" Type="http://schemas.openxmlformats.org/officeDocument/2006/relationships/customXml" Target="../ink/ink3214.xml"/><Relationship Id="rId7" Type="http://schemas.openxmlformats.org/officeDocument/2006/relationships/image" Target="../media/image2667.png"/><Relationship Id="rId239" Type="http://schemas.openxmlformats.org/officeDocument/2006/relationships/customXml" Target="../ink/ink3036.xml"/><Relationship Id="rId446" Type="http://schemas.openxmlformats.org/officeDocument/2006/relationships/image" Target="../media/image2885.png"/><Relationship Id="rId292" Type="http://schemas.openxmlformats.org/officeDocument/2006/relationships/image" Target="../media/image2808.png"/><Relationship Id="rId306" Type="http://schemas.openxmlformats.org/officeDocument/2006/relationships/image" Target="../media/image2815.png"/><Relationship Id="rId87" Type="http://schemas.openxmlformats.org/officeDocument/2006/relationships/image" Target="../media/image2707.png"/><Relationship Id="rId513" Type="http://schemas.openxmlformats.org/officeDocument/2006/relationships/customXml" Target="../ink/ink3173.xml"/><Relationship Id="rId597" Type="http://schemas.openxmlformats.org/officeDocument/2006/relationships/image" Target="../media/image2955.png"/><Relationship Id="rId152" Type="http://schemas.openxmlformats.org/officeDocument/2006/relationships/image" Target="../media/image2738.png"/><Relationship Id="rId457" Type="http://schemas.openxmlformats.org/officeDocument/2006/relationships/customXml" Target="../ink/ink3145.xml"/><Relationship Id="rId14" Type="http://schemas.openxmlformats.org/officeDocument/2006/relationships/customXml" Target="../ink/ink2923.xml"/><Relationship Id="rId317" Type="http://schemas.openxmlformats.org/officeDocument/2006/relationships/customXml" Target="../ink/ink3075.xml"/><Relationship Id="rId524" Type="http://schemas.openxmlformats.org/officeDocument/2006/relationships/image" Target="../media/image2923.png"/><Relationship Id="rId98" Type="http://schemas.openxmlformats.org/officeDocument/2006/relationships/customXml" Target="../ink/ink2965.xml"/><Relationship Id="rId163" Type="http://schemas.openxmlformats.org/officeDocument/2006/relationships/customXml" Target="../ink/ink2998.xml"/><Relationship Id="rId370" Type="http://schemas.openxmlformats.org/officeDocument/2006/relationships/image" Target="../media/image2847.png"/><Relationship Id="rId230" Type="http://schemas.openxmlformats.org/officeDocument/2006/relationships/image" Target="../media/image2777.png"/><Relationship Id="rId468" Type="http://schemas.openxmlformats.org/officeDocument/2006/relationships/image" Target="../media/image2895.png"/><Relationship Id="rId25" Type="http://schemas.openxmlformats.org/officeDocument/2006/relationships/image" Target="../media/image2676.png"/><Relationship Id="rId328" Type="http://schemas.openxmlformats.org/officeDocument/2006/relationships/image" Target="../media/image2826.png"/><Relationship Id="rId535" Type="http://schemas.openxmlformats.org/officeDocument/2006/relationships/customXml" Target="../ink/ink3187.xml"/><Relationship Id="rId174" Type="http://schemas.openxmlformats.org/officeDocument/2006/relationships/image" Target="../media/image2749.png"/><Relationship Id="rId381" Type="http://schemas.openxmlformats.org/officeDocument/2006/relationships/customXml" Target="../ink/ink3107.xml"/><Relationship Id="rId602" Type="http://schemas.openxmlformats.org/officeDocument/2006/relationships/customXml" Target="../ink/ink3222.xml"/><Relationship Id="rId241" Type="http://schemas.openxmlformats.org/officeDocument/2006/relationships/customXml" Target="../ink/ink3037.xml"/><Relationship Id="rId479" Type="http://schemas.openxmlformats.org/officeDocument/2006/relationships/customXml" Target="../ink/ink3156.xml"/><Relationship Id="rId36" Type="http://schemas.openxmlformats.org/officeDocument/2006/relationships/customXml" Target="../ink/ink2934.xml"/><Relationship Id="rId339" Type="http://schemas.openxmlformats.org/officeDocument/2006/relationships/customXml" Target="../ink/ink3086.xml"/><Relationship Id="rId546" Type="http://schemas.openxmlformats.org/officeDocument/2006/relationships/customXml" Target="../ink/ink3194.xml"/><Relationship Id="rId101" Type="http://schemas.openxmlformats.org/officeDocument/2006/relationships/image" Target="../media/image2713.png"/><Relationship Id="rId185" Type="http://schemas.openxmlformats.org/officeDocument/2006/relationships/customXml" Target="../ink/ink3009.xml"/><Relationship Id="rId406" Type="http://schemas.openxmlformats.org/officeDocument/2006/relationships/image" Target="../media/image2865.png"/><Relationship Id="rId392" Type="http://schemas.openxmlformats.org/officeDocument/2006/relationships/image" Target="../media/image2858.png"/><Relationship Id="rId613" Type="http://schemas.openxmlformats.org/officeDocument/2006/relationships/image" Target="../media/image2963.png"/><Relationship Id="rId252" Type="http://schemas.openxmlformats.org/officeDocument/2006/relationships/image" Target="../media/image2788.png"/><Relationship Id="rId47" Type="http://schemas.openxmlformats.org/officeDocument/2006/relationships/image" Target="../media/image2687.png"/><Relationship Id="rId112" Type="http://schemas.openxmlformats.org/officeDocument/2006/relationships/customXml" Target="../ink/ink2972.xml"/><Relationship Id="rId557" Type="http://schemas.openxmlformats.org/officeDocument/2006/relationships/image" Target="../media/image2935.png"/><Relationship Id="rId196" Type="http://schemas.openxmlformats.org/officeDocument/2006/relationships/image" Target="../media/image2760.png"/><Relationship Id="rId417" Type="http://schemas.openxmlformats.org/officeDocument/2006/relationships/customXml" Target="../ink/ink3125.xml"/><Relationship Id="rId624" Type="http://schemas.openxmlformats.org/officeDocument/2006/relationships/customXml" Target="../ink/ink3233.xml"/><Relationship Id="rId16" Type="http://schemas.openxmlformats.org/officeDocument/2006/relationships/customXml" Target="../ink/ink2924.xml"/><Relationship Id="rId221" Type="http://schemas.openxmlformats.org/officeDocument/2006/relationships/customXml" Target="../ink/ink3027.xml"/><Relationship Id="rId263" Type="http://schemas.openxmlformats.org/officeDocument/2006/relationships/customXml" Target="../ink/ink3048.xml"/><Relationship Id="rId319" Type="http://schemas.openxmlformats.org/officeDocument/2006/relationships/customXml" Target="../ink/ink3076.xml"/><Relationship Id="rId470" Type="http://schemas.openxmlformats.org/officeDocument/2006/relationships/image" Target="../media/image2896.png"/><Relationship Id="rId526" Type="http://schemas.openxmlformats.org/officeDocument/2006/relationships/image" Target="../media/image2924.png"/><Relationship Id="rId58" Type="http://schemas.openxmlformats.org/officeDocument/2006/relationships/customXml" Target="../ink/ink2945.xml"/><Relationship Id="rId123" Type="http://schemas.openxmlformats.org/officeDocument/2006/relationships/customXml" Target="../ink/ink2978.xml"/><Relationship Id="rId330" Type="http://schemas.openxmlformats.org/officeDocument/2006/relationships/image" Target="../media/image2827.png"/><Relationship Id="rId568" Type="http://schemas.openxmlformats.org/officeDocument/2006/relationships/customXml" Target="../ink/ink3205.xml"/><Relationship Id="rId165" Type="http://schemas.openxmlformats.org/officeDocument/2006/relationships/customXml" Target="../ink/ink2999.xml"/><Relationship Id="rId372" Type="http://schemas.openxmlformats.org/officeDocument/2006/relationships/image" Target="../media/image2848.png"/><Relationship Id="rId428" Type="http://schemas.openxmlformats.org/officeDocument/2006/relationships/image" Target="../media/image2876.png"/><Relationship Id="rId635" Type="http://schemas.openxmlformats.org/officeDocument/2006/relationships/image" Target="../media/image2974.png"/><Relationship Id="rId232" Type="http://schemas.openxmlformats.org/officeDocument/2006/relationships/image" Target="../media/image2778.png"/><Relationship Id="rId274" Type="http://schemas.openxmlformats.org/officeDocument/2006/relationships/image" Target="../media/image2799.png"/><Relationship Id="rId481" Type="http://schemas.openxmlformats.org/officeDocument/2006/relationships/customXml" Target="../ink/ink3157.xml"/><Relationship Id="rId27" Type="http://schemas.openxmlformats.org/officeDocument/2006/relationships/image" Target="../media/image2677.png"/><Relationship Id="rId69" Type="http://schemas.openxmlformats.org/officeDocument/2006/relationships/image" Target="../media/image2698.png"/><Relationship Id="rId134" Type="http://schemas.openxmlformats.org/officeDocument/2006/relationships/image" Target="../media/image2729.png"/><Relationship Id="rId537" Type="http://schemas.openxmlformats.org/officeDocument/2006/relationships/customXml" Target="../ink/ink3189.xml"/><Relationship Id="rId579" Type="http://schemas.openxmlformats.org/officeDocument/2006/relationships/image" Target="../media/image2946.png"/><Relationship Id="rId80" Type="http://schemas.openxmlformats.org/officeDocument/2006/relationships/customXml" Target="../ink/ink2956.xml"/><Relationship Id="rId176" Type="http://schemas.openxmlformats.org/officeDocument/2006/relationships/image" Target="../media/image2750.png"/><Relationship Id="rId341" Type="http://schemas.openxmlformats.org/officeDocument/2006/relationships/customXml" Target="../ink/ink3087.xml"/><Relationship Id="rId383" Type="http://schemas.openxmlformats.org/officeDocument/2006/relationships/customXml" Target="../ink/ink3108.xml"/><Relationship Id="rId439" Type="http://schemas.openxmlformats.org/officeDocument/2006/relationships/customXml" Target="../ink/ink3136.xml"/><Relationship Id="rId590" Type="http://schemas.openxmlformats.org/officeDocument/2006/relationships/customXml" Target="../ink/ink3216.xml"/><Relationship Id="rId604" Type="http://schemas.openxmlformats.org/officeDocument/2006/relationships/customXml" Target="../ink/ink3223.xml"/><Relationship Id="rId646" Type="http://schemas.openxmlformats.org/officeDocument/2006/relationships/customXml" Target="../ink/ink3244.xml"/><Relationship Id="rId201" Type="http://schemas.openxmlformats.org/officeDocument/2006/relationships/customXml" Target="../ink/ink3017.xml"/><Relationship Id="rId243" Type="http://schemas.openxmlformats.org/officeDocument/2006/relationships/customXml" Target="../ink/ink3038.xml"/><Relationship Id="rId285" Type="http://schemas.openxmlformats.org/officeDocument/2006/relationships/customXml" Target="../ink/ink3059.xml"/><Relationship Id="rId450" Type="http://schemas.openxmlformats.org/officeDocument/2006/relationships/image" Target="../media/image2886.png"/><Relationship Id="rId506" Type="http://schemas.openxmlformats.org/officeDocument/2006/relationships/image" Target="../media/image2914.png"/><Relationship Id="rId38" Type="http://schemas.openxmlformats.org/officeDocument/2006/relationships/customXml" Target="../ink/ink2935.xml"/><Relationship Id="rId103" Type="http://schemas.openxmlformats.org/officeDocument/2006/relationships/image" Target="../media/image2714.png"/><Relationship Id="rId310" Type="http://schemas.openxmlformats.org/officeDocument/2006/relationships/image" Target="../media/image2817.png"/><Relationship Id="rId492" Type="http://schemas.openxmlformats.org/officeDocument/2006/relationships/image" Target="../media/image2907.png"/><Relationship Id="rId548" Type="http://schemas.openxmlformats.org/officeDocument/2006/relationships/customXml" Target="../ink/ink3195.xml"/><Relationship Id="rId91" Type="http://schemas.openxmlformats.org/officeDocument/2006/relationships/image" Target="../media/image2709.png"/><Relationship Id="rId145" Type="http://schemas.openxmlformats.org/officeDocument/2006/relationships/customXml" Target="../ink/ink2989.xml"/><Relationship Id="rId187" Type="http://schemas.openxmlformats.org/officeDocument/2006/relationships/customXml" Target="../ink/ink3010.xml"/><Relationship Id="rId352" Type="http://schemas.openxmlformats.org/officeDocument/2006/relationships/image" Target="../media/image2838.png"/><Relationship Id="rId394" Type="http://schemas.openxmlformats.org/officeDocument/2006/relationships/image" Target="../media/image2859.png"/><Relationship Id="rId408" Type="http://schemas.openxmlformats.org/officeDocument/2006/relationships/image" Target="../media/image2866.png"/><Relationship Id="rId615" Type="http://schemas.openxmlformats.org/officeDocument/2006/relationships/image" Target="../media/image2964.png"/><Relationship Id="rId212" Type="http://schemas.openxmlformats.org/officeDocument/2006/relationships/image" Target="../media/image2768.png"/><Relationship Id="rId254" Type="http://schemas.openxmlformats.org/officeDocument/2006/relationships/image" Target="../media/image2789.png"/><Relationship Id="rId49" Type="http://schemas.openxmlformats.org/officeDocument/2006/relationships/image" Target="../media/image2688.png"/><Relationship Id="rId114" Type="http://schemas.openxmlformats.org/officeDocument/2006/relationships/customXml" Target="../ink/ink2973.xml"/><Relationship Id="rId296" Type="http://schemas.openxmlformats.org/officeDocument/2006/relationships/image" Target="../media/image2810.png"/><Relationship Id="rId461" Type="http://schemas.openxmlformats.org/officeDocument/2006/relationships/customXml" Target="../ink/ink3147.xml"/><Relationship Id="rId517" Type="http://schemas.openxmlformats.org/officeDocument/2006/relationships/customXml" Target="../ink/ink3175.xml"/><Relationship Id="rId559" Type="http://schemas.openxmlformats.org/officeDocument/2006/relationships/image" Target="../media/image2936.png"/><Relationship Id="rId60" Type="http://schemas.openxmlformats.org/officeDocument/2006/relationships/customXml" Target="../ink/ink2946.xml"/><Relationship Id="rId156" Type="http://schemas.openxmlformats.org/officeDocument/2006/relationships/image" Target="../media/image2740.png"/><Relationship Id="rId198" Type="http://schemas.openxmlformats.org/officeDocument/2006/relationships/image" Target="../media/image2761.png"/><Relationship Id="rId321" Type="http://schemas.openxmlformats.org/officeDocument/2006/relationships/customXml" Target="../ink/ink3077.xml"/><Relationship Id="rId363" Type="http://schemas.openxmlformats.org/officeDocument/2006/relationships/customXml" Target="../ink/ink3098.xml"/><Relationship Id="rId419" Type="http://schemas.openxmlformats.org/officeDocument/2006/relationships/customXml" Target="../ink/ink3126.xml"/><Relationship Id="rId570" Type="http://schemas.openxmlformats.org/officeDocument/2006/relationships/customXml" Target="../ink/ink3206.xml"/><Relationship Id="rId626" Type="http://schemas.openxmlformats.org/officeDocument/2006/relationships/customXml" Target="../ink/ink3234.xml"/><Relationship Id="rId223" Type="http://schemas.openxmlformats.org/officeDocument/2006/relationships/customXml" Target="../ink/ink3028.xml"/><Relationship Id="rId430" Type="http://schemas.openxmlformats.org/officeDocument/2006/relationships/image" Target="../media/image2877.png"/><Relationship Id="rId18" Type="http://schemas.openxmlformats.org/officeDocument/2006/relationships/customXml" Target="../ink/ink2925.xml"/><Relationship Id="rId265" Type="http://schemas.openxmlformats.org/officeDocument/2006/relationships/customXml" Target="../ink/ink3049.xml"/><Relationship Id="rId472" Type="http://schemas.openxmlformats.org/officeDocument/2006/relationships/image" Target="../media/image2897.png"/><Relationship Id="rId528" Type="http://schemas.openxmlformats.org/officeDocument/2006/relationships/image" Target="../media/image2925.png"/><Relationship Id="rId125" Type="http://schemas.openxmlformats.org/officeDocument/2006/relationships/customXml" Target="../ink/ink2979.xml"/><Relationship Id="rId167" Type="http://schemas.openxmlformats.org/officeDocument/2006/relationships/customXml" Target="../ink/ink3000.xml"/><Relationship Id="rId332" Type="http://schemas.openxmlformats.org/officeDocument/2006/relationships/image" Target="../media/image2828.png"/><Relationship Id="rId374" Type="http://schemas.openxmlformats.org/officeDocument/2006/relationships/image" Target="../media/image2849.png"/><Relationship Id="rId581" Type="http://schemas.openxmlformats.org/officeDocument/2006/relationships/image" Target="../media/image2947.png"/><Relationship Id="rId71" Type="http://schemas.openxmlformats.org/officeDocument/2006/relationships/image" Target="../media/image2699.png"/><Relationship Id="rId234" Type="http://schemas.openxmlformats.org/officeDocument/2006/relationships/image" Target="../media/image2779.png"/><Relationship Id="rId637" Type="http://schemas.openxmlformats.org/officeDocument/2006/relationships/image" Target="../media/image2975.png"/><Relationship Id="rId2" Type="http://schemas.openxmlformats.org/officeDocument/2006/relationships/customXml" Target="../ink/ink2917.xml"/><Relationship Id="rId29" Type="http://schemas.openxmlformats.org/officeDocument/2006/relationships/image" Target="../media/image2678.png"/><Relationship Id="rId276" Type="http://schemas.openxmlformats.org/officeDocument/2006/relationships/image" Target="../media/image2800.png"/><Relationship Id="rId441" Type="http://schemas.openxmlformats.org/officeDocument/2006/relationships/customXml" Target="../ink/ink3137.xml"/><Relationship Id="rId483" Type="http://schemas.openxmlformats.org/officeDocument/2006/relationships/customXml" Target="../ink/ink3158.xml"/><Relationship Id="rId539" Type="http://schemas.openxmlformats.org/officeDocument/2006/relationships/image" Target="../media/image2926.png"/><Relationship Id="rId40" Type="http://schemas.openxmlformats.org/officeDocument/2006/relationships/customXml" Target="../ink/ink2936.xml"/><Relationship Id="rId136" Type="http://schemas.openxmlformats.org/officeDocument/2006/relationships/image" Target="../media/image2730.png"/><Relationship Id="rId178" Type="http://schemas.openxmlformats.org/officeDocument/2006/relationships/image" Target="../media/image2751.png"/><Relationship Id="rId301" Type="http://schemas.openxmlformats.org/officeDocument/2006/relationships/customXml" Target="../ink/ink3067.xml"/><Relationship Id="rId343" Type="http://schemas.openxmlformats.org/officeDocument/2006/relationships/customXml" Target="../ink/ink3088.xml"/><Relationship Id="rId550" Type="http://schemas.openxmlformats.org/officeDocument/2006/relationships/customXml" Target="../ink/ink3196.xml"/><Relationship Id="rId82" Type="http://schemas.openxmlformats.org/officeDocument/2006/relationships/customXml" Target="../ink/ink2957.xml"/><Relationship Id="rId203" Type="http://schemas.openxmlformats.org/officeDocument/2006/relationships/customXml" Target="../ink/ink3018.xml"/><Relationship Id="rId385" Type="http://schemas.openxmlformats.org/officeDocument/2006/relationships/customXml" Target="../ink/ink3109.xml"/><Relationship Id="rId592" Type="http://schemas.openxmlformats.org/officeDocument/2006/relationships/customXml" Target="../ink/ink3217.xml"/><Relationship Id="rId606" Type="http://schemas.openxmlformats.org/officeDocument/2006/relationships/customXml" Target="../ink/ink3224.xml"/><Relationship Id="rId648" Type="http://schemas.openxmlformats.org/officeDocument/2006/relationships/customXml" Target="../ink/ink3245.xml"/><Relationship Id="rId245" Type="http://schemas.openxmlformats.org/officeDocument/2006/relationships/customXml" Target="../ink/ink3039.xml"/><Relationship Id="rId287" Type="http://schemas.openxmlformats.org/officeDocument/2006/relationships/customXml" Target="../ink/ink3060.xml"/><Relationship Id="rId410" Type="http://schemas.openxmlformats.org/officeDocument/2006/relationships/image" Target="../media/image2867.png"/><Relationship Id="rId452" Type="http://schemas.openxmlformats.org/officeDocument/2006/relationships/image" Target="../media/image2887.png"/><Relationship Id="rId494" Type="http://schemas.openxmlformats.org/officeDocument/2006/relationships/image" Target="../media/image2908.png"/><Relationship Id="rId508" Type="http://schemas.openxmlformats.org/officeDocument/2006/relationships/image" Target="../media/image2915.png"/><Relationship Id="rId105" Type="http://schemas.openxmlformats.org/officeDocument/2006/relationships/image" Target="../media/image2715.png"/><Relationship Id="rId147" Type="http://schemas.openxmlformats.org/officeDocument/2006/relationships/customXml" Target="../ink/ink2990.xml"/><Relationship Id="rId312" Type="http://schemas.openxmlformats.org/officeDocument/2006/relationships/image" Target="../media/image2818.png"/><Relationship Id="rId354" Type="http://schemas.openxmlformats.org/officeDocument/2006/relationships/image" Target="../media/image2839.png"/><Relationship Id="rId51" Type="http://schemas.openxmlformats.org/officeDocument/2006/relationships/image" Target="../media/image2689.png"/><Relationship Id="rId93" Type="http://schemas.openxmlformats.org/officeDocument/2006/relationships/image" Target="../media/image2710.png"/><Relationship Id="rId189" Type="http://schemas.openxmlformats.org/officeDocument/2006/relationships/customXml" Target="../ink/ink3011.xml"/><Relationship Id="rId396" Type="http://schemas.openxmlformats.org/officeDocument/2006/relationships/image" Target="../media/image2860.png"/><Relationship Id="rId561" Type="http://schemas.openxmlformats.org/officeDocument/2006/relationships/image" Target="../media/image2937.png"/><Relationship Id="rId617" Type="http://schemas.openxmlformats.org/officeDocument/2006/relationships/image" Target="../media/image2965.png"/><Relationship Id="rId214" Type="http://schemas.openxmlformats.org/officeDocument/2006/relationships/image" Target="../media/image2769.png"/><Relationship Id="rId256" Type="http://schemas.openxmlformats.org/officeDocument/2006/relationships/image" Target="../media/image2790.png"/><Relationship Id="rId298" Type="http://schemas.openxmlformats.org/officeDocument/2006/relationships/image" Target="../media/image2811.png"/><Relationship Id="rId421" Type="http://schemas.openxmlformats.org/officeDocument/2006/relationships/customXml" Target="../ink/ink3127.xml"/><Relationship Id="rId463" Type="http://schemas.openxmlformats.org/officeDocument/2006/relationships/customXml" Target="../ink/ink3148.xml"/><Relationship Id="rId519" Type="http://schemas.openxmlformats.org/officeDocument/2006/relationships/customXml" Target="../ink/ink3176.xml"/><Relationship Id="rId116" Type="http://schemas.openxmlformats.org/officeDocument/2006/relationships/customXml" Target="../ink/ink2974.xml"/><Relationship Id="rId158" Type="http://schemas.openxmlformats.org/officeDocument/2006/relationships/image" Target="../media/image2741.png"/><Relationship Id="rId323" Type="http://schemas.openxmlformats.org/officeDocument/2006/relationships/customXml" Target="../ink/ink3078.xml"/><Relationship Id="rId530" Type="http://schemas.openxmlformats.org/officeDocument/2006/relationships/customXml" Target="../ink/ink3182.xml"/><Relationship Id="rId20" Type="http://schemas.openxmlformats.org/officeDocument/2006/relationships/customXml" Target="../ink/ink2926.xml"/><Relationship Id="rId62" Type="http://schemas.openxmlformats.org/officeDocument/2006/relationships/customXml" Target="../ink/ink2947.xml"/><Relationship Id="rId365" Type="http://schemas.openxmlformats.org/officeDocument/2006/relationships/customXml" Target="../ink/ink3099.xml"/><Relationship Id="rId572" Type="http://schemas.openxmlformats.org/officeDocument/2006/relationships/customXml" Target="../ink/ink3207.xml"/><Relationship Id="rId628" Type="http://schemas.openxmlformats.org/officeDocument/2006/relationships/customXml" Target="../ink/ink3235.xml"/><Relationship Id="rId225" Type="http://schemas.openxmlformats.org/officeDocument/2006/relationships/customXml" Target="../ink/ink3029.xml"/><Relationship Id="rId267" Type="http://schemas.openxmlformats.org/officeDocument/2006/relationships/customXml" Target="../ink/ink3050.xml"/><Relationship Id="rId432" Type="http://schemas.openxmlformats.org/officeDocument/2006/relationships/image" Target="../media/image2878.png"/><Relationship Id="rId474" Type="http://schemas.openxmlformats.org/officeDocument/2006/relationships/image" Target="../media/image2898.png"/><Relationship Id="rId127" Type="http://schemas.openxmlformats.org/officeDocument/2006/relationships/customXml" Target="../ink/ink2980.xml"/><Relationship Id="rId31" Type="http://schemas.openxmlformats.org/officeDocument/2006/relationships/image" Target="../media/image2679.png"/><Relationship Id="rId73" Type="http://schemas.openxmlformats.org/officeDocument/2006/relationships/image" Target="../media/image2700.png"/><Relationship Id="rId169" Type="http://schemas.openxmlformats.org/officeDocument/2006/relationships/customXml" Target="../ink/ink3001.xml"/><Relationship Id="rId334" Type="http://schemas.openxmlformats.org/officeDocument/2006/relationships/image" Target="../media/image2829.png"/><Relationship Id="rId376" Type="http://schemas.openxmlformats.org/officeDocument/2006/relationships/image" Target="../media/image2850.png"/><Relationship Id="rId541" Type="http://schemas.openxmlformats.org/officeDocument/2006/relationships/image" Target="../media/image2927.png"/><Relationship Id="rId583" Type="http://schemas.openxmlformats.org/officeDocument/2006/relationships/image" Target="../media/image2948.png"/><Relationship Id="rId639" Type="http://schemas.openxmlformats.org/officeDocument/2006/relationships/image" Target="../media/image2976.png"/><Relationship Id="rId4" Type="http://schemas.openxmlformats.org/officeDocument/2006/relationships/customXml" Target="../ink/ink2918.xml"/><Relationship Id="rId180" Type="http://schemas.openxmlformats.org/officeDocument/2006/relationships/image" Target="../media/image2752.png"/><Relationship Id="rId236" Type="http://schemas.openxmlformats.org/officeDocument/2006/relationships/image" Target="../media/image2780.png"/><Relationship Id="rId278" Type="http://schemas.openxmlformats.org/officeDocument/2006/relationships/image" Target="../media/image2801.png"/><Relationship Id="rId401" Type="http://schemas.openxmlformats.org/officeDocument/2006/relationships/customXml" Target="../ink/ink3117.xml"/><Relationship Id="rId443" Type="http://schemas.openxmlformats.org/officeDocument/2006/relationships/customXml" Target="../ink/ink3138.xml"/><Relationship Id="rId303" Type="http://schemas.openxmlformats.org/officeDocument/2006/relationships/customXml" Target="../ink/ink3068.xml"/><Relationship Id="rId485" Type="http://schemas.openxmlformats.org/officeDocument/2006/relationships/customXml" Target="../ink/ink3159.xml"/><Relationship Id="rId42" Type="http://schemas.openxmlformats.org/officeDocument/2006/relationships/customXml" Target="../ink/ink2937.xml"/><Relationship Id="rId84" Type="http://schemas.openxmlformats.org/officeDocument/2006/relationships/customXml" Target="../ink/ink2958.xml"/><Relationship Id="rId138" Type="http://schemas.openxmlformats.org/officeDocument/2006/relationships/image" Target="../media/image2731.png"/><Relationship Id="rId345" Type="http://schemas.openxmlformats.org/officeDocument/2006/relationships/customXml" Target="../ink/ink3089.xml"/><Relationship Id="rId387" Type="http://schemas.openxmlformats.org/officeDocument/2006/relationships/customXml" Target="../ink/ink3110.xml"/><Relationship Id="rId510" Type="http://schemas.openxmlformats.org/officeDocument/2006/relationships/image" Target="../media/image2916.png"/><Relationship Id="rId552" Type="http://schemas.openxmlformats.org/officeDocument/2006/relationships/customXml" Target="../ink/ink3197.xml"/><Relationship Id="rId594" Type="http://schemas.openxmlformats.org/officeDocument/2006/relationships/customXml" Target="../ink/ink3218.xml"/><Relationship Id="rId608" Type="http://schemas.openxmlformats.org/officeDocument/2006/relationships/customXml" Target="../ink/ink3225.xml"/><Relationship Id="rId191" Type="http://schemas.openxmlformats.org/officeDocument/2006/relationships/customXml" Target="../ink/ink3012.xml"/><Relationship Id="rId205" Type="http://schemas.openxmlformats.org/officeDocument/2006/relationships/customXml" Target="../ink/ink3019.xml"/><Relationship Id="rId247" Type="http://schemas.openxmlformats.org/officeDocument/2006/relationships/customXml" Target="../ink/ink3040.xml"/><Relationship Id="rId412" Type="http://schemas.openxmlformats.org/officeDocument/2006/relationships/image" Target="../media/image2868.png"/><Relationship Id="rId107" Type="http://schemas.openxmlformats.org/officeDocument/2006/relationships/image" Target="../media/image2716.png"/><Relationship Id="rId289" Type="http://schemas.openxmlformats.org/officeDocument/2006/relationships/customXml" Target="../ink/ink3061.xml"/><Relationship Id="rId454" Type="http://schemas.openxmlformats.org/officeDocument/2006/relationships/image" Target="../media/image2888.png"/><Relationship Id="rId496" Type="http://schemas.openxmlformats.org/officeDocument/2006/relationships/image" Target="../media/image2909.png"/><Relationship Id="rId11" Type="http://schemas.openxmlformats.org/officeDocument/2006/relationships/image" Target="../media/image2669.png"/><Relationship Id="rId53" Type="http://schemas.openxmlformats.org/officeDocument/2006/relationships/image" Target="../media/image2690.png"/><Relationship Id="rId149" Type="http://schemas.openxmlformats.org/officeDocument/2006/relationships/customXml" Target="../ink/ink2991.xml"/><Relationship Id="rId314" Type="http://schemas.openxmlformats.org/officeDocument/2006/relationships/image" Target="../media/image2819.png"/><Relationship Id="rId356" Type="http://schemas.openxmlformats.org/officeDocument/2006/relationships/image" Target="../media/image2840.png"/><Relationship Id="rId398" Type="http://schemas.openxmlformats.org/officeDocument/2006/relationships/image" Target="../media/image2861.png"/><Relationship Id="rId521" Type="http://schemas.openxmlformats.org/officeDocument/2006/relationships/customXml" Target="../ink/ink3177.xml"/><Relationship Id="rId563" Type="http://schemas.openxmlformats.org/officeDocument/2006/relationships/image" Target="../media/image2938.png"/><Relationship Id="rId619" Type="http://schemas.openxmlformats.org/officeDocument/2006/relationships/image" Target="../media/image2966.png"/><Relationship Id="rId95" Type="http://schemas.openxmlformats.org/officeDocument/2006/relationships/image" Target="../media/image2711.png"/><Relationship Id="rId160" Type="http://schemas.openxmlformats.org/officeDocument/2006/relationships/image" Target="../media/image2742.png"/><Relationship Id="rId216" Type="http://schemas.openxmlformats.org/officeDocument/2006/relationships/image" Target="../media/image2770.png"/><Relationship Id="rId423" Type="http://schemas.openxmlformats.org/officeDocument/2006/relationships/customXml" Target="../ink/ink3128.xml"/><Relationship Id="rId258" Type="http://schemas.openxmlformats.org/officeDocument/2006/relationships/image" Target="../media/image2791.png"/><Relationship Id="rId465" Type="http://schemas.openxmlformats.org/officeDocument/2006/relationships/customXml" Target="../ink/ink3149.xml"/><Relationship Id="rId630" Type="http://schemas.openxmlformats.org/officeDocument/2006/relationships/customXml" Target="../ink/ink3236.xml"/><Relationship Id="rId22" Type="http://schemas.openxmlformats.org/officeDocument/2006/relationships/customXml" Target="../ink/ink2927.xml"/><Relationship Id="rId64" Type="http://schemas.openxmlformats.org/officeDocument/2006/relationships/customXml" Target="../ink/ink2948.xml"/><Relationship Id="rId118" Type="http://schemas.openxmlformats.org/officeDocument/2006/relationships/customXml" Target="../ink/ink2975.xml"/><Relationship Id="rId325" Type="http://schemas.openxmlformats.org/officeDocument/2006/relationships/customXml" Target="../ink/ink3079.xml"/><Relationship Id="rId367" Type="http://schemas.openxmlformats.org/officeDocument/2006/relationships/customXml" Target="../ink/ink3100.xml"/><Relationship Id="rId532" Type="http://schemas.openxmlformats.org/officeDocument/2006/relationships/customXml" Target="../ink/ink3184.xml"/><Relationship Id="rId574" Type="http://schemas.openxmlformats.org/officeDocument/2006/relationships/customXml" Target="../ink/ink3208.xml"/><Relationship Id="rId171" Type="http://schemas.openxmlformats.org/officeDocument/2006/relationships/customXml" Target="../ink/ink3002.xml"/><Relationship Id="rId227" Type="http://schemas.openxmlformats.org/officeDocument/2006/relationships/customXml" Target="../ink/ink3030.xml"/><Relationship Id="rId269" Type="http://schemas.openxmlformats.org/officeDocument/2006/relationships/customXml" Target="../ink/ink3051.xml"/><Relationship Id="rId434" Type="http://schemas.openxmlformats.org/officeDocument/2006/relationships/image" Target="../media/image2879.png"/><Relationship Id="rId476" Type="http://schemas.openxmlformats.org/officeDocument/2006/relationships/image" Target="../media/image2899.png"/><Relationship Id="rId641" Type="http://schemas.openxmlformats.org/officeDocument/2006/relationships/image" Target="../media/image2977.png"/><Relationship Id="rId33" Type="http://schemas.openxmlformats.org/officeDocument/2006/relationships/image" Target="../media/image2680.png"/><Relationship Id="rId129" Type="http://schemas.openxmlformats.org/officeDocument/2006/relationships/customXml" Target="../ink/ink2981.xml"/><Relationship Id="rId280" Type="http://schemas.openxmlformats.org/officeDocument/2006/relationships/image" Target="../media/image2802.png"/><Relationship Id="rId336" Type="http://schemas.openxmlformats.org/officeDocument/2006/relationships/image" Target="../media/image2830.png"/><Relationship Id="rId501" Type="http://schemas.openxmlformats.org/officeDocument/2006/relationships/customXml" Target="../ink/ink3167.xml"/><Relationship Id="rId543" Type="http://schemas.openxmlformats.org/officeDocument/2006/relationships/image" Target="../media/image2928.png"/><Relationship Id="rId75" Type="http://schemas.openxmlformats.org/officeDocument/2006/relationships/image" Target="../media/image2701.png"/><Relationship Id="rId140" Type="http://schemas.openxmlformats.org/officeDocument/2006/relationships/image" Target="../media/image2732.png"/><Relationship Id="rId182" Type="http://schemas.openxmlformats.org/officeDocument/2006/relationships/image" Target="../media/image2753.png"/><Relationship Id="rId378" Type="http://schemas.openxmlformats.org/officeDocument/2006/relationships/image" Target="../media/image2851.png"/><Relationship Id="rId403" Type="http://schemas.openxmlformats.org/officeDocument/2006/relationships/customXml" Target="../ink/ink3118.xml"/><Relationship Id="rId585" Type="http://schemas.openxmlformats.org/officeDocument/2006/relationships/image" Target="../media/image2949.png"/><Relationship Id="rId6" Type="http://schemas.openxmlformats.org/officeDocument/2006/relationships/customXml" Target="../ink/ink2919.xml"/><Relationship Id="rId238" Type="http://schemas.openxmlformats.org/officeDocument/2006/relationships/image" Target="../media/image2781.png"/><Relationship Id="rId445" Type="http://schemas.openxmlformats.org/officeDocument/2006/relationships/customXml" Target="../ink/ink3139.xml"/><Relationship Id="rId487" Type="http://schemas.openxmlformats.org/officeDocument/2006/relationships/customXml" Target="../ink/ink3160.xml"/><Relationship Id="rId610" Type="http://schemas.openxmlformats.org/officeDocument/2006/relationships/customXml" Target="../ink/ink3226.xml"/><Relationship Id="rId291" Type="http://schemas.openxmlformats.org/officeDocument/2006/relationships/customXml" Target="../ink/ink3062.xml"/><Relationship Id="rId305" Type="http://schemas.openxmlformats.org/officeDocument/2006/relationships/customXml" Target="../ink/ink3069.xml"/><Relationship Id="rId347" Type="http://schemas.openxmlformats.org/officeDocument/2006/relationships/customXml" Target="../ink/ink3090.xml"/><Relationship Id="rId512" Type="http://schemas.openxmlformats.org/officeDocument/2006/relationships/image" Target="../media/image2917.png"/><Relationship Id="rId44" Type="http://schemas.openxmlformats.org/officeDocument/2006/relationships/customXml" Target="../ink/ink2938.xml"/><Relationship Id="rId86" Type="http://schemas.openxmlformats.org/officeDocument/2006/relationships/customXml" Target="../ink/ink2959.xml"/><Relationship Id="rId151" Type="http://schemas.openxmlformats.org/officeDocument/2006/relationships/customXml" Target="../ink/ink2992.xml"/><Relationship Id="rId389" Type="http://schemas.openxmlformats.org/officeDocument/2006/relationships/customXml" Target="../ink/ink3111.xml"/><Relationship Id="rId554" Type="http://schemas.openxmlformats.org/officeDocument/2006/relationships/customXml" Target="../ink/ink3198.xml"/><Relationship Id="rId596" Type="http://schemas.openxmlformats.org/officeDocument/2006/relationships/customXml" Target="../ink/ink3219.xml"/><Relationship Id="rId193" Type="http://schemas.openxmlformats.org/officeDocument/2006/relationships/customXml" Target="../ink/ink3013.xml"/><Relationship Id="rId207" Type="http://schemas.openxmlformats.org/officeDocument/2006/relationships/customXml" Target="../ink/ink3020.xml"/><Relationship Id="rId249" Type="http://schemas.openxmlformats.org/officeDocument/2006/relationships/customXml" Target="../ink/ink3041.xml"/><Relationship Id="rId414" Type="http://schemas.openxmlformats.org/officeDocument/2006/relationships/image" Target="../media/image2869.png"/><Relationship Id="rId456" Type="http://schemas.openxmlformats.org/officeDocument/2006/relationships/image" Target="../media/image2889.png"/><Relationship Id="rId498" Type="http://schemas.openxmlformats.org/officeDocument/2006/relationships/image" Target="../media/image2910.png"/><Relationship Id="rId621" Type="http://schemas.openxmlformats.org/officeDocument/2006/relationships/image" Target="../media/image2967.png"/><Relationship Id="rId13" Type="http://schemas.openxmlformats.org/officeDocument/2006/relationships/image" Target="../media/image2670.png"/><Relationship Id="rId109" Type="http://schemas.openxmlformats.org/officeDocument/2006/relationships/image" Target="../media/image2717.png"/><Relationship Id="rId260" Type="http://schemas.openxmlformats.org/officeDocument/2006/relationships/image" Target="../media/image2792.png"/><Relationship Id="rId316" Type="http://schemas.openxmlformats.org/officeDocument/2006/relationships/image" Target="../media/image2820.png"/><Relationship Id="rId523" Type="http://schemas.openxmlformats.org/officeDocument/2006/relationships/customXml" Target="../ink/ink3178.xml"/><Relationship Id="rId55" Type="http://schemas.openxmlformats.org/officeDocument/2006/relationships/image" Target="../media/image2691.png"/><Relationship Id="rId97" Type="http://schemas.openxmlformats.org/officeDocument/2006/relationships/image" Target="../media/image1952.png"/><Relationship Id="rId120" Type="http://schemas.openxmlformats.org/officeDocument/2006/relationships/customXml" Target="../ink/ink2976.xml"/><Relationship Id="rId358" Type="http://schemas.openxmlformats.org/officeDocument/2006/relationships/image" Target="../media/image2841.png"/><Relationship Id="rId565" Type="http://schemas.openxmlformats.org/officeDocument/2006/relationships/image" Target="../media/image2939.png"/><Relationship Id="rId162" Type="http://schemas.openxmlformats.org/officeDocument/2006/relationships/image" Target="../media/image2743.png"/><Relationship Id="rId218" Type="http://schemas.openxmlformats.org/officeDocument/2006/relationships/image" Target="../media/image2771.png"/><Relationship Id="rId425" Type="http://schemas.openxmlformats.org/officeDocument/2006/relationships/customXml" Target="../ink/ink3129.xml"/><Relationship Id="rId467" Type="http://schemas.openxmlformats.org/officeDocument/2006/relationships/customXml" Target="../ink/ink3150.xml"/><Relationship Id="rId632" Type="http://schemas.openxmlformats.org/officeDocument/2006/relationships/customXml" Target="../ink/ink3237.xml"/><Relationship Id="rId271" Type="http://schemas.openxmlformats.org/officeDocument/2006/relationships/customXml" Target="../ink/ink3052.xml"/><Relationship Id="rId24" Type="http://schemas.openxmlformats.org/officeDocument/2006/relationships/customXml" Target="../ink/ink2928.xml"/><Relationship Id="rId66" Type="http://schemas.openxmlformats.org/officeDocument/2006/relationships/customXml" Target="../ink/ink2949.xml"/><Relationship Id="rId131" Type="http://schemas.openxmlformats.org/officeDocument/2006/relationships/customXml" Target="../ink/ink2982.xml"/><Relationship Id="rId327" Type="http://schemas.openxmlformats.org/officeDocument/2006/relationships/customXml" Target="../ink/ink3080.xml"/><Relationship Id="rId369" Type="http://schemas.openxmlformats.org/officeDocument/2006/relationships/customXml" Target="../ink/ink3101.xml"/><Relationship Id="rId534" Type="http://schemas.openxmlformats.org/officeDocument/2006/relationships/customXml" Target="../ink/ink3186.xml"/><Relationship Id="rId576" Type="http://schemas.openxmlformats.org/officeDocument/2006/relationships/customXml" Target="../ink/ink3209.xml"/><Relationship Id="rId173" Type="http://schemas.openxmlformats.org/officeDocument/2006/relationships/customXml" Target="../ink/ink3003.xml"/><Relationship Id="rId229" Type="http://schemas.openxmlformats.org/officeDocument/2006/relationships/customXml" Target="../ink/ink3031.xml"/><Relationship Id="rId380" Type="http://schemas.openxmlformats.org/officeDocument/2006/relationships/image" Target="../media/image2852.png"/><Relationship Id="rId436" Type="http://schemas.openxmlformats.org/officeDocument/2006/relationships/image" Target="../media/image2880.png"/><Relationship Id="rId601" Type="http://schemas.openxmlformats.org/officeDocument/2006/relationships/image" Target="../media/image2957.png"/><Relationship Id="rId643" Type="http://schemas.openxmlformats.org/officeDocument/2006/relationships/image" Target="../media/image2978.png"/><Relationship Id="rId240" Type="http://schemas.openxmlformats.org/officeDocument/2006/relationships/image" Target="../media/image2782.png"/><Relationship Id="rId478" Type="http://schemas.openxmlformats.org/officeDocument/2006/relationships/image" Target="../media/image2900.png"/><Relationship Id="rId35" Type="http://schemas.openxmlformats.org/officeDocument/2006/relationships/image" Target="../media/image2681.png"/><Relationship Id="rId77" Type="http://schemas.openxmlformats.org/officeDocument/2006/relationships/image" Target="../media/image2702.png"/><Relationship Id="rId100" Type="http://schemas.openxmlformats.org/officeDocument/2006/relationships/customXml" Target="../ink/ink2966.xml"/><Relationship Id="rId282" Type="http://schemas.openxmlformats.org/officeDocument/2006/relationships/image" Target="../media/image2803.png"/><Relationship Id="rId338" Type="http://schemas.openxmlformats.org/officeDocument/2006/relationships/image" Target="../media/image2831.png"/><Relationship Id="rId503" Type="http://schemas.openxmlformats.org/officeDocument/2006/relationships/customXml" Target="../ink/ink3168.xml"/><Relationship Id="rId545" Type="http://schemas.openxmlformats.org/officeDocument/2006/relationships/image" Target="../media/image2929.png"/><Relationship Id="rId587" Type="http://schemas.openxmlformats.org/officeDocument/2006/relationships/image" Target="../media/image2950.png"/><Relationship Id="rId8" Type="http://schemas.openxmlformats.org/officeDocument/2006/relationships/customXml" Target="../ink/ink2920.xml"/><Relationship Id="rId142" Type="http://schemas.openxmlformats.org/officeDocument/2006/relationships/image" Target="../media/image2733.png"/><Relationship Id="rId184" Type="http://schemas.openxmlformats.org/officeDocument/2006/relationships/image" Target="../media/image2754.png"/><Relationship Id="rId391" Type="http://schemas.openxmlformats.org/officeDocument/2006/relationships/customXml" Target="../ink/ink3112.xml"/><Relationship Id="rId405" Type="http://schemas.openxmlformats.org/officeDocument/2006/relationships/customXml" Target="../ink/ink3119.xml"/><Relationship Id="rId447" Type="http://schemas.openxmlformats.org/officeDocument/2006/relationships/customXml" Target="../ink/ink3140.xml"/><Relationship Id="rId612" Type="http://schemas.openxmlformats.org/officeDocument/2006/relationships/customXml" Target="../ink/ink3227.xml"/><Relationship Id="rId251" Type="http://schemas.openxmlformats.org/officeDocument/2006/relationships/customXml" Target="../ink/ink3042.xml"/><Relationship Id="rId489" Type="http://schemas.openxmlformats.org/officeDocument/2006/relationships/customXml" Target="../ink/ink3161.xml"/><Relationship Id="rId46" Type="http://schemas.openxmlformats.org/officeDocument/2006/relationships/customXml" Target="../ink/ink2939.xml"/><Relationship Id="rId293" Type="http://schemas.openxmlformats.org/officeDocument/2006/relationships/customXml" Target="../ink/ink3063.xml"/><Relationship Id="rId307" Type="http://schemas.openxmlformats.org/officeDocument/2006/relationships/customXml" Target="../ink/ink3070.xml"/><Relationship Id="rId349" Type="http://schemas.openxmlformats.org/officeDocument/2006/relationships/customXml" Target="../ink/ink3091.xml"/><Relationship Id="rId514" Type="http://schemas.openxmlformats.org/officeDocument/2006/relationships/image" Target="../media/image2918.png"/><Relationship Id="rId556" Type="http://schemas.openxmlformats.org/officeDocument/2006/relationships/customXml" Target="../ink/ink3199.xml"/><Relationship Id="rId88" Type="http://schemas.openxmlformats.org/officeDocument/2006/relationships/customXml" Target="../ink/ink2960.xml"/><Relationship Id="rId111" Type="http://schemas.openxmlformats.org/officeDocument/2006/relationships/image" Target="../media/image2718.png"/><Relationship Id="rId153" Type="http://schemas.openxmlformats.org/officeDocument/2006/relationships/customXml" Target="../ink/ink2993.xml"/><Relationship Id="rId195" Type="http://schemas.openxmlformats.org/officeDocument/2006/relationships/customXml" Target="../ink/ink3014.xml"/><Relationship Id="rId209" Type="http://schemas.openxmlformats.org/officeDocument/2006/relationships/customXml" Target="../ink/ink3021.xml"/><Relationship Id="rId360" Type="http://schemas.openxmlformats.org/officeDocument/2006/relationships/image" Target="../media/image2842.png"/><Relationship Id="rId416" Type="http://schemas.openxmlformats.org/officeDocument/2006/relationships/image" Target="../media/image2870.png"/><Relationship Id="rId598" Type="http://schemas.openxmlformats.org/officeDocument/2006/relationships/customXml" Target="../ink/ink3220.xml"/><Relationship Id="rId220" Type="http://schemas.openxmlformats.org/officeDocument/2006/relationships/image" Target="../media/image2772.png"/><Relationship Id="rId458" Type="http://schemas.openxmlformats.org/officeDocument/2006/relationships/image" Target="../media/image2890.png"/><Relationship Id="rId623" Type="http://schemas.openxmlformats.org/officeDocument/2006/relationships/image" Target="../media/image2968.png"/><Relationship Id="rId15" Type="http://schemas.openxmlformats.org/officeDocument/2006/relationships/image" Target="../media/image2671.png"/><Relationship Id="rId57" Type="http://schemas.openxmlformats.org/officeDocument/2006/relationships/image" Target="../media/image2692.png"/><Relationship Id="rId262" Type="http://schemas.openxmlformats.org/officeDocument/2006/relationships/image" Target="../media/image2793.png"/><Relationship Id="rId318" Type="http://schemas.openxmlformats.org/officeDocument/2006/relationships/image" Target="../media/image2821.png"/><Relationship Id="rId525" Type="http://schemas.openxmlformats.org/officeDocument/2006/relationships/customXml" Target="../ink/ink3179.xml"/><Relationship Id="rId567" Type="http://schemas.openxmlformats.org/officeDocument/2006/relationships/image" Target="../media/image2940.png"/><Relationship Id="rId99" Type="http://schemas.openxmlformats.org/officeDocument/2006/relationships/image" Target="../media/image2712.png"/><Relationship Id="rId122" Type="http://schemas.openxmlformats.org/officeDocument/2006/relationships/image" Target="../media/image2723.png"/><Relationship Id="rId164" Type="http://schemas.openxmlformats.org/officeDocument/2006/relationships/image" Target="../media/image2744.png"/><Relationship Id="rId371" Type="http://schemas.openxmlformats.org/officeDocument/2006/relationships/customXml" Target="../ink/ink3102.xml"/><Relationship Id="rId427" Type="http://schemas.openxmlformats.org/officeDocument/2006/relationships/customXml" Target="../ink/ink3130.xml"/><Relationship Id="rId469" Type="http://schemas.openxmlformats.org/officeDocument/2006/relationships/customXml" Target="../ink/ink3151.xml"/><Relationship Id="rId634" Type="http://schemas.openxmlformats.org/officeDocument/2006/relationships/customXml" Target="../ink/ink3238.xml"/><Relationship Id="rId26" Type="http://schemas.openxmlformats.org/officeDocument/2006/relationships/customXml" Target="../ink/ink2929.xml"/><Relationship Id="rId231" Type="http://schemas.openxmlformats.org/officeDocument/2006/relationships/customXml" Target="../ink/ink3032.xml"/><Relationship Id="rId273" Type="http://schemas.openxmlformats.org/officeDocument/2006/relationships/customXml" Target="../ink/ink3053.xml"/><Relationship Id="rId329" Type="http://schemas.openxmlformats.org/officeDocument/2006/relationships/customXml" Target="../ink/ink3081.xml"/><Relationship Id="rId480" Type="http://schemas.openxmlformats.org/officeDocument/2006/relationships/image" Target="../media/image2901.png"/><Relationship Id="rId536" Type="http://schemas.openxmlformats.org/officeDocument/2006/relationships/customXml" Target="../ink/ink3188.xml"/><Relationship Id="rId68" Type="http://schemas.openxmlformats.org/officeDocument/2006/relationships/customXml" Target="../ink/ink2950.xml"/><Relationship Id="rId133" Type="http://schemas.openxmlformats.org/officeDocument/2006/relationships/customXml" Target="../ink/ink2983.xml"/><Relationship Id="rId175" Type="http://schemas.openxmlformats.org/officeDocument/2006/relationships/customXml" Target="../ink/ink3004.xml"/><Relationship Id="rId340" Type="http://schemas.openxmlformats.org/officeDocument/2006/relationships/image" Target="../media/image2832.png"/><Relationship Id="rId578" Type="http://schemas.openxmlformats.org/officeDocument/2006/relationships/customXml" Target="../ink/ink3210.xml"/><Relationship Id="rId200" Type="http://schemas.openxmlformats.org/officeDocument/2006/relationships/image" Target="../media/image2762.png"/><Relationship Id="rId382" Type="http://schemas.openxmlformats.org/officeDocument/2006/relationships/image" Target="../media/image2853.png"/><Relationship Id="rId438" Type="http://schemas.openxmlformats.org/officeDocument/2006/relationships/image" Target="../media/image2881.png"/><Relationship Id="rId603" Type="http://schemas.openxmlformats.org/officeDocument/2006/relationships/image" Target="../media/image2958.png"/><Relationship Id="rId645" Type="http://schemas.openxmlformats.org/officeDocument/2006/relationships/image" Target="../media/image2979.png"/><Relationship Id="rId242" Type="http://schemas.openxmlformats.org/officeDocument/2006/relationships/image" Target="../media/image2783.png"/><Relationship Id="rId284" Type="http://schemas.openxmlformats.org/officeDocument/2006/relationships/image" Target="../media/image2804.png"/><Relationship Id="rId491" Type="http://schemas.openxmlformats.org/officeDocument/2006/relationships/customXml" Target="../ink/ink3162.xml"/><Relationship Id="rId505" Type="http://schemas.openxmlformats.org/officeDocument/2006/relationships/customXml" Target="../ink/ink3169.xml"/><Relationship Id="rId37" Type="http://schemas.openxmlformats.org/officeDocument/2006/relationships/image" Target="../media/image2682.png"/><Relationship Id="rId79" Type="http://schemas.openxmlformats.org/officeDocument/2006/relationships/image" Target="../media/image2703.png"/><Relationship Id="rId102" Type="http://schemas.openxmlformats.org/officeDocument/2006/relationships/customXml" Target="../ink/ink2967.xml"/><Relationship Id="rId144" Type="http://schemas.openxmlformats.org/officeDocument/2006/relationships/image" Target="../media/image2734.png"/><Relationship Id="rId547" Type="http://schemas.openxmlformats.org/officeDocument/2006/relationships/image" Target="../media/image2930.png"/><Relationship Id="rId589" Type="http://schemas.openxmlformats.org/officeDocument/2006/relationships/image" Target="../media/image2951.png"/><Relationship Id="rId90" Type="http://schemas.openxmlformats.org/officeDocument/2006/relationships/customXml" Target="../ink/ink2961.xml"/><Relationship Id="rId186" Type="http://schemas.openxmlformats.org/officeDocument/2006/relationships/image" Target="../media/image2755.png"/><Relationship Id="rId351" Type="http://schemas.openxmlformats.org/officeDocument/2006/relationships/customXml" Target="../ink/ink3092.xml"/><Relationship Id="rId393" Type="http://schemas.openxmlformats.org/officeDocument/2006/relationships/customXml" Target="../ink/ink3113.xml"/><Relationship Id="rId407" Type="http://schemas.openxmlformats.org/officeDocument/2006/relationships/customXml" Target="../ink/ink3120.xml"/><Relationship Id="rId449" Type="http://schemas.openxmlformats.org/officeDocument/2006/relationships/customXml" Target="../ink/ink3141.xml"/><Relationship Id="rId614" Type="http://schemas.openxmlformats.org/officeDocument/2006/relationships/customXml" Target="../ink/ink3228.xml"/><Relationship Id="rId211" Type="http://schemas.openxmlformats.org/officeDocument/2006/relationships/customXml" Target="../ink/ink3022.xml"/><Relationship Id="rId253" Type="http://schemas.openxmlformats.org/officeDocument/2006/relationships/customXml" Target="../ink/ink3043.xml"/><Relationship Id="rId295" Type="http://schemas.openxmlformats.org/officeDocument/2006/relationships/customXml" Target="../ink/ink3064.xml"/><Relationship Id="rId309" Type="http://schemas.openxmlformats.org/officeDocument/2006/relationships/customXml" Target="../ink/ink3071.xml"/><Relationship Id="rId460" Type="http://schemas.openxmlformats.org/officeDocument/2006/relationships/image" Target="../media/image2891.png"/><Relationship Id="rId516" Type="http://schemas.openxmlformats.org/officeDocument/2006/relationships/image" Target="../media/image2919.png"/><Relationship Id="rId48" Type="http://schemas.openxmlformats.org/officeDocument/2006/relationships/customXml" Target="../ink/ink2940.xml"/><Relationship Id="rId113" Type="http://schemas.openxmlformats.org/officeDocument/2006/relationships/image" Target="../media/image2719.png"/><Relationship Id="rId320" Type="http://schemas.openxmlformats.org/officeDocument/2006/relationships/image" Target="../media/image2822.png"/><Relationship Id="rId558" Type="http://schemas.openxmlformats.org/officeDocument/2006/relationships/customXml" Target="../ink/ink3200.xml"/><Relationship Id="rId155" Type="http://schemas.openxmlformats.org/officeDocument/2006/relationships/customXml" Target="../ink/ink2994.xml"/><Relationship Id="rId197" Type="http://schemas.openxmlformats.org/officeDocument/2006/relationships/customXml" Target="../ink/ink3015.xml"/><Relationship Id="rId362" Type="http://schemas.openxmlformats.org/officeDocument/2006/relationships/image" Target="../media/image2843.png"/><Relationship Id="rId418" Type="http://schemas.openxmlformats.org/officeDocument/2006/relationships/image" Target="../media/image2871.png"/><Relationship Id="rId625" Type="http://schemas.openxmlformats.org/officeDocument/2006/relationships/image" Target="../media/image2969.png"/><Relationship Id="rId222" Type="http://schemas.openxmlformats.org/officeDocument/2006/relationships/image" Target="../media/image2773.png"/><Relationship Id="rId264" Type="http://schemas.openxmlformats.org/officeDocument/2006/relationships/image" Target="../media/image2794.png"/><Relationship Id="rId471" Type="http://schemas.openxmlformats.org/officeDocument/2006/relationships/customXml" Target="../ink/ink3152.xml"/><Relationship Id="rId17" Type="http://schemas.openxmlformats.org/officeDocument/2006/relationships/image" Target="../media/image2672.png"/><Relationship Id="rId59" Type="http://schemas.openxmlformats.org/officeDocument/2006/relationships/image" Target="../media/image2693.png"/><Relationship Id="rId124" Type="http://schemas.openxmlformats.org/officeDocument/2006/relationships/image" Target="../media/image2724.png"/><Relationship Id="rId527" Type="http://schemas.openxmlformats.org/officeDocument/2006/relationships/customXml" Target="../ink/ink3180.xml"/><Relationship Id="rId569" Type="http://schemas.openxmlformats.org/officeDocument/2006/relationships/image" Target="../media/image2941.png"/><Relationship Id="rId70" Type="http://schemas.openxmlformats.org/officeDocument/2006/relationships/customXml" Target="../ink/ink2951.xml"/><Relationship Id="rId166" Type="http://schemas.openxmlformats.org/officeDocument/2006/relationships/image" Target="../media/image2745.png"/><Relationship Id="rId331" Type="http://schemas.openxmlformats.org/officeDocument/2006/relationships/customXml" Target="../ink/ink3082.xml"/><Relationship Id="rId373" Type="http://schemas.openxmlformats.org/officeDocument/2006/relationships/customXml" Target="../ink/ink3103.xml"/><Relationship Id="rId429" Type="http://schemas.openxmlformats.org/officeDocument/2006/relationships/customXml" Target="../ink/ink3131.xml"/><Relationship Id="rId580" Type="http://schemas.openxmlformats.org/officeDocument/2006/relationships/customXml" Target="../ink/ink3211.xml"/><Relationship Id="rId636" Type="http://schemas.openxmlformats.org/officeDocument/2006/relationships/customXml" Target="../ink/ink323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033.xml"/><Relationship Id="rId440" Type="http://schemas.openxmlformats.org/officeDocument/2006/relationships/image" Target="../media/image2882.png"/><Relationship Id="rId28" Type="http://schemas.openxmlformats.org/officeDocument/2006/relationships/customXml" Target="../ink/ink2930.xml"/><Relationship Id="rId275" Type="http://schemas.openxmlformats.org/officeDocument/2006/relationships/customXml" Target="../ink/ink3054.xml"/><Relationship Id="rId300" Type="http://schemas.openxmlformats.org/officeDocument/2006/relationships/image" Target="../media/image2812.png"/><Relationship Id="rId482" Type="http://schemas.openxmlformats.org/officeDocument/2006/relationships/image" Target="../media/image2902.png"/><Relationship Id="rId538" Type="http://schemas.openxmlformats.org/officeDocument/2006/relationships/customXml" Target="../ink/ink3190.xml"/><Relationship Id="rId81" Type="http://schemas.openxmlformats.org/officeDocument/2006/relationships/image" Target="../media/image2704.png"/><Relationship Id="rId135" Type="http://schemas.openxmlformats.org/officeDocument/2006/relationships/customXml" Target="../ink/ink2984.xml"/><Relationship Id="rId177" Type="http://schemas.openxmlformats.org/officeDocument/2006/relationships/customXml" Target="../ink/ink3005.xml"/><Relationship Id="rId342" Type="http://schemas.openxmlformats.org/officeDocument/2006/relationships/image" Target="../media/image2833.png"/><Relationship Id="rId384" Type="http://schemas.openxmlformats.org/officeDocument/2006/relationships/image" Target="../media/image2854.png"/><Relationship Id="rId591" Type="http://schemas.openxmlformats.org/officeDocument/2006/relationships/image" Target="../media/image2952.png"/><Relationship Id="rId605" Type="http://schemas.openxmlformats.org/officeDocument/2006/relationships/image" Target="../media/image2959.png"/><Relationship Id="rId202" Type="http://schemas.openxmlformats.org/officeDocument/2006/relationships/image" Target="../media/image2763.png"/><Relationship Id="rId244" Type="http://schemas.openxmlformats.org/officeDocument/2006/relationships/image" Target="../media/image2784.png"/><Relationship Id="rId647" Type="http://schemas.openxmlformats.org/officeDocument/2006/relationships/image" Target="../media/image2980.png"/><Relationship Id="rId39" Type="http://schemas.openxmlformats.org/officeDocument/2006/relationships/image" Target="../media/image2683.png"/><Relationship Id="rId286" Type="http://schemas.openxmlformats.org/officeDocument/2006/relationships/image" Target="../media/image2805.png"/><Relationship Id="rId451" Type="http://schemas.openxmlformats.org/officeDocument/2006/relationships/customXml" Target="../ink/ink3142.xml"/><Relationship Id="rId493" Type="http://schemas.openxmlformats.org/officeDocument/2006/relationships/customXml" Target="../ink/ink3163.xml"/><Relationship Id="rId507" Type="http://schemas.openxmlformats.org/officeDocument/2006/relationships/customXml" Target="../ink/ink3170.xml"/><Relationship Id="rId549" Type="http://schemas.openxmlformats.org/officeDocument/2006/relationships/image" Target="../media/image2931.png"/><Relationship Id="rId50" Type="http://schemas.openxmlformats.org/officeDocument/2006/relationships/customXml" Target="../ink/ink2941.xml"/><Relationship Id="rId104" Type="http://schemas.openxmlformats.org/officeDocument/2006/relationships/customXml" Target="../ink/ink2968.xml"/><Relationship Id="rId146" Type="http://schemas.openxmlformats.org/officeDocument/2006/relationships/image" Target="../media/image2735.png"/><Relationship Id="rId188" Type="http://schemas.openxmlformats.org/officeDocument/2006/relationships/image" Target="../media/image2756.png"/><Relationship Id="rId311" Type="http://schemas.openxmlformats.org/officeDocument/2006/relationships/customXml" Target="../ink/ink3072.xml"/><Relationship Id="rId353" Type="http://schemas.openxmlformats.org/officeDocument/2006/relationships/customXml" Target="../ink/ink3093.xml"/><Relationship Id="rId395" Type="http://schemas.openxmlformats.org/officeDocument/2006/relationships/customXml" Target="../ink/ink3114.xml"/><Relationship Id="rId409" Type="http://schemas.openxmlformats.org/officeDocument/2006/relationships/customXml" Target="../ink/ink3121.xml"/><Relationship Id="rId560" Type="http://schemas.openxmlformats.org/officeDocument/2006/relationships/customXml" Target="../ink/ink3201.xml"/><Relationship Id="rId92" Type="http://schemas.openxmlformats.org/officeDocument/2006/relationships/customXml" Target="../ink/ink2962.xml"/><Relationship Id="rId213" Type="http://schemas.openxmlformats.org/officeDocument/2006/relationships/customXml" Target="../ink/ink3023.xml"/><Relationship Id="rId420" Type="http://schemas.openxmlformats.org/officeDocument/2006/relationships/image" Target="../media/image2872.png"/><Relationship Id="rId616" Type="http://schemas.openxmlformats.org/officeDocument/2006/relationships/customXml" Target="../ink/ink3229.xml"/><Relationship Id="rId255" Type="http://schemas.openxmlformats.org/officeDocument/2006/relationships/customXml" Target="../ink/ink3044.xml"/><Relationship Id="rId297" Type="http://schemas.openxmlformats.org/officeDocument/2006/relationships/customXml" Target="../ink/ink3065.xml"/><Relationship Id="rId462" Type="http://schemas.openxmlformats.org/officeDocument/2006/relationships/image" Target="../media/image2892.png"/><Relationship Id="rId518" Type="http://schemas.openxmlformats.org/officeDocument/2006/relationships/image" Target="../media/image2920.png"/><Relationship Id="rId115" Type="http://schemas.openxmlformats.org/officeDocument/2006/relationships/image" Target="../media/image2720.png"/><Relationship Id="rId157" Type="http://schemas.openxmlformats.org/officeDocument/2006/relationships/customXml" Target="../ink/ink2995.xml"/><Relationship Id="rId322" Type="http://schemas.openxmlformats.org/officeDocument/2006/relationships/image" Target="../media/image2823.png"/><Relationship Id="rId364" Type="http://schemas.openxmlformats.org/officeDocument/2006/relationships/image" Target="../media/image2844.png"/><Relationship Id="rId61" Type="http://schemas.openxmlformats.org/officeDocument/2006/relationships/image" Target="../media/image2694.png"/><Relationship Id="rId199" Type="http://schemas.openxmlformats.org/officeDocument/2006/relationships/customXml" Target="../ink/ink3016.xml"/><Relationship Id="rId571" Type="http://schemas.openxmlformats.org/officeDocument/2006/relationships/image" Target="../media/image2942.png"/><Relationship Id="rId627" Type="http://schemas.openxmlformats.org/officeDocument/2006/relationships/image" Target="../media/image2970.png"/><Relationship Id="rId19" Type="http://schemas.openxmlformats.org/officeDocument/2006/relationships/image" Target="../media/image2673.png"/><Relationship Id="rId224" Type="http://schemas.openxmlformats.org/officeDocument/2006/relationships/image" Target="../media/image2774.png"/><Relationship Id="rId266" Type="http://schemas.openxmlformats.org/officeDocument/2006/relationships/image" Target="../media/image2795.png"/><Relationship Id="rId431" Type="http://schemas.openxmlformats.org/officeDocument/2006/relationships/customXml" Target="../ink/ink3132.xml"/><Relationship Id="rId473" Type="http://schemas.openxmlformats.org/officeDocument/2006/relationships/customXml" Target="../ink/ink3153.xml"/><Relationship Id="rId529" Type="http://schemas.openxmlformats.org/officeDocument/2006/relationships/customXml" Target="../ink/ink3181.xml"/><Relationship Id="rId30" Type="http://schemas.openxmlformats.org/officeDocument/2006/relationships/customXml" Target="../ink/ink2931.xml"/><Relationship Id="rId126" Type="http://schemas.openxmlformats.org/officeDocument/2006/relationships/image" Target="../media/image2725.png"/><Relationship Id="rId168" Type="http://schemas.openxmlformats.org/officeDocument/2006/relationships/image" Target="../media/image2746.png"/><Relationship Id="rId333" Type="http://schemas.openxmlformats.org/officeDocument/2006/relationships/customXml" Target="../ink/ink3083.xml"/><Relationship Id="rId540" Type="http://schemas.openxmlformats.org/officeDocument/2006/relationships/customXml" Target="../ink/ink3191.xml"/><Relationship Id="rId72" Type="http://schemas.openxmlformats.org/officeDocument/2006/relationships/customXml" Target="../ink/ink2952.xml"/><Relationship Id="rId375" Type="http://schemas.openxmlformats.org/officeDocument/2006/relationships/customXml" Target="../ink/ink3104.xml"/><Relationship Id="rId582" Type="http://schemas.openxmlformats.org/officeDocument/2006/relationships/customXml" Target="../ink/ink3212.xml"/><Relationship Id="rId638" Type="http://schemas.openxmlformats.org/officeDocument/2006/relationships/customXml" Target="../ink/ink3240.xml"/><Relationship Id="rId3" Type="http://schemas.openxmlformats.org/officeDocument/2006/relationships/image" Target="../media/image2665.png"/><Relationship Id="rId235" Type="http://schemas.openxmlformats.org/officeDocument/2006/relationships/customXml" Target="../ink/ink3034.xml"/><Relationship Id="rId277" Type="http://schemas.openxmlformats.org/officeDocument/2006/relationships/customXml" Target="../ink/ink3055.xml"/><Relationship Id="rId400" Type="http://schemas.openxmlformats.org/officeDocument/2006/relationships/image" Target="../media/image2862.png"/><Relationship Id="rId442" Type="http://schemas.openxmlformats.org/officeDocument/2006/relationships/image" Target="../media/image2883.png"/><Relationship Id="rId484" Type="http://schemas.openxmlformats.org/officeDocument/2006/relationships/image" Target="../media/image2903.png"/><Relationship Id="rId137" Type="http://schemas.openxmlformats.org/officeDocument/2006/relationships/customXml" Target="../ink/ink2985.xml"/><Relationship Id="rId302" Type="http://schemas.openxmlformats.org/officeDocument/2006/relationships/image" Target="../media/image2813.png"/><Relationship Id="rId344" Type="http://schemas.openxmlformats.org/officeDocument/2006/relationships/image" Target="../media/image2834.png"/><Relationship Id="rId41" Type="http://schemas.openxmlformats.org/officeDocument/2006/relationships/image" Target="../media/image2684.png"/><Relationship Id="rId83" Type="http://schemas.openxmlformats.org/officeDocument/2006/relationships/image" Target="../media/image2705.png"/><Relationship Id="rId179" Type="http://schemas.openxmlformats.org/officeDocument/2006/relationships/customXml" Target="../ink/ink3006.xml"/><Relationship Id="rId386" Type="http://schemas.openxmlformats.org/officeDocument/2006/relationships/image" Target="../media/image2855.png"/><Relationship Id="rId551" Type="http://schemas.openxmlformats.org/officeDocument/2006/relationships/image" Target="../media/image2932.png"/><Relationship Id="rId593" Type="http://schemas.openxmlformats.org/officeDocument/2006/relationships/image" Target="../media/image2953.png"/><Relationship Id="rId607" Type="http://schemas.openxmlformats.org/officeDocument/2006/relationships/image" Target="../media/image2960.png"/><Relationship Id="rId649" Type="http://schemas.openxmlformats.org/officeDocument/2006/relationships/image" Target="../media/image2981.png"/><Relationship Id="rId190" Type="http://schemas.openxmlformats.org/officeDocument/2006/relationships/image" Target="../media/image2757.png"/><Relationship Id="rId204" Type="http://schemas.openxmlformats.org/officeDocument/2006/relationships/image" Target="../media/image2764.png"/><Relationship Id="rId246" Type="http://schemas.openxmlformats.org/officeDocument/2006/relationships/image" Target="../media/image2785.png"/><Relationship Id="rId288" Type="http://schemas.openxmlformats.org/officeDocument/2006/relationships/image" Target="../media/image2806.png"/><Relationship Id="rId411" Type="http://schemas.openxmlformats.org/officeDocument/2006/relationships/customXml" Target="../ink/ink3122.xml"/><Relationship Id="rId453" Type="http://schemas.openxmlformats.org/officeDocument/2006/relationships/customXml" Target="../ink/ink3143.xml"/><Relationship Id="rId509" Type="http://schemas.openxmlformats.org/officeDocument/2006/relationships/customXml" Target="../ink/ink3171.xml"/><Relationship Id="rId106" Type="http://schemas.openxmlformats.org/officeDocument/2006/relationships/customXml" Target="../ink/ink2969.xml"/><Relationship Id="rId313" Type="http://schemas.openxmlformats.org/officeDocument/2006/relationships/customXml" Target="../ink/ink3073.xml"/><Relationship Id="rId495" Type="http://schemas.openxmlformats.org/officeDocument/2006/relationships/customXml" Target="../ink/ink3164.xml"/><Relationship Id="rId10" Type="http://schemas.openxmlformats.org/officeDocument/2006/relationships/customXml" Target="../ink/ink2921.xml"/><Relationship Id="rId52" Type="http://schemas.openxmlformats.org/officeDocument/2006/relationships/customXml" Target="../ink/ink2942.xml"/><Relationship Id="rId94" Type="http://schemas.openxmlformats.org/officeDocument/2006/relationships/customXml" Target="../ink/ink2963.xml"/><Relationship Id="rId148" Type="http://schemas.openxmlformats.org/officeDocument/2006/relationships/image" Target="../media/image2736.png"/><Relationship Id="rId355" Type="http://schemas.openxmlformats.org/officeDocument/2006/relationships/customXml" Target="../ink/ink3094.xml"/><Relationship Id="rId397" Type="http://schemas.openxmlformats.org/officeDocument/2006/relationships/customXml" Target="../ink/ink3115.xml"/><Relationship Id="rId520" Type="http://schemas.openxmlformats.org/officeDocument/2006/relationships/image" Target="../media/image2921.png"/><Relationship Id="rId562" Type="http://schemas.openxmlformats.org/officeDocument/2006/relationships/customXml" Target="../ink/ink3202.xml"/><Relationship Id="rId618" Type="http://schemas.openxmlformats.org/officeDocument/2006/relationships/customXml" Target="../ink/ink3230.xml"/><Relationship Id="rId215" Type="http://schemas.openxmlformats.org/officeDocument/2006/relationships/customXml" Target="../ink/ink3024.xml"/><Relationship Id="rId257" Type="http://schemas.openxmlformats.org/officeDocument/2006/relationships/customXml" Target="../ink/ink3045.xml"/><Relationship Id="rId422" Type="http://schemas.openxmlformats.org/officeDocument/2006/relationships/image" Target="../media/image2873.png"/><Relationship Id="rId464" Type="http://schemas.openxmlformats.org/officeDocument/2006/relationships/image" Target="../media/image2893.png"/><Relationship Id="rId299" Type="http://schemas.openxmlformats.org/officeDocument/2006/relationships/customXml" Target="../ink/ink3066.xml"/><Relationship Id="rId63" Type="http://schemas.openxmlformats.org/officeDocument/2006/relationships/image" Target="../media/image2695.png"/><Relationship Id="rId159" Type="http://schemas.openxmlformats.org/officeDocument/2006/relationships/customXml" Target="../ink/ink2996.xml"/><Relationship Id="rId366" Type="http://schemas.openxmlformats.org/officeDocument/2006/relationships/image" Target="../media/image2845.png"/><Relationship Id="rId573" Type="http://schemas.openxmlformats.org/officeDocument/2006/relationships/image" Target="../media/image2943.png"/><Relationship Id="rId226" Type="http://schemas.openxmlformats.org/officeDocument/2006/relationships/image" Target="../media/image2775.png"/><Relationship Id="rId433" Type="http://schemas.openxmlformats.org/officeDocument/2006/relationships/customXml" Target="../ink/ink3133.xml"/><Relationship Id="rId640" Type="http://schemas.openxmlformats.org/officeDocument/2006/relationships/customXml" Target="../ink/ink3241.xml"/><Relationship Id="rId74" Type="http://schemas.openxmlformats.org/officeDocument/2006/relationships/customXml" Target="../ink/ink2953.xml"/><Relationship Id="rId377" Type="http://schemas.openxmlformats.org/officeDocument/2006/relationships/customXml" Target="../ink/ink3105.xml"/><Relationship Id="rId500" Type="http://schemas.openxmlformats.org/officeDocument/2006/relationships/image" Target="../media/image2911.png"/><Relationship Id="rId584" Type="http://schemas.openxmlformats.org/officeDocument/2006/relationships/customXml" Target="../ink/ink3213.xml"/><Relationship Id="rId5" Type="http://schemas.openxmlformats.org/officeDocument/2006/relationships/image" Target="../media/image2666.png"/><Relationship Id="rId237" Type="http://schemas.openxmlformats.org/officeDocument/2006/relationships/customXml" Target="../ink/ink3035.xml"/><Relationship Id="rId444" Type="http://schemas.openxmlformats.org/officeDocument/2006/relationships/image" Target="../media/image2884.png"/><Relationship Id="rId290" Type="http://schemas.openxmlformats.org/officeDocument/2006/relationships/image" Target="../media/image2807.png"/><Relationship Id="rId304" Type="http://schemas.openxmlformats.org/officeDocument/2006/relationships/image" Target="../media/image2814.png"/><Relationship Id="rId388" Type="http://schemas.openxmlformats.org/officeDocument/2006/relationships/image" Target="../media/image2856.png"/><Relationship Id="rId511" Type="http://schemas.openxmlformats.org/officeDocument/2006/relationships/customXml" Target="../ink/ink3172.xml"/><Relationship Id="rId609" Type="http://schemas.openxmlformats.org/officeDocument/2006/relationships/image" Target="../media/image2961.png"/><Relationship Id="rId85" Type="http://schemas.openxmlformats.org/officeDocument/2006/relationships/image" Target="../media/image2706.png"/><Relationship Id="rId150" Type="http://schemas.openxmlformats.org/officeDocument/2006/relationships/image" Target="../media/image2737.png"/><Relationship Id="rId595" Type="http://schemas.openxmlformats.org/officeDocument/2006/relationships/image" Target="../media/image2954.png"/><Relationship Id="rId248" Type="http://schemas.openxmlformats.org/officeDocument/2006/relationships/image" Target="../media/image2786.png"/><Relationship Id="rId455" Type="http://schemas.openxmlformats.org/officeDocument/2006/relationships/customXml" Target="../ink/ink3144.xml"/><Relationship Id="rId12" Type="http://schemas.openxmlformats.org/officeDocument/2006/relationships/customXml" Target="../ink/ink2922.xml"/><Relationship Id="rId108" Type="http://schemas.openxmlformats.org/officeDocument/2006/relationships/customXml" Target="../ink/ink2970.xml"/><Relationship Id="rId315" Type="http://schemas.openxmlformats.org/officeDocument/2006/relationships/customXml" Target="../ink/ink3074.xml"/><Relationship Id="rId522" Type="http://schemas.openxmlformats.org/officeDocument/2006/relationships/image" Target="../media/image2922.png"/><Relationship Id="rId96" Type="http://schemas.openxmlformats.org/officeDocument/2006/relationships/customXml" Target="../ink/ink2964.xml"/><Relationship Id="rId161" Type="http://schemas.openxmlformats.org/officeDocument/2006/relationships/customXml" Target="../ink/ink2997.xml"/><Relationship Id="rId399" Type="http://schemas.openxmlformats.org/officeDocument/2006/relationships/customXml" Target="../ink/ink3116.xml"/><Relationship Id="rId259" Type="http://schemas.openxmlformats.org/officeDocument/2006/relationships/customXml" Target="../ink/ink3046.xml"/><Relationship Id="rId466" Type="http://schemas.openxmlformats.org/officeDocument/2006/relationships/image" Target="../media/image2894.png"/><Relationship Id="rId23" Type="http://schemas.openxmlformats.org/officeDocument/2006/relationships/image" Target="../media/image2675.png"/><Relationship Id="rId119" Type="http://schemas.openxmlformats.org/officeDocument/2006/relationships/image" Target="../media/image2722.png"/><Relationship Id="rId326" Type="http://schemas.openxmlformats.org/officeDocument/2006/relationships/image" Target="../media/image2825.png"/><Relationship Id="rId533" Type="http://schemas.openxmlformats.org/officeDocument/2006/relationships/customXml" Target="../ink/ink3185.xml"/><Relationship Id="rId172" Type="http://schemas.openxmlformats.org/officeDocument/2006/relationships/image" Target="../media/image2748.png"/><Relationship Id="rId477" Type="http://schemas.openxmlformats.org/officeDocument/2006/relationships/customXml" Target="../ink/ink3155.xml"/><Relationship Id="rId600" Type="http://schemas.openxmlformats.org/officeDocument/2006/relationships/customXml" Target="../ink/ink3221.xml"/><Relationship Id="rId337" Type="http://schemas.openxmlformats.org/officeDocument/2006/relationships/customXml" Target="../ink/ink3085.xml"/><Relationship Id="rId34" Type="http://schemas.openxmlformats.org/officeDocument/2006/relationships/customXml" Target="../ink/ink2933.xml"/><Relationship Id="rId544" Type="http://schemas.openxmlformats.org/officeDocument/2006/relationships/customXml" Target="../ink/ink3193.xml"/><Relationship Id="rId183" Type="http://schemas.openxmlformats.org/officeDocument/2006/relationships/customXml" Target="../ink/ink3008.xml"/><Relationship Id="rId390" Type="http://schemas.openxmlformats.org/officeDocument/2006/relationships/image" Target="../media/image2857.png"/><Relationship Id="rId404" Type="http://schemas.openxmlformats.org/officeDocument/2006/relationships/image" Target="../media/image2864.png"/><Relationship Id="rId611" Type="http://schemas.openxmlformats.org/officeDocument/2006/relationships/image" Target="../media/image2962.png"/><Relationship Id="rId250" Type="http://schemas.openxmlformats.org/officeDocument/2006/relationships/image" Target="../media/image2787.png"/><Relationship Id="rId488" Type="http://schemas.openxmlformats.org/officeDocument/2006/relationships/image" Target="../media/image2905.png"/><Relationship Id="rId45" Type="http://schemas.openxmlformats.org/officeDocument/2006/relationships/image" Target="../media/image2686.png"/><Relationship Id="rId110" Type="http://schemas.openxmlformats.org/officeDocument/2006/relationships/customXml" Target="../ink/ink2971.xml"/><Relationship Id="rId348" Type="http://schemas.openxmlformats.org/officeDocument/2006/relationships/image" Target="../media/image2836.png"/><Relationship Id="rId555" Type="http://schemas.openxmlformats.org/officeDocument/2006/relationships/image" Target="../media/image2934.png"/><Relationship Id="rId194" Type="http://schemas.openxmlformats.org/officeDocument/2006/relationships/image" Target="../media/image2759.png"/><Relationship Id="rId208" Type="http://schemas.openxmlformats.org/officeDocument/2006/relationships/image" Target="../media/image2766.png"/><Relationship Id="rId415" Type="http://schemas.openxmlformats.org/officeDocument/2006/relationships/customXml" Target="../ink/ink3124.xml"/><Relationship Id="rId622" Type="http://schemas.openxmlformats.org/officeDocument/2006/relationships/customXml" Target="../ink/ink3232.xml"/><Relationship Id="rId261" Type="http://schemas.openxmlformats.org/officeDocument/2006/relationships/customXml" Target="../ink/ink3047.xml"/><Relationship Id="rId499" Type="http://schemas.openxmlformats.org/officeDocument/2006/relationships/customXml" Target="../ink/ink3166.xml"/><Relationship Id="rId56" Type="http://schemas.openxmlformats.org/officeDocument/2006/relationships/customXml" Target="../ink/ink2944.xml"/><Relationship Id="rId359" Type="http://schemas.openxmlformats.org/officeDocument/2006/relationships/customXml" Target="../ink/ink3096.xml"/><Relationship Id="rId566" Type="http://schemas.openxmlformats.org/officeDocument/2006/relationships/customXml" Target="../ink/ink3204.xml"/><Relationship Id="rId121" Type="http://schemas.openxmlformats.org/officeDocument/2006/relationships/customXml" Target="../ink/ink2977.xml"/><Relationship Id="rId219" Type="http://schemas.openxmlformats.org/officeDocument/2006/relationships/customXml" Target="../ink/ink3026.xml"/><Relationship Id="rId426" Type="http://schemas.openxmlformats.org/officeDocument/2006/relationships/image" Target="../media/image2875.png"/><Relationship Id="rId633" Type="http://schemas.openxmlformats.org/officeDocument/2006/relationships/image" Target="../media/image2973.png"/><Relationship Id="rId67" Type="http://schemas.openxmlformats.org/officeDocument/2006/relationships/image" Target="../media/image2697.png"/><Relationship Id="rId272" Type="http://schemas.openxmlformats.org/officeDocument/2006/relationships/image" Target="../media/image2798.png"/><Relationship Id="rId577" Type="http://schemas.openxmlformats.org/officeDocument/2006/relationships/image" Target="../media/image2945.png"/><Relationship Id="rId132" Type="http://schemas.openxmlformats.org/officeDocument/2006/relationships/image" Target="../media/image2728.png"/><Relationship Id="rId437" Type="http://schemas.openxmlformats.org/officeDocument/2006/relationships/customXml" Target="../ink/ink3135.xml"/><Relationship Id="rId644" Type="http://schemas.openxmlformats.org/officeDocument/2006/relationships/customXml" Target="../ink/ink3243.xml"/><Relationship Id="rId283" Type="http://schemas.openxmlformats.org/officeDocument/2006/relationships/customXml" Target="../ink/ink3058.xml"/><Relationship Id="rId490" Type="http://schemas.openxmlformats.org/officeDocument/2006/relationships/image" Target="../media/image2906.png"/><Relationship Id="rId504" Type="http://schemas.openxmlformats.org/officeDocument/2006/relationships/image" Target="../media/image2913.png"/><Relationship Id="rId78" Type="http://schemas.openxmlformats.org/officeDocument/2006/relationships/customXml" Target="../ink/ink2955.xml"/><Relationship Id="rId143" Type="http://schemas.openxmlformats.org/officeDocument/2006/relationships/customXml" Target="../ink/ink2988.xml"/><Relationship Id="rId350" Type="http://schemas.openxmlformats.org/officeDocument/2006/relationships/image" Target="../media/image2837.png"/><Relationship Id="rId588" Type="http://schemas.openxmlformats.org/officeDocument/2006/relationships/customXml" Target="../ink/ink3215.xml"/><Relationship Id="rId9" Type="http://schemas.openxmlformats.org/officeDocument/2006/relationships/image" Target="../media/image2668.png"/><Relationship Id="rId210" Type="http://schemas.openxmlformats.org/officeDocument/2006/relationships/image" Target="../media/image2767.png"/><Relationship Id="rId448" Type="http://schemas.openxmlformats.org/officeDocument/2006/relationships/image" Target="../media/image1919.png"/><Relationship Id="rId294" Type="http://schemas.openxmlformats.org/officeDocument/2006/relationships/image" Target="../media/image2809.png"/><Relationship Id="rId308" Type="http://schemas.openxmlformats.org/officeDocument/2006/relationships/image" Target="../media/image2816.png"/><Relationship Id="rId515" Type="http://schemas.openxmlformats.org/officeDocument/2006/relationships/customXml" Target="../ink/ink3174.xml"/><Relationship Id="rId89" Type="http://schemas.openxmlformats.org/officeDocument/2006/relationships/image" Target="../media/image2708.png"/><Relationship Id="rId154" Type="http://schemas.openxmlformats.org/officeDocument/2006/relationships/image" Target="../media/image2739.png"/><Relationship Id="rId361" Type="http://schemas.openxmlformats.org/officeDocument/2006/relationships/customXml" Target="../ink/ink3097.xml"/><Relationship Id="rId599" Type="http://schemas.openxmlformats.org/officeDocument/2006/relationships/image" Target="../media/image2956.png"/><Relationship Id="rId459" Type="http://schemas.openxmlformats.org/officeDocument/2006/relationships/customXml" Target="../ink/ink3146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10.png"/><Relationship Id="rId21" Type="http://schemas.openxmlformats.org/officeDocument/2006/relationships/image" Target="../media/image2786.png"/><Relationship Id="rId63" Type="http://schemas.openxmlformats.org/officeDocument/2006/relationships/image" Target="../media/image2983.png"/><Relationship Id="rId159" Type="http://schemas.openxmlformats.org/officeDocument/2006/relationships/image" Target="../media/image3031.png"/><Relationship Id="rId170" Type="http://schemas.openxmlformats.org/officeDocument/2006/relationships/customXml" Target="../ink/ink3330.xml"/><Relationship Id="rId226" Type="http://schemas.openxmlformats.org/officeDocument/2006/relationships/customXml" Target="../ink/ink3358.xml"/><Relationship Id="rId268" Type="http://schemas.openxmlformats.org/officeDocument/2006/relationships/customXml" Target="../ink/ink3379.xml"/><Relationship Id="rId32" Type="http://schemas.openxmlformats.org/officeDocument/2006/relationships/customXml" Target="../ink/ink3261.xml"/><Relationship Id="rId74" Type="http://schemas.openxmlformats.org/officeDocument/2006/relationships/customXml" Target="../ink/ink3282.xml"/><Relationship Id="rId128" Type="http://schemas.openxmlformats.org/officeDocument/2006/relationships/customXml" Target="../ink/ink3309.xml"/><Relationship Id="rId5" Type="http://schemas.openxmlformats.org/officeDocument/2006/relationships/image" Target="../media/image2778.png"/><Relationship Id="rId95" Type="http://schemas.openxmlformats.org/officeDocument/2006/relationships/image" Target="../media/image2999.png"/><Relationship Id="rId160" Type="http://schemas.openxmlformats.org/officeDocument/2006/relationships/customXml" Target="../ink/ink3325.xml"/><Relationship Id="rId181" Type="http://schemas.openxmlformats.org/officeDocument/2006/relationships/image" Target="../media/image3042.png"/><Relationship Id="rId216" Type="http://schemas.openxmlformats.org/officeDocument/2006/relationships/customXml" Target="../ink/ink3353.xml"/><Relationship Id="rId237" Type="http://schemas.openxmlformats.org/officeDocument/2006/relationships/image" Target="../media/image3069.png"/><Relationship Id="rId258" Type="http://schemas.openxmlformats.org/officeDocument/2006/relationships/customXml" Target="../ink/ink3374.xml"/><Relationship Id="rId22" Type="http://schemas.openxmlformats.org/officeDocument/2006/relationships/customXml" Target="../ink/ink3256.xml"/><Relationship Id="rId43" Type="http://schemas.openxmlformats.org/officeDocument/2006/relationships/image" Target="../media/image2952.png"/><Relationship Id="rId64" Type="http://schemas.openxmlformats.org/officeDocument/2006/relationships/customXml" Target="../ink/ink3277.xml"/><Relationship Id="rId118" Type="http://schemas.openxmlformats.org/officeDocument/2006/relationships/customXml" Target="../ink/ink3304.xml"/><Relationship Id="rId139" Type="http://schemas.openxmlformats.org/officeDocument/2006/relationships/image" Target="../media/image3021.png"/><Relationship Id="rId85" Type="http://schemas.openxmlformats.org/officeDocument/2006/relationships/image" Target="../media/image2994.png"/><Relationship Id="rId150" Type="http://schemas.openxmlformats.org/officeDocument/2006/relationships/customXml" Target="../ink/ink3320.xml"/><Relationship Id="rId171" Type="http://schemas.openxmlformats.org/officeDocument/2006/relationships/image" Target="../media/image3037.png"/><Relationship Id="rId192" Type="http://schemas.openxmlformats.org/officeDocument/2006/relationships/customXml" Target="../ink/ink3341.xml"/><Relationship Id="rId206" Type="http://schemas.openxmlformats.org/officeDocument/2006/relationships/customXml" Target="../ink/ink3348.xml"/><Relationship Id="rId227" Type="http://schemas.openxmlformats.org/officeDocument/2006/relationships/image" Target="../media/image3064.png"/><Relationship Id="rId248" Type="http://schemas.openxmlformats.org/officeDocument/2006/relationships/customXml" Target="../ink/ink3369.xml"/><Relationship Id="rId269" Type="http://schemas.openxmlformats.org/officeDocument/2006/relationships/image" Target="../media/image3085.png"/><Relationship Id="rId12" Type="http://schemas.openxmlformats.org/officeDocument/2006/relationships/customXml" Target="../ink/ink3251.xml"/><Relationship Id="rId33" Type="http://schemas.openxmlformats.org/officeDocument/2006/relationships/image" Target="../media/image2947.png"/><Relationship Id="rId108" Type="http://schemas.openxmlformats.org/officeDocument/2006/relationships/customXml" Target="../ink/ink3299.xml"/><Relationship Id="rId129" Type="http://schemas.openxmlformats.org/officeDocument/2006/relationships/image" Target="../media/image3016.png"/><Relationship Id="rId54" Type="http://schemas.openxmlformats.org/officeDocument/2006/relationships/customXml" Target="../ink/ink3272.xml"/><Relationship Id="rId75" Type="http://schemas.openxmlformats.org/officeDocument/2006/relationships/image" Target="../media/image2989.png"/><Relationship Id="rId96" Type="http://schemas.openxmlformats.org/officeDocument/2006/relationships/customXml" Target="../ink/ink3293.xml"/><Relationship Id="rId140" Type="http://schemas.openxmlformats.org/officeDocument/2006/relationships/customXml" Target="../ink/ink3315.xml"/><Relationship Id="rId161" Type="http://schemas.openxmlformats.org/officeDocument/2006/relationships/image" Target="../media/image3032.png"/><Relationship Id="rId182" Type="http://schemas.openxmlformats.org/officeDocument/2006/relationships/customXml" Target="../ink/ink3336.xml"/><Relationship Id="rId217" Type="http://schemas.openxmlformats.org/officeDocument/2006/relationships/image" Target="../media/image3060.png"/><Relationship Id="rId6" Type="http://schemas.openxmlformats.org/officeDocument/2006/relationships/customXml" Target="../ink/ink3248.xml"/><Relationship Id="rId238" Type="http://schemas.openxmlformats.org/officeDocument/2006/relationships/customXml" Target="../ink/ink3364.xml"/><Relationship Id="rId259" Type="http://schemas.openxmlformats.org/officeDocument/2006/relationships/image" Target="../media/image3080.png"/><Relationship Id="rId23" Type="http://schemas.openxmlformats.org/officeDocument/2006/relationships/image" Target="../media/image2939.png"/><Relationship Id="rId119" Type="http://schemas.openxmlformats.org/officeDocument/2006/relationships/image" Target="../media/image3011.png"/><Relationship Id="rId270" Type="http://schemas.openxmlformats.org/officeDocument/2006/relationships/customXml" Target="../ink/ink3380.xml"/><Relationship Id="rId44" Type="http://schemas.openxmlformats.org/officeDocument/2006/relationships/customXml" Target="../ink/ink3267.xml"/><Relationship Id="rId65" Type="http://schemas.openxmlformats.org/officeDocument/2006/relationships/image" Target="../media/image2984.png"/><Relationship Id="rId86" Type="http://schemas.openxmlformats.org/officeDocument/2006/relationships/customXml" Target="../ink/ink3288.xml"/><Relationship Id="rId130" Type="http://schemas.openxmlformats.org/officeDocument/2006/relationships/customXml" Target="../ink/ink3310.xml"/><Relationship Id="rId151" Type="http://schemas.openxmlformats.org/officeDocument/2006/relationships/image" Target="../media/image3027.png"/><Relationship Id="rId172" Type="http://schemas.openxmlformats.org/officeDocument/2006/relationships/customXml" Target="../ink/ink3331.xml"/><Relationship Id="rId193" Type="http://schemas.openxmlformats.org/officeDocument/2006/relationships/image" Target="../media/image3048.png"/><Relationship Id="rId207" Type="http://schemas.openxmlformats.org/officeDocument/2006/relationships/image" Target="../media/image3055.png"/><Relationship Id="rId228" Type="http://schemas.openxmlformats.org/officeDocument/2006/relationships/customXml" Target="../ink/ink3359.xml"/><Relationship Id="rId249" Type="http://schemas.openxmlformats.org/officeDocument/2006/relationships/image" Target="../media/image3075.png"/><Relationship Id="rId13" Type="http://schemas.openxmlformats.org/officeDocument/2006/relationships/image" Target="../media/image2782.png"/><Relationship Id="rId109" Type="http://schemas.openxmlformats.org/officeDocument/2006/relationships/image" Target="../media/image3006.png"/><Relationship Id="rId260" Type="http://schemas.openxmlformats.org/officeDocument/2006/relationships/customXml" Target="../ink/ink3375.xml"/><Relationship Id="rId34" Type="http://schemas.openxmlformats.org/officeDocument/2006/relationships/customXml" Target="../ink/ink3262.xml"/><Relationship Id="rId55" Type="http://schemas.openxmlformats.org/officeDocument/2006/relationships/image" Target="../media/image2958.png"/><Relationship Id="rId76" Type="http://schemas.openxmlformats.org/officeDocument/2006/relationships/customXml" Target="../ink/ink3283.xml"/><Relationship Id="rId97" Type="http://schemas.openxmlformats.org/officeDocument/2006/relationships/image" Target="../media/image3000.png"/><Relationship Id="rId120" Type="http://schemas.openxmlformats.org/officeDocument/2006/relationships/customXml" Target="../ink/ink3305.xml"/><Relationship Id="rId141" Type="http://schemas.openxmlformats.org/officeDocument/2006/relationships/image" Target="../media/image3022.png"/><Relationship Id="rId7" Type="http://schemas.openxmlformats.org/officeDocument/2006/relationships/image" Target="../media/image2779.png"/><Relationship Id="rId162" Type="http://schemas.openxmlformats.org/officeDocument/2006/relationships/customXml" Target="../ink/ink3326.xml"/><Relationship Id="rId183" Type="http://schemas.openxmlformats.org/officeDocument/2006/relationships/image" Target="../media/image3043.png"/><Relationship Id="rId218" Type="http://schemas.openxmlformats.org/officeDocument/2006/relationships/customXml" Target="../ink/ink3354.xml"/><Relationship Id="rId239" Type="http://schemas.openxmlformats.org/officeDocument/2006/relationships/image" Target="../media/image3070.png"/><Relationship Id="rId250" Type="http://schemas.openxmlformats.org/officeDocument/2006/relationships/customXml" Target="../ink/ink3370.xml"/><Relationship Id="rId271" Type="http://schemas.openxmlformats.org/officeDocument/2006/relationships/image" Target="../media/image3086.png"/><Relationship Id="rId24" Type="http://schemas.openxmlformats.org/officeDocument/2006/relationships/customXml" Target="../ink/ink3257.xml"/><Relationship Id="rId45" Type="http://schemas.openxmlformats.org/officeDocument/2006/relationships/image" Target="../media/image2953.png"/><Relationship Id="rId66" Type="http://schemas.openxmlformats.org/officeDocument/2006/relationships/customXml" Target="../ink/ink3278.xml"/><Relationship Id="rId87" Type="http://schemas.openxmlformats.org/officeDocument/2006/relationships/image" Target="../media/image2995.png"/><Relationship Id="rId110" Type="http://schemas.openxmlformats.org/officeDocument/2006/relationships/customXml" Target="../ink/ink3300.xml"/><Relationship Id="rId131" Type="http://schemas.openxmlformats.org/officeDocument/2006/relationships/image" Target="../media/image3017.png"/><Relationship Id="rId152" Type="http://schemas.openxmlformats.org/officeDocument/2006/relationships/customXml" Target="../ink/ink3321.xml"/><Relationship Id="rId173" Type="http://schemas.openxmlformats.org/officeDocument/2006/relationships/image" Target="../media/image3038.png"/><Relationship Id="rId194" Type="http://schemas.openxmlformats.org/officeDocument/2006/relationships/customXml" Target="../ink/ink3342.xml"/><Relationship Id="rId208" Type="http://schemas.openxmlformats.org/officeDocument/2006/relationships/customXml" Target="../ink/ink3349.xml"/><Relationship Id="rId229" Type="http://schemas.openxmlformats.org/officeDocument/2006/relationships/image" Target="../media/image3065.png"/><Relationship Id="rId240" Type="http://schemas.openxmlformats.org/officeDocument/2006/relationships/customXml" Target="../ink/ink3365.xml"/><Relationship Id="rId261" Type="http://schemas.openxmlformats.org/officeDocument/2006/relationships/image" Target="../media/image3081.png"/><Relationship Id="rId14" Type="http://schemas.openxmlformats.org/officeDocument/2006/relationships/customXml" Target="../ink/ink3252.xml"/><Relationship Id="rId35" Type="http://schemas.openxmlformats.org/officeDocument/2006/relationships/image" Target="../media/image2948.png"/><Relationship Id="rId56" Type="http://schemas.openxmlformats.org/officeDocument/2006/relationships/customXml" Target="../ink/ink3273.xml"/><Relationship Id="rId77" Type="http://schemas.openxmlformats.org/officeDocument/2006/relationships/image" Target="../media/image2990.png"/><Relationship Id="rId100" Type="http://schemas.openxmlformats.org/officeDocument/2006/relationships/customXml" Target="../ink/ink3295.xml"/><Relationship Id="rId8" Type="http://schemas.openxmlformats.org/officeDocument/2006/relationships/customXml" Target="../ink/ink3249.xml"/><Relationship Id="rId98" Type="http://schemas.openxmlformats.org/officeDocument/2006/relationships/customXml" Target="../ink/ink3294.xml"/><Relationship Id="rId121" Type="http://schemas.openxmlformats.org/officeDocument/2006/relationships/image" Target="../media/image3012.png"/><Relationship Id="rId142" Type="http://schemas.openxmlformats.org/officeDocument/2006/relationships/customXml" Target="../ink/ink3316.xml"/><Relationship Id="rId163" Type="http://schemas.openxmlformats.org/officeDocument/2006/relationships/image" Target="../media/image3033.png"/><Relationship Id="rId184" Type="http://schemas.openxmlformats.org/officeDocument/2006/relationships/customXml" Target="../ink/ink3337.xml"/><Relationship Id="rId219" Type="http://schemas.openxmlformats.org/officeDocument/2006/relationships/image" Target="../media/image3061.png"/><Relationship Id="rId230" Type="http://schemas.openxmlformats.org/officeDocument/2006/relationships/customXml" Target="../ink/ink3360.xml"/><Relationship Id="rId251" Type="http://schemas.openxmlformats.org/officeDocument/2006/relationships/image" Target="../media/image3076.png"/><Relationship Id="rId25" Type="http://schemas.openxmlformats.org/officeDocument/2006/relationships/image" Target="../media/image2940.png"/><Relationship Id="rId46" Type="http://schemas.openxmlformats.org/officeDocument/2006/relationships/customXml" Target="../ink/ink3268.xml"/><Relationship Id="rId67" Type="http://schemas.openxmlformats.org/officeDocument/2006/relationships/image" Target="../media/image2985.png"/><Relationship Id="rId272" Type="http://schemas.openxmlformats.org/officeDocument/2006/relationships/customXml" Target="../ink/ink3381.xml"/><Relationship Id="rId88" Type="http://schemas.openxmlformats.org/officeDocument/2006/relationships/customXml" Target="../ink/ink3289.xml"/><Relationship Id="rId111" Type="http://schemas.openxmlformats.org/officeDocument/2006/relationships/image" Target="../media/image3007.png"/><Relationship Id="rId132" Type="http://schemas.openxmlformats.org/officeDocument/2006/relationships/customXml" Target="../ink/ink3311.xml"/><Relationship Id="rId153" Type="http://schemas.openxmlformats.org/officeDocument/2006/relationships/image" Target="../media/image3028.png"/><Relationship Id="rId174" Type="http://schemas.openxmlformats.org/officeDocument/2006/relationships/customXml" Target="../ink/ink3332.xml"/><Relationship Id="rId195" Type="http://schemas.openxmlformats.org/officeDocument/2006/relationships/image" Target="../media/image3049.png"/><Relationship Id="rId209" Type="http://schemas.openxmlformats.org/officeDocument/2006/relationships/image" Target="../media/image3056.png"/><Relationship Id="rId220" Type="http://schemas.openxmlformats.org/officeDocument/2006/relationships/customXml" Target="../ink/ink3355.xml"/><Relationship Id="rId241" Type="http://schemas.openxmlformats.org/officeDocument/2006/relationships/image" Target="../media/image3071.png"/><Relationship Id="rId15" Type="http://schemas.openxmlformats.org/officeDocument/2006/relationships/image" Target="../media/image2783.png"/><Relationship Id="rId36" Type="http://schemas.openxmlformats.org/officeDocument/2006/relationships/customXml" Target="../ink/ink3263.xml"/><Relationship Id="rId57" Type="http://schemas.openxmlformats.org/officeDocument/2006/relationships/image" Target="../media/image2959.png"/><Relationship Id="rId262" Type="http://schemas.openxmlformats.org/officeDocument/2006/relationships/customXml" Target="../ink/ink3376.xml"/><Relationship Id="rId78" Type="http://schemas.openxmlformats.org/officeDocument/2006/relationships/customXml" Target="../ink/ink3284.xml"/><Relationship Id="rId99" Type="http://schemas.openxmlformats.org/officeDocument/2006/relationships/image" Target="../media/image3001.png"/><Relationship Id="rId101" Type="http://schemas.openxmlformats.org/officeDocument/2006/relationships/image" Target="../media/image3002.png"/><Relationship Id="rId122" Type="http://schemas.openxmlformats.org/officeDocument/2006/relationships/customXml" Target="../ink/ink3306.xml"/><Relationship Id="rId143" Type="http://schemas.openxmlformats.org/officeDocument/2006/relationships/image" Target="../media/image3023.png"/><Relationship Id="rId164" Type="http://schemas.openxmlformats.org/officeDocument/2006/relationships/customXml" Target="../ink/ink3327.xml"/><Relationship Id="rId185" Type="http://schemas.openxmlformats.org/officeDocument/2006/relationships/image" Target="../media/image3044.png"/><Relationship Id="rId9" Type="http://schemas.openxmlformats.org/officeDocument/2006/relationships/image" Target="../media/image2780.png"/><Relationship Id="rId210" Type="http://schemas.openxmlformats.org/officeDocument/2006/relationships/customXml" Target="../ink/ink3350.xml"/><Relationship Id="rId26" Type="http://schemas.openxmlformats.org/officeDocument/2006/relationships/customXml" Target="../ink/ink3258.xml"/><Relationship Id="rId231" Type="http://schemas.openxmlformats.org/officeDocument/2006/relationships/image" Target="../media/image3066.png"/><Relationship Id="rId252" Type="http://schemas.openxmlformats.org/officeDocument/2006/relationships/customXml" Target="../ink/ink3371.xml"/><Relationship Id="rId273" Type="http://schemas.openxmlformats.org/officeDocument/2006/relationships/image" Target="../media/image3087.png"/><Relationship Id="rId47" Type="http://schemas.openxmlformats.org/officeDocument/2006/relationships/image" Target="../media/image2954.png"/><Relationship Id="rId68" Type="http://schemas.openxmlformats.org/officeDocument/2006/relationships/customXml" Target="../ink/ink3279.xml"/><Relationship Id="rId89" Type="http://schemas.openxmlformats.org/officeDocument/2006/relationships/image" Target="../media/image2996.png"/><Relationship Id="rId112" Type="http://schemas.openxmlformats.org/officeDocument/2006/relationships/customXml" Target="../ink/ink3301.xml"/><Relationship Id="rId133" Type="http://schemas.openxmlformats.org/officeDocument/2006/relationships/image" Target="../media/image3018.png"/><Relationship Id="rId154" Type="http://schemas.openxmlformats.org/officeDocument/2006/relationships/customXml" Target="../ink/ink3322.xml"/><Relationship Id="rId175" Type="http://schemas.openxmlformats.org/officeDocument/2006/relationships/image" Target="../media/image3039.png"/><Relationship Id="rId196" Type="http://schemas.openxmlformats.org/officeDocument/2006/relationships/customXml" Target="../ink/ink3343.xml"/><Relationship Id="rId200" Type="http://schemas.openxmlformats.org/officeDocument/2006/relationships/customXml" Target="../ink/ink3345.xml"/><Relationship Id="rId16" Type="http://schemas.openxmlformats.org/officeDocument/2006/relationships/customXml" Target="../ink/ink3253.xml"/><Relationship Id="rId221" Type="http://schemas.openxmlformats.org/officeDocument/2006/relationships/image" Target="../media/image3062.png"/><Relationship Id="rId242" Type="http://schemas.openxmlformats.org/officeDocument/2006/relationships/customXml" Target="../ink/ink3366.xml"/><Relationship Id="rId263" Type="http://schemas.openxmlformats.org/officeDocument/2006/relationships/image" Target="../media/image3082.png"/><Relationship Id="rId37" Type="http://schemas.openxmlformats.org/officeDocument/2006/relationships/image" Target="../media/image2949.png"/><Relationship Id="rId58" Type="http://schemas.openxmlformats.org/officeDocument/2006/relationships/customXml" Target="../ink/ink3274.xml"/><Relationship Id="rId79" Type="http://schemas.openxmlformats.org/officeDocument/2006/relationships/image" Target="../media/image2991.png"/><Relationship Id="rId102" Type="http://schemas.openxmlformats.org/officeDocument/2006/relationships/customXml" Target="../ink/ink3296.xml"/><Relationship Id="rId123" Type="http://schemas.openxmlformats.org/officeDocument/2006/relationships/image" Target="../media/image3013.png"/><Relationship Id="rId144" Type="http://schemas.openxmlformats.org/officeDocument/2006/relationships/customXml" Target="../ink/ink3317.xml"/><Relationship Id="rId90" Type="http://schemas.openxmlformats.org/officeDocument/2006/relationships/customXml" Target="../ink/ink3290.xml"/><Relationship Id="rId165" Type="http://schemas.openxmlformats.org/officeDocument/2006/relationships/image" Target="../media/image3034.png"/><Relationship Id="rId186" Type="http://schemas.openxmlformats.org/officeDocument/2006/relationships/customXml" Target="../ink/ink3338.xml"/><Relationship Id="rId211" Type="http://schemas.openxmlformats.org/officeDocument/2006/relationships/image" Target="../media/image3057.png"/><Relationship Id="rId232" Type="http://schemas.openxmlformats.org/officeDocument/2006/relationships/customXml" Target="../ink/ink3361.xml"/><Relationship Id="rId253" Type="http://schemas.openxmlformats.org/officeDocument/2006/relationships/image" Target="../media/image3077.png"/><Relationship Id="rId27" Type="http://schemas.openxmlformats.org/officeDocument/2006/relationships/image" Target="../media/image2944.png"/><Relationship Id="rId48" Type="http://schemas.openxmlformats.org/officeDocument/2006/relationships/customXml" Target="../ink/ink3269.xml"/><Relationship Id="rId69" Type="http://schemas.openxmlformats.org/officeDocument/2006/relationships/image" Target="../media/image2986.png"/><Relationship Id="rId113" Type="http://schemas.openxmlformats.org/officeDocument/2006/relationships/image" Target="../media/image3008.png"/><Relationship Id="rId134" Type="http://schemas.openxmlformats.org/officeDocument/2006/relationships/customXml" Target="../ink/ink3312.xml"/><Relationship Id="rId80" Type="http://schemas.openxmlformats.org/officeDocument/2006/relationships/customXml" Target="../ink/ink3285.xml"/><Relationship Id="rId155" Type="http://schemas.openxmlformats.org/officeDocument/2006/relationships/image" Target="../media/image3029.png"/><Relationship Id="rId176" Type="http://schemas.openxmlformats.org/officeDocument/2006/relationships/customXml" Target="../ink/ink3333.xml"/><Relationship Id="rId197" Type="http://schemas.openxmlformats.org/officeDocument/2006/relationships/image" Target="../media/image3050.png"/><Relationship Id="rId201" Type="http://schemas.openxmlformats.org/officeDocument/2006/relationships/image" Target="../media/image3052.png"/><Relationship Id="rId222" Type="http://schemas.openxmlformats.org/officeDocument/2006/relationships/customXml" Target="../ink/ink3356.xml"/><Relationship Id="rId243" Type="http://schemas.openxmlformats.org/officeDocument/2006/relationships/image" Target="../media/image3072.png"/><Relationship Id="rId264" Type="http://schemas.openxmlformats.org/officeDocument/2006/relationships/customXml" Target="../ink/ink3377.xml"/><Relationship Id="rId17" Type="http://schemas.openxmlformats.org/officeDocument/2006/relationships/image" Target="../media/image2784.png"/><Relationship Id="rId38" Type="http://schemas.openxmlformats.org/officeDocument/2006/relationships/customXml" Target="../ink/ink3264.xml"/><Relationship Id="rId59" Type="http://schemas.openxmlformats.org/officeDocument/2006/relationships/image" Target="../media/image2960.png"/><Relationship Id="rId103" Type="http://schemas.openxmlformats.org/officeDocument/2006/relationships/image" Target="../media/image3003.png"/><Relationship Id="rId124" Type="http://schemas.openxmlformats.org/officeDocument/2006/relationships/customXml" Target="../ink/ink3307.xml"/><Relationship Id="rId70" Type="http://schemas.openxmlformats.org/officeDocument/2006/relationships/customXml" Target="../ink/ink3280.xml"/><Relationship Id="rId91" Type="http://schemas.openxmlformats.org/officeDocument/2006/relationships/image" Target="../media/image2997.png"/><Relationship Id="rId145" Type="http://schemas.openxmlformats.org/officeDocument/2006/relationships/image" Target="../media/image3024.png"/><Relationship Id="rId166" Type="http://schemas.openxmlformats.org/officeDocument/2006/relationships/customXml" Target="../ink/ink3328.xml"/><Relationship Id="rId187" Type="http://schemas.openxmlformats.org/officeDocument/2006/relationships/image" Target="../media/image304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351.xml"/><Relationship Id="rId233" Type="http://schemas.openxmlformats.org/officeDocument/2006/relationships/image" Target="../media/image3067.png"/><Relationship Id="rId254" Type="http://schemas.openxmlformats.org/officeDocument/2006/relationships/customXml" Target="../ink/ink3372.xml"/><Relationship Id="rId28" Type="http://schemas.openxmlformats.org/officeDocument/2006/relationships/customXml" Target="../ink/ink3259.xml"/><Relationship Id="rId49" Type="http://schemas.openxmlformats.org/officeDocument/2006/relationships/image" Target="../media/image2955.png"/><Relationship Id="rId114" Type="http://schemas.openxmlformats.org/officeDocument/2006/relationships/customXml" Target="../ink/ink3302.xml"/><Relationship Id="rId60" Type="http://schemas.openxmlformats.org/officeDocument/2006/relationships/customXml" Target="../ink/ink3275.xml"/><Relationship Id="rId81" Type="http://schemas.openxmlformats.org/officeDocument/2006/relationships/image" Target="../media/image2992.png"/><Relationship Id="rId135" Type="http://schemas.openxmlformats.org/officeDocument/2006/relationships/image" Target="../media/image3019.png"/><Relationship Id="rId156" Type="http://schemas.openxmlformats.org/officeDocument/2006/relationships/customXml" Target="../ink/ink3323.xml"/><Relationship Id="rId177" Type="http://schemas.openxmlformats.org/officeDocument/2006/relationships/image" Target="../media/image3040.png"/><Relationship Id="rId198" Type="http://schemas.openxmlformats.org/officeDocument/2006/relationships/customXml" Target="../ink/ink3344.xml"/><Relationship Id="rId202" Type="http://schemas.openxmlformats.org/officeDocument/2006/relationships/customXml" Target="../ink/ink3346.xml"/><Relationship Id="rId223" Type="http://schemas.openxmlformats.org/officeDocument/2006/relationships/image" Target="../media/image1919.png"/><Relationship Id="rId244" Type="http://schemas.openxmlformats.org/officeDocument/2006/relationships/customXml" Target="../ink/ink3367.xml"/><Relationship Id="rId18" Type="http://schemas.openxmlformats.org/officeDocument/2006/relationships/customXml" Target="../ink/ink3254.xml"/><Relationship Id="rId39" Type="http://schemas.openxmlformats.org/officeDocument/2006/relationships/image" Target="../media/image2950.png"/><Relationship Id="rId265" Type="http://schemas.openxmlformats.org/officeDocument/2006/relationships/image" Target="../media/image3083.png"/><Relationship Id="rId50" Type="http://schemas.openxmlformats.org/officeDocument/2006/relationships/customXml" Target="../ink/ink3270.xml"/><Relationship Id="rId104" Type="http://schemas.openxmlformats.org/officeDocument/2006/relationships/customXml" Target="../ink/ink3297.xml"/><Relationship Id="rId125" Type="http://schemas.openxmlformats.org/officeDocument/2006/relationships/image" Target="../media/image3014.png"/><Relationship Id="rId146" Type="http://schemas.openxmlformats.org/officeDocument/2006/relationships/customXml" Target="../ink/ink3318.xml"/><Relationship Id="rId167" Type="http://schemas.openxmlformats.org/officeDocument/2006/relationships/image" Target="../media/image3035.png"/><Relationship Id="rId188" Type="http://schemas.openxmlformats.org/officeDocument/2006/relationships/customXml" Target="../ink/ink3339.xml"/><Relationship Id="rId71" Type="http://schemas.openxmlformats.org/officeDocument/2006/relationships/image" Target="../media/image2987.png"/><Relationship Id="rId92" Type="http://schemas.openxmlformats.org/officeDocument/2006/relationships/customXml" Target="../ink/ink3291.xml"/><Relationship Id="rId213" Type="http://schemas.openxmlformats.org/officeDocument/2006/relationships/image" Target="../media/image3058.png"/><Relationship Id="rId234" Type="http://schemas.openxmlformats.org/officeDocument/2006/relationships/customXml" Target="../ink/ink3362.xml"/><Relationship Id="rId2" Type="http://schemas.openxmlformats.org/officeDocument/2006/relationships/customXml" Target="../ink/ink3246.xml"/><Relationship Id="rId29" Type="http://schemas.openxmlformats.org/officeDocument/2006/relationships/image" Target="../media/image2945.png"/><Relationship Id="rId255" Type="http://schemas.openxmlformats.org/officeDocument/2006/relationships/image" Target="../media/image3078.png"/><Relationship Id="rId40" Type="http://schemas.openxmlformats.org/officeDocument/2006/relationships/customXml" Target="../ink/ink3265.xml"/><Relationship Id="rId115" Type="http://schemas.openxmlformats.org/officeDocument/2006/relationships/image" Target="../media/image3009.png"/><Relationship Id="rId136" Type="http://schemas.openxmlformats.org/officeDocument/2006/relationships/customXml" Target="../ink/ink3313.xml"/><Relationship Id="rId157" Type="http://schemas.openxmlformats.org/officeDocument/2006/relationships/image" Target="../media/image3030.png"/><Relationship Id="rId178" Type="http://schemas.openxmlformats.org/officeDocument/2006/relationships/customXml" Target="../ink/ink3334.xml"/><Relationship Id="rId61" Type="http://schemas.openxmlformats.org/officeDocument/2006/relationships/image" Target="../media/image2982.png"/><Relationship Id="rId82" Type="http://schemas.openxmlformats.org/officeDocument/2006/relationships/customXml" Target="../ink/ink3286.xml"/><Relationship Id="rId199" Type="http://schemas.openxmlformats.org/officeDocument/2006/relationships/image" Target="../media/image3051.png"/><Relationship Id="rId203" Type="http://schemas.openxmlformats.org/officeDocument/2006/relationships/image" Target="../media/image3053.png"/><Relationship Id="rId19" Type="http://schemas.openxmlformats.org/officeDocument/2006/relationships/image" Target="../media/image2785.png"/><Relationship Id="rId224" Type="http://schemas.openxmlformats.org/officeDocument/2006/relationships/customXml" Target="../ink/ink3357.xml"/><Relationship Id="rId245" Type="http://schemas.openxmlformats.org/officeDocument/2006/relationships/image" Target="../media/image3073.png"/><Relationship Id="rId266" Type="http://schemas.openxmlformats.org/officeDocument/2006/relationships/customXml" Target="../ink/ink3378.xml"/><Relationship Id="rId30" Type="http://schemas.openxmlformats.org/officeDocument/2006/relationships/customXml" Target="../ink/ink3260.xml"/><Relationship Id="rId105" Type="http://schemas.openxmlformats.org/officeDocument/2006/relationships/image" Target="../media/image3004.png"/><Relationship Id="rId126" Type="http://schemas.openxmlformats.org/officeDocument/2006/relationships/customXml" Target="../ink/ink3308.xml"/><Relationship Id="rId147" Type="http://schemas.openxmlformats.org/officeDocument/2006/relationships/image" Target="../media/image3025.png"/><Relationship Id="rId168" Type="http://schemas.openxmlformats.org/officeDocument/2006/relationships/customXml" Target="../ink/ink3329.xml"/><Relationship Id="rId51" Type="http://schemas.openxmlformats.org/officeDocument/2006/relationships/image" Target="../media/image2956.png"/><Relationship Id="rId72" Type="http://schemas.openxmlformats.org/officeDocument/2006/relationships/customXml" Target="../ink/ink3281.xml"/><Relationship Id="rId93" Type="http://schemas.openxmlformats.org/officeDocument/2006/relationships/image" Target="../media/image2998.png"/><Relationship Id="rId189" Type="http://schemas.openxmlformats.org/officeDocument/2006/relationships/image" Target="../media/image3046.png"/><Relationship Id="rId3" Type="http://schemas.openxmlformats.org/officeDocument/2006/relationships/image" Target="../media/image2910.png"/><Relationship Id="rId214" Type="http://schemas.openxmlformats.org/officeDocument/2006/relationships/customXml" Target="../ink/ink3352.xml"/><Relationship Id="rId235" Type="http://schemas.openxmlformats.org/officeDocument/2006/relationships/image" Target="../media/image3068.png"/><Relationship Id="rId256" Type="http://schemas.openxmlformats.org/officeDocument/2006/relationships/customXml" Target="../ink/ink3373.xml"/><Relationship Id="rId116" Type="http://schemas.openxmlformats.org/officeDocument/2006/relationships/customXml" Target="../ink/ink3303.xml"/><Relationship Id="rId137" Type="http://schemas.openxmlformats.org/officeDocument/2006/relationships/image" Target="../media/image3020.png"/><Relationship Id="rId158" Type="http://schemas.openxmlformats.org/officeDocument/2006/relationships/customXml" Target="../ink/ink3324.xml"/><Relationship Id="rId20" Type="http://schemas.openxmlformats.org/officeDocument/2006/relationships/customXml" Target="../ink/ink3255.xml"/><Relationship Id="rId41" Type="http://schemas.openxmlformats.org/officeDocument/2006/relationships/image" Target="../media/image2951.png"/><Relationship Id="rId62" Type="http://schemas.openxmlformats.org/officeDocument/2006/relationships/customXml" Target="../ink/ink3276.xml"/><Relationship Id="rId83" Type="http://schemas.openxmlformats.org/officeDocument/2006/relationships/image" Target="../media/image2993.png"/><Relationship Id="rId179" Type="http://schemas.openxmlformats.org/officeDocument/2006/relationships/image" Target="../media/image3041.png"/><Relationship Id="rId190" Type="http://schemas.openxmlformats.org/officeDocument/2006/relationships/customXml" Target="../ink/ink3340.xml"/><Relationship Id="rId204" Type="http://schemas.openxmlformats.org/officeDocument/2006/relationships/customXml" Target="../ink/ink3347.xml"/><Relationship Id="rId225" Type="http://schemas.openxmlformats.org/officeDocument/2006/relationships/image" Target="../media/image3063.png"/><Relationship Id="rId246" Type="http://schemas.openxmlformats.org/officeDocument/2006/relationships/customXml" Target="../ink/ink3368.xml"/><Relationship Id="rId267" Type="http://schemas.openxmlformats.org/officeDocument/2006/relationships/image" Target="../media/image3084.png"/><Relationship Id="rId106" Type="http://schemas.openxmlformats.org/officeDocument/2006/relationships/customXml" Target="../ink/ink3298.xml"/><Relationship Id="rId127" Type="http://schemas.openxmlformats.org/officeDocument/2006/relationships/image" Target="../media/image3015.png"/><Relationship Id="rId10" Type="http://schemas.openxmlformats.org/officeDocument/2006/relationships/customXml" Target="../ink/ink3250.xml"/><Relationship Id="rId31" Type="http://schemas.openxmlformats.org/officeDocument/2006/relationships/image" Target="../media/image2946.png"/><Relationship Id="rId52" Type="http://schemas.openxmlformats.org/officeDocument/2006/relationships/customXml" Target="../ink/ink3271.xml"/><Relationship Id="rId73" Type="http://schemas.openxmlformats.org/officeDocument/2006/relationships/image" Target="../media/image2988.png"/><Relationship Id="rId94" Type="http://schemas.openxmlformats.org/officeDocument/2006/relationships/customXml" Target="../ink/ink3292.xml"/><Relationship Id="rId148" Type="http://schemas.openxmlformats.org/officeDocument/2006/relationships/customXml" Target="../ink/ink3319.xml"/><Relationship Id="rId169" Type="http://schemas.openxmlformats.org/officeDocument/2006/relationships/image" Target="../media/image3036.png"/><Relationship Id="rId4" Type="http://schemas.openxmlformats.org/officeDocument/2006/relationships/customXml" Target="../ink/ink3247.xml"/><Relationship Id="rId180" Type="http://schemas.openxmlformats.org/officeDocument/2006/relationships/customXml" Target="../ink/ink3335.xml"/><Relationship Id="rId215" Type="http://schemas.openxmlformats.org/officeDocument/2006/relationships/image" Target="../media/image3059.png"/><Relationship Id="rId236" Type="http://schemas.openxmlformats.org/officeDocument/2006/relationships/customXml" Target="../ink/ink3363.xml"/><Relationship Id="rId257" Type="http://schemas.openxmlformats.org/officeDocument/2006/relationships/image" Target="../media/image3079.png"/><Relationship Id="rId42" Type="http://schemas.openxmlformats.org/officeDocument/2006/relationships/customXml" Target="../ink/ink3266.xml"/><Relationship Id="rId84" Type="http://schemas.openxmlformats.org/officeDocument/2006/relationships/customXml" Target="../ink/ink3287.xml"/><Relationship Id="rId138" Type="http://schemas.openxmlformats.org/officeDocument/2006/relationships/customXml" Target="../ink/ink3314.xml"/><Relationship Id="rId191" Type="http://schemas.openxmlformats.org/officeDocument/2006/relationships/image" Target="../media/image3047.png"/><Relationship Id="rId205" Type="http://schemas.openxmlformats.org/officeDocument/2006/relationships/image" Target="../media/image3054.png"/><Relationship Id="rId247" Type="http://schemas.openxmlformats.org/officeDocument/2006/relationships/image" Target="../media/image3074.png"/><Relationship Id="rId107" Type="http://schemas.openxmlformats.org/officeDocument/2006/relationships/image" Target="../media/image3005.png"/><Relationship Id="rId11" Type="http://schemas.openxmlformats.org/officeDocument/2006/relationships/image" Target="../media/image2781.png"/><Relationship Id="rId53" Type="http://schemas.openxmlformats.org/officeDocument/2006/relationships/image" Target="../media/image2957.png"/><Relationship Id="rId149" Type="http://schemas.openxmlformats.org/officeDocument/2006/relationships/image" Target="../media/image3026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1.png"/><Relationship Id="rId21" Type="http://schemas.openxmlformats.org/officeDocument/2006/relationships/image" Target="../media/image154.png"/><Relationship Id="rId42" Type="http://schemas.openxmlformats.org/officeDocument/2006/relationships/customXml" Target="../ink/ink169.xml"/><Relationship Id="rId63" Type="http://schemas.openxmlformats.org/officeDocument/2006/relationships/image" Target="../media/image175.png"/><Relationship Id="rId84" Type="http://schemas.openxmlformats.org/officeDocument/2006/relationships/customXml" Target="../ink/ink190.xml"/><Relationship Id="rId138" Type="http://schemas.openxmlformats.org/officeDocument/2006/relationships/image" Target="../media/image211.png"/><Relationship Id="rId159" Type="http://schemas.openxmlformats.org/officeDocument/2006/relationships/customXml" Target="../ink/ink228.xml"/><Relationship Id="rId170" Type="http://schemas.openxmlformats.org/officeDocument/2006/relationships/image" Target="../media/image227.png"/><Relationship Id="rId191" Type="http://schemas.openxmlformats.org/officeDocument/2006/relationships/customXml" Target="../ink/ink244.xml"/><Relationship Id="rId205" Type="http://schemas.openxmlformats.org/officeDocument/2006/relationships/customXml" Target="../ink/ink251.xml"/><Relationship Id="rId107" Type="http://schemas.openxmlformats.org/officeDocument/2006/relationships/image" Target="../media/image196.png"/><Relationship Id="rId11" Type="http://schemas.openxmlformats.org/officeDocument/2006/relationships/image" Target="../media/image149.png"/><Relationship Id="rId32" Type="http://schemas.openxmlformats.org/officeDocument/2006/relationships/customXml" Target="../ink/ink164.xml"/><Relationship Id="rId53" Type="http://schemas.openxmlformats.org/officeDocument/2006/relationships/image" Target="../media/image170.png"/><Relationship Id="rId74" Type="http://schemas.openxmlformats.org/officeDocument/2006/relationships/customXml" Target="../ink/ink185.xml"/><Relationship Id="rId128" Type="http://schemas.openxmlformats.org/officeDocument/2006/relationships/image" Target="../media/image206.png"/><Relationship Id="rId149" Type="http://schemas.openxmlformats.org/officeDocument/2006/relationships/customXml" Target="../ink/ink223.xml"/><Relationship Id="rId5" Type="http://schemas.openxmlformats.org/officeDocument/2006/relationships/image" Target="../media/image146.png"/><Relationship Id="rId95" Type="http://schemas.openxmlformats.org/officeDocument/2006/relationships/image" Target="../media/image190.png"/><Relationship Id="rId160" Type="http://schemas.openxmlformats.org/officeDocument/2006/relationships/image" Target="../media/image222.png"/><Relationship Id="rId181" Type="http://schemas.openxmlformats.org/officeDocument/2006/relationships/customXml" Target="../ink/ink239.xml"/><Relationship Id="rId216" Type="http://schemas.openxmlformats.org/officeDocument/2006/relationships/customXml" Target="../ink/ink257.xml"/><Relationship Id="rId22" Type="http://schemas.openxmlformats.org/officeDocument/2006/relationships/customXml" Target="../ink/ink159.xml"/><Relationship Id="rId43" Type="http://schemas.openxmlformats.org/officeDocument/2006/relationships/image" Target="../media/image165.png"/><Relationship Id="rId64" Type="http://schemas.openxmlformats.org/officeDocument/2006/relationships/customXml" Target="../ink/ink180.xml"/><Relationship Id="rId118" Type="http://schemas.openxmlformats.org/officeDocument/2006/relationships/customXml" Target="../ink/ink207.xml"/><Relationship Id="rId139" Type="http://schemas.openxmlformats.org/officeDocument/2006/relationships/customXml" Target="../ink/ink218.xml"/><Relationship Id="rId85" Type="http://schemas.openxmlformats.org/officeDocument/2006/relationships/image" Target="../media/image186.png"/><Relationship Id="rId150" Type="http://schemas.openxmlformats.org/officeDocument/2006/relationships/image" Target="../media/image217.png"/><Relationship Id="rId171" Type="http://schemas.openxmlformats.org/officeDocument/2006/relationships/customXml" Target="../ink/ink234.xml"/><Relationship Id="rId192" Type="http://schemas.openxmlformats.org/officeDocument/2006/relationships/image" Target="../media/image238.png"/><Relationship Id="rId206" Type="http://schemas.openxmlformats.org/officeDocument/2006/relationships/image" Target="../media/image244.png"/><Relationship Id="rId12" Type="http://schemas.openxmlformats.org/officeDocument/2006/relationships/customXml" Target="../ink/ink154.xml"/><Relationship Id="rId33" Type="http://schemas.openxmlformats.org/officeDocument/2006/relationships/image" Target="../media/image160.png"/><Relationship Id="rId108" Type="http://schemas.openxmlformats.org/officeDocument/2006/relationships/customXml" Target="../ink/ink202.xml"/><Relationship Id="rId129" Type="http://schemas.openxmlformats.org/officeDocument/2006/relationships/customXml" Target="../ink/ink213.xml"/><Relationship Id="rId54" Type="http://schemas.openxmlformats.org/officeDocument/2006/relationships/customXml" Target="../ink/ink175.xml"/><Relationship Id="rId75" Type="http://schemas.openxmlformats.org/officeDocument/2006/relationships/image" Target="../media/image181.png"/><Relationship Id="rId96" Type="http://schemas.openxmlformats.org/officeDocument/2006/relationships/customXml" Target="../ink/ink196.xml"/><Relationship Id="rId140" Type="http://schemas.openxmlformats.org/officeDocument/2006/relationships/image" Target="../media/image212.png"/><Relationship Id="rId161" Type="http://schemas.openxmlformats.org/officeDocument/2006/relationships/customXml" Target="../ink/ink229.xml"/><Relationship Id="rId182" Type="http://schemas.openxmlformats.org/officeDocument/2006/relationships/image" Target="../media/image233.png"/><Relationship Id="rId217" Type="http://schemas.openxmlformats.org/officeDocument/2006/relationships/image" Target="../media/image248.png"/><Relationship Id="rId6" Type="http://schemas.openxmlformats.org/officeDocument/2006/relationships/customXml" Target="../ink/ink151.xml"/><Relationship Id="rId23" Type="http://schemas.openxmlformats.org/officeDocument/2006/relationships/image" Target="../media/image155.png"/><Relationship Id="rId119" Type="http://schemas.openxmlformats.org/officeDocument/2006/relationships/customXml" Target="../ink/ink208.xml"/><Relationship Id="rId44" Type="http://schemas.openxmlformats.org/officeDocument/2006/relationships/customXml" Target="../ink/ink170.xml"/><Relationship Id="rId65" Type="http://schemas.openxmlformats.org/officeDocument/2006/relationships/image" Target="../media/image176.png"/><Relationship Id="rId86" Type="http://schemas.openxmlformats.org/officeDocument/2006/relationships/customXml" Target="../ink/ink191.xml"/><Relationship Id="rId130" Type="http://schemas.openxmlformats.org/officeDocument/2006/relationships/image" Target="../media/image207.png"/><Relationship Id="rId151" Type="http://schemas.openxmlformats.org/officeDocument/2006/relationships/customXml" Target="../ink/ink224.xml"/><Relationship Id="rId172" Type="http://schemas.openxmlformats.org/officeDocument/2006/relationships/image" Target="../media/image228.png"/><Relationship Id="rId193" Type="http://schemas.openxmlformats.org/officeDocument/2006/relationships/customXml" Target="../ink/ink245.xml"/><Relationship Id="rId207" Type="http://schemas.openxmlformats.org/officeDocument/2006/relationships/customXml" Target="../ink/ink252.xml"/><Relationship Id="rId13" Type="http://schemas.openxmlformats.org/officeDocument/2006/relationships/image" Target="../media/image150.png"/><Relationship Id="rId109" Type="http://schemas.openxmlformats.org/officeDocument/2006/relationships/image" Target="../media/image197.png"/><Relationship Id="rId34" Type="http://schemas.openxmlformats.org/officeDocument/2006/relationships/customXml" Target="../ink/ink165.xml"/><Relationship Id="rId55" Type="http://schemas.openxmlformats.org/officeDocument/2006/relationships/image" Target="../media/image171.png"/><Relationship Id="rId76" Type="http://schemas.openxmlformats.org/officeDocument/2006/relationships/customXml" Target="../ink/ink186.xml"/><Relationship Id="rId97" Type="http://schemas.openxmlformats.org/officeDocument/2006/relationships/image" Target="../media/image191.png"/><Relationship Id="rId120" Type="http://schemas.openxmlformats.org/officeDocument/2006/relationships/image" Target="../media/image202.png"/><Relationship Id="rId141" Type="http://schemas.openxmlformats.org/officeDocument/2006/relationships/customXml" Target="../ink/ink219.xml"/><Relationship Id="rId7" Type="http://schemas.openxmlformats.org/officeDocument/2006/relationships/image" Target="../media/image147.png"/><Relationship Id="rId162" Type="http://schemas.openxmlformats.org/officeDocument/2006/relationships/image" Target="../media/image223.png"/><Relationship Id="rId183" Type="http://schemas.openxmlformats.org/officeDocument/2006/relationships/customXml" Target="../ink/ink240.xml"/><Relationship Id="rId218" Type="http://schemas.openxmlformats.org/officeDocument/2006/relationships/customXml" Target="../ink/ink258.xml"/><Relationship Id="rId24" Type="http://schemas.openxmlformats.org/officeDocument/2006/relationships/customXml" Target="../ink/ink160.xml"/><Relationship Id="rId45" Type="http://schemas.openxmlformats.org/officeDocument/2006/relationships/image" Target="../media/image166.png"/><Relationship Id="rId66" Type="http://schemas.openxmlformats.org/officeDocument/2006/relationships/customXml" Target="../ink/ink181.xml"/><Relationship Id="rId87" Type="http://schemas.openxmlformats.org/officeDocument/2006/relationships/image" Target="../media/image55.png"/><Relationship Id="rId110" Type="http://schemas.openxmlformats.org/officeDocument/2006/relationships/customXml" Target="../ink/ink203.xml"/><Relationship Id="rId131" Type="http://schemas.openxmlformats.org/officeDocument/2006/relationships/customXml" Target="../ink/ink214.xml"/><Relationship Id="rId152" Type="http://schemas.openxmlformats.org/officeDocument/2006/relationships/image" Target="../media/image218.png"/><Relationship Id="rId173" Type="http://schemas.openxmlformats.org/officeDocument/2006/relationships/customXml" Target="../ink/ink235.xml"/><Relationship Id="rId194" Type="http://schemas.openxmlformats.org/officeDocument/2006/relationships/image" Target="../media/image239.png"/><Relationship Id="rId208" Type="http://schemas.openxmlformats.org/officeDocument/2006/relationships/image" Target="../media/image245.png"/><Relationship Id="rId14" Type="http://schemas.openxmlformats.org/officeDocument/2006/relationships/customXml" Target="../ink/ink155.xml"/><Relationship Id="rId30" Type="http://schemas.openxmlformats.org/officeDocument/2006/relationships/customXml" Target="../ink/ink163.xml"/><Relationship Id="rId35" Type="http://schemas.openxmlformats.org/officeDocument/2006/relationships/image" Target="../media/image161.png"/><Relationship Id="rId56" Type="http://schemas.openxmlformats.org/officeDocument/2006/relationships/customXml" Target="../ink/ink176.xml"/><Relationship Id="rId77" Type="http://schemas.openxmlformats.org/officeDocument/2006/relationships/image" Target="../media/image182.png"/><Relationship Id="rId100" Type="http://schemas.openxmlformats.org/officeDocument/2006/relationships/customXml" Target="../ink/ink198.xml"/><Relationship Id="rId105" Type="http://schemas.openxmlformats.org/officeDocument/2006/relationships/image" Target="../media/image195.png"/><Relationship Id="rId126" Type="http://schemas.openxmlformats.org/officeDocument/2006/relationships/image" Target="../media/image205.png"/><Relationship Id="rId147" Type="http://schemas.openxmlformats.org/officeDocument/2006/relationships/customXml" Target="../ink/ink222.xml"/><Relationship Id="rId168" Type="http://schemas.openxmlformats.org/officeDocument/2006/relationships/image" Target="../media/image226.png"/><Relationship Id="rId8" Type="http://schemas.openxmlformats.org/officeDocument/2006/relationships/customXml" Target="../ink/ink152.xml"/><Relationship Id="rId51" Type="http://schemas.openxmlformats.org/officeDocument/2006/relationships/image" Target="../media/image169.png"/><Relationship Id="rId72" Type="http://schemas.openxmlformats.org/officeDocument/2006/relationships/customXml" Target="../ink/ink184.xml"/><Relationship Id="rId93" Type="http://schemas.openxmlformats.org/officeDocument/2006/relationships/image" Target="../media/image189.png"/><Relationship Id="rId98" Type="http://schemas.openxmlformats.org/officeDocument/2006/relationships/customXml" Target="../ink/ink197.xml"/><Relationship Id="rId121" Type="http://schemas.openxmlformats.org/officeDocument/2006/relationships/customXml" Target="../ink/ink209.xml"/><Relationship Id="rId142" Type="http://schemas.openxmlformats.org/officeDocument/2006/relationships/image" Target="../media/image213.png"/><Relationship Id="rId163" Type="http://schemas.openxmlformats.org/officeDocument/2006/relationships/customXml" Target="../ink/ink230.xml"/><Relationship Id="rId184" Type="http://schemas.openxmlformats.org/officeDocument/2006/relationships/image" Target="../media/image234.png"/><Relationship Id="rId189" Type="http://schemas.openxmlformats.org/officeDocument/2006/relationships/customXml" Target="../ink/ink243.xml"/><Relationship Id="rId219" Type="http://schemas.openxmlformats.org/officeDocument/2006/relationships/image" Target="../media/image249.png"/><Relationship Id="rId3" Type="http://schemas.openxmlformats.org/officeDocument/2006/relationships/image" Target="../media/image145.png"/><Relationship Id="rId214" Type="http://schemas.openxmlformats.org/officeDocument/2006/relationships/image" Target="../media/image247.png"/><Relationship Id="rId25" Type="http://schemas.openxmlformats.org/officeDocument/2006/relationships/image" Target="../media/image156.png"/><Relationship Id="rId46" Type="http://schemas.openxmlformats.org/officeDocument/2006/relationships/customXml" Target="../ink/ink171.xml"/><Relationship Id="rId67" Type="http://schemas.openxmlformats.org/officeDocument/2006/relationships/image" Target="../media/image177.png"/><Relationship Id="rId116" Type="http://schemas.openxmlformats.org/officeDocument/2006/relationships/customXml" Target="../ink/ink206.xml"/><Relationship Id="rId137" Type="http://schemas.openxmlformats.org/officeDocument/2006/relationships/customXml" Target="../ink/ink217.xml"/><Relationship Id="rId158" Type="http://schemas.openxmlformats.org/officeDocument/2006/relationships/image" Target="../media/image221.png"/><Relationship Id="rId20" Type="http://schemas.openxmlformats.org/officeDocument/2006/relationships/customXml" Target="../ink/ink158.xml"/><Relationship Id="rId41" Type="http://schemas.openxmlformats.org/officeDocument/2006/relationships/image" Target="../media/image164.png"/><Relationship Id="rId62" Type="http://schemas.openxmlformats.org/officeDocument/2006/relationships/customXml" Target="../ink/ink179.xml"/><Relationship Id="rId83" Type="http://schemas.openxmlformats.org/officeDocument/2006/relationships/image" Target="../media/image185.png"/><Relationship Id="rId88" Type="http://schemas.openxmlformats.org/officeDocument/2006/relationships/customXml" Target="../ink/ink192.xml"/><Relationship Id="rId111" Type="http://schemas.openxmlformats.org/officeDocument/2006/relationships/image" Target="../media/image198.png"/><Relationship Id="rId132" Type="http://schemas.openxmlformats.org/officeDocument/2006/relationships/image" Target="../media/image208.png"/><Relationship Id="rId153" Type="http://schemas.openxmlformats.org/officeDocument/2006/relationships/customXml" Target="../ink/ink225.xml"/><Relationship Id="rId174" Type="http://schemas.openxmlformats.org/officeDocument/2006/relationships/image" Target="../media/image229.png"/><Relationship Id="rId179" Type="http://schemas.openxmlformats.org/officeDocument/2006/relationships/customXml" Target="../ink/ink238.xml"/><Relationship Id="rId195" Type="http://schemas.openxmlformats.org/officeDocument/2006/relationships/customXml" Target="../ink/ink246.xml"/><Relationship Id="rId209" Type="http://schemas.openxmlformats.org/officeDocument/2006/relationships/customXml" Target="../ink/ink253.xml"/><Relationship Id="rId190" Type="http://schemas.openxmlformats.org/officeDocument/2006/relationships/image" Target="../media/image237.png"/><Relationship Id="rId204" Type="http://schemas.openxmlformats.org/officeDocument/2006/relationships/image" Target="../media/image243.png"/><Relationship Id="rId15" Type="http://schemas.openxmlformats.org/officeDocument/2006/relationships/image" Target="../media/image151.png"/><Relationship Id="rId36" Type="http://schemas.openxmlformats.org/officeDocument/2006/relationships/customXml" Target="../ink/ink166.xml"/><Relationship Id="rId57" Type="http://schemas.openxmlformats.org/officeDocument/2006/relationships/image" Target="../media/image172.png"/><Relationship Id="rId106" Type="http://schemas.openxmlformats.org/officeDocument/2006/relationships/customXml" Target="../ink/ink201.xml"/><Relationship Id="rId127" Type="http://schemas.openxmlformats.org/officeDocument/2006/relationships/customXml" Target="../ink/ink212.xml"/><Relationship Id="rId10" Type="http://schemas.openxmlformats.org/officeDocument/2006/relationships/customXml" Target="../ink/ink153.xml"/><Relationship Id="rId31" Type="http://schemas.openxmlformats.org/officeDocument/2006/relationships/image" Target="../media/image159.png"/><Relationship Id="rId52" Type="http://schemas.openxmlformats.org/officeDocument/2006/relationships/customXml" Target="../ink/ink174.xml"/><Relationship Id="rId73" Type="http://schemas.openxmlformats.org/officeDocument/2006/relationships/image" Target="../media/image180.png"/><Relationship Id="rId78" Type="http://schemas.openxmlformats.org/officeDocument/2006/relationships/customXml" Target="../ink/ink187.xml"/><Relationship Id="rId94" Type="http://schemas.openxmlformats.org/officeDocument/2006/relationships/customXml" Target="../ink/ink195.xml"/><Relationship Id="rId99" Type="http://schemas.openxmlformats.org/officeDocument/2006/relationships/image" Target="../media/image192.png"/><Relationship Id="rId101" Type="http://schemas.openxmlformats.org/officeDocument/2006/relationships/image" Target="../media/image193.png"/><Relationship Id="rId122" Type="http://schemas.openxmlformats.org/officeDocument/2006/relationships/image" Target="../media/image203.png"/><Relationship Id="rId143" Type="http://schemas.openxmlformats.org/officeDocument/2006/relationships/customXml" Target="../ink/ink220.xml"/><Relationship Id="rId148" Type="http://schemas.openxmlformats.org/officeDocument/2006/relationships/image" Target="../media/image216.png"/><Relationship Id="rId164" Type="http://schemas.openxmlformats.org/officeDocument/2006/relationships/image" Target="../media/image224.png"/><Relationship Id="rId169" Type="http://schemas.openxmlformats.org/officeDocument/2006/relationships/customXml" Target="../ink/ink233.xml"/><Relationship Id="rId185" Type="http://schemas.openxmlformats.org/officeDocument/2006/relationships/customXml" Target="../ink/ink241.xml"/><Relationship Id="rId4" Type="http://schemas.openxmlformats.org/officeDocument/2006/relationships/customXml" Target="../ink/ink150.xml"/><Relationship Id="rId9" Type="http://schemas.openxmlformats.org/officeDocument/2006/relationships/image" Target="../media/image148.png"/><Relationship Id="rId180" Type="http://schemas.openxmlformats.org/officeDocument/2006/relationships/image" Target="../media/image232.png"/><Relationship Id="rId210" Type="http://schemas.openxmlformats.org/officeDocument/2006/relationships/image" Target="../media/image27.png"/><Relationship Id="rId215" Type="http://schemas.openxmlformats.org/officeDocument/2006/relationships/customXml" Target="../ink/ink256.xml"/><Relationship Id="rId26" Type="http://schemas.openxmlformats.org/officeDocument/2006/relationships/customXml" Target="../ink/ink161.xml"/><Relationship Id="rId47" Type="http://schemas.openxmlformats.org/officeDocument/2006/relationships/image" Target="../media/image167.png"/><Relationship Id="rId68" Type="http://schemas.openxmlformats.org/officeDocument/2006/relationships/customXml" Target="../ink/ink182.xml"/><Relationship Id="rId89" Type="http://schemas.openxmlformats.org/officeDocument/2006/relationships/image" Target="../media/image187.png"/><Relationship Id="rId112" Type="http://schemas.openxmlformats.org/officeDocument/2006/relationships/customXml" Target="../ink/ink204.xml"/><Relationship Id="rId133" Type="http://schemas.openxmlformats.org/officeDocument/2006/relationships/customXml" Target="../ink/ink215.xml"/><Relationship Id="rId154" Type="http://schemas.openxmlformats.org/officeDocument/2006/relationships/image" Target="../media/image219.png"/><Relationship Id="rId175" Type="http://schemas.openxmlformats.org/officeDocument/2006/relationships/customXml" Target="../ink/ink236.xml"/><Relationship Id="rId196" Type="http://schemas.openxmlformats.org/officeDocument/2006/relationships/image" Target="../media/image240.png"/><Relationship Id="rId200" Type="http://schemas.openxmlformats.org/officeDocument/2006/relationships/image" Target="../media/image3.png"/><Relationship Id="rId16" Type="http://schemas.openxmlformats.org/officeDocument/2006/relationships/customXml" Target="../ink/ink156.xml"/><Relationship Id="rId37" Type="http://schemas.openxmlformats.org/officeDocument/2006/relationships/image" Target="../media/image162.png"/><Relationship Id="rId58" Type="http://schemas.openxmlformats.org/officeDocument/2006/relationships/customXml" Target="../ink/ink177.xml"/><Relationship Id="rId79" Type="http://schemas.openxmlformats.org/officeDocument/2006/relationships/image" Target="../media/image183.png"/><Relationship Id="rId102" Type="http://schemas.openxmlformats.org/officeDocument/2006/relationships/customXml" Target="../ink/ink199.xml"/><Relationship Id="rId123" Type="http://schemas.openxmlformats.org/officeDocument/2006/relationships/customXml" Target="../ink/ink210.xml"/><Relationship Id="rId144" Type="http://schemas.openxmlformats.org/officeDocument/2006/relationships/image" Target="../media/image214.png"/><Relationship Id="rId90" Type="http://schemas.openxmlformats.org/officeDocument/2006/relationships/customXml" Target="../ink/ink193.xml"/><Relationship Id="rId165" Type="http://schemas.openxmlformats.org/officeDocument/2006/relationships/customXml" Target="../ink/ink231.xml"/><Relationship Id="rId186" Type="http://schemas.openxmlformats.org/officeDocument/2006/relationships/image" Target="../media/image235.png"/><Relationship Id="rId211" Type="http://schemas.openxmlformats.org/officeDocument/2006/relationships/customXml" Target="../ink/ink254.xml"/><Relationship Id="rId27" Type="http://schemas.openxmlformats.org/officeDocument/2006/relationships/image" Target="../media/image157.png"/><Relationship Id="rId48" Type="http://schemas.openxmlformats.org/officeDocument/2006/relationships/customXml" Target="../ink/ink172.xml"/><Relationship Id="rId69" Type="http://schemas.openxmlformats.org/officeDocument/2006/relationships/image" Target="../media/image178.png"/><Relationship Id="rId113" Type="http://schemas.openxmlformats.org/officeDocument/2006/relationships/image" Target="../media/image199.png"/><Relationship Id="rId134" Type="http://schemas.openxmlformats.org/officeDocument/2006/relationships/image" Target="../media/image209.png"/><Relationship Id="rId80" Type="http://schemas.openxmlformats.org/officeDocument/2006/relationships/customXml" Target="../ink/ink188.xml"/><Relationship Id="rId155" Type="http://schemas.openxmlformats.org/officeDocument/2006/relationships/customXml" Target="../ink/ink226.xml"/><Relationship Id="rId176" Type="http://schemas.openxmlformats.org/officeDocument/2006/relationships/image" Target="../media/image230.png"/><Relationship Id="rId197" Type="http://schemas.openxmlformats.org/officeDocument/2006/relationships/customXml" Target="../ink/ink247.xml"/><Relationship Id="rId201" Type="http://schemas.openxmlformats.org/officeDocument/2006/relationships/customXml" Target="../ink/ink249.xml"/><Relationship Id="rId17" Type="http://schemas.openxmlformats.org/officeDocument/2006/relationships/image" Target="../media/image152.png"/><Relationship Id="rId38" Type="http://schemas.openxmlformats.org/officeDocument/2006/relationships/customXml" Target="../ink/ink167.xml"/><Relationship Id="rId59" Type="http://schemas.openxmlformats.org/officeDocument/2006/relationships/image" Target="../media/image173.png"/><Relationship Id="rId103" Type="http://schemas.openxmlformats.org/officeDocument/2006/relationships/image" Target="../media/image194.png"/><Relationship Id="rId124" Type="http://schemas.openxmlformats.org/officeDocument/2006/relationships/image" Target="../media/image204.png"/><Relationship Id="rId70" Type="http://schemas.openxmlformats.org/officeDocument/2006/relationships/customXml" Target="../ink/ink183.xml"/><Relationship Id="rId91" Type="http://schemas.openxmlformats.org/officeDocument/2006/relationships/image" Target="../media/image188.png"/><Relationship Id="rId145" Type="http://schemas.openxmlformats.org/officeDocument/2006/relationships/customXml" Target="../ink/ink221.xml"/><Relationship Id="rId166" Type="http://schemas.openxmlformats.org/officeDocument/2006/relationships/image" Target="../media/image225.png"/><Relationship Id="rId187" Type="http://schemas.openxmlformats.org/officeDocument/2006/relationships/customXml" Target="../ink/ink24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6.png"/><Relationship Id="rId28" Type="http://schemas.openxmlformats.org/officeDocument/2006/relationships/customXml" Target="../ink/ink162.xml"/><Relationship Id="rId49" Type="http://schemas.openxmlformats.org/officeDocument/2006/relationships/image" Target="../media/image168.png"/><Relationship Id="rId114" Type="http://schemas.openxmlformats.org/officeDocument/2006/relationships/customXml" Target="../ink/ink205.xml"/><Relationship Id="rId60" Type="http://schemas.openxmlformats.org/officeDocument/2006/relationships/customXml" Target="../ink/ink178.xml"/><Relationship Id="rId81" Type="http://schemas.openxmlformats.org/officeDocument/2006/relationships/image" Target="../media/image184.png"/><Relationship Id="rId135" Type="http://schemas.openxmlformats.org/officeDocument/2006/relationships/customXml" Target="../ink/ink216.xml"/><Relationship Id="rId156" Type="http://schemas.openxmlformats.org/officeDocument/2006/relationships/image" Target="../media/image220.png"/><Relationship Id="rId177" Type="http://schemas.openxmlformats.org/officeDocument/2006/relationships/customXml" Target="../ink/ink237.xml"/><Relationship Id="rId198" Type="http://schemas.openxmlformats.org/officeDocument/2006/relationships/image" Target="../media/image241.png"/><Relationship Id="rId202" Type="http://schemas.openxmlformats.org/officeDocument/2006/relationships/image" Target="../media/image242.png"/><Relationship Id="rId18" Type="http://schemas.openxmlformats.org/officeDocument/2006/relationships/customXml" Target="../ink/ink157.xml"/><Relationship Id="rId39" Type="http://schemas.openxmlformats.org/officeDocument/2006/relationships/image" Target="../media/image163.png"/><Relationship Id="rId50" Type="http://schemas.openxmlformats.org/officeDocument/2006/relationships/customXml" Target="../ink/ink173.xml"/><Relationship Id="rId104" Type="http://schemas.openxmlformats.org/officeDocument/2006/relationships/customXml" Target="../ink/ink200.xml"/><Relationship Id="rId125" Type="http://schemas.openxmlformats.org/officeDocument/2006/relationships/customXml" Target="../ink/ink211.xml"/><Relationship Id="rId146" Type="http://schemas.openxmlformats.org/officeDocument/2006/relationships/image" Target="../media/image215.png"/><Relationship Id="rId167" Type="http://schemas.openxmlformats.org/officeDocument/2006/relationships/customXml" Target="../ink/ink232.xml"/><Relationship Id="rId188" Type="http://schemas.openxmlformats.org/officeDocument/2006/relationships/image" Target="../media/image236.png"/><Relationship Id="rId71" Type="http://schemas.openxmlformats.org/officeDocument/2006/relationships/image" Target="../media/image179.png"/><Relationship Id="rId92" Type="http://schemas.openxmlformats.org/officeDocument/2006/relationships/customXml" Target="../ink/ink194.xml"/><Relationship Id="rId213" Type="http://schemas.openxmlformats.org/officeDocument/2006/relationships/customXml" Target="../ink/ink255.xml"/><Relationship Id="rId2" Type="http://schemas.openxmlformats.org/officeDocument/2006/relationships/customXml" Target="../ink/ink149.xml"/><Relationship Id="rId29" Type="http://schemas.openxmlformats.org/officeDocument/2006/relationships/image" Target="../media/image158.png"/><Relationship Id="rId40" Type="http://schemas.openxmlformats.org/officeDocument/2006/relationships/customXml" Target="../ink/ink168.xml"/><Relationship Id="rId115" Type="http://schemas.openxmlformats.org/officeDocument/2006/relationships/image" Target="../media/image200.png"/><Relationship Id="rId136" Type="http://schemas.openxmlformats.org/officeDocument/2006/relationships/image" Target="../media/image210.png"/><Relationship Id="rId157" Type="http://schemas.openxmlformats.org/officeDocument/2006/relationships/customXml" Target="../ink/ink227.xml"/><Relationship Id="rId178" Type="http://schemas.openxmlformats.org/officeDocument/2006/relationships/image" Target="../media/image231.png"/><Relationship Id="rId61" Type="http://schemas.openxmlformats.org/officeDocument/2006/relationships/image" Target="../media/image174.png"/><Relationship Id="rId82" Type="http://schemas.openxmlformats.org/officeDocument/2006/relationships/customXml" Target="../ink/ink189.xml"/><Relationship Id="rId199" Type="http://schemas.openxmlformats.org/officeDocument/2006/relationships/customXml" Target="../ink/ink248.xml"/><Relationship Id="rId203" Type="http://schemas.openxmlformats.org/officeDocument/2006/relationships/customXml" Target="../ink/ink250.xml"/><Relationship Id="rId19" Type="http://schemas.openxmlformats.org/officeDocument/2006/relationships/image" Target="../media/image15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7.xml"/><Relationship Id="rId299" Type="http://schemas.openxmlformats.org/officeDocument/2006/relationships/customXml" Target="../ink/ink408.xml"/><Relationship Id="rId21" Type="http://schemas.openxmlformats.org/officeDocument/2006/relationships/image" Target="../media/image3.png"/><Relationship Id="rId63" Type="http://schemas.openxmlformats.org/officeDocument/2006/relationships/customXml" Target="../ink/ink290.xml"/><Relationship Id="rId159" Type="http://schemas.openxmlformats.org/officeDocument/2006/relationships/customXml" Target="../ink/ink338.xml"/><Relationship Id="rId324" Type="http://schemas.openxmlformats.org/officeDocument/2006/relationships/image" Target="../media/image391.png"/><Relationship Id="rId170" Type="http://schemas.openxmlformats.org/officeDocument/2006/relationships/image" Target="../media/image314.png"/><Relationship Id="rId226" Type="http://schemas.openxmlformats.org/officeDocument/2006/relationships/image" Target="../media/image342.png"/><Relationship Id="rId268" Type="http://schemas.openxmlformats.org/officeDocument/2006/relationships/image" Target="../media/image363.png"/><Relationship Id="rId32" Type="http://schemas.openxmlformats.org/officeDocument/2006/relationships/customXml" Target="../ink/ink274.xml"/><Relationship Id="rId74" Type="http://schemas.openxmlformats.org/officeDocument/2006/relationships/image" Target="../media/image266.png"/><Relationship Id="rId128" Type="http://schemas.openxmlformats.org/officeDocument/2006/relationships/image" Target="../media/image293.png"/><Relationship Id="rId335" Type="http://schemas.openxmlformats.org/officeDocument/2006/relationships/customXml" Target="../ink/ink426.xml"/><Relationship Id="rId5" Type="http://schemas.openxmlformats.org/officeDocument/2006/relationships/image" Target="../media/image234.png"/><Relationship Id="rId181" Type="http://schemas.openxmlformats.org/officeDocument/2006/relationships/customXml" Target="../ink/ink349.xml"/><Relationship Id="rId237" Type="http://schemas.openxmlformats.org/officeDocument/2006/relationships/customXml" Target="../ink/ink377.xml"/><Relationship Id="rId279" Type="http://schemas.openxmlformats.org/officeDocument/2006/relationships/customXml" Target="../ink/ink398.xml"/><Relationship Id="rId43" Type="http://schemas.openxmlformats.org/officeDocument/2006/relationships/customXml" Target="../ink/ink280.xml"/><Relationship Id="rId139" Type="http://schemas.openxmlformats.org/officeDocument/2006/relationships/customXml" Target="../ink/ink328.xml"/><Relationship Id="rId290" Type="http://schemas.openxmlformats.org/officeDocument/2006/relationships/image" Target="../media/image374.png"/><Relationship Id="rId304" Type="http://schemas.openxmlformats.org/officeDocument/2006/relationships/image" Target="../media/image381.png"/><Relationship Id="rId85" Type="http://schemas.openxmlformats.org/officeDocument/2006/relationships/customXml" Target="../ink/ink301.xml"/><Relationship Id="rId150" Type="http://schemas.openxmlformats.org/officeDocument/2006/relationships/image" Target="../media/image304.png"/><Relationship Id="rId192" Type="http://schemas.openxmlformats.org/officeDocument/2006/relationships/image" Target="../media/image325.png"/><Relationship Id="rId206" Type="http://schemas.openxmlformats.org/officeDocument/2006/relationships/image" Target="../media/image332.png"/><Relationship Id="rId248" Type="http://schemas.openxmlformats.org/officeDocument/2006/relationships/image" Target="../media/image353.png"/><Relationship Id="rId12" Type="http://schemas.openxmlformats.org/officeDocument/2006/relationships/customXml" Target="../ink/ink264.xml"/><Relationship Id="rId108" Type="http://schemas.openxmlformats.org/officeDocument/2006/relationships/image" Target="../media/image283.png"/><Relationship Id="rId315" Type="http://schemas.openxmlformats.org/officeDocument/2006/relationships/customXml" Target="../ink/ink416.xml"/><Relationship Id="rId54" Type="http://schemas.openxmlformats.org/officeDocument/2006/relationships/image" Target="../media/image256.png"/><Relationship Id="rId96" Type="http://schemas.openxmlformats.org/officeDocument/2006/relationships/image" Target="../media/image277.png"/><Relationship Id="rId161" Type="http://schemas.openxmlformats.org/officeDocument/2006/relationships/customXml" Target="../ink/ink339.xml"/><Relationship Id="rId217" Type="http://schemas.openxmlformats.org/officeDocument/2006/relationships/customXml" Target="../ink/ink367.xml"/><Relationship Id="rId259" Type="http://schemas.openxmlformats.org/officeDocument/2006/relationships/customXml" Target="../ink/ink388.xml"/><Relationship Id="rId23" Type="http://schemas.openxmlformats.org/officeDocument/2006/relationships/image" Target="../media/image242.png"/><Relationship Id="rId119" Type="http://schemas.openxmlformats.org/officeDocument/2006/relationships/customXml" Target="../ink/ink318.xml"/><Relationship Id="rId270" Type="http://schemas.openxmlformats.org/officeDocument/2006/relationships/image" Target="../media/image364.png"/><Relationship Id="rId326" Type="http://schemas.openxmlformats.org/officeDocument/2006/relationships/image" Target="../media/image392.png"/><Relationship Id="rId65" Type="http://schemas.openxmlformats.org/officeDocument/2006/relationships/customXml" Target="../ink/ink291.xml"/><Relationship Id="rId130" Type="http://schemas.openxmlformats.org/officeDocument/2006/relationships/image" Target="../media/image294.png"/><Relationship Id="rId172" Type="http://schemas.openxmlformats.org/officeDocument/2006/relationships/image" Target="../media/image315.png"/><Relationship Id="rId228" Type="http://schemas.openxmlformats.org/officeDocument/2006/relationships/image" Target="../media/image343.png"/><Relationship Id="rId281" Type="http://schemas.openxmlformats.org/officeDocument/2006/relationships/customXml" Target="../ink/ink399.xml"/><Relationship Id="rId337" Type="http://schemas.openxmlformats.org/officeDocument/2006/relationships/customXml" Target="../ink/ink427.xml"/><Relationship Id="rId34" Type="http://schemas.openxmlformats.org/officeDocument/2006/relationships/customXml" Target="../ink/ink275.xml"/><Relationship Id="rId76" Type="http://schemas.openxmlformats.org/officeDocument/2006/relationships/image" Target="../media/image267.png"/><Relationship Id="rId141" Type="http://schemas.openxmlformats.org/officeDocument/2006/relationships/customXml" Target="../ink/ink329.xml"/><Relationship Id="rId7" Type="http://schemas.openxmlformats.org/officeDocument/2006/relationships/image" Target="../media/image235.png"/><Relationship Id="rId183" Type="http://schemas.openxmlformats.org/officeDocument/2006/relationships/customXml" Target="../ink/ink350.xml"/><Relationship Id="rId239" Type="http://schemas.openxmlformats.org/officeDocument/2006/relationships/customXml" Target="../ink/ink378.xml"/><Relationship Id="rId250" Type="http://schemas.openxmlformats.org/officeDocument/2006/relationships/image" Target="../media/image354.png"/><Relationship Id="rId292" Type="http://schemas.openxmlformats.org/officeDocument/2006/relationships/image" Target="../media/image375.png"/><Relationship Id="rId306" Type="http://schemas.openxmlformats.org/officeDocument/2006/relationships/image" Target="../media/image382.png"/><Relationship Id="rId45" Type="http://schemas.openxmlformats.org/officeDocument/2006/relationships/customXml" Target="../ink/ink281.xml"/><Relationship Id="rId87" Type="http://schemas.openxmlformats.org/officeDocument/2006/relationships/customXml" Target="../ink/ink302.xml"/><Relationship Id="rId110" Type="http://schemas.openxmlformats.org/officeDocument/2006/relationships/image" Target="../media/image284.png"/><Relationship Id="rId152" Type="http://schemas.openxmlformats.org/officeDocument/2006/relationships/image" Target="../media/image305.png"/><Relationship Id="rId173" Type="http://schemas.openxmlformats.org/officeDocument/2006/relationships/customXml" Target="../ink/ink345.xml"/><Relationship Id="rId194" Type="http://schemas.openxmlformats.org/officeDocument/2006/relationships/image" Target="../media/image326.png"/><Relationship Id="rId208" Type="http://schemas.openxmlformats.org/officeDocument/2006/relationships/image" Target="../media/image333.png"/><Relationship Id="rId229" Type="http://schemas.openxmlformats.org/officeDocument/2006/relationships/customXml" Target="../ink/ink373.xml"/><Relationship Id="rId240" Type="http://schemas.openxmlformats.org/officeDocument/2006/relationships/image" Target="../media/image349.png"/><Relationship Id="rId261" Type="http://schemas.openxmlformats.org/officeDocument/2006/relationships/customXml" Target="../ink/ink389.xml"/><Relationship Id="rId14" Type="http://schemas.openxmlformats.org/officeDocument/2006/relationships/customXml" Target="../ink/ink265.xml"/><Relationship Id="rId35" Type="http://schemas.openxmlformats.org/officeDocument/2006/relationships/image" Target="../media/image247.png"/><Relationship Id="rId56" Type="http://schemas.openxmlformats.org/officeDocument/2006/relationships/image" Target="../media/image257.png"/><Relationship Id="rId77" Type="http://schemas.openxmlformats.org/officeDocument/2006/relationships/customXml" Target="../ink/ink297.xml"/><Relationship Id="rId100" Type="http://schemas.openxmlformats.org/officeDocument/2006/relationships/image" Target="../media/image279.png"/><Relationship Id="rId282" Type="http://schemas.openxmlformats.org/officeDocument/2006/relationships/image" Target="../media/image370.png"/><Relationship Id="rId317" Type="http://schemas.openxmlformats.org/officeDocument/2006/relationships/customXml" Target="../ink/ink417.xml"/><Relationship Id="rId338" Type="http://schemas.openxmlformats.org/officeDocument/2006/relationships/image" Target="../media/image398.png"/><Relationship Id="rId8" Type="http://schemas.openxmlformats.org/officeDocument/2006/relationships/customXml" Target="../ink/ink262.xml"/><Relationship Id="rId98" Type="http://schemas.openxmlformats.org/officeDocument/2006/relationships/image" Target="../media/image278.png"/><Relationship Id="rId121" Type="http://schemas.openxmlformats.org/officeDocument/2006/relationships/customXml" Target="../ink/ink319.xml"/><Relationship Id="rId142" Type="http://schemas.openxmlformats.org/officeDocument/2006/relationships/image" Target="../media/image300.png"/><Relationship Id="rId163" Type="http://schemas.openxmlformats.org/officeDocument/2006/relationships/customXml" Target="../ink/ink340.xml"/><Relationship Id="rId184" Type="http://schemas.openxmlformats.org/officeDocument/2006/relationships/image" Target="../media/image321.png"/><Relationship Id="rId219" Type="http://schemas.openxmlformats.org/officeDocument/2006/relationships/customXml" Target="../ink/ink368.xml"/><Relationship Id="rId230" Type="http://schemas.openxmlformats.org/officeDocument/2006/relationships/image" Target="../media/image344.png"/><Relationship Id="rId251" Type="http://schemas.openxmlformats.org/officeDocument/2006/relationships/customXml" Target="../ink/ink384.xml"/><Relationship Id="rId25" Type="http://schemas.openxmlformats.org/officeDocument/2006/relationships/image" Target="../media/image243.png"/><Relationship Id="rId46" Type="http://schemas.openxmlformats.org/officeDocument/2006/relationships/image" Target="../media/image252.png"/><Relationship Id="rId67" Type="http://schemas.openxmlformats.org/officeDocument/2006/relationships/customXml" Target="../ink/ink292.xml"/><Relationship Id="rId272" Type="http://schemas.openxmlformats.org/officeDocument/2006/relationships/image" Target="../media/image365.png"/><Relationship Id="rId293" Type="http://schemas.openxmlformats.org/officeDocument/2006/relationships/customXml" Target="../ink/ink405.xml"/><Relationship Id="rId307" Type="http://schemas.openxmlformats.org/officeDocument/2006/relationships/customXml" Target="../ink/ink412.xml"/><Relationship Id="rId328" Type="http://schemas.openxmlformats.org/officeDocument/2006/relationships/image" Target="../media/image393.png"/><Relationship Id="rId88" Type="http://schemas.openxmlformats.org/officeDocument/2006/relationships/image" Target="../media/image273.png"/><Relationship Id="rId111" Type="http://schemas.openxmlformats.org/officeDocument/2006/relationships/customXml" Target="../ink/ink314.xml"/><Relationship Id="rId132" Type="http://schemas.openxmlformats.org/officeDocument/2006/relationships/image" Target="../media/image295.png"/><Relationship Id="rId153" Type="http://schemas.openxmlformats.org/officeDocument/2006/relationships/customXml" Target="../ink/ink335.xml"/><Relationship Id="rId174" Type="http://schemas.openxmlformats.org/officeDocument/2006/relationships/image" Target="../media/image316.png"/><Relationship Id="rId195" Type="http://schemas.openxmlformats.org/officeDocument/2006/relationships/customXml" Target="../ink/ink356.xml"/><Relationship Id="rId209" Type="http://schemas.openxmlformats.org/officeDocument/2006/relationships/customXml" Target="../ink/ink363.xml"/><Relationship Id="rId220" Type="http://schemas.openxmlformats.org/officeDocument/2006/relationships/image" Target="../media/image339.png"/><Relationship Id="rId241" Type="http://schemas.openxmlformats.org/officeDocument/2006/relationships/customXml" Target="../ink/ink379.xml"/><Relationship Id="rId15" Type="http://schemas.openxmlformats.org/officeDocument/2006/relationships/image" Target="../media/image239.png"/><Relationship Id="rId36" Type="http://schemas.openxmlformats.org/officeDocument/2006/relationships/customXml" Target="../ink/ink276.xml"/><Relationship Id="rId57" Type="http://schemas.openxmlformats.org/officeDocument/2006/relationships/customXml" Target="../ink/ink287.xml"/><Relationship Id="rId262" Type="http://schemas.openxmlformats.org/officeDocument/2006/relationships/image" Target="../media/image360.png"/><Relationship Id="rId283" Type="http://schemas.openxmlformats.org/officeDocument/2006/relationships/customXml" Target="../ink/ink400.xml"/><Relationship Id="rId318" Type="http://schemas.openxmlformats.org/officeDocument/2006/relationships/image" Target="../media/image388.png"/><Relationship Id="rId78" Type="http://schemas.openxmlformats.org/officeDocument/2006/relationships/image" Target="../media/image268.png"/><Relationship Id="rId99" Type="http://schemas.openxmlformats.org/officeDocument/2006/relationships/customXml" Target="../ink/ink308.xml"/><Relationship Id="rId101" Type="http://schemas.openxmlformats.org/officeDocument/2006/relationships/customXml" Target="../ink/ink309.xml"/><Relationship Id="rId122" Type="http://schemas.openxmlformats.org/officeDocument/2006/relationships/image" Target="../media/image290.png"/><Relationship Id="rId143" Type="http://schemas.openxmlformats.org/officeDocument/2006/relationships/customXml" Target="../ink/ink330.xml"/><Relationship Id="rId164" Type="http://schemas.openxmlformats.org/officeDocument/2006/relationships/image" Target="../media/image311.png"/><Relationship Id="rId185" Type="http://schemas.openxmlformats.org/officeDocument/2006/relationships/customXml" Target="../ink/ink351.xml"/><Relationship Id="rId9" Type="http://schemas.openxmlformats.org/officeDocument/2006/relationships/image" Target="../media/image236.png"/><Relationship Id="rId210" Type="http://schemas.openxmlformats.org/officeDocument/2006/relationships/image" Target="../media/image334.png"/><Relationship Id="rId26" Type="http://schemas.openxmlformats.org/officeDocument/2006/relationships/customXml" Target="../ink/ink271.xml"/><Relationship Id="rId231" Type="http://schemas.openxmlformats.org/officeDocument/2006/relationships/customXml" Target="../ink/ink374.xml"/><Relationship Id="rId252" Type="http://schemas.openxmlformats.org/officeDocument/2006/relationships/image" Target="../media/image355.png"/><Relationship Id="rId273" Type="http://schemas.openxmlformats.org/officeDocument/2006/relationships/customXml" Target="../ink/ink395.xml"/><Relationship Id="rId294" Type="http://schemas.openxmlformats.org/officeDocument/2006/relationships/image" Target="../media/image376.png"/><Relationship Id="rId308" Type="http://schemas.openxmlformats.org/officeDocument/2006/relationships/image" Target="../media/image383.png"/><Relationship Id="rId329" Type="http://schemas.openxmlformats.org/officeDocument/2006/relationships/customXml" Target="../ink/ink423.xml"/><Relationship Id="rId47" Type="http://schemas.openxmlformats.org/officeDocument/2006/relationships/customXml" Target="../ink/ink282.xml"/><Relationship Id="rId68" Type="http://schemas.openxmlformats.org/officeDocument/2006/relationships/image" Target="../media/image263.png"/><Relationship Id="rId89" Type="http://schemas.openxmlformats.org/officeDocument/2006/relationships/customXml" Target="../ink/ink303.xml"/><Relationship Id="rId112" Type="http://schemas.openxmlformats.org/officeDocument/2006/relationships/image" Target="../media/image285.png"/><Relationship Id="rId133" Type="http://schemas.openxmlformats.org/officeDocument/2006/relationships/customXml" Target="../ink/ink325.xml"/><Relationship Id="rId154" Type="http://schemas.openxmlformats.org/officeDocument/2006/relationships/image" Target="../media/image306.png"/><Relationship Id="rId175" Type="http://schemas.openxmlformats.org/officeDocument/2006/relationships/customXml" Target="../ink/ink346.xml"/><Relationship Id="rId196" Type="http://schemas.openxmlformats.org/officeDocument/2006/relationships/image" Target="../media/image327.png"/><Relationship Id="rId200" Type="http://schemas.openxmlformats.org/officeDocument/2006/relationships/image" Target="../media/image329.png"/><Relationship Id="rId16" Type="http://schemas.openxmlformats.org/officeDocument/2006/relationships/customXml" Target="../ink/ink266.xml"/><Relationship Id="rId221" Type="http://schemas.openxmlformats.org/officeDocument/2006/relationships/customXml" Target="../ink/ink369.xml"/><Relationship Id="rId242" Type="http://schemas.openxmlformats.org/officeDocument/2006/relationships/image" Target="../media/image350.png"/><Relationship Id="rId263" Type="http://schemas.openxmlformats.org/officeDocument/2006/relationships/customXml" Target="../ink/ink390.xml"/><Relationship Id="rId284" Type="http://schemas.openxmlformats.org/officeDocument/2006/relationships/image" Target="../media/image371.png"/><Relationship Id="rId319" Type="http://schemas.openxmlformats.org/officeDocument/2006/relationships/customXml" Target="../ink/ink418.xml"/><Relationship Id="rId37" Type="http://schemas.openxmlformats.org/officeDocument/2006/relationships/customXml" Target="../ink/ink277.xml"/><Relationship Id="rId58" Type="http://schemas.openxmlformats.org/officeDocument/2006/relationships/image" Target="../media/image258.png"/><Relationship Id="rId79" Type="http://schemas.openxmlformats.org/officeDocument/2006/relationships/customXml" Target="../ink/ink298.xml"/><Relationship Id="rId102" Type="http://schemas.openxmlformats.org/officeDocument/2006/relationships/image" Target="../media/image280.png"/><Relationship Id="rId123" Type="http://schemas.openxmlformats.org/officeDocument/2006/relationships/customXml" Target="../ink/ink320.xml"/><Relationship Id="rId144" Type="http://schemas.openxmlformats.org/officeDocument/2006/relationships/image" Target="../media/image301.png"/><Relationship Id="rId330" Type="http://schemas.openxmlformats.org/officeDocument/2006/relationships/image" Target="../media/image394.png"/><Relationship Id="rId90" Type="http://schemas.openxmlformats.org/officeDocument/2006/relationships/image" Target="../media/image274.png"/><Relationship Id="rId165" Type="http://schemas.openxmlformats.org/officeDocument/2006/relationships/customXml" Target="../ink/ink341.xml"/><Relationship Id="rId186" Type="http://schemas.openxmlformats.org/officeDocument/2006/relationships/image" Target="../media/image322.png"/><Relationship Id="rId211" Type="http://schemas.openxmlformats.org/officeDocument/2006/relationships/customXml" Target="../ink/ink364.xml"/><Relationship Id="rId232" Type="http://schemas.openxmlformats.org/officeDocument/2006/relationships/image" Target="../media/image345.png"/><Relationship Id="rId253" Type="http://schemas.openxmlformats.org/officeDocument/2006/relationships/customXml" Target="../ink/ink385.xml"/><Relationship Id="rId274" Type="http://schemas.openxmlformats.org/officeDocument/2006/relationships/image" Target="../media/image366.png"/><Relationship Id="rId295" Type="http://schemas.openxmlformats.org/officeDocument/2006/relationships/customXml" Target="../ink/ink406.xml"/><Relationship Id="rId309" Type="http://schemas.openxmlformats.org/officeDocument/2006/relationships/customXml" Target="../ink/ink413.xml"/><Relationship Id="rId27" Type="http://schemas.openxmlformats.org/officeDocument/2006/relationships/image" Target="../media/image244.png"/><Relationship Id="rId48" Type="http://schemas.openxmlformats.org/officeDocument/2006/relationships/image" Target="../media/image253.png"/><Relationship Id="rId69" Type="http://schemas.openxmlformats.org/officeDocument/2006/relationships/customXml" Target="../ink/ink293.xml"/><Relationship Id="rId113" Type="http://schemas.openxmlformats.org/officeDocument/2006/relationships/customXml" Target="../ink/ink315.xml"/><Relationship Id="rId134" Type="http://schemas.openxmlformats.org/officeDocument/2006/relationships/image" Target="../media/image296.png"/><Relationship Id="rId320" Type="http://schemas.openxmlformats.org/officeDocument/2006/relationships/image" Target="../media/image389.png"/><Relationship Id="rId80" Type="http://schemas.openxmlformats.org/officeDocument/2006/relationships/image" Target="../media/image269.png"/><Relationship Id="rId155" Type="http://schemas.openxmlformats.org/officeDocument/2006/relationships/customXml" Target="../ink/ink336.xml"/><Relationship Id="rId176" Type="http://schemas.openxmlformats.org/officeDocument/2006/relationships/image" Target="../media/image317.png"/><Relationship Id="rId197" Type="http://schemas.openxmlformats.org/officeDocument/2006/relationships/customXml" Target="../ink/ink357.xml"/><Relationship Id="rId201" Type="http://schemas.openxmlformats.org/officeDocument/2006/relationships/customXml" Target="../ink/ink359.xml"/><Relationship Id="rId222" Type="http://schemas.openxmlformats.org/officeDocument/2006/relationships/image" Target="../media/image340.png"/><Relationship Id="rId243" Type="http://schemas.openxmlformats.org/officeDocument/2006/relationships/customXml" Target="../ink/ink380.xml"/><Relationship Id="rId264" Type="http://schemas.openxmlformats.org/officeDocument/2006/relationships/image" Target="../media/image361.png"/><Relationship Id="rId285" Type="http://schemas.openxmlformats.org/officeDocument/2006/relationships/customXml" Target="../ink/ink401.xml"/><Relationship Id="rId17" Type="http://schemas.openxmlformats.org/officeDocument/2006/relationships/image" Target="../media/image240.png"/><Relationship Id="rId38" Type="http://schemas.openxmlformats.org/officeDocument/2006/relationships/image" Target="../media/image248.png"/><Relationship Id="rId59" Type="http://schemas.openxmlformats.org/officeDocument/2006/relationships/customXml" Target="../ink/ink288.xml"/><Relationship Id="rId103" Type="http://schemas.openxmlformats.org/officeDocument/2006/relationships/customXml" Target="../ink/ink310.xml"/><Relationship Id="rId124" Type="http://schemas.openxmlformats.org/officeDocument/2006/relationships/image" Target="../media/image291.png"/><Relationship Id="rId310" Type="http://schemas.openxmlformats.org/officeDocument/2006/relationships/image" Target="../media/image384.png"/><Relationship Id="rId70" Type="http://schemas.openxmlformats.org/officeDocument/2006/relationships/image" Target="../media/image264.png"/><Relationship Id="rId91" Type="http://schemas.openxmlformats.org/officeDocument/2006/relationships/customXml" Target="../ink/ink304.xml"/><Relationship Id="rId145" Type="http://schemas.openxmlformats.org/officeDocument/2006/relationships/customXml" Target="../ink/ink331.xml"/><Relationship Id="rId166" Type="http://schemas.openxmlformats.org/officeDocument/2006/relationships/image" Target="../media/image312.png"/><Relationship Id="rId187" Type="http://schemas.openxmlformats.org/officeDocument/2006/relationships/customXml" Target="../ink/ink352.xml"/><Relationship Id="rId331" Type="http://schemas.openxmlformats.org/officeDocument/2006/relationships/customXml" Target="../ink/ink42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35.png"/><Relationship Id="rId233" Type="http://schemas.openxmlformats.org/officeDocument/2006/relationships/customXml" Target="../ink/ink375.xml"/><Relationship Id="rId254" Type="http://schemas.openxmlformats.org/officeDocument/2006/relationships/image" Target="../media/image356.png"/><Relationship Id="rId28" Type="http://schemas.openxmlformats.org/officeDocument/2006/relationships/customXml" Target="../ink/ink272.xml"/><Relationship Id="rId49" Type="http://schemas.openxmlformats.org/officeDocument/2006/relationships/customXml" Target="../ink/ink283.xml"/><Relationship Id="rId114" Type="http://schemas.openxmlformats.org/officeDocument/2006/relationships/image" Target="../media/image286.png"/><Relationship Id="rId275" Type="http://schemas.openxmlformats.org/officeDocument/2006/relationships/customXml" Target="../ink/ink396.xml"/><Relationship Id="rId296" Type="http://schemas.openxmlformats.org/officeDocument/2006/relationships/image" Target="../media/image377.png"/><Relationship Id="rId300" Type="http://schemas.openxmlformats.org/officeDocument/2006/relationships/image" Target="../media/image379.png"/><Relationship Id="rId60" Type="http://schemas.openxmlformats.org/officeDocument/2006/relationships/image" Target="../media/image259.png"/><Relationship Id="rId81" Type="http://schemas.openxmlformats.org/officeDocument/2006/relationships/customXml" Target="../ink/ink299.xml"/><Relationship Id="rId135" Type="http://schemas.openxmlformats.org/officeDocument/2006/relationships/customXml" Target="../ink/ink326.xml"/><Relationship Id="rId156" Type="http://schemas.openxmlformats.org/officeDocument/2006/relationships/image" Target="../media/image307.png"/><Relationship Id="rId177" Type="http://schemas.openxmlformats.org/officeDocument/2006/relationships/customXml" Target="../ink/ink347.xml"/><Relationship Id="rId198" Type="http://schemas.openxmlformats.org/officeDocument/2006/relationships/image" Target="../media/image328.png"/><Relationship Id="rId321" Type="http://schemas.openxmlformats.org/officeDocument/2006/relationships/customXml" Target="../ink/ink419.xml"/><Relationship Id="rId202" Type="http://schemas.openxmlformats.org/officeDocument/2006/relationships/image" Target="../media/image330.png"/><Relationship Id="rId223" Type="http://schemas.openxmlformats.org/officeDocument/2006/relationships/customXml" Target="../ink/ink370.xml"/><Relationship Id="rId244" Type="http://schemas.openxmlformats.org/officeDocument/2006/relationships/image" Target="../media/image351.png"/><Relationship Id="rId18" Type="http://schemas.openxmlformats.org/officeDocument/2006/relationships/customXml" Target="../ink/ink267.xml"/><Relationship Id="rId39" Type="http://schemas.openxmlformats.org/officeDocument/2006/relationships/customXml" Target="../ink/ink278.xml"/><Relationship Id="rId265" Type="http://schemas.openxmlformats.org/officeDocument/2006/relationships/customXml" Target="../ink/ink391.xml"/><Relationship Id="rId286" Type="http://schemas.openxmlformats.org/officeDocument/2006/relationships/image" Target="../media/image372.png"/><Relationship Id="rId50" Type="http://schemas.openxmlformats.org/officeDocument/2006/relationships/image" Target="../media/image254.png"/><Relationship Id="rId104" Type="http://schemas.openxmlformats.org/officeDocument/2006/relationships/image" Target="../media/image281.png"/><Relationship Id="rId125" Type="http://schemas.openxmlformats.org/officeDocument/2006/relationships/customXml" Target="../ink/ink321.xml"/><Relationship Id="rId146" Type="http://schemas.openxmlformats.org/officeDocument/2006/relationships/image" Target="../media/image302.png"/><Relationship Id="rId167" Type="http://schemas.openxmlformats.org/officeDocument/2006/relationships/customXml" Target="../ink/ink342.xml"/><Relationship Id="rId188" Type="http://schemas.openxmlformats.org/officeDocument/2006/relationships/image" Target="../media/image323.png"/><Relationship Id="rId311" Type="http://schemas.openxmlformats.org/officeDocument/2006/relationships/customXml" Target="../ink/ink414.xml"/><Relationship Id="rId332" Type="http://schemas.openxmlformats.org/officeDocument/2006/relationships/image" Target="../media/image395.png"/><Relationship Id="rId71" Type="http://schemas.openxmlformats.org/officeDocument/2006/relationships/customXml" Target="../ink/ink294.xml"/><Relationship Id="rId92" Type="http://schemas.openxmlformats.org/officeDocument/2006/relationships/image" Target="../media/image275.png"/><Relationship Id="rId213" Type="http://schemas.openxmlformats.org/officeDocument/2006/relationships/customXml" Target="../ink/ink365.xml"/><Relationship Id="rId234" Type="http://schemas.openxmlformats.org/officeDocument/2006/relationships/image" Target="../media/image346.png"/><Relationship Id="rId2" Type="http://schemas.openxmlformats.org/officeDocument/2006/relationships/customXml" Target="../ink/ink259.xml"/><Relationship Id="rId29" Type="http://schemas.openxmlformats.org/officeDocument/2006/relationships/image" Target="../media/image245.png"/><Relationship Id="rId255" Type="http://schemas.openxmlformats.org/officeDocument/2006/relationships/customXml" Target="../ink/ink386.xml"/><Relationship Id="rId276" Type="http://schemas.openxmlformats.org/officeDocument/2006/relationships/image" Target="../media/image367.png"/><Relationship Id="rId297" Type="http://schemas.openxmlformats.org/officeDocument/2006/relationships/customXml" Target="../ink/ink407.xml"/><Relationship Id="rId40" Type="http://schemas.openxmlformats.org/officeDocument/2006/relationships/image" Target="../media/image249.png"/><Relationship Id="rId115" Type="http://schemas.openxmlformats.org/officeDocument/2006/relationships/customXml" Target="../ink/ink316.xml"/><Relationship Id="rId136" Type="http://schemas.openxmlformats.org/officeDocument/2006/relationships/image" Target="../media/image297.png"/><Relationship Id="rId157" Type="http://schemas.openxmlformats.org/officeDocument/2006/relationships/customXml" Target="../ink/ink337.xml"/><Relationship Id="rId178" Type="http://schemas.openxmlformats.org/officeDocument/2006/relationships/image" Target="../media/image318.png"/><Relationship Id="rId301" Type="http://schemas.openxmlformats.org/officeDocument/2006/relationships/customXml" Target="../ink/ink409.xml"/><Relationship Id="rId322" Type="http://schemas.openxmlformats.org/officeDocument/2006/relationships/image" Target="../media/image390.png"/><Relationship Id="rId61" Type="http://schemas.openxmlformats.org/officeDocument/2006/relationships/customXml" Target="../ink/ink289.xml"/><Relationship Id="rId82" Type="http://schemas.openxmlformats.org/officeDocument/2006/relationships/image" Target="../media/image270.png"/><Relationship Id="rId199" Type="http://schemas.openxmlformats.org/officeDocument/2006/relationships/customXml" Target="../ink/ink358.xml"/><Relationship Id="rId203" Type="http://schemas.openxmlformats.org/officeDocument/2006/relationships/customXml" Target="../ink/ink360.xml"/><Relationship Id="rId19" Type="http://schemas.openxmlformats.org/officeDocument/2006/relationships/image" Target="../media/image241.png"/><Relationship Id="rId224" Type="http://schemas.openxmlformats.org/officeDocument/2006/relationships/image" Target="../media/image341.png"/><Relationship Id="rId245" Type="http://schemas.openxmlformats.org/officeDocument/2006/relationships/customXml" Target="../ink/ink381.xml"/><Relationship Id="rId266" Type="http://schemas.openxmlformats.org/officeDocument/2006/relationships/image" Target="../media/image362.png"/><Relationship Id="rId287" Type="http://schemas.openxmlformats.org/officeDocument/2006/relationships/customXml" Target="../ink/ink402.xml"/><Relationship Id="rId30" Type="http://schemas.openxmlformats.org/officeDocument/2006/relationships/customXml" Target="../ink/ink273.xml"/><Relationship Id="rId105" Type="http://schemas.openxmlformats.org/officeDocument/2006/relationships/customXml" Target="../ink/ink311.xml"/><Relationship Id="rId126" Type="http://schemas.openxmlformats.org/officeDocument/2006/relationships/image" Target="../media/image292.png"/><Relationship Id="rId147" Type="http://schemas.openxmlformats.org/officeDocument/2006/relationships/customXml" Target="../ink/ink332.xml"/><Relationship Id="rId168" Type="http://schemas.openxmlformats.org/officeDocument/2006/relationships/image" Target="../media/image313.png"/><Relationship Id="rId312" Type="http://schemas.openxmlformats.org/officeDocument/2006/relationships/image" Target="../media/image385.png"/><Relationship Id="rId333" Type="http://schemas.openxmlformats.org/officeDocument/2006/relationships/customXml" Target="../ink/ink425.xml"/><Relationship Id="rId51" Type="http://schemas.openxmlformats.org/officeDocument/2006/relationships/customXml" Target="../ink/ink284.xml"/><Relationship Id="rId72" Type="http://schemas.openxmlformats.org/officeDocument/2006/relationships/image" Target="../media/image265.png"/><Relationship Id="rId93" Type="http://schemas.openxmlformats.org/officeDocument/2006/relationships/customXml" Target="../ink/ink305.xml"/><Relationship Id="rId189" Type="http://schemas.openxmlformats.org/officeDocument/2006/relationships/customXml" Target="../ink/ink353.xml"/><Relationship Id="rId3" Type="http://schemas.openxmlformats.org/officeDocument/2006/relationships/image" Target="../media/image233.png"/><Relationship Id="rId214" Type="http://schemas.openxmlformats.org/officeDocument/2006/relationships/image" Target="../media/image336.png"/><Relationship Id="rId235" Type="http://schemas.openxmlformats.org/officeDocument/2006/relationships/customXml" Target="../ink/ink376.xml"/><Relationship Id="rId256" Type="http://schemas.openxmlformats.org/officeDocument/2006/relationships/image" Target="../media/image357.png"/><Relationship Id="rId277" Type="http://schemas.openxmlformats.org/officeDocument/2006/relationships/customXml" Target="../ink/ink397.xml"/><Relationship Id="rId298" Type="http://schemas.openxmlformats.org/officeDocument/2006/relationships/image" Target="../media/image378.png"/><Relationship Id="rId116" Type="http://schemas.openxmlformats.org/officeDocument/2006/relationships/image" Target="../media/image287.png"/><Relationship Id="rId137" Type="http://schemas.openxmlformats.org/officeDocument/2006/relationships/customXml" Target="../ink/ink327.xml"/><Relationship Id="rId158" Type="http://schemas.openxmlformats.org/officeDocument/2006/relationships/image" Target="../media/image308.png"/><Relationship Id="rId302" Type="http://schemas.openxmlformats.org/officeDocument/2006/relationships/image" Target="../media/image380.png"/><Relationship Id="rId323" Type="http://schemas.openxmlformats.org/officeDocument/2006/relationships/customXml" Target="../ink/ink420.xml"/><Relationship Id="rId20" Type="http://schemas.openxmlformats.org/officeDocument/2006/relationships/customXml" Target="../ink/ink268.xml"/><Relationship Id="rId41" Type="http://schemas.openxmlformats.org/officeDocument/2006/relationships/customXml" Target="../ink/ink279.xml"/><Relationship Id="rId62" Type="http://schemas.openxmlformats.org/officeDocument/2006/relationships/image" Target="../media/image260.png"/><Relationship Id="rId83" Type="http://schemas.openxmlformats.org/officeDocument/2006/relationships/customXml" Target="../ink/ink300.xml"/><Relationship Id="rId179" Type="http://schemas.openxmlformats.org/officeDocument/2006/relationships/customXml" Target="../ink/ink348.xml"/><Relationship Id="rId190" Type="http://schemas.openxmlformats.org/officeDocument/2006/relationships/image" Target="../media/image324.png"/><Relationship Id="rId204" Type="http://schemas.openxmlformats.org/officeDocument/2006/relationships/image" Target="../media/image331.png"/><Relationship Id="rId225" Type="http://schemas.openxmlformats.org/officeDocument/2006/relationships/customXml" Target="../ink/ink371.xml"/><Relationship Id="rId246" Type="http://schemas.openxmlformats.org/officeDocument/2006/relationships/image" Target="../media/image352.png"/><Relationship Id="rId267" Type="http://schemas.openxmlformats.org/officeDocument/2006/relationships/customXml" Target="../ink/ink392.xml"/><Relationship Id="rId288" Type="http://schemas.openxmlformats.org/officeDocument/2006/relationships/image" Target="../media/image373.png"/><Relationship Id="rId106" Type="http://schemas.openxmlformats.org/officeDocument/2006/relationships/image" Target="../media/image282.png"/><Relationship Id="rId127" Type="http://schemas.openxmlformats.org/officeDocument/2006/relationships/customXml" Target="../ink/ink322.xml"/><Relationship Id="rId313" Type="http://schemas.openxmlformats.org/officeDocument/2006/relationships/customXml" Target="../ink/ink415.xml"/><Relationship Id="rId10" Type="http://schemas.openxmlformats.org/officeDocument/2006/relationships/customXml" Target="../ink/ink263.xml"/><Relationship Id="rId31" Type="http://schemas.openxmlformats.org/officeDocument/2006/relationships/image" Target="../media/image27.png"/><Relationship Id="rId52" Type="http://schemas.openxmlformats.org/officeDocument/2006/relationships/image" Target="../media/image255.png"/><Relationship Id="rId73" Type="http://schemas.openxmlformats.org/officeDocument/2006/relationships/customXml" Target="../ink/ink295.xml"/><Relationship Id="rId94" Type="http://schemas.openxmlformats.org/officeDocument/2006/relationships/image" Target="../media/image276.png"/><Relationship Id="rId148" Type="http://schemas.openxmlformats.org/officeDocument/2006/relationships/image" Target="../media/image303.png"/><Relationship Id="rId169" Type="http://schemas.openxmlformats.org/officeDocument/2006/relationships/customXml" Target="../ink/ink343.xml"/><Relationship Id="rId334" Type="http://schemas.openxmlformats.org/officeDocument/2006/relationships/image" Target="../media/image396.png"/><Relationship Id="rId4" Type="http://schemas.openxmlformats.org/officeDocument/2006/relationships/customXml" Target="../ink/ink260.xml"/><Relationship Id="rId180" Type="http://schemas.openxmlformats.org/officeDocument/2006/relationships/image" Target="../media/image319.png"/><Relationship Id="rId215" Type="http://schemas.openxmlformats.org/officeDocument/2006/relationships/customXml" Target="../ink/ink366.xml"/><Relationship Id="rId236" Type="http://schemas.openxmlformats.org/officeDocument/2006/relationships/image" Target="../media/image347.png"/><Relationship Id="rId257" Type="http://schemas.openxmlformats.org/officeDocument/2006/relationships/customXml" Target="../ink/ink387.xml"/><Relationship Id="rId278" Type="http://schemas.openxmlformats.org/officeDocument/2006/relationships/image" Target="../media/image368.png"/><Relationship Id="rId303" Type="http://schemas.openxmlformats.org/officeDocument/2006/relationships/customXml" Target="../ink/ink410.xml"/><Relationship Id="rId42" Type="http://schemas.openxmlformats.org/officeDocument/2006/relationships/image" Target="../media/image250.png"/><Relationship Id="rId84" Type="http://schemas.openxmlformats.org/officeDocument/2006/relationships/image" Target="../media/image271.png"/><Relationship Id="rId138" Type="http://schemas.openxmlformats.org/officeDocument/2006/relationships/image" Target="../media/image298.png"/><Relationship Id="rId191" Type="http://schemas.openxmlformats.org/officeDocument/2006/relationships/customXml" Target="../ink/ink354.xml"/><Relationship Id="rId205" Type="http://schemas.openxmlformats.org/officeDocument/2006/relationships/customXml" Target="../ink/ink361.xml"/><Relationship Id="rId247" Type="http://schemas.openxmlformats.org/officeDocument/2006/relationships/customXml" Target="../ink/ink382.xml"/><Relationship Id="rId107" Type="http://schemas.openxmlformats.org/officeDocument/2006/relationships/customXml" Target="../ink/ink312.xml"/><Relationship Id="rId289" Type="http://schemas.openxmlformats.org/officeDocument/2006/relationships/customXml" Target="../ink/ink403.xml"/><Relationship Id="rId11" Type="http://schemas.openxmlformats.org/officeDocument/2006/relationships/image" Target="../media/image237.png"/><Relationship Id="rId53" Type="http://schemas.openxmlformats.org/officeDocument/2006/relationships/customXml" Target="../ink/ink285.xml"/><Relationship Id="rId149" Type="http://schemas.openxmlformats.org/officeDocument/2006/relationships/customXml" Target="../ink/ink333.xml"/><Relationship Id="rId314" Type="http://schemas.openxmlformats.org/officeDocument/2006/relationships/image" Target="../media/image386.png"/><Relationship Id="rId95" Type="http://schemas.openxmlformats.org/officeDocument/2006/relationships/customXml" Target="../ink/ink306.xml"/><Relationship Id="rId160" Type="http://schemas.openxmlformats.org/officeDocument/2006/relationships/image" Target="../media/image309.png"/><Relationship Id="rId216" Type="http://schemas.openxmlformats.org/officeDocument/2006/relationships/image" Target="../media/image337.png"/><Relationship Id="rId258" Type="http://schemas.openxmlformats.org/officeDocument/2006/relationships/image" Target="../media/image358.png"/><Relationship Id="rId22" Type="http://schemas.openxmlformats.org/officeDocument/2006/relationships/customXml" Target="../ink/ink269.xml"/><Relationship Id="rId64" Type="http://schemas.openxmlformats.org/officeDocument/2006/relationships/image" Target="../media/image261.png"/><Relationship Id="rId118" Type="http://schemas.openxmlformats.org/officeDocument/2006/relationships/image" Target="../media/image288.png"/><Relationship Id="rId325" Type="http://schemas.openxmlformats.org/officeDocument/2006/relationships/customXml" Target="../ink/ink421.xml"/><Relationship Id="rId171" Type="http://schemas.openxmlformats.org/officeDocument/2006/relationships/customXml" Target="../ink/ink344.xml"/><Relationship Id="rId227" Type="http://schemas.openxmlformats.org/officeDocument/2006/relationships/customXml" Target="../ink/ink372.xml"/><Relationship Id="rId269" Type="http://schemas.openxmlformats.org/officeDocument/2006/relationships/customXml" Target="../ink/ink393.xml"/><Relationship Id="rId33" Type="http://schemas.openxmlformats.org/officeDocument/2006/relationships/image" Target="../media/image246.png"/><Relationship Id="rId129" Type="http://schemas.openxmlformats.org/officeDocument/2006/relationships/customXml" Target="../ink/ink323.xml"/><Relationship Id="rId280" Type="http://schemas.openxmlformats.org/officeDocument/2006/relationships/image" Target="../media/image369.png"/><Relationship Id="rId336" Type="http://schemas.openxmlformats.org/officeDocument/2006/relationships/image" Target="../media/image397.png"/><Relationship Id="rId75" Type="http://schemas.openxmlformats.org/officeDocument/2006/relationships/customXml" Target="../ink/ink296.xml"/><Relationship Id="rId140" Type="http://schemas.openxmlformats.org/officeDocument/2006/relationships/image" Target="../media/image299.png"/><Relationship Id="rId182" Type="http://schemas.openxmlformats.org/officeDocument/2006/relationships/image" Target="../media/image320.png"/><Relationship Id="rId6" Type="http://schemas.openxmlformats.org/officeDocument/2006/relationships/customXml" Target="../ink/ink261.xml"/><Relationship Id="rId238" Type="http://schemas.openxmlformats.org/officeDocument/2006/relationships/image" Target="../media/image348.png"/><Relationship Id="rId291" Type="http://schemas.openxmlformats.org/officeDocument/2006/relationships/customXml" Target="../ink/ink404.xml"/><Relationship Id="rId305" Type="http://schemas.openxmlformats.org/officeDocument/2006/relationships/customXml" Target="../ink/ink411.xml"/><Relationship Id="rId44" Type="http://schemas.openxmlformats.org/officeDocument/2006/relationships/image" Target="../media/image251.png"/><Relationship Id="rId86" Type="http://schemas.openxmlformats.org/officeDocument/2006/relationships/image" Target="../media/image272.png"/><Relationship Id="rId151" Type="http://schemas.openxmlformats.org/officeDocument/2006/relationships/customXml" Target="../ink/ink334.xml"/><Relationship Id="rId193" Type="http://schemas.openxmlformats.org/officeDocument/2006/relationships/customXml" Target="../ink/ink355.xml"/><Relationship Id="rId207" Type="http://schemas.openxmlformats.org/officeDocument/2006/relationships/customXml" Target="../ink/ink362.xml"/><Relationship Id="rId249" Type="http://schemas.openxmlformats.org/officeDocument/2006/relationships/customXml" Target="../ink/ink383.xml"/><Relationship Id="rId13" Type="http://schemas.openxmlformats.org/officeDocument/2006/relationships/image" Target="../media/image238.png"/><Relationship Id="rId109" Type="http://schemas.openxmlformats.org/officeDocument/2006/relationships/customXml" Target="../ink/ink313.xml"/><Relationship Id="rId260" Type="http://schemas.openxmlformats.org/officeDocument/2006/relationships/image" Target="../media/image359.png"/><Relationship Id="rId316" Type="http://schemas.openxmlformats.org/officeDocument/2006/relationships/image" Target="../media/image387.png"/><Relationship Id="rId55" Type="http://schemas.openxmlformats.org/officeDocument/2006/relationships/customXml" Target="../ink/ink286.xml"/><Relationship Id="rId97" Type="http://schemas.openxmlformats.org/officeDocument/2006/relationships/customXml" Target="../ink/ink307.xml"/><Relationship Id="rId120" Type="http://schemas.openxmlformats.org/officeDocument/2006/relationships/image" Target="../media/image289.png"/><Relationship Id="rId162" Type="http://schemas.openxmlformats.org/officeDocument/2006/relationships/image" Target="../media/image310.png"/><Relationship Id="rId218" Type="http://schemas.openxmlformats.org/officeDocument/2006/relationships/image" Target="../media/image338.png"/><Relationship Id="rId271" Type="http://schemas.openxmlformats.org/officeDocument/2006/relationships/customXml" Target="../ink/ink394.xml"/><Relationship Id="rId24" Type="http://schemas.openxmlformats.org/officeDocument/2006/relationships/customXml" Target="../ink/ink270.xml"/><Relationship Id="rId66" Type="http://schemas.openxmlformats.org/officeDocument/2006/relationships/image" Target="../media/image262.png"/><Relationship Id="rId131" Type="http://schemas.openxmlformats.org/officeDocument/2006/relationships/customXml" Target="../ink/ink324.xml"/><Relationship Id="rId327" Type="http://schemas.openxmlformats.org/officeDocument/2006/relationships/customXml" Target="../ink/ink42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5.xml"/><Relationship Id="rId21" Type="http://schemas.openxmlformats.org/officeDocument/2006/relationships/customXml" Target="../ink/ink437.xml"/><Relationship Id="rId42" Type="http://schemas.openxmlformats.org/officeDocument/2006/relationships/image" Target="../media/image418.png"/><Relationship Id="rId63" Type="http://schemas.openxmlformats.org/officeDocument/2006/relationships/customXml" Target="../ink/ink458.xml"/><Relationship Id="rId84" Type="http://schemas.openxmlformats.org/officeDocument/2006/relationships/image" Target="../media/image438.png"/><Relationship Id="rId138" Type="http://schemas.openxmlformats.org/officeDocument/2006/relationships/image" Target="../media/image465.png"/><Relationship Id="rId107" Type="http://schemas.openxmlformats.org/officeDocument/2006/relationships/customXml" Target="../ink/ink480.xml"/><Relationship Id="rId11" Type="http://schemas.openxmlformats.org/officeDocument/2006/relationships/customXml" Target="../ink/ink432.xml"/><Relationship Id="rId32" Type="http://schemas.openxmlformats.org/officeDocument/2006/relationships/image" Target="../media/image413.png"/><Relationship Id="rId53" Type="http://schemas.openxmlformats.org/officeDocument/2006/relationships/customXml" Target="../ink/ink453.xml"/><Relationship Id="rId74" Type="http://schemas.openxmlformats.org/officeDocument/2006/relationships/image" Target="../media/image434.png"/><Relationship Id="rId128" Type="http://schemas.openxmlformats.org/officeDocument/2006/relationships/image" Target="../media/image460.png"/><Relationship Id="rId149" Type="http://schemas.openxmlformats.org/officeDocument/2006/relationships/customXml" Target="../ink/ink501.xml"/><Relationship Id="rId5" Type="http://schemas.openxmlformats.org/officeDocument/2006/relationships/customXml" Target="../ink/ink429.xml"/><Relationship Id="rId95" Type="http://schemas.openxmlformats.org/officeDocument/2006/relationships/customXml" Target="../ink/ink474.xml"/><Relationship Id="rId22" Type="http://schemas.openxmlformats.org/officeDocument/2006/relationships/image" Target="../media/image408.png"/><Relationship Id="rId27" Type="http://schemas.openxmlformats.org/officeDocument/2006/relationships/customXml" Target="../ink/ink440.xml"/><Relationship Id="rId43" Type="http://schemas.openxmlformats.org/officeDocument/2006/relationships/customXml" Target="../ink/ink448.xml"/><Relationship Id="rId48" Type="http://schemas.openxmlformats.org/officeDocument/2006/relationships/image" Target="../media/image421.png"/><Relationship Id="rId64" Type="http://schemas.openxmlformats.org/officeDocument/2006/relationships/image" Target="../media/image429.png"/><Relationship Id="rId69" Type="http://schemas.openxmlformats.org/officeDocument/2006/relationships/customXml" Target="../ink/ink461.xml"/><Relationship Id="rId113" Type="http://schemas.openxmlformats.org/officeDocument/2006/relationships/customXml" Target="../ink/ink483.xml"/><Relationship Id="rId118" Type="http://schemas.openxmlformats.org/officeDocument/2006/relationships/image" Target="../media/image455.png"/><Relationship Id="rId134" Type="http://schemas.openxmlformats.org/officeDocument/2006/relationships/image" Target="../media/image463.png"/><Relationship Id="rId139" Type="http://schemas.openxmlformats.org/officeDocument/2006/relationships/customXml" Target="../ink/ink496.xml"/><Relationship Id="rId80" Type="http://schemas.openxmlformats.org/officeDocument/2006/relationships/image" Target="../media/image437.png"/><Relationship Id="rId85" Type="http://schemas.openxmlformats.org/officeDocument/2006/relationships/customXml" Target="../ink/ink469.xml"/><Relationship Id="rId150" Type="http://schemas.openxmlformats.org/officeDocument/2006/relationships/image" Target="../media/image471.png"/><Relationship Id="rId155" Type="http://schemas.openxmlformats.org/officeDocument/2006/relationships/image" Target="../media/image473.png"/><Relationship Id="rId12" Type="http://schemas.openxmlformats.org/officeDocument/2006/relationships/image" Target="../media/image403.png"/><Relationship Id="rId17" Type="http://schemas.openxmlformats.org/officeDocument/2006/relationships/customXml" Target="../ink/ink435.xml"/><Relationship Id="rId33" Type="http://schemas.openxmlformats.org/officeDocument/2006/relationships/customXml" Target="../ink/ink443.xml"/><Relationship Id="rId38" Type="http://schemas.openxmlformats.org/officeDocument/2006/relationships/image" Target="../media/image416.png"/><Relationship Id="rId59" Type="http://schemas.openxmlformats.org/officeDocument/2006/relationships/customXml" Target="../ink/ink456.xml"/><Relationship Id="rId103" Type="http://schemas.openxmlformats.org/officeDocument/2006/relationships/customXml" Target="../ink/ink478.xml"/><Relationship Id="rId108" Type="http://schemas.openxmlformats.org/officeDocument/2006/relationships/image" Target="../media/image450.png"/><Relationship Id="rId124" Type="http://schemas.openxmlformats.org/officeDocument/2006/relationships/image" Target="../media/image458.png"/><Relationship Id="rId129" Type="http://schemas.openxmlformats.org/officeDocument/2006/relationships/customXml" Target="../ink/ink491.xml"/><Relationship Id="rId54" Type="http://schemas.openxmlformats.org/officeDocument/2006/relationships/image" Target="../media/image424.png"/><Relationship Id="rId70" Type="http://schemas.openxmlformats.org/officeDocument/2006/relationships/image" Target="../media/image432.png"/><Relationship Id="rId75" Type="http://schemas.openxmlformats.org/officeDocument/2006/relationships/customXml" Target="../ink/ink464.xml"/><Relationship Id="rId91" Type="http://schemas.openxmlformats.org/officeDocument/2006/relationships/customXml" Target="../ink/ink472.xml"/><Relationship Id="rId96" Type="http://schemas.openxmlformats.org/officeDocument/2006/relationships/image" Target="../media/image444.png"/><Relationship Id="rId140" Type="http://schemas.openxmlformats.org/officeDocument/2006/relationships/image" Target="../media/image466.png"/><Relationship Id="rId145" Type="http://schemas.openxmlformats.org/officeDocument/2006/relationships/customXml" Target="../ink/ink49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23" Type="http://schemas.openxmlformats.org/officeDocument/2006/relationships/customXml" Target="../ink/ink438.xml"/><Relationship Id="rId28" Type="http://schemas.openxmlformats.org/officeDocument/2006/relationships/image" Target="../media/image411.png"/><Relationship Id="rId49" Type="http://schemas.openxmlformats.org/officeDocument/2006/relationships/customXml" Target="../ink/ink451.xml"/><Relationship Id="rId114" Type="http://schemas.openxmlformats.org/officeDocument/2006/relationships/image" Target="../media/image453.png"/><Relationship Id="rId119" Type="http://schemas.openxmlformats.org/officeDocument/2006/relationships/customXml" Target="../ink/ink486.xml"/><Relationship Id="rId44" Type="http://schemas.openxmlformats.org/officeDocument/2006/relationships/image" Target="../media/image419.png"/><Relationship Id="rId60" Type="http://schemas.openxmlformats.org/officeDocument/2006/relationships/image" Target="../media/image427.png"/><Relationship Id="rId65" Type="http://schemas.openxmlformats.org/officeDocument/2006/relationships/customXml" Target="../ink/ink459.xml"/><Relationship Id="rId81" Type="http://schemas.openxmlformats.org/officeDocument/2006/relationships/customXml" Target="../ink/ink467.xml"/><Relationship Id="rId86" Type="http://schemas.openxmlformats.org/officeDocument/2006/relationships/image" Target="../media/image439.png"/><Relationship Id="rId130" Type="http://schemas.openxmlformats.org/officeDocument/2006/relationships/image" Target="../media/image461.png"/><Relationship Id="rId135" Type="http://schemas.openxmlformats.org/officeDocument/2006/relationships/customXml" Target="../ink/ink494.xml"/><Relationship Id="rId151" Type="http://schemas.openxmlformats.org/officeDocument/2006/relationships/customXml" Target="../ink/ink502.xml"/><Relationship Id="rId13" Type="http://schemas.openxmlformats.org/officeDocument/2006/relationships/customXml" Target="../ink/ink433.xml"/><Relationship Id="rId18" Type="http://schemas.openxmlformats.org/officeDocument/2006/relationships/image" Target="../media/image406.png"/><Relationship Id="rId39" Type="http://schemas.openxmlformats.org/officeDocument/2006/relationships/customXml" Target="../ink/ink446.xml"/><Relationship Id="rId109" Type="http://schemas.openxmlformats.org/officeDocument/2006/relationships/customXml" Target="../ink/ink481.xml"/><Relationship Id="rId34" Type="http://schemas.openxmlformats.org/officeDocument/2006/relationships/image" Target="../media/image414.png"/><Relationship Id="rId50" Type="http://schemas.openxmlformats.org/officeDocument/2006/relationships/image" Target="../media/image422.png"/><Relationship Id="rId55" Type="http://schemas.openxmlformats.org/officeDocument/2006/relationships/customXml" Target="../ink/ink454.xml"/><Relationship Id="rId76" Type="http://schemas.openxmlformats.org/officeDocument/2006/relationships/image" Target="../media/image435.png"/><Relationship Id="rId97" Type="http://schemas.openxmlformats.org/officeDocument/2006/relationships/customXml" Target="../ink/ink475.xml"/><Relationship Id="rId104" Type="http://schemas.openxmlformats.org/officeDocument/2006/relationships/image" Target="../media/image448.png"/><Relationship Id="rId120" Type="http://schemas.openxmlformats.org/officeDocument/2006/relationships/image" Target="../media/image456.png"/><Relationship Id="rId125" Type="http://schemas.openxmlformats.org/officeDocument/2006/relationships/customXml" Target="../ink/ink489.xml"/><Relationship Id="rId141" Type="http://schemas.openxmlformats.org/officeDocument/2006/relationships/customXml" Target="../ink/ink497.xml"/><Relationship Id="rId146" Type="http://schemas.openxmlformats.org/officeDocument/2006/relationships/image" Target="../media/image469.png"/><Relationship Id="rId7" Type="http://schemas.openxmlformats.org/officeDocument/2006/relationships/customXml" Target="../ink/ink430.xml"/><Relationship Id="rId71" Type="http://schemas.openxmlformats.org/officeDocument/2006/relationships/customXml" Target="../ink/ink462.xml"/><Relationship Id="rId92" Type="http://schemas.openxmlformats.org/officeDocument/2006/relationships/image" Target="../media/image442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441.xml"/><Relationship Id="rId24" Type="http://schemas.openxmlformats.org/officeDocument/2006/relationships/image" Target="../media/image409.png"/><Relationship Id="rId40" Type="http://schemas.openxmlformats.org/officeDocument/2006/relationships/image" Target="../media/image417.png"/><Relationship Id="rId45" Type="http://schemas.openxmlformats.org/officeDocument/2006/relationships/customXml" Target="../ink/ink449.xml"/><Relationship Id="rId66" Type="http://schemas.openxmlformats.org/officeDocument/2006/relationships/image" Target="../media/image430.png"/><Relationship Id="rId87" Type="http://schemas.openxmlformats.org/officeDocument/2006/relationships/customXml" Target="../ink/ink470.xml"/><Relationship Id="rId110" Type="http://schemas.openxmlformats.org/officeDocument/2006/relationships/image" Target="../media/image451.png"/><Relationship Id="rId115" Type="http://schemas.openxmlformats.org/officeDocument/2006/relationships/customXml" Target="../ink/ink484.xml"/><Relationship Id="rId131" Type="http://schemas.openxmlformats.org/officeDocument/2006/relationships/customXml" Target="../ink/ink492.xml"/><Relationship Id="rId136" Type="http://schemas.openxmlformats.org/officeDocument/2006/relationships/image" Target="../media/image464.png"/><Relationship Id="rId61" Type="http://schemas.openxmlformats.org/officeDocument/2006/relationships/customXml" Target="../ink/ink457.xml"/><Relationship Id="rId82" Type="http://schemas.openxmlformats.org/officeDocument/2006/relationships/image" Target="../media/image3.png"/><Relationship Id="rId152" Type="http://schemas.openxmlformats.org/officeDocument/2006/relationships/customXml" Target="../ink/ink503.xml"/><Relationship Id="rId19" Type="http://schemas.openxmlformats.org/officeDocument/2006/relationships/customXml" Target="../ink/ink436.xml"/><Relationship Id="rId14" Type="http://schemas.openxmlformats.org/officeDocument/2006/relationships/image" Target="../media/image404.png"/><Relationship Id="rId30" Type="http://schemas.openxmlformats.org/officeDocument/2006/relationships/image" Target="../media/image412.png"/><Relationship Id="rId35" Type="http://schemas.openxmlformats.org/officeDocument/2006/relationships/customXml" Target="../ink/ink444.xml"/><Relationship Id="rId56" Type="http://schemas.openxmlformats.org/officeDocument/2006/relationships/image" Target="../media/image425.png"/><Relationship Id="rId77" Type="http://schemas.openxmlformats.org/officeDocument/2006/relationships/customXml" Target="../ink/ink465.xml"/><Relationship Id="rId100" Type="http://schemas.openxmlformats.org/officeDocument/2006/relationships/image" Target="../media/image446.png"/><Relationship Id="rId105" Type="http://schemas.openxmlformats.org/officeDocument/2006/relationships/customXml" Target="../ink/ink479.xml"/><Relationship Id="rId126" Type="http://schemas.openxmlformats.org/officeDocument/2006/relationships/image" Target="../media/image459.png"/><Relationship Id="rId147" Type="http://schemas.openxmlformats.org/officeDocument/2006/relationships/customXml" Target="../ink/ink500.xml"/><Relationship Id="rId8" Type="http://schemas.openxmlformats.org/officeDocument/2006/relationships/image" Target="../media/image401.png"/><Relationship Id="rId51" Type="http://schemas.openxmlformats.org/officeDocument/2006/relationships/customXml" Target="../ink/ink452.xml"/><Relationship Id="rId72" Type="http://schemas.openxmlformats.org/officeDocument/2006/relationships/image" Target="../media/image433.png"/><Relationship Id="rId93" Type="http://schemas.openxmlformats.org/officeDocument/2006/relationships/customXml" Target="../ink/ink473.xml"/><Relationship Id="rId98" Type="http://schemas.openxmlformats.org/officeDocument/2006/relationships/image" Target="../media/image445.png"/><Relationship Id="rId121" Type="http://schemas.openxmlformats.org/officeDocument/2006/relationships/customXml" Target="../ink/ink487.xml"/><Relationship Id="rId142" Type="http://schemas.openxmlformats.org/officeDocument/2006/relationships/image" Target="../media/image467.png"/><Relationship Id="rId3" Type="http://schemas.openxmlformats.org/officeDocument/2006/relationships/customXml" Target="../ink/ink428.xml"/><Relationship Id="rId25" Type="http://schemas.openxmlformats.org/officeDocument/2006/relationships/customXml" Target="../ink/ink439.xml"/><Relationship Id="rId46" Type="http://schemas.openxmlformats.org/officeDocument/2006/relationships/image" Target="../media/image420.png"/><Relationship Id="rId67" Type="http://schemas.openxmlformats.org/officeDocument/2006/relationships/customXml" Target="../ink/ink460.xml"/><Relationship Id="rId116" Type="http://schemas.openxmlformats.org/officeDocument/2006/relationships/image" Target="../media/image454.png"/><Relationship Id="rId137" Type="http://schemas.openxmlformats.org/officeDocument/2006/relationships/customXml" Target="../ink/ink495.xml"/><Relationship Id="rId20" Type="http://schemas.openxmlformats.org/officeDocument/2006/relationships/image" Target="../media/image407.png"/><Relationship Id="rId41" Type="http://schemas.openxmlformats.org/officeDocument/2006/relationships/customXml" Target="../ink/ink447.xml"/><Relationship Id="rId62" Type="http://schemas.openxmlformats.org/officeDocument/2006/relationships/image" Target="../media/image428.png"/><Relationship Id="rId83" Type="http://schemas.openxmlformats.org/officeDocument/2006/relationships/customXml" Target="../ink/ink468.xml"/><Relationship Id="rId88" Type="http://schemas.openxmlformats.org/officeDocument/2006/relationships/image" Target="../media/image440.png"/><Relationship Id="rId111" Type="http://schemas.openxmlformats.org/officeDocument/2006/relationships/customXml" Target="../ink/ink482.xml"/><Relationship Id="rId132" Type="http://schemas.openxmlformats.org/officeDocument/2006/relationships/image" Target="../media/image462.png"/><Relationship Id="rId153" Type="http://schemas.openxmlformats.org/officeDocument/2006/relationships/image" Target="../media/image472.png"/><Relationship Id="rId15" Type="http://schemas.openxmlformats.org/officeDocument/2006/relationships/customXml" Target="../ink/ink434.xml"/><Relationship Id="rId36" Type="http://schemas.openxmlformats.org/officeDocument/2006/relationships/image" Target="../media/image415.png"/><Relationship Id="rId57" Type="http://schemas.openxmlformats.org/officeDocument/2006/relationships/customXml" Target="../ink/ink455.xml"/><Relationship Id="rId106" Type="http://schemas.openxmlformats.org/officeDocument/2006/relationships/image" Target="../media/image449.png"/><Relationship Id="rId127" Type="http://schemas.openxmlformats.org/officeDocument/2006/relationships/customXml" Target="../ink/ink490.xml"/><Relationship Id="rId10" Type="http://schemas.openxmlformats.org/officeDocument/2006/relationships/image" Target="../media/image402.png"/><Relationship Id="rId31" Type="http://schemas.openxmlformats.org/officeDocument/2006/relationships/customXml" Target="../ink/ink442.xml"/><Relationship Id="rId52" Type="http://schemas.openxmlformats.org/officeDocument/2006/relationships/image" Target="../media/image423.png"/><Relationship Id="rId73" Type="http://schemas.openxmlformats.org/officeDocument/2006/relationships/customXml" Target="../ink/ink463.xml"/><Relationship Id="rId78" Type="http://schemas.openxmlformats.org/officeDocument/2006/relationships/image" Target="../media/image436.png"/><Relationship Id="rId94" Type="http://schemas.openxmlformats.org/officeDocument/2006/relationships/image" Target="../media/image443.png"/><Relationship Id="rId99" Type="http://schemas.openxmlformats.org/officeDocument/2006/relationships/customXml" Target="../ink/ink476.xml"/><Relationship Id="rId101" Type="http://schemas.openxmlformats.org/officeDocument/2006/relationships/customXml" Target="../ink/ink477.xml"/><Relationship Id="rId122" Type="http://schemas.openxmlformats.org/officeDocument/2006/relationships/image" Target="../media/image457.png"/><Relationship Id="rId143" Type="http://schemas.openxmlformats.org/officeDocument/2006/relationships/customXml" Target="../ink/ink498.xml"/><Relationship Id="rId148" Type="http://schemas.openxmlformats.org/officeDocument/2006/relationships/image" Target="../media/image470.png"/><Relationship Id="rId4" Type="http://schemas.openxmlformats.org/officeDocument/2006/relationships/image" Target="../media/image399.png"/><Relationship Id="rId9" Type="http://schemas.openxmlformats.org/officeDocument/2006/relationships/customXml" Target="../ink/ink431.xml"/><Relationship Id="rId26" Type="http://schemas.openxmlformats.org/officeDocument/2006/relationships/image" Target="../media/image410.png"/><Relationship Id="rId47" Type="http://schemas.openxmlformats.org/officeDocument/2006/relationships/customXml" Target="../ink/ink450.xml"/><Relationship Id="rId68" Type="http://schemas.openxmlformats.org/officeDocument/2006/relationships/image" Target="../media/image431.png"/><Relationship Id="rId89" Type="http://schemas.openxmlformats.org/officeDocument/2006/relationships/customXml" Target="../ink/ink471.xml"/><Relationship Id="rId112" Type="http://schemas.openxmlformats.org/officeDocument/2006/relationships/image" Target="../media/image452.png"/><Relationship Id="rId133" Type="http://schemas.openxmlformats.org/officeDocument/2006/relationships/customXml" Target="../ink/ink493.xml"/><Relationship Id="rId154" Type="http://schemas.openxmlformats.org/officeDocument/2006/relationships/customXml" Target="../ink/ink504.xml"/><Relationship Id="rId16" Type="http://schemas.openxmlformats.org/officeDocument/2006/relationships/image" Target="../media/image405.png"/><Relationship Id="rId37" Type="http://schemas.openxmlformats.org/officeDocument/2006/relationships/customXml" Target="../ink/ink445.xml"/><Relationship Id="rId58" Type="http://schemas.openxmlformats.org/officeDocument/2006/relationships/image" Target="../media/image426.png"/><Relationship Id="rId79" Type="http://schemas.openxmlformats.org/officeDocument/2006/relationships/customXml" Target="../ink/ink466.xml"/><Relationship Id="rId102" Type="http://schemas.openxmlformats.org/officeDocument/2006/relationships/image" Target="../media/image447.png"/><Relationship Id="rId123" Type="http://schemas.openxmlformats.org/officeDocument/2006/relationships/customXml" Target="../ink/ink488.xml"/><Relationship Id="rId144" Type="http://schemas.openxmlformats.org/officeDocument/2006/relationships/image" Target="../media/image468.png"/><Relationship Id="rId90" Type="http://schemas.openxmlformats.org/officeDocument/2006/relationships/image" Target="../media/image44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1.png"/><Relationship Id="rId21" Type="http://schemas.openxmlformats.org/officeDocument/2006/relationships/image" Target="../media/image483.png"/><Relationship Id="rId42" Type="http://schemas.openxmlformats.org/officeDocument/2006/relationships/customXml" Target="../ink/ink525.xml"/><Relationship Id="rId63" Type="http://schemas.openxmlformats.org/officeDocument/2006/relationships/image" Target="../media/image504.png"/><Relationship Id="rId84" Type="http://schemas.openxmlformats.org/officeDocument/2006/relationships/customXml" Target="../ink/ink546.xml"/><Relationship Id="rId138" Type="http://schemas.openxmlformats.org/officeDocument/2006/relationships/customXml" Target="../ink/ink573.xml"/><Relationship Id="rId159" Type="http://schemas.openxmlformats.org/officeDocument/2006/relationships/customXml" Target="../ink/ink584.xml"/><Relationship Id="rId170" Type="http://schemas.openxmlformats.org/officeDocument/2006/relationships/image" Target="../media/image557.png"/><Relationship Id="rId107" Type="http://schemas.openxmlformats.org/officeDocument/2006/relationships/image" Target="../media/image526.png"/><Relationship Id="rId11" Type="http://schemas.openxmlformats.org/officeDocument/2006/relationships/image" Target="../media/image478.png"/><Relationship Id="rId32" Type="http://schemas.openxmlformats.org/officeDocument/2006/relationships/customXml" Target="../ink/ink520.xml"/><Relationship Id="rId53" Type="http://schemas.openxmlformats.org/officeDocument/2006/relationships/image" Target="../media/image499.png"/><Relationship Id="rId74" Type="http://schemas.openxmlformats.org/officeDocument/2006/relationships/customXml" Target="../ink/ink541.xml"/><Relationship Id="rId128" Type="http://schemas.openxmlformats.org/officeDocument/2006/relationships/customXml" Target="../ink/ink568.xml"/><Relationship Id="rId149" Type="http://schemas.openxmlformats.org/officeDocument/2006/relationships/customXml" Target="../ink/ink579.xml"/><Relationship Id="rId5" Type="http://schemas.openxmlformats.org/officeDocument/2006/relationships/image" Target="../media/image475.png"/><Relationship Id="rId95" Type="http://schemas.openxmlformats.org/officeDocument/2006/relationships/image" Target="../media/image520.png"/><Relationship Id="rId160" Type="http://schemas.openxmlformats.org/officeDocument/2006/relationships/image" Target="../media/image552.png"/><Relationship Id="rId181" Type="http://schemas.openxmlformats.org/officeDocument/2006/relationships/customXml" Target="../ink/ink595.xml"/><Relationship Id="rId22" Type="http://schemas.openxmlformats.org/officeDocument/2006/relationships/customXml" Target="../ink/ink515.xml"/><Relationship Id="rId43" Type="http://schemas.openxmlformats.org/officeDocument/2006/relationships/image" Target="../media/image494.png"/><Relationship Id="rId64" Type="http://schemas.openxmlformats.org/officeDocument/2006/relationships/customXml" Target="../ink/ink536.xml"/><Relationship Id="rId118" Type="http://schemas.openxmlformats.org/officeDocument/2006/relationships/customXml" Target="../ink/ink563.xml"/><Relationship Id="rId139" Type="http://schemas.openxmlformats.org/officeDocument/2006/relationships/image" Target="../media/image542.png"/><Relationship Id="rId85" Type="http://schemas.openxmlformats.org/officeDocument/2006/relationships/image" Target="../media/image515.png"/><Relationship Id="rId150" Type="http://schemas.openxmlformats.org/officeDocument/2006/relationships/image" Target="../media/image547.png"/><Relationship Id="rId171" Type="http://schemas.openxmlformats.org/officeDocument/2006/relationships/customXml" Target="../ink/ink590.xml"/><Relationship Id="rId12" Type="http://schemas.openxmlformats.org/officeDocument/2006/relationships/customXml" Target="../ink/ink510.xml"/><Relationship Id="rId33" Type="http://schemas.openxmlformats.org/officeDocument/2006/relationships/image" Target="../media/image489.png"/><Relationship Id="rId108" Type="http://schemas.openxmlformats.org/officeDocument/2006/relationships/customXml" Target="../ink/ink558.xml"/><Relationship Id="rId129" Type="http://schemas.openxmlformats.org/officeDocument/2006/relationships/image" Target="../media/image537.png"/><Relationship Id="rId54" Type="http://schemas.openxmlformats.org/officeDocument/2006/relationships/customXml" Target="../ink/ink531.xml"/><Relationship Id="rId75" Type="http://schemas.openxmlformats.org/officeDocument/2006/relationships/image" Target="../media/image510.png"/><Relationship Id="rId96" Type="http://schemas.openxmlformats.org/officeDocument/2006/relationships/customXml" Target="../ink/ink552.xml"/><Relationship Id="rId140" Type="http://schemas.openxmlformats.org/officeDocument/2006/relationships/customXml" Target="../ink/ink574.xml"/><Relationship Id="rId161" Type="http://schemas.openxmlformats.org/officeDocument/2006/relationships/customXml" Target="../ink/ink585.xml"/><Relationship Id="rId182" Type="http://schemas.openxmlformats.org/officeDocument/2006/relationships/image" Target="../media/image563.png"/><Relationship Id="rId6" Type="http://schemas.openxmlformats.org/officeDocument/2006/relationships/customXml" Target="../ink/ink507.xml"/><Relationship Id="rId23" Type="http://schemas.openxmlformats.org/officeDocument/2006/relationships/image" Target="../media/image484.png"/><Relationship Id="rId119" Type="http://schemas.openxmlformats.org/officeDocument/2006/relationships/image" Target="../media/image532.png"/><Relationship Id="rId44" Type="http://schemas.openxmlformats.org/officeDocument/2006/relationships/customXml" Target="../ink/ink526.xml"/><Relationship Id="rId65" Type="http://schemas.openxmlformats.org/officeDocument/2006/relationships/image" Target="../media/image505.png"/><Relationship Id="rId86" Type="http://schemas.openxmlformats.org/officeDocument/2006/relationships/customXml" Target="../ink/ink547.xml"/><Relationship Id="rId130" Type="http://schemas.openxmlformats.org/officeDocument/2006/relationships/customXml" Target="../ink/ink569.xml"/><Relationship Id="rId151" Type="http://schemas.openxmlformats.org/officeDocument/2006/relationships/customXml" Target="../ink/ink580.xml"/><Relationship Id="rId172" Type="http://schemas.openxmlformats.org/officeDocument/2006/relationships/image" Target="../media/image558.png"/><Relationship Id="rId13" Type="http://schemas.openxmlformats.org/officeDocument/2006/relationships/image" Target="../media/image479.png"/><Relationship Id="rId18" Type="http://schemas.openxmlformats.org/officeDocument/2006/relationships/customXml" Target="../ink/ink513.xml"/><Relationship Id="rId39" Type="http://schemas.openxmlformats.org/officeDocument/2006/relationships/image" Target="../media/image492.png"/><Relationship Id="rId109" Type="http://schemas.openxmlformats.org/officeDocument/2006/relationships/image" Target="../media/image527.png"/><Relationship Id="rId34" Type="http://schemas.openxmlformats.org/officeDocument/2006/relationships/customXml" Target="../ink/ink521.xml"/><Relationship Id="rId50" Type="http://schemas.openxmlformats.org/officeDocument/2006/relationships/customXml" Target="../ink/ink529.xml"/><Relationship Id="rId55" Type="http://schemas.openxmlformats.org/officeDocument/2006/relationships/image" Target="../media/image500.png"/><Relationship Id="rId76" Type="http://schemas.openxmlformats.org/officeDocument/2006/relationships/customXml" Target="../ink/ink542.xml"/><Relationship Id="rId97" Type="http://schemas.openxmlformats.org/officeDocument/2006/relationships/image" Target="../media/image521.png"/><Relationship Id="rId104" Type="http://schemas.openxmlformats.org/officeDocument/2006/relationships/customXml" Target="../ink/ink556.xml"/><Relationship Id="rId120" Type="http://schemas.openxmlformats.org/officeDocument/2006/relationships/customXml" Target="../ink/ink564.xml"/><Relationship Id="rId125" Type="http://schemas.openxmlformats.org/officeDocument/2006/relationships/image" Target="../media/image535.png"/><Relationship Id="rId141" Type="http://schemas.openxmlformats.org/officeDocument/2006/relationships/customXml" Target="../ink/ink575.xml"/><Relationship Id="rId146" Type="http://schemas.openxmlformats.org/officeDocument/2006/relationships/image" Target="../media/image545.png"/><Relationship Id="rId167" Type="http://schemas.openxmlformats.org/officeDocument/2006/relationships/customXml" Target="../ink/ink588.xml"/><Relationship Id="rId188" Type="http://schemas.openxmlformats.org/officeDocument/2006/relationships/image" Target="../media/image565.png"/><Relationship Id="rId7" Type="http://schemas.openxmlformats.org/officeDocument/2006/relationships/image" Target="../media/image476.png"/><Relationship Id="rId71" Type="http://schemas.openxmlformats.org/officeDocument/2006/relationships/image" Target="../media/image508.png"/><Relationship Id="rId92" Type="http://schemas.openxmlformats.org/officeDocument/2006/relationships/customXml" Target="../ink/ink550.xml"/><Relationship Id="rId162" Type="http://schemas.openxmlformats.org/officeDocument/2006/relationships/image" Target="../media/image553.png"/><Relationship Id="rId183" Type="http://schemas.openxmlformats.org/officeDocument/2006/relationships/customXml" Target="../ink/ink596.xml"/><Relationship Id="rId2" Type="http://schemas.openxmlformats.org/officeDocument/2006/relationships/customXml" Target="../ink/ink505.xml"/><Relationship Id="rId29" Type="http://schemas.openxmlformats.org/officeDocument/2006/relationships/image" Target="../media/image487.png"/><Relationship Id="rId24" Type="http://schemas.openxmlformats.org/officeDocument/2006/relationships/customXml" Target="../ink/ink516.xml"/><Relationship Id="rId40" Type="http://schemas.openxmlformats.org/officeDocument/2006/relationships/customXml" Target="../ink/ink524.xml"/><Relationship Id="rId45" Type="http://schemas.openxmlformats.org/officeDocument/2006/relationships/image" Target="../media/image495.png"/><Relationship Id="rId66" Type="http://schemas.openxmlformats.org/officeDocument/2006/relationships/customXml" Target="../ink/ink537.xml"/><Relationship Id="rId87" Type="http://schemas.openxmlformats.org/officeDocument/2006/relationships/image" Target="../media/image516.png"/><Relationship Id="rId110" Type="http://schemas.openxmlformats.org/officeDocument/2006/relationships/customXml" Target="../ink/ink559.xml"/><Relationship Id="rId115" Type="http://schemas.openxmlformats.org/officeDocument/2006/relationships/image" Target="../media/image530.png"/><Relationship Id="rId131" Type="http://schemas.openxmlformats.org/officeDocument/2006/relationships/image" Target="../media/image538.png"/><Relationship Id="rId136" Type="http://schemas.openxmlformats.org/officeDocument/2006/relationships/customXml" Target="../ink/ink572.xml"/><Relationship Id="rId157" Type="http://schemas.openxmlformats.org/officeDocument/2006/relationships/customXml" Target="../ink/ink583.xml"/><Relationship Id="rId178" Type="http://schemas.openxmlformats.org/officeDocument/2006/relationships/image" Target="../media/image561.png"/><Relationship Id="rId61" Type="http://schemas.openxmlformats.org/officeDocument/2006/relationships/image" Target="../media/image503.png"/><Relationship Id="rId82" Type="http://schemas.openxmlformats.org/officeDocument/2006/relationships/customXml" Target="../ink/ink545.xml"/><Relationship Id="rId152" Type="http://schemas.openxmlformats.org/officeDocument/2006/relationships/image" Target="../media/image548.png"/><Relationship Id="rId173" Type="http://schemas.openxmlformats.org/officeDocument/2006/relationships/customXml" Target="../ink/ink591.xml"/><Relationship Id="rId19" Type="http://schemas.openxmlformats.org/officeDocument/2006/relationships/image" Target="../media/image482.png"/><Relationship Id="rId14" Type="http://schemas.openxmlformats.org/officeDocument/2006/relationships/customXml" Target="../ink/ink511.xml"/><Relationship Id="rId30" Type="http://schemas.openxmlformats.org/officeDocument/2006/relationships/customXml" Target="../ink/ink519.xml"/><Relationship Id="rId35" Type="http://schemas.openxmlformats.org/officeDocument/2006/relationships/image" Target="../media/image490.png"/><Relationship Id="rId56" Type="http://schemas.openxmlformats.org/officeDocument/2006/relationships/customXml" Target="../ink/ink532.xml"/><Relationship Id="rId77" Type="http://schemas.openxmlformats.org/officeDocument/2006/relationships/image" Target="../media/image511.png"/><Relationship Id="rId100" Type="http://schemas.openxmlformats.org/officeDocument/2006/relationships/customXml" Target="../ink/ink554.xml"/><Relationship Id="rId105" Type="http://schemas.openxmlformats.org/officeDocument/2006/relationships/image" Target="../media/image525.png"/><Relationship Id="rId126" Type="http://schemas.openxmlformats.org/officeDocument/2006/relationships/customXml" Target="../ink/ink567.xml"/><Relationship Id="rId147" Type="http://schemas.openxmlformats.org/officeDocument/2006/relationships/customXml" Target="../ink/ink578.xml"/><Relationship Id="rId168" Type="http://schemas.openxmlformats.org/officeDocument/2006/relationships/image" Target="../media/image556.png"/><Relationship Id="rId8" Type="http://schemas.openxmlformats.org/officeDocument/2006/relationships/customXml" Target="../ink/ink508.xml"/><Relationship Id="rId51" Type="http://schemas.openxmlformats.org/officeDocument/2006/relationships/image" Target="../media/image498.png"/><Relationship Id="rId72" Type="http://schemas.openxmlformats.org/officeDocument/2006/relationships/customXml" Target="../ink/ink540.xml"/><Relationship Id="rId93" Type="http://schemas.openxmlformats.org/officeDocument/2006/relationships/image" Target="../media/image519.png"/><Relationship Id="rId98" Type="http://schemas.openxmlformats.org/officeDocument/2006/relationships/customXml" Target="../ink/ink553.xml"/><Relationship Id="rId121" Type="http://schemas.openxmlformats.org/officeDocument/2006/relationships/image" Target="../media/image533.png"/><Relationship Id="rId142" Type="http://schemas.openxmlformats.org/officeDocument/2006/relationships/image" Target="../media/image543.png"/><Relationship Id="rId163" Type="http://schemas.openxmlformats.org/officeDocument/2006/relationships/customXml" Target="../ink/ink586.xml"/><Relationship Id="rId184" Type="http://schemas.openxmlformats.org/officeDocument/2006/relationships/image" Target="../media/image564.png"/><Relationship Id="rId3" Type="http://schemas.openxmlformats.org/officeDocument/2006/relationships/image" Target="../media/image474.png"/><Relationship Id="rId25" Type="http://schemas.openxmlformats.org/officeDocument/2006/relationships/image" Target="../media/image485.png"/><Relationship Id="rId46" Type="http://schemas.openxmlformats.org/officeDocument/2006/relationships/customXml" Target="../ink/ink527.xml"/><Relationship Id="rId67" Type="http://schemas.openxmlformats.org/officeDocument/2006/relationships/image" Target="../media/image506.png"/><Relationship Id="rId116" Type="http://schemas.openxmlformats.org/officeDocument/2006/relationships/customXml" Target="../ink/ink562.xml"/><Relationship Id="rId137" Type="http://schemas.openxmlformats.org/officeDocument/2006/relationships/image" Target="../media/image541.png"/><Relationship Id="rId158" Type="http://schemas.openxmlformats.org/officeDocument/2006/relationships/image" Target="../media/image551.png"/><Relationship Id="rId20" Type="http://schemas.openxmlformats.org/officeDocument/2006/relationships/customXml" Target="../ink/ink514.xml"/><Relationship Id="rId41" Type="http://schemas.openxmlformats.org/officeDocument/2006/relationships/image" Target="../media/image493.png"/><Relationship Id="rId62" Type="http://schemas.openxmlformats.org/officeDocument/2006/relationships/customXml" Target="../ink/ink535.xml"/><Relationship Id="rId83" Type="http://schemas.openxmlformats.org/officeDocument/2006/relationships/image" Target="../media/image514.png"/><Relationship Id="rId88" Type="http://schemas.openxmlformats.org/officeDocument/2006/relationships/customXml" Target="../ink/ink548.xml"/><Relationship Id="rId111" Type="http://schemas.openxmlformats.org/officeDocument/2006/relationships/image" Target="../media/image528.png"/><Relationship Id="rId132" Type="http://schemas.openxmlformats.org/officeDocument/2006/relationships/customXml" Target="../ink/ink570.xml"/><Relationship Id="rId153" Type="http://schemas.openxmlformats.org/officeDocument/2006/relationships/customXml" Target="../ink/ink581.xml"/><Relationship Id="rId174" Type="http://schemas.openxmlformats.org/officeDocument/2006/relationships/image" Target="../media/image559.png"/><Relationship Id="rId179" Type="http://schemas.openxmlformats.org/officeDocument/2006/relationships/customXml" Target="../ink/ink594.xml"/><Relationship Id="rId15" Type="http://schemas.openxmlformats.org/officeDocument/2006/relationships/image" Target="../media/image480.png"/><Relationship Id="rId36" Type="http://schemas.openxmlformats.org/officeDocument/2006/relationships/customXml" Target="../ink/ink522.xml"/><Relationship Id="rId57" Type="http://schemas.openxmlformats.org/officeDocument/2006/relationships/image" Target="../media/image501.png"/><Relationship Id="rId106" Type="http://schemas.openxmlformats.org/officeDocument/2006/relationships/customXml" Target="../ink/ink557.xml"/><Relationship Id="rId127" Type="http://schemas.openxmlformats.org/officeDocument/2006/relationships/image" Target="../media/image536.png"/><Relationship Id="rId10" Type="http://schemas.openxmlformats.org/officeDocument/2006/relationships/customXml" Target="../ink/ink509.xml"/><Relationship Id="rId31" Type="http://schemas.openxmlformats.org/officeDocument/2006/relationships/image" Target="../media/image488.png"/><Relationship Id="rId52" Type="http://schemas.openxmlformats.org/officeDocument/2006/relationships/customXml" Target="../ink/ink530.xml"/><Relationship Id="rId73" Type="http://schemas.openxmlformats.org/officeDocument/2006/relationships/image" Target="../media/image509.png"/><Relationship Id="rId78" Type="http://schemas.openxmlformats.org/officeDocument/2006/relationships/customXml" Target="../ink/ink543.xml"/><Relationship Id="rId94" Type="http://schemas.openxmlformats.org/officeDocument/2006/relationships/customXml" Target="../ink/ink551.xml"/><Relationship Id="rId99" Type="http://schemas.openxmlformats.org/officeDocument/2006/relationships/image" Target="../media/image522.png"/><Relationship Id="rId101" Type="http://schemas.openxmlformats.org/officeDocument/2006/relationships/image" Target="../media/image523.png"/><Relationship Id="rId122" Type="http://schemas.openxmlformats.org/officeDocument/2006/relationships/customXml" Target="../ink/ink565.xml"/><Relationship Id="rId143" Type="http://schemas.openxmlformats.org/officeDocument/2006/relationships/customXml" Target="../ink/ink576.xml"/><Relationship Id="rId148" Type="http://schemas.openxmlformats.org/officeDocument/2006/relationships/image" Target="../media/image546.png"/><Relationship Id="rId164" Type="http://schemas.openxmlformats.org/officeDocument/2006/relationships/image" Target="../media/image554.png"/><Relationship Id="rId169" Type="http://schemas.openxmlformats.org/officeDocument/2006/relationships/customXml" Target="../ink/ink589.xml"/><Relationship Id="rId185" Type="http://schemas.openxmlformats.org/officeDocument/2006/relationships/customXml" Target="../ink/ink597.xml"/><Relationship Id="rId4" Type="http://schemas.openxmlformats.org/officeDocument/2006/relationships/customXml" Target="../ink/ink506.xml"/><Relationship Id="rId9" Type="http://schemas.openxmlformats.org/officeDocument/2006/relationships/image" Target="../media/image477.png"/><Relationship Id="rId180" Type="http://schemas.openxmlformats.org/officeDocument/2006/relationships/image" Target="../media/image562.png"/><Relationship Id="rId26" Type="http://schemas.openxmlformats.org/officeDocument/2006/relationships/customXml" Target="../ink/ink517.xml"/><Relationship Id="rId47" Type="http://schemas.openxmlformats.org/officeDocument/2006/relationships/image" Target="../media/image496.png"/><Relationship Id="rId68" Type="http://schemas.openxmlformats.org/officeDocument/2006/relationships/customXml" Target="../ink/ink538.xml"/><Relationship Id="rId89" Type="http://schemas.openxmlformats.org/officeDocument/2006/relationships/image" Target="../media/image517.png"/><Relationship Id="rId112" Type="http://schemas.openxmlformats.org/officeDocument/2006/relationships/customXml" Target="../ink/ink560.xml"/><Relationship Id="rId133" Type="http://schemas.openxmlformats.org/officeDocument/2006/relationships/image" Target="../media/image539.png"/><Relationship Id="rId154" Type="http://schemas.openxmlformats.org/officeDocument/2006/relationships/image" Target="../media/image549.png"/><Relationship Id="rId175" Type="http://schemas.openxmlformats.org/officeDocument/2006/relationships/customXml" Target="../ink/ink592.xml"/><Relationship Id="rId16" Type="http://schemas.openxmlformats.org/officeDocument/2006/relationships/customXml" Target="../ink/ink512.xml"/><Relationship Id="rId37" Type="http://schemas.openxmlformats.org/officeDocument/2006/relationships/image" Target="../media/image491.png"/><Relationship Id="rId58" Type="http://schemas.openxmlformats.org/officeDocument/2006/relationships/customXml" Target="../ink/ink533.xml"/><Relationship Id="rId79" Type="http://schemas.openxmlformats.org/officeDocument/2006/relationships/image" Target="../media/image512.png"/><Relationship Id="rId102" Type="http://schemas.openxmlformats.org/officeDocument/2006/relationships/customXml" Target="../ink/ink555.xml"/><Relationship Id="rId123" Type="http://schemas.openxmlformats.org/officeDocument/2006/relationships/image" Target="../media/image534.png"/><Relationship Id="rId144" Type="http://schemas.openxmlformats.org/officeDocument/2006/relationships/image" Target="../media/image544.png"/><Relationship Id="rId90" Type="http://schemas.openxmlformats.org/officeDocument/2006/relationships/customXml" Target="../ink/ink549.xml"/><Relationship Id="rId165" Type="http://schemas.openxmlformats.org/officeDocument/2006/relationships/customXml" Target="../ink/ink587.xml"/><Relationship Id="rId186" Type="http://schemas.openxmlformats.org/officeDocument/2006/relationships/customXml" Target="../ink/ink598.xml"/><Relationship Id="rId27" Type="http://schemas.openxmlformats.org/officeDocument/2006/relationships/image" Target="../media/image486.png"/><Relationship Id="rId48" Type="http://schemas.openxmlformats.org/officeDocument/2006/relationships/customXml" Target="../ink/ink528.xml"/><Relationship Id="rId69" Type="http://schemas.openxmlformats.org/officeDocument/2006/relationships/image" Target="../media/image507.png"/><Relationship Id="rId113" Type="http://schemas.openxmlformats.org/officeDocument/2006/relationships/image" Target="../media/image529.png"/><Relationship Id="rId134" Type="http://schemas.openxmlformats.org/officeDocument/2006/relationships/customXml" Target="../ink/ink571.xml"/><Relationship Id="rId80" Type="http://schemas.openxmlformats.org/officeDocument/2006/relationships/customXml" Target="../ink/ink544.xml"/><Relationship Id="rId155" Type="http://schemas.openxmlformats.org/officeDocument/2006/relationships/customXml" Target="../ink/ink582.xml"/><Relationship Id="rId176" Type="http://schemas.openxmlformats.org/officeDocument/2006/relationships/image" Target="../media/image560.png"/><Relationship Id="rId17" Type="http://schemas.openxmlformats.org/officeDocument/2006/relationships/image" Target="../media/image481.png"/><Relationship Id="rId38" Type="http://schemas.openxmlformats.org/officeDocument/2006/relationships/customXml" Target="../ink/ink523.xml"/><Relationship Id="rId59" Type="http://schemas.openxmlformats.org/officeDocument/2006/relationships/image" Target="../media/image502.png"/><Relationship Id="rId103" Type="http://schemas.openxmlformats.org/officeDocument/2006/relationships/image" Target="../media/image524.png"/><Relationship Id="rId124" Type="http://schemas.openxmlformats.org/officeDocument/2006/relationships/customXml" Target="../ink/ink566.xml"/><Relationship Id="rId70" Type="http://schemas.openxmlformats.org/officeDocument/2006/relationships/customXml" Target="../ink/ink539.xml"/><Relationship Id="rId91" Type="http://schemas.openxmlformats.org/officeDocument/2006/relationships/image" Target="../media/image518.png"/><Relationship Id="rId145" Type="http://schemas.openxmlformats.org/officeDocument/2006/relationships/customXml" Target="../ink/ink577.xml"/><Relationship Id="rId166" Type="http://schemas.openxmlformats.org/officeDocument/2006/relationships/image" Target="../media/image555.png"/><Relationship Id="rId187" Type="http://schemas.openxmlformats.org/officeDocument/2006/relationships/customXml" Target="../ink/ink599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518.xml"/><Relationship Id="rId49" Type="http://schemas.openxmlformats.org/officeDocument/2006/relationships/image" Target="../media/image497.png"/><Relationship Id="rId114" Type="http://schemas.openxmlformats.org/officeDocument/2006/relationships/customXml" Target="../ink/ink561.xml"/><Relationship Id="rId60" Type="http://schemas.openxmlformats.org/officeDocument/2006/relationships/customXml" Target="../ink/ink534.xml"/><Relationship Id="rId81" Type="http://schemas.openxmlformats.org/officeDocument/2006/relationships/image" Target="../media/image513.png"/><Relationship Id="rId135" Type="http://schemas.openxmlformats.org/officeDocument/2006/relationships/image" Target="../media/image540.png"/><Relationship Id="rId156" Type="http://schemas.openxmlformats.org/officeDocument/2006/relationships/image" Target="../media/image550.png"/><Relationship Id="rId177" Type="http://schemas.openxmlformats.org/officeDocument/2006/relationships/customXml" Target="../ink/ink59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2.png"/><Relationship Id="rId299" Type="http://schemas.openxmlformats.org/officeDocument/2006/relationships/customXml" Target="../ink/ink752.xml"/><Relationship Id="rId21" Type="http://schemas.openxmlformats.org/officeDocument/2006/relationships/image" Target="../media/image575.png"/><Relationship Id="rId63" Type="http://schemas.openxmlformats.org/officeDocument/2006/relationships/image" Target="../media/image595.png"/><Relationship Id="rId159" Type="http://schemas.openxmlformats.org/officeDocument/2006/relationships/customXml" Target="../ink/ink679.xml"/><Relationship Id="rId170" Type="http://schemas.openxmlformats.org/officeDocument/2006/relationships/image" Target="../media/image647.png"/><Relationship Id="rId226" Type="http://schemas.openxmlformats.org/officeDocument/2006/relationships/image" Target="../media/image673.png"/><Relationship Id="rId268" Type="http://schemas.openxmlformats.org/officeDocument/2006/relationships/image" Target="../media/image693.png"/><Relationship Id="rId32" Type="http://schemas.openxmlformats.org/officeDocument/2006/relationships/customXml" Target="../ink/ink615.xml"/><Relationship Id="rId74" Type="http://schemas.openxmlformats.org/officeDocument/2006/relationships/customXml" Target="../ink/ink636.xml"/><Relationship Id="rId128" Type="http://schemas.openxmlformats.org/officeDocument/2006/relationships/customXml" Target="../ink/ink663.xml"/><Relationship Id="rId5" Type="http://schemas.openxmlformats.org/officeDocument/2006/relationships/image" Target="../media/image567.png"/><Relationship Id="rId181" Type="http://schemas.openxmlformats.org/officeDocument/2006/relationships/customXml" Target="../ink/ink690.xml"/><Relationship Id="rId237" Type="http://schemas.openxmlformats.org/officeDocument/2006/relationships/customXml" Target="../ink/ink719.xml"/><Relationship Id="rId279" Type="http://schemas.openxmlformats.org/officeDocument/2006/relationships/image" Target="../media/image698.png"/><Relationship Id="rId43" Type="http://schemas.openxmlformats.org/officeDocument/2006/relationships/image" Target="../media/image586.png"/><Relationship Id="rId139" Type="http://schemas.openxmlformats.org/officeDocument/2006/relationships/image" Target="../media/image633.png"/><Relationship Id="rId290" Type="http://schemas.openxmlformats.org/officeDocument/2006/relationships/customXml" Target="../ink/ink747.xml"/><Relationship Id="rId304" Type="http://schemas.openxmlformats.org/officeDocument/2006/relationships/image" Target="../media/image710.png"/><Relationship Id="rId85" Type="http://schemas.openxmlformats.org/officeDocument/2006/relationships/image" Target="../media/image606.png"/><Relationship Id="rId150" Type="http://schemas.openxmlformats.org/officeDocument/2006/relationships/customXml" Target="../ink/ink674.xml"/><Relationship Id="rId192" Type="http://schemas.openxmlformats.org/officeDocument/2006/relationships/customXml" Target="../ink/ink696.xml"/><Relationship Id="rId206" Type="http://schemas.openxmlformats.org/officeDocument/2006/relationships/customXml" Target="../ink/ink703.xml"/><Relationship Id="rId248" Type="http://schemas.openxmlformats.org/officeDocument/2006/relationships/image" Target="../media/image684.png"/><Relationship Id="rId12" Type="http://schemas.openxmlformats.org/officeDocument/2006/relationships/customXml" Target="../ink/ink605.xml"/><Relationship Id="rId108" Type="http://schemas.openxmlformats.org/officeDocument/2006/relationships/customXml" Target="../ink/ink653.xml"/><Relationship Id="rId54" Type="http://schemas.openxmlformats.org/officeDocument/2006/relationships/customXml" Target="../ink/ink626.xml"/><Relationship Id="rId96" Type="http://schemas.openxmlformats.org/officeDocument/2006/relationships/customXml" Target="../ink/ink647.xml"/><Relationship Id="rId161" Type="http://schemas.openxmlformats.org/officeDocument/2006/relationships/customXml" Target="../ink/ink680.xml"/><Relationship Id="rId217" Type="http://schemas.openxmlformats.org/officeDocument/2006/relationships/image" Target="../media/image541.png"/><Relationship Id="rId6" Type="http://schemas.openxmlformats.org/officeDocument/2006/relationships/customXml" Target="../ink/ink602.xml"/><Relationship Id="rId238" Type="http://schemas.openxmlformats.org/officeDocument/2006/relationships/image" Target="../media/image679.png"/><Relationship Id="rId259" Type="http://schemas.openxmlformats.org/officeDocument/2006/relationships/image" Target="../media/image689.png"/><Relationship Id="rId23" Type="http://schemas.openxmlformats.org/officeDocument/2006/relationships/image" Target="../media/image576.png"/><Relationship Id="rId119" Type="http://schemas.openxmlformats.org/officeDocument/2006/relationships/image" Target="../media/image623.png"/><Relationship Id="rId270" Type="http://schemas.openxmlformats.org/officeDocument/2006/relationships/image" Target="../media/image694.png"/><Relationship Id="rId291" Type="http://schemas.openxmlformats.org/officeDocument/2006/relationships/image" Target="../media/image704.png"/><Relationship Id="rId44" Type="http://schemas.openxmlformats.org/officeDocument/2006/relationships/customXml" Target="../ink/ink621.xml"/><Relationship Id="rId65" Type="http://schemas.openxmlformats.org/officeDocument/2006/relationships/image" Target="../media/image596.png"/><Relationship Id="rId86" Type="http://schemas.openxmlformats.org/officeDocument/2006/relationships/customXml" Target="../ink/ink642.xml"/><Relationship Id="rId130" Type="http://schemas.openxmlformats.org/officeDocument/2006/relationships/customXml" Target="../ink/ink664.xml"/><Relationship Id="rId151" Type="http://schemas.openxmlformats.org/officeDocument/2006/relationships/image" Target="../media/image639.png"/><Relationship Id="rId172" Type="http://schemas.openxmlformats.org/officeDocument/2006/relationships/image" Target="../media/image648.png"/><Relationship Id="rId193" Type="http://schemas.openxmlformats.org/officeDocument/2006/relationships/image" Target="../media/image658.png"/><Relationship Id="rId207" Type="http://schemas.openxmlformats.org/officeDocument/2006/relationships/image" Target="../media/image665.png"/><Relationship Id="rId228" Type="http://schemas.openxmlformats.org/officeDocument/2006/relationships/image" Target="../media/image674.png"/><Relationship Id="rId249" Type="http://schemas.openxmlformats.org/officeDocument/2006/relationships/customXml" Target="../ink/ink725.xml"/><Relationship Id="rId13" Type="http://schemas.openxmlformats.org/officeDocument/2006/relationships/image" Target="../media/image571.png"/><Relationship Id="rId109" Type="http://schemas.openxmlformats.org/officeDocument/2006/relationships/image" Target="../media/image618.png"/><Relationship Id="rId260" Type="http://schemas.openxmlformats.org/officeDocument/2006/relationships/customXml" Target="../ink/ink731.xml"/><Relationship Id="rId281" Type="http://schemas.openxmlformats.org/officeDocument/2006/relationships/image" Target="../media/image699.png"/><Relationship Id="rId34" Type="http://schemas.openxmlformats.org/officeDocument/2006/relationships/customXml" Target="../ink/ink616.xml"/><Relationship Id="rId55" Type="http://schemas.openxmlformats.org/officeDocument/2006/relationships/image" Target="../media/image591.png"/><Relationship Id="rId76" Type="http://schemas.openxmlformats.org/officeDocument/2006/relationships/customXml" Target="../ink/ink637.xml"/><Relationship Id="rId97" Type="http://schemas.openxmlformats.org/officeDocument/2006/relationships/image" Target="../media/image612.png"/><Relationship Id="rId120" Type="http://schemas.openxmlformats.org/officeDocument/2006/relationships/customXml" Target="../ink/ink659.xml"/><Relationship Id="rId141" Type="http://schemas.openxmlformats.org/officeDocument/2006/relationships/image" Target="../media/image634.png"/><Relationship Id="rId7" Type="http://schemas.openxmlformats.org/officeDocument/2006/relationships/image" Target="../media/image568.png"/><Relationship Id="rId162" Type="http://schemas.openxmlformats.org/officeDocument/2006/relationships/image" Target="../media/image643.png"/><Relationship Id="rId183" Type="http://schemas.openxmlformats.org/officeDocument/2006/relationships/customXml" Target="../ink/ink691.xml"/><Relationship Id="rId218" Type="http://schemas.openxmlformats.org/officeDocument/2006/relationships/customXml" Target="../ink/ink709.xml"/><Relationship Id="rId239" Type="http://schemas.openxmlformats.org/officeDocument/2006/relationships/customXml" Target="../ink/ink720.xml"/><Relationship Id="rId250" Type="http://schemas.openxmlformats.org/officeDocument/2006/relationships/customXml" Target="../ink/ink726.xml"/><Relationship Id="rId271" Type="http://schemas.openxmlformats.org/officeDocument/2006/relationships/customXml" Target="../ink/ink737.xml"/><Relationship Id="rId292" Type="http://schemas.openxmlformats.org/officeDocument/2006/relationships/customXml" Target="../ink/ink748.xml"/><Relationship Id="rId24" Type="http://schemas.openxmlformats.org/officeDocument/2006/relationships/customXml" Target="../ink/ink611.xml"/><Relationship Id="rId45" Type="http://schemas.openxmlformats.org/officeDocument/2006/relationships/image" Target="../media/image552.png"/><Relationship Id="rId66" Type="http://schemas.openxmlformats.org/officeDocument/2006/relationships/customXml" Target="../ink/ink632.xml"/><Relationship Id="rId87" Type="http://schemas.openxmlformats.org/officeDocument/2006/relationships/image" Target="../media/image607.png"/><Relationship Id="rId110" Type="http://schemas.openxmlformats.org/officeDocument/2006/relationships/customXml" Target="../ink/ink654.xml"/><Relationship Id="rId131" Type="http://schemas.openxmlformats.org/officeDocument/2006/relationships/image" Target="../media/image629.png"/><Relationship Id="rId152" Type="http://schemas.openxmlformats.org/officeDocument/2006/relationships/customXml" Target="../ink/ink675.xml"/><Relationship Id="rId173" Type="http://schemas.openxmlformats.org/officeDocument/2006/relationships/customXml" Target="../ink/ink686.xml"/><Relationship Id="rId194" Type="http://schemas.openxmlformats.org/officeDocument/2006/relationships/customXml" Target="../ink/ink697.xml"/><Relationship Id="rId208" Type="http://schemas.openxmlformats.org/officeDocument/2006/relationships/customXml" Target="../ink/ink704.xml"/><Relationship Id="rId229" Type="http://schemas.openxmlformats.org/officeDocument/2006/relationships/customXml" Target="../ink/ink715.xml"/><Relationship Id="rId240" Type="http://schemas.openxmlformats.org/officeDocument/2006/relationships/image" Target="../media/image680.png"/><Relationship Id="rId261" Type="http://schemas.openxmlformats.org/officeDocument/2006/relationships/customXml" Target="../ink/ink732.xml"/><Relationship Id="rId14" Type="http://schemas.openxmlformats.org/officeDocument/2006/relationships/customXml" Target="../ink/ink606.xml"/><Relationship Id="rId35" Type="http://schemas.openxmlformats.org/officeDocument/2006/relationships/image" Target="../media/image582.png"/><Relationship Id="rId56" Type="http://schemas.openxmlformats.org/officeDocument/2006/relationships/customXml" Target="../ink/ink627.xml"/><Relationship Id="rId77" Type="http://schemas.openxmlformats.org/officeDocument/2006/relationships/image" Target="../media/image602.png"/><Relationship Id="rId100" Type="http://schemas.openxmlformats.org/officeDocument/2006/relationships/customXml" Target="../ink/ink649.xml"/><Relationship Id="rId282" Type="http://schemas.openxmlformats.org/officeDocument/2006/relationships/customXml" Target="../ink/ink743.xml"/><Relationship Id="rId8" Type="http://schemas.openxmlformats.org/officeDocument/2006/relationships/customXml" Target="../ink/ink603.xml"/><Relationship Id="rId98" Type="http://schemas.openxmlformats.org/officeDocument/2006/relationships/customXml" Target="../ink/ink648.xml"/><Relationship Id="rId121" Type="http://schemas.openxmlformats.org/officeDocument/2006/relationships/image" Target="../media/image624.png"/><Relationship Id="rId142" Type="http://schemas.openxmlformats.org/officeDocument/2006/relationships/customXml" Target="../ink/ink670.xml"/><Relationship Id="rId163" Type="http://schemas.openxmlformats.org/officeDocument/2006/relationships/customXml" Target="../ink/ink681.xml"/><Relationship Id="rId184" Type="http://schemas.openxmlformats.org/officeDocument/2006/relationships/image" Target="../media/image654.png"/><Relationship Id="rId219" Type="http://schemas.openxmlformats.org/officeDocument/2006/relationships/image" Target="../media/image670.png"/><Relationship Id="rId230" Type="http://schemas.openxmlformats.org/officeDocument/2006/relationships/image" Target="../media/image675.png"/><Relationship Id="rId251" Type="http://schemas.openxmlformats.org/officeDocument/2006/relationships/image" Target="../media/image685.png"/><Relationship Id="rId25" Type="http://schemas.openxmlformats.org/officeDocument/2006/relationships/image" Target="../media/image577.png"/><Relationship Id="rId46" Type="http://schemas.openxmlformats.org/officeDocument/2006/relationships/customXml" Target="../ink/ink622.xml"/><Relationship Id="rId67" Type="http://schemas.openxmlformats.org/officeDocument/2006/relationships/image" Target="../media/image597.png"/><Relationship Id="rId272" Type="http://schemas.openxmlformats.org/officeDocument/2006/relationships/image" Target="../media/image695.png"/><Relationship Id="rId293" Type="http://schemas.openxmlformats.org/officeDocument/2006/relationships/customXml" Target="../ink/ink749.xml"/><Relationship Id="rId88" Type="http://schemas.openxmlformats.org/officeDocument/2006/relationships/customXml" Target="../ink/ink643.xml"/><Relationship Id="rId111" Type="http://schemas.openxmlformats.org/officeDocument/2006/relationships/image" Target="../media/image619.png"/><Relationship Id="rId132" Type="http://schemas.openxmlformats.org/officeDocument/2006/relationships/customXml" Target="../ink/ink665.xml"/><Relationship Id="rId153" Type="http://schemas.openxmlformats.org/officeDocument/2006/relationships/image" Target="../media/image530.png"/><Relationship Id="rId174" Type="http://schemas.openxmlformats.org/officeDocument/2006/relationships/image" Target="../media/image649.png"/><Relationship Id="rId195" Type="http://schemas.openxmlformats.org/officeDocument/2006/relationships/image" Target="../media/image659.png"/><Relationship Id="rId209" Type="http://schemas.openxmlformats.org/officeDocument/2006/relationships/image" Target="../media/image666.png"/><Relationship Id="rId220" Type="http://schemas.openxmlformats.org/officeDocument/2006/relationships/customXml" Target="../ink/ink710.xml"/><Relationship Id="rId241" Type="http://schemas.openxmlformats.org/officeDocument/2006/relationships/customXml" Target="../ink/ink721.xml"/><Relationship Id="rId15" Type="http://schemas.openxmlformats.org/officeDocument/2006/relationships/image" Target="../media/image572.png"/><Relationship Id="rId36" Type="http://schemas.openxmlformats.org/officeDocument/2006/relationships/customXml" Target="../ink/ink617.xml"/><Relationship Id="rId57" Type="http://schemas.openxmlformats.org/officeDocument/2006/relationships/image" Target="../media/image592.png"/><Relationship Id="rId262" Type="http://schemas.openxmlformats.org/officeDocument/2006/relationships/image" Target="../media/image690.png"/><Relationship Id="rId283" Type="http://schemas.openxmlformats.org/officeDocument/2006/relationships/image" Target="../media/image700.png"/><Relationship Id="rId78" Type="http://schemas.openxmlformats.org/officeDocument/2006/relationships/customXml" Target="../ink/ink638.xml"/><Relationship Id="rId99" Type="http://schemas.openxmlformats.org/officeDocument/2006/relationships/image" Target="../media/image613.png"/><Relationship Id="rId101" Type="http://schemas.openxmlformats.org/officeDocument/2006/relationships/image" Target="../media/image614.png"/><Relationship Id="rId122" Type="http://schemas.openxmlformats.org/officeDocument/2006/relationships/customXml" Target="../ink/ink660.xml"/><Relationship Id="rId143" Type="http://schemas.openxmlformats.org/officeDocument/2006/relationships/image" Target="../media/image635.png"/><Relationship Id="rId164" Type="http://schemas.openxmlformats.org/officeDocument/2006/relationships/image" Target="../media/image644.png"/><Relationship Id="rId185" Type="http://schemas.openxmlformats.org/officeDocument/2006/relationships/customXml" Target="../ink/ink692.xml"/><Relationship Id="rId9" Type="http://schemas.openxmlformats.org/officeDocument/2006/relationships/image" Target="../media/image569.png"/><Relationship Id="rId210" Type="http://schemas.openxmlformats.org/officeDocument/2006/relationships/customXml" Target="../ink/ink705.xml"/><Relationship Id="rId26" Type="http://schemas.openxmlformats.org/officeDocument/2006/relationships/customXml" Target="../ink/ink612.xml"/><Relationship Id="rId231" Type="http://schemas.openxmlformats.org/officeDocument/2006/relationships/customXml" Target="../ink/ink716.xml"/><Relationship Id="rId252" Type="http://schemas.openxmlformats.org/officeDocument/2006/relationships/customXml" Target="../ink/ink727.xml"/><Relationship Id="rId273" Type="http://schemas.openxmlformats.org/officeDocument/2006/relationships/customXml" Target="../ink/ink738.xml"/><Relationship Id="rId294" Type="http://schemas.openxmlformats.org/officeDocument/2006/relationships/image" Target="../media/image705.png"/><Relationship Id="rId47" Type="http://schemas.openxmlformats.org/officeDocument/2006/relationships/image" Target="../media/image587.png"/><Relationship Id="rId68" Type="http://schemas.openxmlformats.org/officeDocument/2006/relationships/customXml" Target="../ink/ink633.xml"/><Relationship Id="rId89" Type="http://schemas.openxmlformats.org/officeDocument/2006/relationships/image" Target="../media/image608.png"/><Relationship Id="rId112" Type="http://schemas.openxmlformats.org/officeDocument/2006/relationships/customXml" Target="../ink/ink655.xml"/><Relationship Id="rId133" Type="http://schemas.openxmlformats.org/officeDocument/2006/relationships/image" Target="../media/image630.png"/><Relationship Id="rId154" Type="http://schemas.openxmlformats.org/officeDocument/2006/relationships/customXml" Target="../ink/ink676.xml"/><Relationship Id="rId175" Type="http://schemas.openxmlformats.org/officeDocument/2006/relationships/customXml" Target="../ink/ink687.xml"/><Relationship Id="rId196" Type="http://schemas.openxmlformats.org/officeDocument/2006/relationships/customXml" Target="../ink/ink698.xml"/><Relationship Id="rId200" Type="http://schemas.openxmlformats.org/officeDocument/2006/relationships/customXml" Target="../ink/ink700.xml"/><Relationship Id="rId16" Type="http://schemas.openxmlformats.org/officeDocument/2006/relationships/customXml" Target="../ink/ink607.xml"/><Relationship Id="rId221" Type="http://schemas.openxmlformats.org/officeDocument/2006/relationships/image" Target="../media/image671.png"/><Relationship Id="rId242" Type="http://schemas.openxmlformats.org/officeDocument/2006/relationships/image" Target="../media/image681.png"/><Relationship Id="rId263" Type="http://schemas.openxmlformats.org/officeDocument/2006/relationships/customXml" Target="../ink/ink733.xml"/><Relationship Id="rId284" Type="http://schemas.openxmlformats.org/officeDocument/2006/relationships/customXml" Target="../ink/ink744.xml"/><Relationship Id="rId37" Type="http://schemas.openxmlformats.org/officeDocument/2006/relationships/image" Target="../media/image583.png"/><Relationship Id="rId58" Type="http://schemas.openxmlformats.org/officeDocument/2006/relationships/customXml" Target="../ink/ink628.xml"/><Relationship Id="rId79" Type="http://schemas.openxmlformats.org/officeDocument/2006/relationships/image" Target="../media/image603.png"/><Relationship Id="rId102" Type="http://schemas.openxmlformats.org/officeDocument/2006/relationships/customXml" Target="../ink/ink650.xml"/><Relationship Id="rId123" Type="http://schemas.openxmlformats.org/officeDocument/2006/relationships/image" Target="../media/image625.png"/><Relationship Id="rId144" Type="http://schemas.openxmlformats.org/officeDocument/2006/relationships/customXml" Target="../ink/ink671.xml"/><Relationship Id="rId90" Type="http://schemas.openxmlformats.org/officeDocument/2006/relationships/customXml" Target="../ink/ink644.xml"/><Relationship Id="rId165" Type="http://schemas.openxmlformats.org/officeDocument/2006/relationships/customXml" Target="../ink/ink682.xml"/><Relationship Id="rId186" Type="http://schemas.openxmlformats.org/officeDocument/2006/relationships/image" Target="../media/image655.png"/><Relationship Id="rId211" Type="http://schemas.openxmlformats.org/officeDocument/2006/relationships/image" Target="../media/image667.png"/><Relationship Id="rId232" Type="http://schemas.openxmlformats.org/officeDocument/2006/relationships/image" Target="../media/image676.png"/><Relationship Id="rId253" Type="http://schemas.openxmlformats.org/officeDocument/2006/relationships/image" Target="../media/image686.png"/><Relationship Id="rId274" Type="http://schemas.openxmlformats.org/officeDocument/2006/relationships/image" Target="../media/image696.png"/><Relationship Id="rId295" Type="http://schemas.openxmlformats.org/officeDocument/2006/relationships/customXml" Target="../ink/ink750.xml"/><Relationship Id="rId27" Type="http://schemas.openxmlformats.org/officeDocument/2006/relationships/image" Target="../media/image578.png"/><Relationship Id="rId48" Type="http://schemas.openxmlformats.org/officeDocument/2006/relationships/customXml" Target="../ink/ink623.xml"/><Relationship Id="rId69" Type="http://schemas.openxmlformats.org/officeDocument/2006/relationships/image" Target="../media/image598.png"/><Relationship Id="rId113" Type="http://schemas.openxmlformats.org/officeDocument/2006/relationships/image" Target="../media/image620.png"/><Relationship Id="rId134" Type="http://schemas.openxmlformats.org/officeDocument/2006/relationships/customXml" Target="../ink/ink666.xml"/><Relationship Id="rId80" Type="http://schemas.openxmlformats.org/officeDocument/2006/relationships/customXml" Target="../ink/ink639.xml"/><Relationship Id="rId155" Type="http://schemas.openxmlformats.org/officeDocument/2006/relationships/image" Target="../media/image640.png"/><Relationship Id="rId176" Type="http://schemas.openxmlformats.org/officeDocument/2006/relationships/image" Target="../media/image650.png"/><Relationship Id="rId197" Type="http://schemas.openxmlformats.org/officeDocument/2006/relationships/image" Target="../media/image660.png"/><Relationship Id="rId201" Type="http://schemas.openxmlformats.org/officeDocument/2006/relationships/image" Target="../media/image662.png"/><Relationship Id="rId222" Type="http://schemas.openxmlformats.org/officeDocument/2006/relationships/customXml" Target="../ink/ink711.xml"/><Relationship Id="rId243" Type="http://schemas.openxmlformats.org/officeDocument/2006/relationships/customXml" Target="../ink/ink722.xml"/><Relationship Id="rId264" Type="http://schemas.openxmlformats.org/officeDocument/2006/relationships/image" Target="../media/image691.png"/><Relationship Id="rId285" Type="http://schemas.openxmlformats.org/officeDocument/2006/relationships/image" Target="../media/image701.png"/><Relationship Id="rId17" Type="http://schemas.openxmlformats.org/officeDocument/2006/relationships/image" Target="../media/image573.png"/><Relationship Id="rId38" Type="http://schemas.openxmlformats.org/officeDocument/2006/relationships/customXml" Target="../ink/ink618.xml"/><Relationship Id="rId59" Type="http://schemas.openxmlformats.org/officeDocument/2006/relationships/image" Target="../media/image593.png"/><Relationship Id="rId103" Type="http://schemas.openxmlformats.org/officeDocument/2006/relationships/image" Target="../media/image615.png"/><Relationship Id="rId124" Type="http://schemas.openxmlformats.org/officeDocument/2006/relationships/customXml" Target="../ink/ink661.xml"/><Relationship Id="rId70" Type="http://schemas.openxmlformats.org/officeDocument/2006/relationships/customXml" Target="../ink/ink634.xml"/><Relationship Id="rId91" Type="http://schemas.openxmlformats.org/officeDocument/2006/relationships/image" Target="../media/image609.png"/><Relationship Id="rId145" Type="http://schemas.openxmlformats.org/officeDocument/2006/relationships/image" Target="../media/image636.png"/><Relationship Id="rId166" Type="http://schemas.openxmlformats.org/officeDocument/2006/relationships/image" Target="../media/image645.png"/><Relationship Id="rId187" Type="http://schemas.openxmlformats.org/officeDocument/2006/relationships/customXml" Target="../ink/ink69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06.xml"/><Relationship Id="rId233" Type="http://schemas.openxmlformats.org/officeDocument/2006/relationships/customXml" Target="../ink/ink717.xml"/><Relationship Id="rId254" Type="http://schemas.openxmlformats.org/officeDocument/2006/relationships/customXml" Target="../ink/ink728.xml"/><Relationship Id="rId28" Type="http://schemas.openxmlformats.org/officeDocument/2006/relationships/customXml" Target="../ink/ink613.xml"/><Relationship Id="rId49" Type="http://schemas.openxmlformats.org/officeDocument/2006/relationships/image" Target="../media/image588.png"/><Relationship Id="rId114" Type="http://schemas.openxmlformats.org/officeDocument/2006/relationships/customXml" Target="../ink/ink656.xml"/><Relationship Id="rId275" Type="http://schemas.openxmlformats.org/officeDocument/2006/relationships/customXml" Target="../ink/ink739.xml"/><Relationship Id="rId296" Type="http://schemas.openxmlformats.org/officeDocument/2006/relationships/image" Target="../media/image706.png"/><Relationship Id="rId300" Type="http://schemas.openxmlformats.org/officeDocument/2006/relationships/image" Target="../media/image708.png"/><Relationship Id="rId60" Type="http://schemas.openxmlformats.org/officeDocument/2006/relationships/customXml" Target="../ink/ink629.xml"/><Relationship Id="rId81" Type="http://schemas.openxmlformats.org/officeDocument/2006/relationships/image" Target="../media/image604.png"/><Relationship Id="rId135" Type="http://schemas.openxmlformats.org/officeDocument/2006/relationships/image" Target="../media/image631.png"/><Relationship Id="rId156" Type="http://schemas.openxmlformats.org/officeDocument/2006/relationships/customXml" Target="../ink/ink677.xml"/><Relationship Id="rId177" Type="http://schemas.openxmlformats.org/officeDocument/2006/relationships/customXml" Target="../ink/ink688.xml"/><Relationship Id="rId198" Type="http://schemas.openxmlformats.org/officeDocument/2006/relationships/customXml" Target="../ink/ink699.xml"/><Relationship Id="rId202" Type="http://schemas.openxmlformats.org/officeDocument/2006/relationships/customXml" Target="../ink/ink701.xml"/><Relationship Id="rId223" Type="http://schemas.openxmlformats.org/officeDocument/2006/relationships/image" Target="../media/image672.png"/><Relationship Id="rId244" Type="http://schemas.openxmlformats.org/officeDocument/2006/relationships/image" Target="../media/image682.png"/><Relationship Id="rId18" Type="http://schemas.openxmlformats.org/officeDocument/2006/relationships/customXml" Target="../ink/ink608.xml"/><Relationship Id="rId39" Type="http://schemas.openxmlformats.org/officeDocument/2006/relationships/image" Target="../media/image584.png"/><Relationship Id="rId265" Type="http://schemas.openxmlformats.org/officeDocument/2006/relationships/customXml" Target="../ink/ink734.xml"/><Relationship Id="rId286" Type="http://schemas.openxmlformats.org/officeDocument/2006/relationships/customXml" Target="../ink/ink745.xml"/><Relationship Id="rId50" Type="http://schemas.openxmlformats.org/officeDocument/2006/relationships/customXml" Target="../ink/ink624.xml"/><Relationship Id="rId104" Type="http://schemas.openxmlformats.org/officeDocument/2006/relationships/customXml" Target="../ink/ink651.xml"/><Relationship Id="rId125" Type="http://schemas.openxmlformats.org/officeDocument/2006/relationships/image" Target="../media/image626.png"/><Relationship Id="rId146" Type="http://schemas.openxmlformats.org/officeDocument/2006/relationships/customXml" Target="../ink/ink672.xml"/><Relationship Id="rId167" Type="http://schemas.openxmlformats.org/officeDocument/2006/relationships/customXml" Target="../ink/ink683.xml"/><Relationship Id="rId188" Type="http://schemas.openxmlformats.org/officeDocument/2006/relationships/customXml" Target="../ink/ink694.xml"/><Relationship Id="rId71" Type="http://schemas.openxmlformats.org/officeDocument/2006/relationships/image" Target="../media/image599.png"/><Relationship Id="rId92" Type="http://schemas.openxmlformats.org/officeDocument/2006/relationships/customXml" Target="../ink/ink645.xml"/><Relationship Id="rId213" Type="http://schemas.openxmlformats.org/officeDocument/2006/relationships/image" Target="../media/image668.png"/><Relationship Id="rId234" Type="http://schemas.openxmlformats.org/officeDocument/2006/relationships/image" Target="../media/image677.png"/><Relationship Id="rId2" Type="http://schemas.openxmlformats.org/officeDocument/2006/relationships/customXml" Target="../ink/ink600.xml"/><Relationship Id="rId29" Type="http://schemas.openxmlformats.org/officeDocument/2006/relationships/image" Target="../media/image579.png"/><Relationship Id="rId255" Type="http://schemas.openxmlformats.org/officeDocument/2006/relationships/image" Target="../media/image687.png"/><Relationship Id="rId276" Type="http://schemas.openxmlformats.org/officeDocument/2006/relationships/customXml" Target="../ink/ink740.xml"/><Relationship Id="rId297" Type="http://schemas.openxmlformats.org/officeDocument/2006/relationships/customXml" Target="../ink/ink751.xml"/><Relationship Id="rId40" Type="http://schemas.openxmlformats.org/officeDocument/2006/relationships/customXml" Target="../ink/ink619.xml"/><Relationship Id="rId115" Type="http://schemas.openxmlformats.org/officeDocument/2006/relationships/image" Target="../media/image621.png"/><Relationship Id="rId136" Type="http://schemas.openxmlformats.org/officeDocument/2006/relationships/customXml" Target="../ink/ink667.xml"/><Relationship Id="rId157" Type="http://schemas.openxmlformats.org/officeDocument/2006/relationships/customXml" Target="../ink/ink678.xml"/><Relationship Id="rId178" Type="http://schemas.openxmlformats.org/officeDocument/2006/relationships/image" Target="../media/image651.png"/><Relationship Id="rId301" Type="http://schemas.openxmlformats.org/officeDocument/2006/relationships/customXml" Target="../ink/ink753.xml"/><Relationship Id="rId61" Type="http://schemas.openxmlformats.org/officeDocument/2006/relationships/image" Target="../media/image594.png"/><Relationship Id="rId82" Type="http://schemas.openxmlformats.org/officeDocument/2006/relationships/customXml" Target="../ink/ink640.xml"/><Relationship Id="rId199" Type="http://schemas.openxmlformats.org/officeDocument/2006/relationships/image" Target="../media/image661.png"/><Relationship Id="rId203" Type="http://schemas.openxmlformats.org/officeDocument/2006/relationships/image" Target="../media/image663.png"/><Relationship Id="rId19" Type="http://schemas.openxmlformats.org/officeDocument/2006/relationships/image" Target="../media/image574.png"/><Relationship Id="rId224" Type="http://schemas.openxmlformats.org/officeDocument/2006/relationships/customXml" Target="../ink/ink712.xml"/><Relationship Id="rId245" Type="http://schemas.openxmlformats.org/officeDocument/2006/relationships/customXml" Target="../ink/ink723.xml"/><Relationship Id="rId266" Type="http://schemas.openxmlformats.org/officeDocument/2006/relationships/image" Target="../media/image692.png"/><Relationship Id="rId287" Type="http://schemas.openxmlformats.org/officeDocument/2006/relationships/image" Target="../media/image702.png"/><Relationship Id="rId30" Type="http://schemas.openxmlformats.org/officeDocument/2006/relationships/customXml" Target="../ink/ink614.xml"/><Relationship Id="rId105" Type="http://schemas.openxmlformats.org/officeDocument/2006/relationships/image" Target="../media/image616.png"/><Relationship Id="rId126" Type="http://schemas.openxmlformats.org/officeDocument/2006/relationships/customXml" Target="../ink/ink662.xml"/><Relationship Id="rId147" Type="http://schemas.openxmlformats.org/officeDocument/2006/relationships/image" Target="../media/image637.png"/><Relationship Id="rId168" Type="http://schemas.openxmlformats.org/officeDocument/2006/relationships/image" Target="../media/image646.png"/><Relationship Id="rId51" Type="http://schemas.openxmlformats.org/officeDocument/2006/relationships/image" Target="../media/image589.png"/><Relationship Id="rId72" Type="http://schemas.openxmlformats.org/officeDocument/2006/relationships/customXml" Target="../ink/ink635.xml"/><Relationship Id="rId93" Type="http://schemas.openxmlformats.org/officeDocument/2006/relationships/image" Target="../media/image610.png"/><Relationship Id="rId189" Type="http://schemas.openxmlformats.org/officeDocument/2006/relationships/image" Target="../media/image656.png"/><Relationship Id="rId3" Type="http://schemas.openxmlformats.org/officeDocument/2006/relationships/image" Target="../media/image566.png"/><Relationship Id="rId214" Type="http://schemas.openxmlformats.org/officeDocument/2006/relationships/customXml" Target="../ink/ink707.xml"/><Relationship Id="rId235" Type="http://schemas.openxmlformats.org/officeDocument/2006/relationships/customXml" Target="../ink/ink718.xml"/><Relationship Id="rId256" Type="http://schemas.openxmlformats.org/officeDocument/2006/relationships/customXml" Target="../ink/ink729.xml"/><Relationship Id="rId277" Type="http://schemas.openxmlformats.org/officeDocument/2006/relationships/image" Target="../media/image697.png"/><Relationship Id="rId298" Type="http://schemas.openxmlformats.org/officeDocument/2006/relationships/image" Target="../media/image707.png"/><Relationship Id="rId116" Type="http://schemas.openxmlformats.org/officeDocument/2006/relationships/customXml" Target="../ink/ink657.xml"/><Relationship Id="rId137" Type="http://schemas.openxmlformats.org/officeDocument/2006/relationships/image" Target="../media/image632.png"/><Relationship Id="rId158" Type="http://schemas.openxmlformats.org/officeDocument/2006/relationships/image" Target="../media/image641.png"/><Relationship Id="rId302" Type="http://schemas.openxmlformats.org/officeDocument/2006/relationships/image" Target="../media/image709.png"/><Relationship Id="rId20" Type="http://schemas.openxmlformats.org/officeDocument/2006/relationships/customXml" Target="../ink/ink609.xml"/><Relationship Id="rId41" Type="http://schemas.openxmlformats.org/officeDocument/2006/relationships/image" Target="../media/image585.png"/><Relationship Id="rId62" Type="http://schemas.openxmlformats.org/officeDocument/2006/relationships/customXml" Target="../ink/ink630.xml"/><Relationship Id="rId83" Type="http://schemas.openxmlformats.org/officeDocument/2006/relationships/image" Target="../media/image605.png"/><Relationship Id="rId179" Type="http://schemas.openxmlformats.org/officeDocument/2006/relationships/customXml" Target="../ink/ink689.xml"/><Relationship Id="rId190" Type="http://schemas.openxmlformats.org/officeDocument/2006/relationships/customXml" Target="../ink/ink695.xml"/><Relationship Id="rId204" Type="http://schemas.openxmlformats.org/officeDocument/2006/relationships/customXml" Target="../ink/ink702.xml"/><Relationship Id="rId225" Type="http://schemas.openxmlformats.org/officeDocument/2006/relationships/customXml" Target="../ink/ink713.xml"/><Relationship Id="rId246" Type="http://schemas.openxmlformats.org/officeDocument/2006/relationships/image" Target="../media/image683.png"/><Relationship Id="rId267" Type="http://schemas.openxmlformats.org/officeDocument/2006/relationships/customXml" Target="../ink/ink735.xml"/><Relationship Id="rId288" Type="http://schemas.openxmlformats.org/officeDocument/2006/relationships/customXml" Target="../ink/ink746.xml"/><Relationship Id="rId106" Type="http://schemas.openxmlformats.org/officeDocument/2006/relationships/customXml" Target="../ink/ink652.xml"/><Relationship Id="rId127" Type="http://schemas.openxmlformats.org/officeDocument/2006/relationships/image" Target="../media/image627.png"/><Relationship Id="rId10" Type="http://schemas.openxmlformats.org/officeDocument/2006/relationships/customXml" Target="../ink/ink604.xml"/><Relationship Id="rId31" Type="http://schemas.openxmlformats.org/officeDocument/2006/relationships/image" Target="../media/image580.png"/><Relationship Id="rId52" Type="http://schemas.openxmlformats.org/officeDocument/2006/relationships/customXml" Target="../ink/ink625.xml"/><Relationship Id="rId73" Type="http://schemas.openxmlformats.org/officeDocument/2006/relationships/image" Target="../media/image600.png"/><Relationship Id="rId94" Type="http://schemas.openxmlformats.org/officeDocument/2006/relationships/customXml" Target="../ink/ink646.xml"/><Relationship Id="rId148" Type="http://schemas.openxmlformats.org/officeDocument/2006/relationships/customXml" Target="../ink/ink673.xml"/><Relationship Id="rId169" Type="http://schemas.openxmlformats.org/officeDocument/2006/relationships/customXml" Target="../ink/ink684.xml"/><Relationship Id="rId4" Type="http://schemas.openxmlformats.org/officeDocument/2006/relationships/customXml" Target="../ink/ink601.xml"/><Relationship Id="rId180" Type="http://schemas.openxmlformats.org/officeDocument/2006/relationships/image" Target="../media/image652.png"/><Relationship Id="rId215" Type="http://schemas.openxmlformats.org/officeDocument/2006/relationships/image" Target="../media/image669.png"/><Relationship Id="rId236" Type="http://schemas.openxmlformats.org/officeDocument/2006/relationships/image" Target="../media/image678.png"/><Relationship Id="rId257" Type="http://schemas.openxmlformats.org/officeDocument/2006/relationships/image" Target="../media/image688.png"/><Relationship Id="rId278" Type="http://schemas.openxmlformats.org/officeDocument/2006/relationships/customXml" Target="../ink/ink741.xml"/><Relationship Id="rId303" Type="http://schemas.openxmlformats.org/officeDocument/2006/relationships/customXml" Target="../ink/ink754.xml"/><Relationship Id="rId42" Type="http://schemas.openxmlformats.org/officeDocument/2006/relationships/customXml" Target="../ink/ink620.xml"/><Relationship Id="rId84" Type="http://schemas.openxmlformats.org/officeDocument/2006/relationships/customXml" Target="../ink/ink641.xml"/><Relationship Id="rId138" Type="http://schemas.openxmlformats.org/officeDocument/2006/relationships/customXml" Target="../ink/ink668.xml"/><Relationship Id="rId191" Type="http://schemas.openxmlformats.org/officeDocument/2006/relationships/image" Target="../media/image657.png"/><Relationship Id="rId205" Type="http://schemas.openxmlformats.org/officeDocument/2006/relationships/image" Target="../media/image664.png"/><Relationship Id="rId247" Type="http://schemas.openxmlformats.org/officeDocument/2006/relationships/customXml" Target="../ink/ink724.xml"/><Relationship Id="rId107" Type="http://schemas.openxmlformats.org/officeDocument/2006/relationships/image" Target="../media/image617.png"/><Relationship Id="rId289" Type="http://schemas.openxmlformats.org/officeDocument/2006/relationships/image" Target="../media/image703.png"/><Relationship Id="rId11" Type="http://schemas.openxmlformats.org/officeDocument/2006/relationships/image" Target="../media/image570.png"/><Relationship Id="rId53" Type="http://schemas.openxmlformats.org/officeDocument/2006/relationships/image" Target="../media/image590.png"/><Relationship Id="rId149" Type="http://schemas.openxmlformats.org/officeDocument/2006/relationships/image" Target="../media/image638.png"/><Relationship Id="rId95" Type="http://schemas.openxmlformats.org/officeDocument/2006/relationships/image" Target="../media/image611.png"/><Relationship Id="rId160" Type="http://schemas.openxmlformats.org/officeDocument/2006/relationships/image" Target="../media/image642.png"/><Relationship Id="rId216" Type="http://schemas.openxmlformats.org/officeDocument/2006/relationships/customXml" Target="../ink/ink708.xml"/><Relationship Id="rId258" Type="http://schemas.openxmlformats.org/officeDocument/2006/relationships/customXml" Target="../ink/ink730.xml"/><Relationship Id="rId22" Type="http://schemas.openxmlformats.org/officeDocument/2006/relationships/customXml" Target="../ink/ink610.xml"/><Relationship Id="rId64" Type="http://schemas.openxmlformats.org/officeDocument/2006/relationships/customXml" Target="../ink/ink631.xml"/><Relationship Id="rId118" Type="http://schemas.openxmlformats.org/officeDocument/2006/relationships/customXml" Target="../ink/ink658.xml"/><Relationship Id="rId171" Type="http://schemas.openxmlformats.org/officeDocument/2006/relationships/customXml" Target="../ink/ink685.xml"/><Relationship Id="rId227" Type="http://schemas.openxmlformats.org/officeDocument/2006/relationships/customXml" Target="../ink/ink714.xml"/><Relationship Id="rId269" Type="http://schemas.openxmlformats.org/officeDocument/2006/relationships/customXml" Target="../ink/ink736.xml"/><Relationship Id="rId33" Type="http://schemas.openxmlformats.org/officeDocument/2006/relationships/image" Target="../media/image581.png"/><Relationship Id="rId129" Type="http://schemas.openxmlformats.org/officeDocument/2006/relationships/image" Target="../media/image628.png"/><Relationship Id="rId280" Type="http://schemas.openxmlformats.org/officeDocument/2006/relationships/customXml" Target="../ink/ink742.xml"/><Relationship Id="rId75" Type="http://schemas.openxmlformats.org/officeDocument/2006/relationships/image" Target="../media/image601.png"/><Relationship Id="rId140" Type="http://schemas.openxmlformats.org/officeDocument/2006/relationships/customXml" Target="../ink/ink669.xml"/><Relationship Id="rId182" Type="http://schemas.openxmlformats.org/officeDocument/2006/relationships/image" Target="../media/image653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6.png"/><Relationship Id="rId21" Type="http://schemas.openxmlformats.org/officeDocument/2006/relationships/customXml" Target="../ink/ink764.xml"/><Relationship Id="rId63" Type="http://schemas.openxmlformats.org/officeDocument/2006/relationships/customXml" Target="../ink/ink785.xml"/><Relationship Id="rId159" Type="http://schemas.openxmlformats.org/officeDocument/2006/relationships/image" Target="../media/image786.png"/><Relationship Id="rId170" Type="http://schemas.openxmlformats.org/officeDocument/2006/relationships/customXml" Target="../ink/ink840.xml"/><Relationship Id="rId226" Type="http://schemas.openxmlformats.org/officeDocument/2006/relationships/customXml" Target="../ink/ink870.xml"/><Relationship Id="rId107" Type="http://schemas.openxmlformats.org/officeDocument/2006/relationships/image" Target="../media/image761.png"/><Relationship Id="rId11" Type="http://schemas.openxmlformats.org/officeDocument/2006/relationships/customXml" Target="../ink/ink759.xml"/><Relationship Id="rId32" Type="http://schemas.openxmlformats.org/officeDocument/2006/relationships/image" Target="../media/image725.png"/><Relationship Id="rId53" Type="http://schemas.openxmlformats.org/officeDocument/2006/relationships/customXml" Target="../ink/ink780.xml"/><Relationship Id="rId74" Type="http://schemas.openxmlformats.org/officeDocument/2006/relationships/image" Target="../media/image745.png"/><Relationship Id="rId128" Type="http://schemas.openxmlformats.org/officeDocument/2006/relationships/image" Target="../media/image771.png"/><Relationship Id="rId149" Type="http://schemas.openxmlformats.org/officeDocument/2006/relationships/customXml" Target="../ink/ink829.xml"/><Relationship Id="rId5" Type="http://schemas.openxmlformats.org/officeDocument/2006/relationships/customXml" Target="../ink/ink756.xml"/><Relationship Id="rId95" Type="http://schemas.openxmlformats.org/officeDocument/2006/relationships/customXml" Target="../ink/ink801.xml"/><Relationship Id="rId160" Type="http://schemas.openxmlformats.org/officeDocument/2006/relationships/customXml" Target="../ink/ink835.xml"/><Relationship Id="rId181" Type="http://schemas.openxmlformats.org/officeDocument/2006/relationships/customXml" Target="../ink/ink846.xml"/><Relationship Id="rId216" Type="http://schemas.openxmlformats.org/officeDocument/2006/relationships/customXml" Target="../ink/ink865.xml"/><Relationship Id="rId237" Type="http://schemas.openxmlformats.org/officeDocument/2006/relationships/image" Target="../media/image823.png"/><Relationship Id="rId258" Type="http://schemas.openxmlformats.org/officeDocument/2006/relationships/customXml" Target="../ink/ink887.xml"/><Relationship Id="rId22" Type="http://schemas.openxmlformats.org/officeDocument/2006/relationships/image" Target="../media/image720.png"/><Relationship Id="rId43" Type="http://schemas.openxmlformats.org/officeDocument/2006/relationships/customXml" Target="../ink/ink775.xml"/><Relationship Id="rId64" Type="http://schemas.openxmlformats.org/officeDocument/2006/relationships/image" Target="../media/image740.png"/><Relationship Id="rId118" Type="http://schemas.openxmlformats.org/officeDocument/2006/relationships/customXml" Target="../ink/ink813.xml"/><Relationship Id="rId139" Type="http://schemas.openxmlformats.org/officeDocument/2006/relationships/customXml" Target="../ink/ink824.xml"/><Relationship Id="rId85" Type="http://schemas.openxmlformats.org/officeDocument/2006/relationships/customXml" Target="../ink/ink796.xml"/><Relationship Id="rId150" Type="http://schemas.openxmlformats.org/officeDocument/2006/relationships/image" Target="../media/image782.png"/><Relationship Id="rId171" Type="http://schemas.openxmlformats.org/officeDocument/2006/relationships/image" Target="../media/image792.png"/><Relationship Id="rId192" Type="http://schemas.openxmlformats.org/officeDocument/2006/relationships/customXml" Target="../ink/ink852.xml"/><Relationship Id="rId206" Type="http://schemas.openxmlformats.org/officeDocument/2006/relationships/customXml" Target="../ink/ink860.xml"/><Relationship Id="rId227" Type="http://schemas.openxmlformats.org/officeDocument/2006/relationships/image" Target="../media/image818.png"/><Relationship Id="rId248" Type="http://schemas.openxmlformats.org/officeDocument/2006/relationships/customXml" Target="../ink/ink882.xml"/><Relationship Id="rId12" Type="http://schemas.openxmlformats.org/officeDocument/2006/relationships/image" Target="../media/image715.png"/><Relationship Id="rId33" Type="http://schemas.openxmlformats.org/officeDocument/2006/relationships/customXml" Target="../ink/ink770.xml"/><Relationship Id="rId108" Type="http://schemas.openxmlformats.org/officeDocument/2006/relationships/customXml" Target="../ink/ink808.xml"/><Relationship Id="rId129" Type="http://schemas.openxmlformats.org/officeDocument/2006/relationships/customXml" Target="../ink/ink819.xml"/><Relationship Id="rId54" Type="http://schemas.openxmlformats.org/officeDocument/2006/relationships/image" Target="../media/image735.png"/><Relationship Id="rId75" Type="http://schemas.openxmlformats.org/officeDocument/2006/relationships/customXml" Target="../ink/ink791.xml"/><Relationship Id="rId96" Type="http://schemas.openxmlformats.org/officeDocument/2006/relationships/image" Target="../media/image756.png"/><Relationship Id="rId140" Type="http://schemas.openxmlformats.org/officeDocument/2006/relationships/image" Target="../media/image777.png"/><Relationship Id="rId161" Type="http://schemas.openxmlformats.org/officeDocument/2006/relationships/image" Target="../media/image787.png"/><Relationship Id="rId182" Type="http://schemas.openxmlformats.org/officeDocument/2006/relationships/image" Target="../media/image797.png"/><Relationship Id="rId217" Type="http://schemas.openxmlformats.org/officeDocument/2006/relationships/image" Target="../media/image813.png"/><Relationship Id="rId6" Type="http://schemas.openxmlformats.org/officeDocument/2006/relationships/image" Target="../media/image712.png"/><Relationship Id="rId238" Type="http://schemas.openxmlformats.org/officeDocument/2006/relationships/customXml" Target="../ink/ink876.xml"/><Relationship Id="rId259" Type="http://schemas.openxmlformats.org/officeDocument/2006/relationships/image" Target="../media/image833.png"/><Relationship Id="rId23" Type="http://schemas.openxmlformats.org/officeDocument/2006/relationships/customXml" Target="../ink/ink765.xml"/><Relationship Id="rId119" Type="http://schemas.openxmlformats.org/officeDocument/2006/relationships/image" Target="../media/image767.png"/><Relationship Id="rId44" Type="http://schemas.openxmlformats.org/officeDocument/2006/relationships/image" Target="../media/image730.png"/><Relationship Id="rId65" Type="http://schemas.openxmlformats.org/officeDocument/2006/relationships/customXml" Target="../ink/ink786.xml"/><Relationship Id="rId86" Type="http://schemas.openxmlformats.org/officeDocument/2006/relationships/image" Target="../media/image751.png"/><Relationship Id="rId130" Type="http://schemas.openxmlformats.org/officeDocument/2006/relationships/image" Target="../media/image772.png"/><Relationship Id="rId151" Type="http://schemas.openxmlformats.org/officeDocument/2006/relationships/customXml" Target="../ink/ink830.xml"/><Relationship Id="rId172" Type="http://schemas.openxmlformats.org/officeDocument/2006/relationships/customXml" Target="../ink/ink841.xml"/><Relationship Id="rId193" Type="http://schemas.openxmlformats.org/officeDocument/2006/relationships/image" Target="../media/image802.png"/><Relationship Id="rId207" Type="http://schemas.openxmlformats.org/officeDocument/2006/relationships/image" Target="../media/image808.png"/><Relationship Id="rId228" Type="http://schemas.openxmlformats.org/officeDocument/2006/relationships/customXml" Target="../ink/ink871.xml"/><Relationship Id="rId249" Type="http://schemas.openxmlformats.org/officeDocument/2006/relationships/image" Target="../media/image828.png"/><Relationship Id="rId13" Type="http://schemas.openxmlformats.org/officeDocument/2006/relationships/customXml" Target="../ink/ink760.xml"/><Relationship Id="rId109" Type="http://schemas.openxmlformats.org/officeDocument/2006/relationships/image" Target="../media/image762.png"/><Relationship Id="rId260" Type="http://schemas.openxmlformats.org/officeDocument/2006/relationships/customXml" Target="../ink/ink888.xml"/><Relationship Id="rId34" Type="http://schemas.openxmlformats.org/officeDocument/2006/relationships/image" Target="../media/image541.png"/><Relationship Id="rId55" Type="http://schemas.openxmlformats.org/officeDocument/2006/relationships/customXml" Target="../ink/ink781.xml"/><Relationship Id="rId76" Type="http://schemas.openxmlformats.org/officeDocument/2006/relationships/image" Target="../media/image746.png"/><Relationship Id="rId97" Type="http://schemas.openxmlformats.org/officeDocument/2006/relationships/customXml" Target="../ink/ink802.xml"/><Relationship Id="rId120" Type="http://schemas.openxmlformats.org/officeDocument/2006/relationships/customXml" Target="../ink/ink814.xml"/><Relationship Id="rId141" Type="http://schemas.openxmlformats.org/officeDocument/2006/relationships/customXml" Target="../ink/ink825.xml"/><Relationship Id="rId7" Type="http://schemas.openxmlformats.org/officeDocument/2006/relationships/customXml" Target="../ink/ink757.xml"/><Relationship Id="rId162" Type="http://schemas.openxmlformats.org/officeDocument/2006/relationships/customXml" Target="../ink/ink836.xml"/><Relationship Id="rId183" Type="http://schemas.openxmlformats.org/officeDocument/2006/relationships/customXml" Target="../ink/ink847.xml"/><Relationship Id="rId218" Type="http://schemas.openxmlformats.org/officeDocument/2006/relationships/customXml" Target="../ink/ink866.xml"/><Relationship Id="rId239" Type="http://schemas.openxmlformats.org/officeDocument/2006/relationships/image" Target="../media/image824.png"/><Relationship Id="rId250" Type="http://schemas.openxmlformats.org/officeDocument/2006/relationships/customXml" Target="../ink/ink883.xml"/><Relationship Id="rId24" Type="http://schemas.openxmlformats.org/officeDocument/2006/relationships/image" Target="../media/image721.png"/><Relationship Id="rId45" Type="http://schemas.openxmlformats.org/officeDocument/2006/relationships/customXml" Target="../ink/ink776.xml"/><Relationship Id="rId66" Type="http://schemas.openxmlformats.org/officeDocument/2006/relationships/image" Target="../media/image741.png"/><Relationship Id="rId87" Type="http://schemas.openxmlformats.org/officeDocument/2006/relationships/customXml" Target="../ink/ink797.xml"/><Relationship Id="rId110" Type="http://schemas.openxmlformats.org/officeDocument/2006/relationships/customXml" Target="../ink/ink809.xml"/><Relationship Id="rId131" Type="http://schemas.openxmlformats.org/officeDocument/2006/relationships/customXml" Target="../ink/ink820.xml"/><Relationship Id="rId152" Type="http://schemas.openxmlformats.org/officeDocument/2006/relationships/image" Target="../media/image783.png"/><Relationship Id="rId173" Type="http://schemas.openxmlformats.org/officeDocument/2006/relationships/image" Target="../media/image793.png"/><Relationship Id="rId194" Type="http://schemas.openxmlformats.org/officeDocument/2006/relationships/customXml" Target="../ink/ink853.xml"/><Relationship Id="rId208" Type="http://schemas.openxmlformats.org/officeDocument/2006/relationships/customXml" Target="../ink/ink861.xml"/><Relationship Id="rId229" Type="http://schemas.openxmlformats.org/officeDocument/2006/relationships/image" Target="../media/image819.png"/><Relationship Id="rId240" Type="http://schemas.openxmlformats.org/officeDocument/2006/relationships/customXml" Target="../ink/ink877.xml"/><Relationship Id="rId261" Type="http://schemas.openxmlformats.org/officeDocument/2006/relationships/image" Target="../media/image834.png"/><Relationship Id="rId14" Type="http://schemas.openxmlformats.org/officeDocument/2006/relationships/image" Target="../media/image716.png"/><Relationship Id="rId35" Type="http://schemas.openxmlformats.org/officeDocument/2006/relationships/customXml" Target="../ink/ink771.xml"/><Relationship Id="rId56" Type="http://schemas.openxmlformats.org/officeDocument/2006/relationships/image" Target="../media/image736.png"/><Relationship Id="rId77" Type="http://schemas.openxmlformats.org/officeDocument/2006/relationships/customXml" Target="../ink/ink792.xml"/><Relationship Id="rId100" Type="http://schemas.openxmlformats.org/officeDocument/2006/relationships/customXml" Target="../ink/ink804.xml"/><Relationship Id="rId8" Type="http://schemas.openxmlformats.org/officeDocument/2006/relationships/image" Target="../media/image713.png"/><Relationship Id="rId98" Type="http://schemas.openxmlformats.org/officeDocument/2006/relationships/image" Target="../media/image757.png"/><Relationship Id="rId121" Type="http://schemas.openxmlformats.org/officeDocument/2006/relationships/image" Target="../media/image768.png"/><Relationship Id="rId142" Type="http://schemas.openxmlformats.org/officeDocument/2006/relationships/image" Target="../media/image778.png"/><Relationship Id="rId163" Type="http://schemas.openxmlformats.org/officeDocument/2006/relationships/image" Target="../media/image788.png"/><Relationship Id="rId184" Type="http://schemas.openxmlformats.org/officeDocument/2006/relationships/customXml" Target="../ink/ink848.xml"/><Relationship Id="rId219" Type="http://schemas.openxmlformats.org/officeDocument/2006/relationships/image" Target="../media/image814.png"/><Relationship Id="rId230" Type="http://schemas.openxmlformats.org/officeDocument/2006/relationships/customXml" Target="../ink/ink872.xml"/><Relationship Id="rId251" Type="http://schemas.openxmlformats.org/officeDocument/2006/relationships/image" Target="../media/image829.png"/><Relationship Id="rId25" Type="http://schemas.openxmlformats.org/officeDocument/2006/relationships/customXml" Target="../ink/ink766.xml"/><Relationship Id="rId46" Type="http://schemas.openxmlformats.org/officeDocument/2006/relationships/image" Target="../media/image731.png"/><Relationship Id="rId67" Type="http://schemas.openxmlformats.org/officeDocument/2006/relationships/customXml" Target="../ink/ink787.xml"/><Relationship Id="rId88" Type="http://schemas.openxmlformats.org/officeDocument/2006/relationships/image" Target="../media/image752.png"/><Relationship Id="rId111" Type="http://schemas.openxmlformats.org/officeDocument/2006/relationships/image" Target="../media/image763.png"/><Relationship Id="rId132" Type="http://schemas.openxmlformats.org/officeDocument/2006/relationships/image" Target="../media/image773.png"/><Relationship Id="rId153" Type="http://schemas.openxmlformats.org/officeDocument/2006/relationships/customXml" Target="../ink/ink831.xml"/><Relationship Id="rId174" Type="http://schemas.openxmlformats.org/officeDocument/2006/relationships/customXml" Target="../ink/ink842.xml"/><Relationship Id="rId195" Type="http://schemas.openxmlformats.org/officeDocument/2006/relationships/customXml" Target="../ink/ink854.xml"/><Relationship Id="rId209" Type="http://schemas.openxmlformats.org/officeDocument/2006/relationships/image" Target="../media/image809.png"/><Relationship Id="rId220" Type="http://schemas.openxmlformats.org/officeDocument/2006/relationships/customXml" Target="../ink/ink867.xml"/><Relationship Id="rId241" Type="http://schemas.openxmlformats.org/officeDocument/2006/relationships/image" Target="../media/image825.png"/><Relationship Id="rId15" Type="http://schemas.openxmlformats.org/officeDocument/2006/relationships/customXml" Target="../ink/ink761.xml"/><Relationship Id="rId36" Type="http://schemas.openxmlformats.org/officeDocument/2006/relationships/image" Target="../media/image726.png"/><Relationship Id="rId57" Type="http://schemas.openxmlformats.org/officeDocument/2006/relationships/customXml" Target="../ink/ink782.xml"/><Relationship Id="rId262" Type="http://schemas.openxmlformats.org/officeDocument/2006/relationships/customXml" Target="../ink/ink889.xml"/><Relationship Id="rId78" Type="http://schemas.openxmlformats.org/officeDocument/2006/relationships/image" Target="../media/image747.png"/><Relationship Id="rId99" Type="http://schemas.openxmlformats.org/officeDocument/2006/relationships/customXml" Target="../ink/ink803.xml"/><Relationship Id="rId101" Type="http://schemas.openxmlformats.org/officeDocument/2006/relationships/image" Target="../media/image758.png"/><Relationship Id="rId122" Type="http://schemas.openxmlformats.org/officeDocument/2006/relationships/customXml" Target="../ink/ink815.xml"/><Relationship Id="rId143" Type="http://schemas.openxmlformats.org/officeDocument/2006/relationships/customXml" Target="../ink/ink826.xml"/><Relationship Id="rId164" Type="http://schemas.openxmlformats.org/officeDocument/2006/relationships/customXml" Target="../ink/ink837.xml"/><Relationship Id="rId185" Type="http://schemas.openxmlformats.org/officeDocument/2006/relationships/image" Target="../media/image798.png"/><Relationship Id="rId9" Type="http://schemas.openxmlformats.org/officeDocument/2006/relationships/customXml" Target="../ink/ink758.xml"/><Relationship Id="rId210" Type="http://schemas.openxmlformats.org/officeDocument/2006/relationships/customXml" Target="../ink/ink862.xml"/><Relationship Id="rId26" Type="http://schemas.openxmlformats.org/officeDocument/2006/relationships/image" Target="../media/image722.png"/><Relationship Id="rId231" Type="http://schemas.openxmlformats.org/officeDocument/2006/relationships/image" Target="../media/image820.png"/><Relationship Id="rId252" Type="http://schemas.openxmlformats.org/officeDocument/2006/relationships/customXml" Target="../ink/ink884.xml"/><Relationship Id="rId47" Type="http://schemas.openxmlformats.org/officeDocument/2006/relationships/customXml" Target="../ink/ink777.xml"/><Relationship Id="rId68" Type="http://schemas.openxmlformats.org/officeDocument/2006/relationships/image" Target="../media/image742.png"/><Relationship Id="rId89" Type="http://schemas.openxmlformats.org/officeDocument/2006/relationships/customXml" Target="../ink/ink798.xml"/><Relationship Id="rId112" Type="http://schemas.openxmlformats.org/officeDocument/2006/relationships/customXml" Target="../ink/ink810.xml"/><Relationship Id="rId133" Type="http://schemas.openxmlformats.org/officeDocument/2006/relationships/customXml" Target="../ink/ink821.xml"/><Relationship Id="rId154" Type="http://schemas.openxmlformats.org/officeDocument/2006/relationships/image" Target="../media/image784.png"/><Relationship Id="rId175" Type="http://schemas.openxmlformats.org/officeDocument/2006/relationships/image" Target="../media/image794.png"/><Relationship Id="rId196" Type="http://schemas.openxmlformats.org/officeDocument/2006/relationships/image" Target="../media/image803.png"/><Relationship Id="rId200" Type="http://schemas.openxmlformats.org/officeDocument/2006/relationships/image" Target="../media/image805.png"/><Relationship Id="rId16" Type="http://schemas.openxmlformats.org/officeDocument/2006/relationships/image" Target="../media/image717.png"/><Relationship Id="rId221" Type="http://schemas.openxmlformats.org/officeDocument/2006/relationships/image" Target="../media/image815.png"/><Relationship Id="rId242" Type="http://schemas.openxmlformats.org/officeDocument/2006/relationships/customXml" Target="../ink/ink878.xml"/><Relationship Id="rId263" Type="http://schemas.openxmlformats.org/officeDocument/2006/relationships/image" Target="../media/image835.png"/><Relationship Id="rId37" Type="http://schemas.openxmlformats.org/officeDocument/2006/relationships/customXml" Target="../ink/ink772.xml"/><Relationship Id="rId58" Type="http://schemas.openxmlformats.org/officeDocument/2006/relationships/image" Target="../media/image737.png"/><Relationship Id="rId79" Type="http://schemas.openxmlformats.org/officeDocument/2006/relationships/customXml" Target="../ink/ink793.xml"/><Relationship Id="rId102" Type="http://schemas.openxmlformats.org/officeDocument/2006/relationships/customXml" Target="../ink/ink805.xml"/><Relationship Id="rId123" Type="http://schemas.openxmlformats.org/officeDocument/2006/relationships/image" Target="../media/image769.png"/><Relationship Id="rId144" Type="http://schemas.openxmlformats.org/officeDocument/2006/relationships/image" Target="../media/image779.png"/><Relationship Id="rId90" Type="http://schemas.openxmlformats.org/officeDocument/2006/relationships/image" Target="../media/image753.png"/><Relationship Id="rId165" Type="http://schemas.openxmlformats.org/officeDocument/2006/relationships/image" Target="../media/image789.png"/><Relationship Id="rId186" Type="http://schemas.openxmlformats.org/officeDocument/2006/relationships/customXml" Target="../ink/ink849.xml"/><Relationship Id="rId211" Type="http://schemas.openxmlformats.org/officeDocument/2006/relationships/image" Target="../media/image810.png"/><Relationship Id="rId232" Type="http://schemas.openxmlformats.org/officeDocument/2006/relationships/customXml" Target="../ink/ink873.xml"/><Relationship Id="rId253" Type="http://schemas.openxmlformats.org/officeDocument/2006/relationships/image" Target="../media/image830.png"/><Relationship Id="rId27" Type="http://schemas.openxmlformats.org/officeDocument/2006/relationships/customXml" Target="../ink/ink767.xml"/><Relationship Id="rId48" Type="http://schemas.openxmlformats.org/officeDocument/2006/relationships/image" Target="../media/image732.png"/><Relationship Id="rId69" Type="http://schemas.openxmlformats.org/officeDocument/2006/relationships/customXml" Target="../ink/ink788.xml"/><Relationship Id="rId113" Type="http://schemas.openxmlformats.org/officeDocument/2006/relationships/image" Target="../media/image764.png"/><Relationship Id="rId134" Type="http://schemas.openxmlformats.org/officeDocument/2006/relationships/image" Target="../media/image774.png"/><Relationship Id="rId80" Type="http://schemas.openxmlformats.org/officeDocument/2006/relationships/image" Target="../media/image748.png"/><Relationship Id="rId155" Type="http://schemas.openxmlformats.org/officeDocument/2006/relationships/customXml" Target="../ink/ink832.xml"/><Relationship Id="rId176" Type="http://schemas.openxmlformats.org/officeDocument/2006/relationships/customXml" Target="../ink/ink843.xml"/><Relationship Id="rId197" Type="http://schemas.openxmlformats.org/officeDocument/2006/relationships/customXml" Target="../ink/ink855.xml"/><Relationship Id="rId201" Type="http://schemas.openxmlformats.org/officeDocument/2006/relationships/customXml" Target="../ink/ink857.xml"/><Relationship Id="rId222" Type="http://schemas.openxmlformats.org/officeDocument/2006/relationships/customXml" Target="../ink/ink868.xml"/><Relationship Id="rId243" Type="http://schemas.openxmlformats.org/officeDocument/2006/relationships/customXml" Target="../ink/ink879.xml"/><Relationship Id="rId264" Type="http://schemas.openxmlformats.org/officeDocument/2006/relationships/customXml" Target="../ink/ink890.xml"/><Relationship Id="rId17" Type="http://schemas.openxmlformats.org/officeDocument/2006/relationships/customXml" Target="../ink/ink762.xml"/><Relationship Id="rId38" Type="http://schemas.openxmlformats.org/officeDocument/2006/relationships/image" Target="../media/image727.png"/><Relationship Id="rId59" Type="http://schemas.openxmlformats.org/officeDocument/2006/relationships/customXml" Target="../ink/ink783.xml"/><Relationship Id="rId103" Type="http://schemas.openxmlformats.org/officeDocument/2006/relationships/image" Target="../media/image759.png"/><Relationship Id="rId124" Type="http://schemas.openxmlformats.org/officeDocument/2006/relationships/customXml" Target="../ink/ink816.xml"/><Relationship Id="rId70" Type="http://schemas.openxmlformats.org/officeDocument/2006/relationships/image" Target="../media/image743.png"/><Relationship Id="rId91" Type="http://schemas.openxmlformats.org/officeDocument/2006/relationships/customXml" Target="../ink/ink799.xml"/><Relationship Id="rId145" Type="http://schemas.openxmlformats.org/officeDocument/2006/relationships/customXml" Target="../ink/ink827.xml"/><Relationship Id="rId166" Type="http://schemas.openxmlformats.org/officeDocument/2006/relationships/customXml" Target="../ink/ink838.xml"/><Relationship Id="rId187" Type="http://schemas.openxmlformats.org/officeDocument/2006/relationships/image" Target="../media/image79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63.xml"/><Relationship Id="rId233" Type="http://schemas.openxmlformats.org/officeDocument/2006/relationships/image" Target="../media/image821.png"/><Relationship Id="rId254" Type="http://schemas.openxmlformats.org/officeDocument/2006/relationships/customXml" Target="../ink/ink885.xml"/><Relationship Id="rId28" Type="http://schemas.openxmlformats.org/officeDocument/2006/relationships/image" Target="../media/image723.png"/><Relationship Id="rId49" Type="http://schemas.openxmlformats.org/officeDocument/2006/relationships/customXml" Target="../ink/ink778.xml"/><Relationship Id="rId114" Type="http://schemas.openxmlformats.org/officeDocument/2006/relationships/customXml" Target="../ink/ink811.xml"/><Relationship Id="rId60" Type="http://schemas.openxmlformats.org/officeDocument/2006/relationships/image" Target="../media/image738.png"/><Relationship Id="rId81" Type="http://schemas.openxmlformats.org/officeDocument/2006/relationships/customXml" Target="../ink/ink794.xml"/><Relationship Id="rId135" Type="http://schemas.openxmlformats.org/officeDocument/2006/relationships/customXml" Target="../ink/ink822.xml"/><Relationship Id="rId156" Type="http://schemas.openxmlformats.org/officeDocument/2006/relationships/customXml" Target="../ink/ink833.xml"/><Relationship Id="rId177" Type="http://schemas.openxmlformats.org/officeDocument/2006/relationships/customXml" Target="../ink/ink844.xml"/><Relationship Id="rId198" Type="http://schemas.openxmlformats.org/officeDocument/2006/relationships/image" Target="../media/image804.png"/><Relationship Id="rId202" Type="http://schemas.openxmlformats.org/officeDocument/2006/relationships/customXml" Target="../ink/ink858.xml"/><Relationship Id="rId223" Type="http://schemas.openxmlformats.org/officeDocument/2006/relationships/image" Target="../media/image816.png"/><Relationship Id="rId244" Type="http://schemas.openxmlformats.org/officeDocument/2006/relationships/image" Target="../media/image826.png"/><Relationship Id="rId18" Type="http://schemas.openxmlformats.org/officeDocument/2006/relationships/image" Target="../media/image718.png"/><Relationship Id="rId39" Type="http://schemas.openxmlformats.org/officeDocument/2006/relationships/customXml" Target="../ink/ink773.xml"/><Relationship Id="rId265" Type="http://schemas.openxmlformats.org/officeDocument/2006/relationships/image" Target="../media/image836.png"/><Relationship Id="rId50" Type="http://schemas.openxmlformats.org/officeDocument/2006/relationships/image" Target="../media/image733.png"/><Relationship Id="rId104" Type="http://schemas.openxmlformats.org/officeDocument/2006/relationships/customXml" Target="../ink/ink806.xml"/><Relationship Id="rId125" Type="http://schemas.openxmlformats.org/officeDocument/2006/relationships/customXml" Target="../ink/ink817.xml"/><Relationship Id="rId146" Type="http://schemas.openxmlformats.org/officeDocument/2006/relationships/image" Target="../media/image780.png"/><Relationship Id="rId167" Type="http://schemas.openxmlformats.org/officeDocument/2006/relationships/image" Target="../media/image790.png"/><Relationship Id="rId188" Type="http://schemas.openxmlformats.org/officeDocument/2006/relationships/customXml" Target="../ink/ink850.xml"/><Relationship Id="rId71" Type="http://schemas.openxmlformats.org/officeDocument/2006/relationships/customXml" Target="../ink/ink789.xml"/><Relationship Id="rId92" Type="http://schemas.openxmlformats.org/officeDocument/2006/relationships/image" Target="../media/image754.png"/><Relationship Id="rId213" Type="http://schemas.openxmlformats.org/officeDocument/2006/relationships/image" Target="../media/image811.png"/><Relationship Id="rId234" Type="http://schemas.openxmlformats.org/officeDocument/2006/relationships/customXml" Target="../ink/ink874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768.xml"/><Relationship Id="rId255" Type="http://schemas.openxmlformats.org/officeDocument/2006/relationships/image" Target="../media/image831.png"/><Relationship Id="rId40" Type="http://schemas.openxmlformats.org/officeDocument/2006/relationships/image" Target="../media/image728.png"/><Relationship Id="rId115" Type="http://schemas.openxmlformats.org/officeDocument/2006/relationships/image" Target="../media/image765.png"/><Relationship Id="rId136" Type="http://schemas.openxmlformats.org/officeDocument/2006/relationships/image" Target="../media/image775.png"/><Relationship Id="rId157" Type="http://schemas.openxmlformats.org/officeDocument/2006/relationships/image" Target="../media/image785.png"/><Relationship Id="rId178" Type="http://schemas.openxmlformats.org/officeDocument/2006/relationships/image" Target="../media/image795.png"/><Relationship Id="rId61" Type="http://schemas.openxmlformats.org/officeDocument/2006/relationships/customXml" Target="../ink/ink784.xml"/><Relationship Id="rId82" Type="http://schemas.openxmlformats.org/officeDocument/2006/relationships/image" Target="../media/image749.png"/><Relationship Id="rId199" Type="http://schemas.openxmlformats.org/officeDocument/2006/relationships/customXml" Target="../ink/ink856.xml"/><Relationship Id="rId203" Type="http://schemas.openxmlformats.org/officeDocument/2006/relationships/image" Target="../media/image806.png"/><Relationship Id="rId19" Type="http://schemas.openxmlformats.org/officeDocument/2006/relationships/customXml" Target="../ink/ink763.xml"/><Relationship Id="rId224" Type="http://schemas.openxmlformats.org/officeDocument/2006/relationships/customXml" Target="../ink/ink869.xml"/><Relationship Id="rId245" Type="http://schemas.openxmlformats.org/officeDocument/2006/relationships/customXml" Target="../ink/ink880.xml"/><Relationship Id="rId266" Type="http://schemas.openxmlformats.org/officeDocument/2006/relationships/customXml" Target="../ink/ink891.xml"/><Relationship Id="rId30" Type="http://schemas.openxmlformats.org/officeDocument/2006/relationships/image" Target="../media/image724.png"/><Relationship Id="rId105" Type="http://schemas.openxmlformats.org/officeDocument/2006/relationships/image" Target="../media/image760.png"/><Relationship Id="rId126" Type="http://schemas.openxmlformats.org/officeDocument/2006/relationships/image" Target="../media/image770.png"/><Relationship Id="rId147" Type="http://schemas.openxmlformats.org/officeDocument/2006/relationships/customXml" Target="../ink/ink828.xml"/><Relationship Id="rId168" Type="http://schemas.openxmlformats.org/officeDocument/2006/relationships/customXml" Target="../ink/ink839.xml"/><Relationship Id="rId51" Type="http://schemas.openxmlformats.org/officeDocument/2006/relationships/customXml" Target="../ink/ink779.xml"/><Relationship Id="rId72" Type="http://schemas.openxmlformats.org/officeDocument/2006/relationships/image" Target="../media/image744.png"/><Relationship Id="rId93" Type="http://schemas.openxmlformats.org/officeDocument/2006/relationships/customXml" Target="../ink/ink800.xml"/><Relationship Id="rId189" Type="http://schemas.openxmlformats.org/officeDocument/2006/relationships/image" Target="../media/image800.png"/><Relationship Id="rId3" Type="http://schemas.openxmlformats.org/officeDocument/2006/relationships/customXml" Target="../ink/ink755.xml"/><Relationship Id="rId214" Type="http://schemas.openxmlformats.org/officeDocument/2006/relationships/customXml" Target="../ink/ink864.xml"/><Relationship Id="rId235" Type="http://schemas.openxmlformats.org/officeDocument/2006/relationships/image" Target="../media/image822.png"/><Relationship Id="rId256" Type="http://schemas.openxmlformats.org/officeDocument/2006/relationships/customXml" Target="../ink/ink886.xml"/><Relationship Id="rId116" Type="http://schemas.openxmlformats.org/officeDocument/2006/relationships/customXml" Target="../ink/ink812.xml"/><Relationship Id="rId137" Type="http://schemas.openxmlformats.org/officeDocument/2006/relationships/customXml" Target="../ink/ink823.xml"/><Relationship Id="rId158" Type="http://schemas.openxmlformats.org/officeDocument/2006/relationships/customXml" Target="../ink/ink834.xml"/><Relationship Id="rId20" Type="http://schemas.openxmlformats.org/officeDocument/2006/relationships/image" Target="../media/image719.png"/><Relationship Id="rId41" Type="http://schemas.openxmlformats.org/officeDocument/2006/relationships/customXml" Target="../ink/ink774.xml"/><Relationship Id="rId62" Type="http://schemas.openxmlformats.org/officeDocument/2006/relationships/image" Target="../media/image739.png"/><Relationship Id="rId83" Type="http://schemas.openxmlformats.org/officeDocument/2006/relationships/customXml" Target="../ink/ink795.xml"/><Relationship Id="rId179" Type="http://schemas.openxmlformats.org/officeDocument/2006/relationships/customXml" Target="../ink/ink845.xml"/><Relationship Id="rId190" Type="http://schemas.openxmlformats.org/officeDocument/2006/relationships/customXml" Target="../ink/ink851.xml"/><Relationship Id="rId204" Type="http://schemas.openxmlformats.org/officeDocument/2006/relationships/customXml" Target="../ink/ink859.xml"/><Relationship Id="rId225" Type="http://schemas.openxmlformats.org/officeDocument/2006/relationships/image" Target="../media/image817.png"/><Relationship Id="rId246" Type="http://schemas.openxmlformats.org/officeDocument/2006/relationships/image" Target="../media/image827.png"/><Relationship Id="rId267" Type="http://schemas.openxmlformats.org/officeDocument/2006/relationships/image" Target="../media/image837.png"/><Relationship Id="rId106" Type="http://schemas.openxmlformats.org/officeDocument/2006/relationships/customXml" Target="../ink/ink807.xml"/><Relationship Id="rId127" Type="http://schemas.openxmlformats.org/officeDocument/2006/relationships/customXml" Target="../ink/ink818.xml"/><Relationship Id="rId10" Type="http://schemas.openxmlformats.org/officeDocument/2006/relationships/image" Target="../media/image714.png"/><Relationship Id="rId31" Type="http://schemas.openxmlformats.org/officeDocument/2006/relationships/customXml" Target="../ink/ink769.xml"/><Relationship Id="rId52" Type="http://schemas.openxmlformats.org/officeDocument/2006/relationships/image" Target="../media/image734.png"/><Relationship Id="rId73" Type="http://schemas.openxmlformats.org/officeDocument/2006/relationships/customXml" Target="../ink/ink790.xml"/><Relationship Id="rId94" Type="http://schemas.openxmlformats.org/officeDocument/2006/relationships/image" Target="../media/image755.png"/><Relationship Id="rId148" Type="http://schemas.openxmlformats.org/officeDocument/2006/relationships/image" Target="../media/image781.png"/><Relationship Id="rId169" Type="http://schemas.openxmlformats.org/officeDocument/2006/relationships/image" Target="../media/image791.png"/><Relationship Id="rId4" Type="http://schemas.openxmlformats.org/officeDocument/2006/relationships/image" Target="../media/image711.png"/><Relationship Id="rId180" Type="http://schemas.openxmlformats.org/officeDocument/2006/relationships/image" Target="../media/image796.png"/><Relationship Id="rId215" Type="http://schemas.openxmlformats.org/officeDocument/2006/relationships/image" Target="../media/image812.png"/><Relationship Id="rId236" Type="http://schemas.openxmlformats.org/officeDocument/2006/relationships/customXml" Target="../ink/ink875.xml"/><Relationship Id="rId257" Type="http://schemas.openxmlformats.org/officeDocument/2006/relationships/image" Target="../media/image832.png"/><Relationship Id="rId42" Type="http://schemas.openxmlformats.org/officeDocument/2006/relationships/image" Target="../media/image729.png"/><Relationship Id="rId84" Type="http://schemas.openxmlformats.org/officeDocument/2006/relationships/image" Target="../media/image750.png"/><Relationship Id="rId138" Type="http://schemas.openxmlformats.org/officeDocument/2006/relationships/image" Target="../media/image776.png"/><Relationship Id="rId191" Type="http://schemas.openxmlformats.org/officeDocument/2006/relationships/image" Target="../media/image801.png"/><Relationship Id="rId205" Type="http://schemas.openxmlformats.org/officeDocument/2006/relationships/image" Target="../media/image807.png"/><Relationship Id="rId247" Type="http://schemas.openxmlformats.org/officeDocument/2006/relationships/customXml" Target="../ink/ink88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2.png"/><Relationship Id="rId299" Type="http://schemas.openxmlformats.org/officeDocument/2006/relationships/customXml" Target="../ink/ink1041.xml"/><Relationship Id="rId21" Type="http://schemas.openxmlformats.org/officeDocument/2006/relationships/image" Target="../media/image847.png"/><Relationship Id="rId63" Type="http://schemas.openxmlformats.org/officeDocument/2006/relationships/image" Target="../media/image868.png"/><Relationship Id="rId159" Type="http://schemas.openxmlformats.org/officeDocument/2006/relationships/customXml" Target="../ink/ink971.xml"/><Relationship Id="rId324" Type="http://schemas.openxmlformats.org/officeDocument/2006/relationships/image" Target="../media/image961.png"/><Relationship Id="rId366" Type="http://schemas.openxmlformats.org/officeDocument/2006/relationships/image" Target="../media/image982.png"/><Relationship Id="rId170" Type="http://schemas.openxmlformats.org/officeDocument/2006/relationships/image" Target="../media/image885.png"/><Relationship Id="rId226" Type="http://schemas.openxmlformats.org/officeDocument/2006/relationships/image" Target="../media/image913.png"/><Relationship Id="rId268" Type="http://schemas.openxmlformats.org/officeDocument/2006/relationships/image" Target="../media/image933.png"/><Relationship Id="rId32" Type="http://schemas.openxmlformats.org/officeDocument/2006/relationships/customXml" Target="../ink/ink907.xml"/><Relationship Id="rId74" Type="http://schemas.openxmlformats.org/officeDocument/2006/relationships/customXml" Target="../ink/ink928.xml"/><Relationship Id="rId128" Type="http://schemas.openxmlformats.org/officeDocument/2006/relationships/customXml" Target="../ink/ink955.xml"/><Relationship Id="rId335" Type="http://schemas.openxmlformats.org/officeDocument/2006/relationships/customXml" Target="../ink/ink1059.xml"/><Relationship Id="rId377" Type="http://schemas.openxmlformats.org/officeDocument/2006/relationships/customXml" Target="../ink/ink1080.xml"/><Relationship Id="rId5" Type="http://schemas.openxmlformats.org/officeDocument/2006/relationships/image" Target="../media/image839.png"/><Relationship Id="rId181" Type="http://schemas.openxmlformats.org/officeDocument/2006/relationships/customXml" Target="../ink/ink982.xml"/><Relationship Id="rId237" Type="http://schemas.openxmlformats.org/officeDocument/2006/relationships/customXml" Target="../ink/ink1010.xml"/><Relationship Id="rId279" Type="http://schemas.openxmlformats.org/officeDocument/2006/relationships/customXml" Target="../ink/ink1031.xml"/><Relationship Id="rId43" Type="http://schemas.openxmlformats.org/officeDocument/2006/relationships/image" Target="../media/image858.png"/><Relationship Id="rId139" Type="http://schemas.openxmlformats.org/officeDocument/2006/relationships/image" Target="../media/image753.png"/><Relationship Id="rId290" Type="http://schemas.openxmlformats.org/officeDocument/2006/relationships/image" Target="../media/image944.png"/><Relationship Id="rId304" Type="http://schemas.openxmlformats.org/officeDocument/2006/relationships/image" Target="../media/image951.png"/><Relationship Id="rId346" Type="http://schemas.openxmlformats.org/officeDocument/2006/relationships/image" Target="../media/image972.png"/><Relationship Id="rId388" Type="http://schemas.openxmlformats.org/officeDocument/2006/relationships/image" Target="../media/image993.png"/><Relationship Id="rId85" Type="http://schemas.openxmlformats.org/officeDocument/2006/relationships/image" Target="../media/image717.png"/><Relationship Id="rId150" Type="http://schemas.openxmlformats.org/officeDocument/2006/relationships/customXml" Target="../ink/ink966.xml"/><Relationship Id="rId192" Type="http://schemas.openxmlformats.org/officeDocument/2006/relationships/image" Target="../media/image896.png"/><Relationship Id="rId206" Type="http://schemas.openxmlformats.org/officeDocument/2006/relationships/image" Target="../media/image903.png"/><Relationship Id="rId248" Type="http://schemas.openxmlformats.org/officeDocument/2006/relationships/image" Target="../media/image924.png"/><Relationship Id="rId12" Type="http://schemas.openxmlformats.org/officeDocument/2006/relationships/customXml" Target="../ink/ink897.xml"/><Relationship Id="rId108" Type="http://schemas.openxmlformats.org/officeDocument/2006/relationships/customXml" Target="../ink/ink945.xml"/><Relationship Id="rId315" Type="http://schemas.openxmlformats.org/officeDocument/2006/relationships/customXml" Target="../ink/ink1049.xml"/><Relationship Id="rId357" Type="http://schemas.openxmlformats.org/officeDocument/2006/relationships/customXml" Target="../ink/ink1070.xml"/><Relationship Id="rId54" Type="http://schemas.openxmlformats.org/officeDocument/2006/relationships/customXml" Target="../ink/ink918.xml"/><Relationship Id="rId96" Type="http://schemas.openxmlformats.org/officeDocument/2006/relationships/customXml" Target="../ink/ink939.xml"/><Relationship Id="rId161" Type="http://schemas.openxmlformats.org/officeDocument/2006/relationships/customXml" Target="../ink/ink972.xml"/><Relationship Id="rId217" Type="http://schemas.openxmlformats.org/officeDocument/2006/relationships/customXml" Target="../ink/ink1000.xml"/><Relationship Id="rId259" Type="http://schemas.openxmlformats.org/officeDocument/2006/relationships/customXml" Target="../ink/ink1021.xml"/><Relationship Id="rId23" Type="http://schemas.openxmlformats.org/officeDocument/2006/relationships/image" Target="../media/image848.png"/><Relationship Id="rId119" Type="http://schemas.openxmlformats.org/officeDocument/2006/relationships/image" Target="../media/image743.png"/><Relationship Id="rId270" Type="http://schemas.openxmlformats.org/officeDocument/2006/relationships/image" Target="../media/image934.png"/><Relationship Id="rId326" Type="http://schemas.openxmlformats.org/officeDocument/2006/relationships/image" Target="../media/image962.png"/><Relationship Id="rId65" Type="http://schemas.openxmlformats.org/officeDocument/2006/relationships/image" Target="../media/image869.png"/><Relationship Id="rId130" Type="http://schemas.openxmlformats.org/officeDocument/2006/relationships/customXml" Target="../ink/ink956.xml"/><Relationship Id="rId368" Type="http://schemas.openxmlformats.org/officeDocument/2006/relationships/image" Target="../media/image983.png"/><Relationship Id="rId172" Type="http://schemas.openxmlformats.org/officeDocument/2006/relationships/image" Target="../media/image886.png"/><Relationship Id="rId228" Type="http://schemas.openxmlformats.org/officeDocument/2006/relationships/image" Target="../media/image914.png"/><Relationship Id="rId281" Type="http://schemas.openxmlformats.org/officeDocument/2006/relationships/customXml" Target="../ink/ink1032.xml"/><Relationship Id="rId337" Type="http://schemas.openxmlformats.org/officeDocument/2006/relationships/customXml" Target="../ink/ink1060.xml"/><Relationship Id="rId34" Type="http://schemas.openxmlformats.org/officeDocument/2006/relationships/customXml" Target="../ink/ink908.xml"/><Relationship Id="rId76" Type="http://schemas.openxmlformats.org/officeDocument/2006/relationships/customXml" Target="../ink/ink929.xml"/><Relationship Id="rId141" Type="http://schemas.openxmlformats.org/officeDocument/2006/relationships/image" Target="../media/image754.png"/><Relationship Id="rId379" Type="http://schemas.openxmlformats.org/officeDocument/2006/relationships/customXml" Target="../ink/ink1081.xml"/><Relationship Id="rId7" Type="http://schemas.openxmlformats.org/officeDocument/2006/relationships/image" Target="../media/image840.png"/><Relationship Id="rId183" Type="http://schemas.openxmlformats.org/officeDocument/2006/relationships/customXml" Target="../ink/ink983.xml"/><Relationship Id="rId239" Type="http://schemas.openxmlformats.org/officeDocument/2006/relationships/customXml" Target="../ink/ink1011.xml"/><Relationship Id="rId390" Type="http://schemas.openxmlformats.org/officeDocument/2006/relationships/image" Target="../media/image994.png"/><Relationship Id="rId250" Type="http://schemas.openxmlformats.org/officeDocument/2006/relationships/image" Target="../media/image925.png"/><Relationship Id="rId292" Type="http://schemas.openxmlformats.org/officeDocument/2006/relationships/image" Target="../media/image945.png"/><Relationship Id="rId306" Type="http://schemas.openxmlformats.org/officeDocument/2006/relationships/image" Target="../media/image952.png"/><Relationship Id="rId45" Type="http://schemas.openxmlformats.org/officeDocument/2006/relationships/image" Target="../media/image859.png"/><Relationship Id="rId87" Type="http://schemas.openxmlformats.org/officeDocument/2006/relationships/image" Target="../media/image718.png"/><Relationship Id="rId110" Type="http://schemas.openxmlformats.org/officeDocument/2006/relationships/customXml" Target="../ink/ink946.xml"/><Relationship Id="rId348" Type="http://schemas.openxmlformats.org/officeDocument/2006/relationships/image" Target="../media/image973.png"/><Relationship Id="rId152" Type="http://schemas.openxmlformats.org/officeDocument/2006/relationships/customXml" Target="../ink/ink967.xml"/><Relationship Id="rId194" Type="http://schemas.openxmlformats.org/officeDocument/2006/relationships/image" Target="../media/image897.png"/><Relationship Id="rId208" Type="http://schemas.openxmlformats.org/officeDocument/2006/relationships/image" Target="../media/image904.png"/><Relationship Id="rId261" Type="http://schemas.openxmlformats.org/officeDocument/2006/relationships/customXml" Target="../ink/ink1022.xml"/><Relationship Id="rId14" Type="http://schemas.openxmlformats.org/officeDocument/2006/relationships/customXml" Target="../ink/ink898.xml"/><Relationship Id="rId56" Type="http://schemas.openxmlformats.org/officeDocument/2006/relationships/customXml" Target="../ink/ink919.xml"/><Relationship Id="rId317" Type="http://schemas.openxmlformats.org/officeDocument/2006/relationships/customXml" Target="../ink/ink1050.xml"/><Relationship Id="rId359" Type="http://schemas.openxmlformats.org/officeDocument/2006/relationships/customXml" Target="../ink/ink1071.xml"/><Relationship Id="rId98" Type="http://schemas.openxmlformats.org/officeDocument/2006/relationships/customXml" Target="../ink/ink940.xml"/><Relationship Id="rId121" Type="http://schemas.openxmlformats.org/officeDocument/2006/relationships/image" Target="../media/image744.png"/><Relationship Id="rId163" Type="http://schemas.openxmlformats.org/officeDocument/2006/relationships/customXml" Target="../ink/ink973.xml"/><Relationship Id="rId219" Type="http://schemas.openxmlformats.org/officeDocument/2006/relationships/customXml" Target="../ink/ink1001.xml"/><Relationship Id="rId370" Type="http://schemas.openxmlformats.org/officeDocument/2006/relationships/image" Target="../media/image984.png"/><Relationship Id="rId230" Type="http://schemas.openxmlformats.org/officeDocument/2006/relationships/image" Target="../media/image915.png"/><Relationship Id="rId25" Type="http://schemas.openxmlformats.org/officeDocument/2006/relationships/image" Target="../media/image849.png"/><Relationship Id="rId67" Type="http://schemas.openxmlformats.org/officeDocument/2006/relationships/image" Target="../media/image578.png"/><Relationship Id="rId272" Type="http://schemas.openxmlformats.org/officeDocument/2006/relationships/image" Target="../media/image935.png"/><Relationship Id="rId328" Type="http://schemas.openxmlformats.org/officeDocument/2006/relationships/image" Target="../media/image963.png"/><Relationship Id="rId132" Type="http://schemas.openxmlformats.org/officeDocument/2006/relationships/customXml" Target="../ink/ink957.xml"/><Relationship Id="rId174" Type="http://schemas.openxmlformats.org/officeDocument/2006/relationships/image" Target="../media/image887.png"/><Relationship Id="rId381" Type="http://schemas.openxmlformats.org/officeDocument/2006/relationships/customXml" Target="../ink/ink1082.xml"/><Relationship Id="rId241" Type="http://schemas.openxmlformats.org/officeDocument/2006/relationships/customXml" Target="../ink/ink1012.xml"/><Relationship Id="rId36" Type="http://schemas.openxmlformats.org/officeDocument/2006/relationships/customXml" Target="../ink/ink909.xml"/><Relationship Id="rId283" Type="http://schemas.openxmlformats.org/officeDocument/2006/relationships/customXml" Target="../ink/ink1033.xml"/><Relationship Id="rId339" Type="http://schemas.openxmlformats.org/officeDocument/2006/relationships/customXml" Target="../ink/ink1061.xml"/><Relationship Id="rId78" Type="http://schemas.openxmlformats.org/officeDocument/2006/relationships/customXml" Target="../ink/ink930.xml"/><Relationship Id="rId101" Type="http://schemas.openxmlformats.org/officeDocument/2006/relationships/image" Target="../media/image725.png"/><Relationship Id="rId143" Type="http://schemas.openxmlformats.org/officeDocument/2006/relationships/image" Target="../media/image872.png"/><Relationship Id="rId185" Type="http://schemas.openxmlformats.org/officeDocument/2006/relationships/customXml" Target="../ink/ink984.xml"/><Relationship Id="rId350" Type="http://schemas.openxmlformats.org/officeDocument/2006/relationships/image" Target="../media/image974.png"/><Relationship Id="rId9" Type="http://schemas.openxmlformats.org/officeDocument/2006/relationships/image" Target="../media/image841.png"/><Relationship Id="rId210" Type="http://schemas.openxmlformats.org/officeDocument/2006/relationships/image" Target="../media/image905.png"/><Relationship Id="rId392" Type="http://schemas.openxmlformats.org/officeDocument/2006/relationships/image" Target="../media/image995.png"/><Relationship Id="rId252" Type="http://schemas.openxmlformats.org/officeDocument/2006/relationships/image" Target="../media/image926.png"/><Relationship Id="rId294" Type="http://schemas.openxmlformats.org/officeDocument/2006/relationships/image" Target="../media/image946.png"/><Relationship Id="rId308" Type="http://schemas.openxmlformats.org/officeDocument/2006/relationships/image" Target="../media/image953.png"/><Relationship Id="rId47" Type="http://schemas.openxmlformats.org/officeDocument/2006/relationships/image" Target="../media/image860.png"/><Relationship Id="rId89" Type="http://schemas.openxmlformats.org/officeDocument/2006/relationships/image" Target="../media/image719.png"/><Relationship Id="rId112" Type="http://schemas.openxmlformats.org/officeDocument/2006/relationships/customXml" Target="../ink/ink947.xml"/><Relationship Id="rId154" Type="http://schemas.openxmlformats.org/officeDocument/2006/relationships/customXml" Target="../ink/ink968.xml"/><Relationship Id="rId361" Type="http://schemas.openxmlformats.org/officeDocument/2006/relationships/customXml" Target="../ink/ink1072.xml"/><Relationship Id="rId196" Type="http://schemas.openxmlformats.org/officeDocument/2006/relationships/image" Target="../media/image898.png"/><Relationship Id="rId200" Type="http://schemas.openxmlformats.org/officeDocument/2006/relationships/image" Target="../media/image900.png"/><Relationship Id="rId382" Type="http://schemas.openxmlformats.org/officeDocument/2006/relationships/image" Target="../media/image990.png"/><Relationship Id="rId16" Type="http://schemas.openxmlformats.org/officeDocument/2006/relationships/customXml" Target="../ink/ink899.xml"/><Relationship Id="rId221" Type="http://schemas.openxmlformats.org/officeDocument/2006/relationships/customXml" Target="../ink/ink1002.xml"/><Relationship Id="rId242" Type="http://schemas.openxmlformats.org/officeDocument/2006/relationships/image" Target="../media/image921.png"/><Relationship Id="rId263" Type="http://schemas.openxmlformats.org/officeDocument/2006/relationships/customXml" Target="../ink/ink1023.xml"/><Relationship Id="rId284" Type="http://schemas.openxmlformats.org/officeDocument/2006/relationships/image" Target="../media/image941.png"/><Relationship Id="rId319" Type="http://schemas.openxmlformats.org/officeDocument/2006/relationships/customXml" Target="../ink/ink1051.xml"/><Relationship Id="rId37" Type="http://schemas.openxmlformats.org/officeDocument/2006/relationships/image" Target="../media/image855.png"/><Relationship Id="rId58" Type="http://schemas.openxmlformats.org/officeDocument/2006/relationships/customXml" Target="../ink/ink920.xml"/><Relationship Id="rId79" Type="http://schemas.openxmlformats.org/officeDocument/2006/relationships/image" Target="../media/image714.png"/><Relationship Id="rId102" Type="http://schemas.openxmlformats.org/officeDocument/2006/relationships/customXml" Target="../ink/ink942.xml"/><Relationship Id="rId123" Type="http://schemas.openxmlformats.org/officeDocument/2006/relationships/image" Target="../media/image745.png"/><Relationship Id="rId144" Type="http://schemas.openxmlformats.org/officeDocument/2006/relationships/customXml" Target="../ink/ink963.xml"/><Relationship Id="rId330" Type="http://schemas.openxmlformats.org/officeDocument/2006/relationships/image" Target="../media/image964.png"/><Relationship Id="rId90" Type="http://schemas.openxmlformats.org/officeDocument/2006/relationships/customXml" Target="../ink/ink936.xml"/><Relationship Id="rId165" Type="http://schemas.openxmlformats.org/officeDocument/2006/relationships/customXml" Target="../ink/ink974.xml"/><Relationship Id="rId186" Type="http://schemas.openxmlformats.org/officeDocument/2006/relationships/image" Target="../media/image893.png"/><Relationship Id="rId351" Type="http://schemas.openxmlformats.org/officeDocument/2006/relationships/customXml" Target="../ink/ink1067.xml"/><Relationship Id="rId372" Type="http://schemas.openxmlformats.org/officeDocument/2006/relationships/image" Target="../media/image985.png"/><Relationship Id="rId211" Type="http://schemas.openxmlformats.org/officeDocument/2006/relationships/customXml" Target="../ink/ink997.xml"/><Relationship Id="rId232" Type="http://schemas.openxmlformats.org/officeDocument/2006/relationships/image" Target="../media/image916.png"/><Relationship Id="rId253" Type="http://schemas.openxmlformats.org/officeDocument/2006/relationships/customXml" Target="../ink/ink1018.xml"/><Relationship Id="rId274" Type="http://schemas.openxmlformats.org/officeDocument/2006/relationships/image" Target="../media/image936.png"/><Relationship Id="rId295" Type="http://schemas.openxmlformats.org/officeDocument/2006/relationships/customXml" Target="../ink/ink1039.xml"/><Relationship Id="rId309" Type="http://schemas.openxmlformats.org/officeDocument/2006/relationships/customXml" Target="../ink/ink1046.xml"/><Relationship Id="rId27" Type="http://schemas.openxmlformats.org/officeDocument/2006/relationships/image" Target="../media/image850.png"/><Relationship Id="rId48" Type="http://schemas.openxmlformats.org/officeDocument/2006/relationships/customXml" Target="../ink/ink915.xml"/><Relationship Id="rId69" Type="http://schemas.openxmlformats.org/officeDocument/2006/relationships/image" Target="../media/image870.png"/><Relationship Id="rId113" Type="http://schemas.openxmlformats.org/officeDocument/2006/relationships/image" Target="../media/image740.png"/><Relationship Id="rId134" Type="http://schemas.openxmlformats.org/officeDocument/2006/relationships/customXml" Target="../ink/ink958.xml"/><Relationship Id="rId320" Type="http://schemas.openxmlformats.org/officeDocument/2006/relationships/image" Target="../media/image959.png"/><Relationship Id="rId80" Type="http://schemas.openxmlformats.org/officeDocument/2006/relationships/customXml" Target="../ink/ink931.xml"/><Relationship Id="rId155" Type="http://schemas.openxmlformats.org/officeDocument/2006/relationships/image" Target="../media/image878.png"/><Relationship Id="rId176" Type="http://schemas.openxmlformats.org/officeDocument/2006/relationships/image" Target="../media/image888.png"/><Relationship Id="rId197" Type="http://schemas.openxmlformats.org/officeDocument/2006/relationships/customXml" Target="../ink/ink990.xml"/><Relationship Id="rId341" Type="http://schemas.openxmlformats.org/officeDocument/2006/relationships/customXml" Target="../ink/ink1062.xml"/><Relationship Id="rId362" Type="http://schemas.openxmlformats.org/officeDocument/2006/relationships/image" Target="../media/image980.png"/><Relationship Id="rId383" Type="http://schemas.openxmlformats.org/officeDocument/2006/relationships/customXml" Target="../ink/ink1083.xml"/><Relationship Id="rId201" Type="http://schemas.openxmlformats.org/officeDocument/2006/relationships/customXml" Target="../ink/ink992.xml"/><Relationship Id="rId222" Type="http://schemas.openxmlformats.org/officeDocument/2006/relationships/image" Target="../media/image911.png"/><Relationship Id="rId243" Type="http://schemas.openxmlformats.org/officeDocument/2006/relationships/customXml" Target="../ink/ink1013.xml"/><Relationship Id="rId264" Type="http://schemas.openxmlformats.org/officeDocument/2006/relationships/image" Target="../media/image931.png"/><Relationship Id="rId285" Type="http://schemas.openxmlformats.org/officeDocument/2006/relationships/customXml" Target="../ink/ink1034.xml"/><Relationship Id="rId17" Type="http://schemas.openxmlformats.org/officeDocument/2006/relationships/image" Target="../media/image845.png"/><Relationship Id="rId38" Type="http://schemas.openxmlformats.org/officeDocument/2006/relationships/customXml" Target="../ink/ink910.xml"/><Relationship Id="rId59" Type="http://schemas.openxmlformats.org/officeDocument/2006/relationships/image" Target="../media/image866.png"/><Relationship Id="rId103" Type="http://schemas.openxmlformats.org/officeDocument/2006/relationships/image" Target="../media/image541.png"/><Relationship Id="rId124" Type="http://schemas.openxmlformats.org/officeDocument/2006/relationships/customXml" Target="../ink/ink953.xml"/><Relationship Id="rId310" Type="http://schemas.openxmlformats.org/officeDocument/2006/relationships/image" Target="../media/image954.png"/><Relationship Id="rId70" Type="http://schemas.openxmlformats.org/officeDocument/2006/relationships/customXml" Target="../ink/ink926.xml"/><Relationship Id="rId91" Type="http://schemas.openxmlformats.org/officeDocument/2006/relationships/image" Target="../media/image720.png"/><Relationship Id="rId145" Type="http://schemas.openxmlformats.org/officeDocument/2006/relationships/image" Target="../media/image873.png"/><Relationship Id="rId166" Type="http://schemas.openxmlformats.org/officeDocument/2006/relationships/image" Target="../media/image883.png"/><Relationship Id="rId187" Type="http://schemas.openxmlformats.org/officeDocument/2006/relationships/customXml" Target="../ink/ink985.xml"/><Relationship Id="rId331" Type="http://schemas.openxmlformats.org/officeDocument/2006/relationships/customXml" Target="../ink/ink1057.xml"/><Relationship Id="rId352" Type="http://schemas.openxmlformats.org/officeDocument/2006/relationships/image" Target="../media/image975.png"/><Relationship Id="rId373" Type="http://schemas.openxmlformats.org/officeDocument/2006/relationships/customXml" Target="../ink/ink107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906.png"/><Relationship Id="rId233" Type="http://schemas.openxmlformats.org/officeDocument/2006/relationships/customXml" Target="../ink/ink1008.xml"/><Relationship Id="rId254" Type="http://schemas.openxmlformats.org/officeDocument/2006/relationships/image" Target="../media/image927.png"/><Relationship Id="rId28" Type="http://schemas.openxmlformats.org/officeDocument/2006/relationships/customXml" Target="../ink/ink905.xml"/><Relationship Id="rId49" Type="http://schemas.openxmlformats.org/officeDocument/2006/relationships/image" Target="../media/image861.png"/><Relationship Id="rId114" Type="http://schemas.openxmlformats.org/officeDocument/2006/relationships/customXml" Target="../ink/ink948.xml"/><Relationship Id="rId275" Type="http://schemas.openxmlformats.org/officeDocument/2006/relationships/customXml" Target="../ink/ink1029.xml"/><Relationship Id="rId296" Type="http://schemas.openxmlformats.org/officeDocument/2006/relationships/image" Target="../media/image947.png"/><Relationship Id="rId300" Type="http://schemas.openxmlformats.org/officeDocument/2006/relationships/image" Target="../media/image949.png"/><Relationship Id="rId60" Type="http://schemas.openxmlformats.org/officeDocument/2006/relationships/customXml" Target="../ink/ink921.xml"/><Relationship Id="rId81" Type="http://schemas.openxmlformats.org/officeDocument/2006/relationships/image" Target="../media/image715.png"/><Relationship Id="rId135" Type="http://schemas.openxmlformats.org/officeDocument/2006/relationships/image" Target="../media/image751.png"/><Relationship Id="rId156" Type="http://schemas.openxmlformats.org/officeDocument/2006/relationships/customXml" Target="../ink/ink969.xml"/><Relationship Id="rId177" Type="http://schemas.openxmlformats.org/officeDocument/2006/relationships/customXml" Target="../ink/ink980.xml"/><Relationship Id="rId198" Type="http://schemas.openxmlformats.org/officeDocument/2006/relationships/image" Target="../media/image899.png"/><Relationship Id="rId321" Type="http://schemas.openxmlformats.org/officeDocument/2006/relationships/customXml" Target="../ink/ink1052.xml"/><Relationship Id="rId342" Type="http://schemas.openxmlformats.org/officeDocument/2006/relationships/image" Target="../media/image970.png"/><Relationship Id="rId363" Type="http://schemas.openxmlformats.org/officeDocument/2006/relationships/customXml" Target="../ink/ink1073.xml"/><Relationship Id="rId384" Type="http://schemas.openxmlformats.org/officeDocument/2006/relationships/image" Target="../media/image991.png"/><Relationship Id="rId202" Type="http://schemas.openxmlformats.org/officeDocument/2006/relationships/image" Target="../media/image901.png"/><Relationship Id="rId223" Type="http://schemas.openxmlformats.org/officeDocument/2006/relationships/customXml" Target="../ink/ink1003.xml"/><Relationship Id="rId244" Type="http://schemas.openxmlformats.org/officeDocument/2006/relationships/image" Target="../media/image922.png"/><Relationship Id="rId18" Type="http://schemas.openxmlformats.org/officeDocument/2006/relationships/customXml" Target="../ink/ink900.xml"/><Relationship Id="rId39" Type="http://schemas.openxmlformats.org/officeDocument/2006/relationships/image" Target="../media/image856.png"/><Relationship Id="rId265" Type="http://schemas.openxmlformats.org/officeDocument/2006/relationships/customXml" Target="../ink/ink1024.xml"/><Relationship Id="rId286" Type="http://schemas.openxmlformats.org/officeDocument/2006/relationships/image" Target="../media/image942.png"/><Relationship Id="rId50" Type="http://schemas.openxmlformats.org/officeDocument/2006/relationships/customXml" Target="../ink/ink916.xml"/><Relationship Id="rId104" Type="http://schemas.openxmlformats.org/officeDocument/2006/relationships/customXml" Target="../ink/ink943.xml"/><Relationship Id="rId125" Type="http://schemas.openxmlformats.org/officeDocument/2006/relationships/image" Target="../media/image746.png"/><Relationship Id="rId146" Type="http://schemas.openxmlformats.org/officeDocument/2006/relationships/customXml" Target="../ink/ink964.xml"/><Relationship Id="rId167" Type="http://schemas.openxmlformats.org/officeDocument/2006/relationships/customXml" Target="../ink/ink975.xml"/><Relationship Id="rId188" Type="http://schemas.openxmlformats.org/officeDocument/2006/relationships/image" Target="../media/image894.png"/><Relationship Id="rId311" Type="http://schemas.openxmlformats.org/officeDocument/2006/relationships/customXml" Target="../ink/ink1047.xml"/><Relationship Id="rId332" Type="http://schemas.openxmlformats.org/officeDocument/2006/relationships/image" Target="../media/image965.png"/><Relationship Id="rId353" Type="http://schemas.openxmlformats.org/officeDocument/2006/relationships/customXml" Target="../ink/ink1068.xml"/><Relationship Id="rId374" Type="http://schemas.openxmlformats.org/officeDocument/2006/relationships/image" Target="../media/image986.png"/><Relationship Id="rId71" Type="http://schemas.openxmlformats.org/officeDocument/2006/relationships/image" Target="../media/image871.png"/><Relationship Id="rId92" Type="http://schemas.openxmlformats.org/officeDocument/2006/relationships/customXml" Target="../ink/ink937.xml"/><Relationship Id="rId213" Type="http://schemas.openxmlformats.org/officeDocument/2006/relationships/customXml" Target="../ink/ink998.xml"/><Relationship Id="rId234" Type="http://schemas.openxmlformats.org/officeDocument/2006/relationships/image" Target="../media/image917.png"/><Relationship Id="rId2" Type="http://schemas.openxmlformats.org/officeDocument/2006/relationships/customXml" Target="../ink/ink892.xml"/><Relationship Id="rId29" Type="http://schemas.openxmlformats.org/officeDocument/2006/relationships/image" Target="../media/image851.png"/><Relationship Id="rId255" Type="http://schemas.openxmlformats.org/officeDocument/2006/relationships/customXml" Target="../ink/ink1019.xml"/><Relationship Id="rId276" Type="http://schemas.openxmlformats.org/officeDocument/2006/relationships/image" Target="../media/image937.png"/><Relationship Id="rId297" Type="http://schemas.openxmlformats.org/officeDocument/2006/relationships/customXml" Target="../ink/ink1040.xml"/><Relationship Id="rId40" Type="http://schemas.openxmlformats.org/officeDocument/2006/relationships/customXml" Target="../ink/ink911.xml"/><Relationship Id="rId115" Type="http://schemas.openxmlformats.org/officeDocument/2006/relationships/image" Target="../media/image741.png"/><Relationship Id="rId136" Type="http://schemas.openxmlformats.org/officeDocument/2006/relationships/customXml" Target="../ink/ink959.xml"/><Relationship Id="rId157" Type="http://schemas.openxmlformats.org/officeDocument/2006/relationships/customXml" Target="../ink/ink970.xml"/><Relationship Id="rId178" Type="http://schemas.openxmlformats.org/officeDocument/2006/relationships/image" Target="../media/image889.png"/><Relationship Id="rId301" Type="http://schemas.openxmlformats.org/officeDocument/2006/relationships/customXml" Target="../ink/ink1042.xml"/><Relationship Id="rId322" Type="http://schemas.openxmlformats.org/officeDocument/2006/relationships/image" Target="../media/image960.png"/><Relationship Id="rId343" Type="http://schemas.openxmlformats.org/officeDocument/2006/relationships/customXml" Target="../ink/ink1063.xml"/><Relationship Id="rId364" Type="http://schemas.openxmlformats.org/officeDocument/2006/relationships/image" Target="../media/image981.png"/><Relationship Id="rId61" Type="http://schemas.openxmlformats.org/officeDocument/2006/relationships/image" Target="../media/image867.png"/><Relationship Id="rId82" Type="http://schemas.openxmlformats.org/officeDocument/2006/relationships/customXml" Target="../ink/ink932.xml"/><Relationship Id="rId199" Type="http://schemas.openxmlformats.org/officeDocument/2006/relationships/customXml" Target="../ink/ink991.xml"/><Relationship Id="rId203" Type="http://schemas.openxmlformats.org/officeDocument/2006/relationships/customXml" Target="../ink/ink993.xml"/><Relationship Id="rId385" Type="http://schemas.openxmlformats.org/officeDocument/2006/relationships/customXml" Target="../ink/ink1084.xml"/><Relationship Id="rId19" Type="http://schemas.openxmlformats.org/officeDocument/2006/relationships/image" Target="../media/image846.png"/><Relationship Id="rId224" Type="http://schemas.openxmlformats.org/officeDocument/2006/relationships/image" Target="../media/image912.png"/><Relationship Id="rId245" Type="http://schemas.openxmlformats.org/officeDocument/2006/relationships/customXml" Target="../ink/ink1014.xml"/><Relationship Id="rId266" Type="http://schemas.openxmlformats.org/officeDocument/2006/relationships/image" Target="../media/image932.png"/><Relationship Id="rId287" Type="http://schemas.openxmlformats.org/officeDocument/2006/relationships/customXml" Target="../ink/ink1035.xml"/><Relationship Id="rId30" Type="http://schemas.openxmlformats.org/officeDocument/2006/relationships/customXml" Target="../ink/ink906.xml"/><Relationship Id="rId105" Type="http://schemas.openxmlformats.org/officeDocument/2006/relationships/image" Target="../media/image729.png"/><Relationship Id="rId126" Type="http://schemas.openxmlformats.org/officeDocument/2006/relationships/customXml" Target="../ink/ink954.xml"/><Relationship Id="rId147" Type="http://schemas.openxmlformats.org/officeDocument/2006/relationships/image" Target="../media/image874.png"/><Relationship Id="rId168" Type="http://schemas.openxmlformats.org/officeDocument/2006/relationships/image" Target="../media/image884.png"/><Relationship Id="rId312" Type="http://schemas.openxmlformats.org/officeDocument/2006/relationships/image" Target="../media/image955.png"/><Relationship Id="rId333" Type="http://schemas.openxmlformats.org/officeDocument/2006/relationships/customXml" Target="../ink/ink1058.xml"/><Relationship Id="rId354" Type="http://schemas.openxmlformats.org/officeDocument/2006/relationships/image" Target="../media/image976.png"/><Relationship Id="rId51" Type="http://schemas.openxmlformats.org/officeDocument/2006/relationships/image" Target="../media/image862.png"/><Relationship Id="rId72" Type="http://schemas.openxmlformats.org/officeDocument/2006/relationships/customXml" Target="../ink/ink927.xml"/><Relationship Id="rId93" Type="http://schemas.openxmlformats.org/officeDocument/2006/relationships/image" Target="../media/image721.png"/><Relationship Id="rId189" Type="http://schemas.openxmlformats.org/officeDocument/2006/relationships/customXml" Target="../ink/ink986.xml"/><Relationship Id="rId375" Type="http://schemas.openxmlformats.org/officeDocument/2006/relationships/customXml" Target="../ink/ink1079.xml"/><Relationship Id="rId3" Type="http://schemas.openxmlformats.org/officeDocument/2006/relationships/image" Target="../media/image838.png"/><Relationship Id="rId214" Type="http://schemas.openxmlformats.org/officeDocument/2006/relationships/image" Target="../media/image907.png"/><Relationship Id="rId235" Type="http://schemas.openxmlformats.org/officeDocument/2006/relationships/customXml" Target="../ink/ink1009.xml"/><Relationship Id="rId256" Type="http://schemas.openxmlformats.org/officeDocument/2006/relationships/image" Target="../media/image928.png"/><Relationship Id="rId277" Type="http://schemas.openxmlformats.org/officeDocument/2006/relationships/customXml" Target="../ink/ink1030.xml"/><Relationship Id="rId298" Type="http://schemas.openxmlformats.org/officeDocument/2006/relationships/image" Target="../media/image948.png"/><Relationship Id="rId116" Type="http://schemas.openxmlformats.org/officeDocument/2006/relationships/customXml" Target="../ink/ink949.xml"/><Relationship Id="rId137" Type="http://schemas.openxmlformats.org/officeDocument/2006/relationships/image" Target="../media/image752.png"/><Relationship Id="rId158" Type="http://schemas.openxmlformats.org/officeDocument/2006/relationships/image" Target="../media/image879.png"/><Relationship Id="rId302" Type="http://schemas.openxmlformats.org/officeDocument/2006/relationships/image" Target="../media/image950.png"/><Relationship Id="rId323" Type="http://schemas.openxmlformats.org/officeDocument/2006/relationships/customXml" Target="../ink/ink1053.xml"/><Relationship Id="rId344" Type="http://schemas.openxmlformats.org/officeDocument/2006/relationships/image" Target="../media/image971.png"/><Relationship Id="rId20" Type="http://schemas.openxmlformats.org/officeDocument/2006/relationships/customXml" Target="../ink/ink901.xml"/><Relationship Id="rId41" Type="http://schemas.openxmlformats.org/officeDocument/2006/relationships/image" Target="../media/image857.png"/><Relationship Id="rId62" Type="http://schemas.openxmlformats.org/officeDocument/2006/relationships/customXml" Target="../ink/ink922.xml"/><Relationship Id="rId83" Type="http://schemas.openxmlformats.org/officeDocument/2006/relationships/image" Target="../media/image716.png"/><Relationship Id="rId179" Type="http://schemas.openxmlformats.org/officeDocument/2006/relationships/customXml" Target="../ink/ink981.xml"/><Relationship Id="rId365" Type="http://schemas.openxmlformats.org/officeDocument/2006/relationships/customXml" Target="../ink/ink1074.xml"/><Relationship Id="rId386" Type="http://schemas.openxmlformats.org/officeDocument/2006/relationships/image" Target="../media/image992.png"/><Relationship Id="rId190" Type="http://schemas.openxmlformats.org/officeDocument/2006/relationships/image" Target="../media/image895.png"/><Relationship Id="rId204" Type="http://schemas.openxmlformats.org/officeDocument/2006/relationships/image" Target="../media/image902.png"/><Relationship Id="rId225" Type="http://schemas.openxmlformats.org/officeDocument/2006/relationships/customXml" Target="../ink/ink1004.xml"/><Relationship Id="rId246" Type="http://schemas.openxmlformats.org/officeDocument/2006/relationships/image" Target="../media/image923.png"/><Relationship Id="rId267" Type="http://schemas.openxmlformats.org/officeDocument/2006/relationships/customXml" Target="../ink/ink1025.xml"/><Relationship Id="rId288" Type="http://schemas.openxmlformats.org/officeDocument/2006/relationships/image" Target="../media/image943.png"/><Relationship Id="rId106" Type="http://schemas.openxmlformats.org/officeDocument/2006/relationships/customXml" Target="../ink/ink944.xml"/><Relationship Id="rId127" Type="http://schemas.openxmlformats.org/officeDocument/2006/relationships/image" Target="../media/image747.png"/><Relationship Id="rId313" Type="http://schemas.openxmlformats.org/officeDocument/2006/relationships/customXml" Target="../ink/ink1048.xml"/><Relationship Id="rId10" Type="http://schemas.openxmlformats.org/officeDocument/2006/relationships/customXml" Target="../ink/ink896.xml"/><Relationship Id="rId31" Type="http://schemas.openxmlformats.org/officeDocument/2006/relationships/image" Target="../media/image852.png"/><Relationship Id="rId52" Type="http://schemas.openxmlformats.org/officeDocument/2006/relationships/customXml" Target="../ink/ink917.xml"/><Relationship Id="rId73" Type="http://schemas.openxmlformats.org/officeDocument/2006/relationships/image" Target="../media/image711.png"/><Relationship Id="rId94" Type="http://schemas.openxmlformats.org/officeDocument/2006/relationships/customXml" Target="../ink/ink938.xml"/><Relationship Id="rId148" Type="http://schemas.openxmlformats.org/officeDocument/2006/relationships/customXml" Target="../ink/ink965.xml"/><Relationship Id="rId169" Type="http://schemas.openxmlformats.org/officeDocument/2006/relationships/customXml" Target="../ink/ink976.xml"/><Relationship Id="rId334" Type="http://schemas.openxmlformats.org/officeDocument/2006/relationships/image" Target="../media/image966.png"/><Relationship Id="rId355" Type="http://schemas.openxmlformats.org/officeDocument/2006/relationships/customXml" Target="../ink/ink1069.xml"/><Relationship Id="rId376" Type="http://schemas.openxmlformats.org/officeDocument/2006/relationships/image" Target="../media/image987.png"/><Relationship Id="rId4" Type="http://schemas.openxmlformats.org/officeDocument/2006/relationships/customXml" Target="../ink/ink893.xml"/><Relationship Id="rId180" Type="http://schemas.openxmlformats.org/officeDocument/2006/relationships/image" Target="../media/image890.png"/><Relationship Id="rId215" Type="http://schemas.openxmlformats.org/officeDocument/2006/relationships/customXml" Target="../ink/ink999.xml"/><Relationship Id="rId236" Type="http://schemas.openxmlformats.org/officeDocument/2006/relationships/image" Target="../media/image918.png"/><Relationship Id="rId257" Type="http://schemas.openxmlformats.org/officeDocument/2006/relationships/customXml" Target="../ink/ink1020.xml"/><Relationship Id="rId278" Type="http://schemas.openxmlformats.org/officeDocument/2006/relationships/image" Target="../media/image938.png"/><Relationship Id="rId303" Type="http://schemas.openxmlformats.org/officeDocument/2006/relationships/customXml" Target="../ink/ink1043.xml"/><Relationship Id="rId42" Type="http://schemas.openxmlformats.org/officeDocument/2006/relationships/customXml" Target="../ink/ink912.xml"/><Relationship Id="rId84" Type="http://schemas.openxmlformats.org/officeDocument/2006/relationships/customXml" Target="../ink/ink933.xml"/><Relationship Id="rId138" Type="http://schemas.openxmlformats.org/officeDocument/2006/relationships/customXml" Target="../ink/ink960.xml"/><Relationship Id="rId345" Type="http://schemas.openxmlformats.org/officeDocument/2006/relationships/customXml" Target="../ink/ink1064.xml"/><Relationship Id="rId387" Type="http://schemas.openxmlformats.org/officeDocument/2006/relationships/customXml" Target="../ink/ink1085.xml"/><Relationship Id="rId191" Type="http://schemas.openxmlformats.org/officeDocument/2006/relationships/customXml" Target="../ink/ink987.xml"/><Relationship Id="rId205" Type="http://schemas.openxmlformats.org/officeDocument/2006/relationships/customXml" Target="../ink/ink994.xml"/><Relationship Id="rId247" Type="http://schemas.openxmlformats.org/officeDocument/2006/relationships/customXml" Target="../ink/ink1015.xml"/><Relationship Id="rId107" Type="http://schemas.openxmlformats.org/officeDocument/2006/relationships/image" Target="../media/image730.png"/><Relationship Id="rId289" Type="http://schemas.openxmlformats.org/officeDocument/2006/relationships/customXml" Target="../ink/ink1036.xml"/><Relationship Id="rId11" Type="http://schemas.openxmlformats.org/officeDocument/2006/relationships/image" Target="../media/image842.png"/><Relationship Id="rId53" Type="http://schemas.openxmlformats.org/officeDocument/2006/relationships/image" Target="../media/image863.png"/><Relationship Id="rId149" Type="http://schemas.openxmlformats.org/officeDocument/2006/relationships/image" Target="../media/image875.png"/><Relationship Id="rId314" Type="http://schemas.openxmlformats.org/officeDocument/2006/relationships/image" Target="../media/image956.png"/><Relationship Id="rId356" Type="http://schemas.openxmlformats.org/officeDocument/2006/relationships/image" Target="../media/image977.png"/><Relationship Id="rId95" Type="http://schemas.openxmlformats.org/officeDocument/2006/relationships/image" Target="../media/image722.png"/><Relationship Id="rId160" Type="http://schemas.openxmlformats.org/officeDocument/2006/relationships/image" Target="../media/image880.png"/><Relationship Id="rId216" Type="http://schemas.openxmlformats.org/officeDocument/2006/relationships/image" Target="../media/image908.png"/><Relationship Id="rId258" Type="http://schemas.openxmlformats.org/officeDocument/2006/relationships/image" Target="../media/image929.png"/><Relationship Id="rId22" Type="http://schemas.openxmlformats.org/officeDocument/2006/relationships/customXml" Target="../ink/ink902.xml"/><Relationship Id="rId64" Type="http://schemas.openxmlformats.org/officeDocument/2006/relationships/customXml" Target="../ink/ink923.xml"/><Relationship Id="rId118" Type="http://schemas.openxmlformats.org/officeDocument/2006/relationships/customXml" Target="../ink/ink950.xml"/><Relationship Id="rId325" Type="http://schemas.openxmlformats.org/officeDocument/2006/relationships/customXml" Target="../ink/ink1054.xml"/><Relationship Id="rId367" Type="http://schemas.openxmlformats.org/officeDocument/2006/relationships/customXml" Target="../ink/ink1075.xml"/><Relationship Id="rId171" Type="http://schemas.openxmlformats.org/officeDocument/2006/relationships/customXml" Target="../ink/ink977.xml"/><Relationship Id="rId227" Type="http://schemas.openxmlformats.org/officeDocument/2006/relationships/customXml" Target="../ink/ink1005.xml"/><Relationship Id="rId269" Type="http://schemas.openxmlformats.org/officeDocument/2006/relationships/customXml" Target="../ink/ink1026.xml"/><Relationship Id="rId33" Type="http://schemas.openxmlformats.org/officeDocument/2006/relationships/image" Target="../media/image853.png"/><Relationship Id="rId129" Type="http://schemas.openxmlformats.org/officeDocument/2006/relationships/image" Target="../media/image748.png"/><Relationship Id="rId280" Type="http://schemas.openxmlformats.org/officeDocument/2006/relationships/image" Target="../media/image939.png"/><Relationship Id="rId336" Type="http://schemas.openxmlformats.org/officeDocument/2006/relationships/image" Target="../media/image967.png"/><Relationship Id="rId75" Type="http://schemas.openxmlformats.org/officeDocument/2006/relationships/image" Target="../media/image712.png"/><Relationship Id="rId140" Type="http://schemas.openxmlformats.org/officeDocument/2006/relationships/customXml" Target="../ink/ink961.xml"/><Relationship Id="rId182" Type="http://schemas.openxmlformats.org/officeDocument/2006/relationships/image" Target="../media/image891.png"/><Relationship Id="rId378" Type="http://schemas.openxmlformats.org/officeDocument/2006/relationships/image" Target="../media/image988.png"/><Relationship Id="rId6" Type="http://schemas.openxmlformats.org/officeDocument/2006/relationships/customXml" Target="../ink/ink894.xml"/><Relationship Id="rId238" Type="http://schemas.openxmlformats.org/officeDocument/2006/relationships/image" Target="../media/image919.png"/><Relationship Id="rId291" Type="http://schemas.openxmlformats.org/officeDocument/2006/relationships/customXml" Target="../ink/ink1037.xml"/><Relationship Id="rId305" Type="http://schemas.openxmlformats.org/officeDocument/2006/relationships/customXml" Target="../ink/ink1044.xml"/><Relationship Id="rId347" Type="http://schemas.openxmlformats.org/officeDocument/2006/relationships/customXml" Target="../ink/ink1065.xml"/><Relationship Id="rId44" Type="http://schemas.openxmlformats.org/officeDocument/2006/relationships/customXml" Target="../ink/ink913.xml"/><Relationship Id="rId86" Type="http://schemas.openxmlformats.org/officeDocument/2006/relationships/customXml" Target="../ink/ink934.xml"/><Relationship Id="rId151" Type="http://schemas.openxmlformats.org/officeDocument/2006/relationships/image" Target="../media/image876.png"/><Relationship Id="rId389" Type="http://schemas.openxmlformats.org/officeDocument/2006/relationships/customXml" Target="../ink/ink1086.xml"/><Relationship Id="rId193" Type="http://schemas.openxmlformats.org/officeDocument/2006/relationships/customXml" Target="../ink/ink988.xml"/><Relationship Id="rId207" Type="http://schemas.openxmlformats.org/officeDocument/2006/relationships/customXml" Target="../ink/ink995.xml"/><Relationship Id="rId249" Type="http://schemas.openxmlformats.org/officeDocument/2006/relationships/customXml" Target="../ink/ink1016.xml"/><Relationship Id="rId13" Type="http://schemas.openxmlformats.org/officeDocument/2006/relationships/image" Target="../media/image843.png"/><Relationship Id="rId109" Type="http://schemas.openxmlformats.org/officeDocument/2006/relationships/image" Target="../media/image731.png"/><Relationship Id="rId260" Type="http://schemas.openxmlformats.org/officeDocument/2006/relationships/image" Target="../media/image930.png"/><Relationship Id="rId316" Type="http://schemas.openxmlformats.org/officeDocument/2006/relationships/image" Target="../media/image957.png"/><Relationship Id="rId55" Type="http://schemas.openxmlformats.org/officeDocument/2006/relationships/image" Target="../media/image864.png"/><Relationship Id="rId97" Type="http://schemas.openxmlformats.org/officeDocument/2006/relationships/image" Target="../media/image723.png"/><Relationship Id="rId120" Type="http://schemas.openxmlformats.org/officeDocument/2006/relationships/customXml" Target="../ink/ink951.xml"/><Relationship Id="rId358" Type="http://schemas.openxmlformats.org/officeDocument/2006/relationships/image" Target="../media/image978.png"/><Relationship Id="rId162" Type="http://schemas.openxmlformats.org/officeDocument/2006/relationships/image" Target="../media/image881.png"/><Relationship Id="rId218" Type="http://schemas.openxmlformats.org/officeDocument/2006/relationships/image" Target="../media/image909.png"/><Relationship Id="rId271" Type="http://schemas.openxmlformats.org/officeDocument/2006/relationships/customXml" Target="../ink/ink1027.xml"/><Relationship Id="rId24" Type="http://schemas.openxmlformats.org/officeDocument/2006/relationships/customXml" Target="../ink/ink903.xml"/><Relationship Id="rId66" Type="http://schemas.openxmlformats.org/officeDocument/2006/relationships/customXml" Target="../ink/ink924.xml"/><Relationship Id="rId131" Type="http://schemas.openxmlformats.org/officeDocument/2006/relationships/image" Target="../media/image749.png"/><Relationship Id="rId327" Type="http://schemas.openxmlformats.org/officeDocument/2006/relationships/customXml" Target="../ink/ink1055.xml"/><Relationship Id="rId369" Type="http://schemas.openxmlformats.org/officeDocument/2006/relationships/customXml" Target="../ink/ink1076.xml"/><Relationship Id="rId173" Type="http://schemas.openxmlformats.org/officeDocument/2006/relationships/customXml" Target="../ink/ink978.xml"/><Relationship Id="rId229" Type="http://schemas.openxmlformats.org/officeDocument/2006/relationships/customXml" Target="../ink/ink1006.xml"/><Relationship Id="rId380" Type="http://schemas.openxmlformats.org/officeDocument/2006/relationships/image" Target="../media/image989.png"/><Relationship Id="rId240" Type="http://schemas.openxmlformats.org/officeDocument/2006/relationships/image" Target="../media/image920.png"/><Relationship Id="rId35" Type="http://schemas.openxmlformats.org/officeDocument/2006/relationships/image" Target="../media/image854.png"/><Relationship Id="rId77" Type="http://schemas.openxmlformats.org/officeDocument/2006/relationships/image" Target="../media/image713.png"/><Relationship Id="rId100" Type="http://schemas.openxmlformats.org/officeDocument/2006/relationships/customXml" Target="../ink/ink941.xml"/><Relationship Id="rId282" Type="http://schemas.openxmlformats.org/officeDocument/2006/relationships/image" Target="../media/image940.png"/><Relationship Id="rId338" Type="http://schemas.openxmlformats.org/officeDocument/2006/relationships/image" Target="../media/image968.png"/><Relationship Id="rId8" Type="http://schemas.openxmlformats.org/officeDocument/2006/relationships/customXml" Target="../ink/ink895.xml"/><Relationship Id="rId142" Type="http://schemas.openxmlformats.org/officeDocument/2006/relationships/customXml" Target="../ink/ink962.xml"/><Relationship Id="rId184" Type="http://schemas.openxmlformats.org/officeDocument/2006/relationships/image" Target="../media/image892.png"/><Relationship Id="rId391" Type="http://schemas.openxmlformats.org/officeDocument/2006/relationships/customXml" Target="../ink/ink1087.xml"/><Relationship Id="rId251" Type="http://schemas.openxmlformats.org/officeDocument/2006/relationships/customXml" Target="../ink/ink1017.xml"/><Relationship Id="rId46" Type="http://schemas.openxmlformats.org/officeDocument/2006/relationships/customXml" Target="../ink/ink914.xml"/><Relationship Id="rId293" Type="http://schemas.openxmlformats.org/officeDocument/2006/relationships/customXml" Target="../ink/ink1038.xml"/><Relationship Id="rId307" Type="http://schemas.openxmlformats.org/officeDocument/2006/relationships/customXml" Target="../ink/ink1045.xml"/><Relationship Id="rId349" Type="http://schemas.openxmlformats.org/officeDocument/2006/relationships/customXml" Target="../ink/ink1066.xml"/><Relationship Id="rId88" Type="http://schemas.openxmlformats.org/officeDocument/2006/relationships/customXml" Target="../ink/ink935.xml"/><Relationship Id="rId111" Type="http://schemas.openxmlformats.org/officeDocument/2006/relationships/image" Target="../media/image739.png"/><Relationship Id="rId153" Type="http://schemas.openxmlformats.org/officeDocument/2006/relationships/image" Target="../media/image877.png"/><Relationship Id="rId195" Type="http://schemas.openxmlformats.org/officeDocument/2006/relationships/customXml" Target="../ink/ink989.xml"/><Relationship Id="rId209" Type="http://schemas.openxmlformats.org/officeDocument/2006/relationships/customXml" Target="../ink/ink996.xml"/><Relationship Id="rId360" Type="http://schemas.openxmlformats.org/officeDocument/2006/relationships/image" Target="../media/image979.png"/><Relationship Id="rId220" Type="http://schemas.openxmlformats.org/officeDocument/2006/relationships/image" Target="../media/image910.png"/><Relationship Id="rId15" Type="http://schemas.openxmlformats.org/officeDocument/2006/relationships/image" Target="../media/image844.png"/><Relationship Id="rId57" Type="http://schemas.openxmlformats.org/officeDocument/2006/relationships/image" Target="../media/image865.png"/><Relationship Id="rId262" Type="http://schemas.openxmlformats.org/officeDocument/2006/relationships/image" Target="../media/image552.png"/><Relationship Id="rId318" Type="http://schemas.openxmlformats.org/officeDocument/2006/relationships/image" Target="../media/image958.png"/><Relationship Id="rId99" Type="http://schemas.openxmlformats.org/officeDocument/2006/relationships/image" Target="../media/image724.png"/><Relationship Id="rId122" Type="http://schemas.openxmlformats.org/officeDocument/2006/relationships/customXml" Target="../ink/ink952.xml"/><Relationship Id="rId164" Type="http://schemas.openxmlformats.org/officeDocument/2006/relationships/image" Target="../media/image882.png"/><Relationship Id="rId371" Type="http://schemas.openxmlformats.org/officeDocument/2006/relationships/customXml" Target="../ink/ink1077.xml"/><Relationship Id="rId26" Type="http://schemas.openxmlformats.org/officeDocument/2006/relationships/customXml" Target="../ink/ink904.xml"/><Relationship Id="rId231" Type="http://schemas.openxmlformats.org/officeDocument/2006/relationships/customXml" Target="../ink/ink1007.xml"/><Relationship Id="rId273" Type="http://schemas.openxmlformats.org/officeDocument/2006/relationships/customXml" Target="../ink/ink1028.xml"/><Relationship Id="rId329" Type="http://schemas.openxmlformats.org/officeDocument/2006/relationships/customXml" Target="../ink/ink1056.xml"/><Relationship Id="rId68" Type="http://schemas.openxmlformats.org/officeDocument/2006/relationships/customXml" Target="../ink/ink925.xml"/><Relationship Id="rId133" Type="http://schemas.openxmlformats.org/officeDocument/2006/relationships/image" Target="../media/image750.png"/><Relationship Id="rId175" Type="http://schemas.openxmlformats.org/officeDocument/2006/relationships/customXml" Target="../ink/ink979.xml"/><Relationship Id="rId340" Type="http://schemas.openxmlformats.org/officeDocument/2006/relationships/image" Target="../media/image9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7F92-7DF1-A888-2032-C6BCB4D19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CA1DF-771F-3583-DE93-175586621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8833" y="3618816"/>
            <a:ext cx="9144000" cy="1655762"/>
          </a:xfrm>
        </p:spPr>
        <p:txBody>
          <a:bodyPr/>
          <a:lstStyle/>
          <a:p>
            <a:r>
              <a:rPr lang="en-US" dirty="0"/>
              <a:t>Chen 2.2.3-2.3.3</a:t>
            </a:r>
          </a:p>
          <a:p>
            <a:r>
              <a:rPr lang="en-US" dirty="0"/>
              <a:t>Drift due to gravity, grad B</a:t>
            </a:r>
            <a:r>
              <a:rPr lang="en-US"/>
              <a:t>, curved </a:t>
            </a:r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0645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6BFBF54-9535-068D-5572-3C7F290271B4}"/>
              </a:ext>
            </a:extLst>
          </p:cNvPr>
          <p:cNvGrpSpPr/>
          <p:nvPr/>
        </p:nvGrpSpPr>
        <p:grpSpPr>
          <a:xfrm>
            <a:off x="589568" y="226380"/>
            <a:ext cx="2819160" cy="522360"/>
            <a:chOff x="690236" y="6090285"/>
            <a:chExt cx="281916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5C03E3A-F427-7E82-9F78-6F0964CDADEC}"/>
                    </a:ext>
                  </a:extLst>
                </p14:cNvPr>
                <p14:cNvContentPartPr/>
                <p14:nvPr/>
              </p14:nvContentPartPr>
              <p14:xfrm>
                <a:off x="690236" y="6148605"/>
                <a:ext cx="11880" cy="235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5C03E3A-F427-7E82-9F78-6F0964CDADE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1596" y="6139605"/>
                  <a:ext cx="29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DC3B84A-D571-EA92-271C-0C3EF26B6E2D}"/>
                    </a:ext>
                  </a:extLst>
                </p14:cNvPr>
                <p14:cNvContentPartPr/>
                <p14:nvPr/>
              </p14:nvContentPartPr>
              <p14:xfrm>
                <a:off x="696716" y="6090285"/>
                <a:ext cx="154800" cy="50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DC3B84A-D571-EA92-271C-0C3EF26B6E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8076" y="6081285"/>
                  <a:ext cx="172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F42CA67-0D66-CB9E-4464-2EBF61CEEDE4}"/>
                    </a:ext>
                  </a:extLst>
                </p14:cNvPr>
                <p14:cNvContentPartPr/>
                <p14:nvPr/>
              </p14:nvContentPartPr>
              <p14:xfrm>
                <a:off x="706436" y="6227805"/>
                <a:ext cx="138240" cy="14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F42CA67-0D66-CB9E-4464-2EBF61CEED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7436" y="6218805"/>
                  <a:ext cx="155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2EC1E2F-C010-B7BD-2487-EA6AC41226D3}"/>
                    </a:ext>
                  </a:extLst>
                </p14:cNvPr>
                <p14:cNvContentPartPr/>
                <p14:nvPr/>
              </p14:nvContentPartPr>
              <p14:xfrm>
                <a:off x="885356" y="6377205"/>
                <a:ext cx="123480" cy="235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2EC1E2F-C010-B7BD-2487-EA6AC41226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6716" y="6368205"/>
                  <a:ext cx="141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3E1A655-D228-4695-FECB-3BF7A70724D8}"/>
                    </a:ext>
                  </a:extLst>
                </p14:cNvPr>
                <p14:cNvContentPartPr/>
                <p14:nvPr/>
              </p14:nvContentPartPr>
              <p14:xfrm>
                <a:off x="1506356" y="6255885"/>
                <a:ext cx="239040" cy="2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3E1A655-D228-4695-FECB-3BF7A70724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97716" y="6246885"/>
                  <a:ext cx="256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074F251-A5F7-E386-83A8-7CB93C51202F}"/>
                    </a:ext>
                  </a:extLst>
                </p14:cNvPr>
                <p14:cNvContentPartPr/>
                <p14:nvPr/>
              </p14:nvContentPartPr>
              <p14:xfrm>
                <a:off x="1565396" y="6318525"/>
                <a:ext cx="245160" cy="56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074F251-A5F7-E386-83A8-7CB93C5120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6396" y="6309525"/>
                  <a:ext cx="262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17F4212-5FB8-0533-F940-AD48D914D5BA}"/>
                    </a:ext>
                  </a:extLst>
                </p14:cNvPr>
                <p14:cNvContentPartPr/>
                <p14:nvPr/>
              </p14:nvContentPartPr>
              <p14:xfrm>
                <a:off x="3069836" y="6217725"/>
                <a:ext cx="373680" cy="258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17F4212-5FB8-0533-F940-AD48D914D5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1196" y="6208725"/>
                  <a:ext cx="391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89C5BC-386A-4FAD-313D-B5A574D3C5C6}"/>
                    </a:ext>
                  </a:extLst>
                </p14:cNvPr>
                <p14:cNvContentPartPr/>
                <p14:nvPr/>
              </p14:nvContentPartPr>
              <p14:xfrm>
                <a:off x="3324716" y="6493845"/>
                <a:ext cx="151200" cy="63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89C5BC-386A-4FAD-313D-B5A574D3C5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15716" y="6484845"/>
                  <a:ext cx="168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BED06A7-CF73-B9D3-684A-B2167C6F8576}"/>
                    </a:ext>
                  </a:extLst>
                </p14:cNvPr>
                <p14:cNvContentPartPr/>
                <p14:nvPr/>
              </p14:nvContentPartPr>
              <p14:xfrm>
                <a:off x="3355316" y="6455325"/>
                <a:ext cx="154080" cy="133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BED06A7-CF73-B9D3-684A-B2167C6F85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46676" y="6446325"/>
                  <a:ext cx="17172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1D6D7F-A60A-F7B9-426C-A83286173464}"/>
              </a:ext>
            </a:extLst>
          </p:cNvPr>
          <p:cNvGrpSpPr/>
          <p:nvPr/>
        </p:nvGrpSpPr>
        <p:grpSpPr>
          <a:xfrm>
            <a:off x="4978196" y="400125"/>
            <a:ext cx="781560" cy="392400"/>
            <a:chOff x="4978196" y="400125"/>
            <a:chExt cx="78156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BED026-C01D-94C4-75AC-0B92786ECB10}"/>
                    </a:ext>
                  </a:extLst>
                </p14:cNvPr>
                <p14:cNvContentPartPr/>
                <p14:nvPr/>
              </p14:nvContentPartPr>
              <p14:xfrm>
                <a:off x="4978196" y="400125"/>
                <a:ext cx="367560" cy="236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1BED026-C01D-94C4-75AC-0B92786ECB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69196" y="391125"/>
                  <a:ext cx="385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1D70B4F-B297-6118-7601-351D13A01372}"/>
                    </a:ext>
                  </a:extLst>
                </p14:cNvPr>
                <p14:cNvContentPartPr/>
                <p14:nvPr/>
              </p14:nvContentPartPr>
              <p14:xfrm>
                <a:off x="5251436" y="657525"/>
                <a:ext cx="127080" cy="135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1D70B4F-B297-6118-7601-351D13A013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42796" y="648525"/>
                  <a:ext cx="144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99824A5-D50E-A0EE-6CA8-07976146D131}"/>
                    </a:ext>
                  </a:extLst>
                </p14:cNvPr>
                <p14:cNvContentPartPr/>
                <p14:nvPr/>
              </p14:nvContentPartPr>
              <p14:xfrm>
                <a:off x="5263316" y="632325"/>
                <a:ext cx="181440" cy="158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99824A5-D50E-A0EE-6CA8-07976146D13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54676" y="623685"/>
                  <a:ext cx="199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B259930-7A3E-EF82-52F1-17453AFA98FC}"/>
                    </a:ext>
                  </a:extLst>
                </p14:cNvPr>
                <p14:cNvContentPartPr/>
                <p14:nvPr/>
              </p14:nvContentPartPr>
              <p14:xfrm>
                <a:off x="5554196" y="467085"/>
                <a:ext cx="191520" cy="30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B259930-7A3E-EF82-52F1-17453AFA98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45196" y="458085"/>
                  <a:ext cx="209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35C5246-50FD-4F86-5C93-A26DD5D3DF0F}"/>
                    </a:ext>
                  </a:extLst>
                </p14:cNvPr>
                <p14:cNvContentPartPr/>
                <p14:nvPr/>
              </p14:nvContentPartPr>
              <p14:xfrm>
                <a:off x="5588756" y="558885"/>
                <a:ext cx="171000" cy="20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35C5246-50FD-4F86-5C93-A26DD5D3DF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80116" y="549885"/>
                  <a:ext cx="1886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87B5F8-0403-2EB2-B60F-EE5DC4161231}"/>
              </a:ext>
            </a:extLst>
          </p:cNvPr>
          <p:cNvGrpSpPr/>
          <p:nvPr/>
        </p:nvGrpSpPr>
        <p:grpSpPr>
          <a:xfrm>
            <a:off x="5977556" y="373845"/>
            <a:ext cx="528840" cy="444600"/>
            <a:chOff x="5977556" y="373845"/>
            <a:chExt cx="52884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A144C4-B186-BD7F-472D-841D424DB5A4}"/>
                    </a:ext>
                  </a:extLst>
                </p14:cNvPr>
                <p14:cNvContentPartPr/>
                <p14:nvPr/>
              </p14:nvContentPartPr>
              <p14:xfrm>
                <a:off x="5977556" y="373845"/>
                <a:ext cx="316080" cy="235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A144C4-B186-BD7F-472D-841D424DB5A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68556" y="364845"/>
                  <a:ext cx="333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2D8175E-8DA0-60E8-13F7-F4E93AE6E5EA}"/>
                    </a:ext>
                  </a:extLst>
                </p14:cNvPr>
                <p14:cNvContentPartPr/>
                <p14:nvPr/>
              </p14:nvContentPartPr>
              <p14:xfrm>
                <a:off x="6288236" y="615045"/>
                <a:ext cx="35280" cy="159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2D8175E-8DA0-60E8-13F7-F4E93AE6E5E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79596" y="606045"/>
                  <a:ext cx="52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610904-0D11-78D3-8B73-B69707FF44B2}"/>
                    </a:ext>
                  </a:extLst>
                </p14:cNvPr>
                <p14:cNvContentPartPr/>
                <p14:nvPr/>
              </p14:nvContentPartPr>
              <p14:xfrm>
                <a:off x="6218756" y="770925"/>
                <a:ext cx="287640" cy="47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610904-0D11-78D3-8B73-B69707FF44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09756" y="761925"/>
                  <a:ext cx="30528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6566A7-155C-D934-E52C-BA58ED8B8FF5}"/>
              </a:ext>
            </a:extLst>
          </p:cNvPr>
          <p:cNvGrpSpPr/>
          <p:nvPr/>
        </p:nvGrpSpPr>
        <p:grpSpPr>
          <a:xfrm>
            <a:off x="6571556" y="127605"/>
            <a:ext cx="1020600" cy="514800"/>
            <a:chOff x="6571556" y="127605"/>
            <a:chExt cx="102060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E6D9C0-4F0A-2417-6032-348372BE370D}"/>
                    </a:ext>
                  </a:extLst>
                </p14:cNvPr>
                <p14:cNvContentPartPr/>
                <p14:nvPr/>
              </p14:nvContentPartPr>
              <p14:xfrm>
                <a:off x="6571556" y="450165"/>
                <a:ext cx="231120" cy="192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E6D9C0-4F0A-2417-6032-348372BE370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62916" y="441525"/>
                  <a:ext cx="248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E33D97-52AF-7DE5-2488-6F120E801590}"/>
                    </a:ext>
                  </a:extLst>
                </p14:cNvPr>
                <p14:cNvContentPartPr/>
                <p14:nvPr/>
              </p14:nvContentPartPr>
              <p14:xfrm>
                <a:off x="6818156" y="224085"/>
                <a:ext cx="52200" cy="138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E33D97-52AF-7DE5-2488-6F120E8015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09516" y="215085"/>
                  <a:ext cx="69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6EBE8C5-0592-AC75-6BFE-FA4D9F06121F}"/>
                    </a:ext>
                  </a:extLst>
                </p14:cNvPr>
                <p14:cNvContentPartPr/>
                <p14:nvPr/>
              </p14:nvContentPartPr>
              <p14:xfrm>
                <a:off x="6838316" y="171165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6EBE8C5-0592-AC75-6BFE-FA4D9F0612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29316" y="162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348AAFB-53D7-0616-91E9-6DA3BB90A5C3}"/>
                    </a:ext>
                  </a:extLst>
                </p14:cNvPr>
                <p14:cNvContentPartPr/>
                <p14:nvPr/>
              </p14:nvContentPartPr>
              <p14:xfrm>
                <a:off x="6948476" y="221565"/>
                <a:ext cx="234720" cy="148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348AAFB-53D7-0616-91E9-6DA3BB90A5C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39836" y="212925"/>
                  <a:ext cx="252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B8DFE0-A509-E3D0-6E50-4B298F7006DE}"/>
                    </a:ext>
                  </a:extLst>
                </p14:cNvPr>
                <p14:cNvContentPartPr/>
                <p14:nvPr/>
              </p14:nvContentPartPr>
              <p14:xfrm>
                <a:off x="7208036" y="352965"/>
                <a:ext cx="109800" cy="61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B8DFE0-A509-E3D0-6E50-4B298F7006D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99396" y="344325"/>
                  <a:ext cx="127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445D3B4-B4E4-63E2-75E6-D1ABBF926B84}"/>
                    </a:ext>
                  </a:extLst>
                </p14:cNvPr>
                <p14:cNvContentPartPr/>
                <p14:nvPr/>
              </p14:nvContentPartPr>
              <p14:xfrm>
                <a:off x="7440956" y="127605"/>
                <a:ext cx="151200" cy="242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445D3B4-B4E4-63E2-75E6-D1ABBF926B8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32316" y="118605"/>
                  <a:ext cx="168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944F3B4-928E-EF20-4334-8A96F6727B34}"/>
                    </a:ext>
                  </a:extLst>
                </p14:cNvPr>
                <p14:cNvContentPartPr/>
                <p14:nvPr/>
              </p14:nvContentPartPr>
              <p14:xfrm>
                <a:off x="7382996" y="212925"/>
                <a:ext cx="180360" cy="36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944F3B4-928E-EF20-4334-8A96F6727B3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74356" y="204285"/>
                  <a:ext cx="198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92BFC01-E2B2-4985-0297-E5BC53D8465C}"/>
                    </a:ext>
                  </a:extLst>
                </p14:cNvPr>
                <p14:cNvContentPartPr/>
                <p14:nvPr/>
              </p14:nvContentPartPr>
              <p14:xfrm>
                <a:off x="6882236" y="164325"/>
                <a:ext cx="20160" cy="25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92BFC01-E2B2-4985-0297-E5BC53D8465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73236" y="155685"/>
                  <a:ext cx="3780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BC36B56-023E-6E6E-117E-C0A18BA8D9D9}"/>
                  </a:ext>
                </a:extLst>
              </p14:cNvPr>
              <p14:cNvContentPartPr/>
              <p14:nvPr/>
            </p14:nvContentPartPr>
            <p14:xfrm>
              <a:off x="7905716" y="648525"/>
              <a:ext cx="99360" cy="135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BC36B56-023E-6E6E-117E-C0A18BA8D9D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96716" y="639525"/>
                <a:ext cx="11700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76DE9001-7D69-BCEC-E4F0-53C61CABB5E5}"/>
              </a:ext>
            </a:extLst>
          </p:cNvPr>
          <p:cNvGrpSpPr/>
          <p:nvPr/>
        </p:nvGrpSpPr>
        <p:grpSpPr>
          <a:xfrm>
            <a:off x="8298476" y="275205"/>
            <a:ext cx="3389040" cy="536400"/>
            <a:chOff x="8298476" y="275205"/>
            <a:chExt cx="338904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AE0191-488E-7691-9E0B-8C2CB8FCFDE0}"/>
                    </a:ext>
                  </a:extLst>
                </p14:cNvPr>
                <p14:cNvContentPartPr/>
                <p14:nvPr/>
              </p14:nvContentPartPr>
              <p14:xfrm>
                <a:off x="8298476" y="275205"/>
                <a:ext cx="186120" cy="32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AE0191-488E-7691-9E0B-8C2CB8FCFDE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89836" y="266565"/>
                  <a:ext cx="2037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273F127-A561-5600-E1A9-2F50F4812A93}"/>
                    </a:ext>
                  </a:extLst>
                </p14:cNvPr>
                <p14:cNvContentPartPr/>
                <p14:nvPr/>
              </p14:nvContentPartPr>
              <p14:xfrm>
                <a:off x="8551196" y="495525"/>
                <a:ext cx="144000" cy="127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273F127-A561-5600-E1A9-2F50F4812A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42556" y="486525"/>
                  <a:ext cx="161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AE5481-BAF3-E48B-AA39-FFE30A0DABDF}"/>
                    </a:ext>
                  </a:extLst>
                </p14:cNvPr>
                <p14:cNvContentPartPr/>
                <p14:nvPr/>
              </p14:nvContentPartPr>
              <p14:xfrm>
                <a:off x="8858636" y="381765"/>
                <a:ext cx="319320" cy="234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AE5481-BAF3-E48B-AA39-FFE30A0DABD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49996" y="373125"/>
                  <a:ext cx="336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EFF62C-DF73-CCC0-AEBC-8C844499200F}"/>
                    </a:ext>
                  </a:extLst>
                </p14:cNvPr>
                <p14:cNvContentPartPr/>
                <p14:nvPr/>
              </p14:nvContentPartPr>
              <p14:xfrm>
                <a:off x="9087956" y="610725"/>
                <a:ext cx="113040" cy="74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EFF62C-DF73-CCC0-AEBC-8C844499200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79316" y="601725"/>
                  <a:ext cx="130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175069-D72C-D734-A0C7-7A112867EA54}"/>
                    </a:ext>
                  </a:extLst>
                </p14:cNvPr>
                <p14:cNvContentPartPr/>
                <p14:nvPr/>
              </p14:nvContentPartPr>
              <p14:xfrm>
                <a:off x="9010916" y="609285"/>
                <a:ext cx="246240" cy="159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175069-D72C-D734-A0C7-7A112867EA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02276" y="600285"/>
                  <a:ext cx="263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36EBD55-08E1-26B9-5229-7ADAB9A82BE2}"/>
                    </a:ext>
                  </a:extLst>
                </p14:cNvPr>
                <p14:cNvContentPartPr/>
                <p14:nvPr/>
              </p14:nvContentPartPr>
              <p14:xfrm>
                <a:off x="8783396" y="342165"/>
                <a:ext cx="134640" cy="378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36EBD55-08E1-26B9-5229-7ADAB9A82BE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74396" y="333525"/>
                  <a:ext cx="1522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B058AAB-7CE3-6F04-FEEA-969E84E11D8E}"/>
                    </a:ext>
                  </a:extLst>
                </p14:cNvPr>
                <p14:cNvContentPartPr/>
                <p14:nvPr/>
              </p14:nvContentPartPr>
              <p14:xfrm>
                <a:off x="9238796" y="297885"/>
                <a:ext cx="121320" cy="513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B058AAB-7CE3-6F04-FEEA-969E84E11D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30156" y="289245"/>
                  <a:ext cx="13896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3B96EA5-43D8-ABC6-E7BB-45B8C2E5C2EA}"/>
                    </a:ext>
                  </a:extLst>
                </p14:cNvPr>
                <p14:cNvContentPartPr/>
                <p14:nvPr/>
              </p14:nvContentPartPr>
              <p14:xfrm>
                <a:off x="9552356" y="459165"/>
                <a:ext cx="199800" cy="42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3B96EA5-43D8-ABC6-E7BB-45B8C2E5C2E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43356" y="450525"/>
                  <a:ext cx="217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601A57-0784-82D3-342E-EC8DB39F8A79}"/>
                    </a:ext>
                  </a:extLst>
                </p14:cNvPr>
                <p14:cNvContentPartPr/>
                <p14:nvPr/>
              </p14:nvContentPartPr>
              <p14:xfrm>
                <a:off x="9573956" y="568965"/>
                <a:ext cx="200880" cy="22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601A57-0784-82D3-342E-EC8DB39F8A7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65316" y="559965"/>
                  <a:ext cx="218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94A9B46-DA27-2B08-12CC-BFF8E0FFD64A}"/>
                    </a:ext>
                  </a:extLst>
                </p14:cNvPr>
                <p14:cNvContentPartPr/>
                <p14:nvPr/>
              </p14:nvContentPartPr>
              <p14:xfrm>
                <a:off x="9941876" y="368085"/>
                <a:ext cx="369000" cy="215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94A9B46-DA27-2B08-12CC-BFF8E0FFD64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33236" y="359085"/>
                  <a:ext cx="386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6DFD8C6-2F5A-A627-A650-D0963ED37C18}"/>
                    </a:ext>
                  </a:extLst>
                </p14:cNvPr>
                <p14:cNvContentPartPr/>
                <p14:nvPr/>
              </p14:nvContentPartPr>
              <p14:xfrm>
                <a:off x="10223756" y="612885"/>
                <a:ext cx="30600" cy="140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6DFD8C6-2F5A-A627-A650-D0963ED37C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14756" y="603885"/>
                  <a:ext cx="48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BC0491C-0263-C0F4-C933-94C4E811149A}"/>
                    </a:ext>
                  </a:extLst>
                </p14:cNvPr>
                <p14:cNvContentPartPr/>
                <p14:nvPr/>
              </p14:nvContentPartPr>
              <p14:xfrm>
                <a:off x="10136996" y="740685"/>
                <a:ext cx="196920" cy="39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BC0491C-0263-C0F4-C933-94C4E81114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28356" y="732045"/>
                  <a:ext cx="214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3759D5B-0BBD-1DEB-CFA6-F04CFDAEC105}"/>
                    </a:ext>
                  </a:extLst>
                </p14:cNvPr>
                <p14:cNvContentPartPr/>
                <p14:nvPr/>
              </p14:nvContentPartPr>
              <p14:xfrm>
                <a:off x="10495916" y="409485"/>
                <a:ext cx="430200" cy="204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3759D5B-0BBD-1DEB-CFA6-F04CFDAEC10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87276" y="400845"/>
                  <a:ext cx="447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68B342D-25CC-068C-101E-479B8BEF9467}"/>
                    </a:ext>
                  </a:extLst>
                </p14:cNvPr>
                <p14:cNvContentPartPr/>
                <p14:nvPr/>
              </p14:nvContentPartPr>
              <p14:xfrm>
                <a:off x="11014316" y="443685"/>
                <a:ext cx="248040" cy="183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68B342D-25CC-068C-101E-479B8BEF946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05316" y="435045"/>
                  <a:ext cx="265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06B2A91-6665-8CC5-FC1C-4B5E333AA0A7}"/>
                    </a:ext>
                  </a:extLst>
                </p14:cNvPr>
                <p14:cNvContentPartPr/>
                <p14:nvPr/>
              </p14:nvContentPartPr>
              <p14:xfrm>
                <a:off x="11364596" y="295725"/>
                <a:ext cx="228600" cy="320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06B2A91-6665-8CC5-FC1C-4B5E333AA0A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55596" y="287085"/>
                  <a:ext cx="2462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A7C348F-E48F-A07F-E6D6-FD15A3FD1120}"/>
                    </a:ext>
                  </a:extLst>
                </p14:cNvPr>
                <p14:cNvContentPartPr/>
                <p14:nvPr/>
              </p14:nvContentPartPr>
              <p14:xfrm>
                <a:off x="11309516" y="327765"/>
                <a:ext cx="378000" cy="44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A7C348F-E48F-A07F-E6D6-FD15A3FD11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300516" y="318765"/>
                  <a:ext cx="3956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F44BF17-C924-CC03-304D-7835C4DAE682}"/>
              </a:ext>
            </a:extLst>
          </p:cNvPr>
          <p:cNvGrpSpPr/>
          <p:nvPr/>
        </p:nvGrpSpPr>
        <p:grpSpPr>
          <a:xfrm>
            <a:off x="8965560" y="1769925"/>
            <a:ext cx="790560" cy="384840"/>
            <a:chOff x="8965560" y="1769925"/>
            <a:chExt cx="79056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15EF6AA-487A-9F4B-9AFF-C77B5814304F}"/>
                    </a:ext>
                  </a:extLst>
                </p14:cNvPr>
                <p14:cNvContentPartPr/>
                <p14:nvPr/>
              </p14:nvContentPartPr>
              <p14:xfrm>
                <a:off x="8965560" y="1779645"/>
                <a:ext cx="155160" cy="375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15EF6AA-487A-9F4B-9AFF-C77B5814304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56560" y="1770645"/>
                  <a:ext cx="1728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BB3E54F-9D9F-AD30-0FB6-577D5CF71629}"/>
                    </a:ext>
                  </a:extLst>
                </p14:cNvPr>
                <p14:cNvContentPartPr/>
                <p14:nvPr/>
              </p14:nvContentPartPr>
              <p14:xfrm>
                <a:off x="9206760" y="1866045"/>
                <a:ext cx="131400" cy="9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BB3E54F-9D9F-AD30-0FB6-577D5CF7162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97760" y="1857045"/>
                  <a:ext cx="149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E47AF56-3E47-0B54-66CE-84417FA730F3}"/>
                    </a:ext>
                  </a:extLst>
                </p14:cNvPr>
                <p14:cNvContentPartPr/>
                <p14:nvPr/>
              </p14:nvContentPartPr>
              <p14:xfrm>
                <a:off x="9420600" y="1769925"/>
                <a:ext cx="158760" cy="332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E47AF56-3E47-0B54-66CE-84417FA730F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11600" y="1761285"/>
                  <a:ext cx="1764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93A8901-1A65-C2E4-5583-17A548F62616}"/>
                    </a:ext>
                  </a:extLst>
                </p14:cNvPr>
                <p14:cNvContentPartPr/>
                <p14:nvPr/>
              </p14:nvContentPartPr>
              <p14:xfrm>
                <a:off x="9658200" y="1988805"/>
                <a:ext cx="97920" cy="119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93A8901-1A65-C2E4-5583-17A548F6261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49560" y="1979805"/>
                  <a:ext cx="11556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0751405-6798-1193-1512-725F4B339472}"/>
                  </a:ext>
                </a:extLst>
              </p14:cNvPr>
              <p14:cNvContentPartPr/>
              <p14:nvPr/>
            </p14:nvContentPartPr>
            <p14:xfrm>
              <a:off x="9969240" y="1780365"/>
              <a:ext cx="156960" cy="21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0751405-6798-1193-1512-725F4B33947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960240" y="1771725"/>
                <a:ext cx="174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3DEC254-C6EC-C69D-9B2B-F56AAAF55CF1}"/>
                  </a:ext>
                </a:extLst>
              </p14:cNvPr>
              <p14:cNvContentPartPr/>
              <p14:nvPr/>
            </p14:nvContentPartPr>
            <p14:xfrm>
              <a:off x="10007760" y="1896645"/>
              <a:ext cx="126720" cy="7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3DEC254-C6EC-C69D-9B2B-F56AAAF55CF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998760" y="1887645"/>
                <a:ext cx="14436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01213C54-B890-F3E4-CFE7-1A82321A1039}"/>
              </a:ext>
            </a:extLst>
          </p:cNvPr>
          <p:cNvGrpSpPr/>
          <p:nvPr/>
        </p:nvGrpSpPr>
        <p:grpSpPr>
          <a:xfrm>
            <a:off x="10347960" y="1643925"/>
            <a:ext cx="1649880" cy="428040"/>
            <a:chOff x="10347960" y="1643925"/>
            <a:chExt cx="164988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D3AB11D-EE1D-33B2-E7EC-8CF235FCE285}"/>
                    </a:ext>
                  </a:extLst>
                </p14:cNvPr>
                <p14:cNvContentPartPr/>
                <p14:nvPr/>
              </p14:nvContentPartPr>
              <p14:xfrm>
                <a:off x="10413840" y="1666245"/>
                <a:ext cx="19800" cy="186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D3AB11D-EE1D-33B2-E7EC-8CF235FCE2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05200" y="1657605"/>
                  <a:ext cx="37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C39D428-42E2-72DF-66C7-D2231125A461}"/>
                    </a:ext>
                  </a:extLst>
                </p14:cNvPr>
                <p14:cNvContentPartPr/>
                <p14:nvPr/>
              </p14:nvContentPartPr>
              <p14:xfrm>
                <a:off x="10347960" y="1767765"/>
                <a:ext cx="145800" cy="19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C39D428-42E2-72DF-66C7-D2231125A46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38960" y="1759125"/>
                  <a:ext cx="163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34F0B1F-41BC-4594-7F61-C68904C0F375}"/>
                    </a:ext>
                  </a:extLst>
                </p14:cNvPr>
                <p14:cNvContentPartPr/>
                <p14:nvPr/>
              </p14:nvContentPartPr>
              <p14:xfrm>
                <a:off x="10392960" y="1898805"/>
                <a:ext cx="125280" cy="16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34F0B1F-41BC-4594-7F61-C68904C0F3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383960" y="1889805"/>
                  <a:ext cx="142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55A5257-785C-41F0-59D7-EE997B308683}"/>
                    </a:ext>
                  </a:extLst>
                </p14:cNvPr>
                <p14:cNvContentPartPr/>
                <p14:nvPr/>
              </p14:nvContentPartPr>
              <p14:xfrm>
                <a:off x="10598880" y="1733565"/>
                <a:ext cx="107280" cy="194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55A5257-785C-41F0-59D7-EE997B30868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89880" y="1724925"/>
                  <a:ext cx="124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0E0F45F-82FC-ED51-4B4B-2A429BCA1608}"/>
                    </a:ext>
                  </a:extLst>
                </p14:cNvPr>
                <p14:cNvContentPartPr/>
                <p14:nvPr/>
              </p14:nvContentPartPr>
              <p14:xfrm>
                <a:off x="10732800" y="1949925"/>
                <a:ext cx="100080" cy="122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0E0F45F-82FC-ED51-4B4B-2A429BCA160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724160" y="1941285"/>
                  <a:ext cx="117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4DADA94-FCBB-3F16-3640-A17700BB2DDC}"/>
                    </a:ext>
                  </a:extLst>
                </p14:cNvPr>
                <p14:cNvContentPartPr/>
                <p14:nvPr/>
              </p14:nvContentPartPr>
              <p14:xfrm>
                <a:off x="10884000" y="1798365"/>
                <a:ext cx="461160" cy="174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4DADA94-FCBB-3F16-3640-A17700BB2DD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75000" y="1789725"/>
                  <a:ext cx="478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57AC166-14BB-B15E-0BB5-05AB81CF2E91}"/>
                    </a:ext>
                  </a:extLst>
                </p14:cNvPr>
                <p14:cNvContentPartPr/>
                <p14:nvPr/>
              </p14:nvContentPartPr>
              <p14:xfrm>
                <a:off x="11406360" y="1757685"/>
                <a:ext cx="215280" cy="171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57AC166-14BB-B15E-0BB5-05AB81CF2E9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397720" y="1749045"/>
                  <a:ext cx="232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144D7E5-F8A4-7FF6-EA37-6F97DF9BD8C9}"/>
                    </a:ext>
                  </a:extLst>
                </p14:cNvPr>
                <p14:cNvContentPartPr/>
                <p14:nvPr/>
              </p14:nvContentPartPr>
              <p14:xfrm>
                <a:off x="11647200" y="1945605"/>
                <a:ext cx="109800" cy="87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144D7E5-F8A4-7FF6-EA37-6F97DF9BD8C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638200" y="1936965"/>
                  <a:ext cx="127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1E1A56-8657-41A2-17E0-3125D0A6FB8D}"/>
                    </a:ext>
                  </a:extLst>
                </p14:cNvPr>
                <p14:cNvContentPartPr/>
                <p14:nvPr/>
              </p14:nvContentPartPr>
              <p14:xfrm>
                <a:off x="11834400" y="1643925"/>
                <a:ext cx="138600" cy="350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1E1A56-8657-41A2-17E0-3125D0A6FB8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825400" y="1634925"/>
                  <a:ext cx="1562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6A5D8D0-4F71-8F4A-3D02-809E2446CDAF}"/>
                    </a:ext>
                  </a:extLst>
                </p14:cNvPr>
                <p14:cNvContentPartPr/>
                <p14:nvPr/>
              </p14:nvContentPartPr>
              <p14:xfrm>
                <a:off x="11776440" y="1751925"/>
                <a:ext cx="221400" cy="40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6A5D8D0-4F71-8F4A-3D02-809E2446CDA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767440" y="1742925"/>
                  <a:ext cx="23904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85C3CDB-DC46-9E52-8429-7E10DD1E57A7}"/>
              </a:ext>
            </a:extLst>
          </p:cNvPr>
          <p:cNvGrpSpPr/>
          <p:nvPr/>
        </p:nvGrpSpPr>
        <p:grpSpPr>
          <a:xfrm>
            <a:off x="1827836" y="388605"/>
            <a:ext cx="335160" cy="376560"/>
            <a:chOff x="1827836" y="388605"/>
            <a:chExt cx="33516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4EB1356-B4B0-9D0A-A9E9-A121B7AAEEA4}"/>
                    </a:ext>
                  </a:extLst>
                </p14:cNvPr>
                <p14:cNvContentPartPr/>
                <p14:nvPr/>
              </p14:nvContentPartPr>
              <p14:xfrm>
                <a:off x="1827836" y="466365"/>
                <a:ext cx="101160" cy="16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4EB1356-B4B0-9D0A-A9E9-A121B7AAEEA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19196" y="457365"/>
                  <a:ext cx="118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7556F36-3195-EAF3-F22E-6A0603ED9C29}"/>
                    </a:ext>
                  </a:extLst>
                </p14:cNvPr>
                <p14:cNvContentPartPr/>
                <p14:nvPr/>
              </p14:nvContentPartPr>
              <p14:xfrm>
                <a:off x="2048516" y="388605"/>
                <a:ext cx="114480" cy="376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7556F36-3195-EAF3-F22E-6A0603ED9C2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39516" y="379965"/>
                  <a:ext cx="132120" cy="39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A35E6D1-2EB3-E8D4-6403-A3FB39AC318D}"/>
                  </a:ext>
                </a:extLst>
              </p14:cNvPr>
              <p14:cNvContentPartPr/>
              <p14:nvPr/>
            </p14:nvContentPartPr>
            <p14:xfrm>
              <a:off x="2519396" y="367725"/>
              <a:ext cx="200160" cy="288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A35E6D1-2EB3-E8D4-6403-A3FB39AC318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510756" y="358725"/>
                <a:ext cx="217800" cy="30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BC0F4839-C383-5479-FC0D-357990049C27}"/>
              </a:ext>
            </a:extLst>
          </p:cNvPr>
          <p:cNvGrpSpPr/>
          <p:nvPr/>
        </p:nvGrpSpPr>
        <p:grpSpPr>
          <a:xfrm>
            <a:off x="2747996" y="352245"/>
            <a:ext cx="289440" cy="455760"/>
            <a:chOff x="2747996" y="352245"/>
            <a:chExt cx="28944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D998297-D749-F742-8CB7-359EB3C0F5B1}"/>
                    </a:ext>
                  </a:extLst>
                </p14:cNvPr>
                <p14:cNvContentPartPr/>
                <p14:nvPr/>
              </p14:nvContentPartPr>
              <p14:xfrm>
                <a:off x="2810996" y="462765"/>
                <a:ext cx="142920" cy="248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D998297-D749-F742-8CB7-359EB3C0F5B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01996" y="453765"/>
                  <a:ext cx="160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A08FA13-EBD7-EC34-3FAB-3DFC92747303}"/>
                    </a:ext>
                  </a:extLst>
                </p14:cNvPr>
                <p14:cNvContentPartPr/>
                <p14:nvPr/>
              </p14:nvContentPartPr>
              <p14:xfrm>
                <a:off x="2747996" y="363405"/>
                <a:ext cx="90720" cy="437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A08FA13-EBD7-EC34-3FAB-3DFC927473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38996" y="354405"/>
                  <a:ext cx="1083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790822B-FCC8-9AAB-B15E-006B973167A1}"/>
                    </a:ext>
                  </a:extLst>
                </p14:cNvPr>
                <p14:cNvContentPartPr/>
                <p14:nvPr/>
              </p14:nvContentPartPr>
              <p14:xfrm>
                <a:off x="2911796" y="352245"/>
                <a:ext cx="125640" cy="455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790822B-FCC8-9AAB-B15E-006B973167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03156" y="343605"/>
                  <a:ext cx="143280" cy="47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02773BD-016D-AB0D-D572-6C109AD7651A}"/>
              </a:ext>
            </a:extLst>
          </p:cNvPr>
          <p:cNvGrpSpPr/>
          <p:nvPr/>
        </p:nvGrpSpPr>
        <p:grpSpPr>
          <a:xfrm>
            <a:off x="1523996" y="1387605"/>
            <a:ext cx="815040" cy="370440"/>
            <a:chOff x="1523996" y="1387605"/>
            <a:chExt cx="81504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F68694B-6E17-6D68-EDD2-37F1AE385BA0}"/>
                    </a:ext>
                  </a:extLst>
                </p14:cNvPr>
                <p14:cNvContentPartPr/>
                <p14:nvPr/>
              </p14:nvContentPartPr>
              <p14:xfrm>
                <a:off x="1523996" y="1420005"/>
                <a:ext cx="232560" cy="16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F68694B-6E17-6D68-EDD2-37F1AE385BA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514996" y="1411005"/>
                  <a:ext cx="250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5CB1419-C249-AF43-F5E8-283DE88CAA9F}"/>
                    </a:ext>
                  </a:extLst>
                </p14:cNvPr>
                <p14:cNvContentPartPr/>
                <p14:nvPr/>
              </p14:nvContentPartPr>
              <p14:xfrm>
                <a:off x="1615436" y="1480485"/>
                <a:ext cx="162360" cy="14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5CB1419-C249-AF43-F5E8-283DE88CAA9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06436" y="1471485"/>
                  <a:ext cx="180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3A8E7E0-B648-1BB7-73B6-65B320B960B8}"/>
                    </a:ext>
                  </a:extLst>
                </p14:cNvPr>
                <p14:cNvContentPartPr/>
                <p14:nvPr/>
              </p14:nvContentPartPr>
              <p14:xfrm>
                <a:off x="1934396" y="1441245"/>
                <a:ext cx="174960" cy="16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3A8E7E0-B648-1BB7-73B6-65B320B960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25756" y="1432605"/>
                  <a:ext cx="192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37AF122-9E0A-99DC-9CC4-6EF21319EBAE}"/>
                    </a:ext>
                  </a:extLst>
                </p14:cNvPr>
                <p14:cNvContentPartPr/>
                <p14:nvPr/>
              </p14:nvContentPartPr>
              <p14:xfrm>
                <a:off x="2254436" y="1387605"/>
                <a:ext cx="84600" cy="370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37AF122-9E0A-99DC-9CC4-6EF21319EBA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45796" y="1378965"/>
                  <a:ext cx="102240" cy="38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D55AB0-1A76-C28F-6D14-4C33A3342DAF}"/>
              </a:ext>
            </a:extLst>
          </p:cNvPr>
          <p:cNvGrpSpPr/>
          <p:nvPr/>
        </p:nvGrpSpPr>
        <p:grpSpPr>
          <a:xfrm>
            <a:off x="3518756" y="1391925"/>
            <a:ext cx="168840" cy="245880"/>
            <a:chOff x="3518756" y="1391925"/>
            <a:chExt cx="16884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300FDC3-FDB4-0E90-6669-16BD828BFFD8}"/>
                    </a:ext>
                  </a:extLst>
                </p14:cNvPr>
                <p14:cNvContentPartPr/>
                <p14:nvPr/>
              </p14:nvContentPartPr>
              <p14:xfrm>
                <a:off x="3576356" y="1391925"/>
                <a:ext cx="44640" cy="245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300FDC3-FDB4-0E90-6669-16BD828BFFD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67356" y="1383285"/>
                  <a:ext cx="62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4AF16C8-75DD-0D23-16A2-8B3E8EF0C47C}"/>
                    </a:ext>
                  </a:extLst>
                </p14:cNvPr>
                <p14:cNvContentPartPr/>
                <p14:nvPr/>
              </p14:nvContentPartPr>
              <p14:xfrm>
                <a:off x="3518756" y="1487685"/>
                <a:ext cx="168840" cy="23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4AF16C8-75DD-0D23-16A2-8B3E8EF0C47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10116" y="1479045"/>
                  <a:ext cx="1864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22A9107-6D4E-739F-516C-4AE3F33A7CDB}"/>
              </a:ext>
            </a:extLst>
          </p:cNvPr>
          <p:cNvGrpSpPr/>
          <p:nvPr/>
        </p:nvGrpSpPr>
        <p:grpSpPr>
          <a:xfrm>
            <a:off x="2935916" y="1371045"/>
            <a:ext cx="357480" cy="359280"/>
            <a:chOff x="2935916" y="1371045"/>
            <a:chExt cx="35748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0164119-82E6-0C2C-760D-855C2CC0ADB8}"/>
                    </a:ext>
                  </a:extLst>
                </p14:cNvPr>
                <p14:cNvContentPartPr/>
                <p14:nvPr/>
              </p14:nvContentPartPr>
              <p14:xfrm>
                <a:off x="2935916" y="1371045"/>
                <a:ext cx="185760" cy="284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0164119-82E6-0C2C-760D-855C2CC0ADB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26916" y="1362405"/>
                  <a:ext cx="2034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1A695AF-936E-2A35-5449-9F3BEBE7C80E}"/>
                    </a:ext>
                  </a:extLst>
                </p14:cNvPr>
                <p14:cNvContentPartPr/>
                <p14:nvPr/>
              </p14:nvContentPartPr>
              <p14:xfrm>
                <a:off x="3218876" y="1629165"/>
                <a:ext cx="74520" cy="101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1A695AF-936E-2A35-5449-9F3BEBE7C80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09876" y="1620525"/>
                  <a:ext cx="921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2B86B39-8E19-91FD-2035-795DCCE53A2F}"/>
              </a:ext>
            </a:extLst>
          </p:cNvPr>
          <p:cNvGrpSpPr/>
          <p:nvPr/>
        </p:nvGrpSpPr>
        <p:grpSpPr>
          <a:xfrm>
            <a:off x="3813956" y="1086645"/>
            <a:ext cx="2658960" cy="1150200"/>
            <a:chOff x="3813956" y="1086645"/>
            <a:chExt cx="2658960" cy="11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B1CB72A-D09D-B54F-A4FD-C427EF386799}"/>
                    </a:ext>
                  </a:extLst>
                </p14:cNvPr>
                <p14:cNvContentPartPr/>
                <p14:nvPr/>
              </p14:nvContentPartPr>
              <p14:xfrm>
                <a:off x="3902876" y="1400565"/>
                <a:ext cx="126720" cy="284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B1CB72A-D09D-B54F-A4FD-C427EF38679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93876" y="1391925"/>
                  <a:ext cx="144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0C9961A-1F0B-880F-1621-E2123BDBFC0D}"/>
                    </a:ext>
                  </a:extLst>
                </p14:cNvPr>
                <p14:cNvContentPartPr/>
                <p14:nvPr/>
              </p14:nvContentPartPr>
              <p14:xfrm>
                <a:off x="4123556" y="1474005"/>
                <a:ext cx="114120" cy="5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0C9961A-1F0B-880F-1621-E2123BDBFC0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114556" y="1465005"/>
                  <a:ext cx="131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6B601CD-C457-4C34-18EF-636D90F6E478}"/>
                    </a:ext>
                  </a:extLst>
                </p14:cNvPr>
                <p14:cNvContentPartPr/>
                <p14:nvPr/>
              </p14:nvContentPartPr>
              <p14:xfrm>
                <a:off x="4322996" y="1393365"/>
                <a:ext cx="111960" cy="264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6B601CD-C457-4C34-18EF-636D90F6E4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13996" y="1384725"/>
                  <a:ext cx="1296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0F95384-D953-5435-39BA-A01DE1F5CAF3}"/>
                    </a:ext>
                  </a:extLst>
                </p14:cNvPr>
                <p14:cNvContentPartPr/>
                <p14:nvPr/>
              </p14:nvContentPartPr>
              <p14:xfrm>
                <a:off x="4507316" y="1624845"/>
                <a:ext cx="81720" cy="70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0F95384-D953-5435-39BA-A01DE1F5CAF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98316" y="1616205"/>
                  <a:ext cx="99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A81C7A1-6304-5DD1-4178-D4C77B489A47}"/>
                    </a:ext>
                  </a:extLst>
                </p14:cNvPr>
                <p14:cNvContentPartPr/>
                <p14:nvPr/>
              </p14:nvContentPartPr>
              <p14:xfrm>
                <a:off x="3813956" y="1312005"/>
                <a:ext cx="152640" cy="498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A81C7A1-6304-5DD1-4178-D4C77B489A4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04956" y="1303365"/>
                  <a:ext cx="17028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0E22A9F-4DF7-D904-8E4B-059592C31113}"/>
                    </a:ext>
                  </a:extLst>
                </p14:cNvPr>
                <p14:cNvContentPartPr/>
                <p14:nvPr/>
              </p14:nvContentPartPr>
              <p14:xfrm>
                <a:off x="4533236" y="1349085"/>
                <a:ext cx="178920" cy="482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0E22A9F-4DF7-D904-8E4B-059592C3111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24596" y="1340445"/>
                  <a:ext cx="19656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15EEE87-7B33-A4C4-ABEE-91E78866D933}"/>
                    </a:ext>
                  </a:extLst>
                </p14:cNvPr>
                <p14:cNvContentPartPr/>
                <p14:nvPr/>
              </p14:nvContentPartPr>
              <p14:xfrm>
                <a:off x="4835276" y="1250805"/>
                <a:ext cx="161280" cy="245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15EEE87-7B33-A4C4-ABEE-91E78866D93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26276" y="1241805"/>
                  <a:ext cx="178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AE7CF5-6A6C-0EF9-FCD4-4FB284A48CAA}"/>
                    </a:ext>
                  </a:extLst>
                </p14:cNvPr>
                <p14:cNvContentPartPr/>
                <p14:nvPr/>
              </p14:nvContentPartPr>
              <p14:xfrm>
                <a:off x="5112116" y="1238925"/>
                <a:ext cx="144000" cy="261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AE7CF5-6A6C-0EF9-FCD4-4FB284A48CA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03476" y="1230285"/>
                  <a:ext cx="161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4E644E0-5369-AFC6-3749-A133A7D4C2D3}"/>
                    </a:ext>
                  </a:extLst>
                </p14:cNvPr>
                <p14:cNvContentPartPr/>
                <p14:nvPr/>
              </p14:nvContentPartPr>
              <p14:xfrm>
                <a:off x="4842476" y="1542405"/>
                <a:ext cx="478440" cy="30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4E644E0-5369-AFC6-3749-A133A7D4C2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33476" y="1533405"/>
                  <a:ext cx="496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6105181-7A05-1859-6F65-CA898A619B60}"/>
                    </a:ext>
                  </a:extLst>
                </p14:cNvPr>
                <p14:cNvContentPartPr/>
                <p14:nvPr/>
              </p14:nvContentPartPr>
              <p14:xfrm>
                <a:off x="4923116" y="1630245"/>
                <a:ext cx="117360" cy="222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6105181-7A05-1859-6F65-CA898A619B6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14476" y="1621245"/>
                  <a:ext cx="135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553A499-E8AC-8991-1C43-09E19D7D08FA}"/>
                    </a:ext>
                  </a:extLst>
                </p14:cNvPr>
                <p14:cNvContentPartPr/>
                <p14:nvPr/>
              </p14:nvContentPartPr>
              <p14:xfrm>
                <a:off x="5120756" y="1701165"/>
                <a:ext cx="194760" cy="248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553A499-E8AC-8991-1C43-09E19D7D08F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11756" y="1692525"/>
                  <a:ext cx="212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419E21B-3A52-F0DE-75E4-61FCC77DB6EB}"/>
                    </a:ext>
                  </a:extLst>
                </p14:cNvPr>
                <p14:cNvContentPartPr/>
                <p14:nvPr/>
              </p14:nvContentPartPr>
              <p14:xfrm>
                <a:off x="5486516" y="1303365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419E21B-3A52-F0DE-75E4-61FCC77DB6E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77876" y="1294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AF58E7C-9774-5F48-29C9-EF661B993BCD}"/>
                    </a:ext>
                  </a:extLst>
                </p14:cNvPr>
                <p14:cNvContentPartPr/>
                <p14:nvPr/>
              </p14:nvContentPartPr>
              <p14:xfrm>
                <a:off x="5487956" y="1303365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AF58E7C-9774-5F48-29C9-EF661B993BC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79316" y="1294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E76279B-37DF-6FDB-23D4-EDEA0482E020}"/>
                    </a:ext>
                  </a:extLst>
                </p14:cNvPr>
                <p14:cNvContentPartPr/>
                <p14:nvPr/>
              </p14:nvContentPartPr>
              <p14:xfrm>
                <a:off x="5376356" y="1166925"/>
                <a:ext cx="122040" cy="755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E76279B-37DF-6FDB-23D4-EDEA0482E02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367356" y="1158285"/>
                  <a:ext cx="13968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C155D80-BC3E-39A7-B12B-193B01B22246}"/>
                    </a:ext>
                  </a:extLst>
                </p14:cNvPr>
                <p14:cNvContentPartPr/>
                <p14:nvPr/>
              </p14:nvContentPartPr>
              <p14:xfrm>
                <a:off x="5585156" y="1884765"/>
                <a:ext cx="101520" cy="218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C155D80-BC3E-39A7-B12B-193B01B2224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76516" y="1875765"/>
                  <a:ext cx="119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B6C057E-4489-9B88-876A-98A123AFFA58}"/>
                    </a:ext>
                  </a:extLst>
                </p14:cNvPr>
                <p14:cNvContentPartPr/>
                <p14:nvPr/>
              </p14:nvContentPartPr>
              <p14:xfrm>
                <a:off x="5781716" y="1891605"/>
                <a:ext cx="123120" cy="17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B6C057E-4489-9B88-876A-98A123AFFA5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73076" y="1882605"/>
                  <a:ext cx="140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93155F6-CDC8-465A-5E07-D3C2422B51F1}"/>
                    </a:ext>
                  </a:extLst>
                </p14:cNvPr>
                <p14:cNvContentPartPr/>
                <p14:nvPr/>
              </p14:nvContentPartPr>
              <p14:xfrm>
                <a:off x="5781716" y="1954965"/>
                <a:ext cx="149400" cy="34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93155F6-CDC8-465A-5E07-D3C2422B51F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73076" y="1946325"/>
                  <a:ext cx="167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E1FC881-0212-D99A-CBB8-9CE3E6883188}"/>
                    </a:ext>
                  </a:extLst>
                </p14:cNvPr>
                <p14:cNvContentPartPr/>
                <p14:nvPr/>
              </p14:nvContentPartPr>
              <p14:xfrm>
                <a:off x="5985476" y="1886205"/>
                <a:ext cx="101520" cy="224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E1FC881-0212-D99A-CBB8-9CE3E688318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76836" y="1877565"/>
                  <a:ext cx="119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E7A6B76-BB36-1564-C783-420311970C5C}"/>
                    </a:ext>
                  </a:extLst>
                </p14:cNvPr>
                <p14:cNvContentPartPr/>
                <p14:nvPr/>
              </p14:nvContentPartPr>
              <p14:xfrm>
                <a:off x="6148556" y="2062605"/>
                <a:ext cx="79560" cy="96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E7A6B76-BB36-1564-C783-420311970C5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139916" y="2053605"/>
                  <a:ext cx="97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E6F99FC-083E-6948-C999-9465750FD2EB}"/>
                    </a:ext>
                  </a:extLst>
                </p14:cNvPr>
                <p14:cNvContentPartPr/>
                <p14:nvPr/>
              </p14:nvContentPartPr>
              <p14:xfrm>
                <a:off x="6185996" y="1086645"/>
                <a:ext cx="286920" cy="1150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E6F99FC-083E-6948-C999-9465750FD2E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76996" y="1077645"/>
                  <a:ext cx="304560" cy="11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5E5A9B4-FCAD-B69A-8EB7-B73013F59CB8}"/>
              </a:ext>
            </a:extLst>
          </p:cNvPr>
          <p:cNvGrpSpPr/>
          <p:nvPr/>
        </p:nvGrpSpPr>
        <p:grpSpPr>
          <a:xfrm>
            <a:off x="6568316" y="1418565"/>
            <a:ext cx="514080" cy="343800"/>
            <a:chOff x="6568316" y="1418565"/>
            <a:chExt cx="5140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82431DD-4B83-C505-F1C2-1ECB407DF299}"/>
                    </a:ext>
                  </a:extLst>
                </p14:cNvPr>
                <p14:cNvContentPartPr/>
                <p14:nvPr/>
              </p14:nvContentPartPr>
              <p14:xfrm>
                <a:off x="6568316" y="1418565"/>
                <a:ext cx="324720" cy="223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82431DD-4B83-C505-F1C2-1ECB407DF29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559676" y="1409925"/>
                  <a:ext cx="342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9C319AE-2431-7B3F-E163-E5ABC9770221}"/>
                    </a:ext>
                  </a:extLst>
                </p14:cNvPr>
                <p14:cNvContentPartPr/>
                <p14:nvPr/>
              </p14:nvContentPartPr>
              <p14:xfrm>
                <a:off x="6904196" y="1611885"/>
                <a:ext cx="42480" cy="133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9C319AE-2431-7B3F-E163-E5ABC977022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95196" y="1602885"/>
                  <a:ext cx="60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36DE92C-738C-B971-B88E-476D05D2F8BA}"/>
                    </a:ext>
                  </a:extLst>
                </p14:cNvPr>
                <p14:cNvContentPartPr/>
                <p14:nvPr/>
              </p14:nvContentPartPr>
              <p14:xfrm>
                <a:off x="6877556" y="1715565"/>
                <a:ext cx="204840" cy="46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36DE92C-738C-B971-B88E-476D05D2F8B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868556" y="1706565"/>
                  <a:ext cx="2224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5DF0141-14CC-5671-1F74-F6997FC4720F}"/>
              </a:ext>
            </a:extLst>
          </p:cNvPr>
          <p:cNvGrpSpPr/>
          <p:nvPr/>
        </p:nvGrpSpPr>
        <p:grpSpPr>
          <a:xfrm>
            <a:off x="7256276" y="1238925"/>
            <a:ext cx="1312560" cy="482040"/>
            <a:chOff x="7256276" y="1238925"/>
            <a:chExt cx="131256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9EBCC43-15EB-0F13-61FD-DB7F32C31662}"/>
                    </a:ext>
                  </a:extLst>
                </p14:cNvPr>
                <p14:cNvContentPartPr/>
                <p14:nvPr/>
              </p14:nvContentPartPr>
              <p14:xfrm>
                <a:off x="7256276" y="1470405"/>
                <a:ext cx="522000" cy="224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9EBCC43-15EB-0F13-61FD-DB7F32C3166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247276" y="1461765"/>
                  <a:ext cx="539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50A4D6B-377F-55A4-40DC-DF14F1A6EF0E}"/>
                    </a:ext>
                  </a:extLst>
                </p14:cNvPr>
                <p14:cNvContentPartPr/>
                <p14:nvPr/>
              </p14:nvContentPartPr>
              <p14:xfrm>
                <a:off x="7893836" y="1418205"/>
                <a:ext cx="242640" cy="228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50A4D6B-377F-55A4-40DC-DF14F1A6EF0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85196" y="1409205"/>
                  <a:ext cx="260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90BE51C-7473-E81E-6BE8-3EBAA3C920F3}"/>
                    </a:ext>
                  </a:extLst>
                </p14:cNvPr>
                <p14:cNvContentPartPr/>
                <p14:nvPr/>
              </p14:nvContentPartPr>
              <p14:xfrm>
                <a:off x="8200916" y="1631325"/>
                <a:ext cx="71280" cy="89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90BE51C-7473-E81E-6BE8-3EBAA3C920F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191916" y="1622685"/>
                  <a:ext cx="88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6D79EDA-FB3E-E0EB-84DE-C0A3D71763A7}"/>
                    </a:ext>
                  </a:extLst>
                </p14:cNvPr>
                <p14:cNvContentPartPr/>
                <p14:nvPr/>
              </p14:nvContentPartPr>
              <p14:xfrm>
                <a:off x="8399996" y="1238925"/>
                <a:ext cx="134640" cy="38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6D79EDA-FB3E-E0EB-84DE-C0A3D71763A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390996" y="1229925"/>
                  <a:ext cx="1522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A55E04E-C0A0-4BF2-CBC8-A40E5E7B0945}"/>
                    </a:ext>
                  </a:extLst>
                </p14:cNvPr>
                <p14:cNvContentPartPr/>
                <p14:nvPr/>
              </p14:nvContentPartPr>
              <p14:xfrm>
                <a:off x="8328356" y="1395525"/>
                <a:ext cx="240480" cy="25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A55E04E-C0A0-4BF2-CBC8-A40E5E7B094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319716" y="1386885"/>
                  <a:ext cx="25812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8ECBAF1-F1BB-C900-73E4-3F9802761E0B}"/>
                  </a:ext>
                </a:extLst>
              </p14:cNvPr>
              <p14:cNvContentPartPr/>
              <p14:nvPr/>
            </p14:nvContentPartPr>
            <p14:xfrm>
              <a:off x="2526956" y="1199685"/>
              <a:ext cx="263160" cy="7153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8ECBAF1-F1BB-C900-73E4-3F9802761E0B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517956" y="1191045"/>
                <a:ext cx="280800" cy="73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FD5897B-39B3-B2D8-EAB3-C17CA6B420DA}"/>
              </a:ext>
            </a:extLst>
          </p:cNvPr>
          <p:cNvGrpSpPr/>
          <p:nvPr/>
        </p:nvGrpSpPr>
        <p:grpSpPr>
          <a:xfrm>
            <a:off x="1671956" y="2808165"/>
            <a:ext cx="241920" cy="160920"/>
            <a:chOff x="1671956" y="2808165"/>
            <a:chExt cx="24192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C15B4B4-922C-A6B9-47DD-860B1FADD787}"/>
                    </a:ext>
                  </a:extLst>
                </p14:cNvPr>
                <p14:cNvContentPartPr/>
                <p14:nvPr/>
              </p14:nvContentPartPr>
              <p14:xfrm>
                <a:off x="1671956" y="2808165"/>
                <a:ext cx="241920" cy="41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C15B4B4-922C-A6B9-47DD-860B1FADD78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662956" y="2799165"/>
                  <a:ext cx="259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BC1FA3F-6713-3833-FF92-33A895C29200}"/>
                    </a:ext>
                  </a:extLst>
                </p14:cNvPr>
                <p14:cNvContentPartPr/>
                <p14:nvPr/>
              </p14:nvContentPartPr>
              <p14:xfrm>
                <a:off x="1703276" y="2924805"/>
                <a:ext cx="201960" cy="44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BC1FA3F-6713-3833-FF92-33A895C2920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694276" y="2916165"/>
                  <a:ext cx="2196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D01057C-9625-E0AC-FCF6-A0E01D09F383}"/>
              </a:ext>
            </a:extLst>
          </p:cNvPr>
          <p:cNvGrpSpPr/>
          <p:nvPr/>
        </p:nvGrpSpPr>
        <p:grpSpPr>
          <a:xfrm>
            <a:off x="2123036" y="2732925"/>
            <a:ext cx="988200" cy="456840"/>
            <a:chOff x="2123036" y="2732925"/>
            <a:chExt cx="98820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36846AF-749B-1E8C-6066-00CCDCFEB019}"/>
                    </a:ext>
                  </a:extLst>
                </p14:cNvPr>
                <p14:cNvContentPartPr/>
                <p14:nvPr/>
              </p14:nvContentPartPr>
              <p14:xfrm>
                <a:off x="2123036" y="2835525"/>
                <a:ext cx="158400" cy="30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36846AF-749B-1E8C-6066-00CCDCFEB01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114396" y="2826885"/>
                  <a:ext cx="176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C739898-E1D3-4E6B-CDBD-024933E47AEC}"/>
                    </a:ext>
                  </a:extLst>
                </p14:cNvPr>
                <p14:cNvContentPartPr/>
                <p14:nvPr/>
              </p14:nvContentPartPr>
              <p14:xfrm>
                <a:off x="2398076" y="2758125"/>
                <a:ext cx="117360" cy="431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C739898-E1D3-4E6B-CDBD-024933E47AE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389436" y="2749125"/>
                  <a:ext cx="1350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BC6493D-E8C1-6ABB-5027-4BB016964040}"/>
                    </a:ext>
                  </a:extLst>
                </p14:cNvPr>
                <p14:cNvContentPartPr/>
                <p14:nvPr/>
              </p14:nvContentPartPr>
              <p14:xfrm>
                <a:off x="2683916" y="2732925"/>
                <a:ext cx="299160" cy="195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BC6493D-E8C1-6ABB-5027-4BB01696404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675276" y="2723925"/>
                  <a:ext cx="316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7FF4895-69FA-224A-E010-9616B507EE15}"/>
                    </a:ext>
                  </a:extLst>
                </p14:cNvPr>
                <p14:cNvContentPartPr/>
                <p14:nvPr/>
              </p14:nvContentPartPr>
              <p14:xfrm>
                <a:off x="2989196" y="2914725"/>
                <a:ext cx="13680" cy="140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7FF4895-69FA-224A-E010-9616B507EE1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80556" y="2906085"/>
                  <a:ext cx="31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70088BB-3C80-9DC3-2883-636F7DD1F49F}"/>
                    </a:ext>
                  </a:extLst>
                </p14:cNvPr>
                <p14:cNvContentPartPr/>
                <p14:nvPr/>
              </p14:nvContentPartPr>
              <p14:xfrm>
                <a:off x="2918996" y="3062685"/>
                <a:ext cx="192240" cy="19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70088BB-3C80-9DC3-2883-636F7DD1F49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10356" y="3053685"/>
                  <a:ext cx="2098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9DA6045-726D-EB8A-7322-CF5B7023C8A2}"/>
              </a:ext>
            </a:extLst>
          </p:cNvPr>
          <p:cNvGrpSpPr/>
          <p:nvPr/>
        </p:nvGrpSpPr>
        <p:grpSpPr>
          <a:xfrm>
            <a:off x="5274116" y="2641845"/>
            <a:ext cx="450360" cy="439200"/>
            <a:chOff x="5274116" y="2641845"/>
            <a:chExt cx="45036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E149867-3D67-2596-FA9E-C230FEA02458}"/>
                    </a:ext>
                  </a:extLst>
                </p14:cNvPr>
                <p14:cNvContentPartPr/>
                <p14:nvPr/>
              </p14:nvContentPartPr>
              <p14:xfrm>
                <a:off x="5274116" y="2641845"/>
                <a:ext cx="243720" cy="374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E149867-3D67-2596-FA9E-C230FEA0245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265116" y="2632845"/>
                  <a:ext cx="2613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55AAACC-95FC-B04A-C907-F86B564D149D}"/>
                    </a:ext>
                  </a:extLst>
                </p14:cNvPr>
                <p14:cNvContentPartPr/>
                <p14:nvPr/>
              </p14:nvContentPartPr>
              <p14:xfrm>
                <a:off x="5585516" y="2971965"/>
                <a:ext cx="138960" cy="109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55AAACC-95FC-B04A-C907-F86B564D149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576516" y="2963325"/>
                  <a:ext cx="15660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51DC94-08CD-18A7-0C3B-2EC159458EA4}"/>
              </a:ext>
            </a:extLst>
          </p:cNvPr>
          <p:cNvGrpSpPr/>
          <p:nvPr/>
        </p:nvGrpSpPr>
        <p:grpSpPr>
          <a:xfrm>
            <a:off x="5900876" y="2647605"/>
            <a:ext cx="837720" cy="383760"/>
            <a:chOff x="5900876" y="2647605"/>
            <a:chExt cx="83772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6731A68-B1CA-7BDB-485F-2B5863F72187}"/>
                    </a:ext>
                  </a:extLst>
                </p14:cNvPr>
                <p14:cNvContentPartPr/>
                <p14:nvPr/>
              </p14:nvContentPartPr>
              <p14:xfrm>
                <a:off x="5956676" y="2647605"/>
                <a:ext cx="53280" cy="203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6731A68-B1CA-7BDB-485F-2B5863F7218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948036" y="2638965"/>
                  <a:ext cx="70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E2B248A-8C98-B14E-4422-AC7CCD081982}"/>
                    </a:ext>
                  </a:extLst>
                </p14:cNvPr>
                <p14:cNvContentPartPr/>
                <p14:nvPr/>
              </p14:nvContentPartPr>
              <p14:xfrm>
                <a:off x="5900876" y="2732565"/>
                <a:ext cx="220320" cy="25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E2B248A-8C98-B14E-4422-AC7CCD08198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891876" y="2723925"/>
                  <a:ext cx="237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2E76BAA-955F-5565-E435-87AF10A91ACF}"/>
                    </a:ext>
                  </a:extLst>
                </p14:cNvPr>
                <p14:cNvContentPartPr/>
                <p14:nvPr/>
              </p14:nvContentPartPr>
              <p14:xfrm>
                <a:off x="5909516" y="2883765"/>
                <a:ext cx="300240" cy="55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2E76BAA-955F-5565-E435-87AF10A91AC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900876" y="2874765"/>
                  <a:ext cx="317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4C5DDE2-FD5C-3DE0-6C61-49BEBCFC4AC5}"/>
                    </a:ext>
                  </a:extLst>
                </p14:cNvPr>
                <p14:cNvContentPartPr/>
                <p14:nvPr/>
              </p14:nvContentPartPr>
              <p14:xfrm>
                <a:off x="6381476" y="2663085"/>
                <a:ext cx="150840" cy="263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4C5DDE2-FD5C-3DE0-6C61-49BEBCFC4AC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72836" y="2654085"/>
                  <a:ext cx="168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4DDD587-B40E-34FC-0552-0999803567AE}"/>
                    </a:ext>
                  </a:extLst>
                </p14:cNvPr>
                <p14:cNvContentPartPr/>
                <p14:nvPr/>
              </p14:nvContentPartPr>
              <p14:xfrm>
                <a:off x="6580196" y="2857485"/>
                <a:ext cx="158400" cy="173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4DDD587-B40E-34FC-0552-0999803567A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71556" y="2848485"/>
                  <a:ext cx="17604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C2776056-EC3D-F32D-C487-E6634C38FE5E}"/>
                  </a:ext>
                </a:extLst>
              </p14:cNvPr>
              <p14:cNvContentPartPr/>
              <p14:nvPr/>
            </p14:nvContentPartPr>
            <p14:xfrm>
              <a:off x="9822356" y="2190045"/>
              <a:ext cx="385560" cy="10778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C2776056-EC3D-F32D-C487-E6634C38FE5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813356" y="2181045"/>
                <a:ext cx="403200" cy="10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06A7BE7-FC8A-E31A-F878-8EBCAEECEB2E}"/>
              </a:ext>
            </a:extLst>
          </p:cNvPr>
          <p:cNvGrpSpPr/>
          <p:nvPr/>
        </p:nvGrpSpPr>
        <p:grpSpPr>
          <a:xfrm>
            <a:off x="3281516" y="2385165"/>
            <a:ext cx="1966680" cy="858960"/>
            <a:chOff x="3281516" y="2385165"/>
            <a:chExt cx="1966680" cy="85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057AD41-93D9-9998-BF3F-FECE1BC56A3F}"/>
                    </a:ext>
                  </a:extLst>
                </p14:cNvPr>
                <p14:cNvContentPartPr/>
                <p14:nvPr/>
              </p14:nvContentPartPr>
              <p14:xfrm>
                <a:off x="3281516" y="2730405"/>
                <a:ext cx="597240" cy="230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057AD41-93D9-9998-BF3F-FECE1BC56A3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272876" y="2721765"/>
                  <a:ext cx="614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26E34D9-C6B5-5FCF-7BD2-515EA5A2C3D6}"/>
                    </a:ext>
                  </a:extLst>
                </p14:cNvPr>
                <p14:cNvContentPartPr/>
                <p14:nvPr/>
              </p14:nvContentPartPr>
              <p14:xfrm>
                <a:off x="4082516" y="2744445"/>
                <a:ext cx="278280" cy="167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26E34D9-C6B5-5FCF-7BD2-515EA5A2C3D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073516" y="2735445"/>
                  <a:ext cx="295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0830866-EDBD-D0AB-93B5-5CACC20AE3D7}"/>
                    </a:ext>
                  </a:extLst>
                </p14:cNvPr>
                <p14:cNvContentPartPr/>
                <p14:nvPr/>
              </p14:nvContentPartPr>
              <p14:xfrm>
                <a:off x="4403996" y="2935965"/>
                <a:ext cx="97200" cy="54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0830866-EDBD-D0AB-93B5-5CACC20AE3D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395356" y="2926965"/>
                  <a:ext cx="114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350FBB2-65F4-B6AA-22BC-D974CA7CFC7D}"/>
                    </a:ext>
                  </a:extLst>
                </p14:cNvPr>
                <p14:cNvContentPartPr/>
                <p14:nvPr/>
              </p14:nvContentPartPr>
              <p14:xfrm>
                <a:off x="4603796" y="2564445"/>
                <a:ext cx="184680" cy="356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350FBB2-65F4-B6AA-22BC-D974CA7CFC7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594796" y="2555445"/>
                  <a:ext cx="2023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B991DE5-E75F-8C0C-3FAB-8BC689565C1D}"/>
                    </a:ext>
                  </a:extLst>
                </p14:cNvPr>
                <p14:cNvContentPartPr/>
                <p14:nvPr/>
              </p14:nvContentPartPr>
              <p14:xfrm>
                <a:off x="4541876" y="2680005"/>
                <a:ext cx="161640" cy="13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B991DE5-E75F-8C0C-3FAB-8BC689565C1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533236" y="2671365"/>
                  <a:ext cx="179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21A980F-13E0-8FA2-AE6A-9764CCC0E1AE}"/>
                    </a:ext>
                  </a:extLst>
                </p14:cNvPr>
                <p14:cNvContentPartPr/>
                <p14:nvPr/>
              </p14:nvContentPartPr>
              <p14:xfrm>
                <a:off x="4967396" y="2385165"/>
                <a:ext cx="280800" cy="858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21A980F-13E0-8FA2-AE6A-9764CCC0E1A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58396" y="2376525"/>
                  <a:ext cx="298440" cy="8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3EC102C-22DD-8E40-4B9E-516FAB2497E2}"/>
                    </a:ext>
                  </a:extLst>
                </p14:cNvPr>
                <p14:cNvContentPartPr/>
                <p14:nvPr/>
              </p14:nvContentPartPr>
              <p14:xfrm>
                <a:off x="3914756" y="2599365"/>
                <a:ext cx="144720" cy="471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3EC102C-22DD-8E40-4B9E-516FAB2497E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905756" y="2590365"/>
                  <a:ext cx="16236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A498685-2AE8-EC19-2E79-3457E4A457B5}"/>
                    </a:ext>
                  </a:extLst>
                </p14:cNvPr>
                <p14:cNvContentPartPr/>
                <p14:nvPr/>
              </p14:nvContentPartPr>
              <p14:xfrm>
                <a:off x="4701716" y="2450325"/>
                <a:ext cx="159840" cy="628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A498685-2AE8-EC19-2E79-3457E4A457B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692716" y="2441685"/>
                  <a:ext cx="177480" cy="64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2C92999-9BB7-EB0C-1069-D30D3C410158}"/>
              </a:ext>
            </a:extLst>
          </p:cNvPr>
          <p:cNvGrpSpPr/>
          <p:nvPr/>
        </p:nvGrpSpPr>
        <p:grpSpPr>
          <a:xfrm>
            <a:off x="6803036" y="2177805"/>
            <a:ext cx="3236400" cy="928440"/>
            <a:chOff x="6803036" y="2177805"/>
            <a:chExt cx="3236400" cy="9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5F19520-22C5-0590-7999-0FB5F7C8E235}"/>
                    </a:ext>
                  </a:extLst>
                </p14:cNvPr>
                <p14:cNvContentPartPr/>
                <p14:nvPr/>
              </p14:nvContentPartPr>
              <p14:xfrm>
                <a:off x="6803036" y="2693685"/>
                <a:ext cx="625680" cy="230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5F19520-22C5-0590-7999-0FB5F7C8E23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94396" y="2684685"/>
                  <a:ext cx="643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50EDF36-820C-1374-9E3F-A73624405DB8}"/>
                    </a:ext>
                  </a:extLst>
                </p14:cNvPr>
                <p14:cNvContentPartPr/>
                <p14:nvPr/>
              </p14:nvContentPartPr>
              <p14:xfrm>
                <a:off x="7562636" y="2593965"/>
                <a:ext cx="286560" cy="214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50EDF36-820C-1374-9E3F-A73624405DB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553636" y="2585325"/>
                  <a:ext cx="304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ED87E9F-06BF-6C80-662E-E822AC46F3DA}"/>
                    </a:ext>
                  </a:extLst>
                </p14:cNvPr>
                <p14:cNvContentPartPr/>
                <p14:nvPr/>
              </p14:nvContentPartPr>
              <p14:xfrm>
                <a:off x="7892036" y="2820405"/>
                <a:ext cx="120240" cy="66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ED87E9F-06BF-6C80-662E-E822AC46F3D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883036" y="2811765"/>
                  <a:ext cx="137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DEA8374-3513-2EE1-2055-76D963925DEF}"/>
                    </a:ext>
                  </a:extLst>
                </p14:cNvPr>
                <p14:cNvContentPartPr/>
                <p14:nvPr/>
              </p14:nvContentPartPr>
              <p14:xfrm>
                <a:off x="8080316" y="2423325"/>
                <a:ext cx="177480" cy="395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DEA8374-3513-2EE1-2055-76D963925DE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071316" y="2414685"/>
                  <a:ext cx="1951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CFFADE0-4CAD-3F2A-018A-BB2DABE17B34}"/>
                    </a:ext>
                  </a:extLst>
                </p14:cNvPr>
                <p14:cNvContentPartPr/>
                <p14:nvPr/>
              </p14:nvContentPartPr>
              <p14:xfrm>
                <a:off x="8012636" y="2567685"/>
                <a:ext cx="231120" cy="34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CFFADE0-4CAD-3F2A-018A-BB2DABE17B3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03996" y="2558685"/>
                  <a:ext cx="248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A8333CB-BB7F-3F63-BD41-99B9B0CF376F}"/>
                    </a:ext>
                  </a:extLst>
                </p14:cNvPr>
                <p14:cNvContentPartPr/>
                <p14:nvPr/>
              </p14:nvContentPartPr>
              <p14:xfrm>
                <a:off x="8491436" y="2205885"/>
                <a:ext cx="215280" cy="354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A8333CB-BB7F-3F63-BD41-99B9B0CF376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482796" y="2197245"/>
                  <a:ext cx="2329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F68A42D-8E1E-0A2A-4780-C6978CAF2EBF}"/>
                    </a:ext>
                  </a:extLst>
                </p14:cNvPr>
                <p14:cNvContentPartPr/>
                <p14:nvPr/>
              </p14:nvContentPartPr>
              <p14:xfrm>
                <a:off x="8763956" y="2254845"/>
                <a:ext cx="208080" cy="299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F68A42D-8E1E-0A2A-4780-C6978CAF2EB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754956" y="2245845"/>
                  <a:ext cx="2257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1643942-CD5E-C73C-23BD-7FEBD697BFBB}"/>
                    </a:ext>
                  </a:extLst>
                </p14:cNvPr>
                <p14:cNvContentPartPr/>
                <p14:nvPr/>
              </p14:nvContentPartPr>
              <p14:xfrm>
                <a:off x="8522756" y="2591445"/>
                <a:ext cx="463680" cy="39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1643942-CD5E-C73C-23BD-7FEBD697BFB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514116" y="2582805"/>
                  <a:ext cx="481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8425778-7254-D3BE-C311-C1DCAAB686E3}"/>
                    </a:ext>
                  </a:extLst>
                </p14:cNvPr>
                <p14:cNvContentPartPr/>
                <p14:nvPr/>
              </p14:nvContentPartPr>
              <p14:xfrm>
                <a:off x="8555876" y="2608365"/>
                <a:ext cx="179280" cy="295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8425778-7254-D3BE-C311-C1DCAAB686E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46876" y="2599725"/>
                  <a:ext cx="1969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B85391A-7E23-05D0-C72D-7CFC037DB405}"/>
                    </a:ext>
                  </a:extLst>
                </p14:cNvPr>
                <p14:cNvContentPartPr/>
                <p14:nvPr/>
              </p14:nvContentPartPr>
              <p14:xfrm>
                <a:off x="8805716" y="2714565"/>
                <a:ext cx="135720" cy="281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B85391A-7E23-05D0-C72D-7CFC037DB40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96716" y="2705565"/>
                  <a:ext cx="1533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E9189F2-800C-48A4-8B30-728F1211DE45}"/>
                    </a:ext>
                  </a:extLst>
                </p14:cNvPr>
                <p14:cNvContentPartPr/>
                <p14:nvPr/>
              </p14:nvContentPartPr>
              <p14:xfrm>
                <a:off x="9055196" y="2177805"/>
                <a:ext cx="83880" cy="782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E9189F2-800C-48A4-8B30-728F1211DE4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046556" y="2168805"/>
                  <a:ext cx="10152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BE39BD4-6FB2-082B-22C1-E0C595D563ED}"/>
                    </a:ext>
                  </a:extLst>
                </p14:cNvPr>
                <p14:cNvContentPartPr/>
                <p14:nvPr/>
              </p14:nvContentPartPr>
              <p14:xfrm>
                <a:off x="9243836" y="2791605"/>
                <a:ext cx="122400" cy="253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BE39BD4-6FB2-082B-22C1-E0C595D563E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235196" y="2782605"/>
                  <a:ext cx="140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2F3C966-2E15-ABBC-EE47-72C53ABD0E10}"/>
                    </a:ext>
                  </a:extLst>
                </p14:cNvPr>
                <p14:cNvContentPartPr/>
                <p14:nvPr/>
              </p14:nvContentPartPr>
              <p14:xfrm>
                <a:off x="9469556" y="2816805"/>
                <a:ext cx="167400" cy="14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2F3C966-2E15-ABBC-EE47-72C53ABD0E1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460916" y="2808165"/>
                  <a:ext cx="185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6B30322-8C8A-40A0-DA4C-20CEA916AAC2}"/>
                    </a:ext>
                  </a:extLst>
                </p14:cNvPr>
                <p14:cNvContentPartPr/>
                <p14:nvPr/>
              </p14:nvContentPartPr>
              <p14:xfrm>
                <a:off x="9502316" y="2879445"/>
                <a:ext cx="151200" cy="15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6B30322-8C8A-40A0-DA4C-20CEA916AAC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493316" y="2870805"/>
                  <a:ext cx="168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DCE20EB-2420-C508-12DD-4ED2C95C0418}"/>
                    </a:ext>
                  </a:extLst>
                </p14:cNvPr>
                <p14:cNvContentPartPr/>
                <p14:nvPr/>
              </p14:nvContentPartPr>
              <p14:xfrm>
                <a:off x="9744236" y="2774685"/>
                <a:ext cx="118080" cy="251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DCE20EB-2420-C508-12DD-4ED2C95C041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735236" y="2766045"/>
                  <a:ext cx="135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D6A9A3B-DF3D-BA9B-211E-C9352185ADF7}"/>
                    </a:ext>
                  </a:extLst>
                </p14:cNvPr>
                <p14:cNvContentPartPr/>
                <p14:nvPr/>
              </p14:nvContentPartPr>
              <p14:xfrm>
                <a:off x="9883916" y="2970165"/>
                <a:ext cx="155520" cy="136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D6A9A3B-DF3D-BA9B-211E-C9352185ADF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874916" y="2961525"/>
                  <a:ext cx="173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C014862-92B0-8635-A7C1-36E133DF4BD6}"/>
                    </a:ext>
                  </a:extLst>
                </p14:cNvPr>
                <p14:cNvContentPartPr/>
                <p14:nvPr/>
              </p14:nvContentPartPr>
              <p14:xfrm>
                <a:off x="7465076" y="2454645"/>
                <a:ext cx="127080" cy="625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C014862-92B0-8635-A7C1-36E133DF4BD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456436" y="2446005"/>
                  <a:ext cx="14472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731540E-4036-0D24-5ED7-8B203E9C1011}"/>
                    </a:ext>
                  </a:extLst>
                </p14:cNvPr>
                <p14:cNvContentPartPr/>
                <p14:nvPr/>
              </p14:nvContentPartPr>
              <p14:xfrm>
                <a:off x="8208116" y="2374365"/>
                <a:ext cx="154080" cy="681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731540E-4036-0D24-5ED7-8B203E9C101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199116" y="2365365"/>
                  <a:ext cx="171720" cy="69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B9DF28A1-9973-FCD6-1613-D8105AD6C0D2}"/>
                  </a:ext>
                </a:extLst>
              </p14:cNvPr>
              <p14:cNvContentPartPr/>
              <p14:nvPr/>
            </p14:nvContentPartPr>
            <p14:xfrm>
              <a:off x="6443396" y="3043965"/>
              <a:ext cx="2523960" cy="3981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B9DF28A1-9973-FCD6-1613-D8105AD6C0D2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434756" y="3034965"/>
                <a:ext cx="2541600" cy="41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85DDF08-2211-A4ED-0EA7-E5480538D934}"/>
              </a:ext>
            </a:extLst>
          </p:cNvPr>
          <p:cNvGrpSpPr/>
          <p:nvPr/>
        </p:nvGrpSpPr>
        <p:grpSpPr>
          <a:xfrm>
            <a:off x="6566876" y="3468405"/>
            <a:ext cx="3183840" cy="1044000"/>
            <a:chOff x="6566876" y="3468405"/>
            <a:chExt cx="3183840" cy="10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80C3302-0B36-C669-3631-35798B7EDCEF}"/>
                    </a:ext>
                  </a:extLst>
                </p14:cNvPr>
                <p14:cNvContentPartPr/>
                <p14:nvPr/>
              </p14:nvContentPartPr>
              <p14:xfrm>
                <a:off x="6566876" y="3726525"/>
                <a:ext cx="199800" cy="207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80C3302-0B36-C669-3631-35798B7EDCE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557876" y="3717885"/>
                  <a:ext cx="217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09692D8-44C8-9116-7A1F-539125B04AA4}"/>
                    </a:ext>
                  </a:extLst>
                </p14:cNvPr>
                <p14:cNvContentPartPr/>
                <p14:nvPr/>
              </p14:nvContentPartPr>
              <p14:xfrm>
                <a:off x="6844796" y="3574245"/>
                <a:ext cx="482400" cy="321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09692D8-44C8-9116-7A1F-539125B04AA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35796" y="3565605"/>
                  <a:ext cx="5000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7D65410-83F9-D45D-FD0F-42D43FD6F529}"/>
                    </a:ext>
                  </a:extLst>
                </p14:cNvPr>
                <p14:cNvContentPartPr/>
                <p14:nvPr/>
              </p14:nvContentPartPr>
              <p14:xfrm>
                <a:off x="7107236" y="3684045"/>
                <a:ext cx="201600" cy="21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7D65410-83F9-D45D-FD0F-42D43FD6F52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98596" y="3675405"/>
                  <a:ext cx="219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8B8742C-1D2E-00AD-3706-4CFC903908EF}"/>
                    </a:ext>
                  </a:extLst>
                </p14:cNvPr>
                <p14:cNvContentPartPr/>
                <p14:nvPr/>
              </p14:nvContentPartPr>
              <p14:xfrm>
                <a:off x="7464356" y="3579285"/>
                <a:ext cx="342000" cy="286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8B8742C-1D2E-00AD-3706-4CFC903908E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455356" y="3570285"/>
                  <a:ext cx="3596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7F11E21-028E-DB0F-272C-9ADFCACF404A}"/>
                    </a:ext>
                  </a:extLst>
                </p14:cNvPr>
                <p14:cNvContentPartPr/>
                <p14:nvPr/>
              </p14:nvContentPartPr>
              <p14:xfrm>
                <a:off x="7948916" y="3568485"/>
                <a:ext cx="173880" cy="199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7F11E21-028E-DB0F-272C-9ADFCACF404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940276" y="3559485"/>
                  <a:ext cx="191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63F48B2-5FA7-B059-E4D7-C682DD1C68E0}"/>
                    </a:ext>
                  </a:extLst>
                </p14:cNvPr>
                <p14:cNvContentPartPr/>
                <p14:nvPr/>
              </p14:nvContentPartPr>
              <p14:xfrm>
                <a:off x="8139356" y="3567765"/>
                <a:ext cx="162000" cy="212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63F48B2-5FA7-B059-E4D7-C682DD1C68E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130716" y="3558765"/>
                  <a:ext cx="179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6D8943C-41F1-8032-0C53-8DE38B5A493E}"/>
                    </a:ext>
                  </a:extLst>
                </p14:cNvPr>
                <p14:cNvContentPartPr/>
                <p14:nvPr/>
              </p14:nvContentPartPr>
              <p14:xfrm>
                <a:off x="8465876" y="3553725"/>
                <a:ext cx="182880" cy="325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6D8943C-41F1-8032-0C53-8DE38B5A493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457236" y="3545085"/>
                  <a:ext cx="2005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41864CC-6DCF-DE9A-F493-0EBE3094B64B}"/>
                    </a:ext>
                  </a:extLst>
                </p14:cNvPr>
                <p14:cNvContentPartPr/>
                <p14:nvPr/>
              </p14:nvContentPartPr>
              <p14:xfrm>
                <a:off x="8685476" y="3777285"/>
                <a:ext cx="111960" cy="122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41864CC-6DCF-DE9A-F493-0EBE3094B64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676476" y="3768645"/>
                  <a:ext cx="129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EFA1C1D-6E9B-A1CB-4237-6DF997CCDF21}"/>
                    </a:ext>
                  </a:extLst>
                </p14:cNvPr>
                <p14:cNvContentPartPr/>
                <p14:nvPr/>
              </p14:nvContentPartPr>
              <p14:xfrm>
                <a:off x="9032516" y="3468405"/>
                <a:ext cx="432720" cy="460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EFA1C1D-6E9B-A1CB-4237-6DF997CCDF2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023876" y="3459405"/>
                  <a:ext cx="45036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7EBE392-7704-AC1B-430D-DC5344EE1510}"/>
                    </a:ext>
                  </a:extLst>
                </p14:cNvPr>
                <p14:cNvContentPartPr/>
                <p14:nvPr/>
              </p14:nvContentPartPr>
              <p14:xfrm>
                <a:off x="6569756" y="4270845"/>
                <a:ext cx="331560" cy="145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7EBE392-7704-AC1B-430D-DC5344EE151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561116" y="4261845"/>
                  <a:ext cx="349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3C74976-DDBE-BA7A-91DB-54C6073D1964}"/>
                    </a:ext>
                  </a:extLst>
                </p14:cNvPr>
                <p14:cNvContentPartPr/>
                <p14:nvPr/>
              </p14:nvContentPartPr>
              <p14:xfrm>
                <a:off x="6755516" y="4241685"/>
                <a:ext cx="216720" cy="194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3C74976-DDBE-BA7A-91DB-54C6073D196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46516" y="4233045"/>
                  <a:ext cx="234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A6A56FF-664C-5930-7B0B-10C15B6E0497}"/>
                    </a:ext>
                  </a:extLst>
                </p14:cNvPr>
                <p14:cNvContentPartPr/>
                <p14:nvPr/>
              </p14:nvContentPartPr>
              <p14:xfrm>
                <a:off x="7050356" y="4247445"/>
                <a:ext cx="1060920" cy="264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A6A56FF-664C-5930-7B0B-10C15B6E049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041356" y="4238445"/>
                  <a:ext cx="1078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8BFA842-CF7D-4860-5023-2A5E43F70F89}"/>
                    </a:ext>
                  </a:extLst>
                </p14:cNvPr>
                <p14:cNvContentPartPr/>
                <p14:nvPr/>
              </p14:nvContentPartPr>
              <p14:xfrm>
                <a:off x="7768916" y="4120365"/>
                <a:ext cx="360" cy="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8BFA842-CF7D-4860-5023-2A5E43F70F8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760276" y="4111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C50B362-33E0-EF45-98C6-24088B02E23C}"/>
                    </a:ext>
                  </a:extLst>
                </p14:cNvPr>
                <p14:cNvContentPartPr/>
                <p14:nvPr/>
              </p14:nvContentPartPr>
              <p14:xfrm>
                <a:off x="8292716" y="4104885"/>
                <a:ext cx="342720" cy="270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C50B362-33E0-EF45-98C6-24088B02E23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284076" y="4096245"/>
                  <a:ext cx="3603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8E22523-72F6-0AAA-3712-5BA56A7C11B6}"/>
                    </a:ext>
                  </a:extLst>
                </p14:cNvPr>
                <p14:cNvContentPartPr/>
                <p14:nvPr/>
              </p14:nvContentPartPr>
              <p14:xfrm>
                <a:off x="8281916" y="4167525"/>
                <a:ext cx="286920" cy="36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8E22523-72F6-0AAA-3712-5BA56A7C11B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73276" y="4158885"/>
                  <a:ext cx="304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125CA87-DCD9-379A-BAAC-7F9ABB4040F9}"/>
                    </a:ext>
                  </a:extLst>
                </p14:cNvPr>
                <p14:cNvContentPartPr/>
                <p14:nvPr/>
              </p14:nvContentPartPr>
              <p14:xfrm>
                <a:off x="8834516" y="4034685"/>
                <a:ext cx="389160" cy="284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125CA87-DCD9-379A-BAAC-7F9ABB4040F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825516" y="4025685"/>
                  <a:ext cx="4068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D30B661-F824-84EE-29D1-16E109C332FA}"/>
                    </a:ext>
                  </a:extLst>
                </p14:cNvPr>
                <p14:cNvContentPartPr/>
                <p14:nvPr/>
              </p14:nvContentPartPr>
              <p14:xfrm>
                <a:off x="9361916" y="4182645"/>
                <a:ext cx="388800" cy="1126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D30B661-F824-84EE-29D1-16E109C332F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352916" y="4173645"/>
                  <a:ext cx="40644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CF85BD22-B517-406C-A4AE-BB58884247D5}"/>
              </a:ext>
            </a:extLst>
          </p:cNvPr>
          <p:cNvGrpSpPr/>
          <p:nvPr/>
        </p:nvGrpSpPr>
        <p:grpSpPr>
          <a:xfrm>
            <a:off x="9750356" y="3981765"/>
            <a:ext cx="860400" cy="290520"/>
            <a:chOff x="9750356" y="3981765"/>
            <a:chExt cx="86040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433DAAF-37F2-2B1E-E07B-56EBA18AA151}"/>
                    </a:ext>
                  </a:extLst>
                </p14:cNvPr>
                <p14:cNvContentPartPr/>
                <p14:nvPr/>
              </p14:nvContentPartPr>
              <p14:xfrm>
                <a:off x="9750356" y="3981765"/>
                <a:ext cx="662760" cy="290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433DAAF-37F2-2B1E-E07B-56EBA18AA15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741356" y="3972765"/>
                  <a:ext cx="6804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CB9E15E-3998-4F25-D332-7F7C285EAC45}"/>
                    </a:ext>
                  </a:extLst>
                </p14:cNvPr>
                <p14:cNvContentPartPr/>
                <p14:nvPr/>
              </p14:nvContentPartPr>
              <p14:xfrm>
                <a:off x="10306916" y="4063125"/>
                <a:ext cx="168120" cy="37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CB9E15E-3998-4F25-D332-7F7C285EAC4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297916" y="4054485"/>
                  <a:ext cx="185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C1FEF62-53B1-7BBA-55D3-E6F79470EF0B}"/>
                    </a:ext>
                  </a:extLst>
                </p14:cNvPr>
                <p14:cNvContentPartPr/>
                <p14:nvPr/>
              </p14:nvContentPartPr>
              <p14:xfrm>
                <a:off x="10467836" y="4146645"/>
                <a:ext cx="142920" cy="96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C1FEF62-53B1-7BBA-55D3-E6F79470EF0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459196" y="4138005"/>
                  <a:ext cx="16056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CFA3983A-D5A5-DF3A-718F-17D0F1F2C890}"/>
                  </a:ext>
                </a:extLst>
              </p14:cNvPr>
              <p14:cNvContentPartPr/>
              <p14:nvPr/>
            </p14:nvContentPartPr>
            <p14:xfrm>
              <a:off x="6583436" y="4648845"/>
              <a:ext cx="359280" cy="2700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CFA3983A-D5A5-DF3A-718F-17D0F1F2C890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574796" y="4639845"/>
                <a:ext cx="3769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F3E728C5-E282-608B-7E2E-031FC777FC3B}"/>
                  </a:ext>
                </a:extLst>
              </p14:cNvPr>
              <p14:cNvContentPartPr/>
              <p14:nvPr/>
            </p14:nvContentPartPr>
            <p14:xfrm>
              <a:off x="6616916" y="4705005"/>
              <a:ext cx="291960" cy="360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F3E728C5-E282-608B-7E2E-031FC777FC3B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608276" y="4696365"/>
                <a:ext cx="309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FD4312AE-C9E1-75C5-5F60-170CA42678C1}"/>
                  </a:ext>
                </a:extLst>
              </p14:cNvPr>
              <p14:cNvContentPartPr/>
              <p14:nvPr/>
            </p14:nvContentPartPr>
            <p14:xfrm>
              <a:off x="7145396" y="4609245"/>
              <a:ext cx="646560" cy="4028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FD4312AE-C9E1-75C5-5F60-170CA42678C1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7136396" y="4600605"/>
                <a:ext cx="6642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C1138287-5EE1-FA65-8F84-3ECE79F1677F}"/>
                  </a:ext>
                </a:extLst>
              </p14:cNvPr>
              <p14:cNvContentPartPr/>
              <p14:nvPr/>
            </p14:nvContentPartPr>
            <p14:xfrm>
              <a:off x="7638596" y="4681245"/>
              <a:ext cx="157680" cy="331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C1138287-5EE1-FA65-8F84-3ECE79F1677F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629596" y="4672245"/>
                <a:ext cx="175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446E5C3F-DD95-490D-505B-3076DF0BF4A9}"/>
                  </a:ext>
                </a:extLst>
              </p14:cNvPr>
              <p14:cNvContentPartPr/>
              <p14:nvPr/>
            </p14:nvContentPartPr>
            <p14:xfrm>
              <a:off x="7429436" y="4660365"/>
              <a:ext cx="33840" cy="219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446E5C3F-DD95-490D-505B-3076DF0BF4A9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7420796" y="4651365"/>
                <a:ext cx="514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73AF6731-F0BE-A0D9-1CC4-38DC16665C23}"/>
                  </a:ext>
                </a:extLst>
              </p14:cNvPr>
              <p14:cNvContentPartPr/>
              <p14:nvPr/>
            </p14:nvContentPartPr>
            <p14:xfrm>
              <a:off x="8004716" y="4564605"/>
              <a:ext cx="658800" cy="2854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73AF6731-F0BE-A0D9-1CC4-38DC16665C23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7996076" y="4555605"/>
                <a:ext cx="6764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F8F8D0D5-B483-1E83-883D-215AADE74D4C}"/>
                  </a:ext>
                </a:extLst>
              </p14:cNvPr>
              <p14:cNvContentPartPr/>
              <p14:nvPr/>
            </p14:nvContentPartPr>
            <p14:xfrm>
              <a:off x="8784116" y="4819845"/>
              <a:ext cx="360" cy="3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F8F8D0D5-B483-1E83-883D-215AADE74D4C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8775116" y="48112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oup 297">
            <a:extLst>
              <a:ext uri="{FF2B5EF4-FFF2-40B4-BE49-F238E27FC236}">
                <a16:creationId xmlns:a16="http://schemas.microsoft.com/office/drawing/2014/main" id="{D6F8625C-19DC-6479-4B84-58A3F13758F4}"/>
              </a:ext>
            </a:extLst>
          </p:cNvPr>
          <p:cNvGrpSpPr/>
          <p:nvPr/>
        </p:nvGrpSpPr>
        <p:grpSpPr>
          <a:xfrm>
            <a:off x="85667" y="5226285"/>
            <a:ext cx="7856769" cy="953634"/>
            <a:chOff x="85667" y="5226285"/>
            <a:chExt cx="7856769" cy="9536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2E04245-7CD4-275A-EEC7-2A321292FC81}"/>
                    </a:ext>
                  </a:extLst>
                </p14:cNvPr>
                <p14:cNvContentPartPr/>
                <p14:nvPr/>
              </p14:nvContentPartPr>
              <p14:xfrm>
                <a:off x="85667" y="5766639"/>
                <a:ext cx="267840" cy="279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2E04245-7CD4-275A-EEC7-2A321292FC8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7027" y="5757999"/>
                  <a:ext cx="2854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CF64736-568E-B45C-FEE5-E5211A8B6E62}"/>
                    </a:ext>
                  </a:extLst>
                </p14:cNvPr>
                <p14:cNvContentPartPr/>
                <p14:nvPr/>
              </p14:nvContentPartPr>
              <p14:xfrm>
                <a:off x="462947" y="5847999"/>
                <a:ext cx="600480" cy="331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CF64736-568E-B45C-FEE5-E5211A8B6E6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53947" y="5839359"/>
                  <a:ext cx="6181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1522DC4-76DB-A41A-8A62-AB35B1A40509}"/>
                    </a:ext>
                  </a:extLst>
                </p14:cNvPr>
                <p14:cNvContentPartPr/>
                <p14:nvPr/>
              </p14:nvContentPartPr>
              <p14:xfrm>
                <a:off x="1284827" y="5700759"/>
                <a:ext cx="360" cy="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1522DC4-76DB-A41A-8A62-AB35B1A4050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276187" y="569211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8693FC9-1921-C57F-0165-1B9FABB78D05}"/>
                    </a:ext>
                  </a:extLst>
                </p14:cNvPr>
                <p14:cNvContentPartPr/>
                <p14:nvPr/>
              </p14:nvContentPartPr>
              <p14:xfrm>
                <a:off x="1069547" y="5579079"/>
                <a:ext cx="889920" cy="370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8693FC9-1921-C57F-0165-1B9FABB78D0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60547" y="5570439"/>
                  <a:ext cx="9075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DD1F340-DB5D-1CF5-42B4-90A14910A92B}"/>
                    </a:ext>
                  </a:extLst>
                </p14:cNvPr>
                <p14:cNvContentPartPr/>
                <p14:nvPr/>
              </p14:nvContentPartPr>
              <p14:xfrm>
                <a:off x="1076027" y="5673759"/>
                <a:ext cx="358200" cy="25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DD1F340-DB5D-1CF5-42B4-90A14910A92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67027" y="5665119"/>
                  <a:ext cx="375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8782F3C-CEAF-7504-8456-C7FC5B5B0A67}"/>
                    </a:ext>
                  </a:extLst>
                </p14:cNvPr>
                <p14:cNvContentPartPr/>
                <p14:nvPr/>
              </p14:nvContentPartPr>
              <p14:xfrm>
                <a:off x="2134427" y="5756559"/>
                <a:ext cx="51120" cy="46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8782F3C-CEAF-7504-8456-C7FC5B5B0A6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125787" y="5747919"/>
                  <a:ext cx="68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A646B01-ED86-06C6-8F21-7093936E7365}"/>
                    </a:ext>
                  </a:extLst>
                </p14:cNvPr>
                <p14:cNvContentPartPr/>
                <p14:nvPr/>
              </p14:nvContentPartPr>
              <p14:xfrm>
                <a:off x="2145227" y="5870679"/>
                <a:ext cx="26640" cy="46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A646B01-ED86-06C6-8F21-7093936E736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136587" y="5862039"/>
                  <a:ext cx="44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9D7BF81-C5EC-F8EF-D18B-76F8282D83EA}"/>
                    </a:ext>
                  </a:extLst>
                </p14:cNvPr>
                <p14:cNvContentPartPr/>
                <p14:nvPr/>
              </p14:nvContentPartPr>
              <p14:xfrm>
                <a:off x="2328827" y="5697879"/>
                <a:ext cx="171720" cy="226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9D7BF81-C5EC-F8EF-D18B-76F8282D83E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320187" y="5688879"/>
                  <a:ext cx="189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E6CC8BD-5C4F-AEF4-1D03-05A6EF0C0F37}"/>
                    </a:ext>
                  </a:extLst>
                </p14:cNvPr>
                <p14:cNvContentPartPr/>
                <p14:nvPr/>
              </p14:nvContentPartPr>
              <p14:xfrm>
                <a:off x="2498027" y="5913519"/>
                <a:ext cx="176400" cy="179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E6CC8BD-5C4F-AEF4-1D03-05A6EF0C0F3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489027" y="5904519"/>
                  <a:ext cx="194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33D524E-BDE3-74EA-EB5F-C72BBEB1D884}"/>
                    </a:ext>
                  </a:extLst>
                </p14:cNvPr>
                <p14:cNvContentPartPr/>
                <p14:nvPr/>
              </p14:nvContentPartPr>
              <p14:xfrm>
                <a:off x="2746067" y="5689239"/>
                <a:ext cx="482040" cy="183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33D524E-BDE3-74EA-EB5F-C72BBEB1D88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737427" y="5680239"/>
                  <a:ext cx="499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6EAC086-2E80-2E6F-AFDA-ECF4930190B2}"/>
                    </a:ext>
                  </a:extLst>
                </p14:cNvPr>
                <p14:cNvContentPartPr/>
                <p14:nvPr/>
              </p14:nvContentPartPr>
              <p14:xfrm>
                <a:off x="3326027" y="5631279"/>
                <a:ext cx="227160" cy="163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6EAC086-2E80-2E6F-AFDA-ECF4930190B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317387" y="5622279"/>
                  <a:ext cx="244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40245C0-B390-59FB-817E-00E0A7FBB25C}"/>
                    </a:ext>
                  </a:extLst>
                </p14:cNvPr>
                <p14:cNvContentPartPr/>
                <p14:nvPr/>
              </p14:nvContentPartPr>
              <p14:xfrm>
                <a:off x="3568667" y="5851599"/>
                <a:ext cx="90720" cy="62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40245C0-B390-59FB-817E-00E0A7FBB25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559667" y="5842599"/>
                  <a:ext cx="108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5E31690-CDE2-7B69-85EE-AEE5D2F63AB1}"/>
                    </a:ext>
                  </a:extLst>
                </p14:cNvPr>
                <p14:cNvContentPartPr/>
                <p14:nvPr/>
              </p14:nvContentPartPr>
              <p14:xfrm>
                <a:off x="3690347" y="5510679"/>
                <a:ext cx="142560" cy="291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5E31690-CDE2-7B69-85EE-AEE5D2F63AB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681707" y="5502039"/>
                  <a:ext cx="1602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C5C2130-FF62-E870-BBD1-082CECF947DD}"/>
                    </a:ext>
                  </a:extLst>
                </p14:cNvPr>
                <p14:cNvContentPartPr/>
                <p14:nvPr/>
              </p14:nvContentPartPr>
              <p14:xfrm>
                <a:off x="3634907" y="5642799"/>
                <a:ext cx="158400" cy="18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C5C2130-FF62-E870-BBD1-082CECF947D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625907" y="5633799"/>
                  <a:ext cx="176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8006597-3159-DAC8-9458-E8B0F2004AFE}"/>
                    </a:ext>
                  </a:extLst>
                </p14:cNvPr>
                <p14:cNvContentPartPr/>
                <p14:nvPr/>
              </p14:nvContentPartPr>
              <p14:xfrm>
                <a:off x="3294347" y="5510679"/>
                <a:ext cx="159480" cy="432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8006597-3159-DAC8-9458-E8B0F2004AF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285707" y="5502039"/>
                  <a:ext cx="1771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74C9B79-4764-9482-70D5-D39296829C88}"/>
                    </a:ext>
                  </a:extLst>
                </p14:cNvPr>
                <p14:cNvContentPartPr/>
                <p14:nvPr/>
              </p14:nvContentPartPr>
              <p14:xfrm>
                <a:off x="3797267" y="5413479"/>
                <a:ext cx="190440" cy="540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74C9B79-4764-9482-70D5-D39296829C8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788627" y="5404839"/>
                  <a:ext cx="20808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9A7A87D-6B36-D5A0-E92B-F765529384BC}"/>
                    </a:ext>
                  </a:extLst>
                </p14:cNvPr>
                <p14:cNvContentPartPr/>
                <p14:nvPr/>
              </p14:nvContentPartPr>
              <p14:xfrm>
                <a:off x="4095476" y="5322045"/>
                <a:ext cx="142200" cy="274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9A7A87D-6B36-D5A0-E92B-F765529384B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086476" y="5313405"/>
                  <a:ext cx="1598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E79D409-60C1-F46D-AF8B-98D69868800B}"/>
                    </a:ext>
                  </a:extLst>
                </p14:cNvPr>
                <p14:cNvContentPartPr/>
                <p14:nvPr/>
              </p14:nvContentPartPr>
              <p14:xfrm>
                <a:off x="4316876" y="5345445"/>
                <a:ext cx="154080" cy="2782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E79D409-60C1-F46D-AF8B-98D69868800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308236" y="5336445"/>
                  <a:ext cx="1717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DFBFB59-1A4B-A3BF-5682-E4BFB912ADEA}"/>
                    </a:ext>
                  </a:extLst>
                </p14:cNvPr>
                <p14:cNvContentPartPr/>
                <p14:nvPr/>
              </p14:nvContentPartPr>
              <p14:xfrm>
                <a:off x="4099436" y="5675205"/>
                <a:ext cx="379800" cy="19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DFBFB59-1A4B-A3BF-5682-E4BFB912ADE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090796" y="5666565"/>
                  <a:ext cx="397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7C2A42D-CF90-1F7E-3D9C-57B2BA3CB047}"/>
                    </a:ext>
                  </a:extLst>
                </p14:cNvPr>
                <p14:cNvContentPartPr/>
                <p14:nvPr/>
              </p14:nvContentPartPr>
              <p14:xfrm>
                <a:off x="4174316" y="5725605"/>
                <a:ext cx="103320" cy="2462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7C2A42D-CF90-1F7E-3D9C-57B2BA3CB04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165676" y="5716965"/>
                  <a:ext cx="120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C4CA590-1369-F0E7-DEEA-B3CF1C89D870}"/>
                    </a:ext>
                  </a:extLst>
                </p14:cNvPr>
                <p14:cNvContentPartPr/>
                <p14:nvPr/>
              </p14:nvContentPartPr>
              <p14:xfrm>
                <a:off x="4345676" y="5813085"/>
                <a:ext cx="133920" cy="2494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C4CA590-1369-F0E7-DEEA-B3CF1C89D87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337036" y="5804445"/>
                  <a:ext cx="151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7C156AF-CEF8-8700-4C64-57A99D5D283A}"/>
                    </a:ext>
                  </a:extLst>
                </p14:cNvPr>
                <p14:cNvContentPartPr/>
                <p14:nvPr/>
              </p14:nvContentPartPr>
              <p14:xfrm>
                <a:off x="4729076" y="5542725"/>
                <a:ext cx="199080" cy="77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7C156AF-CEF8-8700-4C64-57A99D5D283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720436" y="5534085"/>
                  <a:ext cx="216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07FBD5D-2B54-ACB7-6ECA-B054524A7508}"/>
                    </a:ext>
                  </a:extLst>
                </p14:cNvPr>
                <p14:cNvContentPartPr/>
                <p14:nvPr/>
              </p14:nvContentPartPr>
              <p14:xfrm>
                <a:off x="5139836" y="5427165"/>
                <a:ext cx="140400" cy="215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07FBD5D-2B54-ACB7-6ECA-B054524A750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130836" y="5418525"/>
                  <a:ext cx="158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C1A617D-1F1C-28D5-403D-C42EA1CEE18B}"/>
                    </a:ext>
                  </a:extLst>
                </p14:cNvPr>
                <p14:cNvContentPartPr/>
                <p14:nvPr/>
              </p14:nvContentPartPr>
              <p14:xfrm>
                <a:off x="5306516" y="5643165"/>
                <a:ext cx="111960" cy="939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C1A617D-1F1C-28D5-403D-C42EA1CEE18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297876" y="5634525"/>
                  <a:ext cx="129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2490944-1A3C-E4C5-7994-2ACD14CF0466}"/>
                    </a:ext>
                  </a:extLst>
                </p14:cNvPr>
                <p14:cNvContentPartPr/>
                <p14:nvPr/>
              </p14:nvContentPartPr>
              <p14:xfrm>
                <a:off x="5467076" y="5471445"/>
                <a:ext cx="21600" cy="604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2490944-1A3C-E4C5-7994-2ACD14CF046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458076" y="5462445"/>
                  <a:ext cx="39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1C95B3D-DECB-00A5-4560-C0DD7F6349C3}"/>
                    </a:ext>
                  </a:extLst>
                </p14:cNvPr>
                <p14:cNvContentPartPr/>
                <p14:nvPr/>
              </p14:nvContentPartPr>
              <p14:xfrm>
                <a:off x="5563556" y="5396565"/>
                <a:ext cx="137880" cy="2754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1C95B3D-DECB-00A5-4560-C0DD7F6349C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554556" y="5387565"/>
                  <a:ext cx="155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2148E71-B174-B8C6-E090-FE315A3964AA}"/>
                    </a:ext>
                  </a:extLst>
                </p14:cNvPr>
                <p14:cNvContentPartPr/>
                <p14:nvPr/>
              </p14:nvContentPartPr>
              <p14:xfrm>
                <a:off x="5788556" y="5527245"/>
                <a:ext cx="360" cy="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2148E71-B174-B8C6-E090-FE315A3964A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779556" y="551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302947A-688F-9D95-738F-6A06CCFBA9DC}"/>
                    </a:ext>
                  </a:extLst>
                </p14:cNvPr>
                <p14:cNvContentPartPr/>
                <p14:nvPr/>
              </p14:nvContentPartPr>
              <p14:xfrm>
                <a:off x="5813396" y="5472165"/>
                <a:ext cx="45720" cy="316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302947A-688F-9D95-738F-6A06CCFBA9D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804396" y="5463165"/>
                  <a:ext cx="63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E11B598-431A-F30C-0157-9BE7D1912A14}"/>
                    </a:ext>
                  </a:extLst>
                </p14:cNvPr>
                <p14:cNvContentPartPr/>
                <p14:nvPr/>
              </p14:nvContentPartPr>
              <p14:xfrm>
                <a:off x="6062516" y="5237085"/>
                <a:ext cx="243360" cy="228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E11B598-431A-F30C-0157-9BE7D1912A1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053876" y="5228085"/>
                  <a:ext cx="261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1694C60-E392-7683-F6B1-A7EBCF0B18A9}"/>
                    </a:ext>
                  </a:extLst>
                </p14:cNvPr>
                <p14:cNvContentPartPr/>
                <p14:nvPr/>
              </p14:nvContentPartPr>
              <p14:xfrm>
                <a:off x="6347996" y="5226285"/>
                <a:ext cx="157680" cy="256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1694C60-E392-7683-F6B1-A7EBCF0B18A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339356" y="5217645"/>
                  <a:ext cx="1753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E6E2BCF-9B3D-C299-6713-FAEFE7339B73}"/>
                    </a:ext>
                  </a:extLst>
                </p14:cNvPr>
                <p14:cNvContentPartPr/>
                <p14:nvPr/>
              </p14:nvContentPartPr>
              <p14:xfrm>
                <a:off x="6056756" y="5515725"/>
                <a:ext cx="481320" cy="370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E6E2BCF-9B3D-C299-6713-FAEFE7339B7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048116" y="5507085"/>
                  <a:ext cx="498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3CA6600-6A9B-22FD-B4A0-C4CD8650A74A}"/>
                    </a:ext>
                  </a:extLst>
                </p14:cNvPr>
                <p14:cNvContentPartPr/>
                <p14:nvPr/>
              </p14:nvContentPartPr>
              <p14:xfrm>
                <a:off x="6270956" y="5592405"/>
                <a:ext cx="172440" cy="2070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3CA6600-6A9B-22FD-B4A0-C4CD8650A74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261956" y="5583765"/>
                  <a:ext cx="190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2F34690-4280-22D4-8B4A-842E3BB11563}"/>
                    </a:ext>
                  </a:extLst>
                </p14:cNvPr>
                <p14:cNvContentPartPr/>
                <p14:nvPr/>
              </p14:nvContentPartPr>
              <p14:xfrm>
                <a:off x="6759116" y="5453085"/>
                <a:ext cx="201960" cy="381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2F34690-4280-22D4-8B4A-842E3BB1156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750476" y="5444445"/>
                  <a:ext cx="219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D6B23E5-8207-C628-4F10-9A999DE7C8AE}"/>
                    </a:ext>
                  </a:extLst>
                </p14:cNvPr>
                <p14:cNvContentPartPr/>
                <p14:nvPr/>
              </p14:nvContentPartPr>
              <p14:xfrm>
                <a:off x="6785396" y="5543445"/>
                <a:ext cx="189720" cy="129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D6B23E5-8207-C628-4F10-9A999DE7C8A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776396" y="5534805"/>
                  <a:ext cx="207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8308C1D-5C07-DF31-B7E7-0D6B355097B4}"/>
                    </a:ext>
                  </a:extLst>
                </p14:cNvPr>
                <p14:cNvContentPartPr/>
                <p14:nvPr/>
              </p14:nvContentPartPr>
              <p14:xfrm>
                <a:off x="6774236" y="5335005"/>
                <a:ext cx="199440" cy="86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8308C1D-5C07-DF31-B7E7-0D6B355097B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765596" y="5326005"/>
                  <a:ext cx="217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A1443D8-688F-1A40-37BD-DA526DFD6F46}"/>
                    </a:ext>
                  </a:extLst>
                </p14:cNvPr>
                <p14:cNvContentPartPr/>
                <p14:nvPr/>
              </p14:nvContentPartPr>
              <p14:xfrm>
                <a:off x="7164836" y="5312325"/>
                <a:ext cx="102960" cy="1911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A1443D8-688F-1A40-37BD-DA526DFD6F4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155836" y="5303685"/>
                  <a:ext cx="120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F172F82-BE7E-057F-64ED-D22997E077CC}"/>
                    </a:ext>
                  </a:extLst>
                </p14:cNvPr>
                <p14:cNvContentPartPr/>
                <p14:nvPr/>
              </p14:nvContentPartPr>
              <p14:xfrm>
                <a:off x="7351316" y="5430765"/>
                <a:ext cx="87120" cy="105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F172F82-BE7E-057F-64ED-D22997E077C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342316" y="5421765"/>
                  <a:ext cx="104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1F778F9-20DA-488F-688D-84CD1CFCA9C8}"/>
                    </a:ext>
                  </a:extLst>
                </p14:cNvPr>
                <p14:cNvContentPartPr/>
                <p14:nvPr/>
              </p14:nvContentPartPr>
              <p14:xfrm>
                <a:off x="7186436" y="5607165"/>
                <a:ext cx="225360" cy="212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1F778F9-20DA-488F-688D-84CD1CFCA9C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177796" y="5598165"/>
                  <a:ext cx="243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F840649-A1C2-66A9-2584-76C8CB14FAA9}"/>
                    </a:ext>
                  </a:extLst>
                </p14:cNvPr>
                <p14:cNvContentPartPr/>
                <p14:nvPr/>
              </p14:nvContentPartPr>
              <p14:xfrm>
                <a:off x="7287956" y="5660805"/>
                <a:ext cx="146880" cy="2278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F840649-A1C2-66A9-2584-76C8CB14FAA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278956" y="5651805"/>
                  <a:ext cx="164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A1243AF-BD73-7492-ED56-FD5A2C3D4D17}"/>
                    </a:ext>
                  </a:extLst>
                </p14:cNvPr>
                <p14:cNvContentPartPr/>
                <p14:nvPr/>
              </p14:nvContentPartPr>
              <p14:xfrm>
                <a:off x="7615196" y="5259045"/>
                <a:ext cx="180000" cy="3214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A1243AF-BD73-7492-ED56-FD5A2C3D4D1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606196" y="5250045"/>
                  <a:ext cx="1976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1DEE9FF-873B-4508-B340-8CA163B37F6D}"/>
                    </a:ext>
                  </a:extLst>
                </p14:cNvPr>
                <p14:cNvContentPartPr/>
                <p14:nvPr/>
              </p14:nvContentPartPr>
              <p14:xfrm>
                <a:off x="7850636" y="5539485"/>
                <a:ext cx="91800" cy="972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1DEE9FF-873B-4508-B340-8CA163B37F6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841996" y="5530485"/>
                  <a:ext cx="1094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4DB75413-F56E-2164-CFC9-6B90DDAC961B}"/>
              </a:ext>
            </a:extLst>
          </p:cNvPr>
          <p:cNvGrpSpPr/>
          <p:nvPr/>
        </p:nvGrpSpPr>
        <p:grpSpPr>
          <a:xfrm>
            <a:off x="8152676" y="5523285"/>
            <a:ext cx="86040" cy="46440"/>
            <a:chOff x="8152676" y="5523285"/>
            <a:chExt cx="86040" cy="4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6A68B58-2214-74AA-28C3-2C8837EB3496}"/>
                    </a:ext>
                  </a:extLst>
                </p14:cNvPr>
                <p14:cNvContentPartPr/>
                <p14:nvPr/>
              </p14:nvContentPartPr>
              <p14:xfrm>
                <a:off x="8152676" y="5540925"/>
                <a:ext cx="360" cy="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6A68B58-2214-74AA-28C3-2C8837EB349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144036" y="5532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C98B87A-2282-C902-1F78-3CFB37F185DD}"/>
                    </a:ext>
                  </a:extLst>
                </p14:cNvPr>
                <p14:cNvContentPartPr/>
                <p14:nvPr/>
              </p14:nvContentPartPr>
              <p14:xfrm>
                <a:off x="8211356" y="5523285"/>
                <a:ext cx="27360" cy="46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C98B87A-2282-C902-1F78-3CFB37F185D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202716" y="5514645"/>
                  <a:ext cx="4500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D716D064-FB15-0D77-2FE9-017674013BD0}"/>
              </a:ext>
            </a:extLst>
          </p:cNvPr>
          <p:cNvGrpSpPr/>
          <p:nvPr/>
        </p:nvGrpSpPr>
        <p:grpSpPr>
          <a:xfrm>
            <a:off x="8587196" y="5191005"/>
            <a:ext cx="1833480" cy="327960"/>
            <a:chOff x="8587196" y="5191005"/>
            <a:chExt cx="183348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53C83BF-66BA-00A9-D65C-0ABA4DB0460C}"/>
                    </a:ext>
                  </a:extLst>
                </p14:cNvPr>
                <p14:cNvContentPartPr/>
                <p14:nvPr/>
              </p14:nvContentPartPr>
              <p14:xfrm>
                <a:off x="8587196" y="5202165"/>
                <a:ext cx="831960" cy="3081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53C83BF-66BA-00A9-D65C-0ABA4DB0460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578556" y="5193165"/>
                  <a:ext cx="8496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AC0034B-426D-27B0-295C-CF2D0FBB02BB}"/>
                    </a:ext>
                  </a:extLst>
                </p14:cNvPr>
                <p14:cNvContentPartPr/>
                <p14:nvPr/>
              </p14:nvContentPartPr>
              <p14:xfrm>
                <a:off x="9378836" y="5191005"/>
                <a:ext cx="568080" cy="3279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AC0034B-426D-27B0-295C-CF2D0FBB02B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370196" y="5182005"/>
                  <a:ext cx="585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9FFE1A1-B2CE-D0D6-2E77-CC0AA8106234}"/>
                    </a:ext>
                  </a:extLst>
                </p14:cNvPr>
                <p14:cNvContentPartPr/>
                <p14:nvPr/>
              </p14:nvContentPartPr>
              <p14:xfrm>
                <a:off x="9670436" y="5302245"/>
                <a:ext cx="360" cy="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9FFE1A1-B2CE-D0D6-2E77-CC0AA810623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661796" y="5293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4184C7F-ECA6-E2B4-7C78-1F938DEC0B97}"/>
                    </a:ext>
                  </a:extLst>
                </p14:cNvPr>
                <p14:cNvContentPartPr/>
                <p14:nvPr/>
              </p14:nvContentPartPr>
              <p14:xfrm>
                <a:off x="9421676" y="5328885"/>
                <a:ext cx="270360" cy="262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4184C7F-ECA6-E2B4-7C78-1F938DEC0B9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413036" y="5319885"/>
                  <a:ext cx="288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04D3D24-1488-1484-07EC-B996DA11654F}"/>
                    </a:ext>
                  </a:extLst>
                </p14:cNvPr>
                <p14:cNvContentPartPr/>
                <p14:nvPr/>
              </p14:nvContentPartPr>
              <p14:xfrm>
                <a:off x="9351476" y="5280645"/>
                <a:ext cx="76680" cy="302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04D3D24-1488-1484-07EC-B996DA11654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342476" y="5271645"/>
                  <a:ext cx="94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73755BB-96C6-F01B-EB94-A1F4BCC7506F}"/>
                    </a:ext>
                  </a:extLst>
                </p14:cNvPr>
                <p14:cNvContentPartPr/>
                <p14:nvPr/>
              </p14:nvContentPartPr>
              <p14:xfrm>
                <a:off x="10051316" y="5351205"/>
                <a:ext cx="369360" cy="1407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73755BB-96C6-F01B-EB94-A1F4BCC7506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042676" y="5342205"/>
                  <a:ext cx="387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21050C1-C97C-CEF8-0E16-DA0C57788562}"/>
                    </a:ext>
                  </a:extLst>
                </p14:cNvPr>
                <p14:cNvContentPartPr/>
                <p14:nvPr/>
              </p14:nvContentPartPr>
              <p14:xfrm>
                <a:off x="10156796" y="5208645"/>
                <a:ext cx="23400" cy="75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21050C1-C97C-CEF8-0E16-DA0C5778856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147796" y="5200005"/>
                  <a:ext cx="410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C61686E-99F6-3A50-30D5-65AA8281E947}"/>
              </a:ext>
            </a:extLst>
          </p:cNvPr>
          <p:cNvGrpSpPr/>
          <p:nvPr/>
        </p:nvGrpSpPr>
        <p:grpSpPr>
          <a:xfrm>
            <a:off x="10652156" y="5159685"/>
            <a:ext cx="1107360" cy="641880"/>
            <a:chOff x="10652156" y="5159685"/>
            <a:chExt cx="1107360" cy="64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C552B76-AAAA-2004-D5CA-CF5B3652786C}"/>
                    </a:ext>
                  </a:extLst>
                </p14:cNvPr>
                <p14:cNvContentPartPr/>
                <p14:nvPr/>
              </p14:nvContentPartPr>
              <p14:xfrm>
                <a:off x="10709756" y="5159685"/>
                <a:ext cx="124560" cy="1879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C552B76-AAAA-2004-D5CA-CF5B3652786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700756" y="5150685"/>
                  <a:ext cx="142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B8CC31A-41E6-7A4D-D9FA-EFB3F7B99D67}"/>
                    </a:ext>
                  </a:extLst>
                </p14:cNvPr>
                <p14:cNvContentPartPr/>
                <p14:nvPr/>
              </p14:nvContentPartPr>
              <p14:xfrm>
                <a:off x="10832156" y="5363445"/>
                <a:ext cx="93600" cy="64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B8CC31A-41E6-7A4D-D9FA-EFB3F7B99D6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823156" y="5354445"/>
                  <a:ext cx="111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DE232B1-F345-FF3C-87A0-8FD9E4E6388E}"/>
                    </a:ext>
                  </a:extLst>
                </p14:cNvPr>
                <p14:cNvContentPartPr/>
                <p14:nvPr/>
              </p14:nvContentPartPr>
              <p14:xfrm>
                <a:off x="10652156" y="5485845"/>
                <a:ext cx="364680" cy="583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DE232B1-F345-FF3C-87A0-8FD9E4E6388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643516" y="5477205"/>
                  <a:ext cx="382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423A403-E3AC-23AD-5352-9D81E3093EFB}"/>
                    </a:ext>
                  </a:extLst>
                </p14:cNvPr>
                <p14:cNvContentPartPr/>
                <p14:nvPr/>
              </p14:nvContentPartPr>
              <p14:xfrm>
                <a:off x="10803716" y="5601405"/>
                <a:ext cx="159480" cy="2001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423A403-E3AC-23AD-5352-9D81E3093EF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795076" y="5592405"/>
                  <a:ext cx="177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46AF579-E74B-7035-8389-E34F648467D9}"/>
                    </a:ext>
                  </a:extLst>
                </p14:cNvPr>
                <p14:cNvContentPartPr/>
                <p14:nvPr/>
              </p14:nvContentPartPr>
              <p14:xfrm>
                <a:off x="11184596" y="5331405"/>
                <a:ext cx="146880" cy="258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46AF579-E74B-7035-8389-E34F648467D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175956" y="5322405"/>
                  <a:ext cx="164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AAFBCFA-6A73-30B2-A8D2-C0162339861B}"/>
                    </a:ext>
                  </a:extLst>
                </p14:cNvPr>
                <p14:cNvContentPartPr/>
                <p14:nvPr/>
              </p14:nvContentPartPr>
              <p14:xfrm>
                <a:off x="11307356" y="5350845"/>
                <a:ext cx="176040" cy="2311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AAFBCFA-6A73-30B2-A8D2-C0162339861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298356" y="5342205"/>
                  <a:ext cx="193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BDBFAD2-50EC-ABF6-097F-CC8CFA8BC9ED}"/>
                    </a:ext>
                  </a:extLst>
                </p14:cNvPr>
                <p14:cNvContentPartPr/>
                <p14:nvPr/>
              </p14:nvContentPartPr>
              <p14:xfrm>
                <a:off x="11625956" y="5268405"/>
                <a:ext cx="133560" cy="360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BDBFAD2-50EC-ABF6-097F-CC8CFA8BC9E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616956" y="5259405"/>
                  <a:ext cx="151200" cy="37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878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AFC1CD-CDF9-4379-4AEE-0CA538F7EECF}"/>
              </a:ext>
            </a:extLst>
          </p:cNvPr>
          <p:cNvGrpSpPr/>
          <p:nvPr/>
        </p:nvGrpSpPr>
        <p:grpSpPr>
          <a:xfrm>
            <a:off x="600236" y="91965"/>
            <a:ext cx="938880" cy="402840"/>
            <a:chOff x="600236" y="91965"/>
            <a:chExt cx="93888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64D997D-E719-7645-D0FC-B540D19EFC05}"/>
                    </a:ext>
                  </a:extLst>
                </p14:cNvPr>
                <p14:cNvContentPartPr/>
                <p14:nvPr/>
              </p14:nvContentPartPr>
              <p14:xfrm>
                <a:off x="600236" y="91965"/>
                <a:ext cx="344880" cy="136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64D997D-E719-7645-D0FC-B540D19EFC0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1236" y="83325"/>
                  <a:ext cx="362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3BA4645-0975-FEBC-3F37-8390FD363235}"/>
                    </a:ext>
                  </a:extLst>
                </p14:cNvPr>
                <p14:cNvContentPartPr/>
                <p14:nvPr/>
              </p14:nvContentPartPr>
              <p14:xfrm>
                <a:off x="719396" y="140565"/>
                <a:ext cx="159840" cy="326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3BA4645-0975-FEBC-3F37-8390FD36323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0396" y="131565"/>
                  <a:ext cx="1774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4920D47-37B7-1DF5-E5E5-831B38ECAFED}"/>
                    </a:ext>
                  </a:extLst>
                </p14:cNvPr>
                <p14:cNvContentPartPr/>
                <p14:nvPr/>
              </p14:nvContentPartPr>
              <p14:xfrm>
                <a:off x="952316" y="331005"/>
                <a:ext cx="586800" cy="163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4920D47-37B7-1DF5-E5E5-831B38ECAF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3316" y="322005"/>
                  <a:ext cx="604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7F456C5-FEC8-DBB6-F15F-E212EAF66CEC}"/>
                    </a:ext>
                  </a:extLst>
                </p14:cNvPr>
                <p14:cNvContentPartPr/>
                <p14:nvPr/>
              </p14:nvContentPartPr>
              <p14:xfrm>
                <a:off x="986876" y="198525"/>
                <a:ext cx="38880" cy="93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7F456C5-FEC8-DBB6-F15F-E212EAF66CE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8236" y="189885"/>
                  <a:ext cx="56520" cy="11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0FB777-3139-2E0F-67A0-33C43ABEE53B}"/>
                  </a:ext>
                </a:extLst>
              </p14:cNvPr>
              <p14:cNvContentPartPr/>
              <p14:nvPr/>
            </p14:nvContentPartPr>
            <p14:xfrm>
              <a:off x="1759796" y="318045"/>
              <a:ext cx="1207080" cy="208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0FB777-3139-2E0F-67A0-33C43ABEE5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51156" y="309405"/>
                <a:ext cx="1224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A3D7A45-FCCE-EEA7-AE53-10A3243D8538}"/>
                  </a:ext>
                </a:extLst>
              </p14:cNvPr>
              <p14:cNvContentPartPr/>
              <p14:nvPr/>
            </p14:nvContentPartPr>
            <p14:xfrm>
              <a:off x="718316" y="848325"/>
              <a:ext cx="289800" cy="461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A3D7A45-FCCE-EEA7-AE53-10A3243D85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9316" y="839685"/>
                <a:ext cx="30744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9F76920-F33A-9120-74D1-1E42F2FD8136}"/>
                  </a:ext>
                </a:extLst>
              </p14:cNvPr>
              <p14:cNvContentPartPr/>
              <p14:nvPr/>
            </p14:nvContentPartPr>
            <p14:xfrm>
              <a:off x="1106756" y="981525"/>
              <a:ext cx="24840" cy="264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9F76920-F33A-9120-74D1-1E42F2FD81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97756" y="972525"/>
                <a:ext cx="424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A0C8408-C5DF-B9FA-5FFB-8BEC65223F04}"/>
                  </a:ext>
                </a:extLst>
              </p14:cNvPr>
              <p14:cNvContentPartPr/>
              <p14:nvPr/>
            </p14:nvContentPartPr>
            <p14:xfrm>
              <a:off x="1111796" y="954165"/>
              <a:ext cx="219600" cy="25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A0C8408-C5DF-B9FA-5FFB-8BEC65223F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3156" y="945165"/>
                <a:ext cx="237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7B6A45A-64B7-6C90-5D58-C6EE64873459}"/>
                  </a:ext>
                </a:extLst>
              </p14:cNvPr>
              <p14:cNvContentPartPr/>
              <p14:nvPr/>
            </p14:nvContentPartPr>
            <p14:xfrm>
              <a:off x="1118276" y="1075485"/>
              <a:ext cx="198720" cy="32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7B6A45A-64B7-6C90-5D58-C6EE6487345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9636" y="1066485"/>
                <a:ext cx="216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33700BC-3D37-E0CD-7FD6-56D62B3B8E34}"/>
                  </a:ext>
                </a:extLst>
              </p14:cNvPr>
              <p14:cNvContentPartPr/>
              <p14:nvPr/>
            </p14:nvContentPartPr>
            <p14:xfrm>
              <a:off x="1314476" y="1223805"/>
              <a:ext cx="196920" cy="189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33700BC-3D37-E0CD-7FD6-56D62B3B8E3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05476" y="1215165"/>
                <a:ext cx="2145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C95D0E-70A2-D2F6-78E9-3F30EBD34DEC}"/>
                  </a:ext>
                </a:extLst>
              </p14:cNvPr>
              <p14:cNvContentPartPr/>
              <p14:nvPr/>
            </p14:nvContentPartPr>
            <p14:xfrm>
              <a:off x="1539116" y="920325"/>
              <a:ext cx="262800" cy="484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C95D0E-70A2-D2F6-78E9-3F30EBD34DE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30476" y="911685"/>
                <a:ext cx="28044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543E06-8901-3E02-E5D6-8151EDD401A3}"/>
                  </a:ext>
                </a:extLst>
              </p14:cNvPr>
              <p14:cNvContentPartPr/>
              <p14:nvPr/>
            </p14:nvContentPartPr>
            <p14:xfrm>
              <a:off x="2084156" y="1099605"/>
              <a:ext cx="260640" cy="26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543E06-8901-3E02-E5D6-8151EDD401A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75156" y="1090605"/>
                <a:ext cx="278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8F6D86E-19A2-D884-3E20-6A32C3234875}"/>
                  </a:ext>
                </a:extLst>
              </p14:cNvPr>
              <p14:cNvContentPartPr/>
              <p14:nvPr/>
            </p14:nvContentPartPr>
            <p14:xfrm>
              <a:off x="2128076" y="1170165"/>
              <a:ext cx="236520" cy="29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8F6D86E-19A2-D884-3E20-6A32C323487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19436" y="1161525"/>
                <a:ext cx="25416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54D008C-95B5-3384-4E60-F0384A6F08C5}"/>
              </a:ext>
            </a:extLst>
          </p:cNvPr>
          <p:cNvGrpSpPr/>
          <p:nvPr/>
        </p:nvGrpSpPr>
        <p:grpSpPr>
          <a:xfrm>
            <a:off x="2573036" y="818085"/>
            <a:ext cx="3216600" cy="546840"/>
            <a:chOff x="2573036" y="818085"/>
            <a:chExt cx="321660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7F96DDB-86F5-1726-6971-1E9DE00B566F}"/>
                    </a:ext>
                  </a:extLst>
                </p14:cNvPr>
                <p14:cNvContentPartPr/>
                <p14:nvPr/>
              </p14:nvContentPartPr>
              <p14:xfrm>
                <a:off x="2573036" y="1116885"/>
                <a:ext cx="203400" cy="9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7F96DDB-86F5-1726-6971-1E9DE00B566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64036" y="1108245"/>
                  <a:ext cx="221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CB70CDE-0914-266E-5354-0244ED95E27A}"/>
                    </a:ext>
                  </a:extLst>
                </p14:cNvPr>
                <p14:cNvContentPartPr/>
                <p14:nvPr/>
              </p14:nvContentPartPr>
              <p14:xfrm>
                <a:off x="2879396" y="1034805"/>
                <a:ext cx="120600" cy="330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CB70CDE-0914-266E-5354-0244ED95E27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70756" y="1025805"/>
                  <a:ext cx="1382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51CB4C-BECE-E9B0-4135-4E421F289474}"/>
                    </a:ext>
                  </a:extLst>
                </p14:cNvPr>
                <p14:cNvContentPartPr/>
                <p14:nvPr/>
              </p14:nvContentPartPr>
              <p14:xfrm>
                <a:off x="3101156" y="960285"/>
                <a:ext cx="272880" cy="19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51CB4C-BECE-E9B0-4135-4E421F28947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92156" y="951645"/>
                  <a:ext cx="290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D06F8A-49F3-5049-C8A3-F5E332D565F9}"/>
                    </a:ext>
                  </a:extLst>
                </p14:cNvPr>
                <p14:cNvContentPartPr/>
                <p14:nvPr/>
              </p14:nvContentPartPr>
              <p14:xfrm>
                <a:off x="3356396" y="1141725"/>
                <a:ext cx="18720" cy="10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D06F8A-49F3-5049-C8A3-F5E332D565F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47756" y="1132725"/>
                  <a:ext cx="36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DF63F5-0011-AD59-3527-6B09B15D19BA}"/>
                    </a:ext>
                  </a:extLst>
                </p14:cNvPr>
                <p14:cNvContentPartPr/>
                <p14:nvPr/>
              </p14:nvContentPartPr>
              <p14:xfrm>
                <a:off x="3310676" y="1244685"/>
                <a:ext cx="182520" cy="60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DF63F5-0011-AD59-3527-6B09B15D19B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02036" y="1236045"/>
                  <a:ext cx="200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2F4C855-1E9A-E4A6-A9B5-464E77E7D786}"/>
                    </a:ext>
                  </a:extLst>
                </p14:cNvPr>
                <p14:cNvContentPartPr/>
                <p14:nvPr/>
              </p14:nvContentPartPr>
              <p14:xfrm>
                <a:off x="3569876" y="870645"/>
                <a:ext cx="227880" cy="310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2F4C855-1E9A-E4A6-A9B5-464E77E7D78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60876" y="862005"/>
                  <a:ext cx="245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B6D0D85-DB7F-B94C-F5D1-5E098A8B5D98}"/>
                    </a:ext>
                  </a:extLst>
                </p14:cNvPr>
                <p14:cNvContentPartPr/>
                <p14:nvPr/>
              </p14:nvContentPartPr>
              <p14:xfrm>
                <a:off x="3839876" y="1176645"/>
                <a:ext cx="82080" cy="92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B6D0D85-DB7F-B94C-F5D1-5E098A8B5D9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31236" y="1167645"/>
                  <a:ext cx="99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22D18C-6134-9C1B-1F23-3F34B2F6C71B}"/>
                    </a:ext>
                  </a:extLst>
                </p14:cNvPr>
                <p14:cNvContentPartPr/>
                <p14:nvPr/>
              </p14:nvContentPartPr>
              <p14:xfrm>
                <a:off x="4258916" y="1011045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22D18C-6134-9C1B-1F23-3F34B2F6C7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50276" y="1002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8ED05FC-5A31-ABF4-FF4C-77F664BB01AE}"/>
                    </a:ext>
                  </a:extLst>
                </p14:cNvPr>
                <p14:cNvContentPartPr/>
                <p14:nvPr/>
              </p14:nvContentPartPr>
              <p14:xfrm>
                <a:off x="4117436" y="906645"/>
                <a:ext cx="214920" cy="366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8ED05FC-5A31-ABF4-FF4C-77F664BB01A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08796" y="897645"/>
                  <a:ext cx="2325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1483B7F-6654-9AD9-B4B3-238BF0359CEF}"/>
                    </a:ext>
                  </a:extLst>
                </p14:cNvPr>
                <p14:cNvContentPartPr/>
                <p14:nvPr/>
              </p14:nvContentPartPr>
              <p14:xfrm>
                <a:off x="4342076" y="985485"/>
                <a:ext cx="491760" cy="176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1483B7F-6654-9AD9-B4B3-238BF0359CE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33436" y="976845"/>
                  <a:ext cx="509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615304-6E4E-9082-55CA-053701487841}"/>
                    </a:ext>
                  </a:extLst>
                </p14:cNvPr>
                <p14:cNvContentPartPr/>
                <p14:nvPr/>
              </p14:nvContentPartPr>
              <p14:xfrm>
                <a:off x="4892876" y="962445"/>
                <a:ext cx="224280" cy="17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615304-6E4E-9082-55CA-05370148784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83876" y="953445"/>
                  <a:ext cx="241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00E365-9E92-0C1D-D4FC-C09F4B4D4F78}"/>
                    </a:ext>
                  </a:extLst>
                </p14:cNvPr>
                <p14:cNvContentPartPr/>
                <p14:nvPr/>
              </p14:nvContentPartPr>
              <p14:xfrm>
                <a:off x="5153156" y="1127325"/>
                <a:ext cx="96480" cy="55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00E365-9E92-0C1D-D4FC-C09F4B4D4F7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44156" y="1118325"/>
                  <a:ext cx="114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D784D8-ED5D-11D0-CDFF-82B1B5BB5FAD}"/>
                    </a:ext>
                  </a:extLst>
                </p14:cNvPr>
                <p14:cNvContentPartPr/>
                <p14:nvPr/>
              </p14:nvContentPartPr>
              <p14:xfrm>
                <a:off x="5338556" y="826005"/>
                <a:ext cx="151920" cy="309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D784D8-ED5D-11D0-CDFF-82B1B5BB5F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29556" y="817365"/>
                  <a:ext cx="1695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BB2AF02-7316-F0A3-8017-F5B3E1B11826}"/>
                    </a:ext>
                  </a:extLst>
                </p14:cNvPr>
                <p14:cNvContentPartPr/>
                <p14:nvPr/>
              </p14:nvContentPartPr>
              <p14:xfrm>
                <a:off x="5228396" y="962085"/>
                <a:ext cx="240840" cy="38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BB2AF02-7316-F0A3-8017-F5B3E1B1182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19396" y="953445"/>
                  <a:ext cx="258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03BD642-C7D3-7A8D-5617-EBF9160C1422}"/>
                    </a:ext>
                  </a:extLst>
                </p14:cNvPr>
                <p14:cNvContentPartPr/>
                <p14:nvPr/>
              </p14:nvContentPartPr>
              <p14:xfrm>
                <a:off x="5547716" y="818085"/>
                <a:ext cx="241920" cy="490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03BD642-C7D3-7A8D-5617-EBF9160C142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38716" y="809445"/>
                  <a:ext cx="259560" cy="50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AFEA06-8D4B-D352-3B76-0FEA1557BA20}"/>
              </a:ext>
            </a:extLst>
          </p:cNvPr>
          <p:cNvGrpSpPr/>
          <p:nvPr/>
        </p:nvGrpSpPr>
        <p:grpSpPr>
          <a:xfrm>
            <a:off x="7291556" y="592365"/>
            <a:ext cx="974880" cy="822960"/>
            <a:chOff x="7291556" y="592365"/>
            <a:chExt cx="974880" cy="8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65A27B4-5CF1-FD07-53D7-AD3DC9FCD313}"/>
                    </a:ext>
                  </a:extLst>
                </p14:cNvPr>
                <p14:cNvContentPartPr/>
                <p14:nvPr/>
              </p14:nvContentPartPr>
              <p14:xfrm>
                <a:off x="7291556" y="760845"/>
                <a:ext cx="153360" cy="174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65A27B4-5CF1-FD07-53D7-AD3DC9FCD31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82916" y="751845"/>
                  <a:ext cx="171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A339BC2-E5D6-2428-FAF2-F4D1A1BE5CBC}"/>
                    </a:ext>
                  </a:extLst>
                </p14:cNvPr>
                <p14:cNvContentPartPr/>
                <p14:nvPr/>
              </p14:nvContentPartPr>
              <p14:xfrm>
                <a:off x="7468676" y="943725"/>
                <a:ext cx="119160" cy="106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A339BC2-E5D6-2428-FAF2-F4D1A1BE5CB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59676" y="934725"/>
                  <a:ext cx="136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4F4F0B0-CD33-E1D7-46BC-CD38666140B2}"/>
                    </a:ext>
                  </a:extLst>
                </p14:cNvPr>
                <p14:cNvContentPartPr/>
                <p14:nvPr/>
              </p14:nvContentPartPr>
              <p14:xfrm>
                <a:off x="7808156" y="592365"/>
                <a:ext cx="152640" cy="275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4F4F0B0-CD33-E1D7-46BC-CD38666140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99156" y="583725"/>
                  <a:ext cx="1702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CBE8169-74A3-975B-F286-3D429F60F7FA}"/>
                    </a:ext>
                  </a:extLst>
                </p14:cNvPr>
                <p14:cNvContentPartPr/>
                <p14:nvPr/>
              </p14:nvContentPartPr>
              <p14:xfrm>
                <a:off x="8020196" y="622965"/>
                <a:ext cx="192240" cy="249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CBE8169-74A3-975B-F286-3D429F60F7F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11556" y="614325"/>
                  <a:ext cx="209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994B25B-A09D-7100-BFE4-8CAC8341C78E}"/>
                    </a:ext>
                  </a:extLst>
                </p14:cNvPr>
                <p14:cNvContentPartPr/>
                <p14:nvPr/>
              </p14:nvContentPartPr>
              <p14:xfrm>
                <a:off x="7791596" y="945885"/>
                <a:ext cx="399240" cy="26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994B25B-A09D-7100-BFE4-8CAC8341C78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82956" y="937245"/>
                  <a:ext cx="416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6DF33E9-E201-8D7B-E1B6-D97F10248C1F}"/>
                    </a:ext>
                  </a:extLst>
                </p14:cNvPr>
                <p14:cNvContentPartPr/>
                <p14:nvPr/>
              </p14:nvContentPartPr>
              <p14:xfrm>
                <a:off x="7861436" y="1053165"/>
                <a:ext cx="128160" cy="231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6DF33E9-E201-8D7B-E1B6-D97F10248C1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52436" y="1044525"/>
                  <a:ext cx="145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D59875-CB9E-CACA-5003-1758863B734E}"/>
                    </a:ext>
                  </a:extLst>
                </p14:cNvPr>
                <p14:cNvContentPartPr/>
                <p14:nvPr/>
              </p14:nvContentPartPr>
              <p14:xfrm>
                <a:off x="8049716" y="1119765"/>
                <a:ext cx="216720" cy="295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D59875-CB9E-CACA-5003-1758863B734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40716" y="1110765"/>
                  <a:ext cx="23436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247384-5684-9864-0F4E-B8D4491F6EDC}"/>
              </a:ext>
            </a:extLst>
          </p:cNvPr>
          <p:cNvGrpSpPr/>
          <p:nvPr/>
        </p:nvGrpSpPr>
        <p:grpSpPr>
          <a:xfrm>
            <a:off x="5954516" y="902325"/>
            <a:ext cx="204840" cy="271080"/>
            <a:chOff x="5954516" y="902325"/>
            <a:chExt cx="20484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A98C615-459F-3730-3536-639FAB5022D6}"/>
                    </a:ext>
                  </a:extLst>
                </p14:cNvPr>
                <p14:cNvContentPartPr/>
                <p14:nvPr/>
              </p14:nvContentPartPr>
              <p14:xfrm>
                <a:off x="5954516" y="902325"/>
                <a:ext cx="204840" cy="5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A98C615-459F-3730-3536-639FAB5022D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45876" y="893325"/>
                  <a:ext cx="222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7897F86-B394-7C96-39F8-1E5BCD296BCF}"/>
                    </a:ext>
                  </a:extLst>
                </p14:cNvPr>
                <p14:cNvContentPartPr/>
                <p14:nvPr/>
              </p14:nvContentPartPr>
              <p14:xfrm>
                <a:off x="6041276" y="1004565"/>
                <a:ext cx="22320" cy="168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7897F86-B394-7C96-39F8-1E5BCD296BC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32276" y="995925"/>
                  <a:ext cx="39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DE50B26-3C00-3D75-7B1C-A3501B278F09}"/>
                    </a:ext>
                  </a:extLst>
                </p14:cNvPr>
                <p14:cNvContentPartPr/>
                <p14:nvPr/>
              </p14:nvContentPartPr>
              <p14:xfrm>
                <a:off x="5963876" y="1100685"/>
                <a:ext cx="184680" cy="23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DE50B26-3C00-3D75-7B1C-A3501B278F0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955236" y="1091685"/>
                  <a:ext cx="20232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5308E02-CB23-5AE8-5581-752150554789}"/>
                  </a:ext>
                </a:extLst>
              </p14:cNvPr>
              <p14:cNvContentPartPr/>
              <p14:nvPr/>
            </p14:nvContentPartPr>
            <p14:xfrm>
              <a:off x="6435116" y="874605"/>
              <a:ext cx="108000" cy="321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5308E02-CB23-5AE8-5581-75215055478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426476" y="865965"/>
                <a:ext cx="125640" cy="33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35CA6178-BE95-A20D-25CB-C171F8A66D42}"/>
              </a:ext>
            </a:extLst>
          </p:cNvPr>
          <p:cNvGrpSpPr/>
          <p:nvPr/>
        </p:nvGrpSpPr>
        <p:grpSpPr>
          <a:xfrm>
            <a:off x="6767756" y="840765"/>
            <a:ext cx="414000" cy="339840"/>
            <a:chOff x="6767756" y="840765"/>
            <a:chExt cx="41400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898CDED-B4A0-3651-537A-637556208FA4}"/>
                    </a:ext>
                  </a:extLst>
                </p14:cNvPr>
                <p14:cNvContentPartPr/>
                <p14:nvPr/>
              </p14:nvContentPartPr>
              <p14:xfrm>
                <a:off x="6767756" y="840765"/>
                <a:ext cx="270360" cy="146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898CDED-B4A0-3651-537A-637556208FA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59116" y="831765"/>
                  <a:ext cx="288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F57217B-44BE-5BB7-3297-11DAAB0526D9}"/>
                    </a:ext>
                  </a:extLst>
                </p14:cNvPr>
                <p14:cNvContentPartPr/>
                <p14:nvPr/>
              </p14:nvContentPartPr>
              <p14:xfrm>
                <a:off x="7045676" y="1014645"/>
                <a:ext cx="14040" cy="137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F57217B-44BE-5BB7-3297-11DAAB0526D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37036" y="1006005"/>
                  <a:ext cx="31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BBF4FD9-7B19-C75E-E1A5-D805815AF9BC}"/>
                    </a:ext>
                  </a:extLst>
                </p14:cNvPr>
                <p14:cNvContentPartPr/>
                <p14:nvPr/>
              </p14:nvContentPartPr>
              <p14:xfrm>
                <a:off x="6998516" y="1146765"/>
                <a:ext cx="183240" cy="33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BBF4FD9-7B19-C75E-E1A5-D805815AF9B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89876" y="1138125"/>
                  <a:ext cx="2008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FEB99D2-A910-FACF-FC65-45BB201F5318}"/>
              </a:ext>
            </a:extLst>
          </p:cNvPr>
          <p:cNvGrpSpPr/>
          <p:nvPr/>
        </p:nvGrpSpPr>
        <p:grpSpPr>
          <a:xfrm>
            <a:off x="8588276" y="768765"/>
            <a:ext cx="1948320" cy="523440"/>
            <a:chOff x="8588276" y="768765"/>
            <a:chExt cx="194832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58EF824-4FA6-7C85-47A7-AF73E4C46B87}"/>
                    </a:ext>
                  </a:extLst>
                </p14:cNvPr>
                <p14:cNvContentPartPr/>
                <p14:nvPr/>
              </p14:nvContentPartPr>
              <p14:xfrm>
                <a:off x="8588276" y="768765"/>
                <a:ext cx="267840" cy="421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58EF824-4FA6-7C85-47A7-AF73E4C46B8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79636" y="760125"/>
                  <a:ext cx="2854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E7C7F87-3E4C-C11B-12F6-678EA159CBCE}"/>
                    </a:ext>
                  </a:extLst>
                </p14:cNvPr>
                <p14:cNvContentPartPr/>
                <p14:nvPr/>
              </p14:nvContentPartPr>
              <p14:xfrm>
                <a:off x="8893196" y="954165"/>
                <a:ext cx="476640" cy="187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E7C7F87-3E4C-C11B-12F6-678EA159CBC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84556" y="945525"/>
                  <a:ext cx="494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A76574-8AA8-371A-A61A-4B58439A303E}"/>
                    </a:ext>
                  </a:extLst>
                </p14:cNvPr>
                <p14:cNvContentPartPr/>
                <p14:nvPr/>
              </p14:nvContentPartPr>
              <p14:xfrm>
                <a:off x="9445796" y="825285"/>
                <a:ext cx="159480" cy="151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A76574-8AA8-371A-A61A-4B58439A303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36796" y="816285"/>
                  <a:ext cx="177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E9F5496-1D61-C2A8-DE15-3E8E92C7870E}"/>
                    </a:ext>
                  </a:extLst>
                </p14:cNvPr>
                <p14:cNvContentPartPr/>
                <p14:nvPr/>
              </p14:nvContentPartPr>
              <p14:xfrm>
                <a:off x="9662516" y="952365"/>
                <a:ext cx="252360" cy="159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E9F5496-1D61-C2A8-DE15-3E8E92C7870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53876" y="943365"/>
                  <a:ext cx="270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D082293-4A9E-31DD-55DA-80CC1D52CF45}"/>
                    </a:ext>
                  </a:extLst>
                </p14:cNvPr>
                <p14:cNvContentPartPr/>
                <p14:nvPr/>
              </p14:nvContentPartPr>
              <p14:xfrm>
                <a:off x="9907676" y="1109325"/>
                <a:ext cx="115920" cy="74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D082293-4A9E-31DD-55DA-80CC1D52CF4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899036" y="1100325"/>
                  <a:ext cx="133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1C250C1-57F2-CBA2-44D3-4851DA23BFDC}"/>
                    </a:ext>
                  </a:extLst>
                </p14:cNvPr>
                <p14:cNvContentPartPr/>
                <p14:nvPr/>
              </p14:nvContentPartPr>
              <p14:xfrm>
                <a:off x="10036916" y="835725"/>
                <a:ext cx="173520" cy="289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1C250C1-57F2-CBA2-44D3-4851DA23BFD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28276" y="826725"/>
                  <a:ext cx="1911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4211A90-39AC-39F7-AA18-3DC62F7B5CDC}"/>
                    </a:ext>
                  </a:extLst>
                </p14:cNvPr>
                <p14:cNvContentPartPr/>
                <p14:nvPr/>
              </p14:nvContentPartPr>
              <p14:xfrm>
                <a:off x="9915956" y="948045"/>
                <a:ext cx="295920" cy="11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4211A90-39AC-39F7-AA18-3DC62F7B5CD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06956" y="939405"/>
                  <a:ext cx="313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319508E-FDA9-22CC-34CE-61C647894C64}"/>
                    </a:ext>
                  </a:extLst>
                </p14:cNvPr>
                <p14:cNvContentPartPr/>
                <p14:nvPr/>
              </p14:nvContentPartPr>
              <p14:xfrm>
                <a:off x="10223756" y="797925"/>
                <a:ext cx="312840" cy="494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319508E-FDA9-22CC-34CE-61C647894C6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15116" y="789285"/>
                  <a:ext cx="330480" cy="51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9099911-D720-EA02-867A-61F3A9833F9E}"/>
              </a:ext>
            </a:extLst>
          </p:cNvPr>
          <p:cNvGrpSpPr/>
          <p:nvPr/>
        </p:nvGrpSpPr>
        <p:grpSpPr>
          <a:xfrm>
            <a:off x="447956" y="2248725"/>
            <a:ext cx="1634040" cy="979200"/>
            <a:chOff x="447956" y="2248725"/>
            <a:chExt cx="1634040" cy="9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9E5514D-213B-18B9-9CAA-BD5F290CDD8E}"/>
                    </a:ext>
                  </a:extLst>
                </p14:cNvPr>
                <p14:cNvContentPartPr/>
                <p14:nvPr/>
              </p14:nvContentPartPr>
              <p14:xfrm>
                <a:off x="754316" y="2248725"/>
                <a:ext cx="83160" cy="979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9E5514D-213B-18B9-9CAA-BD5F290CDD8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45316" y="2240085"/>
                  <a:ext cx="100800" cy="9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810649A-996A-06AB-3C34-B728284F6399}"/>
                    </a:ext>
                  </a:extLst>
                </p14:cNvPr>
                <p14:cNvContentPartPr/>
                <p14:nvPr/>
              </p14:nvContentPartPr>
              <p14:xfrm>
                <a:off x="447956" y="2598645"/>
                <a:ext cx="1634040" cy="109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810649A-996A-06AB-3C34-B728284F639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9316" y="2589645"/>
                  <a:ext cx="1651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1084FF5-38E1-881E-828B-31883C93FAB0}"/>
                    </a:ext>
                  </a:extLst>
                </p14:cNvPr>
                <p14:cNvContentPartPr/>
                <p14:nvPr/>
              </p14:nvContentPartPr>
              <p14:xfrm>
                <a:off x="783116" y="2267805"/>
                <a:ext cx="999360" cy="631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1084FF5-38E1-881E-828B-31883C93FAB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4476" y="2258805"/>
                  <a:ext cx="1017000" cy="64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8266B2B-02F5-1D01-5C03-DA2D79E31F1A}"/>
                  </a:ext>
                </a:extLst>
              </p14:cNvPr>
              <p14:cNvContentPartPr/>
              <p14:nvPr/>
            </p14:nvContentPartPr>
            <p14:xfrm>
              <a:off x="603116" y="2258085"/>
              <a:ext cx="32040" cy="1476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8266B2B-02F5-1D01-5C03-DA2D79E31F1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94476" y="2249445"/>
                <a:ext cx="4968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75C25ECA-4FF1-B5B8-A43B-4BCE666B6BAC}"/>
              </a:ext>
            </a:extLst>
          </p:cNvPr>
          <p:cNvGrpSpPr/>
          <p:nvPr/>
        </p:nvGrpSpPr>
        <p:grpSpPr>
          <a:xfrm>
            <a:off x="548756" y="2845965"/>
            <a:ext cx="204120" cy="152640"/>
            <a:chOff x="548756" y="2845965"/>
            <a:chExt cx="20412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904C96D-A964-413E-A5E0-4163F123118E}"/>
                    </a:ext>
                  </a:extLst>
                </p14:cNvPr>
                <p14:cNvContentPartPr/>
                <p14:nvPr/>
              </p14:nvContentPartPr>
              <p14:xfrm>
                <a:off x="548756" y="2941365"/>
                <a:ext cx="97920" cy="33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904C96D-A964-413E-A5E0-4163F123118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0116" y="2932365"/>
                  <a:ext cx="115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0C63636-D00D-8672-5616-4C27C602883E}"/>
                    </a:ext>
                  </a:extLst>
                </p14:cNvPr>
                <p14:cNvContentPartPr/>
                <p14:nvPr/>
              </p14:nvContentPartPr>
              <p14:xfrm>
                <a:off x="735236" y="2845965"/>
                <a:ext cx="17640" cy="152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0C63636-D00D-8672-5616-4C27C602883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6596" y="2836965"/>
                  <a:ext cx="3528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B13D756-E933-D3BE-C437-07FB096A27E9}"/>
                  </a:ext>
                </a:extLst>
              </p14:cNvPr>
              <p14:cNvContentPartPr/>
              <p14:nvPr/>
            </p14:nvContentPartPr>
            <p14:xfrm>
              <a:off x="317636" y="2639325"/>
              <a:ext cx="84240" cy="117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B13D756-E933-D3BE-C437-07FB096A27E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08996" y="2630685"/>
                <a:ext cx="10188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83E6712-0521-EFD4-847A-521C2B2B0291}"/>
              </a:ext>
            </a:extLst>
          </p:cNvPr>
          <p:cNvGrpSpPr/>
          <p:nvPr/>
        </p:nvGrpSpPr>
        <p:grpSpPr>
          <a:xfrm>
            <a:off x="1741436" y="2512245"/>
            <a:ext cx="882000" cy="437760"/>
            <a:chOff x="1741436" y="2512245"/>
            <a:chExt cx="88200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1A1EC74-7265-48B1-A278-163028154844}"/>
                    </a:ext>
                  </a:extLst>
                </p14:cNvPr>
                <p14:cNvContentPartPr/>
                <p14:nvPr/>
              </p14:nvContentPartPr>
              <p14:xfrm>
                <a:off x="1957796" y="2529885"/>
                <a:ext cx="150480" cy="153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1A1EC74-7265-48B1-A278-16302815484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48796" y="2521245"/>
                  <a:ext cx="168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84E543B-745F-FF62-3226-E42443B18EA0}"/>
                    </a:ext>
                  </a:extLst>
                </p14:cNvPr>
                <p14:cNvContentPartPr/>
                <p14:nvPr/>
              </p14:nvContentPartPr>
              <p14:xfrm>
                <a:off x="2156876" y="2602245"/>
                <a:ext cx="196920" cy="176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84E543B-745F-FF62-3226-E42443B18EA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147876" y="2593605"/>
                  <a:ext cx="214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1646E8F-4B03-9B75-2295-8AD74F67C138}"/>
                    </a:ext>
                  </a:extLst>
                </p14:cNvPr>
                <p14:cNvContentPartPr/>
                <p14:nvPr/>
              </p14:nvContentPartPr>
              <p14:xfrm>
                <a:off x="2352716" y="2739765"/>
                <a:ext cx="105480" cy="64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1646E8F-4B03-9B75-2295-8AD74F67C13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44076" y="2731125"/>
                  <a:ext cx="123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5B12EF5-3991-6854-76E8-8BAEF17B45F8}"/>
                    </a:ext>
                  </a:extLst>
                </p14:cNvPr>
                <p14:cNvContentPartPr/>
                <p14:nvPr/>
              </p14:nvContentPartPr>
              <p14:xfrm>
                <a:off x="2486636" y="2512245"/>
                <a:ext cx="124920" cy="241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5B12EF5-3991-6854-76E8-8BAEF17B45F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477996" y="2503245"/>
                  <a:ext cx="142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2283492-1F4A-4C00-D26B-CD9EB8D4DD5D}"/>
                    </a:ext>
                  </a:extLst>
                </p14:cNvPr>
                <p14:cNvContentPartPr/>
                <p14:nvPr/>
              </p14:nvContentPartPr>
              <p14:xfrm>
                <a:off x="2427956" y="2538885"/>
                <a:ext cx="195480" cy="58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2283492-1F4A-4C00-D26B-CD9EB8D4DD5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18956" y="2529885"/>
                  <a:ext cx="213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8A1A0E5-D8CB-B87A-033D-BE64670D2EEB}"/>
                    </a:ext>
                  </a:extLst>
                </p14:cNvPr>
                <p14:cNvContentPartPr/>
                <p14:nvPr/>
              </p14:nvContentPartPr>
              <p14:xfrm>
                <a:off x="1788596" y="2528805"/>
                <a:ext cx="16560" cy="138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8A1A0E5-D8CB-B87A-033D-BE64670D2EE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79956" y="2519805"/>
                  <a:ext cx="34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7B1A7DC-4BE0-49E5-4D14-1364F649132D}"/>
                    </a:ext>
                  </a:extLst>
                </p14:cNvPr>
                <p14:cNvContentPartPr/>
                <p14:nvPr/>
              </p14:nvContentPartPr>
              <p14:xfrm>
                <a:off x="1741436" y="2783685"/>
                <a:ext cx="88200" cy="166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7B1A7DC-4BE0-49E5-4D14-1364F649132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732436" y="2774685"/>
                  <a:ext cx="105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53AD993-420C-31D1-1DF0-F767AE9FAB60}"/>
                    </a:ext>
                  </a:extLst>
                </p14:cNvPr>
                <p14:cNvContentPartPr/>
                <p14:nvPr/>
              </p14:nvContentPartPr>
              <p14:xfrm>
                <a:off x="1913516" y="2803845"/>
                <a:ext cx="14760" cy="112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53AD993-420C-31D1-1DF0-F767AE9FAB6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04516" y="2794845"/>
                  <a:ext cx="32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96F2E91-DD8B-4A25-F249-84367BB264AA}"/>
                    </a:ext>
                  </a:extLst>
                </p14:cNvPr>
                <p14:cNvContentPartPr/>
                <p14:nvPr/>
              </p14:nvContentPartPr>
              <p14:xfrm>
                <a:off x="1972916" y="2781165"/>
                <a:ext cx="16920" cy="133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96F2E91-DD8B-4A25-F249-84367BB264A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64276" y="2772525"/>
                  <a:ext cx="34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FA62482-026C-A422-765C-C9EE1314C11C}"/>
                    </a:ext>
                  </a:extLst>
                </p14:cNvPr>
                <p14:cNvContentPartPr/>
                <p14:nvPr/>
              </p14:nvContentPartPr>
              <p14:xfrm>
                <a:off x="1885076" y="2717085"/>
                <a:ext cx="130680" cy="71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FA62482-026C-A422-765C-C9EE1314C11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876436" y="2708085"/>
                  <a:ext cx="14832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5C41526-20BC-58B1-743F-0719FB64FC10}"/>
              </a:ext>
            </a:extLst>
          </p:cNvPr>
          <p:cNvGrpSpPr/>
          <p:nvPr/>
        </p:nvGrpSpPr>
        <p:grpSpPr>
          <a:xfrm>
            <a:off x="1901276" y="1962885"/>
            <a:ext cx="883800" cy="358560"/>
            <a:chOff x="1901276" y="1962885"/>
            <a:chExt cx="88380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C7A597-187D-79ED-566E-7C7E74CBB864}"/>
                    </a:ext>
                  </a:extLst>
                </p14:cNvPr>
                <p14:cNvContentPartPr/>
                <p14:nvPr/>
              </p14:nvContentPartPr>
              <p14:xfrm>
                <a:off x="1901276" y="2159805"/>
                <a:ext cx="343440" cy="161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C7A597-187D-79ED-566E-7C7E74CBB86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892276" y="2151165"/>
                  <a:ext cx="361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7F34774-5D0E-E969-32F2-69E1158771CC}"/>
                    </a:ext>
                  </a:extLst>
                </p14:cNvPr>
                <p14:cNvContentPartPr/>
                <p14:nvPr/>
              </p14:nvContentPartPr>
              <p14:xfrm>
                <a:off x="2362796" y="2061525"/>
                <a:ext cx="145440" cy="120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7F34774-5D0E-E969-32F2-69E1158771C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354156" y="2052885"/>
                  <a:ext cx="163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BB5CA64-D0E5-E8CF-B100-5B127D433FF7}"/>
                    </a:ext>
                  </a:extLst>
                </p14:cNvPr>
                <p14:cNvContentPartPr/>
                <p14:nvPr/>
              </p14:nvContentPartPr>
              <p14:xfrm>
                <a:off x="2557196" y="2155845"/>
                <a:ext cx="45720" cy="30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BB5CA64-D0E5-E8CF-B100-5B127D433FF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548196" y="2147205"/>
                  <a:ext cx="63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16D5832-5A66-DD07-4B2A-F588DF73CDBD}"/>
                    </a:ext>
                  </a:extLst>
                </p14:cNvPr>
                <p14:cNvContentPartPr/>
                <p14:nvPr/>
              </p14:nvContentPartPr>
              <p14:xfrm>
                <a:off x="2629556" y="1962885"/>
                <a:ext cx="86040" cy="214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16D5832-5A66-DD07-4B2A-F588DF73CDB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620916" y="1954245"/>
                  <a:ext cx="103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63B1223-8A7E-9164-E1D6-C8C362AA1290}"/>
                    </a:ext>
                  </a:extLst>
                </p14:cNvPr>
                <p14:cNvContentPartPr/>
                <p14:nvPr/>
              </p14:nvContentPartPr>
              <p14:xfrm>
                <a:off x="2555396" y="2006445"/>
                <a:ext cx="229680" cy="39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63B1223-8A7E-9164-E1D6-C8C362AA129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46756" y="1997805"/>
                  <a:ext cx="24732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3FD63C8-89A3-C4CF-7CC8-CB2796B3E669}"/>
                  </a:ext>
                </a:extLst>
              </p14:cNvPr>
              <p14:cNvContentPartPr/>
              <p14:nvPr/>
            </p14:nvContentPartPr>
            <p14:xfrm>
              <a:off x="813716" y="2611605"/>
              <a:ext cx="947160" cy="87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3FD63C8-89A3-C4CF-7CC8-CB2796B3E66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7716" y="2539605"/>
                <a:ext cx="101880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FB31A71-F90D-FE78-C52D-6105A0710403}"/>
              </a:ext>
            </a:extLst>
          </p:cNvPr>
          <p:cNvGrpSpPr/>
          <p:nvPr/>
        </p:nvGrpSpPr>
        <p:grpSpPr>
          <a:xfrm>
            <a:off x="771956" y="3622845"/>
            <a:ext cx="1988280" cy="360360"/>
            <a:chOff x="771956" y="3622845"/>
            <a:chExt cx="198828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EA18217-E05F-E355-AF59-CCDA66154993}"/>
                    </a:ext>
                  </a:extLst>
                </p14:cNvPr>
                <p14:cNvContentPartPr/>
                <p14:nvPr/>
              </p14:nvContentPartPr>
              <p14:xfrm>
                <a:off x="771956" y="3622845"/>
                <a:ext cx="238320" cy="360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EA18217-E05F-E355-AF59-CCDA6615499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63316" y="3614205"/>
                  <a:ext cx="2559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2185BBB-875D-876A-5C0F-B1FCFB1DC805}"/>
                    </a:ext>
                  </a:extLst>
                </p14:cNvPr>
                <p14:cNvContentPartPr/>
                <p14:nvPr/>
              </p14:nvContentPartPr>
              <p14:xfrm>
                <a:off x="1018196" y="3740205"/>
                <a:ext cx="409320" cy="154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2185BBB-875D-876A-5C0F-B1FCFB1DC80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9196" y="3731205"/>
                  <a:ext cx="426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B937AF1-C9E5-F0DB-B65E-5EF7F77A73B1}"/>
                    </a:ext>
                  </a:extLst>
                </p14:cNvPr>
                <p14:cNvContentPartPr/>
                <p14:nvPr/>
              </p14:nvContentPartPr>
              <p14:xfrm>
                <a:off x="1480796" y="3754245"/>
                <a:ext cx="159840" cy="150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B937AF1-C9E5-F0DB-B65E-5EF7F77A73B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72156" y="3745245"/>
                  <a:ext cx="177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93CB215-2A8C-ED27-5861-689C6B463C88}"/>
                    </a:ext>
                  </a:extLst>
                </p14:cNvPr>
                <p14:cNvContentPartPr/>
                <p14:nvPr/>
              </p14:nvContentPartPr>
              <p14:xfrm>
                <a:off x="1762676" y="3680805"/>
                <a:ext cx="126720" cy="235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93CB215-2A8C-ED27-5861-689C6B463C8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753676" y="3672165"/>
                  <a:ext cx="144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A94A109-7C2C-C533-6D55-948E29919AA9}"/>
                    </a:ext>
                  </a:extLst>
                </p14:cNvPr>
                <p14:cNvContentPartPr/>
                <p14:nvPr/>
              </p14:nvContentPartPr>
              <p14:xfrm>
                <a:off x="1703276" y="3741645"/>
                <a:ext cx="188640" cy="53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A94A109-7C2C-C533-6D55-948E29919AA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94276" y="3733005"/>
                  <a:ext cx="206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0CCE8EE-146B-F19A-40F5-8DAA0C0CA915}"/>
                    </a:ext>
                  </a:extLst>
                </p14:cNvPr>
                <p14:cNvContentPartPr/>
                <p14:nvPr/>
              </p14:nvContentPartPr>
              <p14:xfrm>
                <a:off x="1898396" y="3651285"/>
                <a:ext cx="216720" cy="331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0CCE8EE-146B-F19A-40F5-8DAA0C0CA91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889396" y="3642285"/>
                  <a:ext cx="2343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4A3818D-6204-7C07-9F7F-F341F64C7B9E}"/>
                    </a:ext>
                  </a:extLst>
                </p14:cNvPr>
                <p14:cNvContentPartPr/>
                <p14:nvPr/>
              </p14:nvContentPartPr>
              <p14:xfrm>
                <a:off x="2284316" y="3743805"/>
                <a:ext cx="145800" cy="19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4A3818D-6204-7C07-9F7F-F341F64C7B9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75316" y="3734805"/>
                  <a:ext cx="163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64C62C9-8DF7-AD9B-CB7D-6E200E068FAB}"/>
                    </a:ext>
                  </a:extLst>
                </p14:cNvPr>
                <p14:cNvContentPartPr/>
                <p14:nvPr/>
              </p14:nvContentPartPr>
              <p14:xfrm>
                <a:off x="2257316" y="3823725"/>
                <a:ext cx="188280" cy="16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64C62C9-8DF7-AD9B-CB7D-6E200E068FA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248676" y="3815085"/>
                  <a:ext cx="205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2106ACF-406E-6F88-DBF5-A405E1A0CB26}"/>
                    </a:ext>
                  </a:extLst>
                </p14:cNvPr>
                <p14:cNvContentPartPr/>
                <p14:nvPr/>
              </p14:nvContentPartPr>
              <p14:xfrm>
                <a:off x="2539196" y="3710685"/>
                <a:ext cx="221040" cy="189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2106ACF-406E-6F88-DBF5-A405E1A0CB2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30556" y="3702045"/>
                  <a:ext cx="23868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39446F6-6AB1-6513-3399-B384F4645C27}"/>
                  </a:ext>
                </a:extLst>
              </p14:cNvPr>
              <p14:cNvContentPartPr/>
              <p14:nvPr/>
            </p14:nvContentPartPr>
            <p14:xfrm>
              <a:off x="4104476" y="2024445"/>
              <a:ext cx="70560" cy="10360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39446F6-6AB1-6513-3399-B384F4645C2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095476" y="2015805"/>
                <a:ext cx="88200" cy="10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F6B764B-65EF-13A9-75F2-A420032624C1}"/>
              </a:ext>
            </a:extLst>
          </p:cNvPr>
          <p:cNvGrpSpPr/>
          <p:nvPr/>
        </p:nvGrpSpPr>
        <p:grpSpPr>
          <a:xfrm>
            <a:off x="3876596" y="1985925"/>
            <a:ext cx="1809720" cy="633600"/>
            <a:chOff x="3876596" y="1985925"/>
            <a:chExt cx="180972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199ADC1-424B-F885-6391-B56D17B2ED98}"/>
                    </a:ext>
                  </a:extLst>
                </p14:cNvPr>
                <p14:cNvContentPartPr/>
                <p14:nvPr/>
              </p14:nvContentPartPr>
              <p14:xfrm>
                <a:off x="4003676" y="2528805"/>
                <a:ext cx="1682640" cy="57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199ADC1-424B-F885-6391-B56D17B2ED9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95036" y="2520165"/>
                  <a:ext cx="1700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6EEF7D4-4438-D956-F551-EBC1476A8C14}"/>
                    </a:ext>
                  </a:extLst>
                </p14:cNvPr>
                <p14:cNvContentPartPr/>
                <p14:nvPr/>
              </p14:nvContentPartPr>
              <p14:xfrm>
                <a:off x="3989996" y="2106165"/>
                <a:ext cx="270000" cy="24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6EEF7D4-4438-D956-F551-EBC1476A8C1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80996" y="2097165"/>
                  <a:ext cx="287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0CDA115-8737-3551-EB39-76D36584F196}"/>
                    </a:ext>
                  </a:extLst>
                </p14:cNvPr>
                <p14:cNvContentPartPr/>
                <p14:nvPr/>
              </p14:nvContentPartPr>
              <p14:xfrm>
                <a:off x="3876596" y="2017965"/>
                <a:ext cx="50760" cy="158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0CDA115-8737-3551-EB39-76D36584F19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67956" y="2009325"/>
                  <a:ext cx="68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9821560-E299-539A-69A6-F27485629784}"/>
                    </a:ext>
                  </a:extLst>
                </p14:cNvPr>
                <p14:cNvContentPartPr/>
                <p14:nvPr/>
              </p14:nvContentPartPr>
              <p14:xfrm>
                <a:off x="4761836" y="2467245"/>
                <a:ext cx="62280" cy="145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9821560-E299-539A-69A6-F2748562978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752836" y="2458245"/>
                  <a:ext cx="79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2E9F131-8052-CF5D-A804-66D82EE979F0}"/>
                    </a:ext>
                  </a:extLst>
                </p14:cNvPr>
                <p14:cNvContentPartPr/>
                <p14:nvPr/>
              </p14:nvContentPartPr>
              <p14:xfrm>
                <a:off x="5509196" y="2483805"/>
                <a:ext cx="15480" cy="135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2E9F131-8052-CF5D-A804-66D82EE979F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500196" y="2475165"/>
                  <a:ext cx="33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EA8EB63-D8DB-4F9B-35D9-B221F8F6B5FA}"/>
                    </a:ext>
                  </a:extLst>
                </p14:cNvPr>
                <p14:cNvContentPartPr/>
                <p14:nvPr/>
              </p14:nvContentPartPr>
              <p14:xfrm>
                <a:off x="4106636" y="1985925"/>
                <a:ext cx="1377360" cy="549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EA8EB63-D8DB-4F9B-35D9-B221F8F6B5F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097996" y="1977285"/>
                  <a:ext cx="1395000" cy="56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5268D25-D913-D190-F6C1-500FC1FD2F2B}"/>
                  </a:ext>
                </a:extLst>
              </p14:cNvPr>
              <p14:cNvContentPartPr/>
              <p14:nvPr/>
            </p14:nvContentPartPr>
            <p14:xfrm>
              <a:off x="4119596" y="2247285"/>
              <a:ext cx="1374840" cy="874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5268D25-D913-D190-F6C1-500FC1FD2F2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083956" y="2175645"/>
                <a:ext cx="144648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97F6B86-C9AA-52F2-A5BC-3D09179E54DF}"/>
              </a:ext>
            </a:extLst>
          </p:cNvPr>
          <p:cNvGrpSpPr/>
          <p:nvPr/>
        </p:nvGrpSpPr>
        <p:grpSpPr>
          <a:xfrm>
            <a:off x="5437916" y="2730765"/>
            <a:ext cx="299520" cy="160200"/>
            <a:chOff x="5437916" y="2730765"/>
            <a:chExt cx="29952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3AD8A54-3E66-793E-17EB-B1C7532D9118}"/>
                    </a:ext>
                  </a:extLst>
                </p14:cNvPr>
                <p14:cNvContentPartPr/>
                <p14:nvPr/>
              </p14:nvContentPartPr>
              <p14:xfrm>
                <a:off x="5437916" y="2730765"/>
                <a:ext cx="88920" cy="142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3AD8A54-3E66-793E-17EB-B1C7532D911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29276" y="2722125"/>
                  <a:ext cx="106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16AD3C7-CC6A-3BBE-2B26-3D3DC89D3634}"/>
                    </a:ext>
                  </a:extLst>
                </p14:cNvPr>
                <p14:cNvContentPartPr/>
                <p14:nvPr/>
              </p14:nvContentPartPr>
              <p14:xfrm>
                <a:off x="5597396" y="2767485"/>
                <a:ext cx="5400" cy="117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16AD3C7-CC6A-3BBE-2B26-3D3DC89D363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588756" y="2758845"/>
                  <a:ext cx="23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7C80AD5-564C-7CD7-788D-1C0958224EBE}"/>
                    </a:ext>
                  </a:extLst>
                </p14:cNvPr>
                <p14:cNvContentPartPr/>
                <p14:nvPr/>
              </p14:nvContentPartPr>
              <p14:xfrm>
                <a:off x="5646356" y="2738325"/>
                <a:ext cx="20520" cy="152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7C80AD5-564C-7CD7-788D-1C0958224EB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637356" y="2729685"/>
                  <a:ext cx="38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1B77F00-AE84-84C4-5753-12E554627C66}"/>
                    </a:ext>
                  </a:extLst>
                </p14:cNvPr>
                <p14:cNvContentPartPr/>
                <p14:nvPr/>
              </p14:nvContentPartPr>
              <p14:xfrm>
                <a:off x="5564996" y="2735445"/>
                <a:ext cx="172440" cy="65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1B77F00-AE84-84C4-5753-12E554627C6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55996" y="2726445"/>
                  <a:ext cx="1900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091968B-ECE5-5C29-35AF-5870FAB1E475}"/>
              </a:ext>
            </a:extLst>
          </p:cNvPr>
          <p:cNvGrpSpPr/>
          <p:nvPr/>
        </p:nvGrpSpPr>
        <p:grpSpPr>
          <a:xfrm>
            <a:off x="4706036" y="2776845"/>
            <a:ext cx="191880" cy="189000"/>
            <a:chOff x="4706036" y="2776845"/>
            <a:chExt cx="19188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4A737E3-A85D-0B9F-BD4D-1D1086D6EC84}"/>
                    </a:ext>
                  </a:extLst>
                </p14:cNvPr>
                <p14:cNvContentPartPr/>
                <p14:nvPr/>
              </p14:nvContentPartPr>
              <p14:xfrm>
                <a:off x="4768316" y="2822565"/>
                <a:ext cx="25920" cy="143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4A737E3-A85D-0B9F-BD4D-1D1086D6EC8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759676" y="2813925"/>
                  <a:ext cx="43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2C8DF82-5B01-599D-D45D-83682085065C}"/>
                    </a:ext>
                  </a:extLst>
                </p14:cNvPr>
                <p14:cNvContentPartPr/>
                <p14:nvPr/>
              </p14:nvContentPartPr>
              <p14:xfrm>
                <a:off x="4838156" y="2818965"/>
                <a:ext cx="16200" cy="120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2C8DF82-5B01-599D-D45D-83682085065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29156" y="2810325"/>
                  <a:ext cx="33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8AEA516-69B0-6724-E447-559506D318E1}"/>
                    </a:ext>
                  </a:extLst>
                </p14:cNvPr>
                <p14:cNvContentPartPr/>
                <p14:nvPr/>
              </p14:nvContentPartPr>
              <p14:xfrm>
                <a:off x="4706036" y="2776845"/>
                <a:ext cx="191880" cy="82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8AEA516-69B0-6724-E447-559506D318E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697036" y="2768205"/>
                  <a:ext cx="20952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E7CD6752-1C27-21FC-E715-5E9B853D2384}"/>
                  </a:ext>
                </a:extLst>
              </p14:cNvPr>
              <p14:cNvContentPartPr/>
              <p14:nvPr/>
            </p14:nvContentPartPr>
            <p14:xfrm>
              <a:off x="4175396" y="2718525"/>
              <a:ext cx="91080" cy="997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E7CD6752-1C27-21FC-E715-5E9B853D2384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166756" y="2709885"/>
                <a:ext cx="10872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25C96D5-2BBE-867B-F8DC-694FFF52839C}"/>
              </a:ext>
            </a:extLst>
          </p:cNvPr>
          <p:cNvGrpSpPr/>
          <p:nvPr/>
        </p:nvGrpSpPr>
        <p:grpSpPr>
          <a:xfrm>
            <a:off x="5534396" y="1714125"/>
            <a:ext cx="991440" cy="365760"/>
            <a:chOff x="5534396" y="1714125"/>
            <a:chExt cx="99144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9665416-E68F-9377-C28D-8D90A7BDBC97}"/>
                    </a:ext>
                  </a:extLst>
                </p14:cNvPr>
                <p14:cNvContentPartPr/>
                <p14:nvPr/>
              </p14:nvContentPartPr>
              <p14:xfrm>
                <a:off x="5534396" y="1904205"/>
                <a:ext cx="363240" cy="144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9665416-E68F-9377-C28D-8D90A7BDBC9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525756" y="1895205"/>
                  <a:ext cx="380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0ACE3F3-0B62-0DB1-4856-59D373A7EA35}"/>
                    </a:ext>
                  </a:extLst>
                </p14:cNvPr>
                <p14:cNvContentPartPr/>
                <p14:nvPr/>
              </p14:nvContentPartPr>
              <p14:xfrm>
                <a:off x="5868116" y="1745445"/>
                <a:ext cx="131040" cy="149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0ACE3F3-0B62-0DB1-4856-59D373A7EA3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859476" y="1736445"/>
                  <a:ext cx="148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77EBBED-85BB-AAD1-2681-7D502C543373}"/>
                    </a:ext>
                  </a:extLst>
                </p14:cNvPr>
                <p14:cNvContentPartPr/>
                <p14:nvPr/>
              </p14:nvContentPartPr>
              <p14:xfrm>
                <a:off x="6044876" y="1890165"/>
                <a:ext cx="160200" cy="120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77EBBED-85BB-AAD1-2681-7D502C54337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036236" y="1881525"/>
                  <a:ext cx="177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55DDDA2-455E-7653-EE01-2EE53DF1787C}"/>
                    </a:ext>
                  </a:extLst>
                </p14:cNvPr>
                <p14:cNvContentPartPr/>
                <p14:nvPr/>
              </p14:nvContentPartPr>
              <p14:xfrm>
                <a:off x="6268076" y="2010045"/>
                <a:ext cx="74520" cy="69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55DDDA2-455E-7653-EE01-2EE53DF1787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59076" y="2001405"/>
                  <a:ext cx="92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20CDADF-3AA3-909F-9207-447E477DE1E6}"/>
                    </a:ext>
                  </a:extLst>
                </p14:cNvPr>
                <p14:cNvContentPartPr/>
                <p14:nvPr/>
              </p14:nvContentPartPr>
              <p14:xfrm>
                <a:off x="6366356" y="1714125"/>
                <a:ext cx="159480" cy="282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20CDADF-3AA3-909F-9207-447E477DE1E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357356" y="1705125"/>
                  <a:ext cx="1771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4640287-735B-4117-0578-F2667EE00E0A}"/>
                    </a:ext>
                  </a:extLst>
                </p14:cNvPr>
                <p14:cNvContentPartPr/>
                <p14:nvPr/>
              </p14:nvContentPartPr>
              <p14:xfrm>
                <a:off x="6218036" y="1790445"/>
                <a:ext cx="303480" cy="96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4640287-735B-4117-0578-F2667EE00E0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209036" y="1781445"/>
                  <a:ext cx="32112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62873FC-A51B-4A92-BCEE-9ACDE0564BA3}"/>
              </a:ext>
            </a:extLst>
          </p:cNvPr>
          <p:cNvGrpSpPr/>
          <p:nvPr/>
        </p:nvGrpSpPr>
        <p:grpSpPr>
          <a:xfrm>
            <a:off x="4071716" y="3394245"/>
            <a:ext cx="2520000" cy="526680"/>
            <a:chOff x="4071716" y="3394245"/>
            <a:chExt cx="252000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57CA9B2-5A2A-0C1D-DD14-40737BB328A3}"/>
                    </a:ext>
                  </a:extLst>
                </p14:cNvPr>
                <p14:cNvContentPartPr/>
                <p14:nvPr/>
              </p14:nvContentPartPr>
              <p14:xfrm>
                <a:off x="4071716" y="3503325"/>
                <a:ext cx="248040" cy="417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57CA9B2-5A2A-0C1D-DD14-40737BB328A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063076" y="3494325"/>
                  <a:ext cx="2656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C089945-0D9A-ACFE-88D7-F9ED2FEBED82}"/>
                    </a:ext>
                  </a:extLst>
                </p14:cNvPr>
                <p14:cNvContentPartPr/>
                <p14:nvPr/>
              </p14:nvContentPartPr>
              <p14:xfrm>
                <a:off x="4361156" y="3644805"/>
                <a:ext cx="469440" cy="167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C089945-0D9A-ACFE-88D7-F9ED2FEBED8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352156" y="3636165"/>
                  <a:ext cx="487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A1ED5B6-8258-CEF4-E2F9-8C15EF15296A}"/>
                    </a:ext>
                  </a:extLst>
                </p14:cNvPr>
                <p14:cNvContentPartPr/>
                <p14:nvPr/>
              </p14:nvContentPartPr>
              <p14:xfrm>
                <a:off x="4781276" y="3498285"/>
                <a:ext cx="195480" cy="115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A1ED5B6-8258-CEF4-E2F9-8C15EF15296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772636" y="3489645"/>
                  <a:ext cx="213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49D117D-8C62-67ED-136B-4AA61AF73CF4}"/>
                    </a:ext>
                  </a:extLst>
                </p14:cNvPr>
                <p14:cNvContentPartPr/>
                <p14:nvPr/>
              </p14:nvContentPartPr>
              <p14:xfrm>
                <a:off x="5024276" y="3570285"/>
                <a:ext cx="231480" cy="194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49D117D-8C62-67ED-136B-4AA61AF73CF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015636" y="3561645"/>
                  <a:ext cx="249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846EB69-550E-666F-0D36-5D5FCBE06721}"/>
                    </a:ext>
                  </a:extLst>
                </p14:cNvPr>
                <p14:cNvContentPartPr/>
                <p14:nvPr/>
              </p14:nvContentPartPr>
              <p14:xfrm>
                <a:off x="5309036" y="3740205"/>
                <a:ext cx="126360" cy="82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846EB69-550E-666F-0D36-5D5FCBE0672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00396" y="3731565"/>
                  <a:ext cx="144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59CA58B-5D65-8384-9C97-CA899EB8950E}"/>
                    </a:ext>
                  </a:extLst>
                </p14:cNvPr>
                <p14:cNvContentPartPr/>
                <p14:nvPr/>
              </p14:nvContentPartPr>
              <p14:xfrm>
                <a:off x="5516036" y="3434925"/>
                <a:ext cx="178200" cy="324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59CA58B-5D65-8384-9C97-CA899EB8950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507036" y="3426285"/>
                  <a:ext cx="1958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F4E6FE6-E78B-4F55-5129-4E2EB4006BFD}"/>
                    </a:ext>
                  </a:extLst>
                </p14:cNvPr>
                <p14:cNvContentPartPr/>
                <p14:nvPr/>
              </p14:nvContentPartPr>
              <p14:xfrm>
                <a:off x="5425676" y="3580725"/>
                <a:ext cx="217800" cy="29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F4E6FE6-E78B-4F55-5129-4E2EB4006BF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16676" y="3572085"/>
                  <a:ext cx="235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A321835-B380-58A2-5127-A3C808F736E7}"/>
                    </a:ext>
                  </a:extLst>
                </p14:cNvPr>
                <p14:cNvContentPartPr/>
                <p14:nvPr/>
              </p14:nvContentPartPr>
              <p14:xfrm>
                <a:off x="5692076" y="3415485"/>
                <a:ext cx="277920" cy="457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A321835-B380-58A2-5127-A3C808F736E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683436" y="3406485"/>
                  <a:ext cx="29556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5EC4EC2-CEAB-BED8-0A86-60EB0FDAB347}"/>
                    </a:ext>
                  </a:extLst>
                </p14:cNvPr>
                <p14:cNvContentPartPr/>
                <p14:nvPr/>
              </p14:nvContentPartPr>
              <p14:xfrm>
                <a:off x="6088796" y="3587925"/>
                <a:ext cx="154080" cy="16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5EC4EC2-CEAB-BED8-0A86-60EB0FDAB34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79796" y="3579285"/>
                  <a:ext cx="171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9B6F07F-04EA-5334-F0F9-BBB757A847B8}"/>
                    </a:ext>
                  </a:extLst>
                </p14:cNvPr>
                <p14:cNvContentPartPr/>
                <p14:nvPr/>
              </p14:nvContentPartPr>
              <p14:xfrm>
                <a:off x="6070076" y="3646605"/>
                <a:ext cx="196200" cy="28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9B6F07F-04EA-5334-F0F9-BBB757A847B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61076" y="3637965"/>
                  <a:ext cx="213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6143AE3-7EF6-B9F7-41EE-1EA912C81775}"/>
                    </a:ext>
                  </a:extLst>
                </p14:cNvPr>
                <p14:cNvContentPartPr/>
                <p14:nvPr/>
              </p14:nvContentPartPr>
              <p14:xfrm>
                <a:off x="6404516" y="3394245"/>
                <a:ext cx="28440" cy="194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6143AE3-7EF6-B9F7-41EE-1EA912C8177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95516" y="3385605"/>
                  <a:ext cx="460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224953E-5D23-9479-5C85-4576323F2B91}"/>
                    </a:ext>
                  </a:extLst>
                </p14:cNvPr>
                <p14:cNvContentPartPr/>
                <p14:nvPr/>
              </p14:nvContentPartPr>
              <p14:xfrm>
                <a:off x="6325316" y="3648045"/>
                <a:ext cx="239760" cy="18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224953E-5D23-9479-5C85-4576323F2B9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316316" y="3639405"/>
                  <a:ext cx="257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35D9A30-DC60-5142-8E7D-58F2519E1931}"/>
                    </a:ext>
                  </a:extLst>
                </p14:cNvPr>
                <p14:cNvContentPartPr/>
                <p14:nvPr/>
              </p14:nvContentPartPr>
              <p14:xfrm>
                <a:off x="6373916" y="3742365"/>
                <a:ext cx="217800" cy="158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35D9A30-DC60-5142-8E7D-58F2519E193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364916" y="3733725"/>
                  <a:ext cx="2354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DA26DE9-4DBA-6FD0-AE3F-9FCE02BFDF68}"/>
              </a:ext>
            </a:extLst>
          </p:cNvPr>
          <p:cNvGrpSpPr/>
          <p:nvPr/>
        </p:nvGrpSpPr>
        <p:grpSpPr>
          <a:xfrm>
            <a:off x="1233476" y="4919205"/>
            <a:ext cx="1112040" cy="643320"/>
            <a:chOff x="1233476" y="4919205"/>
            <a:chExt cx="111204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F9720DA-826E-5FFC-1AE0-BC1FA47EC1DF}"/>
                    </a:ext>
                  </a:extLst>
                </p14:cNvPr>
                <p14:cNvContentPartPr/>
                <p14:nvPr/>
              </p14:nvContentPartPr>
              <p14:xfrm>
                <a:off x="1233476" y="4919205"/>
                <a:ext cx="281880" cy="554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F9720DA-826E-5FFC-1AE0-BC1FA47EC1D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224476" y="4910565"/>
                  <a:ext cx="2995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0532D2B-2F61-6856-9766-FE1190BD3CA9}"/>
                    </a:ext>
                  </a:extLst>
                </p14:cNvPr>
                <p14:cNvContentPartPr/>
                <p14:nvPr/>
              </p14:nvContentPartPr>
              <p14:xfrm>
                <a:off x="1632716" y="5084805"/>
                <a:ext cx="20520" cy="288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0532D2B-2F61-6856-9766-FE1190BD3CA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624076" y="5075805"/>
                  <a:ext cx="381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E1CCDB8-ED25-26C1-1986-79F2C8659D35}"/>
                    </a:ext>
                  </a:extLst>
                </p14:cNvPr>
                <p14:cNvContentPartPr/>
                <p14:nvPr/>
              </p14:nvContentPartPr>
              <p14:xfrm>
                <a:off x="1624796" y="5057445"/>
                <a:ext cx="207000" cy="16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E1CCDB8-ED25-26C1-1986-79F2C8659D3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615796" y="5048445"/>
                  <a:ext cx="224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5E8B98A-27B5-F185-6564-CB87E4FE4EEE}"/>
                    </a:ext>
                  </a:extLst>
                </p14:cNvPr>
                <p14:cNvContentPartPr/>
                <p14:nvPr/>
              </p14:nvContentPartPr>
              <p14:xfrm>
                <a:off x="1635596" y="5183445"/>
                <a:ext cx="176760" cy="21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5E8B98A-27B5-F185-6564-CB87E4FE4EE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626956" y="5174445"/>
                  <a:ext cx="194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1075042-9518-4357-1E9E-1EBFA61B713B}"/>
                    </a:ext>
                  </a:extLst>
                </p14:cNvPr>
                <p14:cNvContentPartPr/>
                <p14:nvPr/>
              </p14:nvContentPartPr>
              <p14:xfrm>
                <a:off x="1906316" y="5319885"/>
                <a:ext cx="151560" cy="242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1075042-9518-4357-1E9E-1EBFA61B713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897316" y="5310885"/>
                  <a:ext cx="169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9FD12F8-0D65-A70B-3581-2DC715D972BF}"/>
                    </a:ext>
                  </a:extLst>
                </p14:cNvPr>
                <p14:cNvContentPartPr/>
                <p14:nvPr/>
              </p14:nvContentPartPr>
              <p14:xfrm>
                <a:off x="2073716" y="4942605"/>
                <a:ext cx="271800" cy="559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9FD12F8-0D65-A70B-3581-2DC715D972B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065076" y="4933965"/>
                  <a:ext cx="289440" cy="57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558BC20-7FA9-0845-F1D4-A5AD3E09563D}"/>
              </a:ext>
            </a:extLst>
          </p:cNvPr>
          <p:cNvGrpSpPr/>
          <p:nvPr/>
        </p:nvGrpSpPr>
        <p:grpSpPr>
          <a:xfrm>
            <a:off x="2696876" y="5038365"/>
            <a:ext cx="262800" cy="127800"/>
            <a:chOff x="2696876" y="5038365"/>
            <a:chExt cx="262800" cy="1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68EB896-AD62-51A6-213B-B2C3E8EF49D0}"/>
                    </a:ext>
                  </a:extLst>
                </p14:cNvPr>
                <p14:cNvContentPartPr/>
                <p14:nvPr/>
              </p14:nvContentPartPr>
              <p14:xfrm>
                <a:off x="2696876" y="5038365"/>
                <a:ext cx="260280" cy="16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68EB896-AD62-51A6-213B-B2C3E8EF49D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688236" y="5029365"/>
                  <a:ext cx="277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8F69857-C76C-171F-24B3-3164817C2567}"/>
                    </a:ext>
                  </a:extLst>
                </p14:cNvPr>
                <p14:cNvContentPartPr/>
                <p14:nvPr/>
              </p14:nvContentPartPr>
              <p14:xfrm>
                <a:off x="2747996" y="5139885"/>
                <a:ext cx="211680" cy="26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8F69857-C76C-171F-24B3-3164817C256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38996" y="5130885"/>
                  <a:ext cx="2293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4D069854-F0CF-0EC3-E5C0-32EA86B81C9D}"/>
              </a:ext>
            </a:extLst>
          </p:cNvPr>
          <p:cNvGrpSpPr/>
          <p:nvPr/>
        </p:nvGrpSpPr>
        <p:grpSpPr>
          <a:xfrm>
            <a:off x="3384836" y="4523236"/>
            <a:ext cx="2593440" cy="848160"/>
            <a:chOff x="3384836" y="4523236"/>
            <a:chExt cx="2593440" cy="84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B49AB86-9949-4BAC-3D3E-1EF9B88310AB}"/>
                    </a:ext>
                  </a:extLst>
                </p14:cNvPr>
                <p14:cNvContentPartPr/>
                <p14:nvPr/>
              </p14:nvContentPartPr>
              <p14:xfrm>
                <a:off x="3384836" y="4877805"/>
                <a:ext cx="232920" cy="30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B49AB86-9949-4BAC-3D3E-1EF9B88310A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375836" y="4868805"/>
                  <a:ext cx="250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994886B-9040-5701-F60A-239940092E53}"/>
                    </a:ext>
                  </a:extLst>
                </p14:cNvPr>
                <p14:cNvContentPartPr/>
                <p14:nvPr/>
              </p14:nvContentPartPr>
              <p14:xfrm>
                <a:off x="3522716" y="5012085"/>
                <a:ext cx="18360" cy="187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994886B-9040-5701-F60A-239940092E5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513716" y="5003445"/>
                  <a:ext cx="36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13723B0-DFF6-4612-FEE0-0FA415C28437}"/>
                    </a:ext>
                  </a:extLst>
                </p14:cNvPr>
                <p14:cNvContentPartPr/>
                <p14:nvPr/>
              </p14:nvContentPartPr>
              <p14:xfrm>
                <a:off x="3431996" y="5075805"/>
                <a:ext cx="219240" cy="49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13723B0-DFF6-4612-FEE0-0FA415C2843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22996" y="5066805"/>
                  <a:ext cx="236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C80267E-01B6-24BF-9C61-09A11AB29399}"/>
                    </a:ext>
                  </a:extLst>
                </p14:cNvPr>
                <p14:cNvContentPartPr/>
                <p14:nvPr/>
              </p14:nvContentPartPr>
              <p14:xfrm>
                <a:off x="3887036" y="4724085"/>
                <a:ext cx="9360" cy="221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C80267E-01B6-24BF-9C61-09A11AB2939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878036" y="4715445"/>
                  <a:ext cx="27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D2C4662-FE2C-2569-3109-41B53F1DD223}"/>
                    </a:ext>
                  </a:extLst>
                </p14:cNvPr>
                <p14:cNvContentPartPr/>
                <p14:nvPr/>
              </p14:nvContentPartPr>
              <p14:xfrm>
                <a:off x="3779396" y="4989405"/>
                <a:ext cx="168120" cy="32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D2C4662-FE2C-2569-3109-41B53F1DD22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770756" y="4980405"/>
                  <a:ext cx="185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68E12E1-A347-2D60-301C-D9FD1A365DD6}"/>
                    </a:ext>
                  </a:extLst>
                </p14:cNvPr>
                <p14:cNvContentPartPr/>
                <p14:nvPr/>
              </p14:nvContentPartPr>
              <p14:xfrm>
                <a:off x="3806396" y="5115765"/>
                <a:ext cx="190800" cy="169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68E12E1-A347-2D60-301C-D9FD1A365DD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797396" y="5107125"/>
                  <a:ext cx="208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24B3973-1127-265D-E836-FD353C4754B6}"/>
                    </a:ext>
                  </a:extLst>
                </p14:cNvPr>
                <p14:cNvContentPartPr/>
                <p14:nvPr/>
              </p14:nvContentPartPr>
              <p14:xfrm>
                <a:off x="4132556" y="4803285"/>
                <a:ext cx="151560" cy="462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24B3973-1127-265D-E836-FD353C4754B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123916" y="4794645"/>
                  <a:ext cx="16920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C8CE6ED-F2A5-2166-C4BD-7EABF5AC2831}"/>
                    </a:ext>
                  </a:extLst>
                </p14:cNvPr>
                <p14:cNvContentPartPr/>
                <p14:nvPr/>
              </p14:nvContentPartPr>
              <p14:xfrm>
                <a:off x="4452596" y="4699965"/>
                <a:ext cx="272160" cy="201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C8CE6ED-F2A5-2166-C4BD-7EABF5AC283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443956" y="4691325"/>
                  <a:ext cx="289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A971B88-728F-4FCA-0FE1-F60FFBAC2B19}"/>
                    </a:ext>
                  </a:extLst>
                </p14:cNvPr>
                <p14:cNvContentPartPr/>
                <p14:nvPr/>
              </p14:nvContentPartPr>
              <p14:xfrm>
                <a:off x="4752476" y="4872765"/>
                <a:ext cx="11880" cy="101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A971B88-728F-4FCA-0FE1-F60FFBAC2B1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743476" y="4864125"/>
                  <a:ext cx="29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97BF0D7-7CC5-0A0A-D422-219E5854F0B1}"/>
                    </a:ext>
                  </a:extLst>
                </p14:cNvPr>
                <p14:cNvContentPartPr/>
                <p14:nvPr/>
              </p14:nvContentPartPr>
              <p14:xfrm>
                <a:off x="4706036" y="5003085"/>
                <a:ext cx="152640" cy="13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97BF0D7-7CC5-0A0A-D422-219E5854F0B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697036" y="4994445"/>
                  <a:ext cx="170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9E25236-DCC4-0F49-F516-7AA8E23808AF}"/>
                    </a:ext>
                  </a:extLst>
                </p14:cNvPr>
                <p14:cNvContentPartPr/>
                <p14:nvPr/>
              </p14:nvContentPartPr>
              <p14:xfrm>
                <a:off x="4982516" y="4679805"/>
                <a:ext cx="164520" cy="158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9E25236-DCC4-0F49-F516-7AA8E23808A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973516" y="4670805"/>
                  <a:ext cx="182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96A9A85-4A22-569F-EB9A-2CABC8845D7C}"/>
                    </a:ext>
                  </a:extLst>
                </p14:cNvPr>
                <p14:cNvContentPartPr/>
                <p14:nvPr/>
              </p14:nvContentPartPr>
              <p14:xfrm>
                <a:off x="5194556" y="4888965"/>
                <a:ext cx="132120" cy="96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96A9A85-4A22-569F-EB9A-2CABC8845D7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185556" y="4879965"/>
                  <a:ext cx="149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76F0B94-0E56-64A6-B19B-4640BA0EA67F}"/>
                    </a:ext>
                  </a:extLst>
                </p14:cNvPr>
                <p14:cNvContentPartPr/>
                <p14:nvPr/>
              </p14:nvContentPartPr>
              <p14:xfrm>
                <a:off x="5494436" y="4523236"/>
                <a:ext cx="139320" cy="282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76F0B94-0E56-64A6-B19B-4640BA0EA67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485796" y="4514236"/>
                  <a:ext cx="156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D03FA19-1FE1-E724-46D6-6F7F781ECAF6}"/>
                    </a:ext>
                  </a:extLst>
                </p14:cNvPr>
                <p14:cNvContentPartPr/>
                <p14:nvPr/>
              </p14:nvContentPartPr>
              <p14:xfrm>
                <a:off x="5691356" y="4530076"/>
                <a:ext cx="158760" cy="243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D03FA19-1FE1-E724-46D6-6F7F781ECAF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682716" y="4521436"/>
                  <a:ext cx="176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9FE5BB2-4688-82F3-992A-89F444BD0A50}"/>
                    </a:ext>
                  </a:extLst>
                </p14:cNvPr>
                <p14:cNvContentPartPr/>
                <p14:nvPr/>
              </p14:nvContentPartPr>
              <p14:xfrm>
                <a:off x="5513516" y="4905196"/>
                <a:ext cx="305640" cy="27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9FE5BB2-4688-82F3-992A-89F444BD0A5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504516" y="4896556"/>
                  <a:ext cx="323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425D3AD-74D3-0C7C-DC9D-ED770408B978}"/>
                    </a:ext>
                  </a:extLst>
                </p14:cNvPr>
                <p14:cNvContentPartPr/>
                <p14:nvPr/>
              </p14:nvContentPartPr>
              <p14:xfrm>
                <a:off x="5592716" y="4974676"/>
                <a:ext cx="93960" cy="284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425D3AD-74D3-0C7C-DC9D-ED770408B97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84076" y="4966036"/>
                  <a:ext cx="111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6AFEBA0-252E-3B5D-4C29-13D236FC2F26}"/>
                    </a:ext>
                  </a:extLst>
                </p14:cNvPr>
                <p14:cNvContentPartPr/>
                <p14:nvPr/>
              </p14:nvContentPartPr>
              <p14:xfrm>
                <a:off x="5763356" y="5080876"/>
                <a:ext cx="214920" cy="290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6AFEBA0-252E-3B5D-4C29-13D236FC2F2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754356" y="5072236"/>
                  <a:ext cx="232560" cy="30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9984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29054B8-BC03-8AFB-351E-CAE3C961F75C}"/>
              </a:ext>
            </a:extLst>
          </p:cNvPr>
          <p:cNvGrpSpPr/>
          <p:nvPr/>
        </p:nvGrpSpPr>
        <p:grpSpPr>
          <a:xfrm>
            <a:off x="748196" y="176925"/>
            <a:ext cx="5479200" cy="1546200"/>
            <a:chOff x="748196" y="176925"/>
            <a:chExt cx="5479200" cy="154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F18124D-B067-B04B-E78B-1B242CFBE4BD}"/>
                    </a:ext>
                  </a:extLst>
                </p14:cNvPr>
                <p14:cNvContentPartPr/>
                <p14:nvPr/>
              </p14:nvContentPartPr>
              <p14:xfrm>
                <a:off x="748196" y="250725"/>
                <a:ext cx="769320" cy="381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F18124D-B067-B04B-E78B-1B242CFBE4B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9556" y="242085"/>
                  <a:ext cx="7869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D8B666D-7EC1-A30E-E99C-8427CA7A03A8}"/>
                    </a:ext>
                  </a:extLst>
                </p14:cNvPr>
                <p14:cNvContentPartPr/>
                <p14:nvPr/>
              </p14:nvContentPartPr>
              <p14:xfrm>
                <a:off x="1378916" y="390765"/>
                <a:ext cx="175320" cy="14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D8B666D-7EC1-A30E-E99C-8427CA7A03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69916" y="382125"/>
                  <a:ext cx="192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5B6F10A-F3DD-42C1-6D7F-DDA52A3DD1EF}"/>
                    </a:ext>
                  </a:extLst>
                </p14:cNvPr>
                <p14:cNvContentPartPr/>
                <p14:nvPr/>
              </p14:nvContentPartPr>
              <p14:xfrm>
                <a:off x="1163276" y="324885"/>
                <a:ext cx="79560" cy="38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5B6F10A-F3DD-42C1-6D7F-DDA52A3DD1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4636" y="315885"/>
                  <a:ext cx="97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647552E-2152-2BA6-6C7F-C7D29012CCFB}"/>
                    </a:ext>
                  </a:extLst>
                </p14:cNvPr>
                <p14:cNvContentPartPr/>
                <p14:nvPr/>
              </p14:nvContentPartPr>
              <p14:xfrm>
                <a:off x="1689236" y="184485"/>
                <a:ext cx="1377360" cy="433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647552E-2152-2BA6-6C7F-C7D29012CC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80596" y="175845"/>
                  <a:ext cx="13950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1EFA342-CC33-C65D-E7E3-3B5D4F51EB55}"/>
                    </a:ext>
                  </a:extLst>
                </p14:cNvPr>
                <p14:cNvContentPartPr/>
                <p14:nvPr/>
              </p14:nvContentPartPr>
              <p14:xfrm>
                <a:off x="2665196" y="307245"/>
                <a:ext cx="301320" cy="67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1EFA342-CC33-C65D-E7E3-3B5D4F51EB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56196" y="298245"/>
                  <a:ext cx="318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9682659-7629-4081-2EC6-EBD0D0729482}"/>
                    </a:ext>
                  </a:extLst>
                </p14:cNvPr>
                <p14:cNvContentPartPr/>
                <p14:nvPr/>
              </p14:nvContentPartPr>
              <p14:xfrm>
                <a:off x="2593916" y="252885"/>
                <a:ext cx="83880" cy="36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9682659-7629-4081-2EC6-EBD0D072948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85276" y="244245"/>
                  <a:ext cx="101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823133-DD5B-7299-192A-861E44B18EB7}"/>
                    </a:ext>
                  </a:extLst>
                </p14:cNvPr>
                <p14:cNvContentPartPr/>
                <p14:nvPr/>
              </p14:nvContentPartPr>
              <p14:xfrm>
                <a:off x="3308876" y="221205"/>
                <a:ext cx="387720" cy="475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823133-DD5B-7299-192A-861E44B18EB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99876" y="212205"/>
                  <a:ext cx="40536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518ED26-A445-30A3-9D51-842E04B25FA9}"/>
                    </a:ext>
                  </a:extLst>
                </p14:cNvPr>
                <p14:cNvContentPartPr/>
                <p14:nvPr/>
              </p14:nvContentPartPr>
              <p14:xfrm>
                <a:off x="3889556" y="176925"/>
                <a:ext cx="1182600" cy="559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518ED26-A445-30A3-9D51-842E04B25F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80556" y="168285"/>
                  <a:ext cx="120024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983E83C-1761-73DA-BD70-2533316C6A4A}"/>
                    </a:ext>
                  </a:extLst>
                </p14:cNvPr>
                <p14:cNvContentPartPr/>
                <p14:nvPr/>
              </p14:nvContentPartPr>
              <p14:xfrm>
                <a:off x="4781276" y="352245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983E83C-1761-73DA-BD70-2533316C6A4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72636" y="343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560317-C1A8-A606-058C-BCD16B0B2213}"/>
                    </a:ext>
                  </a:extLst>
                </p14:cNvPr>
                <p14:cNvContentPartPr/>
                <p14:nvPr/>
              </p14:nvContentPartPr>
              <p14:xfrm>
                <a:off x="4402556" y="293565"/>
                <a:ext cx="47520" cy="38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560317-C1A8-A606-058C-BCD16B0B22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93916" y="284925"/>
                  <a:ext cx="65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67136C5-D163-1078-4E2A-BED96B6663FB}"/>
                    </a:ext>
                  </a:extLst>
                </p14:cNvPr>
                <p14:cNvContentPartPr/>
                <p14:nvPr/>
              </p14:nvContentPartPr>
              <p14:xfrm>
                <a:off x="5278436" y="177285"/>
                <a:ext cx="948960" cy="36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67136C5-D163-1078-4E2A-BED96B6663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69796" y="168285"/>
                  <a:ext cx="9666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841011-1E71-63E9-5420-5C7015D65822}"/>
                    </a:ext>
                  </a:extLst>
                </p14:cNvPr>
                <p14:cNvContentPartPr/>
                <p14:nvPr/>
              </p14:nvContentPartPr>
              <p14:xfrm>
                <a:off x="5694956" y="314085"/>
                <a:ext cx="330120" cy="72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841011-1E71-63E9-5420-5C7015D658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85956" y="305085"/>
                  <a:ext cx="347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B08CD6-7563-2A61-4ADB-F75646FE04D9}"/>
                    </a:ext>
                  </a:extLst>
                </p14:cNvPr>
                <p14:cNvContentPartPr/>
                <p14:nvPr/>
              </p14:nvContentPartPr>
              <p14:xfrm>
                <a:off x="1373876" y="1173765"/>
                <a:ext cx="381960" cy="22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B08CD6-7563-2A61-4ADB-F75646FE04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64876" y="1164765"/>
                  <a:ext cx="399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20792BD-F0FE-8AD8-1724-FD742F53A998}"/>
                    </a:ext>
                  </a:extLst>
                </p14:cNvPr>
                <p14:cNvContentPartPr/>
                <p14:nvPr/>
              </p14:nvContentPartPr>
              <p14:xfrm>
                <a:off x="1688156" y="1400925"/>
                <a:ext cx="182520" cy="275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20792BD-F0FE-8AD8-1724-FD742F53A99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79156" y="1392285"/>
                  <a:ext cx="2001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ED0530-F61A-F39E-77CB-A67957A921E5}"/>
                    </a:ext>
                  </a:extLst>
                </p14:cNvPr>
                <p14:cNvContentPartPr/>
                <p14:nvPr/>
              </p14:nvContentPartPr>
              <p14:xfrm>
                <a:off x="1957076" y="1458165"/>
                <a:ext cx="140760" cy="78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ED0530-F61A-F39E-77CB-A67957A921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48076" y="1449165"/>
                  <a:ext cx="158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582F4B2-AB11-0D02-A4E9-7EA9AF93C24D}"/>
                    </a:ext>
                  </a:extLst>
                </p14:cNvPr>
                <p14:cNvContentPartPr/>
                <p14:nvPr/>
              </p14:nvContentPartPr>
              <p14:xfrm>
                <a:off x="1441916" y="1051005"/>
                <a:ext cx="343800" cy="27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582F4B2-AB11-0D02-A4E9-7EA9AF93C2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33276" y="1042365"/>
                  <a:ext cx="361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8BFFE6E-E7E0-7999-9BD2-78EB49CF22CE}"/>
                    </a:ext>
                  </a:extLst>
                </p14:cNvPr>
                <p14:cNvContentPartPr/>
                <p14:nvPr/>
              </p14:nvContentPartPr>
              <p14:xfrm>
                <a:off x="2292956" y="1201485"/>
                <a:ext cx="258480" cy="17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8BFFE6E-E7E0-7999-9BD2-78EB49CF22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83956" y="1192485"/>
                  <a:ext cx="276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F24A6B-D408-FD98-D5E4-5021CD241679}"/>
                    </a:ext>
                  </a:extLst>
                </p14:cNvPr>
                <p14:cNvContentPartPr/>
                <p14:nvPr/>
              </p14:nvContentPartPr>
              <p14:xfrm>
                <a:off x="2355956" y="1309845"/>
                <a:ext cx="310680" cy="27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F24A6B-D408-FD98-D5E4-5021CD24167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47316" y="1301205"/>
                  <a:ext cx="328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CF6BC1F-3FA1-CFFE-7301-A4B5DCCFC937}"/>
                    </a:ext>
                  </a:extLst>
                </p14:cNvPr>
                <p14:cNvContentPartPr/>
                <p14:nvPr/>
              </p14:nvContentPartPr>
              <p14:xfrm>
                <a:off x="3001796" y="936525"/>
                <a:ext cx="41760" cy="28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CF6BC1F-3FA1-CFFE-7301-A4B5DCCFC9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92796" y="927525"/>
                  <a:ext cx="594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BD4AA5A-3D6A-C2D7-2021-59DB47AD3D39}"/>
                    </a:ext>
                  </a:extLst>
                </p14:cNvPr>
                <p14:cNvContentPartPr/>
                <p14:nvPr/>
              </p14:nvContentPartPr>
              <p14:xfrm>
                <a:off x="2897396" y="1256205"/>
                <a:ext cx="383400" cy="61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BD4AA5A-3D6A-C2D7-2021-59DB47AD3D3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88396" y="1247565"/>
                  <a:ext cx="401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CE360C-4D86-6A98-6ACF-978541C9F39B}"/>
                    </a:ext>
                  </a:extLst>
                </p14:cNvPr>
                <p14:cNvContentPartPr/>
                <p14:nvPr/>
              </p14:nvContentPartPr>
              <p14:xfrm>
                <a:off x="3041036" y="1396245"/>
                <a:ext cx="116280" cy="286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CE360C-4D86-6A98-6ACF-978541C9F39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32396" y="1387245"/>
                  <a:ext cx="1339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37B808-3C16-A91B-C56C-83DF92958E95}"/>
                    </a:ext>
                  </a:extLst>
                </p14:cNvPr>
                <p14:cNvContentPartPr/>
                <p14:nvPr/>
              </p14:nvContentPartPr>
              <p14:xfrm>
                <a:off x="3648356" y="932205"/>
                <a:ext cx="33840" cy="278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37B808-3C16-A91B-C56C-83DF92958E9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39356" y="923205"/>
                  <a:ext cx="514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8CC1BA1-1AEA-5F3F-9871-7C099F942666}"/>
                    </a:ext>
                  </a:extLst>
                </p14:cNvPr>
                <p14:cNvContentPartPr/>
                <p14:nvPr/>
              </p14:nvContentPartPr>
              <p14:xfrm>
                <a:off x="3674276" y="929685"/>
                <a:ext cx="211320" cy="13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8CC1BA1-1AEA-5F3F-9871-7C099F94266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65636" y="921045"/>
                  <a:ext cx="228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8EC4529-D1CA-07CA-1535-B694432FE90B}"/>
                    </a:ext>
                  </a:extLst>
                </p14:cNvPr>
                <p14:cNvContentPartPr/>
                <p14:nvPr/>
              </p14:nvContentPartPr>
              <p14:xfrm>
                <a:off x="3689396" y="1051005"/>
                <a:ext cx="173880" cy="38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8EC4529-D1CA-07CA-1535-B694432FE9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80756" y="1042005"/>
                  <a:ext cx="191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558B7A-8A84-2799-F4BF-3F951A5DE120}"/>
                    </a:ext>
                  </a:extLst>
                </p14:cNvPr>
                <p14:cNvContentPartPr/>
                <p14:nvPr/>
              </p14:nvContentPartPr>
              <p14:xfrm>
                <a:off x="3624956" y="837525"/>
                <a:ext cx="273600" cy="7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558B7A-8A84-2799-F4BF-3F951A5DE1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16316" y="828525"/>
                  <a:ext cx="291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F5E2F6C-EA26-B219-A0CE-DE2DD532446F}"/>
                    </a:ext>
                  </a:extLst>
                </p14:cNvPr>
                <p14:cNvContentPartPr/>
                <p14:nvPr/>
              </p14:nvContentPartPr>
              <p14:xfrm>
                <a:off x="4449716" y="930405"/>
                <a:ext cx="46800" cy="277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F5E2F6C-EA26-B219-A0CE-DE2DD532446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41076" y="921765"/>
                  <a:ext cx="64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531350E-F83F-9D95-FFD6-2EAA00B4CDB2}"/>
                    </a:ext>
                  </a:extLst>
                </p14:cNvPr>
                <p14:cNvContentPartPr/>
                <p14:nvPr/>
              </p14:nvContentPartPr>
              <p14:xfrm>
                <a:off x="4419476" y="894045"/>
                <a:ext cx="227520" cy="317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531350E-F83F-9D95-FFD6-2EAA00B4CD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10476" y="885045"/>
                  <a:ext cx="2451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F0E2D4-632B-F488-AA55-DE9346E15C83}"/>
                    </a:ext>
                  </a:extLst>
                </p14:cNvPr>
                <p14:cNvContentPartPr/>
                <p14:nvPr/>
              </p14:nvContentPartPr>
              <p14:xfrm>
                <a:off x="4399676" y="840405"/>
                <a:ext cx="234360" cy="1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F0E2D4-632B-F488-AA55-DE9346E15C8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91036" y="831405"/>
                  <a:ext cx="252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6496FA8-B95C-E0C3-701C-9CB4BAF30EFC}"/>
                    </a:ext>
                  </a:extLst>
                </p14:cNvPr>
                <p14:cNvContentPartPr/>
                <p14:nvPr/>
              </p14:nvContentPartPr>
              <p14:xfrm>
                <a:off x="3489956" y="1233165"/>
                <a:ext cx="1346040" cy="101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6496FA8-B95C-E0C3-701C-9CB4BAF30E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81316" y="1224165"/>
                  <a:ext cx="1363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613785-F5E8-B497-C01B-FC2F0A8E6B3E}"/>
                    </a:ext>
                  </a:extLst>
                </p14:cNvPr>
                <p14:cNvContentPartPr/>
                <p14:nvPr/>
              </p14:nvContentPartPr>
              <p14:xfrm>
                <a:off x="4032116" y="1425405"/>
                <a:ext cx="207000" cy="297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613785-F5E8-B497-C01B-FC2F0A8E6B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23116" y="1416405"/>
                  <a:ext cx="2246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DB95C9-F2D4-0AEA-449A-8FF148D4032D}"/>
                    </a:ext>
                  </a:extLst>
                </p14:cNvPr>
                <p14:cNvContentPartPr/>
                <p14:nvPr/>
              </p14:nvContentPartPr>
              <p14:xfrm>
                <a:off x="4270076" y="1366725"/>
                <a:ext cx="141480" cy="109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DB95C9-F2D4-0AEA-449A-8FF148D403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61076" y="1357725"/>
                  <a:ext cx="159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D8CA518-6A85-A7F9-E08A-62EBB0EF932E}"/>
                    </a:ext>
                  </a:extLst>
                </p14:cNvPr>
                <p14:cNvContentPartPr/>
                <p14:nvPr/>
              </p14:nvContentPartPr>
              <p14:xfrm>
                <a:off x="3402476" y="797205"/>
                <a:ext cx="223920" cy="454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D8CA518-6A85-A7F9-E08A-62EBB0EF932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93836" y="788205"/>
                  <a:ext cx="2415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B33AC83-7588-7133-CCD5-4D8FFB862A3D}"/>
                    </a:ext>
                  </a:extLst>
                </p14:cNvPr>
                <p14:cNvContentPartPr/>
                <p14:nvPr/>
              </p14:nvContentPartPr>
              <p14:xfrm>
                <a:off x="3851396" y="724485"/>
                <a:ext cx="219960" cy="550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B33AC83-7588-7133-CCD5-4D8FFB862A3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42756" y="715845"/>
                  <a:ext cx="23760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5AFEA96-8B59-EACB-9A7A-D6F1E074452C}"/>
                    </a:ext>
                  </a:extLst>
                </p14:cNvPr>
                <p14:cNvContentPartPr/>
                <p14:nvPr/>
              </p14:nvContentPartPr>
              <p14:xfrm>
                <a:off x="4172156" y="950205"/>
                <a:ext cx="149040" cy="150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5AFEA96-8B59-EACB-9A7A-D6F1E074452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63156" y="941205"/>
                  <a:ext cx="166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B4DCA05-30B9-4584-DB59-019278099E0B}"/>
                    </a:ext>
                  </a:extLst>
                </p14:cNvPr>
                <p14:cNvContentPartPr/>
                <p14:nvPr/>
              </p14:nvContentPartPr>
              <p14:xfrm>
                <a:off x="4178636" y="932205"/>
                <a:ext cx="159840" cy="222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B4DCA05-30B9-4584-DB59-019278099E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69996" y="923205"/>
                  <a:ext cx="17748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B5D72C0-0ABE-6B00-F663-D3AEB3B0560D}"/>
              </a:ext>
            </a:extLst>
          </p:cNvPr>
          <p:cNvGrpSpPr/>
          <p:nvPr/>
        </p:nvGrpSpPr>
        <p:grpSpPr>
          <a:xfrm>
            <a:off x="6125516" y="678765"/>
            <a:ext cx="1879200" cy="715680"/>
            <a:chOff x="6125516" y="678765"/>
            <a:chExt cx="187920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6E3CFB7-0A11-E9F2-3B4C-851292289A5A}"/>
                    </a:ext>
                  </a:extLst>
                </p14:cNvPr>
                <p14:cNvContentPartPr/>
                <p14:nvPr/>
              </p14:nvContentPartPr>
              <p14:xfrm>
                <a:off x="6484796" y="849405"/>
                <a:ext cx="25200" cy="271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6E3CFB7-0A11-E9F2-3B4C-851292289A5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76156" y="840405"/>
                  <a:ext cx="42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336A357-A6DF-8CB4-EBF6-0F7DF3ED6F0F}"/>
                    </a:ext>
                  </a:extLst>
                </p14:cNvPr>
                <p14:cNvContentPartPr/>
                <p14:nvPr/>
              </p14:nvContentPartPr>
              <p14:xfrm>
                <a:off x="6474716" y="851565"/>
                <a:ext cx="135720" cy="24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336A357-A6DF-8CB4-EBF6-0F7DF3ED6F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66076" y="842565"/>
                  <a:ext cx="153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CD1D8B6-BBD9-542B-D2EE-6006C124C4AE}"/>
                    </a:ext>
                  </a:extLst>
                </p14:cNvPr>
                <p14:cNvContentPartPr/>
                <p14:nvPr/>
              </p14:nvContentPartPr>
              <p14:xfrm>
                <a:off x="6485516" y="929685"/>
                <a:ext cx="136440" cy="25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CD1D8B6-BBD9-542B-D2EE-6006C124C4A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76876" y="921045"/>
                  <a:ext cx="154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640EA68-AB08-0DFF-C410-A26913442A84}"/>
                    </a:ext>
                  </a:extLst>
                </p14:cNvPr>
                <p14:cNvContentPartPr/>
                <p14:nvPr/>
              </p14:nvContentPartPr>
              <p14:xfrm>
                <a:off x="6790436" y="896565"/>
                <a:ext cx="102600" cy="205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640EA68-AB08-0DFF-C410-A26913442A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81436" y="887565"/>
                  <a:ext cx="120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EED2DB-FEEE-F78C-499F-11F703714F11}"/>
                    </a:ext>
                  </a:extLst>
                </p14:cNvPr>
                <p14:cNvContentPartPr/>
                <p14:nvPr/>
              </p14:nvContentPartPr>
              <p14:xfrm>
                <a:off x="6781796" y="948045"/>
                <a:ext cx="99720" cy="164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EED2DB-FEEE-F78C-499F-11F703714F1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72796" y="939045"/>
                  <a:ext cx="117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5DAA6C2-E56A-FAA1-F6C2-45F3D69AC824}"/>
                    </a:ext>
                  </a:extLst>
                </p14:cNvPr>
                <p14:cNvContentPartPr/>
                <p14:nvPr/>
              </p14:nvContentPartPr>
              <p14:xfrm>
                <a:off x="7000676" y="917445"/>
                <a:ext cx="97920" cy="252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5DAA6C2-E56A-FAA1-F6C2-45F3D69AC8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92036" y="908805"/>
                  <a:ext cx="115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4C9DF5B-F034-46AD-3F0C-DDB28B02A24F}"/>
                    </a:ext>
                  </a:extLst>
                </p14:cNvPr>
                <p14:cNvContentPartPr/>
                <p14:nvPr/>
              </p14:nvContentPartPr>
              <p14:xfrm>
                <a:off x="7007516" y="899085"/>
                <a:ext cx="212040" cy="28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4C9DF5B-F034-46AD-3F0C-DDB28B02A24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98876" y="890085"/>
                  <a:ext cx="229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73470EA-0EA1-77FE-9460-EA5EDCAC94B9}"/>
                    </a:ext>
                  </a:extLst>
                </p14:cNvPr>
                <p14:cNvContentPartPr/>
                <p14:nvPr/>
              </p14:nvContentPartPr>
              <p14:xfrm>
                <a:off x="6952076" y="786765"/>
                <a:ext cx="173880" cy="41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73470EA-0EA1-77FE-9460-EA5EDCAC94B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43436" y="778125"/>
                  <a:ext cx="191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1712D6C-898B-EF8F-5497-95B0F82F4B66}"/>
                    </a:ext>
                  </a:extLst>
                </p14:cNvPr>
                <p14:cNvContentPartPr/>
                <p14:nvPr/>
              </p14:nvContentPartPr>
              <p14:xfrm>
                <a:off x="6426836" y="763725"/>
                <a:ext cx="146160" cy="23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1712D6C-898B-EF8F-5497-95B0F82F4B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18196" y="754725"/>
                  <a:ext cx="163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CFEB97C-145B-D778-FAF1-419703EC1C73}"/>
                    </a:ext>
                  </a:extLst>
                </p14:cNvPr>
                <p14:cNvContentPartPr/>
                <p14:nvPr/>
              </p14:nvContentPartPr>
              <p14:xfrm>
                <a:off x="6125516" y="731685"/>
                <a:ext cx="178920" cy="525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CFEB97C-145B-D778-FAF1-419703EC1C7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16876" y="723045"/>
                  <a:ext cx="19656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2500F6A-1B43-7AD5-87F0-FFE7C8723958}"/>
                    </a:ext>
                  </a:extLst>
                </p14:cNvPr>
                <p14:cNvContentPartPr/>
                <p14:nvPr/>
              </p14:nvContentPartPr>
              <p14:xfrm>
                <a:off x="7200116" y="678765"/>
                <a:ext cx="238320" cy="627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2500F6A-1B43-7AD5-87F0-FFE7C872395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91476" y="670125"/>
                  <a:ext cx="25596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0A76E6B-B9FD-2702-8D9C-3E5B0F897D80}"/>
                    </a:ext>
                  </a:extLst>
                </p14:cNvPr>
                <p14:cNvContentPartPr/>
                <p14:nvPr/>
              </p14:nvContentPartPr>
              <p14:xfrm>
                <a:off x="7477316" y="1191045"/>
                <a:ext cx="123120" cy="154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0A76E6B-B9FD-2702-8D9C-3E5B0F897D8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468676" y="1182045"/>
                  <a:ext cx="140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39E09A1-A049-3555-C809-1337B7587266}"/>
                    </a:ext>
                  </a:extLst>
                </p14:cNvPr>
                <p14:cNvContentPartPr/>
                <p14:nvPr/>
              </p14:nvContentPartPr>
              <p14:xfrm>
                <a:off x="7422956" y="1173765"/>
                <a:ext cx="230400" cy="220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39E09A1-A049-3555-C809-1337B758726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14316" y="1164765"/>
                  <a:ext cx="248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CE3E5D9-F5D7-6F07-A035-1AAD372FC71D}"/>
                    </a:ext>
                  </a:extLst>
                </p14:cNvPr>
                <p14:cNvContentPartPr/>
                <p14:nvPr/>
              </p14:nvContentPartPr>
              <p14:xfrm>
                <a:off x="7752356" y="912045"/>
                <a:ext cx="191520" cy="14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CE3E5D9-F5D7-6F07-A035-1AAD372FC71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43356" y="903405"/>
                  <a:ext cx="209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2780F7B-592E-2FAE-BF6E-764AF4A09E07}"/>
                    </a:ext>
                  </a:extLst>
                </p14:cNvPr>
                <p14:cNvContentPartPr/>
                <p14:nvPr/>
              </p14:nvContentPartPr>
              <p14:xfrm>
                <a:off x="7780796" y="994845"/>
                <a:ext cx="223920" cy="16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2780F7B-592E-2FAE-BF6E-764AF4A09E0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71796" y="985845"/>
                  <a:ext cx="241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5DF6AFA-B069-7A38-AAA3-633CFB88E8FB}"/>
                    </a:ext>
                  </a:extLst>
                </p14:cNvPr>
                <p14:cNvContentPartPr/>
                <p14:nvPr/>
              </p14:nvContentPartPr>
              <p14:xfrm>
                <a:off x="6240356" y="803685"/>
                <a:ext cx="180360" cy="361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5DF6AFA-B069-7A38-AAA3-633CFB88E8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31716" y="794685"/>
                  <a:ext cx="1980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5F5F3CB-8AA8-85DD-041F-E5519BB7C9B6}"/>
                    </a:ext>
                  </a:extLst>
                </p14:cNvPr>
                <p14:cNvContentPartPr/>
                <p14:nvPr/>
              </p14:nvContentPartPr>
              <p14:xfrm>
                <a:off x="6614756" y="754365"/>
                <a:ext cx="88920" cy="468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5F5F3CB-8AA8-85DD-041F-E5519BB7C9B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06116" y="745365"/>
                  <a:ext cx="10656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F9085FB-3BC1-9525-8C91-0C5122C75856}"/>
              </a:ext>
            </a:extLst>
          </p:cNvPr>
          <p:cNvGrpSpPr/>
          <p:nvPr/>
        </p:nvGrpSpPr>
        <p:grpSpPr>
          <a:xfrm>
            <a:off x="8306036" y="666525"/>
            <a:ext cx="3348720" cy="659520"/>
            <a:chOff x="8306036" y="666525"/>
            <a:chExt cx="3348720" cy="6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E21A37E-3B66-03C4-2A30-AEC79EB87554}"/>
                    </a:ext>
                  </a:extLst>
                </p14:cNvPr>
                <p14:cNvContentPartPr/>
                <p14:nvPr/>
              </p14:nvContentPartPr>
              <p14:xfrm>
                <a:off x="8306036" y="671565"/>
                <a:ext cx="239400" cy="435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E21A37E-3B66-03C4-2A30-AEC79EB875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97036" y="662925"/>
                  <a:ext cx="2570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B22D2B5-08CB-3B3B-8B08-30BB91B271B9}"/>
                    </a:ext>
                  </a:extLst>
                </p14:cNvPr>
                <p14:cNvContentPartPr/>
                <p14:nvPr/>
              </p14:nvContentPartPr>
              <p14:xfrm>
                <a:off x="8583596" y="757245"/>
                <a:ext cx="26280" cy="273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B22D2B5-08CB-3B3B-8B08-30BB91B271B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74956" y="748245"/>
                  <a:ext cx="439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1655210-B3ED-31FC-0AE2-66CEDDC7383A}"/>
                    </a:ext>
                  </a:extLst>
                </p14:cNvPr>
                <p14:cNvContentPartPr/>
                <p14:nvPr/>
              </p14:nvContentPartPr>
              <p14:xfrm>
                <a:off x="8586116" y="726285"/>
                <a:ext cx="198360" cy="67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1655210-B3ED-31FC-0AE2-66CEDDC7383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77116" y="717285"/>
                  <a:ext cx="216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FB58C8A-F91C-C70C-0E81-D0424720745C}"/>
                    </a:ext>
                  </a:extLst>
                </p14:cNvPr>
                <p14:cNvContentPartPr/>
                <p14:nvPr/>
              </p14:nvContentPartPr>
              <p14:xfrm>
                <a:off x="8632556" y="880005"/>
                <a:ext cx="170280" cy="9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FB58C8A-F91C-C70C-0E81-D0424720745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623556" y="871365"/>
                  <a:ext cx="187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71A630E-58B8-813E-7BD4-0321B44A7B9E}"/>
                    </a:ext>
                  </a:extLst>
                </p14:cNvPr>
                <p14:cNvContentPartPr/>
                <p14:nvPr/>
              </p14:nvContentPartPr>
              <p14:xfrm>
                <a:off x="8781236" y="1046685"/>
                <a:ext cx="180000" cy="174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71A630E-58B8-813E-7BD4-0321B44A7B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72236" y="1038045"/>
                  <a:ext cx="197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79634D3-4BE1-6C3C-11F1-01124C335B6D}"/>
                    </a:ext>
                  </a:extLst>
                </p14:cNvPr>
                <p14:cNvContentPartPr/>
                <p14:nvPr/>
              </p14:nvContentPartPr>
              <p14:xfrm>
                <a:off x="8950076" y="700005"/>
                <a:ext cx="221400" cy="446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79634D3-4BE1-6C3C-11F1-01124C335B6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41436" y="691005"/>
                  <a:ext cx="23904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B1E1EF9-4AD2-6177-62AE-AC3526689619}"/>
                    </a:ext>
                  </a:extLst>
                </p14:cNvPr>
                <p14:cNvContentPartPr/>
                <p14:nvPr/>
              </p14:nvContentPartPr>
              <p14:xfrm>
                <a:off x="9269396" y="767325"/>
                <a:ext cx="195840" cy="343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B1E1EF9-4AD2-6177-62AE-AC352668961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60396" y="758685"/>
                  <a:ext cx="2134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0C1BD1D-D98A-A496-3432-153553396B18}"/>
                    </a:ext>
                  </a:extLst>
                </p14:cNvPr>
                <p14:cNvContentPartPr/>
                <p14:nvPr/>
              </p14:nvContentPartPr>
              <p14:xfrm>
                <a:off x="9553076" y="1058925"/>
                <a:ext cx="127080" cy="143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0C1BD1D-D98A-A496-3432-153553396B1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44076" y="1050285"/>
                  <a:ext cx="144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2DF0875-08B3-9B16-AC6D-2A52FF2DDA4E}"/>
                    </a:ext>
                  </a:extLst>
                </p14:cNvPr>
                <p14:cNvContentPartPr/>
                <p14:nvPr/>
              </p14:nvContentPartPr>
              <p14:xfrm>
                <a:off x="9539396" y="1130565"/>
                <a:ext cx="223560" cy="24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2DF0875-08B3-9B16-AC6D-2A52FF2DDA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30396" y="1121925"/>
                  <a:ext cx="241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8B5BB26-17AB-EDB8-172C-395719BE0E5C}"/>
                    </a:ext>
                  </a:extLst>
                </p14:cNvPr>
                <p14:cNvContentPartPr/>
                <p14:nvPr/>
              </p14:nvContentPartPr>
              <p14:xfrm>
                <a:off x="9809036" y="917445"/>
                <a:ext cx="131400" cy="21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8B5BB26-17AB-EDB8-172C-395719BE0E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00396" y="908805"/>
                  <a:ext cx="149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D9DA9D4-2792-6D72-3FF1-2D76156BDA7C}"/>
                    </a:ext>
                  </a:extLst>
                </p14:cNvPr>
                <p14:cNvContentPartPr/>
                <p14:nvPr/>
              </p14:nvContentPartPr>
              <p14:xfrm>
                <a:off x="10118276" y="666525"/>
                <a:ext cx="186840" cy="516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D9DA9D4-2792-6D72-3FF1-2D76156BDA7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09636" y="657525"/>
                  <a:ext cx="2044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707E417-2D5C-2D1E-91D9-CF45E30C2E7F}"/>
                    </a:ext>
                  </a:extLst>
                </p14:cNvPr>
                <p14:cNvContentPartPr/>
                <p14:nvPr/>
              </p14:nvContentPartPr>
              <p14:xfrm>
                <a:off x="10336076" y="858045"/>
                <a:ext cx="46440" cy="241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707E417-2D5C-2D1E-91D9-CF45E30C2E7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27076" y="849045"/>
                  <a:ext cx="64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5D70A7C-75CF-1402-ACE6-96C0E571A892}"/>
                    </a:ext>
                  </a:extLst>
                </p14:cNvPr>
                <p14:cNvContentPartPr/>
                <p14:nvPr/>
              </p14:nvContentPartPr>
              <p14:xfrm>
                <a:off x="10330676" y="798645"/>
                <a:ext cx="177840" cy="49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5D70A7C-75CF-1402-ACE6-96C0E571A89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22036" y="789645"/>
                  <a:ext cx="195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73C05FD-D0FF-9BF7-5537-F2FA55804B4A}"/>
                    </a:ext>
                  </a:extLst>
                </p14:cNvPr>
                <p14:cNvContentPartPr/>
                <p14:nvPr/>
              </p14:nvContentPartPr>
              <p14:xfrm>
                <a:off x="10356956" y="919605"/>
                <a:ext cx="126360" cy="14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73C05FD-D0FF-9BF7-5537-F2FA55804B4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47956" y="910605"/>
                  <a:ext cx="144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1BA96F7-F890-909A-D6F3-1FE66C9391DE}"/>
                    </a:ext>
                  </a:extLst>
                </p14:cNvPr>
                <p14:cNvContentPartPr/>
                <p14:nvPr/>
              </p14:nvContentPartPr>
              <p14:xfrm>
                <a:off x="10536236" y="1098165"/>
                <a:ext cx="117000" cy="124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1BA96F7-F890-909A-D6F3-1FE66C9391D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27236" y="1089525"/>
                  <a:ext cx="134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8DE92D7-CB2A-90F5-B0E7-F4401BDBA61A}"/>
                    </a:ext>
                  </a:extLst>
                </p14:cNvPr>
                <p14:cNvContentPartPr/>
                <p14:nvPr/>
              </p14:nvContentPartPr>
              <p14:xfrm>
                <a:off x="10557836" y="1165125"/>
                <a:ext cx="117720" cy="24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8DE92D7-CB2A-90F5-B0E7-F4401BDBA61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549196" y="1156125"/>
                  <a:ext cx="135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6C20C9C-1B1B-E2FF-9F11-57ABF82015FF}"/>
                    </a:ext>
                  </a:extLst>
                </p14:cNvPr>
                <p14:cNvContentPartPr/>
                <p14:nvPr/>
              </p14:nvContentPartPr>
              <p14:xfrm>
                <a:off x="10652156" y="699285"/>
                <a:ext cx="325800" cy="626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6C20C9C-1B1B-E2FF-9F11-57ABF82015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43516" y="690285"/>
                  <a:ext cx="34344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D536B0-F0BA-C893-9D86-F4A2589518E3}"/>
                    </a:ext>
                  </a:extLst>
                </p14:cNvPr>
                <p14:cNvContentPartPr/>
                <p14:nvPr/>
              </p14:nvContentPartPr>
              <p14:xfrm>
                <a:off x="11107916" y="758685"/>
                <a:ext cx="208440" cy="381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D536B0-F0BA-C893-9D86-F4A2589518E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098916" y="750045"/>
                  <a:ext cx="2260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97AC7A3-4E97-7103-C3DD-609A478F29E6}"/>
                    </a:ext>
                  </a:extLst>
                </p14:cNvPr>
                <p14:cNvContentPartPr/>
                <p14:nvPr/>
              </p14:nvContentPartPr>
              <p14:xfrm>
                <a:off x="11392316" y="1024365"/>
                <a:ext cx="262440" cy="249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97AC7A3-4E97-7103-C3DD-609A478F29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383676" y="1015365"/>
                  <a:ext cx="28008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D2351D6-A077-875F-49B2-B2D83662907C}"/>
              </a:ext>
            </a:extLst>
          </p:cNvPr>
          <p:cNvGrpSpPr/>
          <p:nvPr/>
        </p:nvGrpSpPr>
        <p:grpSpPr>
          <a:xfrm>
            <a:off x="8006156" y="1770645"/>
            <a:ext cx="200160" cy="88920"/>
            <a:chOff x="8006156" y="1770645"/>
            <a:chExt cx="20016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B154AD7-3A9F-E6EA-5685-BC4B24FA4FBE}"/>
                    </a:ext>
                  </a:extLst>
                </p14:cNvPr>
                <p14:cNvContentPartPr/>
                <p14:nvPr/>
              </p14:nvContentPartPr>
              <p14:xfrm>
                <a:off x="8006156" y="1770645"/>
                <a:ext cx="183960" cy="5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B154AD7-3A9F-E6EA-5685-BC4B24FA4FB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97516" y="1761645"/>
                  <a:ext cx="201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6A1CF50-4BE1-783C-ECD0-2BBBA63E1EA4}"/>
                    </a:ext>
                  </a:extLst>
                </p14:cNvPr>
                <p14:cNvContentPartPr/>
                <p14:nvPr/>
              </p14:nvContentPartPr>
              <p14:xfrm>
                <a:off x="8017316" y="1841205"/>
                <a:ext cx="189000" cy="18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6A1CF50-4BE1-783C-ECD0-2BBBA63E1EA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08316" y="1832205"/>
                  <a:ext cx="2066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88806C7-932E-555C-3AEE-04A17BADA91A}"/>
              </a:ext>
            </a:extLst>
          </p:cNvPr>
          <p:cNvGrpSpPr/>
          <p:nvPr/>
        </p:nvGrpSpPr>
        <p:grpSpPr>
          <a:xfrm>
            <a:off x="8424759" y="1476525"/>
            <a:ext cx="2092680" cy="684391"/>
            <a:chOff x="3384836" y="4523236"/>
            <a:chExt cx="2593440" cy="84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43E05C3-361A-379A-AFFD-741F23019F9C}"/>
                    </a:ext>
                  </a:extLst>
                </p14:cNvPr>
                <p14:cNvContentPartPr/>
                <p14:nvPr/>
              </p14:nvContentPartPr>
              <p14:xfrm>
                <a:off x="3384836" y="4877805"/>
                <a:ext cx="232920" cy="30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43E05C3-361A-379A-AFFD-741F23019F9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73681" y="4866748"/>
                  <a:ext cx="254784" cy="52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0EFB3AF-54DC-1F41-90F3-338EFD3D9D40}"/>
                    </a:ext>
                  </a:extLst>
                </p14:cNvPr>
                <p14:cNvContentPartPr/>
                <p14:nvPr/>
              </p14:nvContentPartPr>
              <p14:xfrm>
                <a:off x="3522716" y="5012085"/>
                <a:ext cx="18360" cy="187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0EFB3AF-54DC-1F41-90F3-338EFD3D9D4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11521" y="5001388"/>
                  <a:ext cx="40302" cy="2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A1FF862-566D-E9D6-76F5-53C9D1ED7DFE}"/>
                    </a:ext>
                  </a:extLst>
                </p14:cNvPr>
                <p14:cNvContentPartPr/>
                <p14:nvPr/>
              </p14:nvContentPartPr>
              <p14:xfrm>
                <a:off x="3431996" y="5075805"/>
                <a:ext cx="219240" cy="49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A1FF862-566D-E9D6-76F5-53C9D1ED7DF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20833" y="5064596"/>
                  <a:ext cx="241119" cy="71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81B7329-A2EA-0E6C-DDDA-45E2A044C7B7}"/>
                    </a:ext>
                  </a:extLst>
                </p14:cNvPr>
                <p14:cNvContentPartPr/>
                <p14:nvPr/>
              </p14:nvContentPartPr>
              <p14:xfrm>
                <a:off x="3887036" y="4724085"/>
                <a:ext cx="9360" cy="221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81B7329-A2EA-0E6C-DDDA-45E2A044C7B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75893" y="4713368"/>
                  <a:ext cx="31200" cy="242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A0BF232-97F3-B806-2C13-2C9AE77FD54F}"/>
                    </a:ext>
                  </a:extLst>
                </p14:cNvPr>
                <p14:cNvContentPartPr/>
                <p14:nvPr/>
              </p14:nvContentPartPr>
              <p14:xfrm>
                <a:off x="3779396" y="4989405"/>
                <a:ext cx="168120" cy="32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A0BF232-97F3-B806-2C13-2C9AE77FD54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68693" y="4978280"/>
                  <a:ext cx="189971" cy="53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E8147EF-3700-EF11-1CE5-2F4123B6F6E5}"/>
                    </a:ext>
                  </a:extLst>
                </p14:cNvPr>
                <p14:cNvContentPartPr/>
                <p14:nvPr/>
              </p14:nvContentPartPr>
              <p14:xfrm>
                <a:off x="3806396" y="5115765"/>
                <a:ext cx="190800" cy="169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E8147EF-3700-EF11-1CE5-2F4123B6F6E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95251" y="5105079"/>
                  <a:ext cx="212644" cy="191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6BA05E6-C738-BFB4-26D7-29438CB1E772}"/>
                    </a:ext>
                  </a:extLst>
                </p14:cNvPr>
                <p14:cNvContentPartPr/>
                <p14:nvPr/>
              </p14:nvContentPartPr>
              <p14:xfrm>
                <a:off x="4132556" y="4803285"/>
                <a:ext cx="151560" cy="462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6BA05E6-C738-BFB4-26D7-29438CB1E77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21858" y="4792579"/>
                  <a:ext cx="173402" cy="484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ACD37AF-F863-DDE2-AEAB-93B487748702}"/>
                    </a:ext>
                  </a:extLst>
                </p14:cNvPr>
                <p14:cNvContentPartPr/>
                <p14:nvPr/>
              </p14:nvContentPartPr>
              <p14:xfrm>
                <a:off x="4452596" y="4699965"/>
                <a:ext cx="272160" cy="201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ACD37AF-F863-DDE2-AEAB-93B48774870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41888" y="4689261"/>
                  <a:ext cx="294022" cy="223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79FE7BF-2707-9CF3-DEF1-9AC2A1F7C46F}"/>
                    </a:ext>
                  </a:extLst>
                </p14:cNvPr>
                <p14:cNvContentPartPr/>
                <p14:nvPr/>
              </p14:nvContentPartPr>
              <p14:xfrm>
                <a:off x="4752476" y="4872765"/>
                <a:ext cx="11880" cy="101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79FE7BF-2707-9CF3-DEF1-9AC2A1F7C46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41476" y="4862088"/>
                  <a:ext cx="33440" cy="1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6D82C41-51EA-D5D8-81A8-A8FDF7693B49}"/>
                    </a:ext>
                  </a:extLst>
                </p14:cNvPr>
                <p14:cNvContentPartPr/>
                <p14:nvPr/>
              </p14:nvContentPartPr>
              <p14:xfrm>
                <a:off x="4706036" y="5003085"/>
                <a:ext cx="152640" cy="13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6D82C41-51EA-D5D8-81A8-A8FDF7693B4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94878" y="4992494"/>
                  <a:ext cx="174509" cy="35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A3B386B-BA61-9CFC-1E5A-5ACBB1687243}"/>
                    </a:ext>
                  </a:extLst>
                </p14:cNvPr>
                <p14:cNvContentPartPr/>
                <p14:nvPr/>
              </p14:nvContentPartPr>
              <p14:xfrm>
                <a:off x="4982516" y="4679805"/>
                <a:ext cx="164520" cy="158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A3B386B-BA61-9CFC-1E5A-5ACBB168724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971370" y="4668656"/>
                  <a:ext cx="186367" cy="180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9026D45-3875-9F30-4EAE-FBC04B1F4014}"/>
                    </a:ext>
                  </a:extLst>
                </p14:cNvPr>
                <p14:cNvContentPartPr/>
                <p14:nvPr/>
              </p14:nvContentPartPr>
              <p14:xfrm>
                <a:off x="5194556" y="4888965"/>
                <a:ext cx="132120" cy="96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9026D45-3875-9F30-4EAE-FBC04B1F401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83397" y="4877840"/>
                  <a:ext cx="153991" cy="117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B3CB765-25EC-5F3C-10B4-7D8C2EDC69DD}"/>
                    </a:ext>
                  </a:extLst>
                </p14:cNvPr>
                <p14:cNvContentPartPr/>
                <p14:nvPr/>
              </p14:nvContentPartPr>
              <p14:xfrm>
                <a:off x="5494436" y="4523236"/>
                <a:ext cx="139320" cy="282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B3CB765-25EC-5F3C-10B4-7D8C2EDC69D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83753" y="4512096"/>
                  <a:ext cx="161130" cy="304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87185D7-E640-8560-48AA-1EC8B864D3CB}"/>
                    </a:ext>
                  </a:extLst>
                </p14:cNvPr>
                <p14:cNvContentPartPr/>
                <p14:nvPr/>
              </p14:nvContentPartPr>
              <p14:xfrm>
                <a:off x="5691356" y="4530076"/>
                <a:ext cx="158760" cy="243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87185D7-E640-8560-48AA-1EC8B864D3C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80653" y="4519379"/>
                  <a:ext cx="180612" cy="2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5E172CF-2D91-D8CB-8205-0BED8D83C944}"/>
                    </a:ext>
                  </a:extLst>
                </p14:cNvPr>
                <p14:cNvContentPartPr/>
                <p14:nvPr/>
              </p14:nvContentPartPr>
              <p14:xfrm>
                <a:off x="5513516" y="4905196"/>
                <a:ext cx="305640" cy="27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5E172CF-2D91-D8CB-8205-0BED8D83C94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02361" y="4894431"/>
                  <a:ext cx="327503" cy="49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180674C-8D8F-B75C-7C88-8219D5139526}"/>
                    </a:ext>
                  </a:extLst>
                </p14:cNvPr>
                <p14:cNvContentPartPr/>
                <p14:nvPr/>
              </p14:nvContentPartPr>
              <p14:xfrm>
                <a:off x="5592716" y="4974676"/>
                <a:ext cx="93960" cy="284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180674C-8D8F-B75C-7C88-8219D513952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82029" y="4963978"/>
                  <a:ext cx="115780" cy="306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2B12945-643A-63AC-81C1-617BA2591DF2}"/>
                    </a:ext>
                  </a:extLst>
                </p14:cNvPr>
                <p14:cNvContentPartPr/>
                <p14:nvPr/>
              </p14:nvContentPartPr>
              <p14:xfrm>
                <a:off x="5763356" y="5080876"/>
                <a:ext cx="214920" cy="290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2B12945-643A-63AC-81C1-617BA2591DF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52209" y="5070166"/>
                  <a:ext cx="236769" cy="31238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C7EB67C-734A-0470-55F6-5470903BD3D6}"/>
                  </a:ext>
                </a:extLst>
              </p14:cNvPr>
              <p14:cNvContentPartPr/>
              <p14:nvPr/>
            </p14:nvContentPartPr>
            <p14:xfrm>
              <a:off x="10631276" y="1623405"/>
              <a:ext cx="202680" cy="346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C7EB67C-734A-0470-55F6-5470903BD3D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622276" y="1614765"/>
                <a:ext cx="220320" cy="36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48C1FBE-2D81-6ED9-CAB8-DBC35CEDD4C6}"/>
              </a:ext>
            </a:extLst>
          </p:cNvPr>
          <p:cNvGrpSpPr/>
          <p:nvPr/>
        </p:nvGrpSpPr>
        <p:grpSpPr>
          <a:xfrm>
            <a:off x="10144196" y="577245"/>
            <a:ext cx="1582560" cy="622800"/>
            <a:chOff x="10144196" y="577245"/>
            <a:chExt cx="158256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4F3A597-936A-811D-4303-2DEF10A2B732}"/>
                    </a:ext>
                  </a:extLst>
                </p14:cNvPr>
                <p14:cNvContentPartPr/>
                <p14:nvPr/>
              </p14:nvContentPartPr>
              <p14:xfrm>
                <a:off x="10144196" y="706485"/>
                <a:ext cx="1344240" cy="493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4F3A597-936A-811D-4303-2DEF10A2B73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35556" y="697485"/>
                  <a:ext cx="136188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793EA9C-5A04-F2E0-B53F-6067EC1F761A}"/>
                    </a:ext>
                  </a:extLst>
                </p14:cNvPr>
                <p14:cNvContentPartPr/>
                <p14:nvPr/>
              </p14:nvContentPartPr>
              <p14:xfrm>
                <a:off x="11553596" y="577245"/>
                <a:ext cx="173160" cy="168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793EA9C-5A04-F2E0-B53F-6067EC1F761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544596" y="568605"/>
                  <a:ext cx="19080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F48353C-A834-E60F-875B-003FC88556B9}"/>
                  </a:ext>
                </a:extLst>
              </p14:cNvPr>
              <p14:cNvContentPartPr/>
              <p14:nvPr/>
            </p14:nvContentPartPr>
            <p14:xfrm>
              <a:off x="6377156" y="2495325"/>
              <a:ext cx="217440" cy="4507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F48353C-A834-E60F-875B-003FC88556B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368516" y="2486685"/>
                <a:ext cx="235080" cy="46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2881539-2FE1-B6FC-2D0A-AD9387120AA5}"/>
              </a:ext>
            </a:extLst>
          </p:cNvPr>
          <p:cNvGrpSpPr/>
          <p:nvPr/>
        </p:nvGrpSpPr>
        <p:grpSpPr>
          <a:xfrm>
            <a:off x="6243236" y="2330085"/>
            <a:ext cx="2120400" cy="822960"/>
            <a:chOff x="6243236" y="2330085"/>
            <a:chExt cx="2120400" cy="8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E7AEAF0-C847-E155-103B-61807B2190F5}"/>
                    </a:ext>
                  </a:extLst>
                </p14:cNvPr>
                <p14:cNvContentPartPr/>
                <p14:nvPr/>
              </p14:nvContentPartPr>
              <p14:xfrm>
                <a:off x="6661196" y="2622405"/>
                <a:ext cx="45720" cy="207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E7AEAF0-C847-E155-103B-61807B2190F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52196" y="2613765"/>
                  <a:ext cx="63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1312A34-0660-815F-426C-525B72FF9603}"/>
                    </a:ext>
                  </a:extLst>
                </p14:cNvPr>
                <p14:cNvContentPartPr/>
                <p14:nvPr/>
              </p14:nvContentPartPr>
              <p14:xfrm>
                <a:off x="6663356" y="2612685"/>
                <a:ext cx="140400" cy="12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1312A34-0660-815F-426C-525B72FF960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54716" y="2604045"/>
                  <a:ext cx="158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5A0C675-7B57-F9AE-B5AC-79BDAC1EC7D4}"/>
                    </a:ext>
                  </a:extLst>
                </p14:cNvPr>
                <p14:cNvContentPartPr/>
                <p14:nvPr/>
              </p14:nvContentPartPr>
              <p14:xfrm>
                <a:off x="6676316" y="2696565"/>
                <a:ext cx="141480" cy="31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5A0C675-7B57-F9AE-B5AC-79BDAC1EC7D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67676" y="2687565"/>
                  <a:ext cx="159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5D16E91-C299-8B05-5CFE-A101DA963EBE}"/>
                    </a:ext>
                  </a:extLst>
                </p14:cNvPr>
                <p14:cNvContentPartPr/>
                <p14:nvPr/>
              </p14:nvContentPartPr>
              <p14:xfrm>
                <a:off x="6699716" y="2520525"/>
                <a:ext cx="128880" cy="7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5D16E91-C299-8B05-5CFE-A101DA963EB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90716" y="2511885"/>
                  <a:ext cx="146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C12537D-F45F-0434-3D7B-A6AB7C32C1EC}"/>
                    </a:ext>
                  </a:extLst>
                </p14:cNvPr>
                <p14:cNvContentPartPr/>
                <p14:nvPr/>
              </p14:nvContentPartPr>
              <p14:xfrm>
                <a:off x="6908516" y="2482365"/>
                <a:ext cx="163080" cy="421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C12537D-F45F-0434-3D7B-A6AB7C32C1E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99876" y="2473725"/>
                  <a:ext cx="1807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90C8E08-0215-D48D-64E4-C79D7637098C}"/>
                    </a:ext>
                  </a:extLst>
                </p14:cNvPr>
                <p14:cNvContentPartPr/>
                <p14:nvPr/>
              </p14:nvContentPartPr>
              <p14:xfrm>
                <a:off x="7203716" y="2610885"/>
                <a:ext cx="146880" cy="202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90C8E08-0215-D48D-64E4-C79D7637098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95076" y="2601885"/>
                  <a:ext cx="164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B880EAC-5C71-363D-C1E0-8E24EC596F3C}"/>
                    </a:ext>
                  </a:extLst>
                </p14:cNvPr>
                <p14:cNvContentPartPr/>
                <p14:nvPr/>
              </p14:nvContentPartPr>
              <p14:xfrm>
                <a:off x="7184996" y="2617365"/>
                <a:ext cx="150480" cy="191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B880EAC-5C71-363D-C1E0-8E24EC596F3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76356" y="2608365"/>
                  <a:ext cx="168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5F5DE74-3465-3CC8-9A3E-E39473F069AE}"/>
                    </a:ext>
                  </a:extLst>
                </p14:cNvPr>
                <p14:cNvContentPartPr/>
                <p14:nvPr/>
              </p14:nvContentPartPr>
              <p14:xfrm>
                <a:off x="7422596" y="2570205"/>
                <a:ext cx="182520" cy="285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5F5DE74-3465-3CC8-9A3E-E39473F069A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13596" y="2561205"/>
                  <a:ext cx="200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769EA8C-946C-42F8-3E41-4B254F46064E}"/>
                    </a:ext>
                  </a:extLst>
                </p14:cNvPr>
                <p14:cNvContentPartPr/>
                <p14:nvPr/>
              </p14:nvContentPartPr>
              <p14:xfrm>
                <a:off x="7364276" y="2481645"/>
                <a:ext cx="211320" cy="12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769EA8C-946C-42F8-3E41-4B254F46064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55276" y="2473005"/>
                  <a:ext cx="228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1B148D8-2986-6B46-B489-D20FF938AF46}"/>
                    </a:ext>
                  </a:extLst>
                </p14:cNvPr>
                <p14:cNvContentPartPr/>
                <p14:nvPr/>
              </p14:nvContentPartPr>
              <p14:xfrm>
                <a:off x="6243236" y="2389485"/>
                <a:ext cx="228240" cy="714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1B148D8-2986-6B46-B489-D20FF938AF4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34596" y="2380845"/>
                  <a:ext cx="24588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EA143D5-E833-DAE7-CB68-3DF208B93EE1}"/>
                    </a:ext>
                  </a:extLst>
                </p14:cNvPr>
                <p14:cNvContentPartPr/>
                <p14:nvPr/>
              </p14:nvContentPartPr>
              <p14:xfrm>
                <a:off x="7578836" y="2330085"/>
                <a:ext cx="184320" cy="754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EA143D5-E833-DAE7-CB68-3DF208B93EE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70196" y="2321085"/>
                  <a:ext cx="20196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24D764A-29F5-A6A1-F151-D2D04E2E4395}"/>
                    </a:ext>
                  </a:extLst>
                </p14:cNvPr>
                <p14:cNvContentPartPr/>
                <p14:nvPr/>
              </p14:nvContentPartPr>
              <p14:xfrm>
                <a:off x="7848116" y="2887365"/>
                <a:ext cx="135720" cy="265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24D764A-29F5-A6A1-F151-D2D04E2E439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39476" y="2878365"/>
                  <a:ext cx="1533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2AF584A-FEDB-B2CD-2258-05415F1048D0}"/>
                    </a:ext>
                  </a:extLst>
                </p14:cNvPr>
                <p14:cNvContentPartPr/>
                <p14:nvPr/>
              </p14:nvContentPartPr>
              <p14:xfrm>
                <a:off x="8154836" y="2617005"/>
                <a:ext cx="182160" cy="11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2AF584A-FEDB-B2CD-2258-05415F1048D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46196" y="2608365"/>
                  <a:ext cx="199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688F5D3-88E7-9A3A-138E-D8BA804DB372}"/>
                    </a:ext>
                  </a:extLst>
                </p14:cNvPr>
                <p14:cNvContentPartPr/>
                <p14:nvPr/>
              </p14:nvContentPartPr>
              <p14:xfrm>
                <a:off x="8205236" y="2721765"/>
                <a:ext cx="158400" cy="33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688F5D3-88E7-9A3A-138E-D8BA804DB37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96236" y="2712765"/>
                  <a:ext cx="1760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6ECF2DA-1A77-BD10-5741-70C4EDB36785}"/>
              </a:ext>
            </a:extLst>
          </p:cNvPr>
          <p:cNvGrpSpPr/>
          <p:nvPr/>
        </p:nvGrpSpPr>
        <p:grpSpPr>
          <a:xfrm>
            <a:off x="8604116" y="2515845"/>
            <a:ext cx="969480" cy="495000"/>
            <a:chOff x="8604116" y="2515845"/>
            <a:chExt cx="96948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6BA0EE1-42B6-2F2C-D5FD-4A8A4DD31F4C}"/>
                    </a:ext>
                  </a:extLst>
                </p14:cNvPr>
                <p14:cNvContentPartPr/>
                <p14:nvPr/>
              </p14:nvContentPartPr>
              <p14:xfrm>
                <a:off x="8604116" y="2515845"/>
                <a:ext cx="187920" cy="396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6BA0EE1-42B6-2F2C-D5FD-4A8A4DD31F4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595116" y="2506845"/>
                  <a:ext cx="2055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C811D83-FE52-ED18-1FFA-EA1B0FCEE760}"/>
                    </a:ext>
                  </a:extLst>
                </p14:cNvPr>
                <p14:cNvContentPartPr/>
                <p14:nvPr/>
              </p14:nvContentPartPr>
              <p14:xfrm>
                <a:off x="8854316" y="2608005"/>
                <a:ext cx="36360" cy="199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C811D83-FE52-ED18-1FFA-EA1B0FCEE76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845676" y="2599005"/>
                  <a:ext cx="54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0CEC04C-7C25-C28A-1FC9-294C38FAB0E5}"/>
                    </a:ext>
                  </a:extLst>
                </p14:cNvPr>
                <p14:cNvContentPartPr/>
                <p14:nvPr/>
              </p14:nvContentPartPr>
              <p14:xfrm>
                <a:off x="8852156" y="2568765"/>
                <a:ext cx="152640" cy="45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0CEC04C-7C25-C28A-1FC9-294C38FAB0E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43516" y="2559765"/>
                  <a:ext cx="170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909859A-0FC2-B895-F10F-53BF504166BD}"/>
                    </a:ext>
                  </a:extLst>
                </p14:cNvPr>
                <p14:cNvContentPartPr/>
                <p14:nvPr/>
              </p14:nvContentPartPr>
              <p14:xfrm>
                <a:off x="8879876" y="2697285"/>
                <a:ext cx="137880" cy="15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909859A-0FC2-B895-F10F-53BF504166B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70876" y="2688645"/>
                  <a:ext cx="155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A342F93-EFE8-93B5-B52E-601864D9DED7}"/>
                    </a:ext>
                  </a:extLst>
                </p14:cNvPr>
                <p14:cNvContentPartPr/>
                <p14:nvPr/>
              </p14:nvContentPartPr>
              <p14:xfrm>
                <a:off x="9007316" y="2848125"/>
                <a:ext cx="113400" cy="100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A342F93-EFE8-93B5-B52E-601864D9DED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98676" y="2839125"/>
                  <a:ext cx="131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D1369F5-09AC-891D-0803-9C35C4147D3A}"/>
                    </a:ext>
                  </a:extLst>
                </p14:cNvPr>
                <p14:cNvContentPartPr/>
                <p14:nvPr/>
              </p14:nvContentPartPr>
              <p14:xfrm>
                <a:off x="9031436" y="2882325"/>
                <a:ext cx="128160" cy="15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D1369F5-09AC-891D-0803-9C35C4147D3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22436" y="2873325"/>
                  <a:ext cx="145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D72CE9A-0ED2-D6C1-58C1-0193E797626C}"/>
                    </a:ext>
                  </a:extLst>
                </p14:cNvPr>
                <p14:cNvContentPartPr/>
                <p14:nvPr/>
              </p14:nvContentPartPr>
              <p14:xfrm>
                <a:off x="9167156" y="2563005"/>
                <a:ext cx="182160" cy="447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D72CE9A-0ED2-D6C1-58C1-0193E797626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158156" y="2554005"/>
                  <a:ext cx="1998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5C30318-4CAB-5EFD-DF3A-96AF60151A57}"/>
                    </a:ext>
                  </a:extLst>
                </p14:cNvPr>
                <p14:cNvContentPartPr/>
                <p14:nvPr/>
              </p14:nvContentPartPr>
              <p14:xfrm>
                <a:off x="9428876" y="2610885"/>
                <a:ext cx="144720" cy="280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5C30318-4CAB-5EFD-DF3A-96AF60151A5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19876" y="2601885"/>
                  <a:ext cx="16236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185E704-DCF2-F430-2617-1E9B61C61268}"/>
              </a:ext>
            </a:extLst>
          </p:cNvPr>
          <p:cNvGrpSpPr/>
          <p:nvPr/>
        </p:nvGrpSpPr>
        <p:grpSpPr>
          <a:xfrm>
            <a:off x="9633716" y="2507205"/>
            <a:ext cx="1721880" cy="526320"/>
            <a:chOff x="9633716" y="2507205"/>
            <a:chExt cx="172188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FBD507A-6E10-54C8-3CE9-FCEF87B8EA4C}"/>
                    </a:ext>
                  </a:extLst>
                </p14:cNvPr>
                <p14:cNvContentPartPr/>
                <p14:nvPr/>
              </p14:nvContentPartPr>
              <p14:xfrm>
                <a:off x="9633716" y="2896725"/>
                <a:ext cx="64080" cy="110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FBD507A-6E10-54C8-3CE9-FCEF87B8EA4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624716" y="2887725"/>
                  <a:ext cx="81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6FACAF3-55F2-C426-6773-2555E45D481B}"/>
                    </a:ext>
                  </a:extLst>
                </p14:cNvPr>
                <p14:cNvContentPartPr/>
                <p14:nvPr/>
              </p14:nvContentPartPr>
              <p14:xfrm>
                <a:off x="9643436" y="2886645"/>
                <a:ext cx="140040" cy="146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6FACAF3-55F2-C426-6773-2555E45D481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34436" y="2877645"/>
                  <a:ext cx="157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BE6893B-8A85-4EB1-DEF9-EBEF4A2DBC77}"/>
                    </a:ext>
                  </a:extLst>
                </p14:cNvPr>
                <p14:cNvContentPartPr/>
                <p14:nvPr/>
              </p14:nvContentPartPr>
              <p14:xfrm>
                <a:off x="9828116" y="2691885"/>
                <a:ext cx="180000" cy="30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BE6893B-8A85-4EB1-DEF9-EBEF4A2DBC7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19116" y="2683245"/>
                  <a:ext cx="197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6D892B7-4AB9-4284-14EF-4250B2F92258}"/>
                    </a:ext>
                  </a:extLst>
                </p14:cNvPr>
                <p14:cNvContentPartPr/>
                <p14:nvPr/>
              </p14:nvContentPartPr>
              <p14:xfrm>
                <a:off x="10122596" y="2507205"/>
                <a:ext cx="143640" cy="345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6D892B7-4AB9-4284-14EF-4250B2F9225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113596" y="2498205"/>
                  <a:ext cx="1612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B0F8EA3-7A66-34F9-7342-B0B92AF638B4}"/>
                    </a:ext>
                  </a:extLst>
                </p14:cNvPr>
                <p14:cNvContentPartPr/>
                <p14:nvPr/>
              </p14:nvContentPartPr>
              <p14:xfrm>
                <a:off x="10352636" y="2601525"/>
                <a:ext cx="37800" cy="230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B0F8EA3-7A66-34F9-7342-B0B92AF638B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43636" y="2592525"/>
                  <a:ext cx="55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4CD6D44-910E-85EC-DD8F-DCBCAA92C2C4}"/>
                    </a:ext>
                  </a:extLst>
                </p14:cNvPr>
                <p14:cNvContentPartPr/>
                <p14:nvPr/>
              </p14:nvContentPartPr>
              <p14:xfrm>
                <a:off x="10356956" y="2583885"/>
                <a:ext cx="118440" cy="28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4CD6D44-910E-85EC-DD8F-DCBCAA92C2C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347956" y="2575245"/>
                  <a:ext cx="136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40B44F-D263-4AC5-0F98-D8CB731C973A}"/>
                    </a:ext>
                  </a:extLst>
                </p14:cNvPr>
                <p14:cNvContentPartPr/>
                <p14:nvPr/>
              </p14:nvContentPartPr>
              <p14:xfrm>
                <a:off x="10354796" y="2698005"/>
                <a:ext cx="141120" cy="16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40B44F-D263-4AC5-0F98-D8CB731C973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45796" y="2689005"/>
                  <a:ext cx="158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AA7F9E4-7D01-8838-192F-AB1B9A820D7E}"/>
                    </a:ext>
                  </a:extLst>
                </p14:cNvPr>
                <p14:cNvContentPartPr/>
                <p14:nvPr/>
              </p14:nvContentPartPr>
              <p14:xfrm>
                <a:off x="10469996" y="2834805"/>
                <a:ext cx="101520" cy="105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AA7F9E4-7D01-8838-192F-AB1B9A820D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61356" y="2825805"/>
                  <a:ext cx="119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235E3B6-A945-8F4C-D407-AA4B91B457A3}"/>
                    </a:ext>
                  </a:extLst>
                </p14:cNvPr>
                <p14:cNvContentPartPr/>
                <p14:nvPr/>
              </p14:nvContentPartPr>
              <p14:xfrm>
                <a:off x="10502396" y="2840925"/>
                <a:ext cx="137880" cy="108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235E3B6-A945-8F4C-D407-AA4B91B457A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493396" y="2831925"/>
                  <a:ext cx="155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CCF7882-6644-B0FA-059E-C11A4963BAA1}"/>
                    </a:ext>
                  </a:extLst>
                </p14:cNvPr>
                <p14:cNvContentPartPr/>
                <p14:nvPr/>
              </p14:nvContentPartPr>
              <p14:xfrm>
                <a:off x="10633436" y="2534565"/>
                <a:ext cx="166320" cy="475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CCF7882-6644-B0FA-059E-C11A4963BAA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24436" y="2525925"/>
                  <a:ext cx="1839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5116417-4378-2C29-EDF3-E8B5961995E0}"/>
                    </a:ext>
                  </a:extLst>
                </p14:cNvPr>
                <p14:cNvContentPartPr/>
                <p14:nvPr/>
              </p14:nvContentPartPr>
              <p14:xfrm>
                <a:off x="10904156" y="2537445"/>
                <a:ext cx="159840" cy="317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5116417-4378-2C29-EDF3-E8B5961995E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895156" y="2528445"/>
                  <a:ext cx="177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FF0974A-255E-F94F-20B8-952AD5F5B3E8}"/>
                    </a:ext>
                  </a:extLst>
                </p14:cNvPr>
                <p14:cNvContentPartPr/>
                <p14:nvPr/>
              </p14:nvContentPartPr>
              <p14:xfrm>
                <a:off x="11173796" y="2788005"/>
                <a:ext cx="125280" cy="171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FF0974A-255E-F94F-20B8-952AD5F5B3E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65156" y="2779365"/>
                  <a:ext cx="142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D49FA1D-3D5A-ED1E-9E66-A979B9C3AD9A}"/>
                    </a:ext>
                  </a:extLst>
                </p14:cNvPr>
                <p14:cNvContentPartPr/>
                <p14:nvPr/>
              </p14:nvContentPartPr>
              <p14:xfrm>
                <a:off x="11150036" y="2833365"/>
                <a:ext cx="205560" cy="51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D49FA1D-3D5A-ED1E-9E66-A979B9C3AD9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41036" y="2824725"/>
                  <a:ext cx="22320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411B5CE-3F95-AD54-8802-C8B4C85745A4}"/>
                  </a:ext>
                </a:extLst>
              </p14:cNvPr>
              <p14:cNvContentPartPr/>
              <p14:nvPr/>
            </p14:nvContentPartPr>
            <p14:xfrm>
              <a:off x="8686916" y="2560845"/>
              <a:ext cx="1077480" cy="4698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411B5CE-3F95-AD54-8802-C8B4C85745A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677916" y="2551845"/>
                <a:ext cx="109512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9F76EEC6-784D-E529-6E04-D3CB8F12AC63}"/>
                  </a:ext>
                </a:extLst>
              </p14:cNvPr>
              <p14:cNvContentPartPr/>
              <p14:nvPr/>
            </p14:nvContentPartPr>
            <p14:xfrm>
              <a:off x="10175516" y="2378685"/>
              <a:ext cx="738360" cy="639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9F76EEC6-784D-E529-6E04-D3CB8F12AC63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166876" y="2369685"/>
                <a:ext cx="756000" cy="65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58CDD54-000D-884B-B474-7B4124C2EA16}"/>
              </a:ext>
            </a:extLst>
          </p:cNvPr>
          <p:cNvGrpSpPr/>
          <p:nvPr/>
        </p:nvGrpSpPr>
        <p:grpSpPr>
          <a:xfrm>
            <a:off x="6413516" y="3417645"/>
            <a:ext cx="5303880" cy="679680"/>
            <a:chOff x="6413516" y="3417645"/>
            <a:chExt cx="530388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6B150F9-57E5-0015-7BAC-12C43A59A771}"/>
                    </a:ext>
                  </a:extLst>
                </p14:cNvPr>
                <p14:cNvContentPartPr/>
                <p14:nvPr/>
              </p14:nvContentPartPr>
              <p14:xfrm>
                <a:off x="6413516" y="3544365"/>
                <a:ext cx="123480" cy="552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6B150F9-57E5-0015-7BAC-12C43A59A77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404516" y="3535725"/>
                  <a:ext cx="14112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76D763C-FFC1-C0F7-906C-1C0C24C27D7E}"/>
                    </a:ext>
                  </a:extLst>
                </p14:cNvPr>
                <p14:cNvContentPartPr/>
                <p14:nvPr/>
              </p14:nvContentPartPr>
              <p14:xfrm>
                <a:off x="6602876" y="3632205"/>
                <a:ext cx="173520" cy="357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76D763C-FFC1-C0F7-906C-1C0C24C27D7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594236" y="3623565"/>
                  <a:ext cx="1911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FDF9D35-02D8-A55A-7802-A6943863FAAE}"/>
                    </a:ext>
                  </a:extLst>
                </p14:cNvPr>
                <p14:cNvContentPartPr/>
                <p14:nvPr/>
              </p14:nvContentPartPr>
              <p14:xfrm>
                <a:off x="6882596" y="3663525"/>
                <a:ext cx="14040" cy="273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FDF9D35-02D8-A55A-7802-A6943863FAA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73596" y="3654525"/>
                  <a:ext cx="316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98FD011-3D2E-C34A-0D38-689854EF2A3D}"/>
                    </a:ext>
                  </a:extLst>
                </p14:cNvPr>
                <p14:cNvContentPartPr/>
                <p14:nvPr/>
              </p14:nvContentPartPr>
              <p14:xfrm>
                <a:off x="6880436" y="3678645"/>
                <a:ext cx="131040" cy="10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98FD011-3D2E-C34A-0D38-689854EF2A3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871436" y="3669645"/>
                  <a:ext cx="148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1FA7799-C377-4317-D089-5081500558D6}"/>
                    </a:ext>
                  </a:extLst>
                </p14:cNvPr>
                <p14:cNvContentPartPr/>
                <p14:nvPr/>
              </p14:nvContentPartPr>
              <p14:xfrm>
                <a:off x="6884756" y="3780165"/>
                <a:ext cx="137160" cy="32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1FA7799-C377-4317-D089-5081500558D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75756" y="3771165"/>
                  <a:ext cx="154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F1004A6-7047-C7CE-9BA8-A75355425932}"/>
                    </a:ext>
                  </a:extLst>
                </p14:cNvPr>
                <p14:cNvContentPartPr/>
                <p14:nvPr/>
              </p14:nvContentPartPr>
              <p14:xfrm>
                <a:off x="6888356" y="3614925"/>
                <a:ext cx="169200" cy="23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F1004A6-7047-C7CE-9BA8-A7535542593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79356" y="3605925"/>
                  <a:ext cx="186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65AF3F7-8176-3A1E-8DF4-C132FA0FEB22}"/>
                    </a:ext>
                  </a:extLst>
                </p14:cNvPr>
                <p14:cNvContentPartPr/>
                <p14:nvPr/>
              </p14:nvContentPartPr>
              <p14:xfrm>
                <a:off x="7129916" y="3583605"/>
                <a:ext cx="199800" cy="391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65AF3F7-8176-3A1E-8DF4-C132FA0FEB2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20916" y="3574965"/>
                  <a:ext cx="2174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2DFC170-77EC-5D1D-B664-AAF90B7BEBD3}"/>
                    </a:ext>
                  </a:extLst>
                </p14:cNvPr>
                <p14:cNvContentPartPr/>
                <p14:nvPr/>
              </p14:nvContentPartPr>
              <p14:xfrm>
                <a:off x="7460756" y="3677925"/>
                <a:ext cx="162000" cy="216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2DFC170-77EC-5D1D-B664-AAF90B7BEBD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451756" y="3669285"/>
                  <a:ext cx="179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287362B-E34F-84F7-2DC8-BFF32D1A6C3B}"/>
                    </a:ext>
                  </a:extLst>
                </p14:cNvPr>
                <p14:cNvContentPartPr/>
                <p14:nvPr/>
              </p14:nvContentPartPr>
              <p14:xfrm>
                <a:off x="7465076" y="3701325"/>
                <a:ext cx="169560" cy="156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287362B-E34F-84F7-2DC8-BFF32D1A6C3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456076" y="3692325"/>
                  <a:ext cx="187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036BDC9-044D-79FF-0297-B799A55DFC86}"/>
                    </a:ext>
                  </a:extLst>
                </p14:cNvPr>
                <p14:cNvContentPartPr/>
                <p14:nvPr/>
              </p14:nvContentPartPr>
              <p14:xfrm>
                <a:off x="7746956" y="3640845"/>
                <a:ext cx="177840" cy="300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036BDC9-044D-79FF-0297-B799A55DFC8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738316" y="3632205"/>
                  <a:ext cx="195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867CFBE-DF75-7E55-01A1-97EB7560F894}"/>
                    </a:ext>
                  </a:extLst>
                </p14:cNvPr>
                <p14:cNvContentPartPr/>
                <p14:nvPr/>
              </p14:nvContentPartPr>
              <p14:xfrm>
                <a:off x="7696556" y="3546525"/>
                <a:ext cx="226080" cy="14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867CFBE-DF75-7E55-01A1-97EB7560F89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687556" y="3537885"/>
                  <a:ext cx="243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AF5FE6E-676C-F869-730C-71D5B23DD668}"/>
                    </a:ext>
                  </a:extLst>
                </p14:cNvPr>
                <p14:cNvContentPartPr/>
                <p14:nvPr/>
              </p14:nvContentPartPr>
              <p14:xfrm>
                <a:off x="7964036" y="3417645"/>
                <a:ext cx="190080" cy="621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AF5FE6E-676C-F869-730C-71D5B23DD66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955396" y="3408645"/>
                  <a:ext cx="20772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36B3150-B057-EE07-7C87-9F212DE263C4}"/>
                    </a:ext>
                  </a:extLst>
                </p14:cNvPr>
                <p14:cNvContentPartPr/>
                <p14:nvPr/>
              </p14:nvContentPartPr>
              <p14:xfrm>
                <a:off x="8174636" y="3824445"/>
                <a:ext cx="152280" cy="186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36B3150-B057-EE07-7C87-9F212DE263C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65636" y="3815805"/>
                  <a:ext cx="169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75B00D7-9F06-5163-A8FB-3DB39D56AD83}"/>
                    </a:ext>
                  </a:extLst>
                </p14:cNvPr>
                <p14:cNvContentPartPr/>
                <p14:nvPr/>
              </p14:nvContentPartPr>
              <p14:xfrm>
                <a:off x="8187596" y="3913005"/>
                <a:ext cx="195120" cy="38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75B00D7-9F06-5163-A8FB-3DB39D56AD8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178956" y="3904365"/>
                  <a:ext cx="212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ADED656-4337-8A15-1B9D-50CE033BF0EF}"/>
                    </a:ext>
                  </a:extLst>
                </p14:cNvPr>
                <p14:cNvContentPartPr/>
                <p14:nvPr/>
              </p14:nvContentPartPr>
              <p14:xfrm>
                <a:off x="8505476" y="3649125"/>
                <a:ext cx="221040" cy="18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ADED656-4337-8A15-1B9D-50CE033BF0E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496476" y="3640125"/>
                  <a:ext cx="238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A536A85-C5E1-BEF3-8C56-A4021FD4BA7C}"/>
                    </a:ext>
                  </a:extLst>
                </p14:cNvPr>
                <p14:cNvContentPartPr/>
                <p14:nvPr/>
              </p14:nvContentPartPr>
              <p14:xfrm>
                <a:off x="8551196" y="3737685"/>
                <a:ext cx="247680" cy="40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A536A85-C5E1-BEF3-8C56-A4021FD4BA7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42196" y="3728685"/>
                  <a:ext cx="265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6026B9B-E74D-3D7B-C238-63D34FCB9044}"/>
                    </a:ext>
                  </a:extLst>
                </p14:cNvPr>
                <p14:cNvContentPartPr/>
                <p14:nvPr/>
              </p14:nvContentPartPr>
              <p14:xfrm>
                <a:off x="8915156" y="3462645"/>
                <a:ext cx="248760" cy="426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6026B9B-E74D-3D7B-C238-63D34FCB904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906516" y="3453645"/>
                  <a:ext cx="2664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F9B8352-BFBA-C542-BCE3-76A415F2AA6A}"/>
                    </a:ext>
                  </a:extLst>
                </p14:cNvPr>
                <p14:cNvContentPartPr/>
                <p14:nvPr/>
              </p14:nvContentPartPr>
              <p14:xfrm>
                <a:off x="9174356" y="3590085"/>
                <a:ext cx="30240" cy="179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F9B8352-BFBA-C542-BCE3-76A415F2AA6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65356" y="3581445"/>
                  <a:ext cx="47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C12BCCE-5D96-E13A-DB23-7888A4684F1F}"/>
                    </a:ext>
                  </a:extLst>
                </p14:cNvPr>
                <p14:cNvContentPartPr/>
                <p14:nvPr/>
              </p14:nvContentPartPr>
              <p14:xfrm>
                <a:off x="9173636" y="3535005"/>
                <a:ext cx="178200" cy="69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C12BCCE-5D96-E13A-DB23-7888A4684F1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164636" y="3526365"/>
                  <a:ext cx="195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1B3BB08-8DCD-34DE-29FB-FF51DCCCC255}"/>
                    </a:ext>
                  </a:extLst>
                </p14:cNvPr>
                <p14:cNvContentPartPr/>
                <p14:nvPr/>
              </p14:nvContentPartPr>
              <p14:xfrm>
                <a:off x="9202076" y="3668205"/>
                <a:ext cx="116640" cy="23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1B3BB08-8DCD-34DE-29FB-FF51DCCCC25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93076" y="3659565"/>
                  <a:ext cx="134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6F154FD-8AFF-2AC7-4D76-094328B2E5E5}"/>
                    </a:ext>
                  </a:extLst>
                </p14:cNvPr>
                <p14:cNvContentPartPr/>
                <p14:nvPr/>
              </p14:nvContentPartPr>
              <p14:xfrm>
                <a:off x="9259316" y="3796005"/>
                <a:ext cx="129240" cy="66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6F154FD-8AFF-2AC7-4D76-094328B2E5E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50316" y="3787365"/>
                  <a:ext cx="146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D855AF9-BDBC-AB99-E091-9D15090DED04}"/>
                    </a:ext>
                  </a:extLst>
                </p14:cNvPr>
                <p14:cNvContentPartPr/>
                <p14:nvPr/>
              </p14:nvContentPartPr>
              <p14:xfrm>
                <a:off x="9335996" y="3742725"/>
                <a:ext cx="128880" cy="154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D855AF9-BDBC-AB99-E091-9D15090DED0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26996" y="3733725"/>
                  <a:ext cx="146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AA89810-98B9-9DFC-99E0-61C9A2F291BA}"/>
                    </a:ext>
                  </a:extLst>
                </p14:cNvPr>
                <p14:cNvContentPartPr/>
                <p14:nvPr/>
              </p14:nvContentPartPr>
              <p14:xfrm>
                <a:off x="9445076" y="3484245"/>
                <a:ext cx="189720" cy="510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AA89810-98B9-9DFC-99E0-61C9A2F291B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436076" y="3475605"/>
                  <a:ext cx="2073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1E81788-1850-5BD3-111C-AFF695703B3C}"/>
                    </a:ext>
                  </a:extLst>
                </p14:cNvPr>
                <p14:cNvContentPartPr/>
                <p14:nvPr/>
              </p14:nvContentPartPr>
              <p14:xfrm>
                <a:off x="9663956" y="3500805"/>
                <a:ext cx="171000" cy="306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1E81788-1850-5BD3-111C-AFF695703B3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655316" y="3492165"/>
                  <a:ext cx="1886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8FFC957-9F1E-75C1-709C-07B23FE6FE75}"/>
                    </a:ext>
                  </a:extLst>
                </p14:cNvPr>
                <p14:cNvContentPartPr/>
                <p14:nvPr/>
              </p14:nvContentPartPr>
              <p14:xfrm>
                <a:off x="9873116" y="3746325"/>
                <a:ext cx="133560" cy="201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8FFC957-9F1E-75C1-709C-07B23FE6FE7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64116" y="3737325"/>
                  <a:ext cx="151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64701BC-4705-0CC6-9BC5-E802FD8851CF}"/>
                    </a:ext>
                  </a:extLst>
                </p14:cNvPr>
                <p14:cNvContentPartPr/>
                <p14:nvPr/>
              </p14:nvContentPartPr>
              <p14:xfrm>
                <a:off x="10189916" y="3634725"/>
                <a:ext cx="248400" cy="27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64701BC-4705-0CC6-9BC5-E802FD8851C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181276" y="3625725"/>
                  <a:ext cx="266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EAC3583-39E0-9F40-9FC7-7B4D3F43980F}"/>
                    </a:ext>
                  </a:extLst>
                </p14:cNvPr>
                <p14:cNvContentPartPr/>
                <p14:nvPr/>
              </p14:nvContentPartPr>
              <p14:xfrm>
                <a:off x="10492316" y="3449325"/>
                <a:ext cx="198720" cy="427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EAC3583-39E0-9F40-9FC7-7B4D3F43980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483316" y="3440685"/>
                  <a:ext cx="2163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704510B-034F-1EA6-290A-749FFA6A4DF9}"/>
                    </a:ext>
                  </a:extLst>
                </p14:cNvPr>
                <p14:cNvContentPartPr/>
                <p14:nvPr/>
              </p14:nvContentPartPr>
              <p14:xfrm>
                <a:off x="10777076" y="3553365"/>
                <a:ext cx="18360" cy="222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704510B-034F-1EA6-290A-749FFA6A4DF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768076" y="3544365"/>
                  <a:ext cx="36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A4FD0CD-9A46-B9E0-A9DC-27F89F3EBDB6}"/>
                    </a:ext>
                  </a:extLst>
                </p14:cNvPr>
                <p14:cNvContentPartPr/>
                <p14:nvPr/>
              </p14:nvContentPartPr>
              <p14:xfrm>
                <a:off x="10777076" y="3525285"/>
                <a:ext cx="152640" cy="64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A4FD0CD-9A46-B9E0-A9DC-27F89F3EBDB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68076" y="3516645"/>
                  <a:ext cx="170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B3CBD0A-CF75-B86E-B181-FDD57AD9E0D3}"/>
                    </a:ext>
                  </a:extLst>
                </p14:cNvPr>
                <p14:cNvContentPartPr/>
                <p14:nvPr/>
              </p14:nvContentPartPr>
              <p14:xfrm>
                <a:off x="10810196" y="3652725"/>
                <a:ext cx="82800" cy="21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B3CBD0A-CF75-B86E-B181-FDD57AD9E0D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801556" y="3643725"/>
                  <a:ext cx="100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D371969-42A0-CA15-3E09-D44E4E722945}"/>
                    </a:ext>
                  </a:extLst>
                </p14:cNvPr>
                <p14:cNvContentPartPr/>
                <p14:nvPr/>
              </p14:nvContentPartPr>
              <p14:xfrm>
                <a:off x="10918916" y="3807165"/>
                <a:ext cx="127080" cy="175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D371969-42A0-CA15-3E09-D44E4E72294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909916" y="3798165"/>
                  <a:ext cx="144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496E5E4-F9E6-9271-A387-902879A4D3FB}"/>
                    </a:ext>
                  </a:extLst>
                </p14:cNvPr>
                <p14:cNvContentPartPr/>
                <p14:nvPr/>
              </p14:nvContentPartPr>
              <p14:xfrm>
                <a:off x="11040236" y="3466965"/>
                <a:ext cx="168480" cy="478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496E5E4-F9E6-9271-A387-902879A4D3F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031596" y="3457965"/>
                  <a:ext cx="1861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B780853-2300-BF5C-B6DE-157F1F7E799B}"/>
                    </a:ext>
                  </a:extLst>
                </p14:cNvPr>
                <p14:cNvContentPartPr/>
                <p14:nvPr/>
              </p14:nvContentPartPr>
              <p14:xfrm>
                <a:off x="11301596" y="3511965"/>
                <a:ext cx="156960" cy="303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B780853-2300-BF5C-B6DE-157F1F7E799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92596" y="3503325"/>
                  <a:ext cx="1746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37BEFC6-372A-1ADE-86AE-D5DF1126C0D2}"/>
                    </a:ext>
                  </a:extLst>
                </p14:cNvPr>
                <p14:cNvContentPartPr/>
                <p14:nvPr/>
              </p14:nvContentPartPr>
              <p14:xfrm>
                <a:off x="11564036" y="3722925"/>
                <a:ext cx="53640" cy="157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37BEFC6-372A-1ADE-86AE-D5DF1126C0D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555396" y="3714285"/>
                  <a:ext cx="71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B052EEC-0401-A7B1-E5C6-BE7883BDAB02}"/>
                    </a:ext>
                  </a:extLst>
                </p14:cNvPr>
                <p14:cNvContentPartPr/>
                <p14:nvPr/>
              </p14:nvContentPartPr>
              <p14:xfrm>
                <a:off x="11478356" y="3752085"/>
                <a:ext cx="239040" cy="156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B052EEC-0401-A7B1-E5C6-BE7883BDAB0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469716" y="3743085"/>
                  <a:ext cx="25668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95BD5831-9428-FCBF-4ACB-E77631B5BA21}"/>
                  </a:ext>
                </a:extLst>
              </p14:cNvPr>
              <p14:cNvContentPartPr/>
              <p14:nvPr/>
            </p14:nvContentPartPr>
            <p14:xfrm>
              <a:off x="8916596" y="3491805"/>
              <a:ext cx="1196640" cy="5086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95BD5831-9428-FCBF-4ACB-E77631B5BA2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907956" y="3482805"/>
                <a:ext cx="121428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20182389-80F5-7F44-89D3-4A4262EDD4A4}"/>
                  </a:ext>
                </a:extLst>
              </p14:cNvPr>
              <p14:cNvContentPartPr/>
              <p14:nvPr/>
            </p14:nvContentPartPr>
            <p14:xfrm>
              <a:off x="10481516" y="3317205"/>
              <a:ext cx="871560" cy="7138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20182389-80F5-7F44-89D3-4A4262EDD4A4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472876" y="3308565"/>
                <a:ext cx="889200" cy="73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BFACC52-3372-A89F-48BD-4D5EBD7661FB}"/>
              </a:ext>
            </a:extLst>
          </p:cNvPr>
          <p:cNvGrpSpPr/>
          <p:nvPr/>
        </p:nvGrpSpPr>
        <p:grpSpPr>
          <a:xfrm>
            <a:off x="1645676" y="4718685"/>
            <a:ext cx="689760" cy="416880"/>
            <a:chOff x="1645676" y="4718685"/>
            <a:chExt cx="68976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E0279B1-8997-2C36-E9AD-32EB38E6D141}"/>
                    </a:ext>
                  </a:extLst>
                </p14:cNvPr>
                <p14:cNvContentPartPr/>
                <p14:nvPr/>
              </p14:nvContentPartPr>
              <p14:xfrm>
                <a:off x="1645676" y="4718685"/>
                <a:ext cx="318960" cy="253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E0279B1-8997-2C36-E9AD-32EB38E6D14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637036" y="4709685"/>
                  <a:ext cx="336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938F76E-778D-3A68-6208-BA43619588E6}"/>
                    </a:ext>
                  </a:extLst>
                </p14:cNvPr>
                <p14:cNvContentPartPr/>
                <p14:nvPr/>
              </p14:nvContentPartPr>
              <p14:xfrm>
                <a:off x="1962836" y="4929285"/>
                <a:ext cx="117720" cy="206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938F76E-778D-3A68-6208-BA43619588E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953836" y="4920645"/>
                  <a:ext cx="135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AB37540-8784-96F9-9C74-A4F461652112}"/>
                    </a:ext>
                  </a:extLst>
                </p14:cNvPr>
                <p14:cNvContentPartPr/>
                <p14:nvPr/>
              </p14:nvContentPartPr>
              <p14:xfrm>
                <a:off x="2171636" y="4925685"/>
                <a:ext cx="163800" cy="74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AB37540-8784-96F9-9C74-A4F46165211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62996" y="4917045"/>
                  <a:ext cx="18144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A5E82439-2236-6F1D-8D48-704817C5E054}"/>
                  </a:ext>
                </a:extLst>
              </p14:cNvPr>
              <p14:cNvContentPartPr/>
              <p14:nvPr/>
            </p14:nvContentPartPr>
            <p14:xfrm>
              <a:off x="1683476" y="4544445"/>
              <a:ext cx="345600" cy="212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A5E82439-2236-6F1D-8D48-704817C5E054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674836" y="4535445"/>
                <a:ext cx="36324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9A3609A-C81C-2E47-0B70-196D1A295529}"/>
              </a:ext>
            </a:extLst>
          </p:cNvPr>
          <p:cNvGrpSpPr/>
          <p:nvPr/>
        </p:nvGrpSpPr>
        <p:grpSpPr>
          <a:xfrm>
            <a:off x="2565836" y="4661085"/>
            <a:ext cx="238680" cy="133200"/>
            <a:chOff x="2565836" y="4661085"/>
            <a:chExt cx="23868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3BDB766-F2B9-32AA-4CE8-13DF3476362D}"/>
                    </a:ext>
                  </a:extLst>
                </p14:cNvPr>
                <p14:cNvContentPartPr/>
                <p14:nvPr/>
              </p14:nvContentPartPr>
              <p14:xfrm>
                <a:off x="2565836" y="4661085"/>
                <a:ext cx="199800" cy="30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3BDB766-F2B9-32AA-4CE8-13DF3476362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556836" y="4652085"/>
                  <a:ext cx="217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D280262-72C8-6C06-A83D-67C8C41F4C63}"/>
                    </a:ext>
                  </a:extLst>
                </p14:cNvPr>
                <p14:cNvContentPartPr/>
                <p14:nvPr/>
              </p14:nvContentPartPr>
              <p14:xfrm>
                <a:off x="2587436" y="4777725"/>
                <a:ext cx="217080" cy="16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D280262-72C8-6C06-A83D-67C8C41F4C6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578796" y="4768725"/>
                  <a:ext cx="23472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2870CC01-45B5-F5E5-B8A3-49D02710C484}"/>
                  </a:ext>
                </a:extLst>
              </p14:cNvPr>
              <p14:cNvContentPartPr/>
              <p14:nvPr/>
            </p14:nvContentPartPr>
            <p14:xfrm>
              <a:off x="3043916" y="4558845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2870CC01-45B5-F5E5-B8A3-49D02710C48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34916" y="45498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0B18AED8-C1AF-9E67-BB71-BCC2D313B11B}"/>
                  </a:ext>
                </a:extLst>
              </p14:cNvPr>
              <p14:cNvContentPartPr/>
              <p14:nvPr/>
            </p14:nvContentPartPr>
            <p14:xfrm>
              <a:off x="3021956" y="4609245"/>
              <a:ext cx="291240" cy="288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0B18AED8-C1AF-9E67-BB71-BCC2D313B11B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3013316" y="4600605"/>
                <a:ext cx="308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60BE864F-3E18-E176-9F6B-193C9F9B760F}"/>
                  </a:ext>
                </a:extLst>
              </p14:cNvPr>
              <p14:cNvContentPartPr/>
              <p14:nvPr/>
            </p14:nvContentPartPr>
            <p14:xfrm>
              <a:off x="3165956" y="4688445"/>
              <a:ext cx="20160" cy="19368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60BE864F-3E18-E176-9F6B-193C9F9B760F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3156956" y="4679805"/>
                <a:ext cx="378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C7B48817-60CA-E436-DB79-BFDE1AFD67E3}"/>
                  </a:ext>
                </a:extLst>
              </p14:cNvPr>
              <p14:cNvContentPartPr/>
              <p14:nvPr/>
            </p14:nvContentPartPr>
            <p14:xfrm>
              <a:off x="3076316" y="4780605"/>
              <a:ext cx="218880" cy="198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C7B48817-60CA-E436-DB79-BFDE1AFD67E3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3067676" y="4771965"/>
                <a:ext cx="23652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5DA0E78-1940-299A-79A1-77C26239A9C1}"/>
              </a:ext>
            </a:extLst>
          </p:cNvPr>
          <p:cNvGrpSpPr/>
          <p:nvPr/>
        </p:nvGrpSpPr>
        <p:grpSpPr>
          <a:xfrm>
            <a:off x="3492116" y="4553445"/>
            <a:ext cx="692640" cy="418680"/>
            <a:chOff x="3492116" y="4553445"/>
            <a:chExt cx="69264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FBC12D9-652B-551E-635E-50D147021C72}"/>
                    </a:ext>
                  </a:extLst>
                </p14:cNvPr>
                <p14:cNvContentPartPr/>
                <p14:nvPr/>
              </p14:nvContentPartPr>
              <p14:xfrm>
                <a:off x="3492116" y="4553445"/>
                <a:ext cx="276840" cy="218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FBC12D9-652B-551E-635E-50D147021C7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483476" y="4544805"/>
                  <a:ext cx="294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5B85B1B-2AFD-C8D3-E291-0097CB1AF468}"/>
                    </a:ext>
                  </a:extLst>
                </p14:cNvPr>
                <p14:cNvContentPartPr/>
                <p14:nvPr/>
              </p14:nvContentPartPr>
              <p14:xfrm>
                <a:off x="3770756" y="4761885"/>
                <a:ext cx="6840" cy="109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5B85B1B-2AFD-C8D3-E291-0097CB1AF46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761756" y="4752885"/>
                  <a:ext cx="24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719D643-CAA2-AC39-C436-31BBF62F867B}"/>
                    </a:ext>
                  </a:extLst>
                </p14:cNvPr>
                <p14:cNvContentPartPr/>
                <p14:nvPr/>
              </p14:nvContentPartPr>
              <p14:xfrm>
                <a:off x="3690116" y="4846125"/>
                <a:ext cx="180720" cy="61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719D643-CAA2-AC39-C436-31BBF62F867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681476" y="4837485"/>
                  <a:ext cx="198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197DCEF-36C3-BD79-67AC-B274EBD6471C}"/>
                    </a:ext>
                  </a:extLst>
                </p14:cNvPr>
                <p14:cNvContentPartPr/>
                <p14:nvPr/>
              </p14:nvContentPartPr>
              <p14:xfrm>
                <a:off x="3923756" y="4592685"/>
                <a:ext cx="167040" cy="232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197DCEF-36C3-BD79-67AC-B274EBD6471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915116" y="4584045"/>
                  <a:ext cx="184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D5A736F-698C-6627-B637-FA40AA76C631}"/>
                    </a:ext>
                  </a:extLst>
                </p14:cNvPr>
                <p14:cNvContentPartPr/>
                <p14:nvPr/>
              </p14:nvContentPartPr>
              <p14:xfrm>
                <a:off x="4078556" y="4816965"/>
                <a:ext cx="106200" cy="155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D5A736F-698C-6627-B637-FA40AA76C63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069556" y="4808325"/>
                  <a:ext cx="12384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64484414-1153-F243-FE27-3D118D5457E5}"/>
              </a:ext>
            </a:extLst>
          </p:cNvPr>
          <p:cNvGrpSpPr/>
          <p:nvPr/>
        </p:nvGrpSpPr>
        <p:grpSpPr>
          <a:xfrm>
            <a:off x="3593636" y="4984725"/>
            <a:ext cx="652680" cy="309960"/>
            <a:chOff x="3593636" y="4984725"/>
            <a:chExt cx="65268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48F1BFB-C7D2-09E1-199F-84B067FF8945}"/>
                    </a:ext>
                  </a:extLst>
                </p14:cNvPr>
                <p14:cNvContentPartPr/>
                <p14:nvPr/>
              </p14:nvContentPartPr>
              <p14:xfrm>
                <a:off x="3593636" y="4984725"/>
                <a:ext cx="652680" cy="33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48F1BFB-C7D2-09E1-199F-84B067FF894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584996" y="4975725"/>
                  <a:ext cx="670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8989773-4FB4-6B0B-CE8F-DA44944EF254}"/>
                    </a:ext>
                  </a:extLst>
                </p14:cNvPr>
                <p14:cNvContentPartPr/>
                <p14:nvPr/>
              </p14:nvContentPartPr>
              <p14:xfrm>
                <a:off x="3833756" y="5052765"/>
                <a:ext cx="239400" cy="241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8989773-4FB4-6B0B-CE8F-DA44944EF25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825116" y="5043765"/>
                  <a:ext cx="25704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BC8F74CD-DB9B-3828-BE61-153F053B95D3}"/>
              </a:ext>
            </a:extLst>
          </p:cNvPr>
          <p:cNvGrpSpPr/>
          <p:nvPr/>
        </p:nvGrpSpPr>
        <p:grpSpPr>
          <a:xfrm>
            <a:off x="4433156" y="4558485"/>
            <a:ext cx="818280" cy="707040"/>
            <a:chOff x="4433156" y="4558485"/>
            <a:chExt cx="81828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DE3A253-632D-91AF-79C4-093190A276FC}"/>
                    </a:ext>
                  </a:extLst>
                </p14:cNvPr>
                <p14:cNvContentPartPr/>
                <p14:nvPr/>
              </p14:nvContentPartPr>
              <p14:xfrm>
                <a:off x="4527836" y="4630485"/>
                <a:ext cx="22320" cy="190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DE3A253-632D-91AF-79C4-093190A276F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518836" y="4621845"/>
                  <a:ext cx="39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7F2100D-1CDB-0048-24B1-78F037D12F8C}"/>
                    </a:ext>
                  </a:extLst>
                </p14:cNvPr>
                <p14:cNvContentPartPr/>
                <p14:nvPr/>
              </p14:nvContentPartPr>
              <p14:xfrm>
                <a:off x="4433156" y="4879245"/>
                <a:ext cx="203400" cy="8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7F2100D-1CDB-0048-24B1-78F037D12F8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424516" y="4870245"/>
                  <a:ext cx="221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EE01A48-768E-11CC-DDBF-F9A90EC2632E}"/>
                    </a:ext>
                  </a:extLst>
                </p14:cNvPr>
                <p14:cNvContentPartPr/>
                <p14:nvPr/>
              </p14:nvContentPartPr>
              <p14:xfrm>
                <a:off x="4505156" y="4976805"/>
                <a:ext cx="162000" cy="169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EE01A48-768E-11CC-DDBF-F9A90EC2632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496156" y="4967805"/>
                  <a:ext cx="179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2DCD973-04B9-3896-A9D6-5E337EA56578}"/>
                    </a:ext>
                  </a:extLst>
                </p14:cNvPr>
                <p14:cNvContentPartPr/>
                <p14:nvPr/>
              </p14:nvContentPartPr>
              <p14:xfrm>
                <a:off x="4706756" y="4571085"/>
                <a:ext cx="188640" cy="268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2DCD973-04B9-3896-A9D6-5E337EA5657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698116" y="4562445"/>
                  <a:ext cx="2062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6E15432-131B-4801-30B4-978075E01BB0}"/>
                    </a:ext>
                  </a:extLst>
                </p14:cNvPr>
                <p14:cNvContentPartPr/>
                <p14:nvPr/>
              </p14:nvContentPartPr>
              <p14:xfrm>
                <a:off x="4952636" y="4558485"/>
                <a:ext cx="155520" cy="276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6E15432-131B-4801-30B4-978075E01BB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943636" y="4549845"/>
                  <a:ext cx="1731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2CA7715-6909-BAB1-0DBC-E7F2F7C65AA7}"/>
                    </a:ext>
                  </a:extLst>
                </p14:cNvPr>
                <p14:cNvContentPartPr/>
                <p14:nvPr/>
              </p14:nvContentPartPr>
              <p14:xfrm>
                <a:off x="4732676" y="4847205"/>
                <a:ext cx="392040" cy="45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2CA7715-6909-BAB1-0DBC-E7F2F7C65AA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724036" y="4838205"/>
                  <a:ext cx="409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A02CB3D-F0DA-AD58-5A92-F137774B0A03}"/>
                    </a:ext>
                  </a:extLst>
                </p14:cNvPr>
                <p14:cNvContentPartPr/>
                <p14:nvPr/>
              </p14:nvContentPartPr>
              <p14:xfrm>
                <a:off x="4808996" y="4877085"/>
                <a:ext cx="141480" cy="259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A02CB3D-F0DA-AD58-5A92-F137774B0A0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800356" y="4868085"/>
                  <a:ext cx="1591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3FE736D-D124-DE1C-9534-DD5934A8EB55}"/>
                    </a:ext>
                  </a:extLst>
                </p14:cNvPr>
                <p14:cNvContentPartPr/>
                <p14:nvPr/>
              </p14:nvContentPartPr>
              <p14:xfrm>
                <a:off x="5034716" y="4977885"/>
                <a:ext cx="216720" cy="287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3FE736D-D124-DE1C-9534-DD5934A8EB5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025716" y="4969245"/>
                  <a:ext cx="23436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2BEBD5DB-3465-BC90-93D2-7021CF1F3646}"/>
              </a:ext>
            </a:extLst>
          </p:cNvPr>
          <p:cNvGrpSpPr/>
          <p:nvPr/>
        </p:nvGrpSpPr>
        <p:grpSpPr>
          <a:xfrm>
            <a:off x="5437916" y="4531845"/>
            <a:ext cx="222120" cy="391680"/>
            <a:chOff x="5437916" y="4531845"/>
            <a:chExt cx="22212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559DAAF-2DC4-F87F-9F33-67232628E7DE}"/>
                    </a:ext>
                  </a:extLst>
                </p14:cNvPr>
                <p14:cNvContentPartPr/>
                <p14:nvPr/>
              </p14:nvContentPartPr>
              <p14:xfrm>
                <a:off x="5437916" y="4741005"/>
                <a:ext cx="222120" cy="112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559DAAF-2DC4-F87F-9F33-67232628E7D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429276" y="4732365"/>
                  <a:ext cx="239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1086443-1C19-E560-580C-80B457129E27}"/>
                    </a:ext>
                  </a:extLst>
                </p14:cNvPr>
                <p14:cNvContentPartPr/>
                <p14:nvPr/>
              </p14:nvContentPartPr>
              <p14:xfrm>
                <a:off x="5462756" y="4693125"/>
                <a:ext cx="195120" cy="230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1086443-1C19-E560-580C-80B457129E2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454116" y="4684125"/>
                  <a:ext cx="212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59EA2D5-3E08-AC31-B4F9-39F5693CB4EF}"/>
                    </a:ext>
                  </a:extLst>
                </p14:cNvPr>
                <p14:cNvContentPartPr/>
                <p14:nvPr/>
              </p14:nvContentPartPr>
              <p14:xfrm>
                <a:off x="5521436" y="4531845"/>
                <a:ext cx="113760" cy="96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59EA2D5-3E08-AC31-B4F9-39F5693CB4E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512436" y="4523205"/>
                  <a:ext cx="13140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413374BD-8A99-9ADE-1F4E-80E2A4ADB440}"/>
                  </a:ext>
                </a:extLst>
              </p14:cNvPr>
              <p14:cNvContentPartPr/>
              <p14:nvPr/>
            </p14:nvContentPartPr>
            <p14:xfrm>
              <a:off x="596636" y="6018285"/>
              <a:ext cx="421560" cy="2210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413374BD-8A99-9ADE-1F4E-80E2A4ADB440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87996" y="6009645"/>
                <a:ext cx="4392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9BFAAFDE-358D-1B7D-69DF-0A0A9114CE95}"/>
                  </a:ext>
                </a:extLst>
              </p14:cNvPr>
              <p14:cNvContentPartPr/>
              <p14:nvPr/>
            </p14:nvContentPartPr>
            <p14:xfrm>
              <a:off x="796076" y="5803725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9BFAAFDE-358D-1B7D-69DF-0A0A9114CE95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787436" y="57947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B42AF00-E083-8AB4-722F-F3F1C2717463}"/>
              </a:ext>
            </a:extLst>
          </p:cNvPr>
          <p:cNvGrpSpPr/>
          <p:nvPr/>
        </p:nvGrpSpPr>
        <p:grpSpPr>
          <a:xfrm>
            <a:off x="1192796" y="5826405"/>
            <a:ext cx="1254960" cy="547200"/>
            <a:chOff x="1192796" y="5826405"/>
            <a:chExt cx="125496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7561482-AE7A-3521-A528-CC7968EFD803}"/>
                    </a:ext>
                  </a:extLst>
                </p14:cNvPr>
                <p14:cNvContentPartPr/>
                <p14:nvPr/>
              </p14:nvContentPartPr>
              <p14:xfrm>
                <a:off x="1192796" y="5826405"/>
                <a:ext cx="1254960" cy="547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7561482-AE7A-3521-A528-CC7968EFD80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84156" y="5817765"/>
                  <a:ext cx="127260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66D75E4-9657-9F28-D46E-35DC79D6B8DF}"/>
                    </a:ext>
                  </a:extLst>
                </p14:cNvPr>
                <p14:cNvContentPartPr/>
                <p14:nvPr/>
              </p14:nvContentPartPr>
              <p14:xfrm>
                <a:off x="1732076" y="5912445"/>
                <a:ext cx="181440" cy="52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66D75E4-9657-9F28-D46E-35DC79D6B8D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723436" y="5903805"/>
                  <a:ext cx="199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31919D4-CAB4-5B5B-6CF4-68D76EAC83AC}"/>
                    </a:ext>
                  </a:extLst>
                </p14:cNvPr>
                <p14:cNvContentPartPr/>
                <p14:nvPr/>
              </p14:nvContentPartPr>
              <p14:xfrm>
                <a:off x="1631276" y="5860965"/>
                <a:ext cx="28800" cy="111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31919D4-CAB4-5B5B-6CF4-68D76EAC83A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622636" y="5852325"/>
                  <a:ext cx="464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14066C03-AF8A-72BE-25B6-40EB2564017E}"/>
              </a:ext>
            </a:extLst>
          </p:cNvPr>
          <p:cNvGrpSpPr/>
          <p:nvPr/>
        </p:nvGrpSpPr>
        <p:grpSpPr>
          <a:xfrm>
            <a:off x="152396" y="6343365"/>
            <a:ext cx="2201040" cy="388440"/>
            <a:chOff x="152396" y="6343365"/>
            <a:chExt cx="220104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61E9BFB-BACC-394E-666A-E6E45912F6A9}"/>
                    </a:ext>
                  </a:extLst>
                </p14:cNvPr>
                <p14:cNvContentPartPr/>
                <p14:nvPr/>
              </p14:nvContentPartPr>
              <p14:xfrm>
                <a:off x="152396" y="6343365"/>
                <a:ext cx="1680120" cy="335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61E9BFB-BACC-394E-666A-E6E45912F6A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43396" y="6334365"/>
                  <a:ext cx="16977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FEBDDFD-313D-90DA-2350-6C4F5D4201FC}"/>
                    </a:ext>
                  </a:extLst>
                </p14:cNvPr>
                <p14:cNvContentPartPr/>
                <p14:nvPr/>
              </p14:nvContentPartPr>
              <p14:xfrm>
                <a:off x="1475756" y="6425085"/>
                <a:ext cx="35640" cy="31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FEBDDFD-313D-90DA-2350-6C4F5D4201F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466756" y="6416085"/>
                  <a:ext cx="53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10C7E3B-E074-375D-B1EA-2000C5533042}"/>
                    </a:ext>
                  </a:extLst>
                </p14:cNvPr>
                <p14:cNvContentPartPr/>
                <p14:nvPr/>
              </p14:nvContentPartPr>
              <p14:xfrm>
                <a:off x="1240316" y="6402765"/>
                <a:ext cx="245160" cy="12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10C7E3B-E074-375D-B1EA-2000C553304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231316" y="6394125"/>
                  <a:ext cx="262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AC22A96-8CDB-C322-5AE5-8074B5676040}"/>
                    </a:ext>
                  </a:extLst>
                </p14:cNvPr>
                <p14:cNvContentPartPr/>
                <p14:nvPr/>
              </p14:nvContentPartPr>
              <p14:xfrm>
                <a:off x="881756" y="6432285"/>
                <a:ext cx="199080" cy="16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AC22A96-8CDB-C322-5AE5-8074B567604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73116" y="6423645"/>
                  <a:ext cx="216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FEDFE36-2281-6C42-D5A2-497474D4C27B}"/>
                    </a:ext>
                  </a:extLst>
                </p14:cNvPr>
                <p14:cNvContentPartPr/>
                <p14:nvPr/>
              </p14:nvContentPartPr>
              <p14:xfrm>
                <a:off x="513116" y="6366765"/>
                <a:ext cx="360" cy="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FEDFE36-2281-6C42-D5A2-497474D4C27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04476" y="6357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33B358C-F835-801D-A549-74770A1B8F77}"/>
                    </a:ext>
                  </a:extLst>
                </p14:cNvPr>
                <p14:cNvContentPartPr/>
                <p14:nvPr/>
              </p14:nvContentPartPr>
              <p14:xfrm>
                <a:off x="2076956" y="6407805"/>
                <a:ext cx="276480" cy="324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33B358C-F835-801D-A549-74770A1B8F7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067956" y="6398805"/>
                  <a:ext cx="294120" cy="34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6C11111A-674A-F7B1-04C1-672EB2CBC473}"/>
              </a:ext>
            </a:extLst>
          </p:cNvPr>
          <p:cNvGrpSpPr/>
          <p:nvPr/>
        </p:nvGrpSpPr>
        <p:grpSpPr>
          <a:xfrm>
            <a:off x="2476196" y="6174525"/>
            <a:ext cx="1602360" cy="485640"/>
            <a:chOff x="2476196" y="6174525"/>
            <a:chExt cx="160236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5F7D4B9-8B68-0D70-4874-AE9156AB1EB0}"/>
                    </a:ext>
                  </a:extLst>
                </p14:cNvPr>
                <p14:cNvContentPartPr/>
                <p14:nvPr/>
              </p14:nvContentPartPr>
              <p14:xfrm>
                <a:off x="2476196" y="6269565"/>
                <a:ext cx="876240" cy="390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5F7D4B9-8B68-0D70-4874-AE9156AB1EB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467196" y="6260565"/>
                  <a:ext cx="8938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6E97765-3C44-9DE5-5638-3E0A79F0BECE}"/>
                    </a:ext>
                  </a:extLst>
                </p14:cNvPr>
                <p14:cNvContentPartPr/>
                <p14:nvPr/>
              </p14:nvContentPartPr>
              <p14:xfrm>
                <a:off x="3266396" y="6337605"/>
                <a:ext cx="9720" cy="259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6E97765-3C44-9DE5-5638-3E0A79F0BEC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257756" y="6328965"/>
                  <a:ext cx="27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C82B816-1EDB-4BE1-5B2D-7B7C1D209AA3}"/>
                    </a:ext>
                  </a:extLst>
                </p14:cNvPr>
                <p14:cNvContentPartPr/>
                <p14:nvPr/>
              </p14:nvContentPartPr>
              <p14:xfrm>
                <a:off x="3345596" y="6174525"/>
                <a:ext cx="732960" cy="423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C82B816-1EDB-4BE1-5B2D-7B7C1D209AA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336956" y="6165525"/>
                  <a:ext cx="7506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0455C7B-FBC7-C433-E521-75514B84AF76}"/>
                    </a:ext>
                  </a:extLst>
                </p14:cNvPr>
                <p14:cNvContentPartPr/>
                <p14:nvPr/>
              </p14:nvContentPartPr>
              <p14:xfrm>
                <a:off x="3494996" y="6301245"/>
                <a:ext cx="401400" cy="698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0455C7B-FBC7-C433-E521-75514B84AF7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486356" y="6292605"/>
                  <a:ext cx="41904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D4B95A83-488E-289C-9A1B-4142BB8F8933}"/>
              </a:ext>
            </a:extLst>
          </p:cNvPr>
          <p:cNvGrpSpPr/>
          <p:nvPr/>
        </p:nvGrpSpPr>
        <p:grpSpPr>
          <a:xfrm>
            <a:off x="9986876" y="4746405"/>
            <a:ext cx="1723320" cy="620280"/>
            <a:chOff x="9986876" y="4746405"/>
            <a:chExt cx="172332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EB0E078-6E39-1995-26B5-E96F47433863}"/>
                    </a:ext>
                  </a:extLst>
                </p14:cNvPr>
                <p14:cNvContentPartPr/>
                <p14:nvPr/>
              </p14:nvContentPartPr>
              <p14:xfrm>
                <a:off x="10008476" y="5006325"/>
                <a:ext cx="246960" cy="2106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EB0E078-6E39-1995-26B5-E96F4743386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999836" y="4997325"/>
                  <a:ext cx="264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36FA73C-E609-9264-3B3C-D580A337226E}"/>
                    </a:ext>
                  </a:extLst>
                </p14:cNvPr>
                <p14:cNvContentPartPr/>
                <p14:nvPr/>
              </p14:nvContentPartPr>
              <p14:xfrm>
                <a:off x="9986876" y="5124045"/>
                <a:ext cx="241200" cy="356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36FA73C-E609-9264-3B3C-D580A337226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978236" y="5115405"/>
                  <a:ext cx="258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96C2079-6508-E7A5-2221-99D289C1B092}"/>
                    </a:ext>
                  </a:extLst>
                </p14:cNvPr>
                <p14:cNvContentPartPr/>
                <p14:nvPr/>
              </p14:nvContentPartPr>
              <p14:xfrm>
                <a:off x="10063916" y="4813725"/>
                <a:ext cx="138960" cy="1098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96C2079-6508-E7A5-2221-99D289C1B09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054916" y="4804725"/>
                  <a:ext cx="156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9C38AAE-881E-3EB0-A9C8-534862DCBB65}"/>
                    </a:ext>
                  </a:extLst>
                </p14:cNvPr>
                <p14:cNvContentPartPr/>
                <p14:nvPr/>
              </p14:nvContentPartPr>
              <p14:xfrm>
                <a:off x="10366316" y="5010645"/>
                <a:ext cx="163800" cy="1908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9C38AAE-881E-3EB0-A9C8-534862DCBB6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357316" y="5002005"/>
                  <a:ext cx="181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BCB85AA-8FEA-D784-E4B4-0237FD7614AD}"/>
                    </a:ext>
                  </a:extLst>
                </p14:cNvPr>
                <p14:cNvContentPartPr/>
                <p14:nvPr/>
              </p14:nvContentPartPr>
              <p14:xfrm>
                <a:off x="10350476" y="5025045"/>
                <a:ext cx="144720" cy="1551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BCB85AA-8FEA-D784-E4B4-0237FD7614A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341476" y="5016405"/>
                  <a:ext cx="162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E40CF516-A878-7D76-B3D2-F3CB2C20ECA8}"/>
                    </a:ext>
                  </a:extLst>
                </p14:cNvPr>
                <p14:cNvContentPartPr/>
                <p14:nvPr/>
              </p14:nvContentPartPr>
              <p14:xfrm>
                <a:off x="10626236" y="4996245"/>
                <a:ext cx="136080" cy="370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E40CF516-A878-7D76-B3D2-F3CB2C20ECA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617236" y="4987245"/>
                  <a:ext cx="1537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7D88CF0-95F1-1392-7620-20E25238A121}"/>
                    </a:ext>
                  </a:extLst>
                </p14:cNvPr>
                <p14:cNvContentPartPr/>
                <p14:nvPr/>
              </p14:nvContentPartPr>
              <p14:xfrm>
                <a:off x="10615076" y="4801125"/>
                <a:ext cx="119880" cy="1011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7D88CF0-95F1-1392-7620-20E25238A12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606436" y="4792125"/>
                  <a:ext cx="137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988CC3B-9FD3-004B-80CE-3DCB51D51259}"/>
                    </a:ext>
                  </a:extLst>
                </p14:cNvPr>
                <p14:cNvContentPartPr/>
                <p14:nvPr/>
              </p14:nvContentPartPr>
              <p14:xfrm>
                <a:off x="10924316" y="5014245"/>
                <a:ext cx="167400" cy="140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988CC3B-9FD3-004B-80CE-3DCB51D5125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915316" y="5005605"/>
                  <a:ext cx="185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0AEAFD5-83A4-255A-81DE-A0696E704B84}"/>
                    </a:ext>
                  </a:extLst>
                </p14:cNvPr>
                <p14:cNvContentPartPr/>
                <p14:nvPr/>
              </p14:nvContentPartPr>
              <p14:xfrm>
                <a:off x="10897316" y="5104605"/>
                <a:ext cx="194040" cy="198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0AEAFD5-83A4-255A-81DE-A0696E704B8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888676" y="5095605"/>
                  <a:ext cx="21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D34D185-1327-CE09-1106-FB3FC0646C28}"/>
                    </a:ext>
                  </a:extLst>
                </p14:cNvPr>
                <p14:cNvContentPartPr/>
                <p14:nvPr/>
              </p14:nvContentPartPr>
              <p14:xfrm>
                <a:off x="11263076" y="5016405"/>
                <a:ext cx="128160" cy="86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D34D185-1327-CE09-1106-FB3FC0646C2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254076" y="5007765"/>
                  <a:ext cx="145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C0563A1-77EC-180C-FAAA-25772ED46A43}"/>
                    </a:ext>
                  </a:extLst>
                </p14:cNvPr>
                <p14:cNvContentPartPr/>
                <p14:nvPr/>
              </p14:nvContentPartPr>
              <p14:xfrm>
                <a:off x="11498156" y="4949445"/>
                <a:ext cx="186840" cy="1818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C0563A1-77EC-180C-FAAA-25772ED46A4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489156" y="4940805"/>
                  <a:ext cx="204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458D2F7-BE82-9244-E4B4-F3E415F807FE}"/>
                    </a:ext>
                  </a:extLst>
                </p14:cNvPr>
                <p14:cNvContentPartPr/>
                <p14:nvPr/>
              </p14:nvContentPartPr>
              <p14:xfrm>
                <a:off x="11452076" y="4971405"/>
                <a:ext cx="258120" cy="1688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458D2F7-BE82-9244-E4B4-F3E415F807F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443076" y="4962765"/>
                  <a:ext cx="275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B9F8983-170F-C74E-C8FB-0106440E4F8C}"/>
                    </a:ext>
                  </a:extLst>
                </p14:cNvPr>
                <p14:cNvContentPartPr/>
                <p14:nvPr/>
              </p14:nvContentPartPr>
              <p14:xfrm>
                <a:off x="11593916" y="4746405"/>
                <a:ext cx="109440" cy="1281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B9F8983-170F-C74E-C8FB-0106440E4F8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584916" y="4737405"/>
                  <a:ext cx="12708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DFC77B1A-10A5-8E38-5AFE-6869CF3182F5}"/>
              </a:ext>
            </a:extLst>
          </p:cNvPr>
          <p:cNvGrpSpPr/>
          <p:nvPr/>
        </p:nvGrpSpPr>
        <p:grpSpPr>
          <a:xfrm>
            <a:off x="4835636" y="5292165"/>
            <a:ext cx="4827600" cy="1342080"/>
            <a:chOff x="4835636" y="5292165"/>
            <a:chExt cx="4827600" cy="13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C75CFD7-3580-4DBA-5406-342D2E0BEE54}"/>
                    </a:ext>
                  </a:extLst>
                </p14:cNvPr>
                <p14:cNvContentPartPr/>
                <p14:nvPr/>
              </p14:nvContentPartPr>
              <p14:xfrm>
                <a:off x="5028236" y="5940165"/>
                <a:ext cx="454680" cy="294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C75CFD7-3580-4DBA-5406-342D2E0BEE5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019236" y="5931165"/>
                  <a:ext cx="4723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145E536-763F-4EB9-B2AA-F891E75C0BAB}"/>
                    </a:ext>
                  </a:extLst>
                </p14:cNvPr>
                <p14:cNvContentPartPr/>
                <p14:nvPr/>
              </p14:nvContentPartPr>
              <p14:xfrm>
                <a:off x="4978196" y="5864925"/>
                <a:ext cx="426600" cy="500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145E536-763F-4EB9-B2AA-F891E75C0BA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969196" y="5856285"/>
                  <a:ext cx="444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8027644-4DC1-F19A-968C-0D94F79ABCA9}"/>
                    </a:ext>
                  </a:extLst>
                </p14:cNvPr>
                <p14:cNvContentPartPr/>
                <p14:nvPr/>
              </p14:nvContentPartPr>
              <p14:xfrm>
                <a:off x="5964596" y="5963205"/>
                <a:ext cx="245520" cy="133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8027644-4DC1-F19A-968C-0D94F79ABCA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955956" y="5954565"/>
                  <a:ext cx="263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F60B040-0614-A650-97FE-0D1C78CD01A9}"/>
                    </a:ext>
                  </a:extLst>
                </p14:cNvPr>
                <p14:cNvContentPartPr/>
                <p14:nvPr/>
              </p14:nvContentPartPr>
              <p14:xfrm>
                <a:off x="6014636" y="6076245"/>
                <a:ext cx="208080" cy="7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F60B040-0614-A650-97FE-0D1C78CD01A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005996" y="6067605"/>
                  <a:ext cx="225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DE734D8-3A3E-97E2-D7C0-7DEE9188BDE5}"/>
                    </a:ext>
                  </a:extLst>
                </p14:cNvPr>
                <p14:cNvContentPartPr/>
                <p14:nvPr/>
              </p14:nvContentPartPr>
              <p14:xfrm>
                <a:off x="5395436" y="6299805"/>
                <a:ext cx="128880" cy="1612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DE734D8-3A3E-97E2-D7C0-7DEE9188BDE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386436" y="6291165"/>
                  <a:ext cx="146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2C983F9-E50F-22FB-633E-280408621749}"/>
                    </a:ext>
                  </a:extLst>
                </p14:cNvPr>
                <p14:cNvContentPartPr/>
                <p14:nvPr/>
              </p14:nvContentPartPr>
              <p14:xfrm>
                <a:off x="5564276" y="6318165"/>
                <a:ext cx="124200" cy="1238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2C983F9-E50F-22FB-633E-28040862174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555276" y="6309165"/>
                  <a:ext cx="141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5B37BC1-1C44-1204-049C-4FB567B54A1F}"/>
                    </a:ext>
                  </a:extLst>
                </p14:cNvPr>
                <p14:cNvContentPartPr/>
                <p14:nvPr/>
              </p14:nvContentPartPr>
              <p14:xfrm>
                <a:off x="8210996" y="5579085"/>
                <a:ext cx="259560" cy="367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5B37BC1-1C44-1204-049C-4FB567B54A1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202356" y="5570085"/>
                  <a:ext cx="2772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B8390C0-B7CD-13F9-0FED-BD80C34D0D29}"/>
                    </a:ext>
                  </a:extLst>
                </p14:cNvPr>
                <p14:cNvContentPartPr/>
                <p14:nvPr/>
              </p14:nvContentPartPr>
              <p14:xfrm>
                <a:off x="8145476" y="5507085"/>
                <a:ext cx="306720" cy="291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B8390C0-B7CD-13F9-0FED-BD80C34D0D2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136836" y="5498085"/>
                  <a:ext cx="324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834DC16-EE13-0317-927F-BA4C2D26E755}"/>
                    </a:ext>
                  </a:extLst>
                </p14:cNvPr>
                <p14:cNvContentPartPr/>
                <p14:nvPr/>
              </p14:nvContentPartPr>
              <p14:xfrm>
                <a:off x="8608436" y="5657925"/>
                <a:ext cx="200160" cy="196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834DC16-EE13-0317-927F-BA4C2D26E75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599436" y="5648925"/>
                  <a:ext cx="217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7378754-C1A4-873F-93BE-C1404F110CD7}"/>
                    </a:ext>
                  </a:extLst>
                </p14:cNvPr>
                <p14:cNvContentPartPr/>
                <p14:nvPr/>
              </p14:nvContentPartPr>
              <p14:xfrm>
                <a:off x="8627876" y="5655765"/>
                <a:ext cx="173520" cy="187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7378754-C1A4-873F-93BE-C1404F110CD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619236" y="5646765"/>
                  <a:ext cx="191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F8C96D9-F426-74A1-CFA4-87376FFD9080}"/>
                    </a:ext>
                  </a:extLst>
                </p14:cNvPr>
                <p14:cNvContentPartPr/>
                <p14:nvPr/>
              </p14:nvContentPartPr>
              <p14:xfrm>
                <a:off x="8898236" y="5533005"/>
                <a:ext cx="376560" cy="3128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F8C96D9-F426-74A1-CFA4-87376FFD908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889596" y="5524365"/>
                  <a:ext cx="394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D53FF89-CFD6-EA82-35E9-006AE9E56C3F}"/>
                    </a:ext>
                  </a:extLst>
                </p14:cNvPr>
                <p14:cNvContentPartPr/>
                <p14:nvPr/>
              </p14:nvContentPartPr>
              <p14:xfrm>
                <a:off x="8931356" y="5430765"/>
                <a:ext cx="262800" cy="59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D53FF89-CFD6-EA82-35E9-006AE9E56C3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922716" y="5421765"/>
                  <a:ext cx="280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31546DA-F332-CB55-21B6-F8427FB4C9F9}"/>
                    </a:ext>
                  </a:extLst>
                </p14:cNvPr>
                <p14:cNvContentPartPr/>
                <p14:nvPr/>
              </p14:nvContentPartPr>
              <p14:xfrm>
                <a:off x="9256796" y="5497365"/>
                <a:ext cx="261360" cy="375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31546DA-F332-CB55-21B6-F8427FB4C9F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247796" y="5488365"/>
                  <a:ext cx="2790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9CE081F-D91B-65D4-92DB-4EA18A3358D8}"/>
                    </a:ext>
                  </a:extLst>
                </p14:cNvPr>
                <p14:cNvContentPartPr/>
                <p14:nvPr/>
              </p14:nvContentPartPr>
              <p14:xfrm>
                <a:off x="8084636" y="5941605"/>
                <a:ext cx="1549080" cy="864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9CE081F-D91B-65D4-92DB-4EA18A3358D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075636" y="5932965"/>
                  <a:ext cx="1566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9405093-91DA-0554-5962-5EBC3A26AF47}"/>
                    </a:ext>
                  </a:extLst>
                </p14:cNvPr>
                <p14:cNvContentPartPr/>
                <p14:nvPr/>
              </p14:nvContentPartPr>
              <p14:xfrm>
                <a:off x="8702756" y="6090645"/>
                <a:ext cx="256320" cy="2966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9405093-91DA-0554-5962-5EBC3A26AF4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693756" y="6081645"/>
                  <a:ext cx="273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44304B4D-807A-8EC7-5DF4-50BB603B027D}"/>
                    </a:ext>
                  </a:extLst>
                </p14:cNvPr>
                <p14:cNvContentPartPr/>
                <p14:nvPr/>
              </p14:nvContentPartPr>
              <p14:xfrm>
                <a:off x="9000116" y="6062565"/>
                <a:ext cx="183960" cy="1270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44304B4D-807A-8EC7-5DF4-50BB603B027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991476" y="6053925"/>
                  <a:ext cx="201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B2A534D-A907-C53B-4E75-E099C841CA43}"/>
                    </a:ext>
                  </a:extLst>
                </p14:cNvPr>
                <p14:cNvContentPartPr/>
                <p14:nvPr/>
              </p14:nvContentPartPr>
              <p14:xfrm>
                <a:off x="6569036" y="5797965"/>
                <a:ext cx="31320" cy="2224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B2A534D-A907-C53B-4E75-E099C841CA4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560396" y="5788965"/>
                  <a:ext cx="48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923E632-619C-91C8-39D1-EA6FED07D18B}"/>
                    </a:ext>
                  </a:extLst>
                </p14:cNvPr>
                <p14:cNvContentPartPr/>
                <p14:nvPr/>
              </p14:nvContentPartPr>
              <p14:xfrm>
                <a:off x="6472556" y="5924325"/>
                <a:ext cx="222840" cy="111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923E632-619C-91C8-39D1-EA6FED07D18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463916" y="5915685"/>
                  <a:ext cx="240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76B48F6-B61A-7CBA-8222-548259350A50}"/>
                    </a:ext>
                  </a:extLst>
                </p14:cNvPr>
                <p14:cNvContentPartPr/>
                <p14:nvPr/>
              </p14:nvContentPartPr>
              <p14:xfrm>
                <a:off x="6466076" y="6106845"/>
                <a:ext cx="308160" cy="655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76B48F6-B61A-7CBA-8222-548259350A5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457076" y="6097845"/>
                  <a:ext cx="325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7BB2D24-C5D4-1A02-AC2A-C979091EF4FB}"/>
                    </a:ext>
                  </a:extLst>
                </p14:cNvPr>
                <p14:cNvContentPartPr/>
                <p14:nvPr/>
              </p14:nvContentPartPr>
              <p14:xfrm>
                <a:off x="6893036" y="5736765"/>
                <a:ext cx="9720" cy="2300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7BB2D24-C5D4-1A02-AC2A-C979091EF4F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884396" y="5728125"/>
                  <a:ext cx="27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931DB12-3655-95A8-53B0-EC7DD7F8B720}"/>
                    </a:ext>
                  </a:extLst>
                </p14:cNvPr>
                <p14:cNvContentPartPr/>
                <p14:nvPr/>
              </p14:nvContentPartPr>
              <p14:xfrm>
                <a:off x="6835796" y="5975445"/>
                <a:ext cx="177480" cy="550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931DB12-3655-95A8-53B0-EC7DD7F8B72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827156" y="5966805"/>
                  <a:ext cx="195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EFB831AD-A12E-DF76-E18F-1A8E53493559}"/>
                    </a:ext>
                  </a:extLst>
                </p14:cNvPr>
                <p14:cNvContentPartPr/>
                <p14:nvPr/>
              </p14:nvContentPartPr>
              <p14:xfrm>
                <a:off x="6914276" y="6097485"/>
                <a:ext cx="164520" cy="1634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EFB831AD-A12E-DF76-E18F-1A8E5349355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905636" y="6088485"/>
                  <a:ext cx="182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2C2D0FCE-6BE6-6DD0-56E1-0E2F6DC4AAF1}"/>
                    </a:ext>
                  </a:extLst>
                </p14:cNvPr>
                <p14:cNvContentPartPr/>
                <p14:nvPr/>
              </p14:nvContentPartPr>
              <p14:xfrm>
                <a:off x="7142156" y="5803005"/>
                <a:ext cx="337320" cy="2142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2C2D0FCE-6BE6-6DD0-56E1-0E2F6DC4AAF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133516" y="5794365"/>
                  <a:ext cx="354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B9F9A49-D43F-7846-604F-04A2AF938D1F}"/>
                    </a:ext>
                  </a:extLst>
                </p14:cNvPr>
                <p14:cNvContentPartPr/>
                <p14:nvPr/>
              </p14:nvContentPartPr>
              <p14:xfrm>
                <a:off x="7420796" y="5993085"/>
                <a:ext cx="17640" cy="1728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B9F9A49-D43F-7846-604F-04A2AF938D1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412156" y="5984085"/>
                  <a:ext cx="35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328C256-0D60-D4A4-18F0-11501D7E0487}"/>
                    </a:ext>
                  </a:extLst>
                </p14:cNvPr>
                <p14:cNvContentPartPr/>
                <p14:nvPr/>
              </p14:nvContentPartPr>
              <p14:xfrm>
                <a:off x="7352756" y="6149325"/>
                <a:ext cx="208080" cy="226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328C256-0D60-D4A4-18F0-11501D7E048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343756" y="6140685"/>
                  <a:ext cx="22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683A326-400B-F043-EB4B-63357C9E8D0E}"/>
                    </a:ext>
                  </a:extLst>
                </p14:cNvPr>
                <p14:cNvContentPartPr/>
                <p14:nvPr/>
              </p14:nvContentPartPr>
              <p14:xfrm>
                <a:off x="7652636" y="5809485"/>
                <a:ext cx="158040" cy="2646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683A326-400B-F043-EB4B-63357C9E8D0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643636" y="5800485"/>
                  <a:ext cx="175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2240F04-C368-A438-DA73-9C2977A5BF05}"/>
                    </a:ext>
                  </a:extLst>
                </p14:cNvPr>
                <p14:cNvContentPartPr/>
                <p14:nvPr/>
              </p14:nvContentPartPr>
              <p14:xfrm>
                <a:off x="7806716" y="6011805"/>
                <a:ext cx="145440" cy="1317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2240F04-C368-A438-DA73-9C2977A5BF0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798076" y="6003165"/>
                  <a:ext cx="163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C263DD5-6B2D-F0B8-39FC-E1B922F21B63}"/>
                    </a:ext>
                  </a:extLst>
                </p14:cNvPr>
                <p14:cNvContentPartPr/>
                <p14:nvPr/>
              </p14:nvContentPartPr>
              <p14:xfrm>
                <a:off x="4897916" y="5460645"/>
                <a:ext cx="58320" cy="11736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C263DD5-6B2D-F0B8-39FC-E1B922F21B6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888916" y="5451645"/>
                  <a:ext cx="75960" cy="11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326EABD-4B87-4BE9-65F7-F145A0AE13FF}"/>
                    </a:ext>
                  </a:extLst>
                </p14:cNvPr>
                <p14:cNvContentPartPr/>
                <p14:nvPr/>
              </p14:nvContentPartPr>
              <p14:xfrm>
                <a:off x="4835636" y="5292165"/>
                <a:ext cx="4827600" cy="13125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326EABD-4B87-4BE9-65F7-F145A0AE13F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826996" y="5283525"/>
                  <a:ext cx="4845240" cy="133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6081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B3BF7A-58EA-4212-2E5F-20A758A660E3}"/>
              </a:ext>
            </a:extLst>
          </p:cNvPr>
          <p:cNvGrpSpPr/>
          <p:nvPr/>
        </p:nvGrpSpPr>
        <p:grpSpPr>
          <a:xfrm>
            <a:off x="297192" y="124547"/>
            <a:ext cx="4827600" cy="1342080"/>
            <a:chOff x="4835636" y="5292165"/>
            <a:chExt cx="4827600" cy="13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D2E159-F244-D4FB-CFF6-21DB86AF20EF}"/>
                    </a:ext>
                  </a:extLst>
                </p14:cNvPr>
                <p14:cNvContentPartPr/>
                <p14:nvPr/>
              </p14:nvContentPartPr>
              <p14:xfrm>
                <a:off x="5028236" y="5940165"/>
                <a:ext cx="454680" cy="294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D2E159-F244-D4FB-CFF6-21DB86AF20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19236" y="5931165"/>
                  <a:ext cx="4723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5330C9D-94A0-140D-09F2-45070E64726D}"/>
                    </a:ext>
                  </a:extLst>
                </p14:cNvPr>
                <p14:cNvContentPartPr/>
                <p14:nvPr/>
              </p14:nvContentPartPr>
              <p14:xfrm>
                <a:off x="4978196" y="5864925"/>
                <a:ext cx="426600" cy="50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5330C9D-94A0-140D-09F2-45070E6472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69196" y="5856285"/>
                  <a:ext cx="444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602992D-F572-D03C-7B88-EF207B572B26}"/>
                    </a:ext>
                  </a:extLst>
                </p14:cNvPr>
                <p14:cNvContentPartPr/>
                <p14:nvPr/>
              </p14:nvContentPartPr>
              <p14:xfrm>
                <a:off x="5964596" y="5963205"/>
                <a:ext cx="245520" cy="13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602992D-F572-D03C-7B88-EF207B572B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5956" y="5954565"/>
                  <a:ext cx="263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7514467-71BC-599B-FC80-1F6B5F1C3328}"/>
                    </a:ext>
                  </a:extLst>
                </p14:cNvPr>
                <p14:cNvContentPartPr/>
                <p14:nvPr/>
              </p14:nvContentPartPr>
              <p14:xfrm>
                <a:off x="6014636" y="6076245"/>
                <a:ext cx="208080" cy="7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7514467-71BC-599B-FC80-1F6B5F1C33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05996" y="6067605"/>
                  <a:ext cx="225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13D191C-AD7D-14FE-F771-A56843AE5838}"/>
                    </a:ext>
                  </a:extLst>
                </p14:cNvPr>
                <p14:cNvContentPartPr/>
                <p14:nvPr/>
              </p14:nvContentPartPr>
              <p14:xfrm>
                <a:off x="5395436" y="6299805"/>
                <a:ext cx="128880" cy="161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13D191C-AD7D-14FE-F771-A56843AE583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86436" y="6291165"/>
                  <a:ext cx="146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4AD4AD3-53BD-BAC1-A15F-642B02F70505}"/>
                    </a:ext>
                  </a:extLst>
                </p14:cNvPr>
                <p14:cNvContentPartPr/>
                <p14:nvPr/>
              </p14:nvContentPartPr>
              <p14:xfrm>
                <a:off x="5564276" y="6318165"/>
                <a:ext cx="124200" cy="123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4AD4AD3-53BD-BAC1-A15F-642B02F705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55276" y="6309165"/>
                  <a:ext cx="141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7E7D930-B442-4B72-C502-6FEA0687D956}"/>
                    </a:ext>
                  </a:extLst>
                </p14:cNvPr>
                <p14:cNvContentPartPr/>
                <p14:nvPr/>
              </p14:nvContentPartPr>
              <p14:xfrm>
                <a:off x="8210996" y="5579085"/>
                <a:ext cx="259560" cy="367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7E7D930-B442-4B72-C502-6FEA0687D9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02356" y="5570085"/>
                  <a:ext cx="2772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775C2E-8AA5-8BA9-6691-C6F2D0798496}"/>
                    </a:ext>
                  </a:extLst>
                </p14:cNvPr>
                <p14:cNvContentPartPr/>
                <p14:nvPr/>
              </p14:nvContentPartPr>
              <p14:xfrm>
                <a:off x="8145476" y="5507085"/>
                <a:ext cx="306720" cy="2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775C2E-8AA5-8BA9-6691-C6F2D07984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36836" y="5498085"/>
                  <a:ext cx="324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4617C41-F52F-B848-1DB1-FA2EAA4CD726}"/>
                    </a:ext>
                  </a:extLst>
                </p14:cNvPr>
                <p14:cNvContentPartPr/>
                <p14:nvPr/>
              </p14:nvContentPartPr>
              <p14:xfrm>
                <a:off x="8608436" y="5657925"/>
                <a:ext cx="200160" cy="196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4617C41-F52F-B848-1DB1-FA2EAA4CD72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99436" y="5648925"/>
                  <a:ext cx="217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C41603-4B07-D8D2-296E-0409D524C63B}"/>
                    </a:ext>
                  </a:extLst>
                </p14:cNvPr>
                <p14:cNvContentPartPr/>
                <p14:nvPr/>
              </p14:nvContentPartPr>
              <p14:xfrm>
                <a:off x="8627876" y="5655765"/>
                <a:ext cx="173520" cy="187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C41603-4B07-D8D2-296E-0409D524C63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19236" y="5646765"/>
                  <a:ext cx="191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921725A-2D7B-3094-794A-B1E7AFF80333}"/>
                    </a:ext>
                  </a:extLst>
                </p14:cNvPr>
                <p14:cNvContentPartPr/>
                <p14:nvPr/>
              </p14:nvContentPartPr>
              <p14:xfrm>
                <a:off x="8898236" y="5533005"/>
                <a:ext cx="376560" cy="312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921725A-2D7B-3094-794A-B1E7AFF803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89596" y="5524365"/>
                  <a:ext cx="394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4F5EE3-C11D-DA82-0A84-42F2AD050750}"/>
                    </a:ext>
                  </a:extLst>
                </p14:cNvPr>
                <p14:cNvContentPartPr/>
                <p14:nvPr/>
              </p14:nvContentPartPr>
              <p14:xfrm>
                <a:off x="8931356" y="5430765"/>
                <a:ext cx="262800" cy="59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4F5EE3-C11D-DA82-0A84-42F2AD05075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22716" y="5421765"/>
                  <a:ext cx="280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F9EB1BE-B29B-6D42-107B-AE922A8AB155}"/>
                    </a:ext>
                  </a:extLst>
                </p14:cNvPr>
                <p14:cNvContentPartPr/>
                <p14:nvPr/>
              </p14:nvContentPartPr>
              <p14:xfrm>
                <a:off x="9256796" y="5497365"/>
                <a:ext cx="261360" cy="375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F9EB1BE-B29B-6D42-107B-AE922A8AB1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47796" y="5488365"/>
                  <a:ext cx="2790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6682616-0F26-B966-E06A-46D69965335A}"/>
                    </a:ext>
                  </a:extLst>
                </p14:cNvPr>
                <p14:cNvContentPartPr/>
                <p14:nvPr/>
              </p14:nvContentPartPr>
              <p14:xfrm>
                <a:off x="8084636" y="5941605"/>
                <a:ext cx="1549080" cy="86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6682616-0F26-B966-E06A-46D69965335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75636" y="5932965"/>
                  <a:ext cx="1566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F765220-DFC5-D0AA-34EB-F910E38028F4}"/>
                    </a:ext>
                  </a:extLst>
                </p14:cNvPr>
                <p14:cNvContentPartPr/>
                <p14:nvPr/>
              </p14:nvContentPartPr>
              <p14:xfrm>
                <a:off x="8702756" y="6090645"/>
                <a:ext cx="256320" cy="296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F765220-DFC5-D0AA-34EB-F910E38028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93756" y="6081645"/>
                  <a:ext cx="273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B2D132F-8EEA-0442-D830-56A53E823C81}"/>
                    </a:ext>
                  </a:extLst>
                </p14:cNvPr>
                <p14:cNvContentPartPr/>
                <p14:nvPr/>
              </p14:nvContentPartPr>
              <p14:xfrm>
                <a:off x="9000116" y="6062565"/>
                <a:ext cx="183960" cy="127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B2D132F-8EEA-0442-D830-56A53E823C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91476" y="6053925"/>
                  <a:ext cx="201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ECB0777-72B7-5227-4680-1F5759776955}"/>
                    </a:ext>
                  </a:extLst>
                </p14:cNvPr>
                <p14:cNvContentPartPr/>
                <p14:nvPr/>
              </p14:nvContentPartPr>
              <p14:xfrm>
                <a:off x="6569036" y="5797965"/>
                <a:ext cx="31320" cy="222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ECB0777-72B7-5227-4680-1F575977695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60396" y="5788965"/>
                  <a:ext cx="48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7C78DE-9C29-31D9-1CA2-46C9CE692969}"/>
                    </a:ext>
                  </a:extLst>
                </p14:cNvPr>
                <p14:cNvContentPartPr/>
                <p14:nvPr/>
              </p14:nvContentPartPr>
              <p14:xfrm>
                <a:off x="6472556" y="5924325"/>
                <a:ext cx="222840" cy="11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7C78DE-9C29-31D9-1CA2-46C9CE6929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63916" y="5915685"/>
                  <a:ext cx="240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A2B722-D147-01D4-6C54-2C09D8307B68}"/>
                    </a:ext>
                  </a:extLst>
                </p14:cNvPr>
                <p14:cNvContentPartPr/>
                <p14:nvPr/>
              </p14:nvContentPartPr>
              <p14:xfrm>
                <a:off x="6466076" y="6106845"/>
                <a:ext cx="308160" cy="65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A2B722-D147-01D4-6C54-2C09D8307B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57076" y="6097845"/>
                  <a:ext cx="325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9C9DE1-151A-9084-F04F-7550CA5F5CDB}"/>
                    </a:ext>
                  </a:extLst>
                </p14:cNvPr>
                <p14:cNvContentPartPr/>
                <p14:nvPr/>
              </p14:nvContentPartPr>
              <p14:xfrm>
                <a:off x="6893036" y="5736765"/>
                <a:ext cx="9720" cy="230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9C9DE1-151A-9084-F04F-7550CA5F5CD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4396" y="5728125"/>
                  <a:ext cx="27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B5F44D6-CF80-D889-FFD8-D2C8774A6914}"/>
                    </a:ext>
                  </a:extLst>
                </p14:cNvPr>
                <p14:cNvContentPartPr/>
                <p14:nvPr/>
              </p14:nvContentPartPr>
              <p14:xfrm>
                <a:off x="6835796" y="5975445"/>
                <a:ext cx="177480" cy="55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B5F44D6-CF80-D889-FFD8-D2C8774A69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27156" y="5966805"/>
                  <a:ext cx="195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4A462B-7B81-493F-B36B-B7E33F964854}"/>
                    </a:ext>
                  </a:extLst>
                </p14:cNvPr>
                <p14:cNvContentPartPr/>
                <p14:nvPr/>
              </p14:nvContentPartPr>
              <p14:xfrm>
                <a:off x="6914276" y="6097485"/>
                <a:ext cx="164520" cy="163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4A462B-7B81-493F-B36B-B7E33F9648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05636" y="6088485"/>
                  <a:ext cx="182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A3B568-0043-5F00-D30F-E31A7D658CA2}"/>
                    </a:ext>
                  </a:extLst>
                </p14:cNvPr>
                <p14:cNvContentPartPr/>
                <p14:nvPr/>
              </p14:nvContentPartPr>
              <p14:xfrm>
                <a:off x="7142156" y="5803005"/>
                <a:ext cx="337320" cy="214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A3B568-0043-5F00-D30F-E31A7D658C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33516" y="5794365"/>
                  <a:ext cx="354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06A5C27-C3B8-1C4A-2C76-414FE2209544}"/>
                    </a:ext>
                  </a:extLst>
                </p14:cNvPr>
                <p14:cNvContentPartPr/>
                <p14:nvPr/>
              </p14:nvContentPartPr>
              <p14:xfrm>
                <a:off x="7420796" y="5993085"/>
                <a:ext cx="17640" cy="172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06A5C27-C3B8-1C4A-2C76-414FE22095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12156" y="5984085"/>
                  <a:ext cx="35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77D7F29-2726-338F-70C7-6ACBBF52EAA6}"/>
                    </a:ext>
                  </a:extLst>
                </p14:cNvPr>
                <p14:cNvContentPartPr/>
                <p14:nvPr/>
              </p14:nvContentPartPr>
              <p14:xfrm>
                <a:off x="7352756" y="6149325"/>
                <a:ext cx="208080" cy="22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77D7F29-2726-338F-70C7-6ACBBF52EA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43756" y="6140685"/>
                  <a:ext cx="22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790AAE-3495-CADA-2BAA-477F43C412B9}"/>
                    </a:ext>
                  </a:extLst>
                </p14:cNvPr>
                <p14:cNvContentPartPr/>
                <p14:nvPr/>
              </p14:nvContentPartPr>
              <p14:xfrm>
                <a:off x="7652636" y="5809485"/>
                <a:ext cx="158040" cy="264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790AAE-3495-CADA-2BAA-477F43C412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43636" y="5800485"/>
                  <a:ext cx="175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CB4340E-9FE9-F1A8-F36B-D5CAE756415C}"/>
                    </a:ext>
                  </a:extLst>
                </p14:cNvPr>
                <p14:cNvContentPartPr/>
                <p14:nvPr/>
              </p14:nvContentPartPr>
              <p14:xfrm>
                <a:off x="7806716" y="6011805"/>
                <a:ext cx="145440" cy="131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CB4340E-9FE9-F1A8-F36B-D5CAE75641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98076" y="6003165"/>
                  <a:ext cx="163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76CEABA-5F43-ABB0-57E3-C1CF702B21F8}"/>
                    </a:ext>
                  </a:extLst>
                </p14:cNvPr>
                <p14:cNvContentPartPr/>
                <p14:nvPr/>
              </p14:nvContentPartPr>
              <p14:xfrm>
                <a:off x="4897916" y="5460645"/>
                <a:ext cx="58320" cy="1173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76CEABA-5F43-ABB0-57E3-C1CF702B21F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88916" y="5451645"/>
                  <a:ext cx="75960" cy="11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0666739-561C-986C-C064-9139695FC313}"/>
                    </a:ext>
                  </a:extLst>
                </p14:cNvPr>
                <p14:cNvContentPartPr/>
                <p14:nvPr/>
              </p14:nvContentPartPr>
              <p14:xfrm>
                <a:off x="4835636" y="5292165"/>
                <a:ext cx="4827600" cy="1312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0666739-561C-986C-C064-9139695FC3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26996" y="5283525"/>
                  <a:ext cx="4845240" cy="133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E7387EB-C997-B7A3-C8CE-6ADCD9C3D9D5}"/>
              </a:ext>
            </a:extLst>
          </p:cNvPr>
          <p:cNvGrpSpPr/>
          <p:nvPr/>
        </p:nvGrpSpPr>
        <p:grpSpPr>
          <a:xfrm>
            <a:off x="1087932" y="1827347"/>
            <a:ext cx="6812038" cy="2153875"/>
            <a:chOff x="964556" y="3177525"/>
            <a:chExt cx="10784520" cy="34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078F4B7-1D2E-4D3B-76E8-C762E9B89B56}"/>
                    </a:ext>
                  </a:extLst>
                </p14:cNvPr>
                <p14:cNvContentPartPr/>
                <p14:nvPr/>
              </p14:nvContentPartPr>
              <p14:xfrm>
                <a:off x="1393316" y="3299925"/>
                <a:ext cx="248760" cy="35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078F4B7-1D2E-4D3B-76E8-C762E9B89B5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79654" y="3285697"/>
                  <a:ext cx="276653" cy="379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AF7EB5C-F9D2-2223-023E-FF4518734FE3}"/>
                    </a:ext>
                  </a:extLst>
                </p14:cNvPr>
                <p14:cNvContentPartPr/>
                <p14:nvPr/>
              </p14:nvContentPartPr>
              <p14:xfrm>
                <a:off x="1643516" y="3289125"/>
                <a:ext cx="637920" cy="423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AF7EB5C-F9D2-2223-023E-FF4518734F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29277" y="3274887"/>
                  <a:ext cx="665829" cy="4516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B1BA2C5-B912-9F78-AD17-A8EBF92CB9E4}"/>
                    </a:ext>
                  </a:extLst>
                </p14:cNvPr>
                <p14:cNvContentPartPr/>
                <p14:nvPr/>
              </p14:nvContentPartPr>
              <p14:xfrm>
                <a:off x="2120876" y="3460125"/>
                <a:ext cx="275400" cy="18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B1BA2C5-B912-9F78-AD17-A8EBF92CB9E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07192" y="3446062"/>
                  <a:ext cx="303339" cy="45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A9AC59F-F183-6031-F930-1929FF30356F}"/>
                    </a:ext>
                  </a:extLst>
                </p14:cNvPr>
                <p14:cNvContentPartPr/>
                <p14:nvPr/>
              </p14:nvContentPartPr>
              <p14:xfrm>
                <a:off x="1959236" y="3385605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A9AC59F-F183-6031-F930-1929FF30356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50236" y="3376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CBB6201-CAB9-9D4F-C842-868C5CD5B585}"/>
                    </a:ext>
                  </a:extLst>
                </p14:cNvPr>
                <p14:cNvContentPartPr/>
                <p14:nvPr/>
              </p14:nvContentPartPr>
              <p14:xfrm>
                <a:off x="2522276" y="3454725"/>
                <a:ext cx="352080" cy="172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CBB6201-CAB9-9D4F-C842-868C5CD5B5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08033" y="3441038"/>
                  <a:ext cx="379996" cy="200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18DADA9-E6F7-3A07-57D7-EEBD16FC7158}"/>
                    </a:ext>
                  </a:extLst>
                </p14:cNvPr>
                <p14:cNvContentPartPr/>
                <p14:nvPr/>
              </p14:nvContentPartPr>
              <p14:xfrm>
                <a:off x="2552516" y="3322605"/>
                <a:ext cx="62640" cy="51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18DADA9-E6F7-3A07-57D7-EEBD16FC715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38849" y="3308363"/>
                  <a:ext cx="90543" cy="79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2D5E77-ACE4-3C42-F059-C1341ADF4E30}"/>
                    </a:ext>
                  </a:extLst>
                </p14:cNvPr>
                <p14:cNvContentPartPr/>
                <p14:nvPr/>
              </p14:nvContentPartPr>
              <p14:xfrm>
                <a:off x="3285116" y="3288405"/>
                <a:ext cx="27000" cy="318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2D5E77-ACE4-3C42-F059-C1341ADF4E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70754" y="3274172"/>
                  <a:ext cx="55149" cy="346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3F82567-96D7-54D8-DFDF-A0B95CB91A4A}"/>
                    </a:ext>
                  </a:extLst>
                </p14:cNvPr>
                <p14:cNvContentPartPr/>
                <p14:nvPr/>
              </p14:nvContentPartPr>
              <p14:xfrm>
                <a:off x="3151196" y="3593685"/>
                <a:ext cx="361080" cy="73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3F82567-96D7-54D8-DFDF-A0B95CB91A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36958" y="3579522"/>
                  <a:ext cx="388987" cy="100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AEAFBE4-FB26-5CEC-58EC-452719F30EDF}"/>
                    </a:ext>
                  </a:extLst>
                </p14:cNvPr>
                <p14:cNvContentPartPr/>
                <p14:nvPr/>
              </p14:nvContentPartPr>
              <p14:xfrm>
                <a:off x="3827996" y="3329085"/>
                <a:ext cx="197640" cy="364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AEAFBE4-FB26-5CEC-58EC-452719F30E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13757" y="3314854"/>
                  <a:ext cx="225549" cy="392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7A114FE-8B16-5A6A-6E16-22E904EE8667}"/>
                    </a:ext>
                  </a:extLst>
                </p14:cNvPr>
                <p14:cNvContentPartPr/>
                <p14:nvPr/>
              </p14:nvContentPartPr>
              <p14:xfrm>
                <a:off x="3764996" y="3209565"/>
                <a:ext cx="296280" cy="39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7A114FE-8B16-5A6A-6E16-22E904EE866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50752" y="3195916"/>
                  <a:ext cx="324199" cy="67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9BE5D1-3236-7D93-8A01-A42EE5D10E22}"/>
                    </a:ext>
                  </a:extLst>
                </p14:cNvPr>
                <p14:cNvContentPartPr/>
                <p14:nvPr/>
              </p14:nvContentPartPr>
              <p14:xfrm>
                <a:off x="4447916" y="3293085"/>
                <a:ext cx="687600" cy="36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9BE5D1-3236-7D93-8A01-A42EE5D10E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33674" y="3278844"/>
                  <a:ext cx="715514" cy="394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530E670-F5BA-DF74-3498-09DBEA873CE8}"/>
                    </a:ext>
                  </a:extLst>
                </p14:cNvPr>
                <p14:cNvContentPartPr/>
                <p14:nvPr/>
              </p14:nvContentPartPr>
              <p14:xfrm>
                <a:off x="5331356" y="3270765"/>
                <a:ext cx="504360" cy="412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530E670-F5BA-DF74-3498-09DBEA873CE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17109" y="3257089"/>
                  <a:ext cx="532285" cy="440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D385851-F892-B021-4541-292B10C86ADC}"/>
                    </a:ext>
                  </a:extLst>
                </p14:cNvPr>
                <p14:cNvContentPartPr/>
                <p14:nvPr/>
              </p14:nvContentPartPr>
              <p14:xfrm>
                <a:off x="5396516" y="3337725"/>
                <a:ext cx="421200" cy="105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D385851-F892-B021-4541-292B10C86AD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82837" y="3323548"/>
                  <a:ext cx="449128" cy="133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6DCFDB6-9629-831B-9FA0-AB1B962F9EEC}"/>
                    </a:ext>
                  </a:extLst>
                </p14:cNvPr>
                <p14:cNvContentPartPr/>
                <p14:nvPr/>
              </p14:nvContentPartPr>
              <p14:xfrm>
                <a:off x="6214796" y="3307845"/>
                <a:ext cx="350280" cy="268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6DCFDB6-9629-831B-9FA0-AB1B962F9E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00557" y="3294179"/>
                  <a:ext cx="378188" cy="296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462F89A-26DE-B4F1-E89B-7021FB11EA83}"/>
                    </a:ext>
                  </a:extLst>
                </p14:cNvPr>
                <p14:cNvContentPartPr/>
                <p14:nvPr/>
              </p14:nvContentPartPr>
              <p14:xfrm>
                <a:off x="6185996" y="3179325"/>
                <a:ext cx="331560" cy="2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462F89A-26DE-B4F1-E89B-7021FB11EA8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71754" y="3165825"/>
                  <a:ext cx="359475" cy="28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61BA65B-6776-67B2-EB63-872784791ADB}"/>
                    </a:ext>
                  </a:extLst>
                </p14:cNvPr>
                <p14:cNvContentPartPr/>
                <p14:nvPr/>
              </p14:nvContentPartPr>
              <p14:xfrm>
                <a:off x="6727436" y="3177525"/>
                <a:ext cx="260280" cy="430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61BA65B-6776-67B2-EB63-872784791A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13767" y="3163287"/>
                  <a:ext cx="288187" cy="458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9C2A52C-0830-5D51-28BE-0A424F47025B}"/>
                    </a:ext>
                  </a:extLst>
                </p14:cNvPr>
                <p14:cNvContentPartPr/>
                <p14:nvPr/>
              </p14:nvContentPartPr>
              <p14:xfrm>
                <a:off x="2434436" y="4464885"/>
                <a:ext cx="488880" cy="273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9C2A52C-0830-5D51-28BE-0A424F4702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20191" y="4451215"/>
                  <a:ext cx="516800" cy="301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753DB71-03F6-99B3-E1DB-DB4BE8D97539}"/>
                    </a:ext>
                  </a:extLst>
                </p14:cNvPr>
                <p14:cNvContentPartPr/>
                <p14:nvPr/>
              </p14:nvContentPartPr>
              <p14:xfrm>
                <a:off x="2629556" y="4386045"/>
                <a:ext cx="26640" cy="2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753DB71-03F6-99B3-E1DB-DB4BE8D975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15386" y="4372071"/>
                  <a:ext cx="54414" cy="48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3EFC65E-6F04-F342-FEB2-C6B02BEC6FC6}"/>
                    </a:ext>
                  </a:extLst>
                </p14:cNvPr>
                <p14:cNvContentPartPr/>
                <p14:nvPr/>
              </p14:nvContentPartPr>
              <p14:xfrm>
                <a:off x="3154796" y="4511325"/>
                <a:ext cx="406080" cy="133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3EFC65E-6F04-F342-FEB2-C6B02BEC6F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40558" y="4497094"/>
                  <a:ext cx="433987" cy="161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9781893-5972-BEA7-158C-AF3F7C01BBA6}"/>
                    </a:ext>
                  </a:extLst>
                </p14:cNvPr>
                <p14:cNvContentPartPr/>
                <p14:nvPr/>
              </p14:nvContentPartPr>
              <p14:xfrm>
                <a:off x="3280436" y="4406205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9781893-5972-BEA7-158C-AF3F7C01BBA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71436" y="4397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DAFF70-F96D-E5F1-3537-97A7AD2CDBFF}"/>
                    </a:ext>
                  </a:extLst>
                </p14:cNvPr>
                <p14:cNvContentPartPr/>
                <p14:nvPr/>
              </p14:nvContentPartPr>
              <p14:xfrm>
                <a:off x="3965876" y="4456965"/>
                <a:ext cx="190080" cy="182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DAFF70-F96D-E5F1-3537-97A7AD2CDBF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51648" y="4442750"/>
                  <a:ext cx="217966" cy="210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3824FA2-9946-DA10-8A4F-122409652825}"/>
                    </a:ext>
                  </a:extLst>
                </p14:cNvPr>
                <p14:cNvContentPartPr/>
                <p14:nvPr/>
              </p14:nvContentPartPr>
              <p14:xfrm>
                <a:off x="3946796" y="4453365"/>
                <a:ext cx="313200" cy="234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3824FA2-9946-DA10-8A4F-12240965282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32560" y="4439713"/>
                  <a:ext cx="341103" cy="262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F5FF7F-FBA1-B377-F836-20C481C4A6F3}"/>
                    </a:ext>
                  </a:extLst>
                </p14:cNvPr>
                <p14:cNvContentPartPr/>
                <p14:nvPr/>
              </p14:nvContentPartPr>
              <p14:xfrm>
                <a:off x="4057316" y="4197405"/>
                <a:ext cx="123480" cy="165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F5FF7F-FBA1-B377-F836-20C481C4A6F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43090" y="4183147"/>
                  <a:ext cx="151363" cy="193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C89B254-3486-A06B-6237-F38307F64C8A}"/>
                    </a:ext>
                  </a:extLst>
                </p14:cNvPr>
                <p14:cNvContentPartPr/>
                <p14:nvPr/>
              </p14:nvContentPartPr>
              <p14:xfrm>
                <a:off x="4646276" y="4117125"/>
                <a:ext cx="1674720" cy="56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C89B254-3486-A06B-6237-F38307F64C8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32030" y="4102884"/>
                  <a:ext cx="1702641" cy="588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B9B706A-BE5D-A2AA-44E7-7263A01F08BF}"/>
                    </a:ext>
                  </a:extLst>
                </p14:cNvPr>
                <p14:cNvContentPartPr/>
                <p14:nvPr/>
              </p14:nvContentPartPr>
              <p14:xfrm>
                <a:off x="5902316" y="4386045"/>
                <a:ext cx="22680" cy="43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B9B706A-BE5D-A2AA-44E7-7263A01F08B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88141" y="4371785"/>
                  <a:ext cx="50463" cy="71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A1901C0-FF30-82D6-A555-EDB6B82130AA}"/>
                    </a:ext>
                  </a:extLst>
                </p14:cNvPr>
                <p14:cNvContentPartPr/>
                <p14:nvPr/>
              </p14:nvContentPartPr>
              <p14:xfrm>
                <a:off x="5582996" y="4292445"/>
                <a:ext cx="300600" cy="53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A1901C0-FF30-82D6-A555-EDB6B82130A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68763" y="4278275"/>
                  <a:ext cx="328497" cy="81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B48253-1FB0-8B05-5E32-BBA9CC6EF0C7}"/>
                    </a:ext>
                  </a:extLst>
                </p14:cNvPr>
                <p14:cNvContentPartPr/>
                <p14:nvPr/>
              </p14:nvContentPartPr>
              <p14:xfrm>
                <a:off x="4890356" y="4381725"/>
                <a:ext cx="6840" cy="22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B48253-1FB0-8B05-5E32-BBA9CC6EF0C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876106" y="4367550"/>
                  <a:ext cx="34770" cy="50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2AE24A3-5490-09CA-7E02-3923BCCB860F}"/>
                    </a:ext>
                  </a:extLst>
                </p14:cNvPr>
                <p14:cNvContentPartPr/>
                <p14:nvPr/>
              </p14:nvContentPartPr>
              <p14:xfrm>
                <a:off x="1391156" y="4420965"/>
                <a:ext cx="231480" cy="403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2AE24A3-5490-09CA-7E02-3923BCCB860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376902" y="4407297"/>
                  <a:ext cx="259417" cy="431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A76F929-7120-C587-DAAC-7D9DDE019B21}"/>
                    </a:ext>
                  </a:extLst>
                </p14:cNvPr>
                <p14:cNvContentPartPr/>
                <p14:nvPr/>
              </p14:nvContentPartPr>
              <p14:xfrm>
                <a:off x="1634876" y="4407285"/>
                <a:ext cx="589320" cy="356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A76F929-7120-C587-DAAC-7D9DDE019B2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20627" y="4393043"/>
                  <a:ext cx="617247" cy="383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70E7B06-7D42-CA3C-2BBC-AE537B7C6753}"/>
                    </a:ext>
                  </a:extLst>
                </p14:cNvPr>
                <p14:cNvContentPartPr/>
                <p14:nvPr/>
              </p14:nvContentPartPr>
              <p14:xfrm>
                <a:off x="2072996" y="4478925"/>
                <a:ext cx="185760" cy="43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70E7B06-7D42-CA3C-2BBC-AE537B7C675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59320" y="4464714"/>
                  <a:ext cx="213681" cy="71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CDFF3D2-1322-B3EB-D71C-92111C5E43DF}"/>
                    </a:ext>
                  </a:extLst>
                </p14:cNvPr>
                <p14:cNvContentPartPr/>
                <p14:nvPr/>
              </p14:nvContentPartPr>
              <p14:xfrm>
                <a:off x="1926476" y="4341045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CDFF3D2-1322-B3EB-D71C-92111C5E43D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17476" y="4332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6951754-8365-B8A7-BA45-683C7AE6A788}"/>
                    </a:ext>
                  </a:extLst>
                </p14:cNvPr>
                <p14:cNvContentPartPr/>
                <p14:nvPr/>
              </p14:nvContentPartPr>
              <p14:xfrm>
                <a:off x="1421036" y="5192085"/>
                <a:ext cx="216720" cy="331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6951754-8365-B8A7-BA45-683C7AE6A78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06778" y="5178404"/>
                  <a:ext cx="244665" cy="359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22604DD-A700-3265-D762-AAAED064B96B}"/>
                    </a:ext>
                  </a:extLst>
                </p14:cNvPr>
                <p14:cNvContentPartPr/>
                <p14:nvPr/>
              </p14:nvContentPartPr>
              <p14:xfrm>
                <a:off x="1734236" y="5157165"/>
                <a:ext cx="537840" cy="387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22604DD-A700-3265-D762-AAAED064B9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19992" y="5142924"/>
                  <a:ext cx="565758" cy="415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197FD6C-B310-8244-B8A8-B26CF648A83B}"/>
                    </a:ext>
                  </a:extLst>
                </p14:cNvPr>
                <p14:cNvContentPartPr/>
                <p14:nvPr/>
              </p14:nvContentPartPr>
              <p14:xfrm>
                <a:off x="2174516" y="5301525"/>
                <a:ext cx="209520" cy="19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197FD6C-B310-8244-B8A8-B26CF648A83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60852" y="5287382"/>
                  <a:ext cx="237418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646F4F5-D852-0523-36AB-BC9556482C0C}"/>
                    </a:ext>
                  </a:extLst>
                </p14:cNvPr>
                <p14:cNvContentPartPr/>
                <p14:nvPr/>
              </p14:nvContentPartPr>
              <p14:xfrm>
                <a:off x="1945556" y="5234205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646F4F5-D852-0523-36AB-BC9556482C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36556" y="5225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AC5F51E-0241-1291-CF2B-796059AFD258}"/>
                    </a:ext>
                  </a:extLst>
                </p14:cNvPr>
                <p14:cNvContentPartPr/>
                <p14:nvPr/>
              </p14:nvContentPartPr>
              <p14:xfrm>
                <a:off x="2560076" y="5354085"/>
                <a:ext cx="397800" cy="119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AC5F51E-0241-1291-CF2B-796059AFD25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45849" y="5339881"/>
                  <a:ext cx="425686" cy="147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7B13AB5-23D8-185D-3639-34E2D1B30DF2}"/>
                    </a:ext>
                  </a:extLst>
                </p14:cNvPr>
                <p14:cNvContentPartPr/>
                <p14:nvPr/>
              </p14:nvContentPartPr>
              <p14:xfrm>
                <a:off x="2754476" y="5234205"/>
                <a:ext cx="9720" cy="21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7B13AB5-23D8-185D-3639-34E2D1B30DF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40976" y="5220231"/>
                  <a:ext cx="36180" cy="48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5EA9635-E5F8-4090-BED3-AC34E0F2AD10}"/>
                    </a:ext>
                  </a:extLst>
                </p14:cNvPr>
                <p14:cNvContentPartPr/>
                <p14:nvPr/>
              </p14:nvContentPartPr>
              <p14:xfrm>
                <a:off x="3217076" y="5075445"/>
                <a:ext cx="933840" cy="622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5EA9635-E5F8-4090-BED3-AC34E0F2AD1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03402" y="5061208"/>
                  <a:ext cx="961758" cy="650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B1B0BF0-4838-F2E8-5DCC-9E7C702A98C8}"/>
                    </a:ext>
                  </a:extLst>
                </p14:cNvPr>
                <p14:cNvContentPartPr/>
                <p14:nvPr/>
              </p14:nvContentPartPr>
              <p14:xfrm>
                <a:off x="3693716" y="5172645"/>
                <a:ext cx="251280" cy="38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B1B0BF0-4838-F2E8-5DCC-9E7C702A98C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80041" y="5158558"/>
                  <a:ext cx="279200" cy="66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C202805-56EB-E5AD-6D0D-8AF8CF83DEFC}"/>
                    </a:ext>
                  </a:extLst>
                </p14:cNvPr>
                <p14:cNvContentPartPr/>
                <p14:nvPr/>
              </p14:nvContentPartPr>
              <p14:xfrm>
                <a:off x="4408676" y="5075445"/>
                <a:ext cx="354960" cy="524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C202805-56EB-E5AD-6D0D-8AF8CF83DEF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94432" y="5061202"/>
                  <a:ext cx="382878" cy="552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2A720DE-6657-E9BF-D531-1AF6B89778C5}"/>
                    </a:ext>
                  </a:extLst>
                </p14:cNvPr>
                <p14:cNvContentPartPr/>
                <p14:nvPr/>
              </p14:nvContentPartPr>
              <p14:xfrm>
                <a:off x="4469516" y="5143485"/>
                <a:ext cx="3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2A720DE-6657-E9BF-D531-1AF6B89778C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60516" y="5134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B08356C-8272-A184-60FB-DDE8197C9401}"/>
                    </a:ext>
                  </a:extLst>
                </p14:cNvPr>
                <p14:cNvContentPartPr/>
                <p14:nvPr/>
              </p14:nvContentPartPr>
              <p14:xfrm>
                <a:off x="5072876" y="5171925"/>
                <a:ext cx="111960" cy="209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B08356C-8272-A184-60FB-DDE8197C940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58668" y="5157705"/>
                  <a:ext cx="139808" cy="237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629D9A4-ED78-D1D0-4014-6BE67980A0C3}"/>
                    </a:ext>
                  </a:extLst>
                </p14:cNvPr>
                <p14:cNvContentPartPr/>
                <p14:nvPr/>
              </p14:nvContentPartPr>
              <p14:xfrm>
                <a:off x="5249276" y="5345085"/>
                <a:ext cx="113040" cy="179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629D9A4-ED78-D1D0-4014-6BE67980A0C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35075" y="5330828"/>
                  <a:ext cx="140874" cy="207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A59F06D-6BFD-5CBC-3802-1A327630F47E}"/>
                    </a:ext>
                  </a:extLst>
                </p14:cNvPr>
                <p14:cNvContentPartPr/>
                <p14:nvPr/>
              </p14:nvContentPartPr>
              <p14:xfrm>
                <a:off x="5677316" y="5219805"/>
                <a:ext cx="329040" cy="162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A59F06D-6BFD-5CBC-3802-1A327630F47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63060" y="5205581"/>
                  <a:ext cx="356983" cy="190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62DAC35-AD5B-C6E0-6900-5986DD93DE7E}"/>
                    </a:ext>
                  </a:extLst>
                </p14:cNvPr>
                <p14:cNvContentPartPr/>
                <p14:nvPr/>
              </p14:nvContentPartPr>
              <p14:xfrm>
                <a:off x="5729516" y="5068605"/>
                <a:ext cx="36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62DAC35-AD5B-C6E0-6900-5986DD93DE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20876" y="5059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72632DC-1696-6080-A11D-85B9C8121094}"/>
                    </a:ext>
                  </a:extLst>
                </p14:cNvPr>
                <p14:cNvContentPartPr/>
                <p14:nvPr/>
              </p14:nvContentPartPr>
              <p14:xfrm>
                <a:off x="6284636" y="4916685"/>
                <a:ext cx="1201680" cy="573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72632DC-1696-6080-A11D-85B9C812109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70391" y="4903004"/>
                  <a:ext cx="1229600" cy="601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AAA4F89-E0FC-0F52-8BEA-68A8BC0F8171}"/>
                    </a:ext>
                  </a:extLst>
                </p14:cNvPr>
                <p14:cNvContentPartPr/>
                <p14:nvPr/>
              </p14:nvContentPartPr>
              <p14:xfrm>
                <a:off x="7859996" y="5024325"/>
                <a:ext cx="686160" cy="360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AAA4F89-E0FC-0F52-8BEA-68A8BC0F817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45760" y="5010070"/>
                  <a:ext cx="714062" cy="388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3FF4812-97AD-874B-BED3-C714CDEC0173}"/>
                    </a:ext>
                  </a:extLst>
                </p14:cNvPr>
                <p14:cNvContentPartPr/>
                <p14:nvPr/>
              </p14:nvContentPartPr>
              <p14:xfrm>
                <a:off x="8816156" y="4997685"/>
                <a:ext cx="260640" cy="457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3FF4812-97AD-874B-BED3-C714CDEC017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01929" y="4983440"/>
                  <a:ext cx="288525" cy="485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46D63B0-E80C-3AC0-E318-0CCE459BE605}"/>
                    </a:ext>
                  </a:extLst>
                </p14:cNvPr>
                <p14:cNvContentPartPr/>
                <p14:nvPr/>
              </p14:nvContentPartPr>
              <p14:xfrm>
                <a:off x="9379556" y="4926765"/>
                <a:ext cx="1375200" cy="473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46D63B0-E80C-3AC0-E318-0CCE459BE60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365308" y="4912517"/>
                  <a:ext cx="1403126" cy="500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3A988BA-831F-BA42-54CD-3323A04ECAB0}"/>
                    </a:ext>
                  </a:extLst>
                </p14:cNvPr>
                <p14:cNvContentPartPr/>
                <p14:nvPr/>
              </p14:nvContentPartPr>
              <p14:xfrm>
                <a:off x="11530556" y="5507805"/>
                <a:ext cx="188280" cy="239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3A988BA-831F-BA42-54CD-3323A04ECAB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16335" y="5493567"/>
                  <a:ext cx="216152" cy="267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5256A83-CB3B-FDA7-3A6E-C2EA65A69520}"/>
                    </a:ext>
                  </a:extLst>
                </p14:cNvPr>
                <p14:cNvContentPartPr/>
                <p14:nvPr/>
              </p14:nvContentPartPr>
              <p14:xfrm>
                <a:off x="11012156" y="5239245"/>
                <a:ext cx="141120" cy="101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5256A83-CB3B-FDA7-3A6E-C2EA65A6952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97930" y="5225037"/>
                  <a:ext cx="169003" cy="129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E5CE336-BA59-2E99-2228-C029BE2E59CD}"/>
                    </a:ext>
                  </a:extLst>
                </p14:cNvPr>
                <p14:cNvContentPartPr/>
                <p14:nvPr/>
              </p14:nvContentPartPr>
              <p14:xfrm>
                <a:off x="11402396" y="4935765"/>
                <a:ext cx="137160" cy="181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E5CE336-BA59-2E99-2228-C029BE2E59C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88168" y="4921529"/>
                  <a:ext cx="165047" cy="208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FF7CDEF-8ACD-6CCE-C5F4-5EE40C99EA32}"/>
                    </a:ext>
                  </a:extLst>
                </p14:cNvPr>
                <p14:cNvContentPartPr/>
                <p14:nvPr/>
              </p14:nvContentPartPr>
              <p14:xfrm>
                <a:off x="11567636" y="5107845"/>
                <a:ext cx="113760" cy="107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FF7CDEF-8ACD-6CCE-C5F4-5EE40C99EA3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553985" y="5093655"/>
                  <a:ext cx="141631" cy="135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DB05745-BCC9-2BFB-0CBC-DE48CF0027B9}"/>
                    </a:ext>
                  </a:extLst>
                </p14:cNvPr>
                <p14:cNvContentPartPr/>
                <p14:nvPr/>
              </p14:nvContentPartPr>
              <p14:xfrm>
                <a:off x="11425436" y="5334285"/>
                <a:ext cx="323640" cy="25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DB05745-BCC9-2BFB-0CBC-DE48CF0027B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11761" y="5320198"/>
                  <a:ext cx="351560" cy="535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F06D0AA-DBC0-E4EB-ADD5-1306B6254E5F}"/>
                    </a:ext>
                  </a:extLst>
                </p14:cNvPr>
                <p14:cNvContentPartPr/>
                <p14:nvPr/>
              </p14:nvContentPartPr>
              <p14:xfrm>
                <a:off x="11144636" y="5234925"/>
                <a:ext cx="86760" cy="131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F06D0AA-DBC0-E4EB-ADD5-1306B6254E5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30937" y="5220704"/>
                  <a:ext cx="114729" cy="159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78907B9-8803-C2C4-E6C3-59C0ED0A81DB}"/>
                    </a:ext>
                  </a:extLst>
                </p14:cNvPr>
                <p14:cNvContentPartPr/>
                <p14:nvPr/>
              </p14:nvContentPartPr>
              <p14:xfrm>
                <a:off x="964556" y="3396405"/>
                <a:ext cx="125280" cy="112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78907B9-8803-C2C4-E6C3-59C0ED0A81D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0320" y="3382223"/>
                  <a:ext cx="153183" cy="140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E8F33E6-1D5B-C323-8B19-58A8C4E65D75}"/>
                    </a:ext>
                  </a:extLst>
                </p14:cNvPr>
                <p14:cNvContentPartPr/>
                <p14:nvPr/>
              </p14:nvContentPartPr>
              <p14:xfrm>
                <a:off x="1093436" y="4502325"/>
                <a:ext cx="127080" cy="155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E8F33E6-1D5B-C323-8B19-58A8C4E65D7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79189" y="4488083"/>
                  <a:ext cx="155003" cy="183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F6F301A-54AB-87AF-B2B8-02D1C9BE8EE9}"/>
                    </a:ext>
                  </a:extLst>
                </p14:cNvPr>
                <p14:cNvContentPartPr/>
                <p14:nvPr/>
              </p14:nvContentPartPr>
              <p14:xfrm>
                <a:off x="1071116" y="5223765"/>
                <a:ext cx="92160" cy="128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F6F301A-54AB-87AF-B2B8-02D1C9BE8EE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6894" y="5209548"/>
                  <a:ext cx="120036" cy="156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C7C35CB-7C50-53E7-0838-1F35003110A5}"/>
                    </a:ext>
                  </a:extLst>
                </p14:cNvPr>
                <p14:cNvContentPartPr/>
                <p14:nvPr/>
              </p14:nvContentPartPr>
              <p14:xfrm>
                <a:off x="1096316" y="6110085"/>
                <a:ext cx="130320" cy="89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C7C35CB-7C50-53E7-0838-1F35003110A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2089" y="6095868"/>
                  <a:ext cx="158205" cy="117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EAB61EC-B964-1CC0-CB9B-71FDD7030F91}"/>
                    </a:ext>
                  </a:extLst>
                </p14:cNvPr>
                <p14:cNvContentPartPr/>
                <p14:nvPr/>
              </p14:nvContentPartPr>
              <p14:xfrm>
                <a:off x="1489436" y="5960325"/>
                <a:ext cx="232200" cy="411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EAB61EC-B964-1CC0-CB9B-71FDD7030F9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475777" y="5946659"/>
                  <a:ext cx="260087" cy="439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9A24369-5B86-9AF2-6362-382F43B5103E}"/>
                    </a:ext>
                  </a:extLst>
                </p14:cNvPr>
                <p14:cNvContentPartPr/>
                <p14:nvPr/>
              </p14:nvContentPartPr>
              <p14:xfrm>
                <a:off x="1753316" y="5871405"/>
                <a:ext cx="678960" cy="491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9A24369-5B86-9AF2-6362-382F43B5103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39076" y="5857170"/>
                  <a:ext cx="706870" cy="519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8FBC91C-BCCF-F756-AE8E-B0F06D4C00AC}"/>
                    </a:ext>
                  </a:extLst>
                </p14:cNvPr>
                <p14:cNvContentPartPr/>
                <p14:nvPr/>
              </p14:nvContentPartPr>
              <p14:xfrm>
                <a:off x="2274956" y="5995245"/>
                <a:ext cx="211680" cy="39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8FBC91C-BCCF-F756-AE8E-B0F06D4C00A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60730" y="5981102"/>
                  <a:ext cx="239563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3BA4873-1BF7-C603-0FDA-888484F48041}"/>
                    </a:ext>
                  </a:extLst>
                </p14:cNvPr>
                <p14:cNvContentPartPr/>
                <p14:nvPr/>
              </p14:nvContentPartPr>
              <p14:xfrm>
                <a:off x="1954916" y="5903085"/>
                <a:ext cx="27360" cy="9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3BA4873-1BF7-C603-0FDA-888484F4804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40666" y="5889022"/>
                  <a:ext cx="55290" cy="36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B09642-EC6B-10C3-D173-FBE7035AB302}"/>
                    </a:ext>
                  </a:extLst>
                </p14:cNvPr>
                <p14:cNvContentPartPr/>
                <p14:nvPr/>
              </p14:nvContentPartPr>
              <p14:xfrm>
                <a:off x="1473236" y="6262725"/>
                <a:ext cx="171360" cy="99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B09642-EC6B-10C3-D173-FBE7035AB30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59003" y="6249049"/>
                  <a:ext cx="199256" cy="127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DCF8A16-480D-DCD2-E7F0-9F58B5688850}"/>
                    </a:ext>
                  </a:extLst>
                </p14:cNvPr>
                <p14:cNvContentPartPr/>
                <p14:nvPr/>
              </p14:nvContentPartPr>
              <p14:xfrm>
                <a:off x="2730356" y="6084165"/>
                <a:ext cx="1925280" cy="218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DCF8A16-480D-DCD2-E7F0-9F58B568885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16107" y="6070485"/>
                  <a:ext cx="1953207" cy="2468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1D58B5C-1CCA-F44A-78BA-52FC608575BC}"/>
                    </a:ext>
                  </a:extLst>
                </p14:cNvPr>
                <p14:cNvContentPartPr/>
                <p14:nvPr/>
              </p14:nvContentPartPr>
              <p14:xfrm>
                <a:off x="2818196" y="5942325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1D58B5C-1CCA-F44A-78BA-52FC608575B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09196" y="5933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DF5E76B-3022-1C39-EE17-4491B9291D2E}"/>
                    </a:ext>
                  </a:extLst>
                </p14:cNvPr>
                <p14:cNvContentPartPr/>
                <p14:nvPr/>
              </p14:nvContentPartPr>
              <p14:xfrm>
                <a:off x="4922036" y="5660085"/>
                <a:ext cx="995400" cy="627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DF5E76B-3022-1C39-EE17-4491B9291D2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07792" y="5646415"/>
                  <a:ext cx="1023319" cy="655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B21F7E6-693A-ABCE-EF38-7A52709E45D7}"/>
                    </a:ext>
                  </a:extLst>
                </p14:cNvPr>
                <p14:cNvContentPartPr/>
                <p14:nvPr/>
              </p14:nvContentPartPr>
              <p14:xfrm>
                <a:off x="5352236" y="5889405"/>
                <a:ext cx="377280" cy="29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B21F7E6-693A-ABCE-EF38-7A52709E45D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38579" y="5875874"/>
                  <a:ext cx="405163" cy="57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0ACC579-30E6-0725-FF7E-79D58A05ABBB}"/>
                    </a:ext>
                  </a:extLst>
                </p14:cNvPr>
                <p14:cNvContentPartPr/>
                <p14:nvPr/>
              </p14:nvContentPartPr>
              <p14:xfrm>
                <a:off x="5369876" y="5746485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0ACC579-30E6-0725-FF7E-79D58A05AB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60876" y="5737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7552C12-E1FC-4CF8-97BD-FBE27442856D}"/>
                    </a:ext>
                  </a:extLst>
                </p14:cNvPr>
                <p14:cNvContentPartPr/>
                <p14:nvPr/>
              </p14:nvContentPartPr>
              <p14:xfrm>
                <a:off x="6192476" y="5980845"/>
                <a:ext cx="354960" cy="229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7552C12-E1FC-4CF8-97BD-FBE27442856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78232" y="5966597"/>
                  <a:ext cx="382878" cy="257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D9040F3-DB2E-3227-DCF2-750DAF00250D}"/>
                    </a:ext>
                  </a:extLst>
                </p14:cNvPr>
                <p14:cNvContentPartPr/>
                <p14:nvPr/>
              </p14:nvContentPartPr>
              <p14:xfrm>
                <a:off x="6583436" y="6251925"/>
                <a:ext cx="41760" cy="173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D9040F3-DB2E-3227-DCF2-750DAF00250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569892" y="6237673"/>
                  <a:ext cx="69412" cy="2018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4FC9E93-504F-E581-F8E5-DBD972CC16F6}"/>
                    </a:ext>
                  </a:extLst>
                </p14:cNvPr>
                <p14:cNvContentPartPr/>
                <p14:nvPr/>
              </p14:nvContentPartPr>
              <p14:xfrm>
                <a:off x="6537716" y="6403845"/>
                <a:ext cx="209160" cy="66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4FC9E93-504F-E581-F8E5-DBD972CC16F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524038" y="6389659"/>
                  <a:ext cx="237086" cy="94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3682AC4-0EFA-4A81-A513-7699D89E39C9}"/>
                    </a:ext>
                  </a:extLst>
                </p14:cNvPr>
                <p14:cNvContentPartPr/>
                <p14:nvPr/>
              </p14:nvContentPartPr>
              <p14:xfrm>
                <a:off x="7107956" y="6066525"/>
                <a:ext cx="1051200" cy="267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3682AC4-0EFA-4A81-A513-7699D89E39C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094282" y="6052286"/>
                  <a:ext cx="1079118" cy="295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1983732-955F-DA14-C128-8B5FB7874C26}"/>
                    </a:ext>
                  </a:extLst>
                </p14:cNvPr>
                <p14:cNvContentPartPr/>
                <p14:nvPr/>
              </p14:nvContentPartPr>
              <p14:xfrm>
                <a:off x="7445636" y="5992365"/>
                <a:ext cx="100440" cy="43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1983732-955F-DA14-C128-8B5FB7874C2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431450" y="5978154"/>
                  <a:ext cx="128245" cy="71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6744E3B-25CF-9DBC-2192-9089B41F0D46}"/>
                    </a:ext>
                  </a:extLst>
                </p14:cNvPr>
                <p14:cNvContentPartPr/>
                <p14:nvPr/>
              </p14:nvContentPartPr>
              <p14:xfrm>
                <a:off x="8468036" y="6110805"/>
                <a:ext cx="190080" cy="232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6744E3B-25CF-9DBC-2192-9089B41F0D4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453808" y="6097137"/>
                  <a:ext cx="217966" cy="260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8D86FD3-8887-B5CD-5DB8-DE20C58B1E70}"/>
                    </a:ext>
                  </a:extLst>
                </p14:cNvPr>
                <p14:cNvContentPartPr/>
                <p14:nvPr/>
              </p14:nvContentPartPr>
              <p14:xfrm>
                <a:off x="8648396" y="6394845"/>
                <a:ext cx="143640" cy="152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8D86FD3-8887-B5CD-5DB8-DE20C58B1E7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34202" y="6380606"/>
                  <a:ext cx="171460" cy="180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654D6A7-692E-B186-E9AB-4C2C70659ED9}"/>
                    </a:ext>
                  </a:extLst>
                </p14:cNvPr>
                <p14:cNvContentPartPr/>
                <p14:nvPr/>
              </p14:nvContentPartPr>
              <p14:xfrm>
                <a:off x="9113876" y="6104685"/>
                <a:ext cx="329040" cy="249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654D6A7-692E-B186-E9AB-4C2C70659ED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099620" y="6090433"/>
                  <a:ext cx="356983" cy="277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EFFA4D5-48E9-C5A4-9597-EBF0B9778461}"/>
                    </a:ext>
                  </a:extLst>
                </p14:cNvPr>
                <p14:cNvContentPartPr/>
                <p14:nvPr/>
              </p14:nvContentPartPr>
              <p14:xfrm>
                <a:off x="9753956" y="6094605"/>
                <a:ext cx="366120" cy="290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EFFA4D5-48E9-C5A4-9597-EBF0B977846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739721" y="6080364"/>
                  <a:ext cx="394020" cy="318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48E62B1-1DA2-1369-9B41-A76C82D1CF5C}"/>
                    </a:ext>
                  </a:extLst>
                </p14:cNvPr>
                <p14:cNvContentPartPr/>
                <p14:nvPr/>
              </p14:nvContentPartPr>
              <p14:xfrm>
                <a:off x="10116836" y="6377565"/>
                <a:ext cx="229320" cy="209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48E62B1-1DA2-1369-9B41-A76C82D1CF5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103179" y="6363307"/>
                  <a:ext cx="257203" cy="23782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297B9DA-23AF-BC42-3AB9-09A9F0251737}"/>
                  </a:ext>
                </a:extLst>
              </p14:cNvPr>
              <p14:cNvContentPartPr/>
              <p14:nvPr/>
            </p14:nvContentPartPr>
            <p14:xfrm>
              <a:off x="710036" y="1663725"/>
              <a:ext cx="518760" cy="387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297B9DA-23AF-BC42-3AB9-09A9F0251737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01036" y="1655085"/>
                <a:ext cx="53640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52F15F5-8736-1BA2-E72F-7FD088B0FBCB}"/>
                  </a:ext>
                </a:extLst>
              </p14:cNvPr>
              <p14:cNvContentPartPr/>
              <p14:nvPr/>
            </p14:nvContentPartPr>
            <p14:xfrm>
              <a:off x="809396" y="2212005"/>
              <a:ext cx="348840" cy="5968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52F15F5-8736-1BA2-E72F-7FD088B0FBC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00396" y="2203365"/>
                <a:ext cx="366480" cy="61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24C0FC2-7E3B-A2B2-7728-2DED1900511D}"/>
              </a:ext>
            </a:extLst>
          </p:cNvPr>
          <p:cNvGrpSpPr/>
          <p:nvPr/>
        </p:nvGrpSpPr>
        <p:grpSpPr>
          <a:xfrm>
            <a:off x="4644836" y="2358165"/>
            <a:ext cx="345240" cy="366120"/>
            <a:chOff x="4644836" y="2358165"/>
            <a:chExt cx="34524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3F8E324-3672-910D-9640-90BFE9B9E5AA}"/>
                    </a:ext>
                  </a:extLst>
                </p14:cNvPr>
                <p14:cNvContentPartPr/>
                <p14:nvPr/>
              </p14:nvContentPartPr>
              <p14:xfrm>
                <a:off x="4644836" y="2405325"/>
                <a:ext cx="88200" cy="318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3F8E324-3672-910D-9640-90BFE9B9E5A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35836" y="2396685"/>
                  <a:ext cx="1058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B9B8184-1723-6283-6089-87B94C51DCAB}"/>
                    </a:ext>
                  </a:extLst>
                </p14:cNvPr>
                <p14:cNvContentPartPr/>
                <p14:nvPr/>
              </p14:nvContentPartPr>
              <p14:xfrm>
                <a:off x="4787396" y="2358165"/>
                <a:ext cx="202680" cy="325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B9B8184-1723-6283-6089-87B94C51DCA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778396" y="2349165"/>
                  <a:ext cx="2203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59A5E89-77CD-1DB7-F4F4-210E68A96D50}"/>
                    </a:ext>
                  </a:extLst>
                </p14:cNvPr>
                <p14:cNvContentPartPr/>
                <p14:nvPr/>
              </p14:nvContentPartPr>
              <p14:xfrm>
                <a:off x="4790276" y="2438445"/>
                <a:ext cx="45720" cy="31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59A5E89-77CD-1DB7-F4F4-210E68A96D5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781636" y="2429445"/>
                  <a:ext cx="6336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ECBA9D6-125C-4B7A-7186-380010F780F7}"/>
              </a:ext>
            </a:extLst>
          </p:cNvPr>
          <p:cNvGrpSpPr/>
          <p:nvPr/>
        </p:nvGrpSpPr>
        <p:grpSpPr>
          <a:xfrm>
            <a:off x="5118596" y="2293725"/>
            <a:ext cx="716760" cy="345960"/>
            <a:chOff x="5118596" y="2293725"/>
            <a:chExt cx="71676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21733D6-44AB-7CC3-BC4D-8BED15EB21B4}"/>
                    </a:ext>
                  </a:extLst>
                </p14:cNvPr>
                <p14:cNvContentPartPr/>
                <p14:nvPr/>
              </p14:nvContentPartPr>
              <p14:xfrm>
                <a:off x="5155676" y="2377245"/>
                <a:ext cx="162000" cy="214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21733D6-44AB-7CC3-BC4D-8BED15EB21B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46676" y="2368605"/>
                  <a:ext cx="179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0F9EB85-94C1-F8FC-7887-CEF5C07A0966}"/>
                    </a:ext>
                  </a:extLst>
                </p14:cNvPr>
                <p14:cNvContentPartPr/>
                <p14:nvPr/>
              </p14:nvContentPartPr>
              <p14:xfrm>
                <a:off x="5118596" y="2302005"/>
                <a:ext cx="136440" cy="24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0F9EB85-94C1-F8FC-7887-CEF5C07A096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09956" y="2293005"/>
                  <a:ext cx="154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544F660-AA4B-D672-BD2F-B2903F990104}"/>
                    </a:ext>
                  </a:extLst>
                </p14:cNvPr>
                <p14:cNvContentPartPr/>
                <p14:nvPr/>
              </p14:nvContentPartPr>
              <p14:xfrm>
                <a:off x="5356916" y="2310285"/>
                <a:ext cx="19800" cy="294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544F660-AA4B-D672-BD2F-B2903F99010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347916" y="2301645"/>
                  <a:ext cx="374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D78853B-7EBD-FB11-2C00-3BEE0D41ED58}"/>
                    </a:ext>
                  </a:extLst>
                </p14:cNvPr>
                <p14:cNvContentPartPr/>
                <p14:nvPr/>
              </p14:nvContentPartPr>
              <p14:xfrm>
                <a:off x="5414876" y="2293725"/>
                <a:ext cx="23040" cy="324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D78853B-7EBD-FB11-2C00-3BEE0D41ED5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06236" y="2285085"/>
                  <a:ext cx="406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A53A1BD-029A-626A-B3B7-CD88CAE91D09}"/>
                    </a:ext>
                  </a:extLst>
                </p14:cNvPr>
                <p14:cNvContentPartPr/>
                <p14:nvPr/>
              </p14:nvContentPartPr>
              <p14:xfrm>
                <a:off x="5499836" y="2438085"/>
                <a:ext cx="144360" cy="124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A53A1BD-029A-626A-B3B7-CD88CAE91D0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490836" y="2429085"/>
                  <a:ext cx="162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2F52D20-4F10-D024-9E29-36ABE47CEE8C}"/>
                    </a:ext>
                  </a:extLst>
                </p14:cNvPr>
                <p14:cNvContentPartPr/>
                <p14:nvPr/>
              </p14:nvContentPartPr>
              <p14:xfrm>
                <a:off x="5502716" y="2474445"/>
                <a:ext cx="186480" cy="42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2F52D20-4F10-D024-9E29-36ABE47CEE8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93716" y="2465445"/>
                  <a:ext cx="204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6E1C6ED-61BB-2F7F-B7DA-87BD6519D089}"/>
                    </a:ext>
                  </a:extLst>
                </p14:cNvPr>
                <p14:cNvContentPartPr/>
                <p14:nvPr/>
              </p14:nvContentPartPr>
              <p14:xfrm>
                <a:off x="5514956" y="2293725"/>
                <a:ext cx="115200" cy="82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6E1C6ED-61BB-2F7F-B7DA-87BD6519D08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05956" y="2284725"/>
                  <a:ext cx="132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6FD3E89-1715-3898-4E51-74734E9FC593}"/>
                    </a:ext>
                  </a:extLst>
                </p14:cNvPr>
                <p14:cNvContentPartPr/>
                <p14:nvPr/>
              </p14:nvContentPartPr>
              <p14:xfrm>
                <a:off x="5797916" y="2512245"/>
                <a:ext cx="37440" cy="127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6FD3E89-1715-3898-4E51-74734E9FC59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788916" y="2503245"/>
                  <a:ext cx="5508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7A294D5-38A1-624E-CF97-DA84E9AE759D}"/>
              </a:ext>
            </a:extLst>
          </p:cNvPr>
          <p:cNvGrpSpPr/>
          <p:nvPr/>
        </p:nvGrpSpPr>
        <p:grpSpPr>
          <a:xfrm>
            <a:off x="6020396" y="2152245"/>
            <a:ext cx="929520" cy="518400"/>
            <a:chOff x="6020396" y="2152245"/>
            <a:chExt cx="92952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B9FD781-0BC5-8446-AE04-412686512698}"/>
                    </a:ext>
                  </a:extLst>
                </p14:cNvPr>
                <p14:cNvContentPartPr/>
                <p14:nvPr/>
              </p14:nvContentPartPr>
              <p14:xfrm>
                <a:off x="6025796" y="2370765"/>
                <a:ext cx="219240" cy="178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B9FD781-0BC5-8446-AE04-41268651269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016796" y="2361765"/>
                  <a:ext cx="236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B36EA0A-AB0B-4303-7734-84996CC32D3F}"/>
                    </a:ext>
                  </a:extLst>
                </p14:cNvPr>
                <p14:cNvContentPartPr/>
                <p14:nvPr/>
              </p14:nvContentPartPr>
              <p14:xfrm>
                <a:off x="6020396" y="2265645"/>
                <a:ext cx="213840" cy="17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B36EA0A-AB0B-4303-7734-84996CC32D3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011756" y="2257005"/>
                  <a:ext cx="231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A8C209C-EA79-3E1A-270D-C03E30895DD7}"/>
                    </a:ext>
                  </a:extLst>
                </p14:cNvPr>
                <p14:cNvContentPartPr/>
                <p14:nvPr/>
              </p14:nvContentPartPr>
              <p14:xfrm>
                <a:off x="6292556" y="2334045"/>
                <a:ext cx="146520" cy="222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A8C209C-EA79-3E1A-270D-C03E30895DD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83916" y="2325405"/>
                  <a:ext cx="164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F6947E7-1302-9841-71B0-89BEE12C9723}"/>
                    </a:ext>
                  </a:extLst>
                </p14:cNvPr>
                <p14:cNvContentPartPr/>
                <p14:nvPr/>
              </p14:nvContentPartPr>
              <p14:xfrm>
                <a:off x="6447716" y="2235045"/>
                <a:ext cx="26280" cy="38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F6947E7-1302-9841-71B0-89BEE12C972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439076" y="2226045"/>
                  <a:ext cx="439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53805FD-AE69-A2C5-B461-F2C2C4446240}"/>
                    </a:ext>
                  </a:extLst>
                </p14:cNvPr>
                <p14:cNvContentPartPr/>
                <p14:nvPr/>
              </p14:nvContentPartPr>
              <p14:xfrm>
                <a:off x="6505316" y="2239365"/>
                <a:ext cx="40320" cy="361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53805FD-AE69-A2C5-B461-F2C2C444624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96316" y="2230365"/>
                  <a:ext cx="579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82039E1-DA5D-4621-0A33-D23DF35211BF}"/>
                    </a:ext>
                  </a:extLst>
                </p14:cNvPr>
                <p14:cNvContentPartPr/>
                <p14:nvPr/>
              </p14:nvContentPartPr>
              <p14:xfrm>
                <a:off x="6602156" y="2365725"/>
                <a:ext cx="218880" cy="242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82039E1-DA5D-4621-0A33-D23DF35211B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593516" y="2356725"/>
                  <a:ext cx="236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FAF6E11-BDFE-1D46-0DD2-519CFB2EE1AF}"/>
                    </a:ext>
                  </a:extLst>
                </p14:cNvPr>
                <p14:cNvContentPartPr/>
                <p14:nvPr/>
              </p14:nvContentPartPr>
              <p14:xfrm>
                <a:off x="6794756" y="2152245"/>
                <a:ext cx="155160" cy="518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FAF6E11-BDFE-1D46-0DD2-519CFB2EE1A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85756" y="2143605"/>
                  <a:ext cx="172800" cy="53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EA53790-E605-4C97-EE15-16EC36D1C440}"/>
                  </a:ext>
                </a:extLst>
              </p14:cNvPr>
              <p14:cNvContentPartPr/>
              <p14:nvPr/>
            </p14:nvContentPartPr>
            <p14:xfrm>
              <a:off x="743876" y="2955405"/>
              <a:ext cx="323640" cy="3823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EA53790-E605-4C97-EE15-16EC36D1C440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735236" y="2946405"/>
                <a:ext cx="34128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90B0BB96-7653-2CE3-DDDB-6F94BCCF080D}"/>
                  </a:ext>
                </a:extLst>
              </p14:cNvPr>
              <p14:cNvContentPartPr/>
              <p14:nvPr/>
            </p14:nvContentPartPr>
            <p14:xfrm>
              <a:off x="8599436" y="2887365"/>
              <a:ext cx="144720" cy="5562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90B0BB96-7653-2CE3-DDDB-6F94BCCF080D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8590796" y="2878365"/>
                <a:ext cx="162360" cy="57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51EECBD-FA74-E5F3-928D-82CD1D9C70E0}"/>
              </a:ext>
            </a:extLst>
          </p:cNvPr>
          <p:cNvGrpSpPr/>
          <p:nvPr/>
        </p:nvGrpSpPr>
        <p:grpSpPr>
          <a:xfrm>
            <a:off x="8829116" y="2607285"/>
            <a:ext cx="2182320" cy="1004040"/>
            <a:chOff x="8829116" y="2607285"/>
            <a:chExt cx="2182320" cy="10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E9FC35B-FD93-781C-83E3-8F6304C28E60}"/>
                    </a:ext>
                  </a:extLst>
                </p14:cNvPr>
                <p14:cNvContentPartPr/>
                <p14:nvPr/>
              </p14:nvContentPartPr>
              <p14:xfrm>
                <a:off x="8829116" y="3016605"/>
                <a:ext cx="257760" cy="303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E9FC35B-FD93-781C-83E3-8F6304C28E6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820116" y="3007605"/>
                  <a:ext cx="2754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F26C7C0-516F-C444-A10E-77B84523D074}"/>
                    </a:ext>
                  </a:extLst>
                </p14:cNvPr>
                <p14:cNvContentPartPr/>
                <p14:nvPr/>
              </p14:nvContentPartPr>
              <p14:xfrm>
                <a:off x="9097676" y="2975925"/>
                <a:ext cx="197640" cy="333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F26C7C0-516F-C444-A10E-77B84523D07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088676" y="2967285"/>
                  <a:ext cx="2152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9DFBFAD-E479-14DB-D596-D47CA9AD7240}"/>
                    </a:ext>
                  </a:extLst>
                </p14:cNvPr>
                <p14:cNvContentPartPr/>
                <p14:nvPr/>
              </p14:nvContentPartPr>
              <p14:xfrm>
                <a:off x="8841356" y="2954685"/>
                <a:ext cx="360" cy="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9DFBFAD-E479-14DB-D596-D47CA9AD724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832356" y="2945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AC4DE09-D144-5F44-74F4-9C05DAA0BE4F}"/>
                    </a:ext>
                  </a:extLst>
                </p14:cNvPr>
                <p14:cNvContentPartPr/>
                <p14:nvPr/>
              </p14:nvContentPartPr>
              <p14:xfrm>
                <a:off x="9468836" y="3043605"/>
                <a:ext cx="276840" cy="90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AC4DE09-D144-5F44-74F4-9C05DAA0BE4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459836" y="3034965"/>
                  <a:ext cx="294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552ECDF-0E34-0439-2236-458AB15134D0}"/>
                    </a:ext>
                  </a:extLst>
                </p14:cNvPr>
                <p14:cNvContentPartPr/>
                <p14:nvPr/>
              </p14:nvContentPartPr>
              <p14:xfrm>
                <a:off x="10141676" y="2790165"/>
                <a:ext cx="223200" cy="304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552ECDF-0E34-0439-2236-458AB15134D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132676" y="2781165"/>
                  <a:ext cx="2408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1C038AF-EEC2-A2B3-687B-F0ABA02BAF09}"/>
                    </a:ext>
                  </a:extLst>
                </p14:cNvPr>
                <p14:cNvContentPartPr/>
                <p14:nvPr/>
              </p14:nvContentPartPr>
              <p14:xfrm>
                <a:off x="10007756" y="3098325"/>
                <a:ext cx="653760" cy="82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1C038AF-EEC2-A2B3-687B-F0ABA02BAF0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999116" y="3089325"/>
                  <a:ext cx="671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4A4B695-1C2C-AE4B-7C0D-1C8E46679584}"/>
                    </a:ext>
                  </a:extLst>
                </p14:cNvPr>
                <p14:cNvContentPartPr/>
                <p14:nvPr/>
              </p14:nvContentPartPr>
              <p14:xfrm>
                <a:off x="10251836" y="3222525"/>
                <a:ext cx="356400" cy="229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4A4B695-1C2C-AE4B-7C0D-1C8E4667958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242836" y="3213525"/>
                  <a:ext cx="374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75E4931-BED2-18FB-C42A-36B6C6321BA0}"/>
                    </a:ext>
                  </a:extLst>
                </p14:cNvPr>
                <p14:cNvContentPartPr/>
                <p14:nvPr/>
              </p14:nvContentPartPr>
              <p14:xfrm>
                <a:off x="10670156" y="2607285"/>
                <a:ext cx="341280" cy="1004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75E4931-BED2-18FB-C42A-36B6C6321BA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661516" y="2598285"/>
                  <a:ext cx="358920" cy="10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BBB26D0-D2E8-89E9-11EC-8768D1413B20}"/>
                  </a:ext>
                </a:extLst>
              </p14:cNvPr>
              <p14:cNvContentPartPr/>
              <p14:nvPr/>
            </p14:nvContentPartPr>
            <p14:xfrm>
              <a:off x="800036" y="3478125"/>
              <a:ext cx="384480" cy="3942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BBB26D0-D2E8-89E9-11EC-8768D1413B20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791036" y="3469485"/>
                <a:ext cx="40212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52A6E7B-3445-48E6-D016-ECC085345108}"/>
                  </a:ext>
                </a:extLst>
              </p14:cNvPr>
              <p14:cNvContentPartPr/>
              <p14:nvPr/>
            </p14:nvContentPartPr>
            <p14:xfrm>
              <a:off x="765116" y="4550925"/>
              <a:ext cx="722520" cy="5166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52A6E7B-3445-48E6-D016-ECC085345108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56476" y="4542285"/>
                <a:ext cx="740160" cy="53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C55BB88-9471-5487-EC9C-0726AA5FD4C3}"/>
              </a:ext>
            </a:extLst>
          </p:cNvPr>
          <p:cNvGrpSpPr/>
          <p:nvPr/>
        </p:nvGrpSpPr>
        <p:grpSpPr>
          <a:xfrm>
            <a:off x="1674116" y="4508805"/>
            <a:ext cx="1638720" cy="580680"/>
            <a:chOff x="1674116" y="4508805"/>
            <a:chExt cx="163872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DF4AC1F-75A4-B861-C728-4FD9B660EB58}"/>
                    </a:ext>
                  </a:extLst>
                </p14:cNvPr>
                <p14:cNvContentPartPr/>
                <p14:nvPr/>
              </p14:nvContentPartPr>
              <p14:xfrm>
                <a:off x="1674116" y="4528965"/>
                <a:ext cx="1060560" cy="525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DF4AC1F-75A4-B861-C728-4FD9B660EB5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665476" y="4519965"/>
                  <a:ext cx="107820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D02EB07-B085-56C9-595F-657A2930E1AE}"/>
                    </a:ext>
                  </a:extLst>
                </p14:cNvPr>
                <p14:cNvContentPartPr/>
                <p14:nvPr/>
              </p14:nvContentPartPr>
              <p14:xfrm>
                <a:off x="2246516" y="4681965"/>
                <a:ext cx="305280" cy="15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D02EB07-B085-56C9-595F-657A2930E1A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237516" y="4673325"/>
                  <a:ext cx="322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A51BF39-2681-73DE-B70B-A09A9B32D184}"/>
                    </a:ext>
                  </a:extLst>
                </p14:cNvPr>
                <p14:cNvContentPartPr/>
                <p14:nvPr/>
              </p14:nvContentPartPr>
              <p14:xfrm>
                <a:off x="3101516" y="4508805"/>
                <a:ext cx="16560" cy="267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A51BF39-2681-73DE-B70B-A09A9B32D18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092516" y="4499805"/>
                  <a:ext cx="34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E4B8C07-53ED-059B-605A-C522593980AD}"/>
                    </a:ext>
                  </a:extLst>
                </p14:cNvPr>
                <p14:cNvContentPartPr/>
                <p14:nvPr/>
              </p14:nvContentPartPr>
              <p14:xfrm>
                <a:off x="2969036" y="4789605"/>
                <a:ext cx="343800" cy="23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E4B8C07-53ED-059B-605A-C522593980A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960396" y="4780605"/>
                  <a:ext cx="361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8FCF39C-E36F-F666-DDBF-79FBBE741A47}"/>
                    </a:ext>
                  </a:extLst>
                </p14:cNvPr>
                <p14:cNvContentPartPr/>
                <p14:nvPr/>
              </p14:nvContentPartPr>
              <p14:xfrm>
                <a:off x="3035276" y="4895445"/>
                <a:ext cx="251640" cy="194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8FCF39C-E36F-F666-DDBF-79FBBE741A4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026276" y="4886445"/>
                  <a:ext cx="2692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A22DA6C-E078-C187-4217-26C266E28E5A}"/>
              </a:ext>
            </a:extLst>
          </p:cNvPr>
          <p:cNvGrpSpPr/>
          <p:nvPr/>
        </p:nvGrpSpPr>
        <p:grpSpPr>
          <a:xfrm>
            <a:off x="3793076" y="4483965"/>
            <a:ext cx="1593720" cy="421560"/>
            <a:chOff x="3793076" y="4483965"/>
            <a:chExt cx="159372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E8C4102-64A7-B1D5-97C2-AF5432D1D64D}"/>
                    </a:ext>
                  </a:extLst>
                </p14:cNvPr>
                <p14:cNvContentPartPr/>
                <p14:nvPr/>
              </p14:nvContentPartPr>
              <p14:xfrm>
                <a:off x="3793076" y="4714365"/>
                <a:ext cx="705600" cy="173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E8C4102-64A7-B1D5-97C2-AF5432D1D64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784436" y="4705725"/>
                  <a:ext cx="723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26D7730-CB86-4EBA-7F87-55FF6567CE46}"/>
                    </a:ext>
                  </a:extLst>
                </p14:cNvPr>
                <p14:cNvContentPartPr/>
                <p14:nvPr/>
              </p14:nvContentPartPr>
              <p14:xfrm>
                <a:off x="4719716" y="4483965"/>
                <a:ext cx="544320" cy="421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26D7730-CB86-4EBA-7F87-55FF6567CE4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11076" y="4474965"/>
                  <a:ext cx="5619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DE5DB74-8D3B-6CDF-DE29-213364074FF1}"/>
                    </a:ext>
                  </a:extLst>
                </p14:cNvPr>
                <p14:cNvContentPartPr/>
                <p14:nvPr/>
              </p14:nvContentPartPr>
              <p14:xfrm>
                <a:off x="5123276" y="4588365"/>
                <a:ext cx="263520" cy="19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DE5DB74-8D3B-6CDF-DE29-213364074FF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114276" y="4579725"/>
                  <a:ext cx="2811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7B6A944-6A04-CB1E-8168-F7C0E7F36973}"/>
              </a:ext>
            </a:extLst>
          </p:cNvPr>
          <p:cNvGrpSpPr/>
          <p:nvPr/>
        </p:nvGrpSpPr>
        <p:grpSpPr>
          <a:xfrm>
            <a:off x="5574716" y="4305405"/>
            <a:ext cx="1525680" cy="734760"/>
            <a:chOff x="5574716" y="4305405"/>
            <a:chExt cx="1525680" cy="73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B0F8498-BD68-2B18-5F1E-94D1F0D4CC46}"/>
                    </a:ext>
                  </a:extLst>
                </p14:cNvPr>
                <p14:cNvContentPartPr/>
                <p14:nvPr/>
              </p14:nvContentPartPr>
              <p14:xfrm>
                <a:off x="5574716" y="4305405"/>
                <a:ext cx="1525680" cy="734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B0F8498-BD68-2B18-5F1E-94D1F0D4CC4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66076" y="4296405"/>
                  <a:ext cx="154332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6F5C445-B7F9-9BF8-B8E9-D523F337F18B}"/>
                    </a:ext>
                  </a:extLst>
                </p14:cNvPr>
                <p14:cNvContentPartPr/>
                <p14:nvPr/>
              </p14:nvContentPartPr>
              <p14:xfrm>
                <a:off x="6614756" y="4491165"/>
                <a:ext cx="267120" cy="28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6F5C445-B7F9-9BF8-B8E9-D523F337F18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606116" y="4482525"/>
                  <a:ext cx="284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6AFFAB4-2F9C-02A7-C1F1-4205BCF214BD}"/>
                    </a:ext>
                  </a:extLst>
                </p14:cNvPr>
                <p14:cNvContentPartPr/>
                <p14:nvPr/>
              </p14:nvContentPartPr>
              <p14:xfrm>
                <a:off x="6456716" y="4443285"/>
                <a:ext cx="15480" cy="38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6AFFAB4-2F9C-02A7-C1F1-4205BCF214B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447716" y="4434645"/>
                  <a:ext cx="3312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8174D582-7CDA-CD77-4A43-AD2C405B4E4E}"/>
                  </a:ext>
                </a:extLst>
              </p14:cNvPr>
              <p14:cNvContentPartPr/>
              <p14:nvPr/>
            </p14:nvContentPartPr>
            <p14:xfrm>
              <a:off x="7480916" y="4377405"/>
              <a:ext cx="456840" cy="5436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8174D582-7CDA-CD77-4A43-AD2C405B4E4E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471916" y="4368405"/>
                <a:ext cx="474480" cy="56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6654D4F-EAD6-58D7-D1FF-064A94035012}"/>
              </a:ext>
            </a:extLst>
          </p:cNvPr>
          <p:cNvGrpSpPr/>
          <p:nvPr/>
        </p:nvGrpSpPr>
        <p:grpSpPr>
          <a:xfrm>
            <a:off x="8176796" y="4210365"/>
            <a:ext cx="1369800" cy="518400"/>
            <a:chOff x="8176796" y="4210365"/>
            <a:chExt cx="136980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3F8567E-DEC2-C8BE-1EE5-DDCBD2EB0BCF}"/>
                    </a:ext>
                  </a:extLst>
                </p14:cNvPr>
                <p14:cNvContentPartPr/>
                <p14:nvPr/>
              </p14:nvContentPartPr>
              <p14:xfrm>
                <a:off x="8176796" y="4210365"/>
                <a:ext cx="1369800" cy="518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3F8567E-DEC2-C8BE-1EE5-DDCBD2EB0BC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67796" y="4201725"/>
                  <a:ext cx="138744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8B099BE-5F22-C1A5-3867-12C5D7BF1754}"/>
                    </a:ext>
                  </a:extLst>
                </p14:cNvPr>
                <p14:cNvContentPartPr/>
                <p14:nvPr/>
              </p14:nvContentPartPr>
              <p14:xfrm>
                <a:off x="9267236" y="4429605"/>
                <a:ext cx="51120" cy="26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8B099BE-5F22-C1A5-3867-12C5D7BF175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258236" y="4420605"/>
                  <a:ext cx="68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8CBDD92-F1F8-0013-F113-9F8A3B47F98C}"/>
                    </a:ext>
                  </a:extLst>
                </p14:cNvPr>
                <p14:cNvContentPartPr/>
                <p14:nvPr/>
              </p14:nvContentPartPr>
              <p14:xfrm>
                <a:off x="9060596" y="4384245"/>
                <a:ext cx="240480" cy="33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8CBDD92-F1F8-0013-F113-9F8A3B47F98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051596" y="4375605"/>
                  <a:ext cx="258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8A20A58-1913-BF42-1C30-657CCBF41090}"/>
                    </a:ext>
                  </a:extLst>
                </p14:cNvPr>
                <p14:cNvContentPartPr/>
                <p14:nvPr/>
              </p14:nvContentPartPr>
              <p14:xfrm>
                <a:off x="8919836" y="4348965"/>
                <a:ext cx="25920" cy="3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8A20A58-1913-BF42-1C30-657CCBF4109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910836" y="4340325"/>
                  <a:ext cx="43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E85D91B-A8FA-590B-637D-E9F822A392B2}"/>
                    </a:ext>
                  </a:extLst>
                </p14:cNvPr>
                <p14:cNvContentPartPr/>
                <p14:nvPr/>
              </p14:nvContentPartPr>
              <p14:xfrm>
                <a:off x="8477036" y="4440405"/>
                <a:ext cx="389880" cy="28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E85D91B-A8FA-590B-637D-E9F822A392B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468396" y="4431765"/>
                  <a:ext cx="407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F086983-DA22-87CA-0D37-6AEC7CE69A73}"/>
                    </a:ext>
                  </a:extLst>
                </p14:cNvPr>
                <p14:cNvContentPartPr/>
                <p14:nvPr/>
              </p14:nvContentPartPr>
              <p14:xfrm>
                <a:off x="8227556" y="4345365"/>
                <a:ext cx="360" cy="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F086983-DA22-87CA-0D37-6AEC7CE69A7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18556" y="4336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504B8FF-43C6-0C13-E2E1-9722C9BAA7E6}"/>
              </a:ext>
            </a:extLst>
          </p:cNvPr>
          <p:cNvGrpSpPr/>
          <p:nvPr/>
        </p:nvGrpSpPr>
        <p:grpSpPr>
          <a:xfrm>
            <a:off x="9785996" y="3997965"/>
            <a:ext cx="1860120" cy="623880"/>
            <a:chOff x="9785996" y="3997965"/>
            <a:chExt cx="1860120" cy="6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59A3B6B-FD16-2412-8801-2F38ACB1A74B}"/>
                    </a:ext>
                  </a:extLst>
                </p14:cNvPr>
                <p14:cNvContentPartPr/>
                <p14:nvPr/>
              </p14:nvContentPartPr>
              <p14:xfrm>
                <a:off x="9785996" y="3997965"/>
                <a:ext cx="1860120" cy="623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59A3B6B-FD16-2412-8801-2F38ACB1A74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77356" y="3989325"/>
                  <a:ext cx="187776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BB87378-7452-7474-AF72-0846A7B25D43}"/>
                    </a:ext>
                  </a:extLst>
                </p14:cNvPr>
                <p14:cNvContentPartPr/>
                <p14:nvPr/>
              </p14:nvContentPartPr>
              <p14:xfrm>
                <a:off x="11202956" y="4194525"/>
                <a:ext cx="32400" cy="15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BB87378-7452-7474-AF72-0846A7B25D4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193956" y="4185885"/>
                  <a:ext cx="50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7EF2288-DE6F-2259-D377-770B772FB735}"/>
                    </a:ext>
                  </a:extLst>
                </p14:cNvPr>
                <p14:cNvContentPartPr/>
                <p14:nvPr/>
              </p14:nvContentPartPr>
              <p14:xfrm>
                <a:off x="10715156" y="4193085"/>
                <a:ext cx="583560" cy="38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7EF2288-DE6F-2259-D377-770B772FB73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706516" y="4184445"/>
                  <a:ext cx="60120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C1130D9-1B18-F9F8-0B50-4B9F24B74588}"/>
                  </a:ext>
                </a:extLst>
              </p14:cNvPr>
              <p14:cNvContentPartPr/>
              <p14:nvPr/>
            </p14:nvContentPartPr>
            <p14:xfrm>
              <a:off x="2330036" y="895125"/>
              <a:ext cx="63360" cy="82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C1130D9-1B18-F9F8-0B50-4B9F24B7458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321036" y="886125"/>
                <a:ext cx="8100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78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53101C84-137D-704C-2504-5E4F2CE1BFEB}"/>
              </a:ext>
            </a:extLst>
          </p:cNvPr>
          <p:cNvGrpSpPr/>
          <p:nvPr/>
        </p:nvGrpSpPr>
        <p:grpSpPr>
          <a:xfrm>
            <a:off x="297192" y="124547"/>
            <a:ext cx="4827600" cy="1342080"/>
            <a:chOff x="4835636" y="5292165"/>
            <a:chExt cx="4827600" cy="13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D7F7BF-6752-05BF-1E6E-673165672A41}"/>
                    </a:ext>
                  </a:extLst>
                </p14:cNvPr>
                <p14:cNvContentPartPr/>
                <p14:nvPr/>
              </p14:nvContentPartPr>
              <p14:xfrm>
                <a:off x="5028236" y="5940165"/>
                <a:ext cx="454680" cy="294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D7F7BF-6752-05BF-1E6E-673165672A4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19236" y="5931165"/>
                  <a:ext cx="4723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4BCFF9C-5D09-4E30-4B0A-D9FD7A0922A2}"/>
                    </a:ext>
                  </a:extLst>
                </p14:cNvPr>
                <p14:cNvContentPartPr/>
                <p14:nvPr/>
              </p14:nvContentPartPr>
              <p14:xfrm>
                <a:off x="4978196" y="5864925"/>
                <a:ext cx="426600" cy="50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4BCFF9C-5D09-4E30-4B0A-D9FD7A0922A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69196" y="5856285"/>
                  <a:ext cx="444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17D6005-47C9-EB12-81F3-351419F6B349}"/>
                    </a:ext>
                  </a:extLst>
                </p14:cNvPr>
                <p14:cNvContentPartPr/>
                <p14:nvPr/>
              </p14:nvContentPartPr>
              <p14:xfrm>
                <a:off x="5964596" y="5963205"/>
                <a:ext cx="245520" cy="13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17D6005-47C9-EB12-81F3-351419F6B34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5956" y="5954565"/>
                  <a:ext cx="263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2F73EF3-55A6-07AE-6022-8D2673E126D6}"/>
                    </a:ext>
                  </a:extLst>
                </p14:cNvPr>
                <p14:cNvContentPartPr/>
                <p14:nvPr/>
              </p14:nvContentPartPr>
              <p14:xfrm>
                <a:off x="6014636" y="6076245"/>
                <a:ext cx="208080" cy="7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2F73EF3-55A6-07AE-6022-8D2673E126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05996" y="6067605"/>
                  <a:ext cx="225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9F3D84F-899A-9A75-A02C-349D422BA5EB}"/>
                    </a:ext>
                  </a:extLst>
                </p14:cNvPr>
                <p14:cNvContentPartPr/>
                <p14:nvPr/>
              </p14:nvContentPartPr>
              <p14:xfrm>
                <a:off x="5395436" y="6299805"/>
                <a:ext cx="128880" cy="161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9F3D84F-899A-9A75-A02C-349D422BA5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86436" y="6291165"/>
                  <a:ext cx="146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7D23252-3F73-6472-BCC0-60FD3242FCC5}"/>
                    </a:ext>
                  </a:extLst>
                </p14:cNvPr>
                <p14:cNvContentPartPr/>
                <p14:nvPr/>
              </p14:nvContentPartPr>
              <p14:xfrm>
                <a:off x="5564276" y="6318165"/>
                <a:ext cx="124200" cy="123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7D23252-3F73-6472-BCC0-60FD3242FC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55276" y="6309165"/>
                  <a:ext cx="141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954A741-8FFA-FBC9-CAFA-27CC1D4D77A8}"/>
                    </a:ext>
                  </a:extLst>
                </p14:cNvPr>
                <p14:cNvContentPartPr/>
                <p14:nvPr/>
              </p14:nvContentPartPr>
              <p14:xfrm>
                <a:off x="8210996" y="5579085"/>
                <a:ext cx="259560" cy="367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954A741-8FFA-FBC9-CAFA-27CC1D4D77A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02356" y="5570085"/>
                  <a:ext cx="2772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A37E8C1-F787-07D2-545A-0522BA047C75}"/>
                    </a:ext>
                  </a:extLst>
                </p14:cNvPr>
                <p14:cNvContentPartPr/>
                <p14:nvPr/>
              </p14:nvContentPartPr>
              <p14:xfrm>
                <a:off x="8145476" y="5507085"/>
                <a:ext cx="306720" cy="29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A37E8C1-F787-07D2-545A-0522BA047C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36836" y="5498085"/>
                  <a:ext cx="324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A31777D-97C1-752C-A006-6C03DE14BA28}"/>
                    </a:ext>
                  </a:extLst>
                </p14:cNvPr>
                <p14:cNvContentPartPr/>
                <p14:nvPr/>
              </p14:nvContentPartPr>
              <p14:xfrm>
                <a:off x="8608436" y="5657925"/>
                <a:ext cx="200160" cy="196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A31777D-97C1-752C-A006-6C03DE14BA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99436" y="5648925"/>
                  <a:ext cx="217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22BC55E-C151-3338-A7D5-46CFBF570AD5}"/>
                    </a:ext>
                  </a:extLst>
                </p14:cNvPr>
                <p14:cNvContentPartPr/>
                <p14:nvPr/>
              </p14:nvContentPartPr>
              <p14:xfrm>
                <a:off x="8627876" y="5655765"/>
                <a:ext cx="173520" cy="187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22BC55E-C151-3338-A7D5-46CFBF570A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19236" y="5646765"/>
                  <a:ext cx="191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977B7A3-E4C4-DCA0-5029-8EE2DD1750F3}"/>
                    </a:ext>
                  </a:extLst>
                </p14:cNvPr>
                <p14:cNvContentPartPr/>
                <p14:nvPr/>
              </p14:nvContentPartPr>
              <p14:xfrm>
                <a:off x="8898236" y="5533005"/>
                <a:ext cx="376560" cy="312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977B7A3-E4C4-DCA0-5029-8EE2DD1750F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89596" y="5524365"/>
                  <a:ext cx="394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4B076C5-AC6B-92A8-BBBD-26C2A7DDAF08}"/>
                    </a:ext>
                  </a:extLst>
                </p14:cNvPr>
                <p14:cNvContentPartPr/>
                <p14:nvPr/>
              </p14:nvContentPartPr>
              <p14:xfrm>
                <a:off x="8931356" y="5430765"/>
                <a:ext cx="262800" cy="59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4B076C5-AC6B-92A8-BBBD-26C2A7DDAF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22716" y="5421765"/>
                  <a:ext cx="280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7044E22-D22D-F67C-F800-4716BF61D5A1}"/>
                    </a:ext>
                  </a:extLst>
                </p14:cNvPr>
                <p14:cNvContentPartPr/>
                <p14:nvPr/>
              </p14:nvContentPartPr>
              <p14:xfrm>
                <a:off x="9256796" y="5497365"/>
                <a:ext cx="261360" cy="375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7044E22-D22D-F67C-F800-4716BF61D5A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47796" y="5488365"/>
                  <a:ext cx="2790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5570CD3-800F-7F1C-2FD2-D51D4F9AE463}"/>
                    </a:ext>
                  </a:extLst>
                </p14:cNvPr>
                <p14:cNvContentPartPr/>
                <p14:nvPr/>
              </p14:nvContentPartPr>
              <p14:xfrm>
                <a:off x="8084636" y="5941605"/>
                <a:ext cx="1549080" cy="86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5570CD3-800F-7F1C-2FD2-D51D4F9AE46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75636" y="5932965"/>
                  <a:ext cx="1566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801F9B1-1A69-74AF-CF10-DDC5F8091BC8}"/>
                    </a:ext>
                  </a:extLst>
                </p14:cNvPr>
                <p14:cNvContentPartPr/>
                <p14:nvPr/>
              </p14:nvContentPartPr>
              <p14:xfrm>
                <a:off x="8702756" y="6090645"/>
                <a:ext cx="256320" cy="296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801F9B1-1A69-74AF-CF10-DDC5F8091BC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93756" y="6081645"/>
                  <a:ext cx="273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5207835-4465-11F9-9FC7-6D9BE950C3ED}"/>
                    </a:ext>
                  </a:extLst>
                </p14:cNvPr>
                <p14:cNvContentPartPr/>
                <p14:nvPr/>
              </p14:nvContentPartPr>
              <p14:xfrm>
                <a:off x="9000116" y="6062565"/>
                <a:ext cx="183960" cy="127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5207835-4465-11F9-9FC7-6D9BE950C3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91476" y="6053925"/>
                  <a:ext cx="201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6540102-A107-A869-E545-A391E770AE76}"/>
                    </a:ext>
                  </a:extLst>
                </p14:cNvPr>
                <p14:cNvContentPartPr/>
                <p14:nvPr/>
              </p14:nvContentPartPr>
              <p14:xfrm>
                <a:off x="6569036" y="5797965"/>
                <a:ext cx="31320" cy="222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6540102-A107-A869-E545-A391E770AE7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60396" y="5788965"/>
                  <a:ext cx="48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0545306-1557-18B7-4ED7-7188B7C9EA8A}"/>
                    </a:ext>
                  </a:extLst>
                </p14:cNvPr>
                <p14:cNvContentPartPr/>
                <p14:nvPr/>
              </p14:nvContentPartPr>
              <p14:xfrm>
                <a:off x="6472556" y="5924325"/>
                <a:ext cx="222840" cy="11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0545306-1557-18B7-4ED7-7188B7C9EA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63916" y="5915685"/>
                  <a:ext cx="240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2B24E64-69E1-2261-143A-3B0C52B6A73E}"/>
                    </a:ext>
                  </a:extLst>
                </p14:cNvPr>
                <p14:cNvContentPartPr/>
                <p14:nvPr/>
              </p14:nvContentPartPr>
              <p14:xfrm>
                <a:off x="6466076" y="6106845"/>
                <a:ext cx="308160" cy="65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2B24E64-69E1-2261-143A-3B0C52B6A73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57076" y="6097845"/>
                  <a:ext cx="325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E008E27-F96C-AD32-9DEE-7917D5CFAFE7}"/>
                    </a:ext>
                  </a:extLst>
                </p14:cNvPr>
                <p14:cNvContentPartPr/>
                <p14:nvPr/>
              </p14:nvContentPartPr>
              <p14:xfrm>
                <a:off x="6893036" y="5736765"/>
                <a:ext cx="9720" cy="230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E008E27-F96C-AD32-9DEE-7917D5CFAFE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84396" y="5728125"/>
                  <a:ext cx="27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AE1C653-49DB-6AFA-BC36-01F49B5121F5}"/>
                    </a:ext>
                  </a:extLst>
                </p14:cNvPr>
                <p14:cNvContentPartPr/>
                <p14:nvPr/>
              </p14:nvContentPartPr>
              <p14:xfrm>
                <a:off x="6835796" y="5975445"/>
                <a:ext cx="177480" cy="55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AE1C653-49DB-6AFA-BC36-01F49B5121F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27156" y="5966805"/>
                  <a:ext cx="195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4A63E9-8045-999C-4199-BAA85F73549E}"/>
                    </a:ext>
                  </a:extLst>
                </p14:cNvPr>
                <p14:cNvContentPartPr/>
                <p14:nvPr/>
              </p14:nvContentPartPr>
              <p14:xfrm>
                <a:off x="6914276" y="6097485"/>
                <a:ext cx="164520" cy="163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4A63E9-8045-999C-4199-BAA85F7354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05636" y="6088485"/>
                  <a:ext cx="182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F153ACC-7ED0-F56D-2973-B3CF51CE33B0}"/>
                    </a:ext>
                  </a:extLst>
                </p14:cNvPr>
                <p14:cNvContentPartPr/>
                <p14:nvPr/>
              </p14:nvContentPartPr>
              <p14:xfrm>
                <a:off x="7142156" y="5803005"/>
                <a:ext cx="337320" cy="214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F153ACC-7ED0-F56D-2973-B3CF51CE33B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33516" y="5794365"/>
                  <a:ext cx="354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A8B240C-20F8-52BD-729E-18A71D401A58}"/>
                    </a:ext>
                  </a:extLst>
                </p14:cNvPr>
                <p14:cNvContentPartPr/>
                <p14:nvPr/>
              </p14:nvContentPartPr>
              <p14:xfrm>
                <a:off x="7420796" y="5993085"/>
                <a:ext cx="17640" cy="172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A8B240C-20F8-52BD-729E-18A71D401A5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12156" y="5984085"/>
                  <a:ext cx="35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20BD815-5659-CF3E-D91C-AE7C78B128DB}"/>
                    </a:ext>
                  </a:extLst>
                </p14:cNvPr>
                <p14:cNvContentPartPr/>
                <p14:nvPr/>
              </p14:nvContentPartPr>
              <p14:xfrm>
                <a:off x="7352756" y="6149325"/>
                <a:ext cx="208080" cy="22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20BD815-5659-CF3E-D91C-AE7C78B128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43756" y="6140685"/>
                  <a:ext cx="22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FC50DE1-08A8-D53D-EB20-F552DF0E0E8D}"/>
                    </a:ext>
                  </a:extLst>
                </p14:cNvPr>
                <p14:cNvContentPartPr/>
                <p14:nvPr/>
              </p14:nvContentPartPr>
              <p14:xfrm>
                <a:off x="7652636" y="5809485"/>
                <a:ext cx="158040" cy="264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FC50DE1-08A8-D53D-EB20-F552DF0E0E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43636" y="5800485"/>
                  <a:ext cx="175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743CB3D-6853-2CA8-F00F-1F7234DF853D}"/>
                    </a:ext>
                  </a:extLst>
                </p14:cNvPr>
                <p14:cNvContentPartPr/>
                <p14:nvPr/>
              </p14:nvContentPartPr>
              <p14:xfrm>
                <a:off x="7806716" y="6011805"/>
                <a:ext cx="145440" cy="131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743CB3D-6853-2CA8-F00F-1F7234DF853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98076" y="6003165"/>
                  <a:ext cx="163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5F22A6F-8BA3-FA39-F326-1464E6080F03}"/>
                    </a:ext>
                  </a:extLst>
                </p14:cNvPr>
                <p14:cNvContentPartPr/>
                <p14:nvPr/>
              </p14:nvContentPartPr>
              <p14:xfrm>
                <a:off x="4897916" y="5460645"/>
                <a:ext cx="58320" cy="1173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5F22A6F-8BA3-FA39-F326-1464E6080F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88916" y="5451645"/>
                  <a:ext cx="75960" cy="11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CDF5923-3324-0ED8-69AC-EC78F6A31BF3}"/>
                    </a:ext>
                  </a:extLst>
                </p14:cNvPr>
                <p14:cNvContentPartPr/>
                <p14:nvPr/>
              </p14:nvContentPartPr>
              <p14:xfrm>
                <a:off x="4835636" y="5292165"/>
                <a:ext cx="4827600" cy="1312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CDF5923-3324-0ED8-69AC-EC78F6A31B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26996" y="5283525"/>
                  <a:ext cx="4845240" cy="133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CDD3FC8-3D70-62B1-B798-53BA2A60E7BA}"/>
              </a:ext>
            </a:extLst>
          </p:cNvPr>
          <p:cNvGrpSpPr/>
          <p:nvPr/>
        </p:nvGrpSpPr>
        <p:grpSpPr>
          <a:xfrm>
            <a:off x="587276" y="1743285"/>
            <a:ext cx="2382840" cy="411120"/>
            <a:chOff x="587276" y="1743285"/>
            <a:chExt cx="238284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9C5D2EA-98E4-EE14-7DB6-3C930674F7C5}"/>
                    </a:ext>
                  </a:extLst>
                </p14:cNvPr>
                <p14:cNvContentPartPr/>
                <p14:nvPr/>
              </p14:nvContentPartPr>
              <p14:xfrm>
                <a:off x="587276" y="1774245"/>
                <a:ext cx="306000" cy="157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9C5D2EA-98E4-EE14-7DB6-3C930674F7C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8276" y="1765605"/>
                  <a:ext cx="323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ED88D5A-8FC7-06F0-2CB1-1DC565405922}"/>
                    </a:ext>
                  </a:extLst>
                </p14:cNvPr>
                <p14:cNvContentPartPr/>
                <p14:nvPr/>
              </p14:nvContentPartPr>
              <p14:xfrm>
                <a:off x="746396" y="1851285"/>
                <a:ext cx="134640" cy="303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ED88D5A-8FC7-06F0-2CB1-1DC56540592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7756" y="1842285"/>
                  <a:ext cx="1522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9FB4736-DF4F-B562-C240-777016819DC0}"/>
                    </a:ext>
                  </a:extLst>
                </p14:cNvPr>
                <p14:cNvContentPartPr/>
                <p14:nvPr/>
              </p14:nvContentPartPr>
              <p14:xfrm>
                <a:off x="995156" y="1743285"/>
                <a:ext cx="397800" cy="365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9FB4736-DF4F-B562-C240-777016819DC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6156" y="1734285"/>
                  <a:ext cx="4154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9185AE0-6A5E-A273-B936-5F7B2CC4EB87}"/>
                    </a:ext>
                  </a:extLst>
                </p14:cNvPr>
                <p14:cNvContentPartPr/>
                <p14:nvPr/>
              </p14:nvContentPartPr>
              <p14:xfrm>
                <a:off x="1168316" y="1813485"/>
                <a:ext cx="33840" cy="71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9185AE0-6A5E-A273-B936-5F7B2CC4EB8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59676" y="1804845"/>
                  <a:ext cx="51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8D28C10-F634-1DF5-62B7-6F4688F9D017}"/>
                    </a:ext>
                  </a:extLst>
                </p14:cNvPr>
                <p14:cNvContentPartPr/>
                <p14:nvPr/>
              </p14:nvContentPartPr>
              <p14:xfrm>
                <a:off x="1632356" y="1899885"/>
                <a:ext cx="582840" cy="200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8D28C10-F634-1DF5-62B7-6F4688F9D01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23716" y="1891245"/>
                  <a:ext cx="600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3C5110C-AD78-E619-ED2E-5E274558EA84}"/>
                    </a:ext>
                  </a:extLst>
                </p14:cNvPr>
                <p14:cNvContentPartPr/>
                <p14:nvPr/>
              </p14:nvContentPartPr>
              <p14:xfrm>
                <a:off x="2449916" y="1928325"/>
                <a:ext cx="520200" cy="134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3C5110C-AD78-E619-ED2E-5E274558EA8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41276" y="1919685"/>
                  <a:ext cx="53784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F3DE293-F260-0787-1E08-5BF685D896D6}"/>
              </a:ext>
            </a:extLst>
          </p:cNvPr>
          <p:cNvGrpSpPr/>
          <p:nvPr/>
        </p:nvGrpSpPr>
        <p:grpSpPr>
          <a:xfrm>
            <a:off x="3277196" y="1642125"/>
            <a:ext cx="2069280" cy="590400"/>
            <a:chOff x="3277196" y="1642125"/>
            <a:chExt cx="206928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A1F0AEE-B27D-AE5C-9BA6-C49A30828EFF}"/>
                    </a:ext>
                  </a:extLst>
                </p14:cNvPr>
                <p14:cNvContentPartPr/>
                <p14:nvPr/>
              </p14:nvContentPartPr>
              <p14:xfrm>
                <a:off x="3277196" y="1881525"/>
                <a:ext cx="1085760" cy="351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A1F0AEE-B27D-AE5C-9BA6-C49A30828EF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68196" y="1872525"/>
                  <a:ext cx="11034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493414B-CF23-AD4B-1F25-DAEF0370207B}"/>
                    </a:ext>
                  </a:extLst>
                </p14:cNvPr>
                <p14:cNvContentPartPr/>
                <p14:nvPr/>
              </p14:nvContentPartPr>
              <p14:xfrm>
                <a:off x="4114916" y="1876485"/>
                <a:ext cx="304560" cy="228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493414B-CF23-AD4B-1F25-DAEF0370207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06276" y="1867845"/>
                  <a:ext cx="322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128C184-936B-45C3-AE39-3C0250BBF455}"/>
                    </a:ext>
                  </a:extLst>
                </p14:cNvPr>
                <p14:cNvContentPartPr/>
                <p14:nvPr/>
              </p14:nvContentPartPr>
              <p14:xfrm>
                <a:off x="4364396" y="1642125"/>
                <a:ext cx="982080" cy="432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128C184-936B-45C3-AE39-3C0250BBF4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55396" y="1633485"/>
                  <a:ext cx="9997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E5ECA1E-2FD6-A933-C511-676CD5951C19}"/>
                    </a:ext>
                  </a:extLst>
                </p14:cNvPr>
                <p14:cNvContentPartPr/>
                <p14:nvPr/>
              </p14:nvContentPartPr>
              <p14:xfrm>
                <a:off x="5050556" y="1852005"/>
                <a:ext cx="218880" cy="69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E5ECA1E-2FD6-A933-C511-676CD5951C1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41916" y="1843005"/>
                  <a:ext cx="236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DCB9DA0-3711-7217-98F7-C32455DD5730}"/>
                    </a:ext>
                  </a:extLst>
                </p14:cNvPr>
                <p14:cNvContentPartPr/>
                <p14:nvPr/>
              </p14:nvContentPartPr>
              <p14:xfrm>
                <a:off x="4461596" y="1748325"/>
                <a:ext cx="68400" cy="9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DCB9DA0-3711-7217-98F7-C32455DD573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52596" y="1739325"/>
                  <a:ext cx="860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A4C852A-D0EF-B0F5-3AD9-1B0F159AEF74}"/>
              </a:ext>
            </a:extLst>
          </p:cNvPr>
          <p:cNvGrpSpPr/>
          <p:nvPr/>
        </p:nvGrpSpPr>
        <p:grpSpPr>
          <a:xfrm>
            <a:off x="761156" y="2336205"/>
            <a:ext cx="3522600" cy="496800"/>
            <a:chOff x="761156" y="2336205"/>
            <a:chExt cx="352260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6705E48-5125-BF42-2889-EEF29E1F06CB}"/>
                    </a:ext>
                  </a:extLst>
                </p14:cNvPr>
                <p14:cNvContentPartPr/>
                <p14:nvPr/>
              </p14:nvContentPartPr>
              <p14:xfrm>
                <a:off x="761156" y="2336205"/>
                <a:ext cx="1965960" cy="496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6705E48-5125-BF42-2889-EEF29E1F06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2156" y="2327205"/>
                  <a:ext cx="19836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7256D71-4DC0-7365-17B2-DB4F57BBE880}"/>
                    </a:ext>
                  </a:extLst>
                </p14:cNvPr>
                <p14:cNvContentPartPr/>
                <p14:nvPr/>
              </p14:nvContentPartPr>
              <p14:xfrm>
                <a:off x="2408156" y="2562285"/>
                <a:ext cx="35280" cy="6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7256D71-4DC0-7365-17B2-DB4F57BBE88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99516" y="2553285"/>
                  <a:ext cx="52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4725AA1-5A07-21D7-F5B9-2BA263FB3920}"/>
                    </a:ext>
                  </a:extLst>
                </p14:cNvPr>
                <p14:cNvContentPartPr/>
                <p14:nvPr/>
              </p14:nvContentPartPr>
              <p14:xfrm>
                <a:off x="2089196" y="2406045"/>
                <a:ext cx="422640" cy="66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4725AA1-5A07-21D7-F5B9-2BA263FB39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80196" y="2397405"/>
                  <a:ext cx="440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7740335-4D6D-0070-2020-56FD10E8F661}"/>
                    </a:ext>
                  </a:extLst>
                </p14:cNvPr>
                <p14:cNvContentPartPr/>
                <p14:nvPr/>
              </p14:nvContentPartPr>
              <p14:xfrm>
                <a:off x="3015476" y="2411085"/>
                <a:ext cx="1268280" cy="354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7740335-4D6D-0070-2020-56FD10E8F66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06836" y="2402085"/>
                  <a:ext cx="128592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0086D8C-9C0B-D55F-0103-5179F831AB02}"/>
              </a:ext>
            </a:extLst>
          </p:cNvPr>
          <p:cNvGrpSpPr/>
          <p:nvPr/>
        </p:nvGrpSpPr>
        <p:grpSpPr>
          <a:xfrm>
            <a:off x="707516" y="2973405"/>
            <a:ext cx="3701880" cy="1027800"/>
            <a:chOff x="707516" y="2973405"/>
            <a:chExt cx="3701880" cy="10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80933F5-15CE-E5EC-0B0C-8C176F90CD0C}"/>
                    </a:ext>
                  </a:extLst>
                </p14:cNvPr>
                <p14:cNvContentPartPr/>
                <p14:nvPr/>
              </p14:nvContentPartPr>
              <p14:xfrm>
                <a:off x="809396" y="3029565"/>
                <a:ext cx="888840" cy="383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80933F5-15CE-E5EC-0B0C-8C176F90CD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0396" y="3020925"/>
                  <a:ext cx="9064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45463BA-6286-5E43-AB88-0E8A62D03330}"/>
                    </a:ext>
                  </a:extLst>
                </p14:cNvPr>
                <p14:cNvContentPartPr/>
                <p14:nvPr/>
              </p14:nvContentPartPr>
              <p14:xfrm>
                <a:off x="1382516" y="3141525"/>
                <a:ext cx="249120" cy="14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45463BA-6286-5E43-AB88-0E8A62D0333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73516" y="3132525"/>
                  <a:ext cx="266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3A24FCE-647C-2CF3-6902-13FD7C5DFD9D}"/>
                    </a:ext>
                  </a:extLst>
                </p14:cNvPr>
                <p14:cNvContentPartPr/>
                <p14:nvPr/>
              </p14:nvContentPartPr>
              <p14:xfrm>
                <a:off x="1337516" y="3071325"/>
                <a:ext cx="61920" cy="25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3A24FCE-647C-2CF3-6902-13FD7C5DFD9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28516" y="3062685"/>
                  <a:ext cx="79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F1801D0-A7E0-8476-79B1-E5E6CE1C7289}"/>
                    </a:ext>
                  </a:extLst>
                </p14:cNvPr>
                <p14:cNvContentPartPr/>
                <p14:nvPr/>
              </p14:nvContentPartPr>
              <p14:xfrm>
                <a:off x="1873556" y="2993205"/>
                <a:ext cx="740520" cy="531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F1801D0-A7E0-8476-79B1-E5E6CE1C728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64916" y="2984205"/>
                  <a:ext cx="7581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A41A8A0-9EB7-9BF3-2A55-02BA7681B535}"/>
                    </a:ext>
                  </a:extLst>
                </p14:cNvPr>
                <p14:cNvContentPartPr/>
                <p14:nvPr/>
              </p14:nvContentPartPr>
              <p14:xfrm>
                <a:off x="2826836" y="3008325"/>
                <a:ext cx="1164960" cy="477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A41A8A0-9EB7-9BF3-2A55-02BA7681B53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18196" y="2999685"/>
                  <a:ext cx="11826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5140D08-6099-2484-79D9-DA1D6400339A}"/>
                    </a:ext>
                  </a:extLst>
                </p14:cNvPr>
                <p14:cNvContentPartPr/>
                <p14:nvPr/>
              </p14:nvContentPartPr>
              <p14:xfrm>
                <a:off x="3168476" y="2973405"/>
                <a:ext cx="72360" cy="88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5140D08-6099-2484-79D9-DA1D6400339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59836" y="2964765"/>
                  <a:ext cx="90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1D3DEBF-58B7-F8C2-B894-6352E16AC987}"/>
                    </a:ext>
                  </a:extLst>
                </p14:cNvPr>
                <p14:cNvContentPartPr/>
                <p14:nvPr/>
              </p14:nvContentPartPr>
              <p14:xfrm>
                <a:off x="4202396" y="2975205"/>
                <a:ext cx="207000" cy="335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1D3DEBF-58B7-F8C2-B894-6352E16AC98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93756" y="2966205"/>
                  <a:ext cx="2246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DAB8E44-C5FD-43F1-A756-283EA117A4D1}"/>
                    </a:ext>
                  </a:extLst>
                </p14:cNvPr>
                <p14:cNvContentPartPr/>
                <p14:nvPr/>
              </p14:nvContentPartPr>
              <p14:xfrm>
                <a:off x="707516" y="3803565"/>
                <a:ext cx="843120" cy="197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DAB8E44-C5FD-43F1-A756-283EA117A4D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8876" y="3794925"/>
                  <a:ext cx="860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9FFBBE8-FB2E-BE37-19F6-8344D15B645F}"/>
                    </a:ext>
                  </a:extLst>
                </p14:cNvPr>
                <p14:cNvContentPartPr/>
                <p14:nvPr/>
              </p14:nvContentPartPr>
              <p14:xfrm>
                <a:off x="1737116" y="3717525"/>
                <a:ext cx="831600" cy="228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9FFBBE8-FB2E-BE37-19F6-8344D15B645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8116" y="3708885"/>
                  <a:ext cx="849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57143BA-B68F-B0B0-23E3-529998872E15}"/>
                    </a:ext>
                  </a:extLst>
                </p14:cNvPr>
                <p14:cNvContentPartPr/>
                <p14:nvPr/>
              </p14:nvContentPartPr>
              <p14:xfrm>
                <a:off x="2802356" y="3532485"/>
                <a:ext cx="729720" cy="351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57143BA-B68F-B0B0-23E3-529998872E1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93356" y="3523845"/>
                  <a:ext cx="7473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7CB576B-062C-297E-C099-2E57B4DC0484}"/>
                    </a:ext>
                  </a:extLst>
                </p14:cNvPr>
                <p14:cNvContentPartPr/>
                <p14:nvPr/>
              </p14:nvContentPartPr>
              <p14:xfrm>
                <a:off x="3636116" y="3843525"/>
                <a:ext cx="47160" cy="32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7CB576B-062C-297E-C099-2E57B4DC048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27116" y="3834525"/>
                  <a:ext cx="648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F0B4306-621A-E43E-37A5-299E4F2A423A}"/>
              </a:ext>
            </a:extLst>
          </p:cNvPr>
          <p:cNvGrpSpPr/>
          <p:nvPr/>
        </p:nvGrpSpPr>
        <p:grpSpPr>
          <a:xfrm>
            <a:off x="6679916" y="433245"/>
            <a:ext cx="3541320" cy="490680"/>
            <a:chOff x="6679916" y="433245"/>
            <a:chExt cx="354132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6EDA94F-9317-21ED-AB4A-EDC0AF5FD5F1}"/>
                    </a:ext>
                  </a:extLst>
                </p14:cNvPr>
                <p14:cNvContentPartPr/>
                <p14:nvPr/>
              </p14:nvContentPartPr>
              <p14:xfrm>
                <a:off x="6679916" y="471405"/>
                <a:ext cx="74160" cy="416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6EDA94F-9317-21ED-AB4A-EDC0AF5FD5F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70916" y="462765"/>
                  <a:ext cx="9180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407EFA8-7161-E01B-CD73-0C798A1070EF}"/>
                    </a:ext>
                  </a:extLst>
                </p14:cNvPr>
                <p14:cNvContentPartPr/>
                <p14:nvPr/>
              </p14:nvContentPartPr>
              <p14:xfrm>
                <a:off x="6783236" y="691365"/>
                <a:ext cx="455400" cy="193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407EFA8-7161-E01B-CD73-0C798A1070E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74596" y="682365"/>
                  <a:ext cx="473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736CBFA-284D-4142-86B4-EB9210638204}"/>
                    </a:ext>
                  </a:extLst>
                </p14:cNvPr>
                <p14:cNvContentPartPr/>
                <p14:nvPr/>
              </p14:nvContentPartPr>
              <p14:xfrm>
                <a:off x="7160156" y="680925"/>
                <a:ext cx="262800" cy="243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736CBFA-284D-4142-86B4-EB921063820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51516" y="671925"/>
                  <a:ext cx="280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999967F-E6DC-E655-FBAA-A79B45C087D7}"/>
                    </a:ext>
                  </a:extLst>
                </p14:cNvPr>
                <p14:cNvContentPartPr/>
                <p14:nvPr/>
              </p14:nvContentPartPr>
              <p14:xfrm>
                <a:off x="7663436" y="499845"/>
                <a:ext cx="631440" cy="396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999967F-E6DC-E655-FBAA-A79B45C087D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54436" y="490845"/>
                  <a:ext cx="6490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BF0A933-1359-B109-F874-4623730A9728}"/>
                    </a:ext>
                  </a:extLst>
                </p14:cNvPr>
                <p14:cNvContentPartPr/>
                <p14:nvPr/>
              </p14:nvContentPartPr>
              <p14:xfrm>
                <a:off x="8561996" y="433245"/>
                <a:ext cx="1659240" cy="460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BF0A933-1359-B109-F874-4623730A972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53356" y="424245"/>
                  <a:ext cx="16768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5A57C58-F4FD-DA64-B68D-1702A8C60AF8}"/>
                    </a:ext>
                  </a:extLst>
                </p14:cNvPr>
                <p14:cNvContentPartPr/>
                <p14:nvPr/>
              </p14:nvContentPartPr>
              <p14:xfrm>
                <a:off x="9155636" y="650685"/>
                <a:ext cx="483480" cy="14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5A57C58-F4FD-DA64-B68D-1702A8C60AF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46636" y="641685"/>
                  <a:ext cx="50112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2D80066-4EAF-4BE5-4F38-A8F6F5C96AC4}"/>
              </a:ext>
            </a:extLst>
          </p:cNvPr>
          <p:cNvGrpSpPr/>
          <p:nvPr/>
        </p:nvGrpSpPr>
        <p:grpSpPr>
          <a:xfrm>
            <a:off x="10601396" y="400125"/>
            <a:ext cx="830880" cy="522000"/>
            <a:chOff x="10601396" y="400125"/>
            <a:chExt cx="83088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CAC4B93-BC0A-2B26-2A5F-7176118D5A22}"/>
                    </a:ext>
                  </a:extLst>
                </p14:cNvPr>
                <p14:cNvContentPartPr/>
                <p14:nvPr/>
              </p14:nvContentPartPr>
              <p14:xfrm>
                <a:off x="10601396" y="400125"/>
                <a:ext cx="808920" cy="522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CAC4B93-BC0A-2B26-2A5F-7176118D5A2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92756" y="391485"/>
                  <a:ext cx="82656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9D1456C-D93D-5916-1D58-D12CF9EB51F1}"/>
                    </a:ext>
                  </a:extLst>
                </p14:cNvPr>
                <p14:cNvContentPartPr/>
                <p14:nvPr/>
              </p14:nvContentPartPr>
              <p14:xfrm>
                <a:off x="11241116" y="629445"/>
                <a:ext cx="191160" cy="37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9D1456C-D93D-5916-1D58-D12CF9EB51F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32476" y="620805"/>
                  <a:ext cx="208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B6E8654-0879-412A-B0B0-98EBD66A656A}"/>
                    </a:ext>
                  </a:extLst>
                </p14:cNvPr>
                <p14:cNvContentPartPr/>
                <p14:nvPr/>
              </p14:nvContentPartPr>
              <p14:xfrm>
                <a:off x="11068676" y="574365"/>
                <a:ext cx="37440" cy="5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B6E8654-0879-412A-B0B0-98EBD66A656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059676" y="565725"/>
                  <a:ext cx="550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2E3A004-A578-9315-84FD-A6344486376A}"/>
              </a:ext>
            </a:extLst>
          </p:cNvPr>
          <p:cNvGrpSpPr/>
          <p:nvPr/>
        </p:nvGrpSpPr>
        <p:grpSpPr>
          <a:xfrm>
            <a:off x="6542036" y="1174845"/>
            <a:ext cx="4463280" cy="793800"/>
            <a:chOff x="6542036" y="1174845"/>
            <a:chExt cx="4463280" cy="79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D60CA65-88E9-98F8-907E-457228B5D77B}"/>
                    </a:ext>
                  </a:extLst>
                </p14:cNvPr>
                <p14:cNvContentPartPr/>
                <p14:nvPr/>
              </p14:nvContentPartPr>
              <p14:xfrm>
                <a:off x="6542036" y="1485885"/>
                <a:ext cx="499680" cy="230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D60CA65-88E9-98F8-907E-457228B5D77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33396" y="1476885"/>
                  <a:ext cx="5173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AAA2941-D4F0-0A18-5118-3BA8BE2EEC62}"/>
                    </a:ext>
                  </a:extLst>
                </p14:cNvPr>
                <p14:cNvContentPartPr/>
                <p14:nvPr/>
              </p14:nvContentPartPr>
              <p14:xfrm>
                <a:off x="6752636" y="1334685"/>
                <a:ext cx="39600" cy="51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AAA2941-D4F0-0A18-5118-3BA8BE2EEC6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43636" y="1325685"/>
                  <a:ext cx="57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3E57FDE-57A2-ECD1-6D24-C3CB6286760E}"/>
                    </a:ext>
                  </a:extLst>
                </p14:cNvPr>
                <p14:cNvContentPartPr/>
                <p14:nvPr/>
              </p14:nvContentPartPr>
              <p14:xfrm>
                <a:off x="7262036" y="1276725"/>
                <a:ext cx="1376640" cy="691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3E57FDE-57A2-ECD1-6D24-C3CB6286760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53036" y="1267725"/>
                  <a:ext cx="139428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62DFF1A-4D17-D5B1-F207-011165099AC9}"/>
                    </a:ext>
                  </a:extLst>
                </p14:cNvPr>
                <p14:cNvContentPartPr/>
                <p14:nvPr/>
              </p14:nvContentPartPr>
              <p14:xfrm>
                <a:off x="8336276" y="1459965"/>
                <a:ext cx="261720" cy="12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62DFF1A-4D17-D5B1-F207-011165099AC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27636" y="1450965"/>
                  <a:ext cx="279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790A86B-17EF-4A10-480C-0DD555511B99}"/>
                    </a:ext>
                  </a:extLst>
                </p14:cNvPr>
                <p14:cNvContentPartPr/>
                <p14:nvPr/>
              </p14:nvContentPartPr>
              <p14:xfrm>
                <a:off x="8239796" y="1326045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790A86B-17EF-4A10-480C-0DD555511B9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31156" y="1317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03D1588-F8AA-4408-6D44-0D05CF0F2007}"/>
                    </a:ext>
                  </a:extLst>
                </p14:cNvPr>
                <p14:cNvContentPartPr/>
                <p14:nvPr/>
              </p14:nvContentPartPr>
              <p14:xfrm>
                <a:off x="8597636" y="1510725"/>
                <a:ext cx="230400" cy="146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03D1588-F8AA-4408-6D44-0D05CF0F200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88996" y="1501725"/>
                  <a:ext cx="248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E49A933-D360-CBD6-7D4B-70742CA5087A}"/>
                    </a:ext>
                  </a:extLst>
                </p14:cNvPr>
                <p14:cNvContentPartPr/>
                <p14:nvPr/>
              </p14:nvContentPartPr>
              <p14:xfrm>
                <a:off x="9125396" y="1174845"/>
                <a:ext cx="1748160" cy="453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E49A933-D360-CBD6-7D4B-70742CA5087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16756" y="1166205"/>
                  <a:ext cx="17658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8D670FF-4C81-EDBE-FBEE-23AA7A55EA8E}"/>
                    </a:ext>
                  </a:extLst>
                </p14:cNvPr>
                <p14:cNvContentPartPr/>
                <p14:nvPr/>
              </p14:nvContentPartPr>
              <p14:xfrm>
                <a:off x="10262636" y="1354125"/>
                <a:ext cx="166320" cy="30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8D670FF-4C81-EDBE-FBEE-23AA7A55EA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253636" y="1345125"/>
                  <a:ext cx="183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A406601-1D07-53F1-8F4A-51E933F36FD7}"/>
                    </a:ext>
                  </a:extLst>
                </p14:cNvPr>
                <p14:cNvContentPartPr/>
                <p14:nvPr/>
              </p14:nvContentPartPr>
              <p14:xfrm>
                <a:off x="10113956" y="1292565"/>
                <a:ext cx="307080" cy="19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A406601-1D07-53F1-8F4A-51E933F36FD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04956" y="1283925"/>
                  <a:ext cx="324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C24C61C-5ABB-75FF-A0F9-BA38C85E0968}"/>
                    </a:ext>
                  </a:extLst>
                </p14:cNvPr>
                <p14:cNvContentPartPr/>
                <p14:nvPr/>
              </p14:nvContentPartPr>
              <p14:xfrm>
                <a:off x="9497996" y="1290405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C24C61C-5ABB-75FF-A0F9-BA38C85E09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88996" y="1281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71D7B1C-9818-6DD6-8D03-21EA8A87B851}"/>
                    </a:ext>
                  </a:extLst>
                </p14:cNvPr>
                <p14:cNvContentPartPr/>
                <p14:nvPr/>
              </p14:nvContentPartPr>
              <p14:xfrm>
                <a:off x="10857716" y="1501365"/>
                <a:ext cx="147600" cy="230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71D7B1C-9818-6DD6-8D03-21EA8A87B85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849076" y="1492725"/>
                  <a:ext cx="16524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DD87EB8-E656-4E4E-F813-DFEEBEFC00E9}"/>
              </a:ext>
            </a:extLst>
          </p:cNvPr>
          <p:cNvGrpSpPr/>
          <p:nvPr/>
        </p:nvGrpSpPr>
        <p:grpSpPr>
          <a:xfrm>
            <a:off x="6727436" y="2180325"/>
            <a:ext cx="1095120" cy="429120"/>
            <a:chOff x="6727436" y="2180325"/>
            <a:chExt cx="109512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CD2FCD1-0860-6AEF-5B7F-4BC2AAF5CFB0}"/>
                    </a:ext>
                  </a:extLst>
                </p14:cNvPr>
                <p14:cNvContentPartPr/>
                <p14:nvPr/>
              </p14:nvContentPartPr>
              <p14:xfrm>
                <a:off x="6727436" y="2180325"/>
                <a:ext cx="1095120" cy="429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CD2FCD1-0860-6AEF-5B7F-4BC2AAF5CFB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718436" y="2171325"/>
                  <a:ext cx="11127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17632AA-AB8C-8014-1E67-F195DF31B273}"/>
                    </a:ext>
                  </a:extLst>
                </p14:cNvPr>
                <p14:cNvContentPartPr/>
                <p14:nvPr/>
              </p14:nvContentPartPr>
              <p14:xfrm>
                <a:off x="7393076" y="2353125"/>
                <a:ext cx="360" cy="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17632AA-AB8C-8014-1E67-F195DF31B27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84436" y="2344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04E21A61-8827-0CEC-9411-BA0622FB900B}"/>
              </a:ext>
            </a:extLst>
          </p:cNvPr>
          <p:cNvGrpSpPr/>
          <p:nvPr/>
        </p:nvGrpSpPr>
        <p:grpSpPr>
          <a:xfrm>
            <a:off x="8110556" y="2022285"/>
            <a:ext cx="2860560" cy="540000"/>
            <a:chOff x="8110556" y="2022285"/>
            <a:chExt cx="286056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7952F27-DBD5-02C8-1E33-831BBBC809BF}"/>
                    </a:ext>
                  </a:extLst>
                </p14:cNvPr>
                <p14:cNvContentPartPr/>
                <p14:nvPr/>
              </p14:nvContentPartPr>
              <p14:xfrm>
                <a:off x="8110556" y="2075925"/>
                <a:ext cx="1229400" cy="486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7952F27-DBD5-02C8-1E33-831BBBC809B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01916" y="2067285"/>
                  <a:ext cx="124704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A041930-6E51-0AF0-61BA-43D682F6619F}"/>
                    </a:ext>
                  </a:extLst>
                </p14:cNvPr>
                <p14:cNvContentPartPr/>
                <p14:nvPr/>
              </p14:nvContentPartPr>
              <p14:xfrm>
                <a:off x="8805716" y="2213085"/>
                <a:ext cx="326160" cy="15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A041930-6E51-0AF0-61BA-43D682F6619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97076" y="2204445"/>
                  <a:ext cx="343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09C2F97-B2EB-DBFA-3E47-3346A2044D13}"/>
                    </a:ext>
                  </a:extLst>
                </p14:cNvPr>
                <p14:cNvContentPartPr/>
                <p14:nvPr/>
              </p14:nvContentPartPr>
              <p14:xfrm>
                <a:off x="9618596" y="2301645"/>
                <a:ext cx="313560" cy="140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09C2F97-B2EB-DBFA-3E47-3346A2044D1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609956" y="2293005"/>
                  <a:ext cx="331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CE50C33-0876-F000-CE09-8136C4EA7DDA}"/>
                    </a:ext>
                  </a:extLst>
                </p14:cNvPr>
                <p14:cNvContentPartPr/>
                <p14:nvPr/>
              </p14:nvContentPartPr>
              <p14:xfrm>
                <a:off x="10207556" y="2022285"/>
                <a:ext cx="673560" cy="419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CE50C33-0876-F000-CE09-8136C4EA7DD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98556" y="2013285"/>
                  <a:ext cx="6912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1BFFA82-A6F6-B1D2-867F-C8CC828CF52C}"/>
                    </a:ext>
                  </a:extLst>
                </p14:cNvPr>
                <p14:cNvContentPartPr/>
                <p14:nvPr/>
              </p14:nvContentPartPr>
              <p14:xfrm>
                <a:off x="10691396" y="2161605"/>
                <a:ext cx="279720" cy="36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1BFFA82-A6F6-B1D2-867F-C8CC828CF52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82396" y="2152965"/>
                  <a:ext cx="29736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298FDB5-58D4-73EE-46A8-8F3B05719D99}"/>
              </a:ext>
            </a:extLst>
          </p:cNvPr>
          <p:cNvGrpSpPr/>
          <p:nvPr/>
        </p:nvGrpSpPr>
        <p:grpSpPr>
          <a:xfrm>
            <a:off x="6792596" y="2807445"/>
            <a:ext cx="4952160" cy="562680"/>
            <a:chOff x="6792596" y="2807445"/>
            <a:chExt cx="495216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626A2B8-A4ED-2267-6EB8-C75C71DC3B1F}"/>
                    </a:ext>
                  </a:extLst>
                </p14:cNvPr>
                <p14:cNvContentPartPr/>
                <p14:nvPr/>
              </p14:nvContentPartPr>
              <p14:xfrm>
                <a:off x="6792596" y="2946045"/>
                <a:ext cx="1416600" cy="411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626A2B8-A4ED-2267-6EB8-C75C71DC3B1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83596" y="2937405"/>
                  <a:ext cx="14342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4C63005-7B2E-B9D8-5C8E-7B5E8A1F82EF}"/>
                    </a:ext>
                  </a:extLst>
                </p14:cNvPr>
                <p14:cNvContentPartPr/>
                <p14:nvPr/>
              </p14:nvContentPartPr>
              <p14:xfrm>
                <a:off x="7964756" y="3094005"/>
                <a:ext cx="302400" cy="15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4C63005-7B2E-B9D8-5C8E-7B5E8A1F82E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56116" y="3085005"/>
                  <a:ext cx="320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0035381-34D1-CF18-B18A-9D73CDBC1A8B}"/>
                    </a:ext>
                  </a:extLst>
                </p14:cNvPr>
                <p14:cNvContentPartPr/>
                <p14:nvPr/>
              </p14:nvContentPartPr>
              <p14:xfrm>
                <a:off x="8779796" y="2933085"/>
                <a:ext cx="454320" cy="420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0035381-34D1-CF18-B18A-9D73CDBC1A8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71156" y="2924445"/>
                  <a:ext cx="4719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492DF70-A5E3-609B-EBAE-70426AB2DE8D}"/>
                    </a:ext>
                  </a:extLst>
                </p14:cNvPr>
                <p14:cNvContentPartPr/>
                <p14:nvPr/>
              </p14:nvContentPartPr>
              <p14:xfrm>
                <a:off x="9745316" y="2936325"/>
                <a:ext cx="323640" cy="390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492DF70-A5E3-609B-EBAE-70426AB2DE8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36676" y="2927685"/>
                  <a:ext cx="3412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AD6F677-C133-A311-9FB8-A350FAB5B5A4}"/>
                    </a:ext>
                  </a:extLst>
                </p14:cNvPr>
                <p14:cNvContentPartPr/>
                <p14:nvPr/>
              </p14:nvContentPartPr>
              <p14:xfrm>
                <a:off x="10382156" y="2833005"/>
                <a:ext cx="344160" cy="537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AD6F677-C133-A311-9FB8-A350FAB5B5A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73516" y="2824005"/>
                  <a:ext cx="36180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0E99735-8A7D-934C-6E06-E3349E425542}"/>
                    </a:ext>
                  </a:extLst>
                </p14:cNvPr>
                <p14:cNvContentPartPr/>
                <p14:nvPr/>
              </p14:nvContentPartPr>
              <p14:xfrm>
                <a:off x="10972916" y="2918685"/>
                <a:ext cx="405000" cy="391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0E99735-8A7D-934C-6E06-E3349E42554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963916" y="2909685"/>
                  <a:ext cx="4226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684AAB4-891F-74D7-6B41-154373730BCB}"/>
                    </a:ext>
                  </a:extLst>
                </p14:cNvPr>
                <p14:cNvContentPartPr/>
                <p14:nvPr/>
              </p14:nvContentPartPr>
              <p14:xfrm>
                <a:off x="11466476" y="2858925"/>
                <a:ext cx="278280" cy="421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684AAB4-891F-74D7-6B41-154373730BC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57476" y="2849925"/>
                  <a:ext cx="2959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1AB9693-95BE-E324-944C-5FF0A741BFE1}"/>
                    </a:ext>
                  </a:extLst>
                </p14:cNvPr>
                <p14:cNvContentPartPr/>
                <p14:nvPr/>
              </p14:nvContentPartPr>
              <p14:xfrm>
                <a:off x="10899476" y="2831925"/>
                <a:ext cx="466920" cy="23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1AB9693-95BE-E324-944C-5FF0A741BFE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90836" y="2823285"/>
                  <a:ext cx="484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000DDE5-E6D7-C925-5EEA-F76B5BD24B0C}"/>
                    </a:ext>
                  </a:extLst>
                </p14:cNvPr>
                <p14:cNvContentPartPr/>
                <p14:nvPr/>
              </p14:nvContentPartPr>
              <p14:xfrm>
                <a:off x="9662516" y="2807445"/>
                <a:ext cx="441720" cy="24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000DDE5-E6D7-C925-5EEA-F76B5BD24B0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653876" y="2798445"/>
                  <a:ext cx="459360" cy="4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7259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A88A94C-1B26-E7DA-A56D-6C73A41E1590}"/>
              </a:ext>
            </a:extLst>
          </p:cNvPr>
          <p:cNvGrpSpPr/>
          <p:nvPr/>
        </p:nvGrpSpPr>
        <p:grpSpPr>
          <a:xfrm>
            <a:off x="1258316" y="214365"/>
            <a:ext cx="1744560" cy="388800"/>
            <a:chOff x="1258316" y="214365"/>
            <a:chExt cx="174456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76E398C-5CB4-4AAB-4EED-3BDE46E60FD9}"/>
                    </a:ext>
                  </a:extLst>
                </p14:cNvPr>
                <p14:cNvContentPartPr/>
                <p14:nvPr/>
              </p14:nvContentPartPr>
              <p14:xfrm>
                <a:off x="1258316" y="251085"/>
                <a:ext cx="1359720" cy="352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76E398C-5CB4-4AAB-4EED-3BDE46E60FD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49316" y="242445"/>
                  <a:ext cx="13773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1CFB963-5400-31C7-D90D-2EE01053D676}"/>
                    </a:ext>
                  </a:extLst>
                </p14:cNvPr>
                <p14:cNvContentPartPr/>
                <p14:nvPr/>
              </p14:nvContentPartPr>
              <p14:xfrm>
                <a:off x="2771756" y="290685"/>
                <a:ext cx="231120" cy="312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1CFB963-5400-31C7-D90D-2EE01053D6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62756" y="282045"/>
                  <a:ext cx="248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ED9D5F-EE92-B619-8556-AD805DE1C345}"/>
                    </a:ext>
                  </a:extLst>
                </p14:cNvPr>
                <p14:cNvContentPartPr/>
                <p14:nvPr/>
              </p14:nvContentPartPr>
              <p14:xfrm>
                <a:off x="2700116" y="214365"/>
                <a:ext cx="280080" cy="21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ED9D5F-EE92-B619-8556-AD805DE1C3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91116" y="205725"/>
                  <a:ext cx="2977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8E406E-C12B-31E3-7F13-5007D143B784}"/>
              </a:ext>
            </a:extLst>
          </p:cNvPr>
          <p:cNvGrpSpPr/>
          <p:nvPr/>
        </p:nvGrpSpPr>
        <p:grpSpPr>
          <a:xfrm>
            <a:off x="1373156" y="756165"/>
            <a:ext cx="3514320" cy="605520"/>
            <a:chOff x="1373156" y="756165"/>
            <a:chExt cx="351432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C35FB32-B637-A474-3732-6D9D6C8379B7}"/>
                    </a:ext>
                  </a:extLst>
                </p14:cNvPr>
                <p14:cNvContentPartPr/>
                <p14:nvPr/>
              </p14:nvContentPartPr>
              <p14:xfrm>
                <a:off x="1373156" y="773085"/>
                <a:ext cx="1434240" cy="364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C35FB32-B637-A474-3732-6D9D6C8379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4516" y="764445"/>
                  <a:ext cx="14518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75D89CC-7538-51C5-9965-639BE8D4359A}"/>
                    </a:ext>
                  </a:extLst>
                </p14:cNvPr>
                <p14:cNvContentPartPr/>
                <p14:nvPr/>
              </p14:nvContentPartPr>
              <p14:xfrm>
                <a:off x="2592476" y="907365"/>
                <a:ext cx="199080" cy="23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75D89CC-7538-51C5-9965-639BE8D435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83836" y="898365"/>
                  <a:ext cx="216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1A0EE6F-99A3-8D0A-2292-5CCE8ABC3CB6}"/>
                    </a:ext>
                  </a:extLst>
                </p14:cNvPr>
                <p14:cNvContentPartPr/>
                <p14:nvPr/>
              </p14:nvContentPartPr>
              <p14:xfrm>
                <a:off x="2068676" y="831045"/>
                <a:ext cx="408240" cy="99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A0EE6F-99A3-8D0A-2292-5CCE8ABC3CB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60036" y="822405"/>
                  <a:ext cx="425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0AFE60-6A52-00CD-1A72-71A201A03384}"/>
                    </a:ext>
                  </a:extLst>
                </p14:cNvPr>
                <p14:cNvContentPartPr/>
                <p14:nvPr/>
              </p14:nvContentPartPr>
              <p14:xfrm>
                <a:off x="3048236" y="756165"/>
                <a:ext cx="1336680" cy="447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0AFE60-6A52-00CD-1A72-71A201A033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39236" y="747525"/>
                  <a:ext cx="13543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0371E8-CA9B-857A-0489-002C8CB97AA5}"/>
                    </a:ext>
                  </a:extLst>
                </p14:cNvPr>
                <p14:cNvContentPartPr/>
                <p14:nvPr/>
              </p14:nvContentPartPr>
              <p14:xfrm>
                <a:off x="3973076" y="876765"/>
                <a:ext cx="28080" cy="34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0371E8-CA9B-857A-0489-002C8CB97AA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64436" y="868125"/>
                  <a:ext cx="45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BBEB48C-0EF5-4F59-E7EE-03277436EEFA}"/>
                    </a:ext>
                  </a:extLst>
                </p14:cNvPr>
                <p14:cNvContentPartPr/>
                <p14:nvPr/>
              </p14:nvContentPartPr>
              <p14:xfrm>
                <a:off x="4594436" y="918525"/>
                <a:ext cx="293040" cy="443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BBEB48C-0EF5-4F59-E7EE-03277436EE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85436" y="909525"/>
                  <a:ext cx="310680" cy="46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D89977-CA5C-90A5-A073-067E2EBA0429}"/>
              </a:ext>
            </a:extLst>
          </p:cNvPr>
          <p:cNvGrpSpPr/>
          <p:nvPr/>
        </p:nvGrpSpPr>
        <p:grpSpPr>
          <a:xfrm>
            <a:off x="5072516" y="648525"/>
            <a:ext cx="2616120" cy="633240"/>
            <a:chOff x="5072516" y="648525"/>
            <a:chExt cx="2616120" cy="63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4440172-78CF-EB02-6BF0-479DE95A003D}"/>
                    </a:ext>
                  </a:extLst>
                </p14:cNvPr>
                <p14:cNvContentPartPr/>
                <p14:nvPr/>
              </p14:nvContentPartPr>
              <p14:xfrm>
                <a:off x="5072516" y="648525"/>
                <a:ext cx="1804680" cy="56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4440172-78CF-EB02-6BF0-479DE95A003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63516" y="639525"/>
                  <a:ext cx="182232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EADC90F-56AC-A41D-BB1F-8D96F7A394CF}"/>
                    </a:ext>
                  </a:extLst>
                </p14:cNvPr>
                <p14:cNvContentPartPr/>
                <p14:nvPr/>
              </p14:nvContentPartPr>
              <p14:xfrm>
                <a:off x="7170956" y="828165"/>
                <a:ext cx="247680" cy="37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EADC90F-56AC-A41D-BB1F-8D96F7A394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62316" y="819165"/>
                  <a:ext cx="2653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B73F77-37D6-5ECB-34F8-AE7039F296B7}"/>
                    </a:ext>
                  </a:extLst>
                </p14:cNvPr>
                <p14:cNvContentPartPr/>
                <p14:nvPr/>
              </p14:nvContentPartPr>
              <p14:xfrm>
                <a:off x="7480196" y="1155405"/>
                <a:ext cx="208440" cy="126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B73F77-37D6-5ECB-34F8-AE7039F296B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71556" y="1146765"/>
                  <a:ext cx="226080" cy="144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F3547FF-8199-3FDE-484F-6B876D81565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93528" y="2241467"/>
            <a:ext cx="3568924" cy="37986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C3B582D-FC60-4FBD-D99C-44C67AA27604}"/>
                  </a:ext>
                </a:extLst>
              </p14:cNvPr>
              <p14:cNvContentPartPr/>
              <p14:nvPr/>
            </p14:nvContentPartPr>
            <p14:xfrm>
              <a:off x="4267916" y="1779285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C3B582D-FC60-4FBD-D99C-44C67AA2760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58916" y="17706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A5F67B62-15F8-B7AF-CF71-6CE9DE839B28}"/>
              </a:ext>
            </a:extLst>
          </p:cNvPr>
          <p:cNvGrpSpPr/>
          <p:nvPr/>
        </p:nvGrpSpPr>
        <p:grpSpPr>
          <a:xfrm>
            <a:off x="1435436" y="1424685"/>
            <a:ext cx="4572720" cy="675000"/>
            <a:chOff x="1435436" y="1424685"/>
            <a:chExt cx="4572720" cy="67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CE1ECA0-CECA-C0F0-F40B-C5B58AFD86A1}"/>
                    </a:ext>
                  </a:extLst>
                </p14:cNvPr>
                <p14:cNvContentPartPr/>
                <p14:nvPr/>
              </p14:nvContentPartPr>
              <p14:xfrm>
                <a:off x="1435436" y="1424685"/>
                <a:ext cx="1603800" cy="465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CE1ECA0-CECA-C0F0-F40B-C5B58AFD86A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26796" y="1415685"/>
                  <a:ext cx="16214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75CED74-A560-FB4B-D97B-283A2B64C121}"/>
                    </a:ext>
                  </a:extLst>
                </p14:cNvPr>
                <p14:cNvContentPartPr/>
                <p14:nvPr/>
              </p14:nvContentPartPr>
              <p14:xfrm>
                <a:off x="2768516" y="1624845"/>
                <a:ext cx="248040" cy="33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75CED74-A560-FB4B-D97B-283A2B64C12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59876" y="1616205"/>
                  <a:ext cx="265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24AE76-749E-A510-7CE0-1849DAA2D81A}"/>
                    </a:ext>
                  </a:extLst>
                </p14:cNvPr>
                <p14:cNvContentPartPr/>
                <p14:nvPr/>
              </p14:nvContentPartPr>
              <p14:xfrm>
                <a:off x="2187116" y="1590645"/>
                <a:ext cx="509040" cy="40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24AE76-749E-A510-7CE0-1849DAA2D81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78116" y="1582005"/>
                  <a:ext cx="526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446E2FE-E64F-8BA5-EED9-2D6895E64A79}"/>
                    </a:ext>
                  </a:extLst>
                </p14:cNvPr>
                <p14:cNvContentPartPr/>
                <p14:nvPr/>
              </p14:nvContentPartPr>
              <p14:xfrm>
                <a:off x="3326876" y="1505685"/>
                <a:ext cx="2178000" cy="594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446E2FE-E64F-8BA5-EED9-2D6895E64A7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17876" y="1497045"/>
                  <a:ext cx="219564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6BF7F81-C876-1D22-A83B-E6152CE00488}"/>
                    </a:ext>
                  </a:extLst>
                </p14:cNvPr>
                <p14:cNvContentPartPr/>
                <p14:nvPr/>
              </p14:nvContentPartPr>
              <p14:xfrm>
                <a:off x="4560236" y="1635645"/>
                <a:ext cx="547200" cy="25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6BF7F81-C876-1D22-A83B-E6152CE0048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51236" y="1627005"/>
                  <a:ext cx="564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92E7EBC-AFD3-0905-079A-96F6D78E4696}"/>
                    </a:ext>
                  </a:extLst>
                </p14:cNvPr>
                <p14:cNvContentPartPr/>
                <p14:nvPr/>
              </p14:nvContentPartPr>
              <p14:xfrm>
                <a:off x="5742116" y="1527645"/>
                <a:ext cx="266040" cy="396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92E7EBC-AFD3-0905-079A-96F6D78E469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33476" y="1519005"/>
                  <a:ext cx="283680" cy="41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CBB8CC1-97D8-ECEC-7999-3F16F0B911BA}"/>
              </a:ext>
            </a:extLst>
          </p:cNvPr>
          <p:cNvGrpSpPr/>
          <p:nvPr/>
        </p:nvGrpSpPr>
        <p:grpSpPr>
          <a:xfrm>
            <a:off x="208556" y="316245"/>
            <a:ext cx="946080" cy="315720"/>
            <a:chOff x="208556" y="316245"/>
            <a:chExt cx="94608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BAB9DA-8E79-632B-E1ED-6B45F77F65A3}"/>
                    </a:ext>
                  </a:extLst>
                </p14:cNvPr>
                <p14:cNvContentPartPr/>
                <p14:nvPr/>
              </p14:nvContentPartPr>
              <p14:xfrm>
                <a:off x="208556" y="316245"/>
                <a:ext cx="208800" cy="302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BAB9DA-8E79-632B-E1ED-6B45F77F65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9916" y="307245"/>
                  <a:ext cx="2264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F5BE35C-041D-F901-FF8F-FC97C21927F2}"/>
                    </a:ext>
                  </a:extLst>
                </p14:cNvPr>
                <p14:cNvContentPartPr/>
                <p14:nvPr/>
              </p14:nvContentPartPr>
              <p14:xfrm>
                <a:off x="507356" y="565725"/>
                <a:ext cx="37080" cy="43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F5BE35C-041D-F901-FF8F-FC97C21927F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8716" y="556725"/>
                  <a:ext cx="54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621C5FD-3B11-7D0A-F194-BAB6B626F384}"/>
                    </a:ext>
                  </a:extLst>
                </p14:cNvPr>
                <p14:cNvContentPartPr/>
                <p14:nvPr/>
              </p14:nvContentPartPr>
              <p14:xfrm>
                <a:off x="566396" y="339285"/>
                <a:ext cx="231120" cy="279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621C5FD-3B11-7D0A-F194-BAB6B626F3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7396" y="330285"/>
                  <a:ext cx="248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3CCACE6-43DE-F946-D183-D33A6842D141}"/>
                    </a:ext>
                  </a:extLst>
                </p14:cNvPr>
                <p14:cNvContentPartPr/>
                <p14:nvPr/>
              </p14:nvContentPartPr>
              <p14:xfrm>
                <a:off x="880316" y="566445"/>
                <a:ext cx="15840" cy="52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3CCACE6-43DE-F946-D183-D33A6842D14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1316" y="557445"/>
                  <a:ext cx="33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E8EEDE6-262D-020C-DE11-BF0FE8BBD5AF}"/>
                    </a:ext>
                  </a:extLst>
                </p14:cNvPr>
                <p14:cNvContentPartPr/>
                <p14:nvPr/>
              </p14:nvContentPartPr>
              <p14:xfrm>
                <a:off x="927476" y="333525"/>
                <a:ext cx="227160" cy="298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E8EEDE6-262D-020C-DE11-BF0FE8BBD5A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8836" y="324525"/>
                  <a:ext cx="244800" cy="31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5834A27-1AC6-BDB6-22E2-999C7A3B6FB5}"/>
                  </a:ext>
                </a:extLst>
              </p14:cNvPr>
              <p14:cNvContentPartPr/>
              <p14:nvPr/>
            </p14:nvContentPartPr>
            <p14:xfrm>
              <a:off x="7917596" y="307965"/>
              <a:ext cx="324000" cy="1672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5834A27-1AC6-BDB6-22E2-999C7A3B6FB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08956" y="299325"/>
                <a:ext cx="341640" cy="169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43E22CC8-9FAD-76DB-1672-C874047974C8}"/>
              </a:ext>
            </a:extLst>
          </p:cNvPr>
          <p:cNvGrpSpPr/>
          <p:nvPr/>
        </p:nvGrpSpPr>
        <p:grpSpPr>
          <a:xfrm>
            <a:off x="8609156" y="359445"/>
            <a:ext cx="1892880" cy="540360"/>
            <a:chOff x="8609156" y="359445"/>
            <a:chExt cx="189288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11682B3-51A4-38F1-81CC-FC316BDE0FC2}"/>
                    </a:ext>
                  </a:extLst>
                </p14:cNvPr>
                <p14:cNvContentPartPr/>
                <p14:nvPr/>
              </p14:nvContentPartPr>
              <p14:xfrm>
                <a:off x="8609156" y="359445"/>
                <a:ext cx="1892880" cy="540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11682B3-51A4-38F1-81CC-FC316BDE0F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00516" y="350445"/>
                  <a:ext cx="191052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58C4A1D-7975-5925-F4BB-D47DE5FD56E5}"/>
                    </a:ext>
                  </a:extLst>
                </p14:cNvPr>
                <p14:cNvContentPartPr/>
                <p14:nvPr/>
              </p14:nvContentPartPr>
              <p14:xfrm>
                <a:off x="9670076" y="537285"/>
                <a:ext cx="628200" cy="36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58C4A1D-7975-5925-F4BB-D47DE5FD56E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61076" y="528645"/>
                  <a:ext cx="64584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E735108-82D2-D76E-8463-231010EA1B8E}"/>
              </a:ext>
            </a:extLst>
          </p:cNvPr>
          <p:cNvGrpSpPr/>
          <p:nvPr/>
        </p:nvGrpSpPr>
        <p:grpSpPr>
          <a:xfrm>
            <a:off x="8667476" y="1070805"/>
            <a:ext cx="1125360" cy="600840"/>
            <a:chOff x="8667476" y="1070805"/>
            <a:chExt cx="112536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1EBDDF6-13E4-D9D5-9213-16505041E930}"/>
                    </a:ext>
                  </a:extLst>
                </p14:cNvPr>
                <p14:cNvContentPartPr/>
                <p14:nvPr/>
              </p14:nvContentPartPr>
              <p14:xfrm>
                <a:off x="8667476" y="1070805"/>
                <a:ext cx="1125360" cy="600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1EBDDF6-13E4-D9D5-9213-16505041E93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58476" y="1061805"/>
                  <a:ext cx="114300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EB33353-CEFE-8FE6-5A9D-A84CDAFFE8B7}"/>
                    </a:ext>
                  </a:extLst>
                </p14:cNvPr>
                <p14:cNvContentPartPr/>
                <p14:nvPr/>
              </p14:nvContentPartPr>
              <p14:xfrm>
                <a:off x="9565316" y="1296885"/>
                <a:ext cx="199800" cy="53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EB33353-CEFE-8FE6-5A9D-A84CDAFFE8B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56676" y="1288245"/>
                  <a:ext cx="217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5BD84DE-00EF-226B-1E30-0D9F84CE1936}"/>
                    </a:ext>
                  </a:extLst>
                </p14:cNvPr>
                <p14:cNvContentPartPr/>
                <p14:nvPr/>
              </p14:nvContentPartPr>
              <p14:xfrm>
                <a:off x="9285956" y="1184925"/>
                <a:ext cx="34200" cy="33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5BD84DE-00EF-226B-1E30-0D9F84CE193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77316" y="1175925"/>
                  <a:ext cx="518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6A667C-BFF7-C0EF-903D-0DEF6B1ACEF0}"/>
              </a:ext>
            </a:extLst>
          </p:cNvPr>
          <p:cNvGrpSpPr/>
          <p:nvPr/>
        </p:nvGrpSpPr>
        <p:grpSpPr>
          <a:xfrm>
            <a:off x="932876" y="1722765"/>
            <a:ext cx="410760" cy="766440"/>
            <a:chOff x="932876" y="1722765"/>
            <a:chExt cx="410760" cy="76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AF5E5B1-C20C-CE73-5BF8-1C8DAA29605A}"/>
                    </a:ext>
                  </a:extLst>
                </p14:cNvPr>
                <p14:cNvContentPartPr/>
                <p14:nvPr/>
              </p14:nvContentPartPr>
              <p14:xfrm>
                <a:off x="932876" y="1722765"/>
                <a:ext cx="410760" cy="766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AF5E5B1-C20C-CE73-5BF8-1C8DAA29605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4236" y="1714125"/>
                  <a:ext cx="428400" cy="7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7D4DA6B-091C-95CF-D1FF-EA14BE466CAD}"/>
                    </a:ext>
                  </a:extLst>
                </p14:cNvPr>
                <p14:cNvContentPartPr/>
                <p14:nvPr/>
              </p14:nvContentPartPr>
              <p14:xfrm>
                <a:off x="1109636" y="1724205"/>
                <a:ext cx="234000" cy="105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7D4DA6B-091C-95CF-D1FF-EA14BE466CA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0636" y="1715565"/>
                  <a:ext cx="25164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B3FA290-B85C-E87C-0921-E557BC51D542}"/>
                  </a:ext>
                </a:extLst>
              </p14:cNvPr>
              <p14:cNvContentPartPr/>
              <p14:nvPr/>
            </p14:nvContentPartPr>
            <p14:xfrm>
              <a:off x="152036" y="2629245"/>
              <a:ext cx="890640" cy="326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B3FA290-B85C-E87C-0921-E557BC51D54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43036" y="2620605"/>
                <a:ext cx="90828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AC0A9C63-CF0F-FCFD-128D-405F15A915D1}"/>
              </a:ext>
            </a:extLst>
          </p:cNvPr>
          <p:cNvGrpSpPr/>
          <p:nvPr/>
        </p:nvGrpSpPr>
        <p:grpSpPr>
          <a:xfrm>
            <a:off x="1212596" y="2384445"/>
            <a:ext cx="4933080" cy="779400"/>
            <a:chOff x="1212596" y="2384445"/>
            <a:chExt cx="4933080" cy="77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AA8D85F-731B-B959-354B-543581E9D448}"/>
                    </a:ext>
                  </a:extLst>
                </p14:cNvPr>
                <p14:cNvContentPartPr/>
                <p14:nvPr/>
              </p14:nvContentPartPr>
              <p14:xfrm>
                <a:off x="1306916" y="2592885"/>
                <a:ext cx="183240" cy="324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AA8D85F-731B-B959-354B-543581E9D44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97916" y="2583885"/>
                  <a:ext cx="2008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D362D3B-5771-40B4-DC46-D2A85FEC5097}"/>
                    </a:ext>
                  </a:extLst>
                </p14:cNvPr>
                <p14:cNvContentPartPr/>
                <p14:nvPr/>
              </p14:nvContentPartPr>
              <p14:xfrm>
                <a:off x="1580516" y="2816085"/>
                <a:ext cx="170640" cy="11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D362D3B-5771-40B4-DC46-D2A85FEC50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71516" y="2807445"/>
                  <a:ext cx="188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0693CF1-26AD-F097-B66D-A6D64E9C5C69}"/>
                    </a:ext>
                  </a:extLst>
                </p14:cNvPr>
                <p14:cNvContentPartPr/>
                <p14:nvPr/>
              </p14:nvContentPartPr>
              <p14:xfrm>
                <a:off x="1782476" y="2529165"/>
                <a:ext cx="737640" cy="558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0693CF1-26AD-F097-B66D-A6D64E9C5C6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73836" y="2520525"/>
                  <a:ext cx="75528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578DDAC-A99D-D8D8-CC25-B96C48BEC42D}"/>
                    </a:ext>
                  </a:extLst>
                </p14:cNvPr>
                <p14:cNvContentPartPr/>
                <p14:nvPr/>
              </p14:nvContentPartPr>
              <p14:xfrm>
                <a:off x="2087036" y="2641125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578DDAC-A99D-D8D8-CC25-B96C48BEC42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78036" y="2632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40524D9-89AE-F6D1-FB10-547AD2B7AF21}"/>
                    </a:ext>
                  </a:extLst>
                </p14:cNvPr>
                <p14:cNvContentPartPr/>
                <p14:nvPr/>
              </p14:nvContentPartPr>
              <p14:xfrm>
                <a:off x="1212596" y="2507925"/>
                <a:ext cx="344880" cy="49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40524D9-89AE-F6D1-FB10-547AD2B7AF2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203956" y="2498925"/>
                  <a:ext cx="362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31DA179-B28E-B578-275C-0F56C8169652}"/>
                    </a:ext>
                  </a:extLst>
                </p14:cNvPr>
                <p14:cNvContentPartPr/>
                <p14:nvPr/>
              </p14:nvContentPartPr>
              <p14:xfrm>
                <a:off x="2763836" y="2742285"/>
                <a:ext cx="428400" cy="180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31DA179-B28E-B578-275C-0F56C816965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54836" y="2733285"/>
                  <a:ext cx="446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81743D3-FAC9-E175-94C6-5BA3513E1478}"/>
                    </a:ext>
                  </a:extLst>
                </p14:cNvPr>
                <p14:cNvContentPartPr/>
                <p14:nvPr/>
              </p14:nvContentPartPr>
              <p14:xfrm>
                <a:off x="3465116" y="2455725"/>
                <a:ext cx="658440" cy="426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81743D3-FAC9-E175-94C6-5BA3513E147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56116" y="2447085"/>
                  <a:ext cx="676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C64DB62-29FC-4F26-34EE-50A862E046DD}"/>
                    </a:ext>
                  </a:extLst>
                </p14:cNvPr>
                <p14:cNvContentPartPr/>
                <p14:nvPr/>
              </p14:nvContentPartPr>
              <p14:xfrm>
                <a:off x="3950756" y="2580285"/>
                <a:ext cx="286560" cy="19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C64DB62-29FC-4F26-34EE-50A862E046D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41756" y="2571645"/>
                  <a:ext cx="304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8884A1D-309A-F63C-D322-C1D72AD4B52A}"/>
                    </a:ext>
                  </a:extLst>
                </p14:cNvPr>
                <p14:cNvContentPartPr/>
                <p14:nvPr/>
              </p14:nvContentPartPr>
              <p14:xfrm>
                <a:off x="4396796" y="2384445"/>
                <a:ext cx="1748880" cy="779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8884A1D-309A-F63C-D322-C1D72AD4B5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87796" y="2375445"/>
                  <a:ext cx="1766520" cy="79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B0B6F94-A3A7-0B02-13BE-3F50F98AC6A7}"/>
                    </a:ext>
                  </a:extLst>
                </p14:cNvPr>
                <p14:cNvContentPartPr/>
                <p14:nvPr/>
              </p14:nvContentPartPr>
              <p14:xfrm>
                <a:off x="4748156" y="2552925"/>
                <a:ext cx="716400" cy="46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B0B6F94-A3A7-0B02-13BE-3F50F98AC6A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39156" y="2543925"/>
                  <a:ext cx="73404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298B606-3DD5-51D8-31DC-5C92F3B5C2F0}"/>
              </a:ext>
            </a:extLst>
          </p:cNvPr>
          <p:cNvGrpSpPr/>
          <p:nvPr/>
        </p:nvGrpSpPr>
        <p:grpSpPr>
          <a:xfrm>
            <a:off x="226556" y="3140805"/>
            <a:ext cx="6528600" cy="1132560"/>
            <a:chOff x="226556" y="3140805"/>
            <a:chExt cx="6528600" cy="11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AB2A3DC-ADB6-734B-2BC9-3D1148ABCCF1}"/>
                    </a:ext>
                  </a:extLst>
                </p14:cNvPr>
                <p14:cNvContentPartPr/>
                <p14:nvPr/>
              </p14:nvContentPartPr>
              <p14:xfrm>
                <a:off x="246716" y="3140805"/>
                <a:ext cx="1797480" cy="616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AB2A3DC-ADB6-734B-2BC9-3D1148ABCCF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38076" y="3131805"/>
                  <a:ext cx="181512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21526D6-8ADA-3690-F3B9-182351F7CABC}"/>
                    </a:ext>
                  </a:extLst>
                </p14:cNvPr>
                <p14:cNvContentPartPr/>
                <p14:nvPr/>
              </p14:nvContentPartPr>
              <p14:xfrm>
                <a:off x="1175516" y="3217485"/>
                <a:ext cx="16920" cy="38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21526D6-8ADA-3690-F3B9-182351F7CAB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66876" y="3208485"/>
                  <a:ext cx="34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69697F2-CFB5-0DA6-0D9A-22BD65BEA833}"/>
                    </a:ext>
                  </a:extLst>
                </p14:cNvPr>
                <p14:cNvContentPartPr/>
                <p14:nvPr/>
              </p14:nvContentPartPr>
              <p14:xfrm>
                <a:off x="2344436" y="3433125"/>
                <a:ext cx="444240" cy="180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69697F2-CFB5-0DA6-0D9A-22BD65BEA83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35796" y="3424125"/>
                  <a:ext cx="461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84D54EB-2907-D6A1-2BFD-5C461E76A02E}"/>
                    </a:ext>
                  </a:extLst>
                </p14:cNvPr>
                <p14:cNvContentPartPr/>
                <p14:nvPr/>
              </p14:nvContentPartPr>
              <p14:xfrm>
                <a:off x="2531636" y="3329805"/>
                <a:ext cx="48240" cy="6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84D54EB-2907-D6A1-2BFD-5C461E76A02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22636" y="3320805"/>
                  <a:ext cx="65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B5A6B46-E538-5614-8457-A2181897ED64}"/>
                    </a:ext>
                  </a:extLst>
                </p14:cNvPr>
                <p14:cNvContentPartPr/>
                <p14:nvPr/>
              </p14:nvContentPartPr>
              <p14:xfrm>
                <a:off x="3133196" y="3396765"/>
                <a:ext cx="1853280" cy="240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B5A6B46-E538-5614-8457-A2181897ED6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24196" y="3387765"/>
                  <a:ext cx="1870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4C399A4-492D-1182-21F4-775CF1986ECB}"/>
                    </a:ext>
                  </a:extLst>
                </p14:cNvPr>
                <p14:cNvContentPartPr/>
                <p14:nvPr/>
              </p14:nvContentPartPr>
              <p14:xfrm>
                <a:off x="226556" y="3967005"/>
                <a:ext cx="1125000" cy="221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4C399A4-492D-1182-21F4-775CF1986EC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7916" y="3958365"/>
                  <a:ext cx="1142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1B72E4B-CADA-6E88-0429-787609C3C4EE}"/>
                    </a:ext>
                  </a:extLst>
                </p14:cNvPr>
                <p14:cNvContentPartPr/>
                <p14:nvPr/>
              </p14:nvContentPartPr>
              <p14:xfrm>
                <a:off x="732356" y="3884205"/>
                <a:ext cx="64080" cy="31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1B72E4B-CADA-6E88-0429-787609C3C4E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3716" y="3875205"/>
                  <a:ext cx="81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61693EC-ACA5-3BBD-08B0-B207D7542084}"/>
                    </a:ext>
                  </a:extLst>
                </p14:cNvPr>
                <p14:cNvContentPartPr/>
                <p14:nvPr/>
              </p14:nvContentPartPr>
              <p14:xfrm>
                <a:off x="1618676" y="3995085"/>
                <a:ext cx="586440" cy="206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61693EC-ACA5-3BBD-08B0-B207D754208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10036" y="3986085"/>
                  <a:ext cx="604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686641A-42A6-270E-6E34-997FBAB30363}"/>
                    </a:ext>
                  </a:extLst>
                </p14:cNvPr>
                <p14:cNvContentPartPr/>
                <p14:nvPr/>
              </p14:nvContentPartPr>
              <p14:xfrm>
                <a:off x="2465756" y="3850725"/>
                <a:ext cx="1032480" cy="344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686641A-42A6-270E-6E34-997FBAB3036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56756" y="3842085"/>
                  <a:ext cx="10501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949E4D7-326B-DD16-4456-1639AA671EB0}"/>
                    </a:ext>
                  </a:extLst>
                </p14:cNvPr>
                <p14:cNvContentPartPr/>
                <p14:nvPr/>
              </p14:nvContentPartPr>
              <p14:xfrm>
                <a:off x="3277556" y="3936405"/>
                <a:ext cx="333000" cy="9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949E4D7-326B-DD16-4456-1639AA671EB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68556" y="3927405"/>
                  <a:ext cx="350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49DBD80-FA4A-42E1-B617-81443F5F155E}"/>
                    </a:ext>
                  </a:extLst>
                </p14:cNvPr>
                <p14:cNvContentPartPr/>
                <p14:nvPr/>
              </p14:nvContentPartPr>
              <p14:xfrm>
                <a:off x="3812156" y="3820845"/>
                <a:ext cx="844560" cy="397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49DBD80-FA4A-42E1-B617-81443F5F155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803156" y="3812205"/>
                  <a:ext cx="8622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972618E-8010-EC33-5CFA-656E69EAE194}"/>
                    </a:ext>
                  </a:extLst>
                </p14:cNvPr>
                <p14:cNvContentPartPr/>
                <p14:nvPr/>
              </p14:nvContentPartPr>
              <p14:xfrm>
                <a:off x="4965596" y="3907245"/>
                <a:ext cx="358200" cy="312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972618E-8010-EC33-5CFA-656E69EAE19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956956" y="3898245"/>
                  <a:ext cx="3758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4A3A82E-A4B2-0B65-1158-5ACC561C9CC2}"/>
                    </a:ext>
                  </a:extLst>
                </p14:cNvPr>
                <p14:cNvContentPartPr/>
                <p14:nvPr/>
              </p14:nvContentPartPr>
              <p14:xfrm>
                <a:off x="4896836" y="3789165"/>
                <a:ext cx="455040" cy="39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4A3A82E-A4B2-0B65-1158-5ACC561C9CC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87836" y="3780165"/>
                  <a:ext cx="472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86DFC41-2030-FF15-C10E-1A1E1C282104}"/>
                    </a:ext>
                  </a:extLst>
                </p14:cNvPr>
                <p14:cNvContentPartPr/>
                <p14:nvPr/>
              </p14:nvContentPartPr>
              <p14:xfrm>
                <a:off x="5459876" y="3974565"/>
                <a:ext cx="193320" cy="218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86DFC41-2030-FF15-C10E-1A1E1C28210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51236" y="3965925"/>
                  <a:ext cx="210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124FB34-E12E-1767-FD02-326930F43F01}"/>
                    </a:ext>
                  </a:extLst>
                </p14:cNvPr>
                <p14:cNvContentPartPr/>
                <p14:nvPr/>
              </p14:nvContentPartPr>
              <p14:xfrm>
                <a:off x="5460596" y="3972405"/>
                <a:ext cx="188280" cy="238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124FB34-E12E-1767-FD02-326930F43F0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51596" y="3963765"/>
                  <a:ext cx="2059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D15A99F-4B2B-607C-C423-51D01B46104C}"/>
                    </a:ext>
                  </a:extLst>
                </p14:cNvPr>
                <p14:cNvContentPartPr/>
                <p14:nvPr/>
              </p14:nvContentPartPr>
              <p14:xfrm>
                <a:off x="5866676" y="3862965"/>
                <a:ext cx="190440" cy="398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D15A99F-4B2B-607C-C423-51D01B46104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57676" y="3854325"/>
                  <a:ext cx="2080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C6797E8-60AA-4040-7234-6DEFFD20D517}"/>
                    </a:ext>
                  </a:extLst>
                </p14:cNvPr>
                <p14:cNvContentPartPr/>
                <p14:nvPr/>
              </p14:nvContentPartPr>
              <p14:xfrm>
                <a:off x="5768756" y="3775845"/>
                <a:ext cx="336240" cy="15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C6797E8-60AA-4040-7234-6DEFFD20D51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760116" y="3767205"/>
                  <a:ext cx="353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CF32C26-800F-D35A-49D9-649446FF6243}"/>
                    </a:ext>
                  </a:extLst>
                </p14:cNvPr>
                <p14:cNvContentPartPr/>
                <p14:nvPr/>
              </p14:nvContentPartPr>
              <p14:xfrm>
                <a:off x="6167276" y="4086525"/>
                <a:ext cx="254880" cy="42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CF32C26-800F-D35A-49D9-649446FF624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58276" y="4077525"/>
                  <a:ext cx="272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E341516-1143-CD4C-36C1-4077D9D045AF}"/>
                    </a:ext>
                  </a:extLst>
                </p14:cNvPr>
                <p14:cNvContentPartPr/>
                <p14:nvPr/>
              </p14:nvContentPartPr>
              <p14:xfrm>
                <a:off x="6156116" y="4190205"/>
                <a:ext cx="181080" cy="37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E341516-1143-CD4C-36C1-4077D9D045A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47476" y="4181205"/>
                  <a:ext cx="198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29732C7-B2BD-83E0-F8C6-B943DBC7404D}"/>
                    </a:ext>
                  </a:extLst>
                </p14:cNvPr>
                <p14:cNvContentPartPr/>
                <p14:nvPr/>
              </p14:nvContentPartPr>
              <p14:xfrm>
                <a:off x="6429716" y="3963045"/>
                <a:ext cx="325440" cy="310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29732C7-B2BD-83E0-F8C6-B943DBC7404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20716" y="3954045"/>
                  <a:ext cx="343080" cy="32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29ACFD5-78AB-6804-2CED-3E28CD176A02}"/>
                  </a:ext>
                </a:extLst>
              </p14:cNvPr>
              <p14:cNvContentPartPr/>
              <p14:nvPr/>
            </p14:nvContentPartPr>
            <p14:xfrm>
              <a:off x="2820356" y="4874205"/>
              <a:ext cx="53640" cy="12578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29ACFD5-78AB-6804-2CED-3E28CD176A0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811356" y="4865565"/>
                <a:ext cx="712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99244A8-C75D-0B66-BC0F-46282A643F1B}"/>
                  </a:ext>
                </a:extLst>
              </p14:cNvPr>
              <p14:cNvContentPartPr/>
              <p14:nvPr/>
            </p14:nvContentPartPr>
            <p14:xfrm>
              <a:off x="1941956" y="5395845"/>
              <a:ext cx="1905840" cy="60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99244A8-C75D-0B66-BC0F-46282A643F1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932956" y="5387205"/>
                <a:ext cx="192348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11AD79B-676F-807F-367B-7894E06C81FA}"/>
              </a:ext>
            </a:extLst>
          </p:cNvPr>
          <p:cNvGrpSpPr/>
          <p:nvPr/>
        </p:nvGrpSpPr>
        <p:grpSpPr>
          <a:xfrm>
            <a:off x="1817036" y="5030805"/>
            <a:ext cx="2037600" cy="1167840"/>
            <a:chOff x="1817036" y="5030805"/>
            <a:chExt cx="2037600" cy="11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48697B6-40AF-0026-C6A0-96BFB800CE27}"/>
                    </a:ext>
                  </a:extLst>
                </p14:cNvPr>
                <p14:cNvContentPartPr/>
                <p14:nvPr/>
              </p14:nvContentPartPr>
              <p14:xfrm>
                <a:off x="3500036" y="5464605"/>
                <a:ext cx="354600" cy="295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48697B6-40AF-0026-C6A0-96BFB800CE2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491396" y="5455965"/>
                  <a:ext cx="372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F14701A-9E0A-976C-D602-DAD7182912E8}"/>
                    </a:ext>
                  </a:extLst>
                </p14:cNvPr>
                <p14:cNvContentPartPr/>
                <p14:nvPr/>
              </p14:nvContentPartPr>
              <p14:xfrm>
                <a:off x="2883356" y="5042325"/>
                <a:ext cx="518400" cy="272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F14701A-9E0A-976C-D602-DAD7182912E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74716" y="5033325"/>
                  <a:ext cx="536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76B3E7E-4C18-7757-55A3-4B9335928302}"/>
                    </a:ext>
                  </a:extLst>
                </p14:cNvPr>
                <p14:cNvContentPartPr/>
                <p14:nvPr/>
              </p14:nvContentPartPr>
              <p14:xfrm>
                <a:off x="2130596" y="5030805"/>
                <a:ext cx="571320" cy="322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76B3E7E-4C18-7757-55A3-4B933592830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121596" y="5022165"/>
                  <a:ext cx="588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5D73BF9-4916-8582-F37F-5AA36C2184B8}"/>
                    </a:ext>
                  </a:extLst>
                </p14:cNvPr>
                <p14:cNvContentPartPr/>
                <p14:nvPr/>
              </p14:nvContentPartPr>
              <p14:xfrm>
                <a:off x="1859156" y="5505645"/>
                <a:ext cx="235800" cy="440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5D73BF9-4916-8582-F37F-5AA36C2184B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850516" y="5496645"/>
                  <a:ext cx="2534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7BD46D4-FFCD-3036-697A-BCD54D82A761}"/>
                    </a:ext>
                  </a:extLst>
                </p14:cNvPr>
                <p14:cNvContentPartPr/>
                <p14:nvPr/>
              </p14:nvContentPartPr>
              <p14:xfrm>
                <a:off x="1817036" y="5771685"/>
                <a:ext cx="236880" cy="196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7BD46D4-FFCD-3036-697A-BCD54D82A76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808036" y="5763045"/>
                  <a:ext cx="254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403689E-7CB1-7114-D406-0BEB438C080B}"/>
                    </a:ext>
                  </a:extLst>
                </p14:cNvPr>
                <p14:cNvContentPartPr/>
                <p14:nvPr/>
              </p14:nvContentPartPr>
              <p14:xfrm>
                <a:off x="3497516" y="5473605"/>
                <a:ext cx="211680" cy="158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403689E-7CB1-7114-D406-0BEB438C080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88876" y="5464605"/>
                  <a:ext cx="229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E665F3B-352F-FFE9-B6BB-BC35A455EBD5}"/>
                    </a:ext>
                  </a:extLst>
                </p14:cNvPr>
                <p14:cNvContentPartPr/>
                <p14:nvPr/>
              </p14:nvContentPartPr>
              <p14:xfrm>
                <a:off x="2242556" y="5691405"/>
                <a:ext cx="1324800" cy="507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E665F3B-352F-FFE9-B6BB-BC35A455EBD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233556" y="5682405"/>
                  <a:ext cx="13424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2F72B8C-9A36-747B-F712-346056A7E7B4}"/>
                    </a:ext>
                  </a:extLst>
                </p14:cNvPr>
                <p14:cNvContentPartPr/>
                <p14:nvPr/>
              </p14:nvContentPartPr>
              <p14:xfrm>
                <a:off x="3479876" y="5933685"/>
                <a:ext cx="100440" cy="132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2F72B8C-9A36-747B-F712-346056A7E7B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70876" y="5924685"/>
                  <a:ext cx="1180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8B3A0BD-AE3F-AF96-7192-6F1F9499C5DD}"/>
              </a:ext>
            </a:extLst>
          </p:cNvPr>
          <p:cNvGrpSpPr/>
          <p:nvPr/>
        </p:nvGrpSpPr>
        <p:grpSpPr>
          <a:xfrm>
            <a:off x="3950756" y="5351565"/>
            <a:ext cx="2078280" cy="527040"/>
            <a:chOff x="3950756" y="5351565"/>
            <a:chExt cx="207828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96AD166-E65A-B034-DEF6-4A9F16900F0B}"/>
                    </a:ext>
                  </a:extLst>
                </p14:cNvPr>
                <p14:cNvContentPartPr/>
                <p14:nvPr/>
              </p14:nvContentPartPr>
              <p14:xfrm>
                <a:off x="3987836" y="5636685"/>
                <a:ext cx="564120" cy="72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96AD166-E65A-B034-DEF6-4A9F16900F0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78836" y="5627685"/>
                  <a:ext cx="581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A23A992-134E-B3E3-7C23-91CA37C1B6D2}"/>
                    </a:ext>
                  </a:extLst>
                </p14:cNvPr>
                <p14:cNvContentPartPr/>
                <p14:nvPr/>
              </p14:nvContentPartPr>
              <p14:xfrm>
                <a:off x="3950756" y="5611485"/>
                <a:ext cx="162720" cy="110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A23A992-134E-B3E3-7C23-91CA37C1B6D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42116" y="5602845"/>
                  <a:ext cx="180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161BFE8-85E0-33B1-73D9-C01D03785D01}"/>
                    </a:ext>
                  </a:extLst>
                </p14:cNvPr>
                <p14:cNvContentPartPr/>
                <p14:nvPr/>
              </p14:nvContentPartPr>
              <p14:xfrm>
                <a:off x="4609556" y="5351565"/>
                <a:ext cx="876240" cy="504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161BFE8-85E0-33B1-73D9-C01D03785D0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00556" y="5342565"/>
                  <a:ext cx="89388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985F913-FFE8-F4B7-80E4-5A9679F2D54C}"/>
                    </a:ext>
                  </a:extLst>
                </p14:cNvPr>
                <p14:cNvContentPartPr/>
                <p14:nvPr/>
              </p14:nvContentPartPr>
              <p14:xfrm>
                <a:off x="5685236" y="5563245"/>
                <a:ext cx="343800" cy="315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985F913-FFE8-F4B7-80E4-5A9679F2D54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76596" y="5554605"/>
                  <a:ext cx="36144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109EFF6-D6E2-DA91-D53E-8AFE76C0742D}"/>
              </a:ext>
            </a:extLst>
          </p:cNvPr>
          <p:cNvGrpSpPr/>
          <p:nvPr/>
        </p:nvGrpSpPr>
        <p:grpSpPr>
          <a:xfrm>
            <a:off x="201716" y="5485845"/>
            <a:ext cx="1582920" cy="772920"/>
            <a:chOff x="201716" y="5485845"/>
            <a:chExt cx="1582920" cy="77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26DE7F8-AF48-6F84-9A7A-3349EC12CC7F}"/>
                    </a:ext>
                  </a:extLst>
                </p14:cNvPr>
                <p14:cNvContentPartPr/>
                <p14:nvPr/>
              </p14:nvContentPartPr>
              <p14:xfrm>
                <a:off x="1108916" y="5609325"/>
                <a:ext cx="632520" cy="217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26DE7F8-AF48-6F84-9A7A-3349EC12CC7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9916" y="5600325"/>
                  <a:ext cx="650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29FC593-0B1C-F81A-842C-6071AA9AAB22}"/>
                    </a:ext>
                  </a:extLst>
                </p14:cNvPr>
                <p14:cNvContentPartPr/>
                <p14:nvPr/>
              </p14:nvContentPartPr>
              <p14:xfrm>
                <a:off x="1567916" y="5585205"/>
                <a:ext cx="216720" cy="136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29FC593-0B1C-F81A-842C-6071AA9AAB2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558916" y="5576205"/>
                  <a:ext cx="234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D8A0BF8-A497-A5F6-AD38-B6EB9A1E8047}"/>
                    </a:ext>
                  </a:extLst>
                </p14:cNvPr>
                <p14:cNvContentPartPr/>
                <p14:nvPr/>
              </p14:nvContentPartPr>
              <p14:xfrm>
                <a:off x="263636" y="5485845"/>
                <a:ext cx="852120" cy="429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D8A0BF8-A497-A5F6-AD38-B6EB9A1E804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54996" y="5477205"/>
                  <a:ext cx="8697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8F6B7AA-3E4A-9B1A-7E36-C02D5B7F3518}"/>
                    </a:ext>
                  </a:extLst>
                </p14:cNvPr>
                <p14:cNvContentPartPr/>
                <p14:nvPr/>
              </p14:nvContentPartPr>
              <p14:xfrm>
                <a:off x="201716" y="5990205"/>
                <a:ext cx="846360" cy="268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8F6B7AA-3E4A-9B1A-7E36-C02D5B7F351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92716" y="5981565"/>
                  <a:ext cx="86400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58E1F52-E502-621F-9EE6-F2C0DAC548BE}"/>
              </a:ext>
            </a:extLst>
          </p:cNvPr>
          <p:cNvGrpSpPr/>
          <p:nvPr/>
        </p:nvGrpSpPr>
        <p:grpSpPr>
          <a:xfrm>
            <a:off x="1875716" y="4379925"/>
            <a:ext cx="2827800" cy="1744200"/>
            <a:chOff x="1875716" y="4379925"/>
            <a:chExt cx="2827800" cy="174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B9682A2-C6C5-E32B-3206-282BC8E10073}"/>
                    </a:ext>
                  </a:extLst>
                </p14:cNvPr>
                <p14:cNvContentPartPr/>
                <p14:nvPr/>
              </p14:nvContentPartPr>
              <p14:xfrm>
                <a:off x="2773916" y="4622565"/>
                <a:ext cx="47880" cy="405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B9682A2-C6C5-E32B-3206-282BC8E1007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765276" y="4613565"/>
                  <a:ext cx="655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ACE9C8A-1F4C-F319-DDF0-8900BC0229DE}"/>
                    </a:ext>
                  </a:extLst>
                </p14:cNvPr>
                <p14:cNvContentPartPr/>
                <p14:nvPr/>
              </p14:nvContentPartPr>
              <p14:xfrm>
                <a:off x="2762396" y="5353005"/>
                <a:ext cx="116280" cy="112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ACE9C8A-1F4C-F319-DDF0-8900BC0229D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53756" y="5344365"/>
                  <a:ext cx="133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AF401C9-1D4F-51CF-7F67-29BDC59059FE}"/>
                    </a:ext>
                  </a:extLst>
                </p14:cNvPr>
                <p14:cNvContentPartPr/>
                <p14:nvPr/>
              </p14:nvContentPartPr>
              <p14:xfrm>
                <a:off x="2879036" y="4667925"/>
                <a:ext cx="379800" cy="95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AF401C9-1D4F-51CF-7F67-29BDC59059F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870396" y="4658925"/>
                  <a:ext cx="397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7A6E57B-2307-80CB-9510-A3FC6C3F6277}"/>
                    </a:ext>
                  </a:extLst>
                </p14:cNvPr>
                <p14:cNvContentPartPr/>
                <p14:nvPr/>
              </p14:nvContentPartPr>
              <p14:xfrm>
                <a:off x="3376916" y="4580085"/>
                <a:ext cx="484920" cy="255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7A6E57B-2307-80CB-9510-A3FC6C3F627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367916" y="4571445"/>
                  <a:ext cx="5025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AAE48C3-2417-C9CA-4480-C700029E2A4F}"/>
                    </a:ext>
                  </a:extLst>
                </p14:cNvPr>
                <p14:cNvContentPartPr/>
                <p14:nvPr/>
              </p14:nvContentPartPr>
              <p14:xfrm>
                <a:off x="3878036" y="4379925"/>
                <a:ext cx="825480" cy="336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AAE48C3-2417-C9CA-4480-C700029E2A4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69036" y="4370925"/>
                  <a:ext cx="8431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1F3BC5D-9D56-5310-7EA8-173886B3EFF7}"/>
                    </a:ext>
                  </a:extLst>
                </p14:cNvPr>
                <p14:cNvContentPartPr/>
                <p14:nvPr/>
              </p14:nvContentPartPr>
              <p14:xfrm>
                <a:off x="2798396" y="4633365"/>
                <a:ext cx="116640" cy="1490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1F3BC5D-9D56-5310-7EA8-173886B3EFF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35396" y="4570725"/>
                  <a:ext cx="242280" cy="16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5A18E7C-5DF3-8B70-EB26-E3F044AE7811}"/>
                    </a:ext>
                  </a:extLst>
                </p14:cNvPr>
                <p14:cNvContentPartPr/>
                <p14:nvPr/>
              </p14:nvContentPartPr>
              <p14:xfrm>
                <a:off x="1875716" y="5385045"/>
                <a:ext cx="1901520" cy="55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5A18E7C-5DF3-8B70-EB26-E3F044AE781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813076" y="5322405"/>
                  <a:ext cx="2027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895AE30-E97F-D1D1-576C-200CDC0E935B}"/>
                    </a:ext>
                  </a:extLst>
                </p14:cNvPr>
                <p14:cNvContentPartPr/>
                <p14:nvPr/>
              </p14:nvContentPartPr>
              <p14:xfrm>
                <a:off x="2802356" y="5313405"/>
                <a:ext cx="145800" cy="129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895AE30-E97F-D1D1-576C-200CDC0E935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39716" y="5250405"/>
                  <a:ext cx="27144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0E8119D-04F0-D6FE-1DD4-CD47B1CB11B4}"/>
              </a:ext>
            </a:extLst>
          </p:cNvPr>
          <p:cNvGrpSpPr/>
          <p:nvPr/>
        </p:nvGrpSpPr>
        <p:grpSpPr>
          <a:xfrm>
            <a:off x="1670516" y="6179205"/>
            <a:ext cx="379080" cy="461160"/>
            <a:chOff x="1670516" y="6179205"/>
            <a:chExt cx="37908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744BF89-D6E7-EE85-AE13-C3E8736EF668}"/>
                    </a:ext>
                  </a:extLst>
                </p14:cNvPr>
                <p14:cNvContentPartPr/>
                <p14:nvPr/>
              </p14:nvContentPartPr>
              <p14:xfrm>
                <a:off x="1745396" y="6290805"/>
                <a:ext cx="304200" cy="349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744BF89-D6E7-EE85-AE13-C3E8736EF66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736756" y="6281805"/>
                  <a:ext cx="3218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3FCD620-5750-E04E-9C2C-8C44FDFB5B0D}"/>
                    </a:ext>
                  </a:extLst>
                </p14:cNvPr>
                <p14:cNvContentPartPr/>
                <p14:nvPr/>
              </p14:nvContentPartPr>
              <p14:xfrm>
                <a:off x="1670516" y="6179205"/>
                <a:ext cx="289080" cy="16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3FCD620-5750-E04E-9C2C-8C44FDFB5B0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61516" y="6170565"/>
                  <a:ext cx="30672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CBF70DF-4E8D-8B04-73AF-72556F746ABA}"/>
                  </a:ext>
                </a:extLst>
              </p14:cNvPr>
              <p14:cNvContentPartPr/>
              <p14:nvPr/>
            </p14:nvContentPartPr>
            <p14:xfrm>
              <a:off x="4423796" y="4795365"/>
              <a:ext cx="911160" cy="2469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CBF70DF-4E8D-8B04-73AF-72556F746AB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414796" y="4786365"/>
                <a:ext cx="9288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180B234-B300-5047-9456-EB1B6A0900B9}"/>
                  </a:ext>
                </a:extLst>
              </p14:cNvPr>
              <p14:cNvContentPartPr/>
              <p14:nvPr/>
            </p14:nvContentPartPr>
            <p14:xfrm>
              <a:off x="5563556" y="4776285"/>
              <a:ext cx="195840" cy="2444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180B234-B300-5047-9456-EB1B6A0900B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554556" y="4767645"/>
                <a:ext cx="213480" cy="2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E2B8C6D-3D15-C947-2067-4E61418B8069}"/>
              </a:ext>
            </a:extLst>
          </p:cNvPr>
          <p:cNvGrpSpPr/>
          <p:nvPr/>
        </p:nvGrpSpPr>
        <p:grpSpPr>
          <a:xfrm>
            <a:off x="4950116" y="4368045"/>
            <a:ext cx="2245680" cy="684360"/>
            <a:chOff x="4950116" y="4368045"/>
            <a:chExt cx="2245680" cy="6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19FF993-11B9-5112-52B0-2486D9BF801A}"/>
                    </a:ext>
                  </a:extLst>
                </p14:cNvPr>
                <p14:cNvContentPartPr/>
                <p14:nvPr/>
              </p14:nvContentPartPr>
              <p14:xfrm>
                <a:off x="4950116" y="4368045"/>
                <a:ext cx="536040" cy="305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19FF993-11B9-5112-52B0-2486D9BF801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941476" y="4359405"/>
                  <a:ext cx="5536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60775DD-992F-1097-3FF4-0CF80C1843E1}"/>
                    </a:ext>
                  </a:extLst>
                </p14:cNvPr>
                <p14:cNvContentPartPr/>
                <p14:nvPr/>
              </p14:nvContentPartPr>
              <p14:xfrm>
                <a:off x="5169716" y="4455885"/>
                <a:ext cx="34560" cy="3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60775DD-992F-1097-3FF4-0CF80C1843E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160716" y="4446885"/>
                  <a:ext cx="52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44F236A-9D6F-87DC-BCB8-CC729E810A12}"/>
                    </a:ext>
                  </a:extLst>
                </p14:cNvPr>
                <p14:cNvContentPartPr/>
                <p14:nvPr/>
              </p14:nvContentPartPr>
              <p14:xfrm>
                <a:off x="5629436" y="4385325"/>
                <a:ext cx="777960" cy="280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44F236A-9D6F-87DC-BCB8-CC729E810A1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620796" y="4376685"/>
                  <a:ext cx="795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5ACBD2A-5C66-2474-C6F2-F66EE05FB2DE}"/>
                    </a:ext>
                  </a:extLst>
                </p14:cNvPr>
                <p14:cNvContentPartPr/>
                <p14:nvPr/>
              </p14:nvContentPartPr>
              <p14:xfrm>
                <a:off x="6260156" y="4494045"/>
                <a:ext cx="187920" cy="37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5ACBD2A-5C66-2474-C6F2-F66EE05FB2D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51156" y="4485405"/>
                  <a:ext cx="205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C6B1E58-1B87-4565-2F39-FFEB5DDACB88}"/>
                    </a:ext>
                  </a:extLst>
                </p14:cNvPr>
                <p14:cNvContentPartPr/>
                <p14:nvPr/>
              </p14:nvContentPartPr>
              <p14:xfrm>
                <a:off x="6454196" y="4562805"/>
                <a:ext cx="171720" cy="103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C6B1E58-1B87-4565-2F39-FFEB5DDACB8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445556" y="4553805"/>
                  <a:ext cx="189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4A43B28-72D6-7ADC-6284-6B7F1919D379}"/>
                    </a:ext>
                  </a:extLst>
                </p14:cNvPr>
                <p14:cNvContentPartPr/>
                <p14:nvPr/>
              </p14:nvContentPartPr>
              <p14:xfrm>
                <a:off x="5891516" y="4455885"/>
                <a:ext cx="399600" cy="16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4A43B28-72D6-7ADC-6284-6B7F1919D37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882516" y="4446885"/>
                  <a:ext cx="417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9F26E21-3A4F-89AC-175B-0EF37DB10938}"/>
                    </a:ext>
                  </a:extLst>
                </p14:cNvPr>
                <p14:cNvContentPartPr/>
                <p14:nvPr/>
              </p14:nvContentPartPr>
              <p14:xfrm>
                <a:off x="6027236" y="4763325"/>
                <a:ext cx="1168560" cy="289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9F26E21-3A4F-89AC-175B-0EF37DB1093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018236" y="4754325"/>
                  <a:ext cx="118620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2B029AF-8E9C-9F0A-CD94-E7E5D2D92087}"/>
              </a:ext>
            </a:extLst>
          </p:cNvPr>
          <p:cNvGrpSpPr/>
          <p:nvPr/>
        </p:nvGrpSpPr>
        <p:grpSpPr>
          <a:xfrm>
            <a:off x="7406036" y="4618965"/>
            <a:ext cx="916920" cy="387720"/>
            <a:chOff x="7406036" y="4618965"/>
            <a:chExt cx="91692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53B929E-923B-C240-CE33-717930166E6D}"/>
                    </a:ext>
                  </a:extLst>
                </p14:cNvPr>
                <p14:cNvContentPartPr/>
                <p14:nvPr/>
              </p14:nvContentPartPr>
              <p14:xfrm>
                <a:off x="7406036" y="4618965"/>
                <a:ext cx="629640" cy="387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53B929E-923B-C240-CE33-717930166E6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97396" y="4609965"/>
                  <a:ext cx="6472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477DF8D-B7F3-E310-3CA3-E1613243A817}"/>
                    </a:ext>
                  </a:extLst>
                </p14:cNvPr>
                <p14:cNvContentPartPr/>
                <p14:nvPr/>
              </p14:nvContentPartPr>
              <p14:xfrm>
                <a:off x="7655876" y="4729125"/>
                <a:ext cx="166320" cy="61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477DF8D-B7F3-E310-3CA3-E1613243A81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46876" y="4720485"/>
                  <a:ext cx="183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0A65357-3268-B63C-6FDB-28F4A8F8BA17}"/>
                    </a:ext>
                  </a:extLst>
                </p14:cNvPr>
                <p14:cNvContentPartPr/>
                <p14:nvPr/>
              </p14:nvContentPartPr>
              <p14:xfrm>
                <a:off x="8191556" y="4809045"/>
                <a:ext cx="131400" cy="178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0A65357-3268-B63C-6FDB-28F4A8F8BA1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82916" y="4800045"/>
                  <a:ext cx="149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417BD71-AEDE-AB23-FE3C-04EEFE29E50D}"/>
                    </a:ext>
                  </a:extLst>
                </p14:cNvPr>
                <p14:cNvContentPartPr/>
                <p14:nvPr/>
              </p14:nvContentPartPr>
              <p14:xfrm>
                <a:off x="7700876" y="4730565"/>
                <a:ext cx="188280" cy="42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417BD71-AEDE-AB23-FE3C-04EEFE29E50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691876" y="4721925"/>
                  <a:ext cx="205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CC307EA-BB5E-4E6B-40FE-F7197495922B}"/>
                    </a:ext>
                  </a:extLst>
                </p14:cNvPr>
                <p14:cNvContentPartPr/>
                <p14:nvPr/>
              </p14:nvContentPartPr>
              <p14:xfrm>
                <a:off x="7645076" y="4674045"/>
                <a:ext cx="360" cy="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CC307EA-BB5E-4E6B-40FE-F7197495922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36076" y="4665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697A521A-C142-873E-892F-5DFBB94CB535}"/>
                  </a:ext>
                </a:extLst>
              </p14:cNvPr>
              <p14:cNvContentPartPr/>
              <p14:nvPr/>
            </p14:nvContentPartPr>
            <p14:xfrm>
              <a:off x="7215596" y="5236365"/>
              <a:ext cx="257760" cy="5252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697A521A-C142-873E-892F-5DFBB94CB53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206596" y="5227725"/>
                <a:ext cx="27540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FA32BE8-4E98-5268-5002-63A75255F2F6}"/>
                  </a:ext>
                </a:extLst>
              </p14:cNvPr>
              <p14:cNvContentPartPr/>
              <p14:nvPr/>
            </p14:nvContentPartPr>
            <p14:xfrm>
              <a:off x="8095436" y="6224565"/>
              <a:ext cx="154080" cy="140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FA32BE8-4E98-5268-5002-63A75255F2F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086796" y="6215925"/>
                <a:ext cx="1717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2B09882-0706-1AEF-AD14-C379D0B00AC8}"/>
                  </a:ext>
                </a:extLst>
              </p14:cNvPr>
              <p14:cNvContentPartPr/>
              <p14:nvPr/>
            </p14:nvContentPartPr>
            <p14:xfrm>
              <a:off x="8379476" y="6130605"/>
              <a:ext cx="135720" cy="1972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2B09882-0706-1AEF-AD14-C379D0B00AC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370836" y="6121605"/>
                <a:ext cx="1533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A8D13E39-5BB8-B6D1-1BD9-5B1F887AF728}"/>
                  </a:ext>
                </a:extLst>
              </p14:cNvPr>
              <p14:cNvContentPartPr/>
              <p14:nvPr/>
            </p14:nvContentPartPr>
            <p14:xfrm>
              <a:off x="8369036" y="5947725"/>
              <a:ext cx="82440" cy="1245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A8D13E39-5BB8-B6D1-1BD9-5B1F887AF72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360036" y="5939085"/>
                <a:ext cx="10008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A081A9C-D748-9C63-3D04-F576A7044D26}"/>
              </a:ext>
            </a:extLst>
          </p:cNvPr>
          <p:cNvGrpSpPr/>
          <p:nvPr/>
        </p:nvGrpSpPr>
        <p:grpSpPr>
          <a:xfrm>
            <a:off x="6271676" y="5954565"/>
            <a:ext cx="1674360" cy="540720"/>
            <a:chOff x="6271676" y="5954565"/>
            <a:chExt cx="167436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EEB1ED7-893E-F010-430C-AED3B831F03B}"/>
                    </a:ext>
                  </a:extLst>
                </p14:cNvPr>
                <p14:cNvContentPartPr/>
                <p14:nvPr/>
              </p14:nvContentPartPr>
              <p14:xfrm>
                <a:off x="6976916" y="6163365"/>
                <a:ext cx="324720" cy="266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EEB1ED7-893E-F010-430C-AED3B831F03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67916" y="6154725"/>
                  <a:ext cx="3423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CE5F0CD-046F-3941-0DFD-75EE36CB668D}"/>
                    </a:ext>
                  </a:extLst>
                </p14:cNvPr>
                <p14:cNvContentPartPr/>
                <p14:nvPr/>
              </p14:nvContentPartPr>
              <p14:xfrm>
                <a:off x="6997796" y="6062205"/>
                <a:ext cx="332640" cy="21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CE5F0CD-046F-3941-0DFD-75EE36CB668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89156" y="6053205"/>
                  <a:ext cx="350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0920874-D927-B5F4-A17A-89807D9F0316}"/>
                    </a:ext>
                  </a:extLst>
                </p14:cNvPr>
                <p14:cNvContentPartPr/>
                <p14:nvPr/>
              </p14:nvContentPartPr>
              <p14:xfrm>
                <a:off x="7436276" y="6136005"/>
                <a:ext cx="234360" cy="332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0920874-D927-B5F4-A17A-89807D9F031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27276" y="6127005"/>
                  <a:ext cx="2520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2C992F0-9F5E-6055-0E8F-AD7386CC3E3C}"/>
                    </a:ext>
                  </a:extLst>
                </p14:cNvPr>
                <p14:cNvContentPartPr/>
                <p14:nvPr/>
              </p14:nvContentPartPr>
              <p14:xfrm>
                <a:off x="7815356" y="5954565"/>
                <a:ext cx="15480" cy="524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2C992F0-9F5E-6055-0E8F-AD7386CC3E3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06356" y="5945565"/>
                  <a:ext cx="3312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142C32E-FBD3-A4F5-95A0-353778E81C3F}"/>
                    </a:ext>
                  </a:extLst>
                </p14:cNvPr>
                <p14:cNvContentPartPr/>
                <p14:nvPr/>
              </p14:nvContentPartPr>
              <p14:xfrm>
                <a:off x="7913996" y="5975445"/>
                <a:ext cx="32040" cy="519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142C32E-FBD3-A4F5-95A0-353778E81C3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05356" y="5966805"/>
                  <a:ext cx="4968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FF16F36-B3B7-D48E-F5A8-DCA3C6828D9E}"/>
                    </a:ext>
                  </a:extLst>
                </p14:cNvPr>
                <p14:cNvContentPartPr/>
                <p14:nvPr/>
              </p14:nvContentPartPr>
              <p14:xfrm>
                <a:off x="6673796" y="6223485"/>
                <a:ext cx="162720" cy="12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FF16F36-B3B7-D48E-F5A8-DCA3C6828D9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65156" y="6214485"/>
                  <a:ext cx="180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446A84E-CB31-3DD7-D423-5C990C57D990}"/>
                    </a:ext>
                  </a:extLst>
                </p14:cNvPr>
                <p14:cNvContentPartPr/>
                <p14:nvPr/>
              </p14:nvContentPartPr>
              <p14:xfrm>
                <a:off x="6641756" y="6298005"/>
                <a:ext cx="227160" cy="39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446A84E-CB31-3DD7-D423-5C990C57D99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33116" y="6289005"/>
                  <a:ext cx="244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8AF627D-DA72-66B9-5729-59E73786F8DC}"/>
                    </a:ext>
                  </a:extLst>
                </p14:cNvPr>
                <p14:cNvContentPartPr/>
                <p14:nvPr/>
              </p14:nvContentPartPr>
              <p14:xfrm>
                <a:off x="6674876" y="6055365"/>
                <a:ext cx="126000" cy="384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8AF627D-DA72-66B9-5729-59E73786F8D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65876" y="6046725"/>
                  <a:ext cx="1436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168B9FD-AE72-AEE2-228F-3C84995F27E5}"/>
                    </a:ext>
                  </a:extLst>
                </p14:cNvPr>
                <p14:cNvContentPartPr/>
                <p14:nvPr/>
              </p14:nvContentPartPr>
              <p14:xfrm>
                <a:off x="6271676" y="6173445"/>
                <a:ext cx="288720" cy="239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168B9FD-AE72-AEE2-228F-3C84995F27E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262676" y="6164805"/>
                  <a:ext cx="30636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E4DB9B3-612E-ABF6-715D-1B95D26F5E71}"/>
              </a:ext>
            </a:extLst>
          </p:cNvPr>
          <p:cNvGrpSpPr/>
          <p:nvPr/>
        </p:nvGrpSpPr>
        <p:grpSpPr>
          <a:xfrm>
            <a:off x="9074996" y="5920365"/>
            <a:ext cx="2445120" cy="831600"/>
            <a:chOff x="9074996" y="5920365"/>
            <a:chExt cx="2445120" cy="83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45549F7-77E3-0BD2-1FE8-08A3234DCF2C}"/>
                    </a:ext>
                  </a:extLst>
                </p14:cNvPr>
                <p14:cNvContentPartPr/>
                <p14:nvPr/>
              </p14:nvContentPartPr>
              <p14:xfrm>
                <a:off x="9074996" y="6006045"/>
                <a:ext cx="738720" cy="359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45549F7-77E3-0BD2-1FE8-08A3234DCF2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65996" y="5997405"/>
                  <a:ext cx="7563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52CF102-7EB0-39B6-0F8D-6E37A3203C73}"/>
                    </a:ext>
                  </a:extLst>
                </p14:cNvPr>
                <p14:cNvContentPartPr/>
                <p14:nvPr/>
              </p14:nvContentPartPr>
              <p14:xfrm>
                <a:off x="9666116" y="6062205"/>
                <a:ext cx="187200" cy="46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52CF102-7EB0-39B6-0F8D-6E37A3203C7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57476" y="6053205"/>
                  <a:ext cx="204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352D6C8-02DD-12D9-9B43-EC7074FA7511}"/>
                    </a:ext>
                  </a:extLst>
                </p14:cNvPr>
                <p14:cNvContentPartPr/>
                <p14:nvPr/>
              </p14:nvContentPartPr>
              <p14:xfrm>
                <a:off x="9944396" y="5982645"/>
                <a:ext cx="525600" cy="309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352D6C8-02DD-12D9-9B43-EC7074FA751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35396" y="5973645"/>
                  <a:ext cx="5432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D1F061E-9BFB-DE32-9814-67CADA5FCC55}"/>
                    </a:ext>
                  </a:extLst>
                </p14:cNvPr>
                <p14:cNvContentPartPr/>
                <p14:nvPr/>
              </p14:nvContentPartPr>
              <p14:xfrm>
                <a:off x="10655036" y="5920365"/>
                <a:ext cx="311040" cy="322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D1F061E-9BFB-DE32-9814-67CADA5FCC5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46396" y="5911365"/>
                  <a:ext cx="328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1F392FC-96D9-AD53-5EF8-86FB04697871}"/>
                    </a:ext>
                  </a:extLst>
                </p14:cNvPr>
                <p14:cNvContentPartPr/>
                <p14:nvPr/>
              </p14:nvContentPartPr>
              <p14:xfrm>
                <a:off x="11233556" y="6162645"/>
                <a:ext cx="160560" cy="74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1F392FC-96D9-AD53-5EF8-86FB0469787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224556" y="6154005"/>
                  <a:ext cx="178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168DCD7-5491-8006-283E-B45E02655AD6}"/>
                    </a:ext>
                  </a:extLst>
                </p14:cNvPr>
                <p14:cNvContentPartPr/>
                <p14:nvPr/>
              </p14:nvContentPartPr>
              <p14:xfrm>
                <a:off x="9233756" y="6321045"/>
                <a:ext cx="852120" cy="401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168DCD7-5491-8006-283E-B45E02655AD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225116" y="6312405"/>
                  <a:ext cx="8697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5363F64-075B-2EA5-F967-A1E2B64E0533}"/>
                    </a:ext>
                  </a:extLst>
                </p14:cNvPr>
                <p14:cNvContentPartPr/>
                <p14:nvPr/>
              </p14:nvContentPartPr>
              <p14:xfrm>
                <a:off x="9916676" y="6515445"/>
                <a:ext cx="56880" cy="19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5363F64-075B-2EA5-F967-A1E2B64E053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907676" y="6506445"/>
                  <a:ext cx="74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A8D6B84-AEC6-462A-DF41-97A00633313E}"/>
                    </a:ext>
                  </a:extLst>
                </p14:cNvPr>
                <p14:cNvContentPartPr/>
                <p14:nvPr/>
              </p14:nvContentPartPr>
              <p14:xfrm>
                <a:off x="10321676" y="6400965"/>
                <a:ext cx="167760" cy="236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A8D6B84-AEC6-462A-DF41-97A00633313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313036" y="6391965"/>
                  <a:ext cx="185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349DFF6-6D87-8F8F-C48F-75720B3C0AAD}"/>
                    </a:ext>
                  </a:extLst>
                </p14:cNvPr>
                <p14:cNvContentPartPr/>
                <p14:nvPr/>
              </p14:nvContentPartPr>
              <p14:xfrm>
                <a:off x="10769876" y="6355245"/>
                <a:ext cx="693360" cy="396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349DFF6-6D87-8F8F-C48F-75720B3C0AA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760876" y="6346245"/>
                  <a:ext cx="7110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7A5708D-85F3-FEA5-C815-33BEF75B2096}"/>
                    </a:ext>
                  </a:extLst>
                </p14:cNvPr>
                <p14:cNvContentPartPr/>
                <p14:nvPr/>
              </p14:nvContentPartPr>
              <p14:xfrm>
                <a:off x="11337596" y="6523365"/>
                <a:ext cx="182520" cy="11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7A5708D-85F3-FEA5-C815-33BEF75B209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328956" y="6514365"/>
                  <a:ext cx="200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661E220-B601-9615-3731-BC068BCBEE81}"/>
                    </a:ext>
                  </a:extLst>
                </p14:cNvPr>
                <p14:cNvContentPartPr/>
                <p14:nvPr/>
              </p14:nvContentPartPr>
              <p14:xfrm>
                <a:off x="11172356" y="6403485"/>
                <a:ext cx="19800" cy="30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661E220-B601-9615-3731-BC068BCBEE8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63716" y="6394845"/>
                  <a:ext cx="37440" cy="4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8945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652E4-E3B6-366C-6D56-5CF22BF1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01" y="396190"/>
            <a:ext cx="3367469" cy="35841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80C9DF-E670-3C5F-725A-65B4A7E6F737}"/>
                  </a:ext>
                </a:extLst>
              </p14:cNvPr>
              <p14:cNvContentPartPr/>
              <p14:nvPr/>
            </p14:nvContentPartPr>
            <p14:xfrm>
              <a:off x="1782836" y="1461405"/>
              <a:ext cx="1627200" cy="351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80C9DF-E670-3C5F-725A-65B4A7E6F7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4196" y="1452765"/>
                <a:ext cx="1644840" cy="36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6D2DBB3-1B54-6313-073D-B2108A977493}"/>
              </a:ext>
            </a:extLst>
          </p:cNvPr>
          <p:cNvGrpSpPr/>
          <p:nvPr/>
        </p:nvGrpSpPr>
        <p:grpSpPr>
          <a:xfrm>
            <a:off x="3421196" y="1190685"/>
            <a:ext cx="707040" cy="364680"/>
            <a:chOff x="3421196" y="1190685"/>
            <a:chExt cx="70704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4D3CB7F-422F-DB4C-C804-87DD362CC32B}"/>
                    </a:ext>
                  </a:extLst>
                </p14:cNvPr>
                <p14:cNvContentPartPr/>
                <p14:nvPr/>
              </p14:nvContentPartPr>
              <p14:xfrm>
                <a:off x="3423356" y="1190685"/>
                <a:ext cx="704880" cy="320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4D3CB7F-422F-DB4C-C804-87DD362CC32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14356" y="1182045"/>
                  <a:ext cx="7225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E6F0C3E-DBFE-09E0-02BD-1731154F1EC9}"/>
                    </a:ext>
                  </a:extLst>
                </p14:cNvPr>
                <p14:cNvContentPartPr/>
                <p14:nvPr/>
              </p14:nvContentPartPr>
              <p14:xfrm>
                <a:off x="3421196" y="1413525"/>
                <a:ext cx="146880" cy="141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E6F0C3E-DBFE-09E0-02BD-1731154F1EC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12196" y="1404885"/>
                  <a:ext cx="16452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8CF165-48A2-4203-9D88-3CF07505CEBA}"/>
              </a:ext>
            </a:extLst>
          </p:cNvPr>
          <p:cNvGrpSpPr/>
          <p:nvPr/>
        </p:nvGrpSpPr>
        <p:grpSpPr>
          <a:xfrm>
            <a:off x="4473836" y="484725"/>
            <a:ext cx="3595680" cy="746280"/>
            <a:chOff x="4473836" y="484725"/>
            <a:chExt cx="3595680" cy="74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99C422D-3166-E800-B50B-31B8C6C96A2C}"/>
                    </a:ext>
                  </a:extLst>
                </p14:cNvPr>
                <p14:cNvContentPartPr/>
                <p14:nvPr/>
              </p14:nvContentPartPr>
              <p14:xfrm>
                <a:off x="4473836" y="566085"/>
                <a:ext cx="1369440" cy="664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99C422D-3166-E800-B50B-31B8C6C96A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64836" y="557445"/>
                  <a:ext cx="13870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7BADE5A-68C6-B7DD-43BF-C5373BF032D5}"/>
                    </a:ext>
                  </a:extLst>
                </p14:cNvPr>
                <p14:cNvContentPartPr/>
                <p14:nvPr/>
              </p14:nvContentPartPr>
              <p14:xfrm>
                <a:off x="5232716" y="708645"/>
                <a:ext cx="73080" cy="11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7BADE5A-68C6-B7DD-43BF-C5373BF032D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23716" y="699645"/>
                  <a:ext cx="90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31617E-1FF8-A414-7001-7F260772E3C6}"/>
                    </a:ext>
                  </a:extLst>
                </p14:cNvPr>
                <p14:cNvContentPartPr/>
                <p14:nvPr/>
              </p14:nvContentPartPr>
              <p14:xfrm>
                <a:off x="4888916" y="650685"/>
                <a:ext cx="617760" cy="151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31617E-1FF8-A414-7001-7F260772E3C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79916" y="641685"/>
                  <a:ext cx="635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E477E6D-6D1E-AC41-1A2E-8D478E98F5DE}"/>
                    </a:ext>
                  </a:extLst>
                </p14:cNvPr>
                <p14:cNvContentPartPr/>
                <p14:nvPr/>
              </p14:nvContentPartPr>
              <p14:xfrm>
                <a:off x="6073676" y="484725"/>
                <a:ext cx="771840" cy="52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E477E6D-6D1E-AC41-1A2E-8D478E98F5D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64676" y="476085"/>
                  <a:ext cx="7894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B516E39-C9EE-DD57-C6B7-FA6245E8E816}"/>
                    </a:ext>
                  </a:extLst>
                </p14:cNvPr>
                <p14:cNvContentPartPr/>
                <p14:nvPr/>
              </p14:nvContentPartPr>
              <p14:xfrm>
                <a:off x="6576956" y="622965"/>
                <a:ext cx="351000" cy="77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B516E39-C9EE-DD57-C6B7-FA6245E8E8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68316" y="614325"/>
                  <a:ext cx="368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6943AFE-6E56-AD9A-F5D1-7EF0ABA00996}"/>
                    </a:ext>
                  </a:extLst>
                </p14:cNvPr>
                <p14:cNvContentPartPr/>
                <p14:nvPr/>
              </p14:nvContentPartPr>
              <p14:xfrm>
                <a:off x="6078716" y="697845"/>
                <a:ext cx="352800" cy="57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6943AFE-6E56-AD9A-F5D1-7EF0ABA0099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69716" y="688845"/>
                  <a:ext cx="370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AF12DBF-19D1-CB62-6AAC-5BE7D4FA6E65}"/>
                    </a:ext>
                  </a:extLst>
                </p14:cNvPr>
                <p14:cNvContentPartPr/>
                <p14:nvPr/>
              </p14:nvContentPartPr>
              <p14:xfrm>
                <a:off x="7107956" y="612165"/>
                <a:ext cx="961560" cy="464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AF12DBF-19D1-CB62-6AAC-5BE7D4FA6E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099316" y="603165"/>
                  <a:ext cx="9792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CDDC3BA-E910-F6F9-49A1-E178AC70C94C}"/>
                    </a:ext>
                  </a:extLst>
                </p14:cNvPr>
                <p14:cNvContentPartPr/>
                <p14:nvPr/>
              </p14:nvContentPartPr>
              <p14:xfrm>
                <a:off x="7560836" y="543045"/>
                <a:ext cx="151920" cy="4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CDDC3BA-E910-F6F9-49A1-E178AC70C9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51836" y="534405"/>
                  <a:ext cx="1695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9AD422-0CE4-CE77-62B5-AC4C5D76790E}"/>
              </a:ext>
            </a:extLst>
          </p:cNvPr>
          <p:cNvGrpSpPr/>
          <p:nvPr/>
        </p:nvGrpSpPr>
        <p:grpSpPr>
          <a:xfrm>
            <a:off x="8367236" y="482925"/>
            <a:ext cx="2415960" cy="604800"/>
            <a:chOff x="8367236" y="482925"/>
            <a:chExt cx="241596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4D7EAB8-8FA9-7AC8-AA77-0D0FE2FF79F2}"/>
                    </a:ext>
                  </a:extLst>
                </p14:cNvPr>
                <p14:cNvContentPartPr/>
                <p14:nvPr/>
              </p14:nvContentPartPr>
              <p14:xfrm>
                <a:off x="8367236" y="482925"/>
                <a:ext cx="844920" cy="604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4D7EAB8-8FA9-7AC8-AA77-0D0FE2FF79F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58596" y="473925"/>
                  <a:ext cx="86256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45CE617-F767-44E5-E908-69C0DCDEB8AC}"/>
                    </a:ext>
                  </a:extLst>
                </p14:cNvPr>
                <p14:cNvContentPartPr/>
                <p14:nvPr/>
              </p14:nvContentPartPr>
              <p14:xfrm>
                <a:off x="9584036" y="613605"/>
                <a:ext cx="190800" cy="356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45CE617-F767-44E5-E908-69C0DCDEB8A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75036" y="604605"/>
                  <a:ext cx="2084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35B21E-E554-FC15-128F-75C346FDDD82}"/>
                    </a:ext>
                  </a:extLst>
                </p14:cNvPr>
                <p14:cNvContentPartPr/>
                <p14:nvPr/>
              </p14:nvContentPartPr>
              <p14:xfrm>
                <a:off x="9506996" y="528645"/>
                <a:ext cx="227880" cy="1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35B21E-E554-FC15-128F-75C346FDDD8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97996" y="519645"/>
                  <a:ext cx="245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AC1A64B-B0A4-48BB-3E4B-D7AF20891209}"/>
                    </a:ext>
                  </a:extLst>
                </p14:cNvPr>
                <p14:cNvContentPartPr/>
                <p14:nvPr/>
              </p14:nvContentPartPr>
              <p14:xfrm>
                <a:off x="10043396" y="552045"/>
                <a:ext cx="739800" cy="403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AC1A64B-B0A4-48BB-3E4B-D7AF208912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34756" y="543405"/>
                  <a:ext cx="7574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0E91C2B-CC3E-FC64-4994-BB3FE303CAED}"/>
                    </a:ext>
                  </a:extLst>
                </p14:cNvPr>
                <p14:cNvContentPartPr/>
                <p14:nvPr/>
              </p14:nvContentPartPr>
              <p14:xfrm>
                <a:off x="10330676" y="657885"/>
                <a:ext cx="33120" cy="8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0E91C2B-CC3E-FC64-4994-BB3FE303CAE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322036" y="648885"/>
                  <a:ext cx="507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0EB524-DC34-032E-912D-86AB25F2CE4F}"/>
              </a:ext>
            </a:extLst>
          </p:cNvPr>
          <p:cNvGrpSpPr/>
          <p:nvPr/>
        </p:nvGrpSpPr>
        <p:grpSpPr>
          <a:xfrm>
            <a:off x="4676516" y="1324245"/>
            <a:ext cx="1098360" cy="482760"/>
            <a:chOff x="4676516" y="1324245"/>
            <a:chExt cx="109836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ED7546E-D48D-5197-826B-C5EFF931F74E}"/>
                    </a:ext>
                  </a:extLst>
                </p14:cNvPr>
                <p14:cNvContentPartPr/>
                <p14:nvPr/>
              </p14:nvContentPartPr>
              <p14:xfrm>
                <a:off x="4676516" y="1324245"/>
                <a:ext cx="641160" cy="482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ED7546E-D48D-5197-826B-C5EFF931F74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67516" y="1315605"/>
                  <a:ext cx="65880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8B1607-716D-CD15-582B-1BEEEFB95902}"/>
                    </a:ext>
                  </a:extLst>
                </p14:cNvPr>
                <p14:cNvContentPartPr/>
                <p14:nvPr/>
              </p14:nvContentPartPr>
              <p14:xfrm>
                <a:off x="5514596" y="1468965"/>
                <a:ext cx="260280" cy="169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8B1607-716D-CD15-582B-1BEEEFB9590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05956" y="1459965"/>
                  <a:ext cx="2779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EBD098-BB4A-67A5-42CB-37D99A7FDA64}"/>
              </a:ext>
            </a:extLst>
          </p:cNvPr>
          <p:cNvGrpSpPr/>
          <p:nvPr/>
        </p:nvGrpSpPr>
        <p:grpSpPr>
          <a:xfrm>
            <a:off x="6094916" y="1249725"/>
            <a:ext cx="1978920" cy="583200"/>
            <a:chOff x="6094916" y="1249725"/>
            <a:chExt cx="197892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E81206D-1058-2865-6CE0-A92355B7E292}"/>
                    </a:ext>
                  </a:extLst>
                </p14:cNvPr>
                <p14:cNvContentPartPr/>
                <p14:nvPr/>
              </p14:nvContentPartPr>
              <p14:xfrm>
                <a:off x="6094916" y="1249725"/>
                <a:ext cx="1978920" cy="583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E81206D-1058-2865-6CE0-A92355B7E29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86276" y="1240725"/>
                  <a:ext cx="199656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64D12A0-CCE4-B55F-4E46-4992367FBEC0}"/>
                    </a:ext>
                  </a:extLst>
                </p14:cNvPr>
                <p14:cNvContentPartPr/>
                <p14:nvPr/>
              </p14:nvContentPartPr>
              <p14:xfrm>
                <a:off x="7013636" y="1336845"/>
                <a:ext cx="30240" cy="12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64D12A0-CCE4-B55F-4E46-4992367FBEC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04996" y="1328205"/>
                  <a:ext cx="47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36CCD1-8EE8-8498-6D89-EE21DD504A42}"/>
                    </a:ext>
                  </a:extLst>
                </p14:cNvPr>
                <p14:cNvContentPartPr/>
                <p14:nvPr/>
              </p14:nvContentPartPr>
              <p14:xfrm>
                <a:off x="6547436" y="1330365"/>
                <a:ext cx="665640" cy="105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36CCD1-8EE8-8498-6D89-EE21DD504A4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38436" y="1321365"/>
                  <a:ext cx="68328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32B507B-2F84-EBBA-B620-5426330F6F2D}"/>
                  </a:ext>
                </a:extLst>
              </p14:cNvPr>
              <p14:cNvContentPartPr/>
              <p14:nvPr/>
            </p14:nvContentPartPr>
            <p14:xfrm>
              <a:off x="8140796" y="1215885"/>
              <a:ext cx="1138320" cy="510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32B507B-2F84-EBBA-B620-5426330F6F2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132156" y="1206885"/>
                <a:ext cx="1155960" cy="52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BD63E0F6-4672-A846-40D1-5E74B5073269}"/>
              </a:ext>
            </a:extLst>
          </p:cNvPr>
          <p:cNvGrpSpPr/>
          <p:nvPr/>
        </p:nvGrpSpPr>
        <p:grpSpPr>
          <a:xfrm>
            <a:off x="9695276" y="1269525"/>
            <a:ext cx="330840" cy="354240"/>
            <a:chOff x="9695276" y="1269525"/>
            <a:chExt cx="33084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C73ED29-9F91-DBFD-3FF9-D6ECA589C8A7}"/>
                    </a:ext>
                  </a:extLst>
                </p14:cNvPr>
                <p14:cNvContentPartPr/>
                <p14:nvPr/>
              </p14:nvContentPartPr>
              <p14:xfrm>
                <a:off x="9737396" y="1269525"/>
                <a:ext cx="24480" cy="354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C73ED29-9F91-DBFD-3FF9-D6ECA589C8A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28396" y="1260525"/>
                  <a:ext cx="421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EB44E53-4490-DBE6-9BC8-AA140E3A277E}"/>
                    </a:ext>
                  </a:extLst>
                </p14:cNvPr>
                <p14:cNvContentPartPr/>
                <p14:nvPr/>
              </p14:nvContentPartPr>
              <p14:xfrm>
                <a:off x="9699596" y="1308765"/>
                <a:ext cx="326520" cy="50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EB44E53-4490-DBE6-9BC8-AA140E3A27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90596" y="1300125"/>
                  <a:ext cx="344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B7C45D3-441B-406D-C8EB-032081277277}"/>
                    </a:ext>
                  </a:extLst>
                </p14:cNvPr>
                <p14:cNvContentPartPr/>
                <p14:nvPr/>
              </p14:nvContentPartPr>
              <p14:xfrm>
                <a:off x="9695276" y="1489125"/>
                <a:ext cx="261000" cy="52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7C45D3-441B-406D-C8EB-03208127727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86276" y="1480485"/>
                  <a:ext cx="2786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D43E24-289A-279D-5276-6B3811AE9351}"/>
              </a:ext>
            </a:extLst>
          </p:cNvPr>
          <p:cNvGrpSpPr/>
          <p:nvPr/>
        </p:nvGrpSpPr>
        <p:grpSpPr>
          <a:xfrm>
            <a:off x="9892556" y="1759125"/>
            <a:ext cx="465120" cy="267840"/>
            <a:chOff x="9892556" y="1759125"/>
            <a:chExt cx="46512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CB0F1DD-E1F9-CC2E-8CEF-E6A78F1E7F99}"/>
                    </a:ext>
                  </a:extLst>
                </p14:cNvPr>
                <p14:cNvContentPartPr/>
                <p14:nvPr/>
              </p14:nvContentPartPr>
              <p14:xfrm>
                <a:off x="9892556" y="1783605"/>
                <a:ext cx="172440" cy="155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CB0F1DD-E1F9-CC2E-8CEF-E6A78F1E7F9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83556" y="1774605"/>
                  <a:ext cx="190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16A2F0-6C07-3471-4E75-855FCF280C1E}"/>
                    </a:ext>
                  </a:extLst>
                </p14:cNvPr>
                <p14:cNvContentPartPr/>
                <p14:nvPr/>
              </p14:nvContentPartPr>
              <p14:xfrm>
                <a:off x="10147436" y="1759125"/>
                <a:ext cx="110520" cy="267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16A2F0-6C07-3471-4E75-855FCF280C1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38796" y="1750125"/>
                  <a:ext cx="1281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79054EC-7D31-2D20-5962-6342F89F5E92}"/>
                    </a:ext>
                  </a:extLst>
                </p14:cNvPr>
                <p14:cNvContentPartPr/>
                <p14:nvPr/>
              </p14:nvContentPartPr>
              <p14:xfrm>
                <a:off x="10102796" y="1907085"/>
                <a:ext cx="254880" cy="29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79054EC-7D31-2D20-5962-6342F89F5E9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94156" y="1898085"/>
                  <a:ext cx="27252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D33F182-92FF-9B96-A65A-7F5A8630CDD3}"/>
                  </a:ext>
                </a:extLst>
              </p14:cNvPr>
              <p14:cNvContentPartPr/>
              <p14:nvPr/>
            </p14:nvContentPartPr>
            <p14:xfrm>
              <a:off x="4614596" y="2133525"/>
              <a:ext cx="236880" cy="350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D33F182-92FF-9B96-A65A-7F5A8630CDD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05596" y="2124885"/>
                <a:ext cx="2545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C0F94F8-7B3F-FF48-C236-6B8617FD3729}"/>
                  </a:ext>
                </a:extLst>
              </p14:cNvPr>
              <p14:cNvContentPartPr/>
              <p14:nvPr/>
            </p14:nvContentPartPr>
            <p14:xfrm>
              <a:off x="4726196" y="2174925"/>
              <a:ext cx="249840" cy="496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C0F94F8-7B3F-FF48-C236-6B8617FD372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17556" y="2165925"/>
                <a:ext cx="2674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7F149D9-1ACD-D2FB-5B29-E945CBBC535A}"/>
                  </a:ext>
                </a:extLst>
              </p14:cNvPr>
              <p14:cNvContentPartPr/>
              <p14:nvPr/>
            </p14:nvContentPartPr>
            <p14:xfrm>
              <a:off x="5090876" y="2152245"/>
              <a:ext cx="783720" cy="488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7F149D9-1ACD-D2FB-5B29-E945CBBC535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082236" y="2143605"/>
                <a:ext cx="80136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4A231BF-9D43-FF83-972E-071BF9319793}"/>
                  </a:ext>
                </a:extLst>
              </p14:cNvPr>
              <p14:cNvContentPartPr/>
              <p14:nvPr/>
            </p14:nvContentPartPr>
            <p14:xfrm>
              <a:off x="5635196" y="2290125"/>
              <a:ext cx="128160" cy="23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4A231BF-9D43-FF83-972E-071BF931979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26556" y="2281485"/>
                <a:ext cx="1458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3444630-5C74-D256-19F8-AE4A683D4D16}"/>
                  </a:ext>
                </a:extLst>
              </p14:cNvPr>
              <p14:cNvContentPartPr/>
              <p14:nvPr/>
            </p14:nvContentPartPr>
            <p14:xfrm>
              <a:off x="5554196" y="2232885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3444630-5C74-D256-19F8-AE4A683D4D1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545196" y="22238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7A09F84-3CCC-8B01-C1DB-94CB2F33A94C}"/>
                  </a:ext>
                </a:extLst>
              </p14:cNvPr>
              <p14:cNvContentPartPr/>
              <p14:nvPr/>
            </p14:nvContentPartPr>
            <p14:xfrm>
              <a:off x="5339276" y="2262405"/>
              <a:ext cx="84600" cy="6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7A09F84-3CCC-8B01-C1DB-94CB2F33A94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330636" y="2253765"/>
                <a:ext cx="1022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1EF6A0D-E950-3FE3-68DA-FCEC365302A2}"/>
                  </a:ext>
                </a:extLst>
              </p14:cNvPr>
              <p14:cNvContentPartPr/>
              <p14:nvPr/>
            </p14:nvContentPartPr>
            <p14:xfrm>
              <a:off x="6225236" y="2174925"/>
              <a:ext cx="23400" cy="332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1EF6A0D-E950-3FE3-68DA-FCEC365302A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216236" y="2165925"/>
                <a:ext cx="4104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8ACEF97-64F2-D615-9478-BF505C6E36A7}"/>
                  </a:ext>
                </a:extLst>
              </p14:cNvPr>
              <p14:cNvContentPartPr/>
              <p14:nvPr/>
            </p14:nvContentPartPr>
            <p14:xfrm>
              <a:off x="6082316" y="2166645"/>
              <a:ext cx="305640" cy="216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8ACEF97-64F2-D615-9478-BF505C6E36A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73316" y="2157645"/>
                <a:ext cx="3232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8334015-7CD4-DF85-0F2D-9EBAE6BADAC7}"/>
                  </a:ext>
                </a:extLst>
              </p14:cNvPr>
              <p14:cNvContentPartPr/>
              <p14:nvPr/>
            </p14:nvContentPartPr>
            <p14:xfrm>
              <a:off x="6465716" y="2535285"/>
              <a:ext cx="108720" cy="169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8334015-7CD4-DF85-0F2D-9EBAE6BADAC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456716" y="2526645"/>
                <a:ext cx="1263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3AFA74E-14AA-59C9-D6E4-7191881D7496}"/>
                  </a:ext>
                </a:extLst>
              </p14:cNvPr>
              <p14:cNvContentPartPr/>
              <p14:nvPr/>
            </p14:nvContentPartPr>
            <p14:xfrm>
              <a:off x="6814196" y="2040285"/>
              <a:ext cx="743760" cy="453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3AFA74E-14AA-59C9-D6E4-7191881D749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805556" y="2031645"/>
                <a:ext cx="76140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81EA028-21A1-5697-6B7D-C3C99453D5B8}"/>
                  </a:ext>
                </a:extLst>
              </p14:cNvPr>
              <p14:cNvContentPartPr/>
              <p14:nvPr/>
            </p14:nvContentPartPr>
            <p14:xfrm>
              <a:off x="6866396" y="2225685"/>
              <a:ext cx="338400" cy="45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81EA028-21A1-5697-6B7D-C3C99453D5B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857756" y="2216685"/>
                <a:ext cx="3560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30D9E92-359F-5F60-FC5D-0B15F1C45D60}"/>
                  </a:ext>
                </a:extLst>
              </p14:cNvPr>
              <p14:cNvContentPartPr/>
              <p14:nvPr/>
            </p14:nvContentPartPr>
            <p14:xfrm>
              <a:off x="7747316" y="2325765"/>
              <a:ext cx="313560" cy="171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30D9E92-359F-5F60-FC5D-0B15F1C45D6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738316" y="2317125"/>
                <a:ext cx="3312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764BC11-42BC-D15D-3A9B-1F6880ED130D}"/>
                  </a:ext>
                </a:extLst>
              </p14:cNvPr>
              <p14:cNvContentPartPr/>
              <p14:nvPr/>
            </p14:nvContentPartPr>
            <p14:xfrm>
              <a:off x="7898156" y="2248725"/>
              <a:ext cx="64800" cy="10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764BC11-42BC-D15D-3A9B-1F6880ED130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889516" y="2240085"/>
                <a:ext cx="824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1BAC4B5-FA36-A5D9-7A2E-B028BC73CF3F}"/>
                  </a:ext>
                </a:extLst>
              </p14:cNvPr>
              <p14:cNvContentPartPr/>
              <p14:nvPr/>
            </p14:nvContentPartPr>
            <p14:xfrm>
              <a:off x="8341676" y="2377965"/>
              <a:ext cx="156240" cy="121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1BAC4B5-FA36-A5D9-7A2E-B028BC73CF3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333036" y="2368965"/>
                <a:ext cx="17388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9D6B591B-A9FF-0C8F-8CA9-0BFAF2F8CD07}"/>
              </a:ext>
            </a:extLst>
          </p:cNvPr>
          <p:cNvGrpSpPr/>
          <p:nvPr/>
        </p:nvGrpSpPr>
        <p:grpSpPr>
          <a:xfrm>
            <a:off x="8696636" y="2088165"/>
            <a:ext cx="1738800" cy="371160"/>
            <a:chOff x="8696636" y="2088165"/>
            <a:chExt cx="173880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04D99C2-19D2-E183-DBC9-21F395A435DD}"/>
                    </a:ext>
                  </a:extLst>
                </p14:cNvPr>
                <p14:cNvContentPartPr/>
                <p14:nvPr/>
              </p14:nvContentPartPr>
              <p14:xfrm>
                <a:off x="8696636" y="2088165"/>
                <a:ext cx="1738800" cy="371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04D99C2-19D2-E183-DBC9-21F395A435D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87636" y="2079525"/>
                  <a:ext cx="17564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CCC2B03-60F3-B01F-9FE9-F2AB88E9EBCB}"/>
                    </a:ext>
                  </a:extLst>
                </p14:cNvPr>
                <p14:cNvContentPartPr/>
                <p14:nvPr/>
              </p14:nvContentPartPr>
              <p14:xfrm>
                <a:off x="10042676" y="2302365"/>
                <a:ext cx="38880" cy="4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CCC2B03-60F3-B01F-9FE9-F2AB88E9EBC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34036" y="2293725"/>
                  <a:ext cx="56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D4F0918-F665-0785-5D37-EB8A907B43EE}"/>
                    </a:ext>
                  </a:extLst>
                </p14:cNvPr>
                <p14:cNvContentPartPr/>
                <p14:nvPr/>
              </p14:nvContentPartPr>
              <p14:xfrm>
                <a:off x="9817676" y="2269245"/>
                <a:ext cx="289800" cy="6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D4F0918-F665-0785-5D37-EB8A907B43E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09036" y="2260245"/>
                  <a:ext cx="307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714B394-1A8A-6C8D-C527-A812BEAB1EC5}"/>
                    </a:ext>
                  </a:extLst>
                </p14:cNvPr>
                <p14:cNvContentPartPr/>
                <p14:nvPr/>
              </p14:nvContentPartPr>
              <p14:xfrm>
                <a:off x="8972036" y="2257365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714B394-1A8A-6C8D-C527-A812BEAB1EC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63036" y="2248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DE36E55-4EB3-7AAE-B775-22F65FEC0C14}"/>
                    </a:ext>
                  </a:extLst>
                </p14:cNvPr>
                <p14:cNvContentPartPr/>
                <p14:nvPr/>
              </p14:nvContentPartPr>
              <p14:xfrm>
                <a:off x="9455876" y="2275005"/>
                <a:ext cx="19800" cy="29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DE36E55-4EB3-7AAE-B775-22F65FEC0C1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46876" y="2266005"/>
                  <a:ext cx="3744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574CDFC-89B3-73A9-8524-06269B078092}"/>
                  </a:ext>
                </a:extLst>
              </p14:cNvPr>
              <p14:cNvContentPartPr/>
              <p14:nvPr/>
            </p14:nvContentPartPr>
            <p14:xfrm>
              <a:off x="4617116" y="2759565"/>
              <a:ext cx="266400" cy="521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574CDFC-89B3-73A9-8524-06269B07809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08116" y="2750925"/>
                <a:ext cx="284040" cy="53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866FA979-E773-CDB8-B998-02D9DEC57B1F}"/>
              </a:ext>
            </a:extLst>
          </p:cNvPr>
          <p:cNvGrpSpPr/>
          <p:nvPr/>
        </p:nvGrpSpPr>
        <p:grpSpPr>
          <a:xfrm>
            <a:off x="5028956" y="2728965"/>
            <a:ext cx="3227040" cy="419040"/>
            <a:chOff x="5028956" y="2728965"/>
            <a:chExt cx="322704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2A253D3-771C-8621-53C5-4BF98FB242ED}"/>
                    </a:ext>
                  </a:extLst>
                </p14:cNvPr>
                <p14:cNvContentPartPr/>
                <p14:nvPr/>
              </p14:nvContentPartPr>
              <p14:xfrm>
                <a:off x="5028956" y="2783325"/>
                <a:ext cx="1505160" cy="353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2A253D3-771C-8621-53C5-4BF98FB242E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19956" y="2774325"/>
                  <a:ext cx="15228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F40CBA7-2F45-1100-0A9D-DBBF1A58668F}"/>
                    </a:ext>
                  </a:extLst>
                </p14:cNvPr>
                <p14:cNvContentPartPr/>
                <p14:nvPr/>
              </p14:nvContentPartPr>
              <p14:xfrm>
                <a:off x="6733916" y="2728965"/>
                <a:ext cx="784440" cy="419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F40CBA7-2F45-1100-0A9D-DBBF1A58668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24916" y="2720325"/>
                  <a:ext cx="8020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C61CAD8-F52C-B2E8-FB61-6E0A01505D08}"/>
                    </a:ext>
                  </a:extLst>
                </p14:cNvPr>
                <p14:cNvContentPartPr/>
                <p14:nvPr/>
              </p14:nvContentPartPr>
              <p14:xfrm>
                <a:off x="6844796" y="2859645"/>
                <a:ext cx="329040" cy="96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C61CAD8-F52C-B2E8-FB61-6E0A01505D0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35796" y="2850645"/>
                  <a:ext cx="346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301E1E8-163B-A66D-D742-A6FD7BD829DA}"/>
                    </a:ext>
                  </a:extLst>
                </p14:cNvPr>
                <p14:cNvContentPartPr/>
                <p14:nvPr/>
              </p14:nvContentPartPr>
              <p14:xfrm>
                <a:off x="7469396" y="2778645"/>
                <a:ext cx="786600" cy="346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301E1E8-163B-A66D-D742-A6FD7BD829D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60756" y="2769645"/>
                  <a:ext cx="804240" cy="36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097EC58-5298-B0D9-20D6-6EB60E1D0FF0}"/>
              </a:ext>
            </a:extLst>
          </p:cNvPr>
          <p:cNvGrpSpPr/>
          <p:nvPr/>
        </p:nvGrpSpPr>
        <p:grpSpPr>
          <a:xfrm>
            <a:off x="8509796" y="2654445"/>
            <a:ext cx="1603080" cy="441000"/>
            <a:chOff x="8509796" y="2654445"/>
            <a:chExt cx="160308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36ED671-8525-165D-80F6-92278E488E10}"/>
                    </a:ext>
                  </a:extLst>
                </p14:cNvPr>
                <p14:cNvContentPartPr/>
                <p14:nvPr/>
              </p14:nvContentPartPr>
              <p14:xfrm>
                <a:off x="8509796" y="2654445"/>
                <a:ext cx="1603080" cy="441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36ED671-8525-165D-80F6-92278E488E1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00796" y="2645805"/>
                  <a:ext cx="16207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392D949-9B51-2489-AA11-CE26AF8DE89F}"/>
                    </a:ext>
                  </a:extLst>
                </p14:cNvPr>
                <p14:cNvContentPartPr/>
                <p14:nvPr/>
              </p14:nvContentPartPr>
              <p14:xfrm>
                <a:off x="9870956" y="2910405"/>
                <a:ext cx="52560" cy="10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392D949-9B51-2489-AA11-CE26AF8DE89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61956" y="2901765"/>
                  <a:ext cx="7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35D1BFD-CDF9-BB33-46E1-7F866003A3A9}"/>
                    </a:ext>
                  </a:extLst>
                </p14:cNvPr>
                <p14:cNvContentPartPr/>
                <p14:nvPr/>
              </p14:nvContentPartPr>
              <p14:xfrm>
                <a:off x="9636596" y="2877645"/>
                <a:ext cx="315360" cy="16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35D1BFD-CDF9-BB33-46E1-7F866003A3A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627596" y="2869005"/>
                  <a:ext cx="333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66DB616-4C54-FC3D-D908-86E636CCBAE9}"/>
                    </a:ext>
                  </a:extLst>
                </p14:cNvPr>
                <p14:cNvContentPartPr/>
                <p14:nvPr/>
              </p14:nvContentPartPr>
              <p14:xfrm>
                <a:off x="9554516" y="2821125"/>
                <a:ext cx="25200" cy="4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66DB616-4C54-FC3D-D908-86E636CCBAE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545516" y="2812485"/>
                  <a:ext cx="428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50997C0-2ED7-9F14-ABCF-9CCE06B709F3}"/>
              </a:ext>
            </a:extLst>
          </p:cNvPr>
          <p:cNvGrpSpPr/>
          <p:nvPr/>
        </p:nvGrpSpPr>
        <p:grpSpPr>
          <a:xfrm>
            <a:off x="10517156" y="2827245"/>
            <a:ext cx="442440" cy="393840"/>
            <a:chOff x="10517156" y="2827245"/>
            <a:chExt cx="44244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EDD562D-0BB6-EE21-476E-C5319E6BCB93}"/>
                    </a:ext>
                  </a:extLst>
                </p14:cNvPr>
                <p14:cNvContentPartPr/>
                <p14:nvPr/>
              </p14:nvContentPartPr>
              <p14:xfrm>
                <a:off x="10517156" y="2827245"/>
                <a:ext cx="392400" cy="182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EDD562D-0BB6-EE21-476E-C5319E6BCB9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08516" y="2818605"/>
                  <a:ext cx="410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042CC3F-9235-8CB8-DEB9-1FA79A8FA02D}"/>
                    </a:ext>
                  </a:extLst>
                </p14:cNvPr>
                <p14:cNvContentPartPr/>
                <p14:nvPr/>
              </p14:nvContentPartPr>
              <p14:xfrm>
                <a:off x="10850156" y="3041085"/>
                <a:ext cx="9360" cy="164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042CC3F-9235-8CB8-DEB9-1FA79A8FA02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41516" y="3032085"/>
                  <a:ext cx="27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E7F6288-0014-9F0A-57E0-7FE88177698F}"/>
                    </a:ext>
                  </a:extLst>
                </p14:cNvPr>
                <p14:cNvContentPartPr/>
                <p14:nvPr/>
              </p14:nvContentPartPr>
              <p14:xfrm>
                <a:off x="10928636" y="3028125"/>
                <a:ext cx="30960" cy="192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E7F6288-0014-9F0A-57E0-7FE8817769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19636" y="3019125"/>
                  <a:ext cx="4860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C951B89-089F-6B4A-4536-6EE179886079}"/>
                  </a:ext>
                </a:extLst>
              </p14:cNvPr>
              <p14:cNvContentPartPr/>
              <p14:nvPr/>
            </p14:nvContentPartPr>
            <p14:xfrm>
              <a:off x="4700996" y="3394245"/>
              <a:ext cx="939600" cy="620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C951B89-089F-6B4A-4536-6EE17988607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91996" y="3385245"/>
                <a:ext cx="95724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9C1F5E3-11CD-6C3B-173B-001868B8E98F}"/>
                  </a:ext>
                </a:extLst>
              </p14:cNvPr>
              <p14:cNvContentPartPr/>
              <p14:nvPr/>
            </p14:nvContentPartPr>
            <p14:xfrm>
              <a:off x="6018236" y="3443205"/>
              <a:ext cx="259200" cy="365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9C1F5E3-11CD-6C3B-173B-001868B8E98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009596" y="3434205"/>
                <a:ext cx="27684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88FDE34-DC33-65B2-1FAF-CC6CA5684E30}"/>
                  </a:ext>
                </a:extLst>
              </p14:cNvPr>
              <p14:cNvContentPartPr/>
              <p14:nvPr/>
            </p14:nvContentPartPr>
            <p14:xfrm>
              <a:off x="6403076" y="3826605"/>
              <a:ext cx="20880" cy="74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88FDE34-DC33-65B2-1FAF-CC6CA5684E3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394076" y="3817605"/>
                <a:ext cx="385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CECBA80-348B-4D29-DD68-D3EF3D0015FD}"/>
                  </a:ext>
                </a:extLst>
              </p14:cNvPr>
              <p14:cNvContentPartPr/>
              <p14:nvPr/>
            </p14:nvContentPartPr>
            <p14:xfrm>
              <a:off x="767276" y="4252845"/>
              <a:ext cx="963000" cy="339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CECBA80-348B-4D29-DD68-D3EF3D0015F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58276" y="4243845"/>
                <a:ext cx="98064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254D676-1D77-5164-5015-F309A0D42CC2}"/>
                  </a:ext>
                </a:extLst>
              </p14:cNvPr>
              <p14:cNvContentPartPr/>
              <p14:nvPr/>
            </p14:nvContentPartPr>
            <p14:xfrm>
              <a:off x="1968596" y="4328445"/>
              <a:ext cx="1226520" cy="5608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254D676-1D77-5164-5015-F309A0D42CC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59956" y="4319805"/>
                <a:ext cx="1244160" cy="57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3D7C38F0-C5D9-7AE7-C499-985E4F57686A}"/>
              </a:ext>
            </a:extLst>
          </p:cNvPr>
          <p:cNvGrpSpPr/>
          <p:nvPr/>
        </p:nvGrpSpPr>
        <p:grpSpPr>
          <a:xfrm>
            <a:off x="3501476" y="4055205"/>
            <a:ext cx="1542240" cy="591120"/>
            <a:chOff x="3501476" y="4055205"/>
            <a:chExt cx="154224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E52C0C6-6DB4-CB4A-9D8F-256536EEC9C5}"/>
                    </a:ext>
                  </a:extLst>
                </p14:cNvPr>
                <p14:cNvContentPartPr/>
                <p14:nvPr/>
              </p14:nvContentPartPr>
              <p14:xfrm>
                <a:off x="3501476" y="4055205"/>
                <a:ext cx="1542240" cy="591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E52C0C6-6DB4-CB4A-9D8F-256536EEC9C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92836" y="4046205"/>
                  <a:ext cx="155988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B921BA3-54BC-C0BC-8012-14347C10CE1F}"/>
                    </a:ext>
                  </a:extLst>
                </p14:cNvPr>
                <p14:cNvContentPartPr/>
                <p14:nvPr/>
              </p14:nvContentPartPr>
              <p14:xfrm>
                <a:off x="4611716" y="4278045"/>
                <a:ext cx="287280" cy="11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B921BA3-54BC-C0BC-8012-14347C10CE1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02716" y="4269405"/>
                  <a:ext cx="304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8CD7CBA-8AE2-8142-B5ED-CA57B6078BB1}"/>
                    </a:ext>
                  </a:extLst>
                </p14:cNvPr>
                <p14:cNvContentPartPr/>
                <p14:nvPr/>
              </p14:nvContentPartPr>
              <p14:xfrm>
                <a:off x="4452596" y="4198845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8CD7CBA-8AE2-8142-B5ED-CA57B6078BB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43956" y="4190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3684BF-7424-91B6-EC97-31F92A8DF329}"/>
              </a:ext>
            </a:extLst>
          </p:cNvPr>
          <p:cNvGrpSpPr/>
          <p:nvPr/>
        </p:nvGrpSpPr>
        <p:grpSpPr>
          <a:xfrm>
            <a:off x="5414516" y="4064205"/>
            <a:ext cx="1432800" cy="536040"/>
            <a:chOff x="5414516" y="4064205"/>
            <a:chExt cx="143280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05DBD02-6B84-E9D6-500D-1B747A00C579}"/>
                    </a:ext>
                  </a:extLst>
                </p14:cNvPr>
                <p14:cNvContentPartPr/>
                <p14:nvPr/>
              </p14:nvContentPartPr>
              <p14:xfrm>
                <a:off x="5414516" y="4064205"/>
                <a:ext cx="843120" cy="536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05DBD02-6B84-E9D6-500D-1B747A00C57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05876" y="4055565"/>
                  <a:ext cx="86076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06E625-D93D-7CDF-C297-23CCB34130FC}"/>
                    </a:ext>
                  </a:extLst>
                </p14:cNvPr>
                <p14:cNvContentPartPr/>
                <p14:nvPr/>
              </p14:nvContentPartPr>
              <p14:xfrm>
                <a:off x="6611156" y="4099485"/>
                <a:ext cx="236160" cy="311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06E625-D93D-7CDF-C297-23CCB34130F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02516" y="4090485"/>
                  <a:ext cx="25380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DD9E1CD-95C9-AAB2-DE79-7A7F12BD643E}"/>
              </a:ext>
            </a:extLst>
          </p:cNvPr>
          <p:cNvGrpSpPr/>
          <p:nvPr/>
        </p:nvGrpSpPr>
        <p:grpSpPr>
          <a:xfrm>
            <a:off x="7460036" y="4033605"/>
            <a:ext cx="982800" cy="465840"/>
            <a:chOff x="7460036" y="4033605"/>
            <a:chExt cx="98280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E48A142-244F-2142-C8B6-7E1B5CC49778}"/>
                    </a:ext>
                  </a:extLst>
                </p14:cNvPr>
                <p14:cNvContentPartPr/>
                <p14:nvPr/>
              </p14:nvContentPartPr>
              <p14:xfrm>
                <a:off x="7460036" y="4195605"/>
                <a:ext cx="260280" cy="18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E48A142-244F-2142-C8B6-7E1B5CC4977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51036" y="4186605"/>
                  <a:ext cx="277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59A0F14-6371-39DF-FD1E-5CC1969A6A79}"/>
                    </a:ext>
                  </a:extLst>
                </p14:cNvPr>
                <p14:cNvContentPartPr/>
                <p14:nvPr/>
              </p14:nvContentPartPr>
              <p14:xfrm>
                <a:off x="7550756" y="4297125"/>
                <a:ext cx="176400" cy="36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59A0F14-6371-39DF-FD1E-5CC1969A6A7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41756" y="4288485"/>
                  <a:ext cx="194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40FD8CC-5DB8-0B9C-D01E-3B32C1F131D4}"/>
                    </a:ext>
                  </a:extLst>
                </p14:cNvPr>
                <p14:cNvContentPartPr/>
                <p14:nvPr/>
              </p14:nvContentPartPr>
              <p14:xfrm>
                <a:off x="8111636" y="4033605"/>
                <a:ext cx="331200" cy="465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40FD8CC-5DB8-0B9C-D01E-3B32C1F131D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02636" y="4024605"/>
                  <a:ext cx="348840" cy="48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540AF63-FB72-972E-CC89-E01E34C84079}"/>
                  </a:ext>
                </a:extLst>
              </p14:cNvPr>
              <p14:cNvContentPartPr/>
              <p14:nvPr/>
            </p14:nvContentPartPr>
            <p14:xfrm>
              <a:off x="8535716" y="4109205"/>
              <a:ext cx="428040" cy="2401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540AF63-FB72-972E-CC89-E01E34C8407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526716" y="4100205"/>
                <a:ext cx="44568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ACB412D-001D-C473-AAC1-E8DABA7FF378}"/>
              </a:ext>
            </a:extLst>
          </p:cNvPr>
          <p:cNvGrpSpPr/>
          <p:nvPr/>
        </p:nvGrpSpPr>
        <p:grpSpPr>
          <a:xfrm>
            <a:off x="8930276" y="3928485"/>
            <a:ext cx="625680" cy="655200"/>
            <a:chOff x="8930276" y="3928485"/>
            <a:chExt cx="625680" cy="65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746C90D-F8E9-FF0F-DA41-DBB2452A5273}"/>
                    </a:ext>
                  </a:extLst>
                </p14:cNvPr>
                <p14:cNvContentPartPr/>
                <p14:nvPr/>
              </p14:nvContentPartPr>
              <p14:xfrm>
                <a:off x="8930276" y="4309725"/>
                <a:ext cx="37800" cy="236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746C90D-F8E9-FF0F-DA41-DBB2452A527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21276" y="4301085"/>
                  <a:ext cx="55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74FEB21-2022-1387-A8F8-C5350CF8A786}"/>
                    </a:ext>
                  </a:extLst>
                </p14:cNvPr>
                <p14:cNvContentPartPr/>
                <p14:nvPr/>
              </p14:nvContentPartPr>
              <p14:xfrm>
                <a:off x="9011276" y="4306845"/>
                <a:ext cx="21960" cy="276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74FEB21-2022-1387-A8F8-C5350CF8A78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02636" y="4298205"/>
                  <a:ext cx="39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053680F-A7FC-9DB0-6D73-5C11CEF80AE9}"/>
                    </a:ext>
                  </a:extLst>
                </p14:cNvPr>
                <p14:cNvContentPartPr/>
                <p14:nvPr/>
              </p14:nvContentPartPr>
              <p14:xfrm>
                <a:off x="8989676" y="3928485"/>
                <a:ext cx="153720" cy="174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053680F-A7FC-9DB0-6D73-5C11CEF80AE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80676" y="3919845"/>
                  <a:ext cx="171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0BCBD0C-D9A3-67E7-EAFB-2CD2F9D9A80F}"/>
                    </a:ext>
                  </a:extLst>
                </p14:cNvPr>
                <p14:cNvContentPartPr/>
                <p14:nvPr/>
              </p14:nvContentPartPr>
              <p14:xfrm>
                <a:off x="9270116" y="3990045"/>
                <a:ext cx="285840" cy="457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0BCBD0C-D9A3-67E7-EAFB-2CD2F9D9A80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61116" y="3981045"/>
                  <a:ext cx="303480" cy="47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F09B5DF-947C-216F-5597-925253D97E0B}"/>
                  </a:ext>
                </a:extLst>
              </p14:cNvPr>
              <p14:cNvContentPartPr/>
              <p14:nvPr/>
            </p14:nvContentPartPr>
            <p14:xfrm>
              <a:off x="828476" y="5075085"/>
              <a:ext cx="993960" cy="3250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F09B5DF-947C-216F-5597-925253D97E0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19476" y="5066085"/>
                <a:ext cx="101160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78D85EB-F688-00B8-65FB-2F70B05304F6}"/>
                  </a:ext>
                </a:extLst>
              </p14:cNvPr>
              <p14:cNvContentPartPr/>
              <p14:nvPr/>
            </p14:nvContentPartPr>
            <p14:xfrm>
              <a:off x="2129876" y="5103885"/>
              <a:ext cx="1312200" cy="4089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78D85EB-F688-00B8-65FB-2F70B05304F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120876" y="5094885"/>
                <a:ext cx="132984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4551A11-4CC3-3110-A66F-5B235E3A74FD}"/>
                  </a:ext>
                </a:extLst>
              </p14:cNvPr>
              <p14:cNvContentPartPr/>
              <p14:nvPr/>
            </p14:nvContentPartPr>
            <p14:xfrm>
              <a:off x="3833756" y="4791405"/>
              <a:ext cx="1536480" cy="498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4551A11-4CC3-3110-A66F-5B235E3A74F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825116" y="4782405"/>
                <a:ext cx="155412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713BA25-C23A-BDD3-2475-D4582CD0D63A}"/>
                  </a:ext>
                </a:extLst>
              </p14:cNvPr>
              <p14:cNvContentPartPr/>
              <p14:nvPr/>
            </p14:nvContentPartPr>
            <p14:xfrm>
              <a:off x="5264756" y="4792845"/>
              <a:ext cx="506160" cy="4204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713BA25-C23A-BDD3-2475-D4582CD0D63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255756" y="4784205"/>
                <a:ext cx="52380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FE3F3FE5-9FEE-764C-BC21-EDA2DE5185B6}"/>
                  </a:ext>
                </a:extLst>
              </p14:cNvPr>
              <p14:cNvContentPartPr/>
              <p14:nvPr/>
            </p14:nvContentPartPr>
            <p14:xfrm>
              <a:off x="4284476" y="4840365"/>
              <a:ext cx="472680" cy="669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FE3F3FE5-9FEE-764C-BC21-EDA2DE5185B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275476" y="4831365"/>
                <a:ext cx="4903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262A695-C6CE-6C4E-6E4C-B8260B1A3B65}"/>
                  </a:ext>
                </a:extLst>
              </p14:cNvPr>
              <p14:cNvContentPartPr/>
              <p14:nvPr/>
            </p14:nvContentPartPr>
            <p14:xfrm>
              <a:off x="598436" y="5824965"/>
              <a:ext cx="1645920" cy="4449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262A695-C6CE-6C4E-6E4C-B8260B1A3B6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89436" y="5815965"/>
                <a:ext cx="166356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674D17E-EFF4-6CEB-7315-E06E5E5FE1D3}"/>
                  </a:ext>
                </a:extLst>
              </p14:cNvPr>
              <p14:cNvContentPartPr/>
              <p14:nvPr/>
            </p14:nvContentPartPr>
            <p14:xfrm>
              <a:off x="1333196" y="5898045"/>
              <a:ext cx="453240" cy="342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674D17E-EFF4-6CEB-7315-E06E5E5FE1D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324196" y="5889045"/>
                <a:ext cx="4708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28C57A6F-1DA2-7C6B-6BE4-9C5CA51E1667}"/>
                  </a:ext>
                </a:extLst>
              </p14:cNvPr>
              <p14:cNvContentPartPr/>
              <p14:nvPr/>
            </p14:nvContentPartPr>
            <p14:xfrm>
              <a:off x="9559556" y="5363805"/>
              <a:ext cx="145080" cy="2962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28C57A6F-1DA2-7C6B-6BE4-9C5CA51E166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550916" y="5354805"/>
                <a:ext cx="16272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4352BE4-9537-6413-48B4-9485879A97E6}"/>
              </a:ext>
            </a:extLst>
          </p:cNvPr>
          <p:cNvGrpSpPr/>
          <p:nvPr/>
        </p:nvGrpSpPr>
        <p:grpSpPr>
          <a:xfrm>
            <a:off x="5997716" y="4677645"/>
            <a:ext cx="6076080" cy="955080"/>
            <a:chOff x="5997716" y="4677645"/>
            <a:chExt cx="6076080" cy="95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1D1B340-B306-6943-3776-0A3D0054EA64}"/>
                    </a:ext>
                  </a:extLst>
                </p14:cNvPr>
                <p14:cNvContentPartPr/>
                <p14:nvPr/>
              </p14:nvContentPartPr>
              <p14:xfrm>
                <a:off x="5997716" y="4849005"/>
                <a:ext cx="857880" cy="417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1D1B340-B306-6943-3776-0A3D0054EA6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88716" y="4840005"/>
                  <a:ext cx="8755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26BEFDE-29BA-CD89-6EB2-D20951B9FA1E}"/>
                    </a:ext>
                  </a:extLst>
                </p14:cNvPr>
                <p14:cNvContentPartPr/>
                <p14:nvPr/>
              </p14:nvContentPartPr>
              <p14:xfrm>
                <a:off x="7102196" y="4857645"/>
                <a:ext cx="262080" cy="377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26BEFDE-29BA-CD89-6EB2-D20951B9FA1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93196" y="4848645"/>
                  <a:ext cx="279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AFC06CA-67D6-DCC8-D27C-361822399F16}"/>
                    </a:ext>
                  </a:extLst>
                </p14:cNvPr>
                <p14:cNvContentPartPr/>
                <p14:nvPr/>
              </p14:nvContentPartPr>
              <p14:xfrm>
                <a:off x="7525916" y="4936845"/>
                <a:ext cx="16200" cy="231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AFC06CA-67D6-DCC8-D27C-361822399F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17276" y="4927845"/>
                  <a:ext cx="33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616BF74-63B6-6FAE-3FDA-3551D58F1041}"/>
                    </a:ext>
                  </a:extLst>
                </p14:cNvPr>
                <p14:cNvContentPartPr/>
                <p14:nvPr/>
              </p14:nvContentPartPr>
              <p14:xfrm>
                <a:off x="7494956" y="4925325"/>
                <a:ext cx="184680" cy="19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616BF74-63B6-6FAE-3FDA-3551D58F104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85956" y="4916325"/>
                  <a:ext cx="202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541A3D4-2666-FD00-FD55-9A3D17AF947D}"/>
                    </a:ext>
                  </a:extLst>
                </p14:cNvPr>
                <p14:cNvContentPartPr/>
                <p14:nvPr/>
              </p14:nvContentPartPr>
              <p14:xfrm>
                <a:off x="7508636" y="5020005"/>
                <a:ext cx="153360" cy="21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541A3D4-2666-FD00-FD55-9A3D17AF947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99636" y="5011365"/>
                  <a:ext cx="171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ED93F84-DB14-3FE7-41BF-6C8BD6B187CA}"/>
                    </a:ext>
                  </a:extLst>
                </p14:cNvPr>
                <p14:cNvContentPartPr/>
                <p14:nvPr/>
              </p14:nvContentPartPr>
              <p14:xfrm>
                <a:off x="7515116" y="4838925"/>
                <a:ext cx="185400" cy="20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ED93F84-DB14-3FE7-41BF-6C8BD6B187C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06116" y="4829925"/>
                  <a:ext cx="203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61CC671-9F78-F5A4-5902-F7F484F59ADB}"/>
                    </a:ext>
                  </a:extLst>
                </p14:cNvPr>
                <p14:cNvContentPartPr/>
                <p14:nvPr/>
              </p14:nvContentPartPr>
              <p14:xfrm>
                <a:off x="7682876" y="5166165"/>
                <a:ext cx="109080" cy="79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61CC671-9F78-F5A4-5902-F7F484F59AD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73876" y="5157165"/>
                  <a:ext cx="126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D8B487B-49C5-4BA7-23DD-1490C1FDF0FF}"/>
                    </a:ext>
                  </a:extLst>
                </p14:cNvPr>
                <p14:cNvContentPartPr/>
                <p14:nvPr/>
              </p14:nvContentPartPr>
              <p14:xfrm>
                <a:off x="7868996" y="5125845"/>
                <a:ext cx="69480" cy="178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D8B487B-49C5-4BA7-23DD-1490C1FDF0F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60356" y="5117205"/>
                  <a:ext cx="87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B71B6A3-E089-5364-BD67-0BBA69DF5E86}"/>
                    </a:ext>
                  </a:extLst>
                </p14:cNvPr>
                <p14:cNvContentPartPr/>
                <p14:nvPr/>
              </p14:nvContentPartPr>
              <p14:xfrm>
                <a:off x="7838036" y="5214405"/>
                <a:ext cx="160560" cy="28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B71B6A3-E089-5364-BD67-0BBA69DF5E8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829036" y="5205765"/>
                  <a:ext cx="178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CFF6DBD-7FF1-D15F-51F0-3EE12B496B1B}"/>
                    </a:ext>
                  </a:extLst>
                </p14:cNvPr>
                <p14:cNvContentPartPr/>
                <p14:nvPr/>
              </p14:nvContentPartPr>
              <p14:xfrm>
                <a:off x="8007596" y="4861245"/>
                <a:ext cx="270360" cy="529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CFF6DBD-7FF1-D15F-51F0-3EE12B496B1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98596" y="4852605"/>
                  <a:ext cx="28800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B6097D0-DE52-FA8E-FE61-3E99FD4A09CC}"/>
                    </a:ext>
                  </a:extLst>
                </p14:cNvPr>
                <p14:cNvContentPartPr/>
                <p14:nvPr/>
              </p14:nvContentPartPr>
              <p14:xfrm>
                <a:off x="8488556" y="5111445"/>
                <a:ext cx="228960" cy="24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B6097D0-DE52-FA8E-FE61-3E99FD4A09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79556" y="5102805"/>
                  <a:ext cx="246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AC6E8B3-47C2-BCDA-9683-A14B6C35DBD3}"/>
                    </a:ext>
                  </a:extLst>
                </p14:cNvPr>
                <p14:cNvContentPartPr/>
                <p14:nvPr/>
              </p14:nvContentPartPr>
              <p14:xfrm>
                <a:off x="8482796" y="5227005"/>
                <a:ext cx="273960" cy="30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AC6E8B3-47C2-BCDA-9683-A14B6C35DBD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474156" y="5218005"/>
                  <a:ext cx="291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0F6B242-F3FA-0FC5-AC46-C2BBE09D907A}"/>
                    </a:ext>
                  </a:extLst>
                </p14:cNvPr>
                <p14:cNvContentPartPr/>
                <p14:nvPr/>
              </p14:nvContentPartPr>
              <p14:xfrm>
                <a:off x="8806076" y="4962765"/>
                <a:ext cx="253440" cy="169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0F6B242-F3FA-0FC5-AC46-C2BBE09D907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97436" y="4954125"/>
                  <a:ext cx="271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0B06A5D-2E82-C94C-8999-EA56CFD24C8E}"/>
                    </a:ext>
                  </a:extLst>
                </p14:cNvPr>
                <p14:cNvContentPartPr/>
                <p14:nvPr/>
              </p14:nvContentPartPr>
              <p14:xfrm>
                <a:off x="9271556" y="4733445"/>
                <a:ext cx="256680" cy="402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0B06A5D-2E82-C94C-8999-EA56CFD24C8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62556" y="4724805"/>
                  <a:ext cx="2743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1B28F1A-22EE-0FEB-9770-76B7E6DD46BF}"/>
                    </a:ext>
                  </a:extLst>
                </p14:cNvPr>
                <p14:cNvContentPartPr/>
                <p14:nvPr/>
              </p14:nvContentPartPr>
              <p14:xfrm>
                <a:off x="9517796" y="4798965"/>
                <a:ext cx="344160" cy="176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1B28F1A-22EE-0FEB-9770-76B7E6DD46B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509156" y="4789965"/>
                  <a:ext cx="361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AB6829D-90F1-AFCB-C0FA-F68F828A77A0}"/>
                    </a:ext>
                  </a:extLst>
                </p14:cNvPr>
                <p14:cNvContentPartPr/>
                <p14:nvPr/>
              </p14:nvContentPartPr>
              <p14:xfrm>
                <a:off x="9811556" y="4996965"/>
                <a:ext cx="14400" cy="114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AB6829D-90F1-AFCB-C0FA-F68F828A77A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802916" y="4987965"/>
                  <a:ext cx="32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CE56FBD-9994-B9A5-ED48-FE52DBA4F829}"/>
                    </a:ext>
                  </a:extLst>
                </p14:cNvPr>
                <p14:cNvContentPartPr/>
                <p14:nvPr/>
              </p14:nvContentPartPr>
              <p14:xfrm>
                <a:off x="9868076" y="4989045"/>
                <a:ext cx="12600" cy="116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CE56FBD-9994-B9A5-ED48-FE52DBA4F82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59076" y="4980045"/>
                  <a:ext cx="30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128052C-5A0D-3C61-833E-F2AB02C1B9DF}"/>
                    </a:ext>
                  </a:extLst>
                </p14:cNvPr>
                <p14:cNvContentPartPr/>
                <p14:nvPr/>
              </p14:nvContentPartPr>
              <p14:xfrm>
                <a:off x="9874196" y="4693845"/>
                <a:ext cx="139680" cy="101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128052C-5A0D-3C61-833E-F2AB02C1B9D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65196" y="4685205"/>
                  <a:ext cx="157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424DC25-1648-6C63-0F5D-846839810CDE}"/>
                    </a:ext>
                  </a:extLst>
                </p14:cNvPr>
                <p14:cNvContentPartPr/>
                <p14:nvPr/>
              </p14:nvContentPartPr>
              <p14:xfrm>
                <a:off x="10069316" y="4677645"/>
                <a:ext cx="234720" cy="438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424DC25-1648-6C63-0F5D-846839810CD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60316" y="4669005"/>
                  <a:ext cx="2523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BB3C9BD-46B0-BB3C-825B-C6223813FF0F}"/>
                    </a:ext>
                  </a:extLst>
                </p14:cNvPr>
                <p14:cNvContentPartPr/>
                <p14:nvPr/>
              </p14:nvContentPartPr>
              <p14:xfrm>
                <a:off x="8831636" y="5237805"/>
                <a:ext cx="1470600" cy="51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BB3C9BD-46B0-BB3C-825B-C6223813FF0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822636" y="5228805"/>
                  <a:ext cx="1488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C44CECD-9E6F-C688-8DBF-13691B9E08C4}"/>
                    </a:ext>
                  </a:extLst>
                </p14:cNvPr>
                <p14:cNvContentPartPr/>
                <p14:nvPr/>
              </p14:nvContentPartPr>
              <p14:xfrm>
                <a:off x="10401236" y="5090565"/>
                <a:ext cx="109800" cy="189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C44CECD-9E6F-C688-8DBF-13691B9E08C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92236" y="5081925"/>
                  <a:ext cx="127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547D9AE-6F43-DD40-8B13-13FA8CA6EE81}"/>
                    </a:ext>
                  </a:extLst>
                </p14:cNvPr>
                <p14:cNvContentPartPr/>
                <p14:nvPr/>
              </p14:nvContentPartPr>
              <p14:xfrm>
                <a:off x="10411316" y="4915605"/>
                <a:ext cx="97200" cy="100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547D9AE-6F43-DD40-8B13-13FA8CA6EE8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02316" y="4906605"/>
                  <a:ext cx="114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3F0CC54-6A65-B8D1-32C5-010AA73FE3B9}"/>
                    </a:ext>
                  </a:extLst>
                </p14:cNvPr>
                <p14:cNvContentPartPr/>
                <p14:nvPr/>
              </p14:nvContentPartPr>
              <p14:xfrm>
                <a:off x="10739996" y="5145645"/>
                <a:ext cx="146880" cy="45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3F0CC54-6A65-B8D1-32C5-010AA73FE3B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30996" y="5137005"/>
                  <a:ext cx="164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F49499C-764D-92BF-6313-4BCA1A95C98A}"/>
                    </a:ext>
                  </a:extLst>
                </p14:cNvPr>
                <p14:cNvContentPartPr/>
                <p14:nvPr/>
              </p14:nvContentPartPr>
              <p14:xfrm>
                <a:off x="10761596" y="5238525"/>
                <a:ext cx="133920" cy="24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F49499C-764D-92BF-6313-4BCA1A95C98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52956" y="5229885"/>
                  <a:ext cx="151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9AE4E0F-304E-A5E2-5B61-60993F7CB352}"/>
                    </a:ext>
                  </a:extLst>
                </p14:cNvPr>
                <p14:cNvContentPartPr/>
                <p14:nvPr/>
              </p14:nvContentPartPr>
              <p14:xfrm>
                <a:off x="11025116" y="4901205"/>
                <a:ext cx="170640" cy="147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9AE4E0F-304E-A5E2-5B61-60993F7CB35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16116" y="4892205"/>
                  <a:ext cx="188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7926E42-CAE5-9E41-5E44-DDC5412C78AF}"/>
                    </a:ext>
                  </a:extLst>
                </p14:cNvPr>
                <p14:cNvContentPartPr/>
                <p14:nvPr/>
              </p14:nvContentPartPr>
              <p14:xfrm>
                <a:off x="11281796" y="4789605"/>
                <a:ext cx="127440" cy="356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7926E42-CAE5-9E41-5E44-DDC5412C78A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273156" y="4780605"/>
                  <a:ext cx="1450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EE499F0-BB7C-5718-A771-F3A7D630C32E}"/>
                    </a:ext>
                  </a:extLst>
                </p14:cNvPr>
                <p14:cNvContentPartPr/>
                <p14:nvPr/>
              </p14:nvContentPartPr>
              <p14:xfrm>
                <a:off x="11386556" y="4903005"/>
                <a:ext cx="175320" cy="129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EE499F0-BB7C-5718-A771-F3A7D630C32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77556" y="4894005"/>
                  <a:ext cx="192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2B60028-B610-4FA7-760A-0ED96EDB970A}"/>
                    </a:ext>
                  </a:extLst>
                </p14:cNvPr>
                <p14:cNvContentPartPr/>
                <p14:nvPr/>
              </p14:nvContentPartPr>
              <p14:xfrm>
                <a:off x="11513996" y="5048445"/>
                <a:ext cx="360" cy="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2B60028-B610-4FA7-760A-0ED96EDB970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505356" y="5039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16941DE-FB6E-775D-EC1A-BC539F8A2857}"/>
                    </a:ext>
                  </a:extLst>
                </p14:cNvPr>
                <p14:cNvContentPartPr/>
                <p14:nvPr/>
              </p14:nvContentPartPr>
              <p14:xfrm>
                <a:off x="11525876" y="5044125"/>
                <a:ext cx="8640" cy="140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16941DE-FB6E-775D-EC1A-BC539F8A285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516876" y="5035125"/>
                  <a:ext cx="26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033FB2A-662C-B305-811A-808D34AE1C97}"/>
                    </a:ext>
                  </a:extLst>
                </p14:cNvPr>
                <p14:cNvContentPartPr/>
                <p14:nvPr/>
              </p14:nvContentPartPr>
              <p14:xfrm>
                <a:off x="11554676" y="5044125"/>
                <a:ext cx="30600" cy="131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033FB2A-662C-B305-811A-808D34AE1C9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546036" y="5035125"/>
                  <a:ext cx="48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01EBC49-8D11-3CF7-8EF7-BF2C7A5C4CC1}"/>
                    </a:ext>
                  </a:extLst>
                </p14:cNvPr>
                <p14:cNvContentPartPr/>
                <p14:nvPr/>
              </p14:nvContentPartPr>
              <p14:xfrm>
                <a:off x="11548916" y="4807245"/>
                <a:ext cx="91080" cy="113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01EBC49-8D11-3CF7-8EF7-BF2C7A5C4CC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539916" y="4798605"/>
                  <a:ext cx="108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20AA21E-D84F-364D-F761-AA3FBCBACDC3}"/>
                    </a:ext>
                  </a:extLst>
                </p14:cNvPr>
                <p14:cNvContentPartPr/>
                <p14:nvPr/>
              </p14:nvContentPartPr>
              <p14:xfrm>
                <a:off x="11611196" y="4757565"/>
                <a:ext cx="128520" cy="360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20AA21E-D84F-364D-F761-AA3FBCBACDC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602556" y="4748565"/>
                  <a:ext cx="1461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8A4D5EF-72D4-E95B-3FF8-2770DE0D5580}"/>
                    </a:ext>
                  </a:extLst>
                </p14:cNvPr>
                <p14:cNvContentPartPr/>
                <p14:nvPr/>
              </p14:nvContentPartPr>
              <p14:xfrm>
                <a:off x="11827556" y="4832085"/>
                <a:ext cx="147240" cy="248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8A4D5EF-72D4-E95B-3FF8-2770DE0D558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818916" y="4823445"/>
                  <a:ext cx="164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47D4763-5280-9779-E755-6692D2DDDD3C}"/>
                    </a:ext>
                  </a:extLst>
                </p14:cNvPr>
                <p14:cNvContentPartPr/>
                <p14:nvPr/>
              </p14:nvContentPartPr>
              <p14:xfrm>
                <a:off x="12010076" y="5029725"/>
                <a:ext cx="63720" cy="99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47D4763-5280-9779-E755-6692D2DDDD3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2001076" y="5020725"/>
                  <a:ext cx="81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C447FFA-8220-6FC0-948E-15B4914A3A8C}"/>
                    </a:ext>
                  </a:extLst>
                </p14:cNvPr>
                <p14:cNvContentPartPr/>
                <p14:nvPr/>
              </p14:nvContentPartPr>
              <p14:xfrm>
                <a:off x="11770316" y="4737045"/>
                <a:ext cx="227520" cy="72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C447FFA-8220-6FC0-948E-15B4914A3A8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761316" y="4728405"/>
                  <a:ext cx="245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6897FA3-9EA0-B952-1214-5CB309D5E66F}"/>
                    </a:ext>
                  </a:extLst>
                </p14:cNvPr>
                <p14:cNvContentPartPr/>
                <p14:nvPr/>
              </p14:nvContentPartPr>
              <p14:xfrm>
                <a:off x="11118716" y="5228445"/>
                <a:ext cx="882000" cy="24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6897FA3-9EA0-B952-1214-5CB309D5E66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109716" y="5219445"/>
                  <a:ext cx="899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5F6582C-3A80-B13E-70EC-8680A0C9271C}"/>
                    </a:ext>
                  </a:extLst>
                </p14:cNvPr>
                <p14:cNvContentPartPr/>
                <p14:nvPr/>
              </p14:nvContentPartPr>
              <p14:xfrm>
                <a:off x="11423996" y="5405565"/>
                <a:ext cx="155880" cy="227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5F6582C-3A80-B13E-70EC-8680A0C9271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415356" y="5396925"/>
                  <a:ext cx="173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F9AF43E-A694-980E-AE30-FA9D3A2CE03B}"/>
                    </a:ext>
                  </a:extLst>
                </p14:cNvPr>
                <p14:cNvContentPartPr/>
                <p14:nvPr/>
              </p14:nvContentPartPr>
              <p14:xfrm>
                <a:off x="11691116" y="5537685"/>
                <a:ext cx="103680" cy="83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F9AF43E-A694-980E-AE30-FA9D3A2CE03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682476" y="5529045"/>
                  <a:ext cx="121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76573FA-E9E0-A905-2309-7451F2A2FC2F}"/>
                    </a:ext>
                  </a:extLst>
                </p14:cNvPr>
                <p14:cNvContentPartPr/>
                <p14:nvPr/>
              </p14:nvContentPartPr>
              <p14:xfrm>
                <a:off x="11606876" y="5327805"/>
                <a:ext cx="119160" cy="79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76573FA-E9E0-A905-2309-7451F2A2FC2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598236" y="5318805"/>
                  <a:ext cx="13680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0FC1F78C-48FD-6482-AA26-070AC948B815}"/>
                  </a:ext>
                </a:extLst>
              </p14:cNvPr>
              <p14:cNvContentPartPr/>
              <p14:nvPr/>
            </p14:nvContentPartPr>
            <p14:xfrm>
              <a:off x="8951357" y="6015797"/>
              <a:ext cx="310" cy="31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0FC1F78C-48FD-6482-AA26-070AC948B81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943917" y="6008357"/>
                <a:ext cx="15500" cy="15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FBF36657-85CE-81D5-95D7-3F341A1C70E8}"/>
                  </a:ext>
                </a:extLst>
              </p14:cNvPr>
              <p14:cNvContentPartPr/>
              <p14:nvPr/>
            </p14:nvContentPartPr>
            <p14:xfrm>
              <a:off x="3358916" y="5435085"/>
              <a:ext cx="138960" cy="116928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FBF36657-85CE-81D5-95D7-3F341A1C70E8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349916" y="5426445"/>
                <a:ext cx="156600" cy="118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CC357374-EC93-34F5-839D-5C8016581ED3}"/>
              </a:ext>
            </a:extLst>
          </p:cNvPr>
          <p:cNvGrpSpPr/>
          <p:nvPr/>
        </p:nvGrpSpPr>
        <p:grpSpPr>
          <a:xfrm>
            <a:off x="2429396" y="5321325"/>
            <a:ext cx="7097040" cy="1428480"/>
            <a:chOff x="2429396" y="5321325"/>
            <a:chExt cx="7097040" cy="14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C1AD802-0889-AB4C-97D8-BD63BB854AF5}"/>
                    </a:ext>
                  </a:extLst>
                </p14:cNvPr>
                <p14:cNvContentPartPr/>
                <p14:nvPr/>
              </p14:nvContentPartPr>
              <p14:xfrm>
                <a:off x="2429396" y="5774925"/>
                <a:ext cx="819000" cy="491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C1AD802-0889-AB4C-97D8-BD63BB854AF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420756" y="5765925"/>
                  <a:ext cx="8366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239A162-C3B5-C21F-FDE4-129F08005178}"/>
                    </a:ext>
                  </a:extLst>
                </p14:cNvPr>
                <p14:cNvContentPartPr/>
                <p14:nvPr/>
              </p14:nvContentPartPr>
              <p14:xfrm>
                <a:off x="3090356" y="5950245"/>
                <a:ext cx="179280" cy="19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239A162-C3B5-C21F-FDE4-129F0800517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081356" y="5941245"/>
                  <a:ext cx="196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6C2ACD7-AF6E-4AF1-8FA4-C9421217B0E8}"/>
                    </a:ext>
                  </a:extLst>
                </p14:cNvPr>
                <p14:cNvContentPartPr/>
                <p14:nvPr/>
              </p14:nvContentPartPr>
              <p14:xfrm>
                <a:off x="2826116" y="5845845"/>
                <a:ext cx="16200" cy="32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6C2ACD7-AF6E-4AF1-8FA4-C9421217B0E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817476" y="5836845"/>
                  <a:ext cx="33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154B5A9-29F8-BE47-81BF-BD7A1F4EA332}"/>
                    </a:ext>
                  </a:extLst>
                </p14:cNvPr>
                <p14:cNvContentPartPr/>
                <p14:nvPr/>
              </p14:nvContentPartPr>
              <p14:xfrm>
                <a:off x="3595796" y="5850525"/>
                <a:ext cx="369000" cy="198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154B5A9-29F8-BE47-81BF-BD7A1F4EA33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587156" y="5841885"/>
                  <a:ext cx="386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CAC8F93-EE97-E86E-BF39-711063F1FF57}"/>
                    </a:ext>
                  </a:extLst>
                </p14:cNvPr>
                <p14:cNvContentPartPr/>
                <p14:nvPr/>
              </p14:nvContentPartPr>
              <p14:xfrm>
                <a:off x="3944276" y="6061845"/>
                <a:ext cx="142920" cy="168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CAC8F93-EE97-E86E-BF39-711063F1FF5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935276" y="6052845"/>
                  <a:ext cx="160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F674B81-BD03-526A-1628-99CD4E2BB01F}"/>
                    </a:ext>
                  </a:extLst>
                </p14:cNvPr>
                <p14:cNvContentPartPr/>
                <p14:nvPr/>
              </p14:nvContentPartPr>
              <p14:xfrm>
                <a:off x="3595076" y="5709405"/>
                <a:ext cx="272520" cy="30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F674B81-BD03-526A-1628-99CD4E2BB01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586436" y="5700405"/>
                  <a:ext cx="290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6832A8C-F524-65FE-CBBA-F128950FC412}"/>
                    </a:ext>
                  </a:extLst>
                </p14:cNvPr>
                <p14:cNvContentPartPr/>
                <p14:nvPr/>
              </p14:nvContentPartPr>
              <p14:xfrm>
                <a:off x="4199516" y="5912693"/>
                <a:ext cx="271080" cy="33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6832A8C-F524-65FE-CBBA-F128950FC41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190876" y="5904053"/>
                  <a:ext cx="288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9DE8B5F-8277-DB7B-4B27-D57E5149ACD6}"/>
                    </a:ext>
                  </a:extLst>
                </p14:cNvPr>
                <p14:cNvContentPartPr/>
                <p14:nvPr/>
              </p14:nvContentPartPr>
              <p14:xfrm>
                <a:off x="4234436" y="5996213"/>
                <a:ext cx="199080" cy="41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9DE8B5F-8277-DB7B-4B27-D57E5149ACD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225796" y="5987573"/>
                  <a:ext cx="216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EE8C034-5A5C-17DB-0CEB-3B2CA14029F9}"/>
                    </a:ext>
                  </a:extLst>
                </p14:cNvPr>
                <p14:cNvContentPartPr/>
                <p14:nvPr/>
              </p14:nvContentPartPr>
              <p14:xfrm>
                <a:off x="4757516" y="5645933"/>
                <a:ext cx="30600" cy="240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EE8C034-5A5C-17DB-0CEB-3B2CA14029F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748876" y="5636933"/>
                  <a:ext cx="48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9A186C4-74D5-1D32-6658-07D9FA2BE49B}"/>
                    </a:ext>
                  </a:extLst>
                </p14:cNvPr>
                <p14:cNvContentPartPr/>
                <p14:nvPr/>
              </p14:nvContentPartPr>
              <p14:xfrm>
                <a:off x="4614596" y="5941493"/>
                <a:ext cx="305280" cy="52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9A186C4-74D5-1D32-6658-07D9FA2BE49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605956" y="5932493"/>
                  <a:ext cx="322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FA93086-C149-A8F7-0847-6909E959C57C}"/>
                    </a:ext>
                  </a:extLst>
                </p14:cNvPr>
                <p14:cNvContentPartPr/>
                <p14:nvPr/>
              </p14:nvContentPartPr>
              <p14:xfrm>
                <a:off x="4698116" y="6118613"/>
                <a:ext cx="125640" cy="271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FA93086-C149-A8F7-0847-6909E959C57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689476" y="6109973"/>
                  <a:ext cx="1432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988777D-F192-1B3A-AD68-50DB483FC089}"/>
                    </a:ext>
                  </a:extLst>
                </p14:cNvPr>
                <p14:cNvContentPartPr/>
                <p14:nvPr/>
              </p14:nvContentPartPr>
              <p14:xfrm>
                <a:off x="4978312" y="5597342"/>
                <a:ext cx="203760" cy="339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988777D-F192-1B3A-AD68-50DB483FC08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969312" y="5588342"/>
                  <a:ext cx="2214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D8778BF-7A09-5560-8B35-B1C00B04C293}"/>
                    </a:ext>
                  </a:extLst>
                </p14:cNvPr>
                <p14:cNvContentPartPr/>
                <p14:nvPr/>
              </p14:nvContentPartPr>
              <p14:xfrm>
                <a:off x="5265952" y="5666822"/>
                <a:ext cx="7920" cy="193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D8778BF-7A09-5560-8B35-B1C00B04C29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257312" y="5658182"/>
                  <a:ext cx="25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D0E22A8-F6CA-1FF8-444E-4B4873FB3AA8}"/>
                    </a:ext>
                  </a:extLst>
                </p14:cNvPr>
                <p14:cNvContentPartPr/>
                <p14:nvPr/>
              </p14:nvContentPartPr>
              <p14:xfrm>
                <a:off x="5258752" y="5634782"/>
                <a:ext cx="158400" cy="28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D0E22A8-F6CA-1FF8-444E-4B4873FB3AA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250112" y="5626142"/>
                  <a:ext cx="176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B5718F8-CAE9-C26A-7DEA-D3F1A72F9129}"/>
                    </a:ext>
                  </a:extLst>
                </p14:cNvPr>
                <p14:cNvContentPartPr/>
                <p14:nvPr/>
              </p14:nvContentPartPr>
              <p14:xfrm>
                <a:off x="5230312" y="5729102"/>
                <a:ext cx="164160" cy="29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B5718F8-CAE9-C26A-7DEA-D3F1A72F912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221672" y="5720462"/>
                  <a:ext cx="181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ACFEBB0-6B4A-7A68-8858-8E8C8BC8FEF9}"/>
                    </a:ext>
                  </a:extLst>
                </p14:cNvPr>
                <p14:cNvContentPartPr/>
                <p14:nvPr/>
              </p14:nvContentPartPr>
              <p14:xfrm>
                <a:off x="5374672" y="5864462"/>
                <a:ext cx="106560" cy="83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ACFEBB0-6B4A-7A68-8858-8E8C8BC8FEF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365672" y="5855822"/>
                  <a:ext cx="124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A63439D-D1EC-CAE0-CA09-749F685FE0BD}"/>
                    </a:ext>
                  </a:extLst>
                </p14:cNvPr>
                <p14:cNvContentPartPr/>
                <p14:nvPr/>
              </p14:nvContentPartPr>
              <p14:xfrm>
                <a:off x="5561512" y="5779862"/>
                <a:ext cx="63360" cy="181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A63439D-D1EC-CAE0-CA09-749F685FE0B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552872" y="5771222"/>
                  <a:ext cx="81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2B3C8EA-DD54-659E-BEDE-B5F912DEFE56}"/>
                    </a:ext>
                  </a:extLst>
                </p14:cNvPr>
                <p14:cNvContentPartPr/>
                <p14:nvPr/>
              </p14:nvContentPartPr>
              <p14:xfrm>
                <a:off x="5511112" y="5870222"/>
                <a:ext cx="169920" cy="24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2B3C8EA-DD54-659E-BEDE-B5F912DEFE5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02472" y="5861222"/>
                  <a:ext cx="187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950750F-A335-5A8C-92D7-5A2C9060C613}"/>
                    </a:ext>
                  </a:extLst>
                </p14:cNvPr>
                <p14:cNvContentPartPr/>
                <p14:nvPr/>
              </p14:nvContentPartPr>
              <p14:xfrm>
                <a:off x="5636032" y="5611742"/>
                <a:ext cx="225000" cy="441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950750F-A335-5A8C-92D7-5A2C9060C61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627392" y="5602742"/>
                  <a:ext cx="2426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4FD2351-5D14-2332-5E61-AB97537E96E5}"/>
                    </a:ext>
                  </a:extLst>
                </p14:cNvPr>
                <p14:cNvContentPartPr/>
                <p14:nvPr/>
              </p14:nvContentPartPr>
              <p14:xfrm>
                <a:off x="5948872" y="5690222"/>
                <a:ext cx="198000" cy="212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4FD2351-5D14-2332-5E61-AB97537E96E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939872" y="5681222"/>
                  <a:ext cx="215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9DA963B-E17F-E4D5-8C04-E498C804CEF0}"/>
                    </a:ext>
                  </a:extLst>
                </p14:cNvPr>
                <p14:cNvContentPartPr/>
                <p14:nvPr/>
              </p14:nvContentPartPr>
              <p14:xfrm>
                <a:off x="5953912" y="5701022"/>
                <a:ext cx="188280" cy="213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9DA963B-E17F-E4D5-8C04-E498C804CEF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945272" y="5692022"/>
                  <a:ext cx="205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CBF09FC-1212-7002-4E99-35F8BBA5CDD6}"/>
                    </a:ext>
                  </a:extLst>
                </p14:cNvPr>
                <p14:cNvContentPartPr/>
                <p14:nvPr/>
              </p14:nvContentPartPr>
              <p14:xfrm>
                <a:off x="6281512" y="5655302"/>
                <a:ext cx="171720" cy="273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CBF09FC-1212-7002-4E99-35F8BBA5CDD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72512" y="5646302"/>
                  <a:ext cx="189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E23A28E-F606-D572-8E42-7CD26F7A0121}"/>
                    </a:ext>
                  </a:extLst>
                </p14:cNvPr>
                <p14:cNvContentPartPr/>
                <p14:nvPr/>
              </p14:nvContentPartPr>
              <p14:xfrm>
                <a:off x="6253432" y="5522462"/>
                <a:ext cx="177840" cy="20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E23A28E-F606-D572-8E42-7CD26F7A012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244792" y="5513822"/>
                  <a:ext cx="195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DD04872-FC6A-580F-55BF-B15F3F965A3A}"/>
                    </a:ext>
                  </a:extLst>
                </p14:cNvPr>
                <p14:cNvContentPartPr/>
                <p14:nvPr/>
              </p14:nvContentPartPr>
              <p14:xfrm>
                <a:off x="4997752" y="5972102"/>
                <a:ext cx="1782000" cy="110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DD04872-FC6A-580F-55BF-B15F3F965A3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988752" y="5963462"/>
                  <a:ext cx="1799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974559F-B5C8-1DE5-3FD4-32073761EE08}"/>
                    </a:ext>
                  </a:extLst>
                </p14:cNvPr>
                <p14:cNvContentPartPr/>
                <p14:nvPr/>
              </p14:nvContentPartPr>
              <p14:xfrm>
                <a:off x="5694352" y="6194222"/>
                <a:ext cx="198000" cy="270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974559F-B5C8-1DE5-3FD4-32073761EE0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85352" y="6185222"/>
                  <a:ext cx="2156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7BF9639-E2BF-6E7E-6406-411DF8794E2E}"/>
                    </a:ext>
                  </a:extLst>
                </p14:cNvPr>
                <p14:cNvContentPartPr/>
                <p14:nvPr/>
              </p14:nvContentPartPr>
              <p14:xfrm>
                <a:off x="5931952" y="6107462"/>
                <a:ext cx="168120" cy="113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7BF9639-E2BF-6E7E-6406-411DF8794E2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923312" y="6098462"/>
                  <a:ext cx="185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A33981D-CF8C-6F2F-0FC9-DF60928485AD}"/>
                    </a:ext>
                  </a:extLst>
                </p14:cNvPr>
                <p14:cNvContentPartPr/>
                <p14:nvPr/>
              </p14:nvContentPartPr>
              <p14:xfrm>
                <a:off x="6882640" y="5939855"/>
                <a:ext cx="218836" cy="25727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A33981D-CF8C-6F2F-0FC9-DF60928485A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73642" y="5931159"/>
                  <a:ext cx="236472" cy="43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90D5BF7-848E-663F-A703-C17708067DE1}"/>
                    </a:ext>
                  </a:extLst>
                </p14:cNvPr>
                <p14:cNvContentPartPr/>
                <p14:nvPr/>
              </p14:nvContentPartPr>
              <p14:xfrm>
                <a:off x="6925725" y="6044314"/>
                <a:ext cx="198689" cy="18598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90D5BF7-848E-663F-A703-C17708067DE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916726" y="6035373"/>
                  <a:ext cx="216326" cy="36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C045136-A726-9EF7-F258-80952BED9C31}"/>
                    </a:ext>
                  </a:extLst>
                </p14:cNvPr>
                <p14:cNvContentPartPr/>
                <p14:nvPr/>
              </p14:nvContentPartPr>
              <p14:xfrm>
                <a:off x="7406794" y="5799130"/>
                <a:ext cx="174511" cy="179161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C045136-A726-9EF7-F258-80952BED9C3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398158" y="5790136"/>
                  <a:ext cx="192142" cy="196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695B864-DA57-2815-C7A0-55ADA24B44C8}"/>
                    </a:ext>
                  </a:extLst>
                </p14:cNvPr>
                <p14:cNvContentPartPr/>
                <p14:nvPr/>
              </p14:nvContentPartPr>
              <p14:xfrm>
                <a:off x="7662826" y="5684753"/>
                <a:ext cx="189700" cy="348093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695B864-DA57-2815-C7A0-55ADA24B44C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654187" y="5676114"/>
                  <a:ext cx="207338" cy="365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145EED1-49B3-26E9-58D7-BB1D221BB471}"/>
                    </a:ext>
                  </a:extLst>
                </p14:cNvPr>
                <p14:cNvContentPartPr/>
                <p14:nvPr/>
              </p14:nvContentPartPr>
              <p14:xfrm>
                <a:off x="7868954" y="5768134"/>
                <a:ext cx="207988" cy="165212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145EED1-49B3-26E9-58D7-BB1D221BB47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859958" y="5759495"/>
                  <a:ext cx="225620" cy="182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16D2B96-8595-F35F-0BD5-4EF1D753DB8E}"/>
                    </a:ext>
                  </a:extLst>
                </p14:cNvPr>
                <p14:cNvContentPartPr/>
                <p14:nvPr/>
              </p14:nvContentPartPr>
              <p14:xfrm>
                <a:off x="8061443" y="5893360"/>
                <a:ext cx="9609" cy="101049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16D2B96-8595-F35F-0BD5-4EF1D753DB8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052546" y="5884729"/>
                  <a:ext cx="27048" cy="1186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4434A85-5EF6-C3DF-F12A-1931FA8F2C1D}"/>
                    </a:ext>
                  </a:extLst>
                </p14:cNvPr>
                <p14:cNvContentPartPr/>
                <p14:nvPr/>
              </p14:nvContentPartPr>
              <p14:xfrm>
                <a:off x="8127466" y="5902969"/>
                <a:ext cx="14568" cy="99809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4434A85-5EF6-C3DF-F12A-1931FA8F2C1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118938" y="5893961"/>
                  <a:ext cx="31979" cy="117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D867DBB-E0C2-DA3A-D74F-1C5F90A341B7}"/>
                    </a:ext>
                  </a:extLst>
                </p14:cNvPr>
                <p14:cNvContentPartPr/>
                <p14:nvPr/>
              </p14:nvContentPartPr>
              <p14:xfrm>
                <a:off x="8117547" y="5662125"/>
                <a:ext cx="53624" cy="107868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D867DBB-E0C2-DA3A-D74F-1C5F90A341B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108550" y="5653136"/>
                  <a:ext cx="71259" cy="125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6E787BF-1681-7A63-730D-DA19A8523F19}"/>
                    </a:ext>
                  </a:extLst>
                </p14:cNvPr>
                <p14:cNvContentPartPr/>
                <p14:nvPr/>
              </p14:nvContentPartPr>
              <p14:xfrm>
                <a:off x="8248353" y="5634848"/>
                <a:ext cx="146924" cy="326395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6E787BF-1681-7A63-730D-DA19A8523F1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239350" y="5625851"/>
                  <a:ext cx="164569" cy="344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0D5321E-71F7-A712-E066-7D72C1D2BED4}"/>
                    </a:ext>
                  </a:extLst>
                </p14:cNvPr>
                <p14:cNvContentPartPr/>
                <p14:nvPr/>
              </p14:nvContentPartPr>
              <p14:xfrm>
                <a:off x="7341701" y="6078410"/>
                <a:ext cx="923391" cy="26347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0D5321E-71F7-A712-E066-7D72C1D2BED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332701" y="6069387"/>
                  <a:ext cx="941031" cy="44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6889186-D89B-BD6E-6A2F-4802773811B5}"/>
                    </a:ext>
                  </a:extLst>
                </p14:cNvPr>
                <p14:cNvContentPartPr/>
                <p14:nvPr/>
              </p14:nvContentPartPr>
              <p14:xfrm>
                <a:off x="7456078" y="6268110"/>
                <a:ext cx="109108" cy="353052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6889186-D89B-BD6E-6A2F-4802773811B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47436" y="6259473"/>
                  <a:ext cx="126753" cy="370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4DA0437-EA9E-B0C2-6219-3B149C2D679D}"/>
                    </a:ext>
                  </a:extLst>
                </p14:cNvPr>
                <p14:cNvContentPartPr/>
                <p14:nvPr/>
              </p14:nvContentPartPr>
              <p14:xfrm>
                <a:off x="7802931" y="6194648"/>
                <a:ext cx="165212" cy="265331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4DA0437-EA9E-B0C2-6219-3B149C2D679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794292" y="6185648"/>
                  <a:ext cx="182849" cy="282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B630129-A806-7D82-7754-EE23D7264DF0}"/>
                    </a:ext>
                  </a:extLst>
                </p14:cNvPr>
                <p14:cNvContentPartPr/>
                <p14:nvPr/>
              </p14:nvContentPartPr>
              <p14:xfrm>
                <a:off x="8000690" y="6148463"/>
                <a:ext cx="120887" cy="908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B630129-A806-7D82-7754-EE23D7264DF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991695" y="6139453"/>
                  <a:ext cx="138516" cy="108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86F5BD8-E676-3C0C-5F1B-BF58D0DF2ECC}"/>
                    </a:ext>
                  </a:extLst>
                </p14:cNvPr>
                <p14:cNvContentPartPr/>
                <p14:nvPr/>
              </p14:nvContentPartPr>
              <p14:xfrm>
                <a:off x="8496636" y="5807809"/>
                <a:ext cx="140105" cy="214497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86F5BD8-E676-3C0C-5F1B-BF58D0DF2EC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488014" y="5799172"/>
                  <a:ext cx="157708" cy="232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4391165-1EF5-1CA0-89B9-F95A0AEBD5B9}"/>
                    </a:ext>
                  </a:extLst>
                </p14:cNvPr>
                <p14:cNvContentPartPr/>
                <p14:nvPr/>
              </p14:nvContentPartPr>
              <p14:xfrm>
                <a:off x="8712993" y="5995029"/>
                <a:ext cx="100429" cy="73152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4391165-1EF5-1CA0-89B9-F95A0AEBD5B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704354" y="5986020"/>
                  <a:ext cx="118067" cy="90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A08D8BE-438A-C037-AA00-5A2FEEE38BFE}"/>
                    </a:ext>
                  </a:extLst>
                </p14:cNvPr>
                <p14:cNvContentPartPr/>
                <p14:nvPr/>
              </p14:nvContentPartPr>
              <p14:xfrm>
                <a:off x="8478038" y="5697461"/>
                <a:ext cx="132666" cy="42465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A08D8BE-438A-C037-AA00-5A2FEEE38BF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469050" y="5688464"/>
                  <a:ext cx="150283" cy="600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75D57DC-722F-3B41-23B5-255D89330BA5}"/>
                    </a:ext>
                  </a:extLst>
                </p14:cNvPr>
                <p14:cNvContentPartPr/>
                <p14:nvPr/>
              </p14:nvContentPartPr>
              <p14:xfrm>
                <a:off x="8868596" y="5832297"/>
                <a:ext cx="116857" cy="144754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75D57DC-722F-3B41-23B5-255D89330BA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859967" y="5823295"/>
                  <a:ext cx="134475" cy="162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CC28467-41BE-3274-7008-2CF465FEF604}"/>
                    </a:ext>
                  </a:extLst>
                </p14:cNvPr>
                <p14:cNvContentPartPr/>
                <p14:nvPr/>
              </p14:nvContentPartPr>
              <p14:xfrm>
                <a:off x="8828920" y="5826097"/>
                <a:ext cx="112208" cy="172032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CC28467-41BE-3274-7008-2CF465FEF60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820289" y="5817100"/>
                  <a:ext cx="129830" cy="189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4D2BBA0-E9BC-0203-CBD2-F4A8501E9FD4}"/>
                    </a:ext>
                  </a:extLst>
                </p14:cNvPr>
                <p14:cNvContentPartPr/>
                <p14:nvPr/>
              </p14:nvContentPartPr>
              <p14:xfrm>
                <a:off x="9111300" y="5783012"/>
                <a:ext cx="194039" cy="229065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4D2BBA0-E9BC-0203-CBD2-F4A8501E9FD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102660" y="5774022"/>
                  <a:ext cx="211679" cy="246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744D0EB-601D-3719-47C5-B430579CE97F}"/>
                    </a:ext>
                  </a:extLst>
                </p14:cNvPr>
                <p14:cNvContentPartPr/>
                <p14:nvPr/>
              </p14:nvContentPartPr>
              <p14:xfrm>
                <a:off x="9091462" y="5696841"/>
                <a:ext cx="152814" cy="39366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744D0EB-601D-3719-47C5-B430579CE97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082452" y="5687894"/>
                  <a:ext cx="170474" cy="56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5AC5CD2-31D6-3043-CCD0-732E05D7D418}"/>
                    </a:ext>
                  </a:extLst>
                </p14:cNvPr>
                <p14:cNvContentPartPr/>
                <p14:nvPr/>
              </p14:nvContentPartPr>
              <p14:xfrm>
                <a:off x="8476178" y="6106927"/>
                <a:ext cx="894874" cy="40916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5AC5CD2-31D6-3043-CCD0-732E05D7D41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467179" y="6098313"/>
                  <a:ext cx="912512" cy="58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CB2FB17-B0BD-4232-0E3A-D5824E2C1EE5}"/>
                    </a:ext>
                  </a:extLst>
                </p14:cNvPr>
                <p14:cNvContentPartPr/>
                <p14:nvPr/>
              </p14:nvContentPartPr>
              <p14:xfrm>
                <a:off x="8804123" y="6242693"/>
                <a:ext cx="154363" cy="216667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CB2FB17-B0BD-4232-0E3A-D5824E2C1EE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795127" y="6234055"/>
                  <a:ext cx="171994" cy="234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9AC1121-1C8E-AD75-C0DC-10A6AF136D6A}"/>
                    </a:ext>
                  </a:extLst>
                </p14:cNvPr>
                <p14:cNvContentPartPr/>
                <p14:nvPr/>
              </p14:nvContentPartPr>
              <p14:xfrm>
                <a:off x="9030399" y="6416894"/>
                <a:ext cx="148784" cy="82141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9AC1121-1C8E-AD75-C0DC-10A6AF136D6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021414" y="6408285"/>
                  <a:ext cx="166394" cy="99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DE6DA9A-D918-8AA4-A518-5FF46B8C123F}"/>
                    </a:ext>
                  </a:extLst>
                </p14:cNvPr>
                <p14:cNvContentPartPr/>
                <p14:nvPr/>
              </p14:nvContentPartPr>
              <p14:xfrm>
                <a:off x="9050856" y="6188448"/>
                <a:ext cx="126156" cy="945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DE6DA9A-D918-8AA4-A518-5FF46B8C123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041845" y="6179427"/>
                  <a:ext cx="143818" cy="112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7909477-7D8C-BB00-355B-6F32B39FD90F}"/>
                    </a:ext>
                  </a:extLst>
                </p14:cNvPr>
                <p14:cNvContentPartPr/>
                <p14:nvPr/>
              </p14:nvContentPartPr>
              <p14:xfrm>
                <a:off x="3313196" y="5321325"/>
                <a:ext cx="6213240" cy="1428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7909477-7D8C-BB00-355B-6F32B39FD90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04196" y="5312325"/>
                  <a:ext cx="6230880" cy="144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94CD54BB-C999-8E99-E73C-DB97C28A083F}"/>
                  </a:ext>
                </a:extLst>
              </p14:cNvPr>
              <p14:cNvContentPartPr/>
              <p14:nvPr/>
            </p14:nvContentPartPr>
            <p14:xfrm>
              <a:off x="9772316" y="5547765"/>
              <a:ext cx="147240" cy="1249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94CD54BB-C999-8E99-E73C-DB97C28A083F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9763316" y="5538765"/>
                <a:ext cx="1648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738C8F-AA57-F91D-0217-5745EE9AB9C1}"/>
                  </a:ext>
                </a:extLst>
              </p14:cNvPr>
              <p14:cNvContentPartPr/>
              <p14:nvPr/>
            </p14:nvContentPartPr>
            <p14:xfrm>
              <a:off x="5242796" y="5560474"/>
              <a:ext cx="185400" cy="2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738C8F-AA57-F91D-0217-5745EE9AB9C1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5234156" y="5551474"/>
                <a:ext cx="203040" cy="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2438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519730-4D8A-EE1A-792E-CF03AAEC05F0}"/>
                  </a:ext>
                </a:extLst>
              </p14:cNvPr>
              <p14:cNvContentPartPr/>
              <p14:nvPr/>
            </p14:nvContentPartPr>
            <p14:xfrm>
              <a:off x="442916" y="120765"/>
              <a:ext cx="1126080" cy="33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519730-4D8A-EE1A-792E-CF03AAEC05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276" y="112125"/>
                <a:ext cx="114372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02701F-D17C-21B9-6C54-E808C536D477}"/>
                  </a:ext>
                </a:extLst>
              </p14:cNvPr>
              <p14:cNvContentPartPr/>
              <p14:nvPr/>
            </p14:nvContentPartPr>
            <p14:xfrm>
              <a:off x="1865996" y="316965"/>
              <a:ext cx="144000" cy="12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02701F-D17C-21B9-6C54-E808C536D4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6996" y="307965"/>
                <a:ext cx="161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0FD0BC-BEBF-7C83-144F-9E4CBA6D9946}"/>
                  </a:ext>
                </a:extLst>
              </p14:cNvPr>
              <p14:cNvContentPartPr/>
              <p14:nvPr/>
            </p14:nvContentPartPr>
            <p14:xfrm>
              <a:off x="2313476" y="127965"/>
              <a:ext cx="959400" cy="320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0FD0BC-BEBF-7C83-144F-9E4CBA6D99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4476" y="118965"/>
                <a:ext cx="9770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78054F9-D00B-83CC-CF39-3827A6F474C2}"/>
                  </a:ext>
                </a:extLst>
              </p14:cNvPr>
              <p14:cNvContentPartPr/>
              <p14:nvPr/>
            </p14:nvContentPartPr>
            <p14:xfrm>
              <a:off x="3500036" y="162525"/>
              <a:ext cx="196920" cy="30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78054F9-D00B-83CC-CF39-3827A6F474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91036" y="153885"/>
                <a:ext cx="21456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1D29EC6-813D-428C-3555-50BB57D9E26E}"/>
              </a:ext>
            </a:extLst>
          </p:cNvPr>
          <p:cNvGrpSpPr/>
          <p:nvPr/>
        </p:nvGrpSpPr>
        <p:grpSpPr>
          <a:xfrm>
            <a:off x="3775076" y="99885"/>
            <a:ext cx="4303800" cy="464040"/>
            <a:chOff x="3775076" y="99885"/>
            <a:chExt cx="430380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A57E2A-4720-74C1-F686-AE122360FF05}"/>
                    </a:ext>
                  </a:extLst>
                </p14:cNvPr>
                <p14:cNvContentPartPr/>
                <p14:nvPr/>
              </p14:nvContentPartPr>
              <p14:xfrm>
                <a:off x="3890276" y="103125"/>
                <a:ext cx="636840" cy="460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A57E2A-4720-74C1-F686-AE122360FF0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81636" y="94125"/>
                  <a:ext cx="65448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820D74-8756-7287-1DA0-2CC1ECE1FB5D}"/>
                    </a:ext>
                  </a:extLst>
                </p14:cNvPr>
                <p14:cNvContentPartPr/>
                <p14:nvPr/>
              </p14:nvContentPartPr>
              <p14:xfrm>
                <a:off x="4174316" y="254325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820D74-8756-7287-1DA0-2CC1ECE1FB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65316" y="245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1969B1-6E3D-5A8B-5FC1-0FBACE61B542}"/>
                    </a:ext>
                  </a:extLst>
                </p14:cNvPr>
                <p14:cNvContentPartPr/>
                <p14:nvPr/>
              </p14:nvContentPartPr>
              <p14:xfrm>
                <a:off x="3775076" y="314805"/>
                <a:ext cx="200520" cy="19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1969B1-6E3D-5A8B-5FC1-0FBACE61B54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66436" y="305805"/>
                  <a:ext cx="218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A7D69F6-6681-AB02-427F-BD508BA6FBEA}"/>
                    </a:ext>
                  </a:extLst>
                </p14:cNvPr>
                <p14:cNvContentPartPr/>
                <p14:nvPr/>
              </p14:nvContentPartPr>
              <p14:xfrm>
                <a:off x="4735556" y="99885"/>
                <a:ext cx="1042560" cy="394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A7D69F6-6681-AB02-427F-BD508BA6FB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26916" y="90885"/>
                  <a:ext cx="10602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19BE2D1-321A-9838-4EC8-C3DD828011C8}"/>
                    </a:ext>
                  </a:extLst>
                </p14:cNvPr>
                <p14:cNvContentPartPr/>
                <p14:nvPr/>
              </p14:nvContentPartPr>
              <p14:xfrm>
                <a:off x="5525756" y="178365"/>
                <a:ext cx="249480" cy="81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19BE2D1-321A-9838-4EC8-C3DD828011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17116" y="169725"/>
                  <a:ext cx="267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6461A33-297E-D847-E7CD-4674F832D71F}"/>
                    </a:ext>
                  </a:extLst>
                </p14:cNvPr>
                <p14:cNvContentPartPr/>
                <p14:nvPr/>
              </p14:nvContentPartPr>
              <p14:xfrm>
                <a:off x="5966756" y="103125"/>
                <a:ext cx="682920" cy="307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6461A33-297E-D847-E7CD-4674F832D71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57756" y="94125"/>
                  <a:ext cx="700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E0D7FA3-8447-2CB4-87D5-B5DEB0EA42A8}"/>
                    </a:ext>
                  </a:extLst>
                </p14:cNvPr>
                <p14:cNvContentPartPr/>
                <p14:nvPr/>
              </p14:nvContentPartPr>
              <p14:xfrm>
                <a:off x="6879716" y="154965"/>
                <a:ext cx="733320" cy="305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E0D7FA3-8447-2CB4-87D5-B5DEB0EA42A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70716" y="146325"/>
                  <a:ext cx="750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07E390-09ED-15B6-805E-D2464807FDEF}"/>
                    </a:ext>
                  </a:extLst>
                </p14:cNvPr>
                <p14:cNvContentPartPr/>
                <p14:nvPr/>
              </p14:nvContentPartPr>
              <p14:xfrm>
                <a:off x="7834436" y="335685"/>
                <a:ext cx="244440" cy="95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07E390-09ED-15B6-805E-D2464807FDE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25796" y="326685"/>
                  <a:ext cx="26208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CCFF05-8D54-60D2-A937-315CB03512BB}"/>
              </a:ext>
            </a:extLst>
          </p:cNvPr>
          <p:cNvGrpSpPr/>
          <p:nvPr/>
        </p:nvGrpSpPr>
        <p:grpSpPr>
          <a:xfrm>
            <a:off x="8271116" y="96285"/>
            <a:ext cx="2269440" cy="480600"/>
            <a:chOff x="8271116" y="96285"/>
            <a:chExt cx="226944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E33C3D4-C96B-5D5C-8B54-A2FDF310004E}"/>
                    </a:ext>
                  </a:extLst>
                </p14:cNvPr>
                <p14:cNvContentPartPr/>
                <p14:nvPr/>
              </p14:nvContentPartPr>
              <p14:xfrm>
                <a:off x="8271116" y="138045"/>
                <a:ext cx="1380600" cy="434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E33C3D4-C96B-5D5C-8B54-A2FDF310004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62476" y="129405"/>
                  <a:ext cx="13982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8D843C0-1C3F-2970-6DF7-769185E3DA47}"/>
                    </a:ext>
                  </a:extLst>
                </p14:cNvPr>
                <p14:cNvContentPartPr/>
                <p14:nvPr/>
              </p14:nvContentPartPr>
              <p14:xfrm>
                <a:off x="9495836" y="248205"/>
                <a:ext cx="165960" cy="42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8D843C0-1C3F-2970-6DF7-769185E3DA4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86836" y="239565"/>
                  <a:ext cx="183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B56A2C9-72BA-1045-A809-7887B8C470C2}"/>
                    </a:ext>
                  </a:extLst>
                </p14:cNvPr>
                <p14:cNvContentPartPr/>
                <p14:nvPr/>
              </p14:nvContentPartPr>
              <p14:xfrm>
                <a:off x="9206396" y="217605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B56A2C9-72BA-1045-A809-7887B8C470C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97396" y="20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0D721A-E052-426D-DB4B-5C8AE81A6816}"/>
                    </a:ext>
                  </a:extLst>
                </p14:cNvPr>
                <p14:cNvContentPartPr/>
                <p14:nvPr/>
              </p14:nvContentPartPr>
              <p14:xfrm>
                <a:off x="9881756" y="113565"/>
                <a:ext cx="58320" cy="425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0D721A-E052-426D-DB4B-5C8AE81A681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72756" y="104925"/>
                  <a:ext cx="759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340F2E2-4AAD-36E8-A253-5F381FFC6F57}"/>
                    </a:ext>
                  </a:extLst>
                </p14:cNvPr>
                <p14:cNvContentPartPr/>
                <p14:nvPr/>
              </p14:nvContentPartPr>
              <p14:xfrm>
                <a:off x="9986156" y="96285"/>
                <a:ext cx="52560" cy="480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340F2E2-4AAD-36E8-A253-5F381FFC6F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77516" y="87285"/>
                  <a:ext cx="7020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1A4AAD5-1CE3-A917-B840-C68E44DAD31F}"/>
                    </a:ext>
                  </a:extLst>
                </p14:cNvPr>
                <p14:cNvContentPartPr/>
                <p14:nvPr/>
              </p14:nvContentPartPr>
              <p14:xfrm>
                <a:off x="10152476" y="369885"/>
                <a:ext cx="154800" cy="21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1A4AAD5-1CE3-A917-B840-C68E44DAD3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43476" y="360885"/>
                  <a:ext cx="172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56AD378-B70E-607F-6034-E17E567C009E}"/>
                    </a:ext>
                  </a:extLst>
                </p14:cNvPr>
                <p14:cNvContentPartPr/>
                <p14:nvPr/>
              </p14:nvContentPartPr>
              <p14:xfrm>
                <a:off x="10415636" y="316965"/>
                <a:ext cx="124920" cy="159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56AD378-B70E-607F-6034-E17E567C009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06996" y="307965"/>
                  <a:ext cx="142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87D1758-8967-777F-01C0-5412882F43A7}"/>
                    </a:ext>
                  </a:extLst>
                </p14:cNvPr>
                <p14:cNvContentPartPr/>
                <p14:nvPr/>
              </p14:nvContentPartPr>
              <p14:xfrm>
                <a:off x="10387196" y="136965"/>
                <a:ext cx="135360" cy="129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87D1758-8967-777F-01C0-5412882F43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78556" y="128325"/>
                  <a:ext cx="15300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7C5A8CD-9016-ED0E-05EA-3D06D9568D8B}"/>
                  </a:ext>
                </a:extLst>
              </p14:cNvPr>
              <p14:cNvContentPartPr/>
              <p14:nvPr/>
            </p14:nvContentPartPr>
            <p14:xfrm>
              <a:off x="10725236" y="537285"/>
              <a:ext cx="98640" cy="155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7C5A8CD-9016-ED0E-05EA-3D06D9568D8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716236" y="528645"/>
                <a:ext cx="11628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0333160-C671-DB7B-B658-4186F6467D3B}"/>
              </a:ext>
            </a:extLst>
          </p:cNvPr>
          <p:cNvGrpSpPr/>
          <p:nvPr/>
        </p:nvGrpSpPr>
        <p:grpSpPr>
          <a:xfrm>
            <a:off x="495116" y="655725"/>
            <a:ext cx="3346200" cy="411840"/>
            <a:chOff x="495116" y="655725"/>
            <a:chExt cx="334620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A7F797C-CF4F-837A-D31B-F8EB8EECB6A8}"/>
                    </a:ext>
                  </a:extLst>
                </p14:cNvPr>
                <p14:cNvContentPartPr/>
                <p14:nvPr/>
              </p14:nvContentPartPr>
              <p14:xfrm>
                <a:off x="495116" y="863805"/>
                <a:ext cx="460440" cy="203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A7F797C-CF4F-837A-D31B-F8EB8EECB6A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6476" y="855165"/>
                  <a:ext cx="478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4E12478-734F-247E-D8C2-95D95A0B844E}"/>
                    </a:ext>
                  </a:extLst>
                </p14:cNvPr>
                <p14:cNvContentPartPr/>
                <p14:nvPr/>
              </p14:nvContentPartPr>
              <p14:xfrm>
                <a:off x="1179836" y="655725"/>
                <a:ext cx="635760" cy="381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4E12478-734F-247E-D8C2-95D95A0B84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70836" y="646725"/>
                  <a:ext cx="6534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59C5F8E-7D4E-20F3-9C0E-9B6FD44031F1}"/>
                    </a:ext>
                  </a:extLst>
                </p14:cNvPr>
                <p14:cNvContentPartPr/>
                <p14:nvPr/>
              </p14:nvContentPartPr>
              <p14:xfrm>
                <a:off x="1988396" y="737085"/>
                <a:ext cx="353160" cy="318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59C5F8E-7D4E-20F3-9C0E-9B6FD44031F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79396" y="728085"/>
                  <a:ext cx="370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38F8494-8F3D-202C-8597-15CE1674A814}"/>
                    </a:ext>
                  </a:extLst>
                </p14:cNvPr>
                <p14:cNvContentPartPr/>
                <p14:nvPr/>
              </p14:nvContentPartPr>
              <p14:xfrm>
                <a:off x="1970036" y="782445"/>
                <a:ext cx="326880" cy="41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38F8494-8F3D-202C-8597-15CE1674A8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61396" y="773805"/>
                  <a:ext cx="344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5163CBA-D78C-D4D5-378B-837A58C10806}"/>
                    </a:ext>
                  </a:extLst>
                </p14:cNvPr>
                <p14:cNvContentPartPr/>
                <p14:nvPr/>
              </p14:nvContentPartPr>
              <p14:xfrm>
                <a:off x="2615876" y="670485"/>
                <a:ext cx="667080" cy="336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5163CBA-D78C-D4D5-378B-837A58C1080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07236" y="661485"/>
                  <a:ext cx="6847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743E92E-3700-04C8-FBEA-88F0CDF9D19A}"/>
                    </a:ext>
                  </a:extLst>
                </p14:cNvPr>
                <p14:cNvContentPartPr/>
                <p14:nvPr/>
              </p14:nvContentPartPr>
              <p14:xfrm>
                <a:off x="3607676" y="850125"/>
                <a:ext cx="233640" cy="100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743E92E-3700-04C8-FBEA-88F0CDF9D19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99036" y="841125"/>
                  <a:ext cx="2512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C233D9-95A4-F11E-8B8E-14A5D61DACB9}"/>
              </a:ext>
            </a:extLst>
          </p:cNvPr>
          <p:cNvGrpSpPr/>
          <p:nvPr/>
        </p:nvGrpSpPr>
        <p:grpSpPr>
          <a:xfrm>
            <a:off x="4137236" y="747525"/>
            <a:ext cx="650160" cy="445320"/>
            <a:chOff x="4137236" y="747525"/>
            <a:chExt cx="65016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1211802-93B2-2C0C-6C3E-95928691E536}"/>
                    </a:ext>
                  </a:extLst>
                </p14:cNvPr>
                <p14:cNvContentPartPr/>
                <p14:nvPr/>
              </p14:nvContentPartPr>
              <p14:xfrm>
                <a:off x="4137236" y="747525"/>
                <a:ext cx="385200" cy="191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1211802-93B2-2C0C-6C3E-95928691E53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28236" y="738525"/>
                  <a:ext cx="402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A25095E-23E8-FF6A-EA27-B07C78090346}"/>
                    </a:ext>
                  </a:extLst>
                </p14:cNvPr>
                <p14:cNvContentPartPr/>
                <p14:nvPr/>
              </p14:nvContentPartPr>
              <p14:xfrm>
                <a:off x="4412636" y="1014645"/>
                <a:ext cx="181080" cy="150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A25095E-23E8-FF6A-EA27-B07C7809034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03996" y="1005645"/>
                  <a:ext cx="198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5C51C2-3DFA-BEE9-0BE0-7B8C751D419A}"/>
                    </a:ext>
                  </a:extLst>
                </p14:cNvPr>
                <p14:cNvContentPartPr/>
                <p14:nvPr/>
              </p14:nvContentPartPr>
              <p14:xfrm>
                <a:off x="4652396" y="1012485"/>
                <a:ext cx="135000" cy="180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5C51C2-3DFA-BEE9-0BE0-7B8C751D41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43756" y="1003485"/>
                  <a:ext cx="1526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DD2E1C8-847D-FCAA-25FC-73222B99483A}"/>
              </a:ext>
            </a:extLst>
          </p:cNvPr>
          <p:cNvGrpSpPr/>
          <p:nvPr/>
        </p:nvGrpSpPr>
        <p:grpSpPr>
          <a:xfrm>
            <a:off x="5174036" y="658965"/>
            <a:ext cx="1543320" cy="372960"/>
            <a:chOff x="5174036" y="658965"/>
            <a:chExt cx="154332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A81491F-B21C-5489-892F-741A6D8345FC}"/>
                    </a:ext>
                  </a:extLst>
                </p14:cNvPr>
                <p14:cNvContentPartPr/>
                <p14:nvPr/>
              </p14:nvContentPartPr>
              <p14:xfrm>
                <a:off x="5208596" y="658965"/>
                <a:ext cx="803520" cy="297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A81491F-B21C-5489-892F-741A6D8345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99956" y="649965"/>
                  <a:ext cx="8211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A98DFB-8F53-D5A1-10D1-1ABB2C03135D}"/>
                    </a:ext>
                  </a:extLst>
                </p14:cNvPr>
                <p14:cNvContentPartPr/>
                <p14:nvPr/>
              </p14:nvContentPartPr>
              <p14:xfrm>
                <a:off x="5174036" y="731685"/>
                <a:ext cx="392040" cy="25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A98DFB-8F53-D5A1-10D1-1ABB2C0313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65036" y="723045"/>
                  <a:ext cx="409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9ACF47A-B207-2ACA-8BA9-824B1811B69D}"/>
                    </a:ext>
                  </a:extLst>
                </p14:cNvPr>
                <p14:cNvContentPartPr/>
                <p14:nvPr/>
              </p14:nvContentPartPr>
              <p14:xfrm>
                <a:off x="6282476" y="679485"/>
                <a:ext cx="434880" cy="352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9ACF47A-B207-2ACA-8BA9-824B1811B69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73836" y="670485"/>
                  <a:ext cx="4525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FE5B677-9846-7736-4C14-41D4BC91D2DB}"/>
                    </a:ext>
                  </a:extLst>
                </p14:cNvPr>
                <p14:cNvContentPartPr/>
                <p14:nvPr/>
              </p14:nvContentPartPr>
              <p14:xfrm>
                <a:off x="6371036" y="724845"/>
                <a:ext cx="336240" cy="55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FE5B677-9846-7736-4C14-41D4BC91D2D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62036" y="716205"/>
                  <a:ext cx="3538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DA96F02-828F-CEFE-6BEF-DF91C3A7F0F6}"/>
              </a:ext>
            </a:extLst>
          </p:cNvPr>
          <p:cNvGrpSpPr/>
          <p:nvPr/>
        </p:nvGrpSpPr>
        <p:grpSpPr>
          <a:xfrm>
            <a:off x="7119836" y="709005"/>
            <a:ext cx="724680" cy="456840"/>
            <a:chOff x="7119836" y="709005"/>
            <a:chExt cx="72468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6C7FD4F-D2D2-860C-37BE-9BF972CE9595}"/>
                    </a:ext>
                  </a:extLst>
                </p14:cNvPr>
                <p14:cNvContentPartPr/>
                <p14:nvPr/>
              </p14:nvContentPartPr>
              <p14:xfrm>
                <a:off x="7119836" y="709005"/>
                <a:ext cx="400680" cy="210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6C7FD4F-D2D2-860C-37BE-9BF972CE959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10836" y="700365"/>
                  <a:ext cx="418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AE3E8E-2DA2-2DD9-A44C-E84BC2AB8CB3}"/>
                    </a:ext>
                  </a:extLst>
                </p14:cNvPr>
                <p14:cNvContentPartPr/>
                <p14:nvPr/>
              </p14:nvContentPartPr>
              <p14:xfrm>
                <a:off x="7374356" y="923925"/>
                <a:ext cx="188280" cy="241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AE3E8E-2DA2-2DD9-A44C-E84BC2AB8CB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65716" y="915285"/>
                  <a:ext cx="205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D7BE811-FE52-0461-F6FD-D6EEAF7635AA}"/>
                    </a:ext>
                  </a:extLst>
                </p14:cNvPr>
                <p14:cNvContentPartPr/>
                <p14:nvPr/>
              </p14:nvContentPartPr>
              <p14:xfrm>
                <a:off x="7805636" y="951285"/>
                <a:ext cx="38880" cy="81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D7BE811-FE52-0461-F6FD-D6EEAF7635A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96996" y="942645"/>
                  <a:ext cx="5652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DB46186-53A6-0ABF-D58B-3611410B9BAE}"/>
                  </a:ext>
                </a:extLst>
              </p14:cNvPr>
              <p14:cNvContentPartPr/>
              <p14:nvPr/>
            </p14:nvContentPartPr>
            <p14:xfrm>
              <a:off x="608876" y="1358805"/>
              <a:ext cx="15840" cy="288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DB46186-53A6-0ABF-D58B-3611410B9BA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0236" y="1350165"/>
                <a:ext cx="334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708AF13-B0F2-27AA-D905-34D4B55E0B50}"/>
                  </a:ext>
                </a:extLst>
              </p14:cNvPr>
              <p14:cNvContentPartPr/>
              <p14:nvPr/>
            </p14:nvContentPartPr>
            <p14:xfrm>
              <a:off x="724436" y="1321005"/>
              <a:ext cx="155880" cy="479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708AF13-B0F2-27AA-D905-34D4B55E0B5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5796" y="1312365"/>
                <a:ext cx="173520" cy="49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1CDAC2F-5DF5-987B-5A72-40F5F88DF928}"/>
              </a:ext>
            </a:extLst>
          </p:cNvPr>
          <p:cNvGrpSpPr/>
          <p:nvPr/>
        </p:nvGrpSpPr>
        <p:grpSpPr>
          <a:xfrm>
            <a:off x="1056716" y="1182405"/>
            <a:ext cx="1397520" cy="664920"/>
            <a:chOff x="1056716" y="1182405"/>
            <a:chExt cx="139752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866FBF9-AB64-C93A-A178-9E9C12D699AD}"/>
                    </a:ext>
                  </a:extLst>
                </p14:cNvPr>
                <p14:cNvContentPartPr/>
                <p14:nvPr/>
              </p14:nvContentPartPr>
              <p14:xfrm>
                <a:off x="1660436" y="1283925"/>
                <a:ext cx="31680" cy="427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866FBF9-AB64-C93A-A178-9E9C12D699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51796" y="1274925"/>
                  <a:ext cx="493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0A49888-ABE8-0EB3-C65B-5193C0B662CC}"/>
                    </a:ext>
                  </a:extLst>
                </p14:cNvPr>
                <p14:cNvContentPartPr/>
                <p14:nvPr/>
              </p14:nvContentPartPr>
              <p14:xfrm>
                <a:off x="1757636" y="1303365"/>
                <a:ext cx="51120" cy="414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0A49888-ABE8-0EB3-C65B-5193C0B662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48636" y="1294725"/>
                  <a:ext cx="687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56BE9A8-8AA0-D812-5A4D-E582E6A074F9}"/>
                    </a:ext>
                  </a:extLst>
                </p14:cNvPr>
                <p14:cNvContentPartPr/>
                <p14:nvPr/>
              </p14:nvContentPartPr>
              <p14:xfrm>
                <a:off x="2042756" y="1327845"/>
                <a:ext cx="211320" cy="304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56BE9A8-8AA0-D812-5A4D-E582E6A074F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34116" y="1318845"/>
                  <a:ext cx="2289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A8FD955-B3B0-BE8F-8584-41C014D18B47}"/>
                    </a:ext>
                  </a:extLst>
                </p14:cNvPr>
                <p14:cNvContentPartPr/>
                <p14:nvPr/>
              </p14:nvContentPartPr>
              <p14:xfrm>
                <a:off x="2077316" y="1487685"/>
                <a:ext cx="159840" cy="25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A8FD955-B3B0-BE8F-8584-41C014D18B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68676" y="1478685"/>
                  <a:ext cx="177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B412809-9496-1560-F3AA-E380B6333D7E}"/>
                    </a:ext>
                  </a:extLst>
                </p14:cNvPr>
                <p14:cNvContentPartPr/>
                <p14:nvPr/>
              </p14:nvContentPartPr>
              <p14:xfrm>
                <a:off x="2090636" y="1182405"/>
                <a:ext cx="146520" cy="88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B412809-9496-1560-F3AA-E380B6333D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81636" y="1173765"/>
                  <a:ext cx="164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A09A59-6A58-E23E-8B74-5DE199E2FC27}"/>
                    </a:ext>
                  </a:extLst>
                </p14:cNvPr>
                <p14:cNvContentPartPr/>
                <p14:nvPr/>
              </p14:nvContentPartPr>
              <p14:xfrm>
                <a:off x="2373596" y="1687845"/>
                <a:ext cx="80640" cy="159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CA09A59-6A58-E23E-8B74-5DE199E2FC2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64956" y="1679205"/>
                  <a:ext cx="98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F6C08B1-44B0-B37E-91D8-6846C7406E6B}"/>
                    </a:ext>
                  </a:extLst>
                </p14:cNvPr>
                <p14:cNvContentPartPr/>
                <p14:nvPr/>
              </p14:nvContentPartPr>
              <p14:xfrm>
                <a:off x="1075796" y="1370325"/>
                <a:ext cx="165240" cy="257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F6C08B1-44B0-B37E-91D8-6846C7406E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7156" y="1361325"/>
                  <a:ext cx="182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30AD0BB-5C62-B2BF-2C5C-847A4D997248}"/>
                    </a:ext>
                  </a:extLst>
                </p14:cNvPr>
                <p14:cNvContentPartPr/>
                <p14:nvPr/>
              </p14:nvContentPartPr>
              <p14:xfrm>
                <a:off x="1056716" y="1285005"/>
                <a:ext cx="142560" cy="31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30AD0BB-5C62-B2BF-2C5C-847A4D9972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7716" y="1276005"/>
                  <a:ext cx="160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2A97C15-258A-6882-C5CD-3A4C65D5F714}"/>
                    </a:ext>
                  </a:extLst>
                </p14:cNvPr>
                <p14:cNvContentPartPr/>
                <p14:nvPr/>
              </p14:nvContentPartPr>
              <p14:xfrm>
                <a:off x="1330316" y="1423245"/>
                <a:ext cx="110520" cy="103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2A97C15-258A-6882-C5CD-3A4C65D5F7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21316" y="1414245"/>
                  <a:ext cx="128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B10547A-FC07-E686-1E14-9D869BD24AE0}"/>
                    </a:ext>
                  </a:extLst>
                </p14:cNvPr>
                <p14:cNvContentPartPr/>
                <p14:nvPr/>
              </p14:nvContentPartPr>
              <p14:xfrm>
                <a:off x="1262636" y="1368165"/>
                <a:ext cx="140040" cy="215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B10547A-FC07-E686-1E14-9D869BD24A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53996" y="1359165"/>
                  <a:ext cx="157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6FCFF22-E8EC-6F41-ABAA-BB800A0FD8E1}"/>
                    </a:ext>
                  </a:extLst>
                </p14:cNvPr>
                <p14:cNvContentPartPr/>
                <p14:nvPr/>
              </p14:nvContentPartPr>
              <p14:xfrm>
                <a:off x="1448396" y="1328925"/>
                <a:ext cx="115200" cy="324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6FCFF22-E8EC-6F41-ABAA-BB800A0FD8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39756" y="1319925"/>
                  <a:ext cx="13284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91E3BFD-6350-9280-DB2F-BBC6003B397A}"/>
              </a:ext>
            </a:extLst>
          </p:cNvPr>
          <p:cNvGrpSpPr/>
          <p:nvPr/>
        </p:nvGrpSpPr>
        <p:grpSpPr>
          <a:xfrm>
            <a:off x="2818556" y="1237485"/>
            <a:ext cx="4184280" cy="714240"/>
            <a:chOff x="2818556" y="1237485"/>
            <a:chExt cx="4184280" cy="71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41C3625-065C-3C5D-3D32-F9EFF219960C}"/>
                    </a:ext>
                  </a:extLst>
                </p14:cNvPr>
                <p14:cNvContentPartPr/>
                <p14:nvPr/>
              </p14:nvContentPartPr>
              <p14:xfrm>
                <a:off x="2922596" y="1431525"/>
                <a:ext cx="243000" cy="307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41C3625-065C-3C5D-3D32-F9EFF219960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13956" y="1422885"/>
                  <a:ext cx="2606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BFC0C59-38DE-CCE3-A1DE-AA61B21EFC20}"/>
                    </a:ext>
                  </a:extLst>
                </p14:cNvPr>
                <p14:cNvContentPartPr/>
                <p14:nvPr/>
              </p14:nvContentPartPr>
              <p14:xfrm>
                <a:off x="2909636" y="1309845"/>
                <a:ext cx="272880" cy="18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BFC0C59-38DE-CCE3-A1DE-AA61B21EFC2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00636" y="1301205"/>
                  <a:ext cx="290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2FCD370-F5BF-A9AA-7607-6777E10C35A8}"/>
                    </a:ext>
                  </a:extLst>
                </p14:cNvPr>
                <p14:cNvContentPartPr/>
                <p14:nvPr/>
              </p14:nvContentPartPr>
              <p14:xfrm>
                <a:off x="3271076" y="1506765"/>
                <a:ext cx="174240" cy="175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2FCD370-F5BF-A9AA-7607-6777E10C35A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62076" y="1497765"/>
                  <a:ext cx="191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7CE7B0F-4929-0F4A-5268-FB4778BB19B9}"/>
                    </a:ext>
                  </a:extLst>
                </p14:cNvPr>
                <p14:cNvContentPartPr/>
                <p14:nvPr/>
              </p14:nvContentPartPr>
              <p14:xfrm>
                <a:off x="3244436" y="1492005"/>
                <a:ext cx="244440" cy="221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7CE7B0F-4929-0F4A-5268-FB4778BB19B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35436" y="1483365"/>
                  <a:ext cx="262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454A9C7-76BF-DA87-BA72-EAEE7F1BDDCD}"/>
                    </a:ext>
                  </a:extLst>
                </p14:cNvPr>
                <p14:cNvContentPartPr/>
                <p14:nvPr/>
              </p14:nvContentPartPr>
              <p14:xfrm>
                <a:off x="3582836" y="1429005"/>
                <a:ext cx="272880" cy="293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454A9C7-76BF-DA87-BA72-EAEE7F1BDDC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74196" y="1420365"/>
                  <a:ext cx="2905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79EACD3-2C51-1EFE-D2FC-2527CF680169}"/>
                    </a:ext>
                  </a:extLst>
                </p14:cNvPr>
                <p14:cNvContentPartPr/>
                <p14:nvPr/>
              </p14:nvContentPartPr>
              <p14:xfrm>
                <a:off x="3595076" y="1355565"/>
                <a:ext cx="204120" cy="22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79EACD3-2C51-1EFE-D2FC-2527CF6801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86436" y="1346565"/>
                  <a:ext cx="221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D392208-0829-6972-934C-00C548C7E862}"/>
                    </a:ext>
                  </a:extLst>
                </p14:cNvPr>
                <p14:cNvContentPartPr/>
                <p14:nvPr/>
              </p14:nvContentPartPr>
              <p14:xfrm>
                <a:off x="2818556" y="1241085"/>
                <a:ext cx="236160" cy="620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D392208-0829-6972-934C-00C548C7E86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09916" y="1232445"/>
                  <a:ext cx="25380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6ADC9CF-4AE4-4392-C939-DCA0C08AC549}"/>
                    </a:ext>
                  </a:extLst>
                </p14:cNvPr>
                <p14:cNvContentPartPr/>
                <p14:nvPr/>
              </p14:nvContentPartPr>
              <p14:xfrm>
                <a:off x="3875876" y="1237485"/>
                <a:ext cx="196560" cy="677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6ADC9CF-4AE4-4392-C939-DCA0C08AC5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67236" y="1228485"/>
                  <a:ext cx="214200" cy="6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418E2C3-3D92-1F6C-743F-D0616CB5EF09}"/>
                    </a:ext>
                  </a:extLst>
                </p14:cNvPr>
                <p14:cNvContentPartPr/>
                <p14:nvPr/>
              </p14:nvContentPartPr>
              <p14:xfrm>
                <a:off x="4177196" y="1747245"/>
                <a:ext cx="167760" cy="172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418E2C3-3D92-1F6C-743F-D0616CB5EF0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68196" y="1738605"/>
                  <a:ext cx="185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15A46FF-A76D-F243-22EC-2E2E6949CC04}"/>
                    </a:ext>
                  </a:extLst>
                </p14:cNvPr>
                <p14:cNvContentPartPr/>
                <p14:nvPr/>
              </p14:nvContentPartPr>
              <p14:xfrm>
                <a:off x="4150196" y="1821405"/>
                <a:ext cx="242280" cy="48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15A46FF-A76D-F243-22EC-2E2E6949CC0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41556" y="1812765"/>
                  <a:ext cx="259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262EC71-513C-6BA9-C703-CA6DF7BC89CF}"/>
                    </a:ext>
                  </a:extLst>
                </p14:cNvPr>
                <p14:cNvContentPartPr/>
                <p14:nvPr/>
              </p14:nvContentPartPr>
              <p14:xfrm>
                <a:off x="4516676" y="1499565"/>
                <a:ext cx="205920" cy="18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262EC71-513C-6BA9-C703-CA6DF7BC89C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07676" y="1490925"/>
                  <a:ext cx="223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2AD758E-B222-8A6B-4285-F0BD9C4B4611}"/>
                    </a:ext>
                  </a:extLst>
                </p14:cNvPr>
                <p14:cNvContentPartPr/>
                <p14:nvPr/>
              </p14:nvContentPartPr>
              <p14:xfrm>
                <a:off x="4514516" y="1619805"/>
                <a:ext cx="279000" cy="36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2AD758E-B222-8A6B-4285-F0BD9C4B461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05516" y="1610805"/>
                  <a:ext cx="296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872B628-301C-1F3C-89EF-A27298B020B6}"/>
                    </a:ext>
                  </a:extLst>
                </p14:cNvPr>
                <p14:cNvContentPartPr/>
                <p14:nvPr/>
              </p14:nvContentPartPr>
              <p14:xfrm>
                <a:off x="5122196" y="1267365"/>
                <a:ext cx="9360" cy="216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872B628-301C-1F3C-89EF-A27298B020B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13556" y="1258365"/>
                  <a:ext cx="27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5C8FB9B-AC5D-1B2D-77C0-063CEBD235D4}"/>
                    </a:ext>
                  </a:extLst>
                </p14:cNvPr>
                <p14:cNvContentPartPr/>
                <p14:nvPr/>
              </p14:nvContentPartPr>
              <p14:xfrm>
                <a:off x="4956956" y="1618365"/>
                <a:ext cx="332280" cy="53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5C8FB9B-AC5D-1B2D-77C0-063CEBD235D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48316" y="1609725"/>
                  <a:ext cx="349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2AF6453-6673-D36D-7D6C-06EB8BE1868F}"/>
                    </a:ext>
                  </a:extLst>
                </p14:cNvPr>
                <p14:cNvContentPartPr/>
                <p14:nvPr/>
              </p14:nvContentPartPr>
              <p14:xfrm>
                <a:off x="5051996" y="1775325"/>
                <a:ext cx="180720" cy="174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2AF6453-6673-D36D-7D6C-06EB8BE1868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43356" y="1766325"/>
                  <a:ext cx="198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CA63F2F-86E4-CD22-3D0D-79A6B887076B}"/>
                    </a:ext>
                  </a:extLst>
                </p14:cNvPr>
                <p14:cNvContentPartPr/>
                <p14:nvPr/>
              </p14:nvContentPartPr>
              <p14:xfrm>
                <a:off x="5509196" y="1317045"/>
                <a:ext cx="145080" cy="270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CA63F2F-86E4-CD22-3D0D-79A6B887076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00556" y="1308045"/>
                  <a:ext cx="1627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98E529D-56C4-5A5A-7E84-D6F2E6D132DD}"/>
                    </a:ext>
                  </a:extLst>
                </p14:cNvPr>
                <p14:cNvContentPartPr/>
                <p14:nvPr/>
              </p14:nvContentPartPr>
              <p14:xfrm>
                <a:off x="5437916" y="1587045"/>
                <a:ext cx="392040" cy="48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98E529D-56C4-5A5A-7E84-D6F2E6D132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29276" y="1578405"/>
                  <a:ext cx="409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62EE864-8DFF-2AF7-79C6-2F5F153FDACA}"/>
                    </a:ext>
                  </a:extLst>
                </p14:cNvPr>
                <p14:cNvContentPartPr/>
                <p14:nvPr/>
              </p14:nvContentPartPr>
              <p14:xfrm>
                <a:off x="5467436" y="1677765"/>
                <a:ext cx="128520" cy="240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62EE864-8DFF-2AF7-79C6-2F5F153FDAC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58436" y="1669125"/>
                  <a:ext cx="146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BDC7AA9-886C-67EC-8E62-824EE0599B42}"/>
                    </a:ext>
                  </a:extLst>
                </p14:cNvPr>
                <p14:cNvContentPartPr/>
                <p14:nvPr/>
              </p14:nvContentPartPr>
              <p14:xfrm>
                <a:off x="5690636" y="1741485"/>
                <a:ext cx="157680" cy="178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BDC7AA9-886C-67EC-8E62-824EE0599B4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81636" y="1732485"/>
                  <a:ext cx="175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6EE293C-8228-6A78-C6D5-D106F61F3AF0}"/>
                    </a:ext>
                  </a:extLst>
                </p14:cNvPr>
                <p14:cNvContentPartPr/>
                <p14:nvPr/>
              </p14:nvContentPartPr>
              <p14:xfrm>
                <a:off x="5931476" y="1309125"/>
                <a:ext cx="162000" cy="523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6EE293C-8228-6A78-C6D5-D106F61F3AF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22476" y="1300485"/>
                  <a:ext cx="1796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C7E02A8-32FC-96AC-E500-6F26567F1D25}"/>
                    </a:ext>
                  </a:extLst>
                </p14:cNvPr>
                <p14:cNvContentPartPr/>
                <p14:nvPr/>
              </p14:nvContentPartPr>
              <p14:xfrm>
                <a:off x="6156836" y="1523325"/>
                <a:ext cx="128160" cy="185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C7E02A8-32FC-96AC-E500-6F26567F1D2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48196" y="1514685"/>
                  <a:ext cx="145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8E6AA48-BF89-FAB0-94A3-8E29C88DD863}"/>
                    </a:ext>
                  </a:extLst>
                </p14:cNvPr>
                <p14:cNvContentPartPr/>
                <p14:nvPr/>
              </p14:nvContentPartPr>
              <p14:xfrm>
                <a:off x="6403076" y="1421085"/>
                <a:ext cx="221040" cy="309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8E6AA48-BF89-FAB0-94A3-8E29C88DD86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94436" y="1412445"/>
                  <a:ext cx="238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79DAE48-32E6-1B3C-54E6-5B2250E9C949}"/>
                    </a:ext>
                  </a:extLst>
                </p14:cNvPr>
                <p14:cNvContentPartPr/>
                <p14:nvPr/>
              </p14:nvContentPartPr>
              <p14:xfrm>
                <a:off x="6670556" y="1713045"/>
                <a:ext cx="140400" cy="141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79DAE48-32E6-1B3C-54E6-5B2250E9C94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61916" y="1704045"/>
                  <a:ext cx="158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6143BC6-A234-4807-9BDB-B157B0F00F61}"/>
                    </a:ext>
                  </a:extLst>
                </p14:cNvPr>
                <p14:cNvContentPartPr/>
                <p14:nvPr/>
              </p14:nvContentPartPr>
              <p14:xfrm>
                <a:off x="6774956" y="1266645"/>
                <a:ext cx="227880" cy="685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6143BC6-A234-4807-9BDB-B157B0F00F6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66316" y="1257645"/>
                  <a:ext cx="245520" cy="702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2F90AE82-BBB2-690F-A63E-2E31499255B2}"/>
              </a:ext>
            </a:extLst>
      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380631" y="2091765"/>
            <a:ext cx="2773782" cy="2952292"/>
          </a:xfrm>
          <a:prstGeom prst="rect">
            <a:avLst/>
          </a:prstGeom>
        </p:spPr>
      </p:pic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66C1AA8-7AAB-904C-DA79-C93154B19649}"/>
              </a:ext>
            </a:extLst>
          </p:cNvPr>
          <p:cNvGrpSpPr/>
          <p:nvPr/>
        </p:nvGrpSpPr>
        <p:grpSpPr>
          <a:xfrm>
            <a:off x="7470836" y="1491972"/>
            <a:ext cx="304920" cy="229320"/>
            <a:chOff x="7470836" y="1491972"/>
            <a:chExt cx="30492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22FA3DF-B3F9-1EBB-901C-069821355421}"/>
                    </a:ext>
                  </a:extLst>
                </p14:cNvPr>
                <p14:cNvContentPartPr/>
                <p14:nvPr/>
              </p14:nvContentPartPr>
              <p14:xfrm>
                <a:off x="7470836" y="1597452"/>
                <a:ext cx="304920" cy="123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22FA3DF-B3F9-1EBB-901C-06982135542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62196" y="1588812"/>
                  <a:ext cx="322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596C252-9780-95C2-7AE0-FA39B7997977}"/>
                    </a:ext>
                  </a:extLst>
                </p14:cNvPr>
                <p14:cNvContentPartPr/>
                <p14:nvPr/>
              </p14:nvContentPartPr>
              <p14:xfrm>
                <a:off x="7633196" y="1491972"/>
                <a:ext cx="3240" cy="23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596C252-9780-95C2-7AE0-FA39B799797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24556" y="1482972"/>
                  <a:ext cx="208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4EEBC6D-404A-09FE-522B-FF1E5F1A85F4}"/>
              </a:ext>
            </a:extLst>
          </p:cNvPr>
          <p:cNvGrpSpPr/>
          <p:nvPr/>
        </p:nvGrpSpPr>
        <p:grpSpPr>
          <a:xfrm>
            <a:off x="8001116" y="1238892"/>
            <a:ext cx="1508400" cy="610560"/>
            <a:chOff x="8001116" y="1238892"/>
            <a:chExt cx="150840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EBF716E-3B86-A7DE-B710-46DE0E021529}"/>
                    </a:ext>
                  </a:extLst>
                </p14:cNvPr>
                <p14:cNvContentPartPr/>
                <p14:nvPr/>
              </p14:nvContentPartPr>
              <p14:xfrm>
                <a:off x="8001116" y="1238892"/>
                <a:ext cx="1508400" cy="610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EBF716E-3B86-A7DE-B710-46DE0E02152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992116" y="1229892"/>
                  <a:ext cx="152604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66D5FA0-D1BA-1652-390A-180DEF98F8A6}"/>
                    </a:ext>
                  </a:extLst>
                </p14:cNvPr>
                <p14:cNvContentPartPr/>
                <p14:nvPr/>
              </p14:nvContentPartPr>
              <p14:xfrm>
                <a:off x="9097316" y="1296852"/>
                <a:ext cx="3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66D5FA0-D1BA-1652-390A-180DEF98F8A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088676" y="12878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A004168-6AF1-5070-997E-E4A3CF12A00B}"/>
              </a:ext>
            </a:extLst>
          </p:cNvPr>
          <p:cNvGrpSpPr/>
          <p:nvPr/>
        </p:nvGrpSpPr>
        <p:grpSpPr>
          <a:xfrm>
            <a:off x="9748196" y="1144572"/>
            <a:ext cx="1775520" cy="456840"/>
            <a:chOff x="9748196" y="1144572"/>
            <a:chExt cx="177552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C0FE776-AF53-DD1E-4462-61D9A0839B01}"/>
                    </a:ext>
                  </a:extLst>
                </p14:cNvPr>
                <p14:cNvContentPartPr/>
                <p14:nvPr/>
              </p14:nvContentPartPr>
              <p14:xfrm>
                <a:off x="9748196" y="1144572"/>
                <a:ext cx="1775520" cy="456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C0FE776-AF53-DD1E-4462-61D9A0839B0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739556" y="1135572"/>
                  <a:ext cx="17931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7CFE005-6A5D-30F0-D023-17AC0E109CB7}"/>
                    </a:ext>
                  </a:extLst>
                </p14:cNvPr>
                <p14:cNvContentPartPr/>
                <p14:nvPr/>
              </p14:nvContentPartPr>
              <p14:xfrm>
                <a:off x="11044556" y="1325652"/>
                <a:ext cx="246240" cy="23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7CFE005-6A5D-30F0-D023-17AC0E109CB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035916" y="1317012"/>
                  <a:ext cx="263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8C6B61F-E8C9-806E-387D-16E976BBCBBD}"/>
                    </a:ext>
                  </a:extLst>
                </p14:cNvPr>
                <p14:cNvContentPartPr/>
                <p14:nvPr/>
              </p14:nvContentPartPr>
              <p14:xfrm>
                <a:off x="10711556" y="1296132"/>
                <a:ext cx="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8C6B61F-E8C9-806E-387D-16E976BBCBB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02916" y="12871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0AA67BD-F136-F575-D173-D3AA8DE2F1B8}"/>
                  </a:ext>
                </a:extLst>
              </p14:cNvPr>
              <p14:cNvContentPartPr/>
              <p14:nvPr/>
            </p14:nvContentPartPr>
            <p14:xfrm>
              <a:off x="2999636" y="1322052"/>
              <a:ext cx="908640" cy="4662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0AA67BD-F136-F575-D173-D3AA8DE2F1B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990636" y="1313412"/>
                <a:ext cx="926280" cy="48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973C8B0-1166-D9BF-4E81-8BFEE48C7547}"/>
              </a:ext>
            </a:extLst>
          </p:cNvPr>
          <p:cNvGrpSpPr/>
          <p:nvPr/>
        </p:nvGrpSpPr>
        <p:grpSpPr>
          <a:xfrm>
            <a:off x="3168476" y="1872132"/>
            <a:ext cx="1174680" cy="536040"/>
            <a:chOff x="3168476" y="1872132"/>
            <a:chExt cx="117468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96FEEE8-C500-7DE3-A833-AA44FBAFB03F}"/>
                    </a:ext>
                  </a:extLst>
                </p14:cNvPr>
                <p14:cNvContentPartPr/>
                <p14:nvPr/>
              </p14:nvContentPartPr>
              <p14:xfrm>
                <a:off x="3221756" y="1923612"/>
                <a:ext cx="30600" cy="219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96FEEE8-C500-7DE3-A833-AA44FBAFB03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13116" y="1914612"/>
                  <a:ext cx="48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960C3DE-E4B8-728F-E809-2D320609598A}"/>
                    </a:ext>
                  </a:extLst>
                </p14:cNvPr>
                <p14:cNvContentPartPr/>
                <p14:nvPr/>
              </p14:nvContentPartPr>
              <p14:xfrm>
                <a:off x="3168476" y="1872132"/>
                <a:ext cx="116280" cy="141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960C3DE-E4B8-728F-E809-2D320609598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59836" y="1863492"/>
                  <a:ext cx="133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27E0CFE-13E0-6C65-01D8-40FC2266EDF1}"/>
                    </a:ext>
                  </a:extLst>
                </p14:cNvPr>
                <p14:cNvContentPartPr/>
                <p14:nvPr/>
              </p14:nvContentPartPr>
              <p14:xfrm>
                <a:off x="3205916" y="2220252"/>
                <a:ext cx="135720" cy="187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27E0CFE-13E0-6C65-01D8-40FC2266EDF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96916" y="2211612"/>
                  <a:ext cx="153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EF9CE86-3B70-C26F-912D-886984B8C92E}"/>
                    </a:ext>
                  </a:extLst>
                </p14:cNvPr>
                <p14:cNvContentPartPr/>
                <p14:nvPr/>
              </p14:nvContentPartPr>
              <p14:xfrm>
                <a:off x="3532436" y="2306652"/>
                <a:ext cx="52560" cy="88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EF9CE86-3B70-C26F-912D-886984B8C92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23436" y="2297652"/>
                  <a:ext cx="70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B4F2A87-605F-D179-6ACC-587B8113542E}"/>
                    </a:ext>
                  </a:extLst>
                </p14:cNvPr>
                <p14:cNvContentPartPr/>
                <p14:nvPr/>
              </p14:nvContentPartPr>
              <p14:xfrm>
                <a:off x="3542876" y="2255172"/>
                <a:ext cx="360" cy="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B4F2A87-605F-D179-6ACC-587B8113542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34236" y="22461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A211F8A-1E73-D496-AA21-F3192E03CDDC}"/>
                    </a:ext>
                  </a:extLst>
                </p14:cNvPr>
                <p14:cNvContentPartPr/>
                <p14:nvPr/>
              </p14:nvContentPartPr>
              <p14:xfrm>
                <a:off x="3639356" y="2306652"/>
                <a:ext cx="108000" cy="84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A211F8A-1E73-D496-AA21-F3192E03CDD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30716" y="2297652"/>
                  <a:ext cx="125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4F74217-FA4C-0EF2-0EC1-78101A895C61}"/>
                    </a:ext>
                  </a:extLst>
                </p14:cNvPr>
                <p14:cNvContentPartPr/>
                <p14:nvPr/>
              </p14:nvContentPartPr>
              <p14:xfrm>
                <a:off x="3876596" y="2259852"/>
                <a:ext cx="295200" cy="142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4F74217-FA4C-0EF2-0EC1-78101A895C6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67956" y="2251212"/>
                  <a:ext cx="312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79607AC-ACB6-09B2-DB87-014561CBC372}"/>
                    </a:ext>
                  </a:extLst>
                </p14:cNvPr>
                <p14:cNvContentPartPr/>
                <p14:nvPr/>
              </p14:nvContentPartPr>
              <p14:xfrm>
                <a:off x="4228676" y="2289012"/>
                <a:ext cx="114480" cy="99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79607AC-ACB6-09B2-DB87-014561CBC37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20036" y="2280372"/>
                  <a:ext cx="13212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F5B9D42-27F8-552F-6467-502D6B329B37}"/>
              </a:ext>
            </a:extLst>
          </p:cNvPr>
          <p:cNvGrpSpPr/>
          <p:nvPr/>
        </p:nvGrpSpPr>
        <p:grpSpPr>
          <a:xfrm>
            <a:off x="5440796" y="2284332"/>
            <a:ext cx="2991960" cy="1251000"/>
            <a:chOff x="5440796" y="2284332"/>
            <a:chExt cx="2991960" cy="12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F381C95-5585-5ECF-3BE8-2551AE7F9641}"/>
                    </a:ext>
                  </a:extLst>
                </p14:cNvPr>
                <p14:cNvContentPartPr/>
                <p14:nvPr/>
              </p14:nvContentPartPr>
              <p14:xfrm>
                <a:off x="5501276" y="2284332"/>
                <a:ext cx="140760" cy="232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F381C95-5585-5ECF-3BE8-2551AE7F964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492276" y="2275332"/>
                  <a:ext cx="158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A7455EF-930E-5C8A-80D9-2FA367577292}"/>
                    </a:ext>
                  </a:extLst>
                </p14:cNvPr>
                <p14:cNvContentPartPr/>
                <p14:nvPr/>
              </p14:nvContentPartPr>
              <p14:xfrm>
                <a:off x="5451956" y="2598612"/>
                <a:ext cx="366120" cy="12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A7455EF-930E-5C8A-80D9-2FA36757729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42956" y="2589972"/>
                  <a:ext cx="383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911B401-4001-DD6E-B0A5-A22D47F8CE38}"/>
                    </a:ext>
                  </a:extLst>
                </p14:cNvPr>
                <p14:cNvContentPartPr/>
                <p14:nvPr/>
              </p14:nvContentPartPr>
              <p14:xfrm>
                <a:off x="5440796" y="2655132"/>
                <a:ext cx="123120" cy="255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911B401-4001-DD6E-B0A5-A22D47F8CE3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31796" y="2646132"/>
                  <a:ext cx="1407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4F38CC2-5122-CCEB-DAD0-D801115B2303}"/>
                    </a:ext>
                  </a:extLst>
                </p14:cNvPr>
                <p14:cNvContentPartPr/>
                <p14:nvPr/>
              </p14:nvContentPartPr>
              <p14:xfrm>
                <a:off x="5653556" y="2744412"/>
                <a:ext cx="128520" cy="137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4F38CC2-5122-CCEB-DAD0-D801115B230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44556" y="2735412"/>
                  <a:ext cx="146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136F6BA-96C0-463F-9047-289B6FEF553B}"/>
                    </a:ext>
                  </a:extLst>
                </p14:cNvPr>
                <p14:cNvContentPartPr/>
                <p14:nvPr/>
              </p14:nvContentPartPr>
              <p14:xfrm>
                <a:off x="5912396" y="2363172"/>
                <a:ext cx="113040" cy="437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136F6BA-96C0-463F-9047-289B6FEF553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03396" y="2354532"/>
                  <a:ext cx="1306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836A3B6-245E-1545-F238-62FB218362C5}"/>
                    </a:ext>
                  </a:extLst>
                </p14:cNvPr>
                <p14:cNvContentPartPr/>
                <p14:nvPr/>
              </p14:nvContentPartPr>
              <p14:xfrm>
                <a:off x="6056036" y="2535252"/>
                <a:ext cx="127440" cy="155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836A3B6-245E-1545-F238-62FB218362C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47396" y="2526612"/>
                  <a:ext cx="145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353CD17-4F95-02F0-06D5-5CD9E231A49D}"/>
                    </a:ext>
                  </a:extLst>
                </p14:cNvPr>
                <p14:cNvContentPartPr/>
                <p14:nvPr/>
              </p14:nvContentPartPr>
              <p14:xfrm>
                <a:off x="6318476" y="2424732"/>
                <a:ext cx="183240" cy="299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353CD17-4F95-02F0-06D5-5CD9E231A49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09836" y="2416092"/>
                  <a:ext cx="200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B9FBD42-D226-A12E-B025-0FD3415F065A}"/>
                    </a:ext>
                  </a:extLst>
                </p14:cNvPr>
                <p14:cNvContentPartPr/>
                <p14:nvPr/>
              </p14:nvContentPartPr>
              <p14:xfrm>
                <a:off x="6570836" y="2601132"/>
                <a:ext cx="115560" cy="178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B9FBD42-D226-A12E-B025-0FD3415F065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61836" y="2592492"/>
                  <a:ext cx="133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16CD49D-A60B-2DC6-891F-79CB1766CD3C}"/>
                    </a:ext>
                  </a:extLst>
                </p14:cNvPr>
                <p14:cNvContentPartPr/>
                <p14:nvPr/>
              </p14:nvContentPartPr>
              <p14:xfrm>
                <a:off x="6656876" y="2302332"/>
                <a:ext cx="220320" cy="546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16CD49D-A60B-2DC6-891F-79CB1766CD3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47876" y="2293332"/>
                  <a:ext cx="23796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D4619C4-2D0D-5AEF-77CA-2223F3855B3E}"/>
                    </a:ext>
                  </a:extLst>
                </p14:cNvPr>
                <p14:cNvContentPartPr/>
                <p14:nvPr/>
              </p14:nvContentPartPr>
              <p14:xfrm>
                <a:off x="7122716" y="2456052"/>
                <a:ext cx="155520" cy="13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D4619C4-2D0D-5AEF-77CA-2223F3855B3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13716" y="2447052"/>
                  <a:ext cx="173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5A68828-CED7-D75F-9AAA-D293A7EB1AB0}"/>
                    </a:ext>
                  </a:extLst>
                </p14:cNvPr>
                <p14:cNvContentPartPr/>
                <p14:nvPr/>
              </p14:nvContentPartPr>
              <p14:xfrm>
                <a:off x="7050716" y="2570532"/>
                <a:ext cx="227520" cy="30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5A68828-CED7-D75F-9AAA-D293A7EB1AB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42076" y="2561532"/>
                  <a:ext cx="245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DD03F98-288B-C88E-329C-0BD1D7B1389E}"/>
                    </a:ext>
                  </a:extLst>
                </p14:cNvPr>
                <p14:cNvContentPartPr/>
                <p14:nvPr/>
              </p14:nvContentPartPr>
              <p14:xfrm>
                <a:off x="7419716" y="2335092"/>
                <a:ext cx="251280" cy="284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DD03F98-288B-C88E-329C-0BD1D7B1389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11076" y="2326092"/>
                  <a:ext cx="2689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8248FAE-DE6F-3EDE-4EF6-00ED536283DC}"/>
                    </a:ext>
                  </a:extLst>
                </p14:cNvPr>
                <p14:cNvContentPartPr/>
                <p14:nvPr/>
              </p14:nvContentPartPr>
              <p14:xfrm>
                <a:off x="6440156" y="3061932"/>
                <a:ext cx="214920" cy="298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8248FAE-DE6F-3EDE-4EF6-00ED536283D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31156" y="3052932"/>
                  <a:ext cx="2325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8A47740-DD0F-9061-3F99-892E2E10E609}"/>
                    </a:ext>
                  </a:extLst>
                </p14:cNvPr>
                <p14:cNvContentPartPr/>
                <p14:nvPr/>
              </p14:nvContentPartPr>
              <p14:xfrm>
                <a:off x="6726716" y="3249492"/>
                <a:ext cx="156240" cy="180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8A47740-DD0F-9061-3F99-892E2E10E60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18076" y="3240852"/>
                  <a:ext cx="173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41552A9-C145-6A7B-6EF7-DACF0128B882}"/>
                    </a:ext>
                  </a:extLst>
                </p14:cNvPr>
                <p14:cNvContentPartPr/>
                <p14:nvPr/>
              </p14:nvContentPartPr>
              <p14:xfrm>
                <a:off x="7101476" y="3149052"/>
                <a:ext cx="208080" cy="32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41552A9-C145-6A7B-6EF7-DACF0128B88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92836" y="3140412"/>
                  <a:ext cx="225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AC5A6E3-3465-50AF-4045-31C0384A2D22}"/>
                    </a:ext>
                  </a:extLst>
                </p14:cNvPr>
                <p14:cNvContentPartPr/>
                <p14:nvPr/>
              </p14:nvContentPartPr>
              <p14:xfrm>
                <a:off x="7137836" y="3261372"/>
                <a:ext cx="168120" cy="32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AC5A6E3-3465-50AF-4045-31C0384A2D2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129196" y="3252372"/>
                  <a:ext cx="185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D9D9ABF-EBFE-5F42-1E1C-44AA984966F8}"/>
                    </a:ext>
                  </a:extLst>
                </p14:cNvPr>
                <p14:cNvContentPartPr/>
                <p14:nvPr/>
              </p14:nvContentPartPr>
              <p14:xfrm>
                <a:off x="7613756" y="2832972"/>
                <a:ext cx="678960" cy="288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D9D9ABF-EBFE-5F42-1E1C-44AA984966F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05116" y="2823972"/>
                  <a:ext cx="6966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B504B0C-57F3-B8F9-3A08-8567634A4F91}"/>
                    </a:ext>
                  </a:extLst>
                </p14:cNvPr>
                <p14:cNvContentPartPr/>
                <p14:nvPr/>
              </p14:nvContentPartPr>
              <p14:xfrm>
                <a:off x="8161676" y="2863932"/>
                <a:ext cx="213840" cy="48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B504B0C-57F3-B8F9-3A08-8567634A4F9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52676" y="2855292"/>
                  <a:ext cx="231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DDD604A-8D77-E4F0-EECE-54E54BAF0953}"/>
                    </a:ext>
                  </a:extLst>
                </p14:cNvPr>
                <p14:cNvContentPartPr/>
                <p14:nvPr/>
              </p14:nvContentPartPr>
              <p14:xfrm>
                <a:off x="7641836" y="3155172"/>
                <a:ext cx="790920" cy="91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DDD604A-8D77-E4F0-EECE-54E54BAF095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33196" y="3146172"/>
                  <a:ext cx="808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D090334-C5A3-1BA0-2670-8D4350997005}"/>
                    </a:ext>
                  </a:extLst>
                </p14:cNvPr>
                <p14:cNvContentPartPr/>
                <p14:nvPr/>
              </p14:nvContentPartPr>
              <p14:xfrm>
                <a:off x="7922996" y="3326892"/>
                <a:ext cx="193320" cy="208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D090334-C5A3-1BA0-2670-8D435099700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13996" y="3317892"/>
                  <a:ext cx="21096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4F9668A-4232-3660-7DB1-A3F3BF2DDE73}"/>
              </a:ext>
            </a:extLst>
          </p:cNvPr>
          <p:cNvGrpSpPr/>
          <p:nvPr/>
        </p:nvGrpSpPr>
        <p:grpSpPr>
          <a:xfrm>
            <a:off x="4029596" y="3865812"/>
            <a:ext cx="1536120" cy="451440"/>
            <a:chOff x="4029596" y="3865812"/>
            <a:chExt cx="153612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C98C116-31E7-4BC7-7871-D4960DF65047}"/>
                    </a:ext>
                  </a:extLst>
                </p14:cNvPr>
                <p14:cNvContentPartPr/>
                <p14:nvPr/>
              </p14:nvContentPartPr>
              <p14:xfrm>
                <a:off x="4029596" y="3865812"/>
                <a:ext cx="337680" cy="327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C98C116-31E7-4BC7-7871-D4960DF6504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20956" y="3857172"/>
                  <a:ext cx="3553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8D25428-EE7B-BABC-E122-931ED2A46A45}"/>
                    </a:ext>
                  </a:extLst>
                </p14:cNvPr>
                <p14:cNvContentPartPr/>
                <p14:nvPr/>
              </p14:nvContentPartPr>
              <p14:xfrm>
                <a:off x="4196636" y="3951132"/>
                <a:ext cx="214560" cy="24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8D25428-EE7B-BABC-E122-931ED2A46A4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87996" y="3942492"/>
                  <a:ext cx="232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89CA60A-5957-4E37-144D-A1FD51FCCEA3}"/>
                    </a:ext>
                  </a:extLst>
                </p14:cNvPr>
                <p14:cNvContentPartPr/>
                <p14:nvPr/>
              </p14:nvContentPartPr>
              <p14:xfrm>
                <a:off x="4627556" y="4010892"/>
                <a:ext cx="107280" cy="123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89CA60A-5957-4E37-144D-A1FD51FCCEA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18916" y="4002252"/>
                  <a:ext cx="124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524279D-0B91-3591-8B16-EE6903B5AB2E}"/>
                    </a:ext>
                  </a:extLst>
                </p14:cNvPr>
                <p14:cNvContentPartPr/>
                <p14:nvPr/>
              </p14:nvContentPartPr>
              <p14:xfrm>
                <a:off x="4835276" y="4076052"/>
                <a:ext cx="141120" cy="11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524279D-0B91-3591-8B16-EE6903B5AB2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826276" y="4067412"/>
                  <a:ext cx="158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8E56E69-1BB9-3C85-F584-14572BFA96A2}"/>
                    </a:ext>
                  </a:extLst>
                </p14:cNvPr>
                <p14:cNvContentPartPr/>
                <p14:nvPr/>
              </p14:nvContentPartPr>
              <p14:xfrm>
                <a:off x="4907636" y="4139772"/>
                <a:ext cx="95040" cy="16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8E56E69-1BB9-3C85-F584-14572BFA96A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98996" y="4131132"/>
                  <a:ext cx="112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E68B2CE-E515-BA6E-55CE-676A0C2557CA}"/>
                    </a:ext>
                  </a:extLst>
                </p14:cNvPr>
                <p14:cNvContentPartPr/>
                <p14:nvPr/>
              </p14:nvContentPartPr>
              <p14:xfrm>
                <a:off x="5174036" y="3935652"/>
                <a:ext cx="174960" cy="293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E68B2CE-E515-BA6E-55CE-676A0C2557C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65036" y="3926652"/>
                  <a:ext cx="192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975F87B-670F-340C-1248-4B67704B730E}"/>
                    </a:ext>
                  </a:extLst>
                </p14:cNvPr>
                <p14:cNvContentPartPr/>
                <p14:nvPr/>
              </p14:nvContentPartPr>
              <p14:xfrm>
                <a:off x="5452316" y="4220412"/>
                <a:ext cx="113400" cy="96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975F87B-670F-340C-1248-4B67704B730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443676" y="4211772"/>
                  <a:ext cx="13104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B6FE47EB-0DD1-BAD9-C3D1-B6940A255B74}"/>
                  </a:ext>
                </a:extLst>
              </p14:cNvPr>
              <p14:cNvContentPartPr/>
              <p14:nvPr/>
            </p14:nvContentPartPr>
            <p14:xfrm>
              <a:off x="5909156" y="4306812"/>
              <a:ext cx="77400" cy="2066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B6FE47EB-0DD1-BAD9-C3D1-B6940A255B7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900516" y="4297812"/>
                <a:ext cx="950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84D81FA-27F9-5BED-C206-AC901A2AB814}"/>
                  </a:ext>
                </a:extLst>
              </p14:cNvPr>
              <p14:cNvContentPartPr/>
              <p14:nvPr/>
            </p14:nvContentPartPr>
            <p14:xfrm>
              <a:off x="6389036" y="3994332"/>
              <a:ext cx="225000" cy="2937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84D81FA-27F9-5BED-C206-AC901A2AB81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380396" y="3985332"/>
                <a:ext cx="242640" cy="3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E8856C2-E6C4-6C6F-E938-5073BB7E73EF}"/>
              </a:ext>
            </a:extLst>
          </p:cNvPr>
          <p:cNvGrpSpPr/>
          <p:nvPr/>
        </p:nvGrpSpPr>
        <p:grpSpPr>
          <a:xfrm>
            <a:off x="6789716" y="4069572"/>
            <a:ext cx="207720" cy="110160"/>
            <a:chOff x="6789716" y="4069572"/>
            <a:chExt cx="20772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66C3072-AFE4-EC00-9B10-4D9C94E103D7}"/>
                    </a:ext>
                  </a:extLst>
                </p14:cNvPr>
                <p14:cNvContentPartPr/>
                <p14:nvPr/>
              </p14:nvContentPartPr>
              <p14:xfrm>
                <a:off x="6789716" y="4069572"/>
                <a:ext cx="180000" cy="3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66C3072-AFE4-EC00-9B10-4D9C94E103D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780716" y="4060932"/>
                  <a:ext cx="197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376B998-7BE0-C58F-4A26-11DD0085A1AC}"/>
                    </a:ext>
                  </a:extLst>
                </p14:cNvPr>
                <p14:cNvContentPartPr/>
                <p14:nvPr/>
              </p14:nvContentPartPr>
              <p14:xfrm>
                <a:off x="6812036" y="4137972"/>
                <a:ext cx="185400" cy="41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376B998-7BE0-C58F-4A26-11DD0085A1A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03396" y="4129332"/>
                  <a:ext cx="20304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706FEE2-1923-143B-D264-C7FA10DC14FE}"/>
              </a:ext>
            </a:extLst>
          </p:cNvPr>
          <p:cNvGrpSpPr/>
          <p:nvPr/>
        </p:nvGrpSpPr>
        <p:grpSpPr>
          <a:xfrm>
            <a:off x="7333676" y="3731172"/>
            <a:ext cx="852120" cy="833760"/>
            <a:chOff x="7333676" y="3731172"/>
            <a:chExt cx="852120" cy="83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68DB3AB-D933-CE0B-5A53-4BA02DE643A5}"/>
                    </a:ext>
                  </a:extLst>
                </p14:cNvPr>
                <p14:cNvContentPartPr/>
                <p14:nvPr/>
              </p14:nvContentPartPr>
              <p14:xfrm>
                <a:off x="7362116" y="3731172"/>
                <a:ext cx="777240" cy="319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68DB3AB-D933-CE0B-5A53-4BA02DE643A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53476" y="3722532"/>
                  <a:ext cx="7948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8F63A45-96F1-9C56-9861-5B72A95C8A8E}"/>
                    </a:ext>
                  </a:extLst>
                </p14:cNvPr>
                <p14:cNvContentPartPr/>
                <p14:nvPr/>
              </p14:nvContentPartPr>
              <p14:xfrm>
                <a:off x="8009756" y="3762492"/>
                <a:ext cx="176040" cy="45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8F63A45-96F1-9C56-9861-5B72A95C8A8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01116" y="3753852"/>
                  <a:ext cx="193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3F8BBBE-203C-1339-1C71-22F7B04B41B0}"/>
                    </a:ext>
                  </a:extLst>
                </p14:cNvPr>
                <p14:cNvContentPartPr/>
                <p14:nvPr/>
              </p14:nvContentPartPr>
              <p14:xfrm>
                <a:off x="7333676" y="4086852"/>
                <a:ext cx="825840" cy="65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3F8BBBE-203C-1339-1C71-22F7B04B41B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25036" y="4078212"/>
                  <a:ext cx="843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F29CD7A-7563-66A3-0DF8-C69C909610D0}"/>
                    </a:ext>
                  </a:extLst>
                </p14:cNvPr>
                <p14:cNvContentPartPr/>
                <p14:nvPr/>
              </p14:nvContentPartPr>
              <p14:xfrm>
                <a:off x="7626716" y="4219692"/>
                <a:ext cx="164520" cy="269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F29CD7A-7563-66A3-0DF8-C69C909610D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618076" y="4211052"/>
                  <a:ext cx="182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AF8A207-DF2B-C534-0533-F4C98692EB47}"/>
                    </a:ext>
                  </a:extLst>
                </p14:cNvPr>
                <p14:cNvContentPartPr/>
                <p14:nvPr/>
              </p14:nvContentPartPr>
              <p14:xfrm>
                <a:off x="7878356" y="4459092"/>
                <a:ext cx="169200" cy="105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AF8A207-DF2B-C534-0533-F4C98692EB4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69356" y="4450452"/>
                  <a:ext cx="18684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B1CC03C-E4EB-72F3-61DA-8F0F7C3FE9CD}"/>
                  </a:ext>
                </a:extLst>
              </p14:cNvPr>
              <p14:cNvContentPartPr/>
              <p14:nvPr/>
            </p14:nvContentPartPr>
            <p14:xfrm>
              <a:off x="8873396" y="4044732"/>
              <a:ext cx="82800" cy="1504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B1CC03C-E4EB-72F3-61DA-8F0F7C3FE9CD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864396" y="4036092"/>
                <a:ext cx="10044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B7C36B9-85A8-1046-0CE7-87A87AFB5A3F}"/>
              </a:ext>
            </a:extLst>
          </p:cNvPr>
          <p:cNvGrpSpPr/>
          <p:nvPr/>
        </p:nvGrpSpPr>
        <p:grpSpPr>
          <a:xfrm>
            <a:off x="4037876" y="4961292"/>
            <a:ext cx="587160" cy="835920"/>
            <a:chOff x="4037876" y="4961292"/>
            <a:chExt cx="587160" cy="83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FA7F0B1-D7F3-CAAB-4567-EBD8FDB11428}"/>
                    </a:ext>
                  </a:extLst>
                </p14:cNvPr>
                <p14:cNvContentPartPr/>
                <p14:nvPr/>
              </p14:nvContentPartPr>
              <p14:xfrm>
                <a:off x="4038596" y="5059572"/>
                <a:ext cx="251640" cy="295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FA7F0B1-D7F3-CAAB-4567-EBD8FDB1142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029956" y="5050572"/>
                  <a:ext cx="2692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5372770-BE91-3895-0262-41014249825E}"/>
                    </a:ext>
                  </a:extLst>
                </p14:cNvPr>
                <p14:cNvContentPartPr/>
                <p14:nvPr/>
              </p14:nvContentPartPr>
              <p14:xfrm>
                <a:off x="4037876" y="4961292"/>
                <a:ext cx="270000" cy="46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5372770-BE91-3895-0262-41014249825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028876" y="4952292"/>
                  <a:ext cx="287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FEFEAAA-7961-126D-B8D3-7A8F44EB5228}"/>
                    </a:ext>
                  </a:extLst>
                </p14:cNvPr>
                <p14:cNvContentPartPr/>
                <p14:nvPr/>
              </p14:nvContentPartPr>
              <p14:xfrm>
                <a:off x="4400756" y="5065332"/>
                <a:ext cx="212400" cy="259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FEFEAAA-7961-126D-B8D3-7A8F44EB522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91756" y="5056692"/>
                  <a:ext cx="230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3CE2FE7-E43E-48D2-64E2-6DFB67782B7A}"/>
                    </a:ext>
                  </a:extLst>
                </p14:cNvPr>
                <p14:cNvContentPartPr/>
                <p14:nvPr/>
              </p14:nvContentPartPr>
              <p14:xfrm>
                <a:off x="4040756" y="5409492"/>
                <a:ext cx="584280" cy="49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3CE2FE7-E43E-48D2-64E2-6DFB67782B7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31756" y="5400492"/>
                  <a:ext cx="601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9C82973-DFF7-FA89-F577-8CDF42E89A85}"/>
                    </a:ext>
                  </a:extLst>
                </p14:cNvPr>
                <p14:cNvContentPartPr/>
                <p14:nvPr/>
              </p14:nvContentPartPr>
              <p14:xfrm>
                <a:off x="4256036" y="5545212"/>
                <a:ext cx="240480" cy="252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9C82973-DFF7-FA89-F577-8CDF42E89A8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47396" y="5536212"/>
                  <a:ext cx="2581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3319A710-9540-3598-D6EE-CB95B8EFF41E}"/>
              </a:ext>
            </a:extLst>
          </p:cNvPr>
          <p:cNvGrpSpPr/>
          <p:nvPr/>
        </p:nvGrpSpPr>
        <p:grpSpPr>
          <a:xfrm>
            <a:off x="4903316" y="5335332"/>
            <a:ext cx="271080" cy="156600"/>
            <a:chOff x="4903316" y="5335332"/>
            <a:chExt cx="271080" cy="1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B5CC343-521C-B4F1-2161-3CA06DB2C2DE}"/>
                    </a:ext>
                  </a:extLst>
                </p14:cNvPr>
                <p14:cNvContentPartPr/>
                <p14:nvPr/>
              </p14:nvContentPartPr>
              <p14:xfrm>
                <a:off x="4904036" y="5335332"/>
                <a:ext cx="204120" cy="29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B5CC343-521C-B4F1-2161-3CA06DB2C2D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895036" y="5326692"/>
                  <a:ext cx="221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BDDADC9-9237-F036-01E2-7716BEE45215}"/>
                    </a:ext>
                  </a:extLst>
                </p14:cNvPr>
                <p14:cNvContentPartPr/>
                <p14:nvPr/>
              </p14:nvContentPartPr>
              <p14:xfrm>
                <a:off x="4903316" y="5448732"/>
                <a:ext cx="271080" cy="43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BDDADC9-9237-F036-01E2-7716BEE4521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94316" y="5439732"/>
                  <a:ext cx="28872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256A60E-05B8-AB40-9338-92333DBAF140}"/>
              </a:ext>
            </a:extLst>
          </p:cNvPr>
          <p:cNvGrpSpPr/>
          <p:nvPr/>
        </p:nvGrpSpPr>
        <p:grpSpPr>
          <a:xfrm>
            <a:off x="9311516" y="3546132"/>
            <a:ext cx="2541240" cy="841680"/>
            <a:chOff x="9311516" y="3546132"/>
            <a:chExt cx="2541240" cy="84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C49061A-0271-8C1B-4582-49148D284BE3}"/>
                    </a:ext>
                  </a:extLst>
                </p14:cNvPr>
                <p14:cNvContentPartPr/>
                <p14:nvPr/>
              </p14:nvContentPartPr>
              <p14:xfrm>
                <a:off x="9311516" y="3834492"/>
                <a:ext cx="257040" cy="264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C49061A-0271-8C1B-4582-49148D284BE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302876" y="3825492"/>
                  <a:ext cx="274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2B31E36-A917-2E06-EF66-3763D2429A41}"/>
                    </a:ext>
                  </a:extLst>
                </p14:cNvPr>
                <p14:cNvContentPartPr/>
                <p14:nvPr/>
              </p14:nvContentPartPr>
              <p14:xfrm>
                <a:off x="9317996" y="3753852"/>
                <a:ext cx="217080" cy="15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2B31E36-A917-2E06-EF66-3763D2429A4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308996" y="3745212"/>
                  <a:ext cx="234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C17241D-A1AC-075B-8B23-BF583EA65FAF}"/>
                    </a:ext>
                  </a:extLst>
                </p14:cNvPr>
                <p14:cNvContentPartPr/>
                <p14:nvPr/>
              </p14:nvContentPartPr>
              <p14:xfrm>
                <a:off x="9652796" y="3814692"/>
                <a:ext cx="174240" cy="243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C17241D-A1AC-075B-8B23-BF583EA65FA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643796" y="3806052"/>
                  <a:ext cx="191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DF99DC2-4DB7-B902-3DCB-619029089515}"/>
                    </a:ext>
                  </a:extLst>
                </p14:cNvPr>
                <p14:cNvContentPartPr/>
                <p14:nvPr/>
              </p14:nvContentPartPr>
              <p14:xfrm>
                <a:off x="10014596" y="3867972"/>
                <a:ext cx="184680" cy="21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DF99DC2-4DB7-B902-3DCB-61902908951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005596" y="3859332"/>
                  <a:ext cx="202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B48BCC1-CCAA-5CB6-516A-46B531931744}"/>
                    </a:ext>
                  </a:extLst>
                </p14:cNvPr>
                <p14:cNvContentPartPr/>
                <p14:nvPr/>
              </p14:nvContentPartPr>
              <p14:xfrm>
                <a:off x="10026116" y="3938892"/>
                <a:ext cx="197640" cy="18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B48BCC1-CCAA-5CB6-516A-46B53193174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17116" y="3930252"/>
                  <a:ext cx="21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63D7C77-D8D5-5F41-248C-C3C62B38C98D}"/>
                    </a:ext>
                  </a:extLst>
                </p14:cNvPr>
                <p14:cNvContentPartPr/>
                <p14:nvPr/>
              </p14:nvContentPartPr>
              <p14:xfrm>
                <a:off x="10460636" y="3836652"/>
                <a:ext cx="213480" cy="34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63D7C77-D8D5-5F41-248C-C3C62B38C98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451996" y="3827652"/>
                  <a:ext cx="231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C72DD5B-8E6C-9CD4-5408-3521E17FB4D4}"/>
                    </a:ext>
                  </a:extLst>
                </p14:cNvPr>
                <p14:cNvContentPartPr/>
                <p14:nvPr/>
              </p14:nvContentPartPr>
              <p14:xfrm>
                <a:off x="10849796" y="3546132"/>
                <a:ext cx="644760" cy="281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C72DD5B-8E6C-9CD4-5408-3521E17FB4D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840796" y="3537492"/>
                  <a:ext cx="662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E952558-9284-8DDD-700C-D36E7EA5087E}"/>
                    </a:ext>
                  </a:extLst>
                </p14:cNvPr>
                <p14:cNvContentPartPr/>
                <p14:nvPr/>
              </p14:nvContentPartPr>
              <p14:xfrm>
                <a:off x="11385836" y="3633612"/>
                <a:ext cx="143280" cy="24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E952558-9284-8DDD-700C-D36E7EA5087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376836" y="3624612"/>
                  <a:ext cx="160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BA15A6B-5A15-A351-6C55-3131193918CE}"/>
                    </a:ext>
                  </a:extLst>
                </p14:cNvPr>
                <p14:cNvContentPartPr/>
                <p14:nvPr/>
              </p14:nvContentPartPr>
              <p14:xfrm>
                <a:off x="10862396" y="3933852"/>
                <a:ext cx="617400" cy="12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BA15A6B-5A15-A351-6C55-3131193918C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853756" y="3925212"/>
                  <a:ext cx="635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3415B71-1D96-A021-45CE-A3A3289B1BC7}"/>
                    </a:ext>
                  </a:extLst>
                </p14:cNvPr>
                <p14:cNvContentPartPr/>
                <p14:nvPr/>
              </p14:nvContentPartPr>
              <p14:xfrm>
                <a:off x="11042036" y="4038612"/>
                <a:ext cx="146520" cy="285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3415B71-1D96-A021-45CE-A3A3289B1BC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033036" y="4029972"/>
                  <a:ext cx="1641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F43657D-9EBB-B3C4-488C-272D7B5D29E0}"/>
                    </a:ext>
                  </a:extLst>
                </p14:cNvPr>
                <p14:cNvContentPartPr/>
                <p14:nvPr/>
              </p14:nvContentPartPr>
              <p14:xfrm>
                <a:off x="11264156" y="4284132"/>
                <a:ext cx="142200" cy="103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F43657D-9EBB-B3C4-488C-272D7B5D29E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255516" y="4275492"/>
                  <a:ext cx="159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0E29DF3-96DA-9D7E-938E-77BFC28E9159}"/>
                    </a:ext>
                  </a:extLst>
                </p14:cNvPr>
                <p14:cNvContentPartPr/>
                <p14:nvPr/>
              </p14:nvContentPartPr>
              <p14:xfrm>
                <a:off x="11366756" y="4027452"/>
                <a:ext cx="183600" cy="113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0E29DF3-96DA-9D7E-938E-77BFC28E915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358116" y="4018452"/>
                  <a:ext cx="201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7748E8F-4992-AAAF-194F-DE4E96540578}"/>
                    </a:ext>
                  </a:extLst>
                </p14:cNvPr>
                <p14:cNvContentPartPr/>
                <p14:nvPr/>
              </p14:nvContentPartPr>
              <p14:xfrm>
                <a:off x="11703356" y="3749172"/>
                <a:ext cx="149400" cy="190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7748E8F-4992-AAAF-194F-DE4E9654057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694716" y="3740172"/>
                  <a:ext cx="167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977F495-5A99-8AFE-09F2-A037ED832D7D}"/>
                    </a:ext>
                  </a:extLst>
                </p14:cNvPr>
                <p14:cNvContentPartPr/>
                <p14:nvPr/>
              </p14:nvContentPartPr>
              <p14:xfrm>
                <a:off x="11717036" y="3576732"/>
                <a:ext cx="109800" cy="89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977F495-5A99-8AFE-09F2-A037ED832D7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708396" y="3567732"/>
                  <a:ext cx="12744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16A22D27-00C0-9B34-16BC-50F6C7B8C7B8}"/>
                  </a:ext>
                </a:extLst>
              </p14:cNvPr>
              <p14:cNvContentPartPr/>
              <p14:nvPr/>
            </p14:nvContentPartPr>
            <p14:xfrm>
              <a:off x="7292276" y="5177652"/>
              <a:ext cx="131040" cy="1951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16A22D27-00C0-9B34-16BC-50F6C7B8C7B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283636" y="5168652"/>
                <a:ext cx="14868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7D031CFA-9288-B8EA-8A1C-919D88D0F64A}"/>
              </a:ext>
            </a:extLst>
          </p:cNvPr>
          <p:cNvGrpSpPr/>
          <p:nvPr/>
        </p:nvGrpSpPr>
        <p:grpSpPr>
          <a:xfrm>
            <a:off x="5462036" y="4798572"/>
            <a:ext cx="1613880" cy="1096560"/>
            <a:chOff x="5462036" y="4798572"/>
            <a:chExt cx="1613880" cy="10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FCAE3D9-9658-1893-E26D-235E710330DA}"/>
                    </a:ext>
                  </a:extLst>
                </p14:cNvPr>
                <p14:cNvContentPartPr/>
                <p14:nvPr/>
              </p14:nvContentPartPr>
              <p14:xfrm>
                <a:off x="5539076" y="4857612"/>
                <a:ext cx="697320" cy="356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FCAE3D9-9658-1893-E26D-235E710330D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530436" y="4848612"/>
                  <a:ext cx="7149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382DBCF-764D-AB89-CA0E-BAFBE45AEED7}"/>
                    </a:ext>
                  </a:extLst>
                </p14:cNvPr>
                <p14:cNvContentPartPr/>
                <p14:nvPr/>
              </p14:nvContentPartPr>
              <p14:xfrm>
                <a:off x="6067556" y="4942212"/>
                <a:ext cx="204840" cy="17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382DBCF-764D-AB89-CA0E-BAFBE45AEED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58916" y="4933572"/>
                  <a:ext cx="222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8B628C5-027C-9AF7-F8B9-D79DE12A54D8}"/>
                    </a:ext>
                  </a:extLst>
                </p14:cNvPr>
                <p14:cNvContentPartPr/>
                <p14:nvPr/>
              </p14:nvContentPartPr>
              <p14:xfrm>
                <a:off x="6261596" y="4876332"/>
                <a:ext cx="325080" cy="3686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8B628C5-027C-9AF7-F8B9-D79DE12A54D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252956" y="4867332"/>
                  <a:ext cx="3427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9D5EA36-10CA-FFA0-9390-31CE09B5312E}"/>
                    </a:ext>
                  </a:extLst>
                </p14:cNvPr>
                <p14:cNvContentPartPr/>
                <p14:nvPr/>
              </p14:nvContentPartPr>
              <p14:xfrm>
                <a:off x="6594596" y="4985772"/>
                <a:ext cx="160200" cy="282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9D5EA36-10CA-FFA0-9390-31CE09B5312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585596" y="4976772"/>
                  <a:ext cx="177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2B1A8C4-1A7E-7809-9010-31D98F48B9C3}"/>
                    </a:ext>
                  </a:extLst>
                </p14:cNvPr>
                <p14:cNvContentPartPr/>
                <p14:nvPr/>
              </p14:nvContentPartPr>
              <p14:xfrm>
                <a:off x="6855956" y="5128692"/>
                <a:ext cx="132120" cy="130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2B1A8C4-1A7E-7809-9010-31D98F48B9C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846956" y="5120052"/>
                  <a:ext cx="149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FD6B718-B248-B53E-913A-B0E1C6D70316}"/>
                    </a:ext>
                  </a:extLst>
                </p14:cNvPr>
                <p14:cNvContentPartPr/>
                <p14:nvPr/>
              </p14:nvContentPartPr>
              <p14:xfrm>
                <a:off x="5462036" y="5329932"/>
                <a:ext cx="1582560" cy="86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FD6B718-B248-B53E-913A-B0E1C6D7031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453036" y="5321292"/>
                  <a:ext cx="1600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D739E30-B556-2215-7798-F01FF87A2F7F}"/>
                    </a:ext>
                  </a:extLst>
                </p14:cNvPr>
                <p14:cNvContentPartPr/>
                <p14:nvPr/>
              </p14:nvContentPartPr>
              <p14:xfrm>
                <a:off x="5703236" y="5541612"/>
                <a:ext cx="629280" cy="251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D739E30-B556-2215-7798-F01FF87A2F7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694236" y="5532972"/>
                  <a:ext cx="646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87ED144-959D-D253-0FA9-EB7D27F1D3E8}"/>
                    </a:ext>
                  </a:extLst>
                </p14:cNvPr>
                <p14:cNvContentPartPr/>
                <p14:nvPr/>
              </p14:nvContentPartPr>
              <p14:xfrm>
                <a:off x="6194636" y="5585172"/>
                <a:ext cx="159840" cy="28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87ED144-959D-D253-0FA9-EB7D27F1D3E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85996" y="5576172"/>
                  <a:ext cx="177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E835932-09BE-DBB2-C9D3-C3FA1244C198}"/>
                    </a:ext>
                  </a:extLst>
                </p14:cNvPr>
                <p14:cNvContentPartPr/>
                <p14:nvPr/>
              </p14:nvContentPartPr>
              <p14:xfrm>
                <a:off x="6396596" y="5516052"/>
                <a:ext cx="232200" cy="330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E835932-09BE-DBB2-C9D3-C3FA1244C19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87956" y="5507412"/>
                  <a:ext cx="2498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63793F8-C769-C97C-3E0B-56A16457078A}"/>
                    </a:ext>
                  </a:extLst>
                </p14:cNvPr>
                <p14:cNvContentPartPr/>
                <p14:nvPr/>
              </p14:nvContentPartPr>
              <p14:xfrm>
                <a:off x="6697196" y="5540172"/>
                <a:ext cx="162360" cy="289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63793F8-C769-C97C-3E0B-56A16457078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688556" y="5531172"/>
                  <a:ext cx="180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C8AB178-71B0-066A-5210-B072F91FE38F}"/>
                    </a:ext>
                  </a:extLst>
                </p14:cNvPr>
                <p14:cNvContentPartPr/>
                <p14:nvPr/>
              </p14:nvContentPartPr>
              <p14:xfrm>
                <a:off x="6923996" y="5764812"/>
                <a:ext cx="151920" cy="130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C8AB178-71B0-066A-5210-B072F91FE38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915356" y="5756172"/>
                  <a:ext cx="169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4A348CA-460D-469B-885C-3FBC8FBEF157}"/>
                    </a:ext>
                  </a:extLst>
                </p14:cNvPr>
                <p14:cNvContentPartPr/>
                <p14:nvPr/>
              </p14:nvContentPartPr>
              <p14:xfrm>
                <a:off x="6836156" y="4798572"/>
                <a:ext cx="185760" cy="101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4A348CA-460D-469B-885C-3FBC8FBEF15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27156" y="4789572"/>
                  <a:ext cx="20340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CBC68667-1B6A-9D63-CC9F-2DB4F5190AE7}"/>
                  </a:ext>
                </a:extLst>
              </p14:cNvPr>
              <p14:cNvContentPartPr/>
              <p14:nvPr/>
            </p14:nvContentPartPr>
            <p14:xfrm>
              <a:off x="5176196" y="5101692"/>
              <a:ext cx="254160" cy="4860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CBC68667-1B6A-9D63-CC9F-2DB4F5190AE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167196" y="5092692"/>
                <a:ext cx="2718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8EF3174D-3425-5246-E22F-38B707ACB238}"/>
                  </a:ext>
                </a:extLst>
              </p14:cNvPr>
              <p14:cNvContentPartPr/>
              <p14:nvPr/>
            </p14:nvContentPartPr>
            <p14:xfrm>
              <a:off x="7287956" y="5009532"/>
              <a:ext cx="122400" cy="943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8EF3174D-3425-5246-E22F-38B707ACB238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279316" y="5000532"/>
                <a:ext cx="14004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0B84F6A5-E88E-A28D-8890-77F8D13089B6}"/>
              </a:ext>
            </a:extLst>
          </p:cNvPr>
          <p:cNvGrpSpPr/>
          <p:nvPr/>
        </p:nvGrpSpPr>
        <p:grpSpPr>
          <a:xfrm>
            <a:off x="7773956" y="5198892"/>
            <a:ext cx="297000" cy="138960"/>
            <a:chOff x="7773956" y="5198892"/>
            <a:chExt cx="29700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A591F69-28DD-302D-2A49-3BACC11E69B4}"/>
                    </a:ext>
                  </a:extLst>
                </p14:cNvPr>
                <p14:cNvContentPartPr/>
                <p14:nvPr/>
              </p14:nvContentPartPr>
              <p14:xfrm>
                <a:off x="7773956" y="5198892"/>
                <a:ext cx="297000" cy="3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A591F69-28DD-302D-2A49-3BACC11E69B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765316" y="5189892"/>
                  <a:ext cx="314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7152098-2AC6-CAA0-28A2-3C7BA1C728E2}"/>
                    </a:ext>
                  </a:extLst>
                </p14:cNvPr>
                <p14:cNvContentPartPr/>
                <p14:nvPr/>
              </p14:nvContentPartPr>
              <p14:xfrm>
                <a:off x="7808156" y="5297172"/>
                <a:ext cx="261720" cy="40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7152098-2AC6-CAA0-28A2-3C7BA1C728E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799516" y="5288172"/>
                  <a:ext cx="27936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85F81095-75C9-ADC7-DFF2-92CC4E5E9ECB}"/>
                  </a:ext>
                </a:extLst>
              </p14:cNvPr>
              <p14:cNvContentPartPr/>
              <p14:nvPr/>
            </p14:nvContentPartPr>
            <p14:xfrm>
              <a:off x="8363276" y="5232372"/>
              <a:ext cx="167040" cy="370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85F81095-75C9-ADC7-DFF2-92CC4E5E9ECB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354636" y="5223732"/>
                <a:ext cx="18468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0D91FC9-ACAC-3F63-3805-3AE3F80B682B}"/>
              </a:ext>
            </a:extLst>
          </p:cNvPr>
          <p:cNvGrpSpPr/>
          <p:nvPr/>
        </p:nvGrpSpPr>
        <p:grpSpPr>
          <a:xfrm>
            <a:off x="8672156" y="4956972"/>
            <a:ext cx="420840" cy="631440"/>
            <a:chOff x="8672156" y="4956972"/>
            <a:chExt cx="42084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AEC078A-9C77-5F90-E25A-9D5FE7EA86BE}"/>
                    </a:ext>
                  </a:extLst>
                </p14:cNvPr>
                <p14:cNvContentPartPr/>
                <p14:nvPr/>
              </p14:nvContentPartPr>
              <p14:xfrm>
                <a:off x="8797076" y="4956972"/>
                <a:ext cx="16200" cy="207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AEC078A-9C77-5F90-E25A-9D5FE7EA86B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788076" y="4947972"/>
                  <a:ext cx="33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E0C39FB-FF3A-08D8-252A-7C2AEE81E509}"/>
                    </a:ext>
                  </a:extLst>
                </p14:cNvPr>
                <p14:cNvContentPartPr/>
                <p14:nvPr/>
              </p14:nvContentPartPr>
              <p14:xfrm>
                <a:off x="8672156" y="5241012"/>
                <a:ext cx="263520" cy="19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E0C39FB-FF3A-08D8-252A-7C2AEE81E50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663516" y="5232372"/>
                  <a:ext cx="281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70C55DD-9C55-F7C3-1D41-512940854AC3}"/>
                    </a:ext>
                  </a:extLst>
                </p14:cNvPr>
                <p14:cNvContentPartPr/>
                <p14:nvPr/>
              </p14:nvContentPartPr>
              <p14:xfrm>
                <a:off x="8763956" y="5315172"/>
                <a:ext cx="128160" cy="221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70C55DD-9C55-F7C3-1D41-512940854AC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754956" y="5306172"/>
                  <a:ext cx="145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91F013B-C990-7CF4-DB65-9AA1D25ACFF1}"/>
                    </a:ext>
                  </a:extLst>
                </p14:cNvPr>
                <p14:cNvContentPartPr/>
                <p14:nvPr/>
              </p14:nvContentPartPr>
              <p14:xfrm>
                <a:off x="8965916" y="5517492"/>
                <a:ext cx="127080" cy="70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91F013B-C990-7CF4-DB65-9AA1D25ACFF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956916" y="5508852"/>
                  <a:ext cx="14472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9FD4628B-A299-3FE1-4BF3-91666B751116}"/>
                  </a:ext>
                </a:extLst>
              </p14:cNvPr>
              <p14:cNvContentPartPr/>
              <p14:nvPr/>
            </p14:nvContentPartPr>
            <p14:xfrm>
              <a:off x="9217916" y="5163612"/>
              <a:ext cx="123840" cy="1717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9FD4628B-A299-3FE1-4BF3-91666B75111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9208916" y="5154612"/>
                <a:ext cx="1414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CBCE3096-FD7F-15A4-7054-946F6FFEE8A8}"/>
                  </a:ext>
                </a:extLst>
              </p14:cNvPr>
              <p14:cNvContentPartPr/>
              <p14:nvPr/>
            </p14:nvContentPartPr>
            <p14:xfrm>
              <a:off x="9240956" y="4981092"/>
              <a:ext cx="110880" cy="752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CBCE3096-FD7F-15A4-7054-946F6FFEE8A8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232316" y="4972092"/>
                <a:ext cx="12852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69CBD9C8-2BA1-B4A4-549C-32FAA12CC837}"/>
              </a:ext>
            </a:extLst>
          </p:cNvPr>
          <p:cNvGrpSpPr/>
          <p:nvPr/>
        </p:nvGrpSpPr>
        <p:grpSpPr>
          <a:xfrm>
            <a:off x="9705356" y="5242812"/>
            <a:ext cx="614160" cy="162720"/>
            <a:chOff x="9705356" y="5242812"/>
            <a:chExt cx="61416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DCAC3A8-A21A-E785-1B33-43B57AEA1C70}"/>
                    </a:ext>
                  </a:extLst>
                </p14:cNvPr>
                <p14:cNvContentPartPr/>
                <p14:nvPr/>
              </p14:nvContentPartPr>
              <p14:xfrm>
                <a:off x="9705356" y="5242812"/>
                <a:ext cx="215280" cy="45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DCAC3A8-A21A-E785-1B33-43B57AEA1C7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696716" y="5233812"/>
                  <a:ext cx="232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FF30CBE-C810-800C-CB14-6F9A4B24B63C}"/>
                    </a:ext>
                  </a:extLst>
                </p14:cNvPr>
                <p14:cNvContentPartPr/>
                <p14:nvPr/>
              </p14:nvContentPartPr>
              <p14:xfrm>
                <a:off x="9721196" y="5375292"/>
                <a:ext cx="194400" cy="30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FF30CBE-C810-800C-CB14-6F9A4B24B63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712556" y="5366652"/>
                  <a:ext cx="212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FCE3E19-9188-8212-FA71-A332DBD3B8BF}"/>
                    </a:ext>
                  </a:extLst>
                </p14:cNvPr>
                <p14:cNvContentPartPr/>
                <p14:nvPr/>
              </p14:nvContentPartPr>
              <p14:xfrm>
                <a:off x="10121516" y="5314452"/>
                <a:ext cx="198000" cy="34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FCE3E19-9188-8212-FA71-A332DBD3B8B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12516" y="5305812"/>
                  <a:ext cx="2156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3600BB99-5ED7-9DC8-2157-7392B55DB179}"/>
              </a:ext>
            </a:extLst>
          </p:cNvPr>
          <p:cNvGrpSpPr/>
          <p:nvPr/>
        </p:nvGrpSpPr>
        <p:grpSpPr>
          <a:xfrm>
            <a:off x="10562156" y="4849332"/>
            <a:ext cx="420840" cy="393120"/>
            <a:chOff x="10562156" y="4849332"/>
            <a:chExt cx="42084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0D7C01B-3EC8-DF7D-DA69-3D06F1636892}"/>
                    </a:ext>
                  </a:extLst>
                </p14:cNvPr>
                <p14:cNvContentPartPr/>
                <p14:nvPr/>
              </p14:nvContentPartPr>
              <p14:xfrm>
                <a:off x="10581956" y="4932852"/>
                <a:ext cx="149400" cy="307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0D7C01B-3EC8-DF7D-DA69-3D06F163689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572956" y="4923852"/>
                  <a:ext cx="167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06C6C81-A7AB-21BB-BBF6-0BC746122319}"/>
                    </a:ext>
                  </a:extLst>
                </p14:cNvPr>
                <p14:cNvContentPartPr/>
                <p14:nvPr/>
              </p14:nvContentPartPr>
              <p14:xfrm>
                <a:off x="10863476" y="5137332"/>
                <a:ext cx="119520" cy="105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06C6C81-A7AB-21BB-BBF6-0BC74612231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854836" y="5128692"/>
                  <a:ext cx="137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9C2A78D-3FE5-B6C4-BEE4-4169ED8EF28F}"/>
                    </a:ext>
                  </a:extLst>
                </p14:cNvPr>
                <p14:cNvContentPartPr/>
                <p14:nvPr/>
              </p14:nvContentPartPr>
              <p14:xfrm>
                <a:off x="10562156" y="4849332"/>
                <a:ext cx="199800" cy="12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9C2A78D-3FE5-B6C4-BEE4-4169ED8EF28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53516" y="4840692"/>
                  <a:ext cx="2174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9590F10-4461-9B83-BD9E-A1D3DF978EFC}"/>
              </a:ext>
            </a:extLst>
          </p:cNvPr>
          <p:cNvGrpSpPr/>
          <p:nvPr/>
        </p:nvGrpSpPr>
        <p:grpSpPr>
          <a:xfrm>
            <a:off x="10503476" y="5360892"/>
            <a:ext cx="552240" cy="454680"/>
            <a:chOff x="10503476" y="5360892"/>
            <a:chExt cx="55224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72F8744-61BD-F312-78D9-45219AFCA4F2}"/>
                    </a:ext>
                  </a:extLst>
                </p14:cNvPr>
                <p14:cNvContentPartPr/>
                <p14:nvPr/>
              </p14:nvContentPartPr>
              <p14:xfrm>
                <a:off x="10503476" y="5360892"/>
                <a:ext cx="532440" cy="52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72F8744-61BD-F312-78D9-45219AFCA4F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494476" y="5352252"/>
                  <a:ext cx="550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3E042BE-C4A2-1A70-418E-3A654B4B473E}"/>
                    </a:ext>
                  </a:extLst>
                </p14:cNvPr>
                <p14:cNvContentPartPr/>
                <p14:nvPr/>
              </p14:nvContentPartPr>
              <p14:xfrm>
                <a:off x="10612916" y="5514972"/>
                <a:ext cx="172800" cy="273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3E042BE-C4A2-1A70-418E-3A654B4B473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604276" y="5506332"/>
                  <a:ext cx="1904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FACEA95-8695-84A1-1521-198370126A73}"/>
                    </a:ext>
                  </a:extLst>
                </p14:cNvPr>
                <p14:cNvContentPartPr/>
                <p14:nvPr/>
              </p14:nvContentPartPr>
              <p14:xfrm>
                <a:off x="10900556" y="5741772"/>
                <a:ext cx="119880" cy="73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FACEA95-8695-84A1-1521-198370126A7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891916" y="5733132"/>
                  <a:ext cx="137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C37C85C-8B83-8780-7F35-6A03325D4AB2}"/>
                    </a:ext>
                  </a:extLst>
                </p14:cNvPr>
                <p14:cNvContentPartPr/>
                <p14:nvPr/>
              </p14:nvContentPartPr>
              <p14:xfrm>
                <a:off x="10893716" y="5472852"/>
                <a:ext cx="162000" cy="79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C37C85C-8B83-8780-7F35-6A03325D4AB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885076" y="5463852"/>
                  <a:ext cx="179640" cy="96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3561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A36F58BE-C857-EC15-657D-805C91EFCD97}"/>
              </a:ext>
            </a:extLst>
          </p:cNvPr>
          <p:cNvGrpSpPr/>
          <p:nvPr/>
        </p:nvGrpSpPr>
        <p:grpSpPr>
          <a:xfrm>
            <a:off x="439752" y="263147"/>
            <a:ext cx="4655520" cy="1030320"/>
            <a:chOff x="439752" y="263147"/>
            <a:chExt cx="4655520" cy="10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0E7424C-BF58-433F-FC4C-C5A4D96A6997}"/>
                    </a:ext>
                  </a:extLst>
                </p14:cNvPr>
                <p14:cNvContentPartPr/>
                <p14:nvPr/>
              </p14:nvContentPartPr>
              <p14:xfrm>
                <a:off x="489792" y="772547"/>
                <a:ext cx="454680" cy="294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0E7424C-BF58-433F-FC4C-C5A4D96A69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792" y="763547"/>
                  <a:ext cx="4723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A7D2F78-1C78-E62D-59A2-663CD40668E3}"/>
                    </a:ext>
                  </a:extLst>
                </p14:cNvPr>
                <p14:cNvContentPartPr/>
                <p14:nvPr/>
              </p14:nvContentPartPr>
              <p14:xfrm>
                <a:off x="439752" y="697307"/>
                <a:ext cx="426600" cy="50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A7D2F78-1C78-E62D-59A2-663CD40668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0752" y="688307"/>
                  <a:ext cx="444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78C0D7B-658B-AC2E-4FC4-74994DF487BC}"/>
                    </a:ext>
                  </a:extLst>
                </p14:cNvPr>
                <p14:cNvContentPartPr/>
                <p14:nvPr/>
              </p14:nvContentPartPr>
              <p14:xfrm>
                <a:off x="1426152" y="795587"/>
                <a:ext cx="245520" cy="13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78C0D7B-658B-AC2E-4FC4-74994DF487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17152" y="786587"/>
                  <a:ext cx="263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F028723-C38D-E519-AB52-0DADB6C27239}"/>
                    </a:ext>
                  </a:extLst>
                </p14:cNvPr>
                <p14:cNvContentPartPr/>
                <p14:nvPr/>
              </p14:nvContentPartPr>
              <p14:xfrm>
                <a:off x="1476192" y="908627"/>
                <a:ext cx="208080" cy="7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F028723-C38D-E519-AB52-0DADB6C272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7192" y="899198"/>
                  <a:ext cx="225720" cy="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4AD7CBC-584A-78E2-7602-DE3835BEC47A}"/>
                    </a:ext>
                  </a:extLst>
                </p14:cNvPr>
                <p14:cNvContentPartPr/>
                <p14:nvPr/>
              </p14:nvContentPartPr>
              <p14:xfrm>
                <a:off x="856992" y="1132187"/>
                <a:ext cx="128880" cy="161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4AD7CBC-584A-78E2-7602-DE3835BEC47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7992" y="1123187"/>
                  <a:ext cx="146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D1DD258-11FE-759C-BEBC-4043F3601F65}"/>
                    </a:ext>
                  </a:extLst>
                </p14:cNvPr>
                <p14:cNvContentPartPr/>
                <p14:nvPr/>
              </p14:nvContentPartPr>
              <p14:xfrm>
                <a:off x="1025832" y="1150547"/>
                <a:ext cx="124200" cy="123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D1DD258-11FE-759C-BEBC-4043F3601F6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6832" y="1141547"/>
                  <a:ext cx="141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42723B-4BE3-3862-19F9-5D9986103975}"/>
                    </a:ext>
                  </a:extLst>
                </p14:cNvPr>
                <p14:cNvContentPartPr/>
                <p14:nvPr/>
              </p14:nvContentPartPr>
              <p14:xfrm>
                <a:off x="3672552" y="411467"/>
                <a:ext cx="259560" cy="367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42723B-4BE3-3862-19F9-5D99861039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63539" y="402467"/>
                  <a:ext cx="277225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24A99F-6F9A-4D03-3709-7130D42A7B16}"/>
                    </a:ext>
                  </a:extLst>
                </p14:cNvPr>
                <p14:cNvContentPartPr/>
                <p14:nvPr/>
              </p14:nvContentPartPr>
              <p14:xfrm>
                <a:off x="3607032" y="339467"/>
                <a:ext cx="306720" cy="29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24A99F-6F9A-4D03-3709-7130D42A7B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98032" y="330467"/>
                  <a:ext cx="324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652115-D175-F096-4DB1-9B85BB284B56}"/>
                    </a:ext>
                  </a:extLst>
                </p14:cNvPr>
                <p14:cNvContentPartPr/>
                <p14:nvPr/>
              </p14:nvContentPartPr>
              <p14:xfrm>
                <a:off x="4069992" y="490307"/>
                <a:ext cx="200160" cy="19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652115-D175-F096-4DB1-9B85BB284B5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60992" y="481307"/>
                  <a:ext cx="217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6D62A83-0ECA-C331-AA6C-636036CEBC16}"/>
                    </a:ext>
                  </a:extLst>
                </p14:cNvPr>
                <p14:cNvContentPartPr/>
                <p14:nvPr/>
              </p14:nvContentPartPr>
              <p14:xfrm>
                <a:off x="4089432" y="488147"/>
                <a:ext cx="173520" cy="187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6D62A83-0ECA-C331-AA6C-636036CEBC1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80432" y="479164"/>
                  <a:ext cx="191160" cy="204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FF3C3B-296F-C837-7548-F2142B48BCB1}"/>
                    </a:ext>
                  </a:extLst>
                </p14:cNvPr>
                <p14:cNvContentPartPr/>
                <p14:nvPr/>
              </p14:nvContentPartPr>
              <p14:xfrm>
                <a:off x="4359792" y="365387"/>
                <a:ext cx="376560" cy="312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FF3C3B-296F-C837-7548-F2142B48BCB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50792" y="356387"/>
                  <a:ext cx="394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C5B020C-A6A7-ECD6-1C48-BF5CAC4D59C5}"/>
                    </a:ext>
                  </a:extLst>
                </p14:cNvPr>
                <p14:cNvContentPartPr/>
                <p14:nvPr/>
              </p14:nvContentPartPr>
              <p14:xfrm>
                <a:off x="4392912" y="263147"/>
                <a:ext cx="262800" cy="59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C5B020C-A6A7-ECD6-1C48-BF5CAC4D59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83912" y="254147"/>
                  <a:ext cx="280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FB1070-2019-FFEC-1D1C-79DDAC806336}"/>
                    </a:ext>
                  </a:extLst>
                </p14:cNvPr>
                <p14:cNvContentPartPr/>
                <p14:nvPr/>
              </p14:nvContentPartPr>
              <p14:xfrm>
                <a:off x="4718352" y="329747"/>
                <a:ext cx="261360" cy="37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FB1070-2019-FFEC-1D1C-79DDAC80633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9352" y="320756"/>
                  <a:ext cx="279000" cy="393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4F30E4E-C3DB-DCCE-40D7-5EAA1B2E0005}"/>
                    </a:ext>
                  </a:extLst>
                </p14:cNvPr>
                <p14:cNvContentPartPr/>
                <p14:nvPr/>
              </p14:nvContentPartPr>
              <p14:xfrm>
                <a:off x="3546192" y="773987"/>
                <a:ext cx="1549080" cy="86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4F30E4E-C3DB-DCCE-40D7-5EAA1B2E000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37192" y="764987"/>
                  <a:ext cx="1566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9A8CB4B-4931-61F2-F126-C2F7424F63DE}"/>
                    </a:ext>
                  </a:extLst>
                </p14:cNvPr>
                <p14:cNvContentPartPr/>
                <p14:nvPr/>
              </p14:nvContentPartPr>
              <p14:xfrm>
                <a:off x="4164312" y="923027"/>
                <a:ext cx="256320" cy="296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9A8CB4B-4931-61F2-F126-C2F7424F63D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55312" y="914027"/>
                  <a:ext cx="273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C38B1B-CF19-D5A5-6013-D4D36D0ECA59}"/>
                    </a:ext>
                  </a:extLst>
                </p14:cNvPr>
                <p14:cNvContentPartPr/>
                <p14:nvPr/>
              </p14:nvContentPartPr>
              <p14:xfrm>
                <a:off x="4461672" y="894947"/>
                <a:ext cx="183960" cy="127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C38B1B-CF19-D5A5-6013-D4D36D0ECA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52672" y="885921"/>
                  <a:ext cx="201600" cy="144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12D66D2-A0B0-7900-6E60-4C0165DF3E7E}"/>
                    </a:ext>
                  </a:extLst>
                </p14:cNvPr>
                <p14:cNvContentPartPr/>
                <p14:nvPr/>
              </p14:nvContentPartPr>
              <p14:xfrm>
                <a:off x="2030592" y="630347"/>
                <a:ext cx="31320" cy="222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12D66D2-A0B0-7900-6E60-4C0165DF3E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21487" y="621347"/>
                  <a:ext cx="49165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61E260C-5086-4B82-45B8-939CB303EB7D}"/>
                    </a:ext>
                  </a:extLst>
                </p14:cNvPr>
                <p14:cNvContentPartPr/>
                <p14:nvPr/>
              </p14:nvContentPartPr>
              <p14:xfrm>
                <a:off x="1934112" y="756707"/>
                <a:ext cx="222840" cy="11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61E260C-5086-4B82-45B8-939CB303EB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25112" y="747707"/>
                  <a:ext cx="240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8D656C-37E8-8D33-EF30-DC6645687DCF}"/>
                    </a:ext>
                  </a:extLst>
                </p14:cNvPr>
                <p14:cNvContentPartPr/>
                <p14:nvPr/>
              </p14:nvContentPartPr>
              <p14:xfrm>
                <a:off x="1927632" y="939227"/>
                <a:ext cx="308160" cy="65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8D656C-37E8-8D33-EF30-DC6645687DC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18643" y="930276"/>
                  <a:ext cx="325779" cy="83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61C2F6-C453-3EF4-B1B0-E205132FBD6D}"/>
                    </a:ext>
                  </a:extLst>
                </p14:cNvPr>
                <p14:cNvContentPartPr/>
                <p14:nvPr/>
              </p14:nvContentPartPr>
              <p14:xfrm>
                <a:off x="2354592" y="569147"/>
                <a:ext cx="9720" cy="230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61C2F6-C453-3EF4-B1B0-E205132FBD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45592" y="560147"/>
                  <a:ext cx="27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F2F456C-6607-0B6F-D799-489D5CBADEAC}"/>
                    </a:ext>
                  </a:extLst>
                </p14:cNvPr>
                <p14:cNvContentPartPr/>
                <p14:nvPr/>
              </p14:nvContentPartPr>
              <p14:xfrm>
                <a:off x="2297352" y="807827"/>
                <a:ext cx="177480" cy="55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F2F456C-6607-0B6F-D799-489D5CBADE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88334" y="798827"/>
                  <a:ext cx="195156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F73375-60F0-A5A5-EAB7-0DDC29619EE6}"/>
                    </a:ext>
                  </a:extLst>
                </p14:cNvPr>
                <p14:cNvContentPartPr/>
                <p14:nvPr/>
              </p14:nvContentPartPr>
              <p14:xfrm>
                <a:off x="2375832" y="929867"/>
                <a:ext cx="164520" cy="163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F73375-60F0-A5A5-EAB7-0DDC29619E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66832" y="920847"/>
                  <a:ext cx="182160" cy="181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084119-1C75-8A88-6F5B-C2DCEB2578B6}"/>
                    </a:ext>
                  </a:extLst>
                </p14:cNvPr>
                <p14:cNvContentPartPr/>
                <p14:nvPr/>
              </p14:nvContentPartPr>
              <p14:xfrm>
                <a:off x="2603712" y="635387"/>
                <a:ext cx="337320" cy="21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084119-1C75-8A88-6F5B-C2DCEB2578B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94702" y="626387"/>
                  <a:ext cx="354979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E01241-D9AF-1485-EBD7-CEAD1CD8CB6B}"/>
                    </a:ext>
                  </a:extLst>
                </p14:cNvPr>
                <p14:cNvContentPartPr/>
                <p14:nvPr/>
              </p14:nvContentPartPr>
              <p14:xfrm>
                <a:off x="2882352" y="825467"/>
                <a:ext cx="17640" cy="172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E01241-D9AF-1485-EBD7-CEAD1CD8CB6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73352" y="816486"/>
                  <a:ext cx="35280" cy="190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C06441-8ADE-9595-AFE8-D37756736C20}"/>
                    </a:ext>
                  </a:extLst>
                </p14:cNvPr>
                <p14:cNvContentPartPr/>
                <p14:nvPr/>
              </p14:nvContentPartPr>
              <p14:xfrm>
                <a:off x="2814312" y="981707"/>
                <a:ext cx="208080" cy="2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C06441-8ADE-9595-AFE8-D37756736C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05312" y="972707"/>
                  <a:ext cx="22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CEDB832-1BC3-4FE8-84C1-7971C34C1590}"/>
                    </a:ext>
                  </a:extLst>
                </p14:cNvPr>
                <p14:cNvContentPartPr/>
                <p14:nvPr/>
              </p14:nvContentPartPr>
              <p14:xfrm>
                <a:off x="3114192" y="641867"/>
                <a:ext cx="158040" cy="264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CEDB832-1BC3-4FE8-84C1-7971C34C159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05212" y="632867"/>
                  <a:ext cx="175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3A8F9B-F357-5408-900E-5BCE938539D9}"/>
                    </a:ext>
                  </a:extLst>
                </p14:cNvPr>
                <p14:cNvContentPartPr/>
                <p14:nvPr/>
              </p14:nvContentPartPr>
              <p14:xfrm>
                <a:off x="3268272" y="844187"/>
                <a:ext cx="145440" cy="131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3A8F9B-F357-5408-900E-5BCE938539D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59250" y="835162"/>
                  <a:ext cx="163124" cy="1494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C51E77-B54A-BECB-93BB-E280A4D77ED8}"/>
              </a:ext>
            </a:extLst>
          </p:cNvPr>
          <p:cNvGrpSpPr/>
          <p:nvPr/>
        </p:nvGrpSpPr>
        <p:grpSpPr>
          <a:xfrm>
            <a:off x="1552076" y="1639932"/>
            <a:ext cx="352080" cy="109800"/>
            <a:chOff x="1552076" y="1639932"/>
            <a:chExt cx="35208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A735540-0765-7B4E-13A9-AC5787D426A0}"/>
                    </a:ext>
                  </a:extLst>
                </p14:cNvPr>
                <p14:cNvContentPartPr/>
                <p14:nvPr/>
              </p14:nvContentPartPr>
              <p14:xfrm>
                <a:off x="1552076" y="1639932"/>
                <a:ext cx="352080" cy="16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A735540-0765-7B4E-13A9-AC5787D426A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43436" y="1631292"/>
                  <a:ext cx="369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3765DB0-28E7-FCA8-6298-290ECFB3236A}"/>
                    </a:ext>
                  </a:extLst>
                </p14:cNvPr>
                <p14:cNvContentPartPr/>
                <p14:nvPr/>
              </p14:nvContentPartPr>
              <p14:xfrm>
                <a:off x="1604276" y="1730292"/>
                <a:ext cx="298440" cy="19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3765DB0-28E7-FCA8-6298-290ECFB3236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95636" y="1721652"/>
                  <a:ext cx="3160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C62D97E-6197-1C86-A4DA-94FF68DE2F4A}"/>
              </a:ext>
            </a:extLst>
          </p:cNvPr>
          <p:cNvGrpSpPr/>
          <p:nvPr/>
        </p:nvGrpSpPr>
        <p:grpSpPr>
          <a:xfrm>
            <a:off x="2181356" y="1448772"/>
            <a:ext cx="1626840" cy="564840"/>
            <a:chOff x="2181356" y="1448772"/>
            <a:chExt cx="162684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558F8E1-9F7D-C34C-43B8-5CD15ABC9D43}"/>
                    </a:ext>
                  </a:extLst>
                </p14:cNvPr>
                <p14:cNvContentPartPr/>
                <p14:nvPr/>
              </p14:nvContentPartPr>
              <p14:xfrm>
                <a:off x="2252276" y="1524372"/>
                <a:ext cx="50040" cy="189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558F8E1-9F7D-C34C-43B8-5CD15ABC9D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43636" y="1515732"/>
                  <a:ext cx="67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13AA034-EE9E-3664-4BE2-2A6261B7680E}"/>
                    </a:ext>
                  </a:extLst>
                </p14:cNvPr>
                <p14:cNvContentPartPr/>
                <p14:nvPr/>
              </p14:nvContentPartPr>
              <p14:xfrm>
                <a:off x="2181356" y="1637772"/>
                <a:ext cx="219240" cy="8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13AA034-EE9E-3664-4BE2-2A6261B768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72356" y="1628772"/>
                  <a:ext cx="236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FECDFF7-724E-8471-7C69-A5E277D1A559}"/>
                    </a:ext>
                  </a:extLst>
                </p14:cNvPr>
                <p14:cNvContentPartPr/>
                <p14:nvPr/>
              </p14:nvContentPartPr>
              <p14:xfrm>
                <a:off x="2209436" y="1772772"/>
                <a:ext cx="203040" cy="47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FECDFF7-724E-8471-7C69-A5E277D1A5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00796" y="1763772"/>
                  <a:ext cx="220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29E2449-3A7C-F55D-DC9B-B67993CDE893}"/>
                    </a:ext>
                  </a:extLst>
                </p14:cNvPr>
                <p14:cNvContentPartPr/>
                <p14:nvPr/>
              </p14:nvContentPartPr>
              <p14:xfrm>
                <a:off x="2648996" y="1502052"/>
                <a:ext cx="17640" cy="221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29E2449-3A7C-F55D-DC9B-B67993CDE89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40356" y="1493052"/>
                  <a:ext cx="35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19E9C79-D6E9-0058-8968-BEC5437BA27E}"/>
                    </a:ext>
                  </a:extLst>
                </p14:cNvPr>
                <p14:cNvContentPartPr/>
                <p14:nvPr/>
              </p14:nvContentPartPr>
              <p14:xfrm>
                <a:off x="2565836" y="1771692"/>
                <a:ext cx="183960" cy="38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19E9C79-D6E9-0058-8968-BEC5437BA2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56836" y="1763052"/>
                  <a:ext cx="201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3B2C702-876E-FB04-AD28-7B035138DCEB}"/>
                    </a:ext>
                  </a:extLst>
                </p14:cNvPr>
                <p14:cNvContentPartPr/>
                <p14:nvPr/>
              </p14:nvContentPartPr>
              <p14:xfrm>
                <a:off x="2623796" y="1894452"/>
                <a:ext cx="180720" cy="11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3B2C702-876E-FB04-AD28-7B035138DC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14796" y="1885812"/>
                  <a:ext cx="198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E87222-288A-37FA-567F-6770997358E9}"/>
                    </a:ext>
                  </a:extLst>
                </p14:cNvPr>
                <p14:cNvContentPartPr/>
                <p14:nvPr/>
              </p14:nvContentPartPr>
              <p14:xfrm>
                <a:off x="2988836" y="1448772"/>
                <a:ext cx="285480" cy="195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E87222-288A-37FA-567F-6770997358E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79836" y="1440132"/>
                  <a:ext cx="303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7AC4EF5-57E7-F87F-B0A5-F539402B42F9}"/>
                    </a:ext>
                  </a:extLst>
                </p14:cNvPr>
                <p14:cNvContentPartPr/>
                <p14:nvPr/>
              </p14:nvContentPartPr>
              <p14:xfrm>
                <a:off x="3317516" y="1599252"/>
                <a:ext cx="15480" cy="105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7AC4EF5-57E7-F87F-B0A5-F539402B42F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08516" y="1590252"/>
                  <a:ext cx="33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3EB0BE-758C-57CD-D3EA-C744BA5CC2F0}"/>
                    </a:ext>
                  </a:extLst>
                </p14:cNvPr>
                <p14:cNvContentPartPr/>
                <p14:nvPr/>
              </p14:nvContentPartPr>
              <p14:xfrm>
                <a:off x="3255596" y="1701132"/>
                <a:ext cx="185040" cy="32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3EB0BE-758C-57CD-D3EA-C744BA5CC2F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46956" y="1692492"/>
                  <a:ext cx="202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D7FD6A1-5F20-83B3-7637-0BB7D7D77D9A}"/>
                    </a:ext>
                  </a:extLst>
                </p14:cNvPr>
                <p14:cNvContentPartPr/>
                <p14:nvPr/>
              </p14:nvContentPartPr>
              <p14:xfrm>
                <a:off x="3501476" y="1476492"/>
                <a:ext cx="127080" cy="173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D7FD6A1-5F20-83B3-7637-0BB7D7D77D9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92836" y="1467852"/>
                  <a:ext cx="144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D1365D-68BF-659B-8F00-76D994D31F4D}"/>
                    </a:ext>
                  </a:extLst>
                </p14:cNvPr>
                <p14:cNvContentPartPr/>
                <p14:nvPr/>
              </p14:nvContentPartPr>
              <p14:xfrm>
                <a:off x="3672116" y="1652172"/>
                <a:ext cx="136080" cy="82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D1365D-68BF-659B-8F00-76D994D31F4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63476" y="1643532"/>
                  <a:ext cx="15372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367CDE6-4845-7904-4AC4-CE7C42473167}"/>
              </a:ext>
            </a:extLst>
          </p:cNvPr>
          <p:cNvGrpSpPr/>
          <p:nvPr/>
        </p:nvGrpSpPr>
        <p:grpSpPr>
          <a:xfrm>
            <a:off x="4873796" y="1239972"/>
            <a:ext cx="934200" cy="966240"/>
            <a:chOff x="10121516" y="4849332"/>
            <a:chExt cx="934200" cy="96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F15ED79-847E-4D1F-784D-83A4BBD15F76}"/>
                    </a:ext>
                  </a:extLst>
                </p14:cNvPr>
                <p14:cNvContentPartPr/>
                <p14:nvPr/>
              </p14:nvContentPartPr>
              <p14:xfrm>
                <a:off x="10121516" y="5314452"/>
                <a:ext cx="198000" cy="34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F15ED79-847E-4D1F-784D-83A4BBD15F7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12516" y="5305812"/>
                  <a:ext cx="215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B9447F-01D5-0030-2132-D09C1E7C6304}"/>
                    </a:ext>
                  </a:extLst>
                </p14:cNvPr>
                <p14:cNvContentPartPr/>
                <p14:nvPr/>
              </p14:nvContentPartPr>
              <p14:xfrm>
                <a:off x="10581956" y="4932852"/>
                <a:ext cx="149400" cy="307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B9447F-01D5-0030-2132-D09C1E7C630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72956" y="4923852"/>
                  <a:ext cx="167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38E276E-9304-5D50-54F2-BEDFB21E1313}"/>
                    </a:ext>
                  </a:extLst>
                </p14:cNvPr>
                <p14:cNvContentPartPr/>
                <p14:nvPr/>
              </p14:nvContentPartPr>
              <p14:xfrm>
                <a:off x="10863476" y="5137332"/>
                <a:ext cx="119520" cy="105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38E276E-9304-5D50-54F2-BEDFB21E131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54836" y="5128692"/>
                  <a:ext cx="137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6606D19-EEA0-EFB4-3A29-1090C9FB291C}"/>
                    </a:ext>
                  </a:extLst>
                </p14:cNvPr>
                <p14:cNvContentPartPr/>
                <p14:nvPr/>
              </p14:nvContentPartPr>
              <p14:xfrm>
                <a:off x="10562156" y="4849332"/>
                <a:ext cx="199800" cy="1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6606D19-EEA0-EFB4-3A29-1090C9FB291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53516" y="4840692"/>
                  <a:ext cx="217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801ADE5-2F55-AD88-8AFE-46DCAC53302C}"/>
                    </a:ext>
                  </a:extLst>
                </p14:cNvPr>
                <p14:cNvContentPartPr/>
                <p14:nvPr/>
              </p14:nvContentPartPr>
              <p14:xfrm>
                <a:off x="10503476" y="5360892"/>
                <a:ext cx="532440" cy="52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801ADE5-2F55-AD88-8AFE-46DCAC53302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94476" y="5352252"/>
                  <a:ext cx="550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CFB5A84-9336-796A-5F7C-EED7BD8CE170}"/>
                    </a:ext>
                  </a:extLst>
                </p14:cNvPr>
                <p14:cNvContentPartPr/>
                <p14:nvPr/>
              </p14:nvContentPartPr>
              <p14:xfrm>
                <a:off x="10612916" y="5514972"/>
                <a:ext cx="172800" cy="273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CFB5A84-9336-796A-5F7C-EED7BD8CE17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04276" y="5506332"/>
                  <a:ext cx="1904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8B90597-11EE-A2D8-B2E8-91065C716FB7}"/>
                    </a:ext>
                  </a:extLst>
                </p14:cNvPr>
                <p14:cNvContentPartPr/>
                <p14:nvPr/>
              </p14:nvContentPartPr>
              <p14:xfrm>
                <a:off x="10900556" y="5741772"/>
                <a:ext cx="119880" cy="73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8B90597-11EE-A2D8-B2E8-91065C716FB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91916" y="5733132"/>
                  <a:ext cx="137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991A16A-1D8D-42EC-B62A-022BAAF44870}"/>
                    </a:ext>
                  </a:extLst>
                </p14:cNvPr>
                <p14:cNvContentPartPr/>
                <p14:nvPr/>
              </p14:nvContentPartPr>
              <p14:xfrm>
                <a:off x="10893716" y="5472852"/>
                <a:ext cx="162000" cy="79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991A16A-1D8D-42EC-B62A-022BAAF448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85076" y="5463852"/>
                  <a:ext cx="1796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1EFBE5D-186B-FAB2-D6A4-B5B8A086D363}"/>
              </a:ext>
            </a:extLst>
          </p:cNvPr>
          <p:cNvGrpSpPr/>
          <p:nvPr/>
        </p:nvGrpSpPr>
        <p:grpSpPr>
          <a:xfrm>
            <a:off x="4086476" y="1296132"/>
            <a:ext cx="1031400" cy="1032840"/>
            <a:chOff x="4086476" y="1296132"/>
            <a:chExt cx="1031400" cy="10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B70A4A1-93E5-F1CB-498F-4AFFF6660EA0}"/>
                    </a:ext>
                  </a:extLst>
                </p14:cNvPr>
                <p14:cNvContentPartPr/>
                <p14:nvPr/>
              </p14:nvContentPartPr>
              <p14:xfrm>
                <a:off x="4086476" y="1495212"/>
                <a:ext cx="185760" cy="17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B70A4A1-93E5-F1CB-498F-4AFFF6660EA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77476" y="1486212"/>
                  <a:ext cx="203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0DAD4D2-C0C6-3268-85E4-30AA57411826}"/>
                    </a:ext>
                  </a:extLst>
                </p14:cNvPr>
                <p14:cNvContentPartPr/>
                <p14:nvPr/>
              </p14:nvContentPartPr>
              <p14:xfrm>
                <a:off x="4124996" y="1603212"/>
                <a:ext cx="189000" cy="284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0DAD4D2-C0C6-3268-85E4-30AA574118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15996" y="1594212"/>
                  <a:ext cx="2066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790F270-7AF2-0514-4D42-07035961CBE5}"/>
                    </a:ext>
                  </a:extLst>
                </p14:cNvPr>
                <p14:cNvContentPartPr/>
                <p14:nvPr/>
              </p14:nvContentPartPr>
              <p14:xfrm>
                <a:off x="4440356" y="1648572"/>
                <a:ext cx="175320" cy="171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790F270-7AF2-0514-4D42-07035961CBE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31716" y="1639932"/>
                  <a:ext cx="192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3EC0907-119F-54CF-CC6F-47515BC8B15B}"/>
                    </a:ext>
                  </a:extLst>
                </p14:cNvPr>
                <p14:cNvContentPartPr/>
                <p14:nvPr/>
              </p14:nvContentPartPr>
              <p14:xfrm>
                <a:off x="4428116" y="1664412"/>
                <a:ext cx="223920" cy="162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3EC0907-119F-54CF-CC6F-47515BC8B15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19116" y="1655772"/>
                  <a:ext cx="241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872520A-51DF-65C6-D505-6950776D6F79}"/>
                    </a:ext>
                  </a:extLst>
                </p14:cNvPr>
                <p14:cNvContentPartPr/>
                <p14:nvPr/>
              </p14:nvContentPartPr>
              <p14:xfrm>
                <a:off x="4829516" y="1296132"/>
                <a:ext cx="288360" cy="1032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872520A-51DF-65C6-D505-6950776D6F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20876" y="1287132"/>
                  <a:ext cx="306000" cy="10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F273508-996E-57BD-52C9-18236AD3869F}"/>
                  </a:ext>
                </a:extLst>
              </p14:cNvPr>
              <p14:cNvContentPartPr/>
              <p14:nvPr/>
            </p14:nvContentPartPr>
            <p14:xfrm>
              <a:off x="5758316" y="1177692"/>
              <a:ext cx="199440" cy="1233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F273508-996E-57BD-52C9-18236AD3869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49316" y="1169052"/>
                <a:ext cx="217080" cy="125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A57B3ED3-E5E0-38F5-54B8-EF3ABCCB82EA}"/>
              </a:ext>
            </a:extLst>
          </p:cNvPr>
          <p:cNvGrpSpPr/>
          <p:nvPr/>
        </p:nvGrpSpPr>
        <p:grpSpPr>
          <a:xfrm>
            <a:off x="4050836" y="1980132"/>
            <a:ext cx="384840" cy="324720"/>
            <a:chOff x="4050836" y="1980132"/>
            <a:chExt cx="38484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35C74E7-B0E3-1CFC-9783-CEB28CF39E45}"/>
                    </a:ext>
                  </a:extLst>
                </p14:cNvPr>
                <p14:cNvContentPartPr/>
                <p14:nvPr/>
              </p14:nvContentPartPr>
              <p14:xfrm>
                <a:off x="4050836" y="1980132"/>
                <a:ext cx="317880" cy="30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35C74E7-B0E3-1CFC-9783-CEB28CF39E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41836" y="1971132"/>
                  <a:ext cx="335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AC9F9EB-8DD6-CD08-892A-46CDE8C32F95}"/>
                    </a:ext>
                  </a:extLst>
                </p14:cNvPr>
                <p14:cNvContentPartPr/>
                <p14:nvPr/>
              </p14:nvContentPartPr>
              <p14:xfrm>
                <a:off x="4158836" y="2046732"/>
                <a:ext cx="276840" cy="258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AC9F9EB-8DD6-CD08-892A-46CDE8C32F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50196" y="2038092"/>
                  <a:ext cx="29448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7D501B7-1D39-13BD-ADE1-7AC00C76E9EF}"/>
              </a:ext>
            </a:extLst>
          </p:cNvPr>
          <p:cNvGrpSpPr/>
          <p:nvPr/>
        </p:nvGrpSpPr>
        <p:grpSpPr>
          <a:xfrm>
            <a:off x="7436636" y="1413132"/>
            <a:ext cx="701280" cy="372600"/>
            <a:chOff x="7436636" y="1413132"/>
            <a:chExt cx="70128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E145D45-89AF-E22D-A6E6-F76EA909C271}"/>
                    </a:ext>
                  </a:extLst>
                </p14:cNvPr>
                <p14:cNvContentPartPr/>
                <p14:nvPr/>
              </p14:nvContentPartPr>
              <p14:xfrm>
                <a:off x="7436636" y="1413132"/>
                <a:ext cx="177840" cy="219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E145D45-89AF-E22D-A6E6-F76EA909C27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27996" y="1404132"/>
                  <a:ext cx="195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CC376D1-4AAA-A984-D2A4-DA03EB245B09}"/>
                    </a:ext>
                  </a:extLst>
                </p14:cNvPr>
                <p14:cNvContentPartPr/>
                <p14:nvPr/>
              </p14:nvContentPartPr>
              <p14:xfrm>
                <a:off x="7629596" y="1684212"/>
                <a:ext cx="132120" cy="101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CC376D1-4AAA-A984-D2A4-DA03EB245B0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20956" y="1675212"/>
                  <a:ext cx="149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E813C9C-58AF-3DF9-4AFB-94CE3B8ABDAA}"/>
                    </a:ext>
                  </a:extLst>
                </p14:cNvPr>
                <p14:cNvContentPartPr/>
                <p14:nvPr/>
              </p14:nvContentPartPr>
              <p14:xfrm>
                <a:off x="7941716" y="1448052"/>
                <a:ext cx="169560" cy="5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E813C9C-58AF-3DF9-4AFB-94CE3B8ABDA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32716" y="1439052"/>
                  <a:ext cx="187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D48088F-822B-AC86-1E5A-633560BB0E5D}"/>
                    </a:ext>
                  </a:extLst>
                </p14:cNvPr>
                <p14:cNvContentPartPr/>
                <p14:nvPr/>
              </p14:nvContentPartPr>
              <p14:xfrm>
                <a:off x="7969436" y="1529052"/>
                <a:ext cx="168480" cy="34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D48088F-822B-AC86-1E5A-633560BB0E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60436" y="1520052"/>
                  <a:ext cx="18612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54ACB97-2671-3380-E12E-1588CE884C99}"/>
                  </a:ext>
                </a:extLst>
              </p14:cNvPr>
              <p14:cNvContentPartPr/>
              <p14:nvPr/>
            </p14:nvContentPartPr>
            <p14:xfrm>
              <a:off x="8467676" y="1219812"/>
              <a:ext cx="245520" cy="169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54ACB97-2671-3380-E12E-1588CE884C9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459036" y="1211172"/>
                <a:ext cx="26316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C4511D24-45FB-2BF0-E5EB-93B3298EE481}"/>
              </a:ext>
            </a:extLst>
          </p:cNvPr>
          <p:cNvGrpSpPr/>
          <p:nvPr/>
        </p:nvGrpSpPr>
        <p:grpSpPr>
          <a:xfrm>
            <a:off x="8461196" y="1135212"/>
            <a:ext cx="873000" cy="447480"/>
            <a:chOff x="8461196" y="1135212"/>
            <a:chExt cx="87300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1B8CF97-0139-5B6C-D713-40596DF468D6}"/>
                    </a:ext>
                  </a:extLst>
                </p14:cNvPr>
                <p14:cNvContentPartPr/>
                <p14:nvPr/>
              </p14:nvContentPartPr>
              <p14:xfrm>
                <a:off x="8826956" y="1135212"/>
                <a:ext cx="324360" cy="185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1B8CF97-0139-5B6C-D713-40596DF468D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17956" y="1126212"/>
                  <a:ext cx="342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28C9BBB-750B-BB7D-2E97-CF979D087312}"/>
                    </a:ext>
                  </a:extLst>
                </p14:cNvPr>
                <p14:cNvContentPartPr/>
                <p14:nvPr/>
              </p14:nvContentPartPr>
              <p14:xfrm>
                <a:off x="9143756" y="1319892"/>
                <a:ext cx="148320" cy="124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28C9BBB-750B-BB7D-2E97-CF979D08731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135116" y="1311252"/>
                  <a:ext cx="165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C76037E-B8C5-A822-3CB7-7C70BF49884C}"/>
                    </a:ext>
                  </a:extLst>
                </p14:cNvPr>
                <p14:cNvContentPartPr/>
                <p14:nvPr/>
              </p14:nvContentPartPr>
              <p14:xfrm>
                <a:off x="8461196" y="1530132"/>
                <a:ext cx="873000" cy="52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C76037E-B8C5-A822-3CB7-7C70BF49884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452196" y="1521492"/>
                  <a:ext cx="8906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80AD69D-D376-D758-2920-E6983D5A6017}"/>
              </a:ext>
            </a:extLst>
          </p:cNvPr>
          <p:cNvGrpSpPr/>
          <p:nvPr/>
        </p:nvGrpSpPr>
        <p:grpSpPr>
          <a:xfrm>
            <a:off x="8514836" y="1624812"/>
            <a:ext cx="745560" cy="385920"/>
            <a:chOff x="8514836" y="1624812"/>
            <a:chExt cx="74556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4A506E1-71E3-9B36-4D3C-B1FC3005512E}"/>
                    </a:ext>
                  </a:extLst>
                </p14:cNvPr>
                <p14:cNvContentPartPr/>
                <p14:nvPr/>
              </p14:nvContentPartPr>
              <p14:xfrm>
                <a:off x="8661356" y="1726332"/>
                <a:ext cx="147960" cy="277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4A506E1-71E3-9B36-4D3C-B1FC3005512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52356" y="1717332"/>
                  <a:ext cx="1656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A0DA62B-C52D-8938-2B9E-8B9B61DDDCA4}"/>
                    </a:ext>
                  </a:extLst>
                </p14:cNvPr>
                <p14:cNvContentPartPr/>
                <p14:nvPr/>
              </p14:nvContentPartPr>
              <p14:xfrm>
                <a:off x="8722556" y="1722732"/>
                <a:ext cx="61200" cy="28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A0DA62B-C52D-8938-2B9E-8B9B61DDDCA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13556" y="1713732"/>
                  <a:ext cx="78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7851CF3-93C3-E82D-6235-001765911D4D}"/>
                    </a:ext>
                  </a:extLst>
                </p14:cNvPr>
                <p14:cNvContentPartPr/>
                <p14:nvPr/>
              </p14:nvContentPartPr>
              <p14:xfrm>
                <a:off x="9045836" y="1648212"/>
                <a:ext cx="214560" cy="239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7851CF3-93C3-E82D-6235-001765911D4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37196" y="1639212"/>
                  <a:ext cx="232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69267BE-E2C8-9A1D-BC2E-F065474688E0}"/>
                    </a:ext>
                  </a:extLst>
                </p14:cNvPr>
                <p14:cNvContentPartPr/>
                <p14:nvPr/>
              </p14:nvContentPartPr>
              <p14:xfrm>
                <a:off x="8514836" y="1652172"/>
                <a:ext cx="86400" cy="358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69267BE-E2C8-9A1D-BC2E-F065474688E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06196" y="1643532"/>
                  <a:ext cx="1040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113724C-8316-FED5-B552-3E6D01D01F41}"/>
                    </a:ext>
                  </a:extLst>
                </p14:cNvPr>
                <p14:cNvContentPartPr/>
                <p14:nvPr/>
              </p14:nvContentPartPr>
              <p14:xfrm>
                <a:off x="8857916" y="1624812"/>
                <a:ext cx="58320" cy="334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113724C-8316-FED5-B552-3E6D01D01F4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49276" y="1615812"/>
                  <a:ext cx="7596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AD49DF3-CA9F-7E9E-AAF3-C010E6EA1F19}"/>
              </a:ext>
            </a:extLst>
          </p:cNvPr>
          <p:cNvGrpSpPr/>
          <p:nvPr/>
        </p:nvGrpSpPr>
        <p:grpSpPr>
          <a:xfrm>
            <a:off x="1599956" y="2866092"/>
            <a:ext cx="259560" cy="154800"/>
            <a:chOff x="1599956" y="2866092"/>
            <a:chExt cx="25956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57CA493-0C13-435B-33AF-859F3290728E}"/>
                    </a:ext>
                  </a:extLst>
                </p14:cNvPr>
                <p14:cNvContentPartPr/>
                <p14:nvPr/>
              </p14:nvContentPartPr>
              <p14:xfrm>
                <a:off x="1599956" y="2866092"/>
                <a:ext cx="249480" cy="16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57CA493-0C13-435B-33AF-859F3290728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591316" y="2857452"/>
                  <a:ext cx="267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D00FED2-E881-F122-71D3-24A2A4547D61}"/>
                    </a:ext>
                  </a:extLst>
                </p14:cNvPr>
                <p14:cNvContentPartPr/>
                <p14:nvPr/>
              </p14:nvContentPartPr>
              <p14:xfrm>
                <a:off x="1613276" y="2948892"/>
                <a:ext cx="246240" cy="72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D00FED2-E881-F122-71D3-24A2A4547D6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04276" y="2940252"/>
                  <a:ext cx="26388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B85A6D5-D185-F55B-4BCA-0AFEAE8F31F1}"/>
              </a:ext>
            </a:extLst>
          </p:cNvPr>
          <p:cNvGrpSpPr/>
          <p:nvPr/>
        </p:nvGrpSpPr>
        <p:grpSpPr>
          <a:xfrm>
            <a:off x="2110796" y="2792292"/>
            <a:ext cx="275760" cy="277560"/>
            <a:chOff x="2110796" y="2792292"/>
            <a:chExt cx="27576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3DD4A1B-9370-4052-42BC-62CD89DE3C5F}"/>
                    </a:ext>
                  </a:extLst>
                </p14:cNvPr>
                <p14:cNvContentPartPr/>
                <p14:nvPr/>
              </p14:nvContentPartPr>
              <p14:xfrm>
                <a:off x="2110796" y="2792292"/>
                <a:ext cx="194040" cy="37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3DD4A1B-9370-4052-42BC-62CD89DE3C5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02156" y="2783292"/>
                  <a:ext cx="211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C42B658-6FB3-C0B8-29F3-850FD4C56677}"/>
                    </a:ext>
                  </a:extLst>
                </p14:cNvPr>
                <p14:cNvContentPartPr/>
                <p14:nvPr/>
              </p14:nvContentPartPr>
              <p14:xfrm>
                <a:off x="2218076" y="2905692"/>
                <a:ext cx="47520" cy="164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C42B658-6FB3-C0B8-29F3-850FD4C5667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09436" y="2897052"/>
                  <a:ext cx="65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3577940-3843-0D31-51A3-86B062CA54C9}"/>
                    </a:ext>
                  </a:extLst>
                </p14:cNvPr>
                <p14:cNvContentPartPr/>
                <p14:nvPr/>
              </p14:nvContentPartPr>
              <p14:xfrm>
                <a:off x="2172356" y="2981652"/>
                <a:ext cx="214200" cy="2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3577940-3843-0D31-51A3-86B062CA54C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63716" y="2972652"/>
                  <a:ext cx="2318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6441CFD-CCD8-3DED-2E67-53869CCE51EF}"/>
              </a:ext>
            </a:extLst>
          </p:cNvPr>
          <p:cNvGrpSpPr/>
          <p:nvPr/>
        </p:nvGrpSpPr>
        <p:grpSpPr>
          <a:xfrm>
            <a:off x="2587436" y="2372532"/>
            <a:ext cx="1064520" cy="634680"/>
            <a:chOff x="2587436" y="2372532"/>
            <a:chExt cx="106452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683C7ED-E006-ABE9-A6C8-007A0C241AC8}"/>
                    </a:ext>
                  </a:extLst>
                </p14:cNvPr>
                <p14:cNvContentPartPr/>
                <p14:nvPr/>
              </p14:nvContentPartPr>
              <p14:xfrm>
                <a:off x="2616596" y="2579172"/>
                <a:ext cx="338400" cy="188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683C7ED-E006-ABE9-A6C8-007A0C241AC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07596" y="2570172"/>
                  <a:ext cx="356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1C49B7-2076-7225-30CE-1E0C51815690}"/>
                    </a:ext>
                  </a:extLst>
                </p14:cNvPr>
                <p14:cNvContentPartPr/>
                <p14:nvPr/>
              </p14:nvContentPartPr>
              <p14:xfrm>
                <a:off x="3016916" y="2479092"/>
                <a:ext cx="311760" cy="226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1C49B7-2076-7225-30CE-1E0C518156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08276" y="2470452"/>
                  <a:ext cx="329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D9C553C-116A-A623-F573-E05D0EA96C2F}"/>
                    </a:ext>
                  </a:extLst>
                </p14:cNvPr>
                <p14:cNvContentPartPr/>
                <p14:nvPr/>
              </p14:nvContentPartPr>
              <p14:xfrm>
                <a:off x="3304196" y="2658372"/>
                <a:ext cx="25200" cy="171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D9C553C-116A-A623-F573-E05D0EA96C2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95556" y="2649732"/>
                  <a:ext cx="42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3D59490-CBAC-2C1C-C077-87274C6D52AC}"/>
                    </a:ext>
                  </a:extLst>
                </p14:cNvPr>
                <p14:cNvContentPartPr/>
                <p14:nvPr/>
              </p14:nvContentPartPr>
              <p14:xfrm>
                <a:off x="3236876" y="2822532"/>
                <a:ext cx="210960" cy="32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3D59490-CBAC-2C1C-C077-87274C6D52A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27876" y="2813892"/>
                  <a:ext cx="228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FEDD840-6143-2BBE-D654-32A388E4A3B5}"/>
                    </a:ext>
                  </a:extLst>
                </p14:cNvPr>
                <p14:cNvContentPartPr/>
                <p14:nvPr/>
              </p14:nvContentPartPr>
              <p14:xfrm>
                <a:off x="3385556" y="2372532"/>
                <a:ext cx="151560" cy="139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FEDD840-6143-2BBE-D654-32A388E4A3B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76556" y="2363892"/>
                  <a:ext cx="169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1BF730F-A292-207E-140A-2BA7BF3172CA}"/>
                    </a:ext>
                  </a:extLst>
                </p14:cNvPr>
                <p14:cNvContentPartPr/>
                <p14:nvPr/>
              </p14:nvContentPartPr>
              <p14:xfrm>
                <a:off x="2587436" y="2897412"/>
                <a:ext cx="1064520" cy="109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1BF730F-A292-207E-140A-2BA7BF3172C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78796" y="2888412"/>
                  <a:ext cx="108216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30D2265-B202-75C8-8854-1C4B6F0A5C4F}"/>
              </a:ext>
            </a:extLst>
          </p:cNvPr>
          <p:cNvGrpSpPr/>
          <p:nvPr/>
        </p:nvGrpSpPr>
        <p:grpSpPr>
          <a:xfrm>
            <a:off x="2790116" y="3076332"/>
            <a:ext cx="687600" cy="369000"/>
            <a:chOff x="2790116" y="3076332"/>
            <a:chExt cx="68760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C0AB65F-BEC7-E9DD-6B64-3214C18ADB30}"/>
                    </a:ext>
                  </a:extLst>
                </p14:cNvPr>
                <p14:cNvContentPartPr/>
                <p14:nvPr/>
              </p14:nvContentPartPr>
              <p14:xfrm>
                <a:off x="2790116" y="3136452"/>
                <a:ext cx="155520" cy="308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C0AB65F-BEC7-E9DD-6B64-3214C18ADB3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81116" y="3127812"/>
                  <a:ext cx="173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9220853-7BF9-1924-34EC-2BF06FF408EB}"/>
                    </a:ext>
                  </a:extLst>
                </p14:cNvPr>
                <p14:cNvContentPartPr/>
                <p14:nvPr/>
              </p14:nvContentPartPr>
              <p14:xfrm>
                <a:off x="3279716" y="3076332"/>
                <a:ext cx="198000" cy="258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9220853-7BF9-1924-34EC-2BF06FF408E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70716" y="3067692"/>
                  <a:ext cx="215640" cy="27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D0DAEBB-D3AD-ED46-3067-2A42FEA0F4C3}"/>
                  </a:ext>
                </a:extLst>
              </p14:cNvPr>
              <p14:cNvContentPartPr/>
              <p14:nvPr/>
            </p14:nvContentPartPr>
            <p14:xfrm>
              <a:off x="3512636" y="3007212"/>
              <a:ext cx="106200" cy="1375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D0DAEBB-D3AD-ED46-3067-2A42FEA0F4C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503636" y="2998572"/>
                <a:ext cx="1238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6D9F000-567E-2D45-AECA-F050D998F03F}"/>
                  </a:ext>
                </a:extLst>
              </p14:cNvPr>
              <p14:cNvContentPartPr/>
              <p14:nvPr/>
            </p14:nvContentPartPr>
            <p14:xfrm>
              <a:off x="3041756" y="3056172"/>
              <a:ext cx="48240" cy="413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6D9F000-567E-2D45-AECA-F050D998F03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032756" y="3047172"/>
                <a:ext cx="658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8117B6C-9986-2102-E4AC-6BC4B6017A40}"/>
                  </a:ext>
                </a:extLst>
              </p14:cNvPr>
              <p14:cNvContentPartPr/>
              <p14:nvPr/>
            </p14:nvContentPartPr>
            <p14:xfrm>
              <a:off x="2710196" y="3087852"/>
              <a:ext cx="66240" cy="455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8117B6C-9986-2102-E4AC-6BC4B6017A4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701196" y="3079212"/>
                <a:ext cx="83880" cy="47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563795E-701B-A3C9-8FA5-85D33980BAC4}"/>
              </a:ext>
            </a:extLst>
          </p:cNvPr>
          <p:cNvGrpSpPr/>
          <p:nvPr/>
        </p:nvGrpSpPr>
        <p:grpSpPr>
          <a:xfrm>
            <a:off x="3932756" y="2593932"/>
            <a:ext cx="248040" cy="481680"/>
            <a:chOff x="3932756" y="2593932"/>
            <a:chExt cx="24804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4355AE9-36CD-141B-9861-D6FD261FCDB3}"/>
                    </a:ext>
                  </a:extLst>
                </p14:cNvPr>
                <p14:cNvContentPartPr/>
                <p14:nvPr/>
              </p14:nvContentPartPr>
              <p14:xfrm>
                <a:off x="4016276" y="2719572"/>
                <a:ext cx="164520" cy="356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4355AE9-36CD-141B-9861-D6FD261FCDB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07276" y="2710572"/>
                  <a:ext cx="1821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32C276F-66C4-4CF0-DA89-68B3656695F7}"/>
                    </a:ext>
                  </a:extLst>
                </p14:cNvPr>
                <p14:cNvContentPartPr/>
                <p14:nvPr/>
              </p14:nvContentPartPr>
              <p14:xfrm>
                <a:off x="3932756" y="2593932"/>
                <a:ext cx="231840" cy="43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32C276F-66C4-4CF0-DA89-68B3656695F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23756" y="2584932"/>
                  <a:ext cx="24948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9AB51EB-A889-DAF6-D307-CBA9E87CD233}"/>
              </a:ext>
            </a:extLst>
          </p:cNvPr>
          <p:cNvGrpSpPr/>
          <p:nvPr/>
        </p:nvGrpSpPr>
        <p:grpSpPr>
          <a:xfrm>
            <a:off x="4451876" y="2420772"/>
            <a:ext cx="771480" cy="538920"/>
            <a:chOff x="4451876" y="2420772"/>
            <a:chExt cx="77148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093BF6D-A485-FA00-EFE5-6FFC22CC32AE}"/>
                    </a:ext>
                  </a:extLst>
                </p14:cNvPr>
                <p14:cNvContentPartPr/>
                <p14:nvPr/>
              </p14:nvContentPartPr>
              <p14:xfrm>
                <a:off x="4454756" y="2714892"/>
                <a:ext cx="166680" cy="213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093BF6D-A485-FA00-EFE5-6FFC22CC32A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46116" y="2706252"/>
                  <a:ext cx="184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9A8FC5C-82EC-68C9-4768-C6DF0AC9C1F4}"/>
                    </a:ext>
                  </a:extLst>
                </p14:cNvPr>
                <p14:cNvContentPartPr/>
                <p14:nvPr/>
              </p14:nvContentPartPr>
              <p14:xfrm>
                <a:off x="4451876" y="2732532"/>
                <a:ext cx="189720" cy="177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9A8FC5C-82EC-68C9-4768-C6DF0AC9C1F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43236" y="2723532"/>
                  <a:ext cx="207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18874BF-E6F5-8389-3D08-B0F0C4C5CA79}"/>
                    </a:ext>
                  </a:extLst>
                </p14:cNvPr>
                <p14:cNvContentPartPr/>
                <p14:nvPr/>
              </p14:nvContentPartPr>
              <p14:xfrm>
                <a:off x="4831316" y="2526972"/>
                <a:ext cx="163440" cy="37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18874BF-E6F5-8389-3D08-B0F0C4C5CA7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22676" y="2518332"/>
                  <a:ext cx="1810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61154D9-4070-B36B-1F21-514014DCB0FF}"/>
                    </a:ext>
                  </a:extLst>
                </p14:cNvPr>
                <p14:cNvContentPartPr/>
                <p14:nvPr/>
              </p14:nvContentPartPr>
              <p14:xfrm>
                <a:off x="5081876" y="2831892"/>
                <a:ext cx="141480" cy="127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61154D9-4070-B36B-1F21-514014DCB0F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72876" y="2822892"/>
                  <a:ext cx="159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0410E3F-8B46-1FFD-E401-8B320A7DE1BF}"/>
                    </a:ext>
                  </a:extLst>
                </p14:cNvPr>
                <p14:cNvContentPartPr/>
                <p14:nvPr/>
              </p14:nvContentPartPr>
              <p14:xfrm>
                <a:off x="4700276" y="2420772"/>
                <a:ext cx="306360" cy="30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0410E3F-8B46-1FFD-E401-8B320A7DE1B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91276" y="2412132"/>
                  <a:ext cx="3240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1BBB6F9-1CD4-60A4-1824-07FEFD5BCEE1}"/>
              </a:ext>
            </a:extLst>
          </p:cNvPr>
          <p:cNvGrpSpPr/>
          <p:nvPr/>
        </p:nvGrpSpPr>
        <p:grpSpPr>
          <a:xfrm>
            <a:off x="3955796" y="3079212"/>
            <a:ext cx="1274040" cy="473400"/>
            <a:chOff x="3955796" y="3079212"/>
            <a:chExt cx="127404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9F7582A-A974-0F55-0CC9-A969E5B33F96}"/>
                    </a:ext>
                  </a:extLst>
                </p14:cNvPr>
                <p14:cNvContentPartPr/>
                <p14:nvPr/>
              </p14:nvContentPartPr>
              <p14:xfrm>
                <a:off x="3955796" y="3079212"/>
                <a:ext cx="1274040" cy="59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9F7582A-A974-0F55-0CC9-A969E5B33F9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946796" y="3070572"/>
                  <a:ext cx="1291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E19CA56-7396-3A75-2327-BA2192CEB60B}"/>
                    </a:ext>
                  </a:extLst>
                </p14:cNvPr>
                <p14:cNvContentPartPr/>
                <p14:nvPr/>
              </p14:nvContentPartPr>
              <p14:xfrm>
                <a:off x="4470236" y="3144012"/>
                <a:ext cx="214560" cy="298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E19CA56-7396-3A75-2327-BA2192CEB60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61236" y="3135372"/>
                  <a:ext cx="2322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B6F29F9-AD3A-1E74-33E7-3943788D954A}"/>
                    </a:ext>
                  </a:extLst>
                </p14:cNvPr>
                <p14:cNvContentPartPr/>
                <p14:nvPr/>
              </p14:nvContentPartPr>
              <p14:xfrm>
                <a:off x="4784516" y="3441012"/>
                <a:ext cx="160560" cy="111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B6F29F9-AD3A-1E74-33E7-3943788D954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75876" y="3432372"/>
                  <a:ext cx="178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6BE984E-7DF6-A893-A2CD-C24EBF26EAF3}"/>
                    </a:ext>
                  </a:extLst>
                </p14:cNvPr>
                <p14:cNvContentPartPr/>
                <p14:nvPr/>
              </p14:nvContentPartPr>
              <p14:xfrm>
                <a:off x="4892516" y="3156972"/>
                <a:ext cx="151920" cy="127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6BE984E-7DF6-A893-A2CD-C24EBF26EAF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83516" y="3148332"/>
                  <a:ext cx="16956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9028B83-A974-A252-5FD0-0F9A4251A8D5}"/>
                  </a:ext>
                </a:extLst>
              </p14:cNvPr>
              <p14:cNvContentPartPr/>
              <p14:nvPr/>
            </p14:nvContentPartPr>
            <p14:xfrm>
              <a:off x="4983236" y="4390332"/>
              <a:ext cx="154800" cy="1098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9028B83-A974-A252-5FD0-0F9A4251A8D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974236" y="4381332"/>
                <a:ext cx="172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9AACABDF-A577-4F2C-7E1F-38419EE27FD3}"/>
                  </a:ext>
                </a:extLst>
              </p14:cNvPr>
              <p14:cNvContentPartPr/>
              <p14:nvPr/>
            </p14:nvContentPartPr>
            <p14:xfrm>
              <a:off x="2469356" y="3169932"/>
              <a:ext cx="205920" cy="2422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9AACABDF-A577-4F2C-7E1F-38419EE27FD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460356" y="3161292"/>
                <a:ext cx="2235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6AA63A25-E752-CC75-603C-9E145CFF5428}"/>
                  </a:ext>
                </a:extLst>
              </p14:cNvPr>
              <p14:cNvContentPartPr/>
              <p14:nvPr/>
            </p14:nvContentPartPr>
            <p14:xfrm>
              <a:off x="2795876" y="4531812"/>
              <a:ext cx="190080" cy="2289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6AA63A25-E752-CC75-603C-9E145CFF542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786876" y="4523172"/>
                <a:ext cx="2077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52F4D56-25C5-654B-0ADC-1AF4885C710F}"/>
                  </a:ext>
                </a:extLst>
              </p14:cNvPr>
              <p14:cNvContentPartPr/>
              <p14:nvPr/>
            </p14:nvContentPartPr>
            <p14:xfrm>
              <a:off x="1807676" y="4059492"/>
              <a:ext cx="247680" cy="356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52F4D56-25C5-654B-0ADC-1AF4885C710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798676" y="4050852"/>
                <a:ext cx="2653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C452797-7308-583A-C445-903C05A0BEA5}"/>
                  </a:ext>
                </a:extLst>
              </p14:cNvPr>
              <p14:cNvContentPartPr/>
              <p14:nvPr/>
            </p14:nvContentPartPr>
            <p14:xfrm>
              <a:off x="1829996" y="4145892"/>
              <a:ext cx="264600" cy="468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C452797-7308-583A-C445-903C05A0BEA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821356" y="4136892"/>
                <a:ext cx="2822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035EF7B-49F3-1437-B382-55C85EBBBBCE}"/>
                  </a:ext>
                </a:extLst>
              </p14:cNvPr>
              <p14:cNvContentPartPr/>
              <p14:nvPr/>
            </p14:nvContentPartPr>
            <p14:xfrm>
              <a:off x="2472236" y="3956532"/>
              <a:ext cx="57240" cy="2347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035EF7B-49F3-1437-B382-55C85EBBBBC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463236" y="3947532"/>
                <a:ext cx="748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3AD15F84-2918-6C5B-65A6-01B5022EC5F4}"/>
                  </a:ext>
                </a:extLst>
              </p14:cNvPr>
              <p14:cNvContentPartPr/>
              <p14:nvPr/>
            </p14:nvContentPartPr>
            <p14:xfrm>
              <a:off x="2430836" y="4060572"/>
              <a:ext cx="215640" cy="374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3AD15F84-2918-6C5B-65A6-01B5022EC5F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421836" y="4051932"/>
                <a:ext cx="2332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0449D33-8C6B-41AD-EF83-B12672BD036E}"/>
                  </a:ext>
                </a:extLst>
              </p14:cNvPr>
              <p14:cNvContentPartPr/>
              <p14:nvPr/>
            </p14:nvContentPartPr>
            <p14:xfrm>
              <a:off x="2451716" y="4265052"/>
              <a:ext cx="199440" cy="90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0449D33-8C6B-41AD-EF83-B12672BD036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443076" y="4256052"/>
                <a:ext cx="2170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5821D88E-8656-AB9D-38B3-2E8BD741EAD0}"/>
                  </a:ext>
                </a:extLst>
              </p14:cNvPr>
              <p14:cNvContentPartPr/>
              <p14:nvPr/>
            </p14:nvContentPartPr>
            <p14:xfrm>
              <a:off x="2916116" y="4035372"/>
              <a:ext cx="276840" cy="1245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5821D88E-8656-AB9D-38B3-2E8BD741EAD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907476" y="4026732"/>
                <a:ext cx="294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C135725-BF30-2D30-9B17-03100C1A69CF}"/>
                  </a:ext>
                </a:extLst>
              </p14:cNvPr>
              <p14:cNvContentPartPr/>
              <p14:nvPr/>
            </p14:nvContentPartPr>
            <p14:xfrm>
              <a:off x="3267116" y="3942852"/>
              <a:ext cx="321480" cy="2030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C135725-BF30-2D30-9B17-03100C1A69C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258476" y="3933852"/>
                <a:ext cx="3391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078DC3A3-91D1-5C44-E0D2-E221ACB441E9}"/>
                  </a:ext>
                </a:extLst>
              </p14:cNvPr>
              <p14:cNvContentPartPr/>
              <p14:nvPr/>
            </p14:nvContentPartPr>
            <p14:xfrm>
              <a:off x="3606956" y="4122492"/>
              <a:ext cx="29160" cy="968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078DC3A3-91D1-5C44-E0D2-E221ACB441E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597956" y="4113492"/>
                <a:ext cx="468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9C66161-B36E-B0E2-6C5A-2DFD5E274421}"/>
                  </a:ext>
                </a:extLst>
              </p14:cNvPr>
              <p14:cNvContentPartPr/>
              <p14:nvPr/>
            </p14:nvContentPartPr>
            <p14:xfrm>
              <a:off x="3572036" y="4230852"/>
              <a:ext cx="131040" cy="378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9C66161-B36E-B0E2-6C5A-2DFD5E27442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563036" y="4222212"/>
                <a:ext cx="1486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D7B608D2-2CD6-EB4F-47A4-13075605937D}"/>
                  </a:ext>
                </a:extLst>
              </p14:cNvPr>
              <p14:cNvContentPartPr/>
              <p14:nvPr/>
            </p14:nvContentPartPr>
            <p14:xfrm>
              <a:off x="3661316" y="3788412"/>
              <a:ext cx="119880" cy="1616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D7B608D2-2CD6-EB4F-47A4-13075605937D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652316" y="3779412"/>
                <a:ext cx="1375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7AD23F3-5ED9-33A7-6F0D-8CA10E586DC8}"/>
                  </a:ext>
                </a:extLst>
              </p14:cNvPr>
              <p14:cNvContentPartPr/>
              <p14:nvPr/>
            </p14:nvContentPartPr>
            <p14:xfrm>
              <a:off x="2888756" y="4359732"/>
              <a:ext cx="931320" cy="774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7AD23F3-5ED9-33A7-6F0D-8CA10E586DC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879756" y="4350732"/>
                <a:ext cx="9489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BBBEEB8-E06C-64AD-FDD7-74C04E6CADA0}"/>
                  </a:ext>
                </a:extLst>
              </p14:cNvPr>
              <p14:cNvContentPartPr/>
              <p14:nvPr/>
            </p14:nvContentPartPr>
            <p14:xfrm>
              <a:off x="4364396" y="3905052"/>
              <a:ext cx="164880" cy="2851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BBBEEB8-E06C-64AD-FDD7-74C04E6CADA0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355396" y="3896412"/>
                <a:ext cx="1825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08F1703-F731-CB67-F20A-46C04D44787A}"/>
                  </a:ext>
                </a:extLst>
              </p14:cNvPr>
              <p14:cNvContentPartPr/>
              <p14:nvPr/>
            </p14:nvContentPartPr>
            <p14:xfrm>
              <a:off x="4630076" y="4155252"/>
              <a:ext cx="138960" cy="964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08F1703-F731-CB67-F20A-46C04D44787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621436" y="4146252"/>
                <a:ext cx="1566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1F4A3C2-7C09-16BA-01AA-439FA84AFEC3}"/>
                  </a:ext>
                </a:extLst>
              </p14:cNvPr>
              <p14:cNvContentPartPr/>
              <p14:nvPr/>
            </p14:nvContentPartPr>
            <p14:xfrm>
              <a:off x="4873436" y="3949692"/>
              <a:ext cx="176400" cy="1598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1F4A3C2-7C09-16BA-01AA-439FA84AFEC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864796" y="3941052"/>
                <a:ext cx="1940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09823F4-E1C9-9B61-EECA-CD996BC8A5CB}"/>
                  </a:ext>
                </a:extLst>
              </p14:cNvPr>
              <p14:cNvContentPartPr/>
              <p14:nvPr/>
            </p14:nvContentPartPr>
            <p14:xfrm>
              <a:off x="4853276" y="3898212"/>
              <a:ext cx="246240" cy="2289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09823F4-E1C9-9B61-EECA-CD996BC8A5C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844276" y="3889572"/>
                <a:ext cx="2638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A3D2BF45-5425-E91A-6EDC-4303339906A6}"/>
                  </a:ext>
                </a:extLst>
              </p14:cNvPr>
              <p14:cNvContentPartPr/>
              <p14:nvPr/>
            </p14:nvContentPartPr>
            <p14:xfrm>
              <a:off x="5213276" y="3907212"/>
              <a:ext cx="209160" cy="2757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A3D2BF45-5425-E91A-6EDC-4303339906A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204276" y="3898212"/>
                <a:ext cx="2268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0C7C7F90-B39D-C790-B826-A54868B4569C}"/>
                  </a:ext>
                </a:extLst>
              </p14:cNvPr>
              <p14:cNvContentPartPr/>
              <p14:nvPr/>
            </p14:nvContentPartPr>
            <p14:xfrm>
              <a:off x="5159996" y="3820812"/>
              <a:ext cx="273240" cy="316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0C7C7F90-B39D-C790-B826-A54868B4569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151356" y="3811812"/>
                <a:ext cx="290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126A90F-6C6E-7662-0814-A8438659CF02}"/>
                  </a:ext>
                </a:extLst>
              </p14:cNvPr>
              <p14:cNvContentPartPr/>
              <p14:nvPr/>
            </p14:nvContentPartPr>
            <p14:xfrm>
              <a:off x="4267916" y="4296732"/>
              <a:ext cx="1203480" cy="705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126A90F-6C6E-7662-0814-A8438659CF0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258916" y="4288092"/>
                <a:ext cx="12211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2A13AE3-32BE-426A-2156-2B7E53C134FF}"/>
                  </a:ext>
                </a:extLst>
              </p14:cNvPr>
              <p14:cNvContentPartPr/>
              <p14:nvPr/>
            </p14:nvContentPartPr>
            <p14:xfrm>
              <a:off x="4744556" y="4456572"/>
              <a:ext cx="190440" cy="2617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2A13AE3-32BE-426A-2156-2B7E53C134F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735556" y="4447932"/>
                <a:ext cx="2080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74DA11C-86CA-3BA0-7CB3-9C027831A406}"/>
                  </a:ext>
                </a:extLst>
              </p14:cNvPr>
              <p14:cNvContentPartPr/>
              <p14:nvPr/>
            </p14:nvContentPartPr>
            <p14:xfrm>
              <a:off x="5015996" y="4697052"/>
              <a:ext cx="120240" cy="759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74DA11C-86CA-3BA0-7CB3-9C027831A40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006996" y="4688412"/>
                <a:ext cx="1378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955B786A-73F6-99EB-0269-AED2B203EEC6}"/>
                  </a:ext>
                </a:extLst>
              </p14:cNvPr>
              <p14:cNvContentPartPr/>
              <p14:nvPr/>
            </p14:nvContentPartPr>
            <p14:xfrm>
              <a:off x="3624236" y="4526412"/>
              <a:ext cx="221040" cy="2372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955B786A-73F6-99EB-0269-AED2B203EEC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615596" y="4517772"/>
                <a:ext cx="2386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2C35C9D-C894-88E5-77DF-1242E7A43B30}"/>
                  </a:ext>
                </a:extLst>
              </p14:cNvPr>
              <p14:cNvContentPartPr/>
              <p14:nvPr/>
            </p14:nvContentPartPr>
            <p14:xfrm>
              <a:off x="3837716" y="4491852"/>
              <a:ext cx="158400" cy="1119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2C35C9D-C894-88E5-77DF-1242E7A43B3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828716" y="4482852"/>
                <a:ext cx="1760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E74E3B4-56E9-379A-F531-9AFCBF37C7DB}"/>
                  </a:ext>
                </a:extLst>
              </p14:cNvPr>
              <p14:cNvContentPartPr/>
              <p14:nvPr/>
            </p14:nvContentPartPr>
            <p14:xfrm>
              <a:off x="4422356" y="3788052"/>
              <a:ext cx="168840" cy="126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E74E3B4-56E9-379A-F531-9AFCBF37C7DB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413356" y="3779052"/>
                <a:ext cx="1864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2E5F6899-DDA1-F94D-BD4B-53FFA522BBEB}"/>
                  </a:ext>
                </a:extLst>
              </p14:cNvPr>
              <p14:cNvContentPartPr/>
              <p14:nvPr/>
            </p14:nvContentPartPr>
            <p14:xfrm>
              <a:off x="3032396" y="4514892"/>
              <a:ext cx="36720" cy="2498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2E5F6899-DDA1-F94D-BD4B-53FFA522BBE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023396" y="4506252"/>
                <a:ext cx="543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E80B019-E5DD-3EF2-CD3C-CFCF0CC19019}"/>
                  </a:ext>
                </a:extLst>
              </p14:cNvPr>
              <p14:cNvContentPartPr/>
              <p14:nvPr/>
            </p14:nvContentPartPr>
            <p14:xfrm>
              <a:off x="3175676" y="4587612"/>
              <a:ext cx="126720" cy="2530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E80B019-E5DD-3EF2-CD3C-CFCF0CC1901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167036" y="4578612"/>
                <a:ext cx="1443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F27C7F2-9DA1-4BBC-EE23-2EDFE6AFC60D}"/>
                  </a:ext>
                </a:extLst>
              </p14:cNvPr>
              <p14:cNvContentPartPr/>
              <p14:nvPr/>
            </p14:nvContentPartPr>
            <p14:xfrm>
              <a:off x="3376196" y="4493292"/>
              <a:ext cx="64800" cy="3070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F27C7F2-9DA1-4BBC-EE23-2EDFE6AFC60D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367196" y="4484292"/>
                <a:ext cx="824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71E30C8F-8BEE-D004-333F-C00333425096}"/>
                  </a:ext>
                </a:extLst>
              </p14:cNvPr>
              <p14:cNvContentPartPr/>
              <p14:nvPr/>
            </p14:nvContentPartPr>
            <p14:xfrm>
              <a:off x="1910636" y="5405172"/>
              <a:ext cx="232560" cy="309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71E30C8F-8BEE-D004-333F-C0033342509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901636" y="5396172"/>
                <a:ext cx="250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2C3018F-7ECC-BC96-072C-E711525827F9}"/>
                  </a:ext>
                </a:extLst>
              </p14:cNvPr>
              <p14:cNvContentPartPr/>
              <p14:nvPr/>
            </p14:nvContentPartPr>
            <p14:xfrm>
              <a:off x="1885076" y="5530812"/>
              <a:ext cx="253800" cy="234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2C3018F-7ECC-BC96-072C-E711525827F9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876436" y="5521812"/>
                <a:ext cx="2714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C0ECA62-5AAA-2D6D-361E-4303F2A64C82}"/>
                  </a:ext>
                </a:extLst>
              </p14:cNvPr>
              <p14:cNvContentPartPr/>
              <p14:nvPr/>
            </p14:nvContentPartPr>
            <p14:xfrm>
              <a:off x="2697596" y="5262612"/>
              <a:ext cx="291240" cy="1594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C0ECA62-5AAA-2D6D-361E-4303F2A64C8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688956" y="5253612"/>
                <a:ext cx="308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76B445F-DD3B-4A0D-7D13-CD8B1FB69911}"/>
                  </a:ext>
                </a:extLst>
              </p14:cNvPr>
              <p14:cNvContentPartPr/>
              <p14:nvPr/>
            </p14:nvContentPartPr>
            <p14:xfrm>
              <a:off x="3066236" y="5157852"/>
              <a:ext cx="302040" cy="1980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B76B445F-DD3B-4A0D-7D13-CD8B1FB69911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057596" y="5148852"/>
                <a:ext cx="3196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2F121A51-7D3E-11F5-B5D0-C49A169F8361}"/>
                  </a:ext>
                </a:extLst>
              </p14:cNvPr>
              <p14:cNvContentPartPr/>
              <p14:nvPr/>
            </p14:nvContentPartPr>
            <p14:xfrm>
              <a:off x="3403556" y="5320932"/>
              <a:ext cx="11160" cy="1324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2F121A51-7D3E-11F5-B5D0-C49A169F836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394916" y="5312292"/>
                <a:ext cx="288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569D65D-97A6-4906-448E-FBA039B0D4B9}"/>
                  </a:ext>
                </a:extLst>
              </p14:cNvPr>
              <p14:cNvContentPartPr/>
              <p14:nvPr/>
            </p14:nvContentPartPr>
            <p14:xfrm>
              <a:off x="3339836" y="5440452"/>
              <a:ext cx="222840" cy="507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569D65D-97A6-4906-448E-FBA039B0D4B9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331196" y="5431452"/>
                <a:ext cx="2404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846F0914-A124-E130-00B3-FE76B4BAD038}"/>
                  </a:ext>
                </a:extLst>
              </p14:cNvPr>
              <p14:cNvContentPartPr/>
              <p14:nvPr/>
            </p14:nvContentPartPr>
            <p14:xfrm>
              <a:off x="3496436" y="5075412"/>
              <a:ext cx="88560" cy="972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846F0914-A124-E130-00B3-FE76B4BAD03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487796" y="5066412"/>
                <a:ext cx="1062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B273FB4-A9E4-C30E-AA82-30AC80ADBFDD}"/>
                  </a:ext>
                </a:extLst>
              </p14:cNvPr>
              <p14:cNvContentPartPr/>
              <p14:nvPr/>
            </p14:nvContentPartPr>
            <p14:xfrm>
              <a:off x="2755196" y="5571132"/>
              <a:ext cx="782640" cy="1018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B273FB4-A9E4-C30E-AA82-30AC80ADBFD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746196" y="5562492"/>
                <a:ext cx="8002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68C1547F-6018-A342-BC97-07289D30FA49}"/>
                  </a:ext>
                </a:extLst>
              </p14:cNvPr>
              <p14:cNvContentPartPr/>
              <p14:nvPr/>
            </p14:nvContentPartPr>
            <p14:xfrm>
              <a:off x="3113396" y="5781372"/>
              <a:ext cx="145800" cy="2631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68C1547F-6018-A342-BC97-07289D30FA49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104756" y="5772372"/>
                <a:ext cx="1634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0815A608-007E-FBAD-E246-05934C6C7F36}"/>
                  </a:ext>
                </a:extLst>
              </p14:cNvPr>
              <p14:cNvContentPartPr/>
              <p14:nvPr/>
            </p14:nvContentPartPr>
            <p14:xfrm>
              <a:off x="2454596" y="5166492"/>
              <a:ext cx="19080" cy="2178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0815A608-007E-FBAD-E246-05934C6C7F36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445956" y="5157492"/>
                <a:ext cx="367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1C5D291E-FA1A-ED0F-542A-08CE134B6637}"/>
                  </a:ext>
                </a:extLst>
              </p14:cNvPr>
              <p14:cNvContentPartPr/>
              <p14:nvPr/>
            </p14:nvContentPartPr>
            <p14:xfrm>
              <a:off x="2350916" y="5421012"/>
              <a:ext cx="245160" cy="702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1C5D291E-FA1A-ED0F-542A-08CE134B663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342276" y="5412012"/>
                <a:ext cx="2628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8724515F-E167-8BFE-F06D-3F1900536372}"/>
                  </a:ext>
                </a:extLst>
              </p14:cNvPr>
              <p14:cNvContentPartPr/>
              <p14:nvPr/>
            </p14:nvContentPartPr>
            <p14:xfrm>
              <a:off x="2405996" y="5545932"/>
              <a:ext cx="222480" cy="1490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8724515F-E167-8BFE-F06D-3F190053637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397356" y="5537292"/>
                <a:ext cx="2401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6981499E-C07C-58B5-8AC9-1FBDE162AC89}"/>
                  </a:ext>
                </a:extLst>
              </p14:cNvPr>
              <p14:cNvContentPartPr/>
              <p14:nvPr/>
            </p14:nvContentPartPr>
            <p14:xfrm>
              <a:off x="949076" y="5427492"/>
              <a:ext cx="353160" cy="2595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6981499E-C07C-58B5-8AC9-1FBDE162AC8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940076" y="5418492"/>
                <a:ext cx="3708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2FA3E95C-63D7-EAF8-B4D8-1C7006B3C2AB}"/>
                  </a:ext>
                </a:extLst>
              </p14:cNvPr>
              <p14:cNvContentPartPr/>
              <p14:nvPr/>
            </p14:nvContentPartPr>
            <p14:xfrm>
              <a:off x="1272356" y="5700372"/>
              <a:ext cx="156240" cy="1584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2FA3E95C-63D7-EAF8-B4D8-1C7006B3C2AB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263356" y="5691732"/>
                <a:ext cx="1738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E23F7394-CF6F-2A51-65B8-4D5DA01A2C49}"/>
                  </a:ext>
                </a:extLst>
              </p14:cNvPr>
              <p14:cNvContentPartPr/>
              <p14:nvPr/>
            </p14:nvContentPartPr>
            <p14:xfrm>
              <a:off x="1448036" y="5720172"/>
              <a:ext cx="151560" cy="1735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E23F7394-CF6F-2A51-65B8-4D5DA01A2C4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439396" y="5711532"/>
                <a:ext cx="1692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00E1E509-E47D-2D5A-ACA6-ECB27BBB217D}"/>
                  </a:ext>
                </a:extLst>
              </p14:cNvPr>
              <p14:cNvContentPartPr/>
              <p14:nvPr/>
            </p14:nvContentPartPr>
            <p14:xfrm>
              <a:off x="905156" y="5315172"/>
              <a:ext cx="366480" cy="435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00E1E509-E47D-2D5A-ACA6-ECB27BBB217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96156" y="5306532"/>
                <a:ext cx="3841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CEAF361-0F68-7441-1100-E07198CC9489}"/>
                  </a:ext>
                </a:extLst>
              </p14:cNvPr>
              <p14:cNvContentPartPr/>
              <p14:nvPr/>
            </p14:nvContentPartPr>
            <p14:xfrm>
              <a:off x="567116" y="5030772"/>
              <a:ext cx="123840" cy="12481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3CEAF361-0F68-7441-1100-E07198CC948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58116" y="5022132"/>
                <a:ext cx="141480" cy="12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88BCECC4-F344-62B0-43FD-8F859EA3CB32}"/>
                  </a:ext>
                </a:extLst>
              </p14:cNvPr>
              <p14:cNvContentPartPr/>
              <p14:nvPr/>
            </p14:nvContentPartPr>
            <p14:xfrm>
              <a:off x="530756" y="4834212"/>
              <a:ext cx="4996440" cy="14745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88BCECC4-F344-62B0-43FD-8F859EA3CB32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21756" y="4825572"/>
                <a:ext cx="5014080" cy="149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00BF8C6-FF3D-5219-6CFD-5853938573E6}"/>
              </a:ext>
            </a:extLst>
          </p:cNvPr>
          <p:cNvGrpSpPr/>
          <p:nvPr/>
        </p:nvGrpSpPr>
        <p:grpSpPr>
          <a:xfrm>
            <a:off x="5966036" y="5013852"/>
            <a:ext cx="602280" cy="304200"/>
            <a:chOff x="5966036" y="5013852"/>
            <a:chExt cx="60228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B0F73B0-F714-D60B-9F01-A41F1954E800}"/>
                    </a:ext>
                  </a:extLst>
                </p14:cNvPr>
                <p14:cNvContentPartPr/>
                <p14:nvPr/>
              </p14:nvContentPartPr>
              <p14:xfrm>
                <a:off x="6039476" y="5013852"/>
                <a:ext cx="192600" cy="304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B0F73B0-F714-D60B-9F01-A41F1954E80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30836" y="5004852"/>
                  <a:ext cx="2102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6D9B59D-073C-067C-72DF-C069D910C8BB}"/>
                    </a:ext>
                  </a:extLst>
                </p14:cNvPr>
                <p14:cNvContentPartPr/>
                <p14:nvPr/>
              </p14:nvContentPartPr>
              <p14:xfrm>
                <a:off x="5966036" y="5157852"/>
                <a:ext cx="261360" cy="65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6D9B59D-073C-067C-72DF-C069D910C8B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57396" y="5149212"/>
                  <a:ext cx="279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21A2577-6E69-C9DC-A281-639F3B9EF544}"/>
                    </a:ext>
                  </a:extLst>
                </p14:cNvPr>
                <p14:cNvContentPartPr/>
                <p14:nvPr/>
              </p14:nvContentPartPr>
              <p14:xfrm>
                <a:off x="6239996" y="5153892"/>
                <a:ext cx="328320" cy="159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21A2577-6E69-C9DC-A281-639F3B9EF54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30996" y="5144892"/>
                  <a:ext cx="3459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64EEB9D7-87AE-659C-35A6-F1D8E715CBC4}"/>
              </a:ext>
            </a:extLst>
          </p:cNvPr>
          <p:cNvGrpSpPr/>
          <p:nvPr/>
        </p:nvGrpSpPr>
        <p:grpSpPr>
          <a:xfrm>
            <a:off x="6847676" y="4705692"/>
            <a:ext cx="1590120" cy="537480"/>
            <a:chOff x="6847676" y="4705692"/>
            <a:chExt cx="159012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B007C45-F3E8-4C25-25A7-27BEB94A6607}"/>
                    </a:ext>
                  </a:extLst>
                </p14:cNvPr>
                <p14:cNvContentPartPr/>
                <p14:nvPr/>
              </p14:nvContentPartPr>
              <p14:xfrm>
                <a:off x="6847676" y="4805412"/>
                <a:ext cx="1152000" cy="437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B007C45-F3E8-4C25-25A7-27BEB94A660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38676" y="4796412"/>
                  <a:ext cx="11696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B084FE0-DD0D-42A8-70E3-C330B5CBE57D}"/>
                    </a:ext>
                  </a:extLst>
                </p14:cNvPr>
                <p14:cNvContentPartPr/>
                <p14:nvPr/>
              </p14:nvContentPartPr>
              <p14:xfrm>
                <a:off x="8149436" y="4872732"/>
                <a:ext cx="288360" cy="351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B084FE0-DD0D-42A8-70E3-C330B5CBE57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40436" y="4863732"/>
                  <a:ext cx="3060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3A2AB5E-941F-36E7-49F6-3A16B7FF03F6}"/>
                    </a:ext>
                  </a:extLst>
                </p14:cNvPr>
                <p14:cNvContentPartPr/>
                <p14:nvPr/>
              </p14:nvContentPartPr>
              <p14:xfrm>
                <a:off x="8171756" y="4705692"/>
                <a:ext cx="147960" cy="31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3A2AB5E-941F-36E7-49F6-3A16B7FF03F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162756" y="4696692"/>
                  <a:ext cx="1656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A4BBF478-59DB-FF15-E891-914C7C544E00}"/>
              </a:ext>
            </a:extLst>
          </p:cNvPr>
          <p:cNvGrpSpPr/>
          <p:nvPr/>
        </p:nvGrpSpPr>
        <p:grpSpPr>
          <a:xfrm>
            <a:off x="6108956" y="5478612"/>
            <a:ext cx="2284560" cy="658800"/>
            <a:chOff x="6108956" y="5478612"/>
            <a:chExt cx="2284560" cy="65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ABF8B64-AFB2-1785-30C2-AD42F1C5FCFE}"/>
                    </a:ext>
                  </a:extLst>
                </p14:cNvPr>
                <p14:cNvContentPartPr/>
                <p14:nvPr/>
              </p14:nvContentPartPr>
              <p14:xfrm>
                <a:off x="6108956" y="5487252"/>
                <a:ext cx="1595520" cy="650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ABF8B64-AFB2-1785-30C2-AD42F1C5FCF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099956" y="5478612"/>
                  <a:ext cx="16131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0921CB8-B661-65A4-0AEF-B96ED7E50595}"/>
                    </a:ext>
                  </a:extLst>
                </p14:cNvPr>
                <p14:cNvContentPartPr/>
                <p14:nvPr/>
              </p14:nvContentPartPr>
              <p14:xfrm>
                <a:off x="7330796" y="5645652"/>
                <a:ext cx="234360" cy="8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0921CB8-B661-65A4-0AEF-B96ED7E5059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22156" y="5636652"/>
                  <a:ext cx="252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1D15455-4DD3-1641-1092-3987E41FA0E0}"/>
                    </a:ext>
                  </a:extLst>
                </p14:cNvPr>
                <p14:cNvContentPartPr/>
                <p14:nvPr/>
              </p14:nvContentPartPr>
              <p14:xfrm>
                <a:off x="7197956" y="5530812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1D15455-4DD3-1641-1092-3987E41FA0E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189316" y="55218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E606AEF-C85B-A4BF-F56B-6D5FFFDA73F9}"/>
                    </a:ext>
                  </a:extLst>
                </p14:cNvPr>
                <p14:cNvContentPartPr/>
                <p14:nvPr/>
              </p14:nvContentPartPr>
              <p14:xfrm>
                <a:off x="7809596" y="5478612"/>
                <a:ext cx="583920" cy="630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E606AEF-C85B-A4BF-F56B-6D5FFFDA73F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00956" y="5469972"/>
                  <a:ext cx="601560" cy="64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3B6ECAA5-08D7-7BC7-3996-DA0F2030324C}"/>
              </a:ext>
            </a:extLst>
          </p:cNvPr>
          <p:cNvGrpSpPr/>
          <p:nvPr/>
        </p:nvGrpSpPr>
        <p:grpSpPr>
          <a:xfrm>
            <a:off x="8595836" y="5214012"/>
            <a:ext cx="2988360" cy="621720"/>
            <a:chOff x="8595836" y="5214012"/>
            <a:chExt cx="2988360" cy="6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CA85050-FC96-9DDC-ED3F-46EF5A040727}"/>
                    </a:ext>
                  </a:extLst>
                </p14:cNvPr>
                <p14:cNvContentPartPr/>
                <p14:nvPr/>
              </p14:nvContentPartPr>
              <p14:xfrm>
                <a:off x="8595836" y="5277012"/>
                <a:ext cx="1586160" cy="558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CA85050-FC96-9DDC-ED3F-46EF5A04072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87196" y="5268012"/>
                  <a:ext cx="16038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DF2105B-50AB-669E-4554-D185B6E5D15E}"/>
                    </a:ext>
                  </a:extLst>
                </p14:cNvPr>
                <p14:cNvContentPartPr/>
                <p14:nvPr/>
              </p14:nvContentPartPr>
              <p14:xfrm>
                <a:off x="9236636" y="5393652"/>
                <a:ext cx="417600" cy="75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DF2105B-50AB-669E-4554-D185B6E5D15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27996" y="5384652"/>
                  <a:ext cx="435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62CD9F8-09D3-58D3-4E9D-FA21C925FE0C}"/>
                    </a:ext>
                  </a:extLst>
                </p14:cNvPr>
                <p14:cNvContentPartPr/>
                <p14:nvPr/>
              </p14:nvContentPartPr>
              <p14:xfrm>
                <a:off x="10392596" y="5214012"/>
                <a:ext cx="299160" cy="529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62CD9F8-09D3-58D3-4E9D-FA21C925FE0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383596" y="5205012"/>
                  <a:ext cx="31680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425D47A-AE21-1F0E-DB8F-F18DAFC659AC}"/>
                    </a:ext>
                  </a:extLst>
                </p14:cNvPr>
                <p14:cNvContentPartPr/>
                <p14:nvPr/>
              </p14:nvContentPartPr>
              <p14:xfrm>
                <a:off x="10772756" y="5384292"/>
                <a:ext cx="811440" cy="330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425D47A-AE21-1F0E-DB8F-F18DAFC659A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763756" y="5375292"/>
                  <a:ext cx="8290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DFDACCB-7C0F-317F-E62A-3E34C55C0571}"/>
                    </a:ext>
                  </a:extLst>
                </p14:cNvPr>
                <p14:cNvContentPartPr/>
                <p14:nvPr/>
              </p14:nvContentPartPr>
              <p14:xfrm>
                <a:off x="10975076" y="5287452"/>
                <a:ext cx="35280" cy="31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DFDACCB-7C0F-317F-E62A-3E34C55C057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966076" y="5278812"/>
                  <a:ext cx="5292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8FBDFB8A-9FDA-F3FD-9709-B83CD7C385E6}"/>
              </a:ext>
            </a:extLst>
          </p:cNvPr>
          <p:cNvGrpSpPr/>
          <p:nvPr/>
        </p:nvGrpSpPr>
        <p:grpSpPr>
          <a:xfrm>
            <a:off x="3893516" y="5012052"/>
            <a:ext cx="1443600" cy="1067400"/>
            <a:chOff x="3893516" y="5012052"/>
            <a:chExt cx="1443600" cy="10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7DB3723-E4BE-9F62-6630-CD3958E90E01}"/>
                    </a:ext>
                  </a:extLst>
                </p14:cNvPr>
                <p14:cNvContentPartPr/>
                <p14:nvPr/>
              </p14:nvContentPartPr>
              <p14:xfrm>
                <a:off x="4110956" y="5133732"/>
                <a:ext cx="189000" cy="308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7DB3723-E4BE-9F62-6630-CD3958E90E0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102316" y="5125092"/>
                  <a:ext cx="2066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E6C824E-7712-4D68-D64F-920B6FDBB4F4}"/>
                    </a:ext>
                  </a:extLst>
                </p14:cNvPr>
                <p14:cNvContentPartPr/>
                <p14:nvPr/>
              </p14:nvContentPartPr>
              <p14:xfrm>
                <a:off x="4384916" y="5442972"/>
                <a:ext cx="124560" cy="118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E6C824E-7712-4D68-D64F-920B6FDBB4F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76276" y="5434332"/>
                  <a:ext cx="142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261B995-F0B4-832C-A321-363784B7705A}"/>
                    </a:ext>
                  </a:extLst>
                </p14:cNvPr>
                <p14:cNvContentPartPr/>
                <p14:nvPr/>
              </p14:nvContentPartPr>
              <p14:xfrm>
                <a:off x="4664636" y="5231652"/>
                <a:ext cx="178920" cy="143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261B995-F0B4-832C-A321-363784B7705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655636" y="5223012"/>
                  <a:ext cx="196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FB604D8-9AD0-1562-B62D-C336EBCF7BC1}"/>
                    </a:ext>
                  </a:extLst>
                </p14:cNvPr>
                <p14:cNvContentPartPr/>
                <p14:nvPr/>
              </p14:nvContentPartPr>
              <p14:xfrm>
                <a:off x="4628276" y="5190252"/>
                <a:ext cx="203400" cy="193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FB604D8-9AD0-1562-B62D-C336EBCF7BC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619636" y="5181612"/>
                  <a:ext cx="221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9224DAF-9396-9838-7D89-843E686756F2}"/>
                    </a:ext>
                  </a:extLst>
                </p14:cNvPr>
                <p14:cNvContentPartPr/>
                <p14:nvPr/>
              </p14:nvContentPartPr>
              <p14:xfrm>
                <a:off x="4950836" y="5121132"/>
                <a:ext cx="234720" cy="342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9224DAF-9396-9838-7D89-843E686756F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41836" y="5112132"/>
                  <a:ext cx="2523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D6CE1BE-47A8-CFBA-0DCF-4CEE6F28904D}"/>
                    </a:ext>
                  </a:extLst>
                </p14:cNvPr>
                <p14:cNvContentPartPr/>
                <p14:nvPr/>
              </p14:nvContentPartPr>
              <p14:xfrm>
                <a:off x="4922756" y="5012052"/>
                <a:ext cx="245520" cy="16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D6CE1BE-47A8-CFBA-0DCF-4CEE6F28904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914116" y="5003412"/>
                  <a:ext cx="263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E38FF07-FCCD-02B7-C623-57D9473C9626}"/>
                    </a:ext>
                  </a:extLst>
                </p14:cNvPr>
                <p14:cNvContentPartPr/>
                <p14:nvPr/>
              </p14:nvContentPartPr>
              <p14:xfrm>
                <a:off x="4033556" y="5038692"/>
                <a:ext cx="270720" cy="10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E38FF07-FCCD-02B7-C623-57D9473C962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24556" y="5029692"/>
                  <a:ext cx="288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FAF2782-ED86-5CEA-A750-42DE45A30D8B}"/>
                    </a:ext>
                  </a:extLst>
                </p14:cNvPr>
                <p14:cNvContentPartPr/>
                <p14:nvPr/>
              </p14:nvContentPartPr>
              <p14:xfrm>
                <a:off x="3893516" y="5518572"/>
                <a:ext cx="1443600" cy="157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FAF2782-ED86-5CEA-A750-42DE45A30D8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884516" y="5509572"/>
                  <a:ext cx="1461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CA2AFDE-F05F-768F-A6B9-E85911621362}"/>
                    </a:ext>
                  </a:extLst>
                </p14:cNvPr>
                <p14:cNvContentPartPr/>
                <p14:nvPr/>
              </p14:nvContentPartPr>
              <p14:xfrm>
                <a:off x="4528916" y="5698932"/>
                <a:ext cx="259920" cy="301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CA2AFDE-F05F-768F-A6B9-E8591162136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20276" y="5690292"/>
                  <a:ext cx="2775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FCC0764-DC5C-CFC0-0254-2A48366B1795}"/>
                    </a:ext>
                  </a:extLst>
                </p14:cNvPr>
                <p14:cNvContentPartPr/>
                <p14:nvPr/>
              </p14:nvContentPartPr>
              <p14:xfrm>
                <a:off x="4865876" y="5983332"/>
                <a:ext cx="136080" cy="64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FCC0764-DC5C-CFC0-0254-2A48366B179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56876" y="5974692"/>
                  <a:ext cx="153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FED11FC-DBC9-5C06-B146-D72CD805474E}"/>
                    </a:ext>
                  </a:extLst>
                </p14:cNvPr>
                <p14:cNvContentPartPr/>
                <p14:nvPr/>
              </p14:nvContentPartPr>
              <p14:xfrm>
                <a:off x="4853276" y="5648172"/>
                <a:ext cx="135720" cy="117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FED11FC-DBC9-5C06-B146-D72CD805474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844276" y="5639532"/>
                  <a:ext cx="153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89207DC-69B6-019F-EEFC-9739384BBC55}"/>
                    </a:ext>
                  </a:extLst>
                </p14:cNvPr>
                <p14:cNvContentPartPr/>
                <p14:nvPr/>
              </p14:nvContentPartPr>
              <p14:xfrm>
                <a:off x="4058036" y="5801892"/>
                <a:ext cx="178560" cy="2775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89207DC-69B6-019F-EEFC-9739384BBC5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049036" y="5793252"/>
                  <a:ext cx="196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395DC09-FA11-3164-5281-8570D0B896E5}"/>
                    </a:ext>
                  </a:extLst>
                </p14:cNvPr>
                <p14:cNvContentPartPr/>
                <p14:nvPr/>
              </p14:nvContentPartPr>
              <p14:xfrm>
                <a:off x="4217876" y="5735652"/>
                <a:ext cx="106200" cy="93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395DC09-FA11-3164-5281-8570D0B896E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208876" y="5727012"/>
                  <a:ext cx="1238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A4EAE9A3-950C-C95D-E7A8-FEC54261E225}"/>
              </a:ext>
            </a:extLst>
          </p:cNvPr>
          <p:cNvGrpSpPr/>
          <p:nvPr/>
        </p:nvGrpSpPr>
        <p:grpSpPr>
          <a:xfrm>
            <a:off x="7668836" y="2780412"/>
            <a:ext cx="3516840" cy="1211400"/>
            <a:chOff x="7668836" y="2780412"/>
            <a:chExt cx="3516840" cy="12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2512410-F1D4-F2A9-A39E-4E56C738E14C}"/>
                    </a:ext>
                  </a:extLst>
                </p14:cNvPr>
                <p14:cNvContentPartPr/>
                <p14:nvPr/>
              </p14:nvContentPartPr>
              <p14:xfrm>
                <a:off x="7668836" y="2971572"/>
                <a:ext cx="374760" cy="222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2512410-F1D4-F2A9-A39E-4E56C738E14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60196" y="2962932"/>
                  <a:ext cx="392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643848D-1161-CB8D-5CF4-1EC6C87D697B}"/>
                    </a:ext>
                  </a:extLst>
                </p14:cNvPr>
                <p14:cNvContentPartPr/>
                <p14:nvPr/>
              </p14:nvContentPartPr>
              <p14:xfrm>
                <a:off x="8011556" y="3220332"/>
                <a:ext cx="29160" cy="127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643848D-1161-CB8D-5CF4-1EC6C87D697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002916" y="3211692"/>
                  <a:ext cx="46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5C3CAE3-C492-1ACA-40F9-30D3E4303346}"/>
                    </a:ext>
                  </a:extLst>
                </p14:cNvPr>
                <p14:cNvContentPartPr/>
                <p14:nvPr/>
              </p14:nvContentPartPr>
              <p14:xfrm>
                <a:off x="7962596" y="3334812"/>
                <a:ext cx="168480" cy="12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5C3CAE3-C492-1ACA-40F9-30D3E430334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953956" y="3326172"/>
                  <a:ext cx="186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72F7B41-99C1-2AC5-9CDB-4B7F423E7228}"/>
                    </a:ext>
                  </a:extLst>
                </p14:cNvPr>
                <p14:cNvContentPartPr/>
                <p14:nvPr/>
              </p14:nvContentPartPr>
              <p14:xfrm>
                <a:off x="8126756" y="2851332"/>
                <a:ext cx="101520" cy="120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72F7B41-99C1-2AC5-9CDB-4B7F423E722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117756" y="2842332"/>
                  <a:ext cx="119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49E0B01-0FBC-CAE8-3C4E-A5844C869000}"/>
                    </a:ext>
                  </a:extLst>
                </p14:cNvPr>
                <p14:cNvContentPartPr/>
                <p14:nvPr/>
              </p14:nvContentPartPr>
              <p14:xfrm>
                <a:off x="8456876" y="2822172"/>
                <a:ext cx="1024920" cy="441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49E0B01-0FBC-CAE8-3C4E-A5844C86900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47876" y="2813532"/>
                  <a:ext cx="104256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34E35C9-E9E9-049F-C8DD-DB55261A96AD}"/>
                    </a:ext>
                  </a:extLst>
                </p14:cNvPr>
                <p14:cNvContentPartPr/>
                <p14:nvPr/>
              </p14:nvContentPartPr>
              <p14:xfrm>
                <a:off x="9754676" y="2871132"/>
                <a:ext cx="283320" cy="330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34E35C9-E9E9-049F-C8DD-DB55261A96A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746036" y="2862132"/>
                  <a:ext cx="3009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96BA143-36B4-E6FB-39C5-55DFBE6A5051}"/>
                    </a:ext>
                  </a:extLst>
                </p14:cNvPr>
                <p14:cNvContentPartPr/>
                <p14:nvPr/>
              </p14:nvContentPartPr>
              <p14:xfrm>
                <a:off x="10268756" y="2852772"/>
                <a:ext cx="188640" cy="279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96BA143-36B4-E6FB-39C5-55DFBE6A505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259756" y="2844132"/>
                  <a:ext cx="2062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93976FC-0ED1-BC9D-09BE-3324064EC9BB}"/>
                    </a:ext>
                  </a:extLst>
                </p14:cNvPr>
                <p14:cNvContentPartPr/>
                <p14:nvPr/>
              </p14:nvContentPartPr>
              <p14:xfrm>
                <a:off x="10525076" y="2866092"/>
                <a:ext cx="249120" cy="158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93976FC-0ED1-BC9D-09BE-3324064EC9B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516436" y="2857452"/>
                  <a:ext cx="266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683F523-484F-9E7C-67F4-47D02AFAAB02}"/>
                    </a:ext>
                  </a:extLst>
                </p14:cNvPr>
                <p14:cNvContentPartPr/>
                <p14:nvPr/>
              </p14:nvContentPartPr>
              <p14:xfrm>
                <a:off x="10772756" y="3066972"/>
                <a:ext cx="8640" cy="80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683F523-484F-9E7C-67F4-47D02AFAAB0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763756" y="3057972"/>
                  <a:ext cx="26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0A33D72-0D08-4E2C-F623-6B23CD43DC2B}"/>
                    </a:ext>
                  </a:extLst>
                </p14:cNvPr>
                <p14:cNvContentPartPr/>
                <p14:nvPr/>
              </p14:nvContentPartPr>
              <p14:xfrm>
                <a:off x="10724876" y="3163452"/>
                <a:ext cx="160560" cy="9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0A33D72-0D08-4E2C-F623-6B23CD43DC2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715876" y="3154452"/>
                  <a:ext cx="178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59E3F32-C317-7A4B-2502-C5F04F3C0E60}"/>
                    </a:ext>
                  </a:extLst>
                </p14:cNvPr>
                <p14:cNvContentPartPr/>
                <p14:nvPr/>
              </p14:nvContentPartPr>
              <p14:xfrm>
                <a:off x="10834316" y="2780412"/>
                <a:ext cx="55080" cy="86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59E3F32-C317-7A4B-2502-C5F04F3C0E6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825316" y="2771412"/>
                  <a:ext cx="72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FBA6282-F58C-533E-B33E-C90F624EC033}"/>
                    </a:ext>
                  </a:extLst>
                </p14:cNvPr>
                <p14:cNvContentPartPr/>
                <p14:nvPr/>
              </p14:nvContentPartPr>
              <p14:xfrm>
                <a:off x="10983716" y="2833332"/>
                <a:ext cx="169920" cy="320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FBA6282-F58C-533E-B33E-C90F624EC03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975076" y="2824332"/>
                  <a:ext cx="1875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6434254-17B5-E5B9-333F-FAE756FC95FB}"/>
                    </a:ext>
                  </a:extLst>
                </p14:cNvPr>
                <p14:cNvContentPartPr/>
                <p14:nvPr/>
              </p14:nvContentPartPr>
              <p14:xfrm>
                <a:off x="7726076" y="3639732"/>
                <a:ext cx="468360" cy="3520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6434254-17B5-E5B9-333F-FAE756FC95F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717436" y="3630732"/>
                  <a:ext cx="4860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9481CE7-B89D-38DF-7D02-AAFDC8982947}"/>
                    </a:ext>
                  </a:extLst>
                </p14:cNvPr>
                <p14:cNvContentPartPr/>
                <p14:nvPr/>
              </p14:nvContentPartPr>
              <p14:xfrm>
                <a:off x="8363276" y="3449292"/>
                <a:ext cx="1257480" cy="416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9481CE7-B89D-38DF-7D02-AAFDC898294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354276" y="3440652"/>
                  <a:ext cx="12751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BBFFE38-3151-3974-54C5-B7F898CE3A13}"/>
                    </a:ext>
                  </a:extLst>
                </p14:cNvPr>
                <p14:cNvContentPartPr/>
                <p14:nvPr/>
              </p14:nvContentPartPr>
              <p14:xfrm>
                <a:off x="8396756" y="3671412"/>
                <a:ext cx="422640" cy="9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BBFFE38-3151-3974-54C5-B7F898CE3A1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387756" y="3662412"/>
                  <a:ext cx="440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D27B8CB-797F-C4ED-B32F-ED31A452D467}"/>
                    </a:ext>
                  </a:extLst>
                </p14:cNvPr>
                <p14:cNvContentPartPr/>
                <p14:nvPr/>
              </p14:nvContentPartPr>
              <p14:xfrm>
                <a:off x="9845036" y="3585732"/>
                <a:ext cx="1340640" cy="367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D27B8CB-797F-C4ED-B32F-ED31A452D46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836036" y="3576732"/>
                  <a:ext cx="1358280" cy="38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97110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606F9E5-9A9D-644F-598B-14C0347D98DA}"/>
              </a:ext>
            </a:extLst>
          </p:cNvPr>
          <p:cNvGrpSpPr/>
          <p:nvPr/>
        </p:nvGrpSpPr>
        <p:grpSpPr>
          <a:xfrm>
            <a:off x="7734650" y="359638"/>
            <a:ext cx="3340536" cy="780933"/>
            <a:chOff x="905156" y="5012052"/>
            <a:chExt cx="4431960" cy="10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1325FAF-D53B-7B59-0180-510BDFA2B8A1}"/>
                    </a:ext>
                  </a:extLst>
                </p14:cNvPr>
                <p14:cNvContentPartPr/>
                <p14:nvPr/>
              </p14:nvContentPartPr>
              <p14:xfrm>
                <a:off x="4110956" y="5133732"/>
                <a:ext cx="189000" cy="308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1325FAF-D53B-7B59-0180-510BDFA2B8A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99501" y="5122283"/>
                  <a:ext cx="212386" cy="331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C7716AF-33BD-F1CA-EB1F-15F76CF40156}"/>
                    </a:ext>
                  </a:extLst>
                </p14:cNvPr>
                <p14:cNvContentPartPr/>
                <p14:nvPr/>
              </p14:nvContentPartPr>
              <p14:xfrm>
                <a:off x="4384916" y="5442972"/>
                <a:ext cx="124560" cy="118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C7716AF-33BD-F1CA-EB1F-15F76CF401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73462" y="5431510"/>
                  <a:ext cx="147945" cy="141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0F3FA32-01D2-1B97-D72D-ABB81362E2D7}"/>
                    </a:ext>
                  </a:extLst>
                </p14:cNvPr>
                <p14:cNvContentPartPr/>
                <p14:nvPr/>
              </p14:nvContentPartPr>
              <p14:xfrm>
                <a:off x="4664636" y="5231652"/>
                <a:ext cx="178920" cy="143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0F3FA32-01D2-1B97-D72D-ABB81362E2D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52708" y="5220199"/>
                  <a:ext cx="202299" cy="167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490339-09E0-122E-3FE2-E1D061A5B298}"/>
                    </a:ext>
                  </a:extLst>
                </p14:cNvPr>
                <p14:cNvContentPartPr/>
                <p14:nvPr/>
              </p14:nvContentPartPr>
              <p14:xfrm>
                <a:off x="4628276" y="5190252"/>
                <a:ext cx="203400" cy="193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490339-09E0-122E-3FE2-E1D061A5B2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16817" y="5178803"/>
                  <a:ext cx="226796" cy="217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35D9093-A838-2643-A224-EB5B50609664}"/>
                    </a:ext>
                  </a:extLst>
                </p14:cNvPr>
                <p14:cNvContentPartPr/>
                <p14:nvPr/>
              </p14:nvContentPartPr>
              <p14:xfrm>
                <a:off x="4950836" y="5121132"/>
                <a:ext cx="234720" cy="342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35D9093-A838-2643-A224-EB5B506096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38909" y="5109191"/>
                  <a:ext cx="258097" cy="365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1CEED6F-9657-0FD0-0F30-F7808DEF2506}"/>
                    </a:ext>
                  </a:extLst>
                </p14:cNvPr>
                <p14:cNvContentPartPr/>
                <p14:nvPr/>
              </p14:nvContentPartPr>
              <p14:xfrm>
                <a:off x="4922756" y="5012052"/>
                <a:ext cx="245520" cy="16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1CEED6F-9657-0FD0-0F30-F7808DEF25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11292" y="5000302"/>
                  <a:ext cx="268926" cy="39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F0747E-3E01-AE0A-F694-757D44A98F15}"/>
                    </a:ext>
                  </a:extLst>
                </p14:cNvPr>
                <p14:cNvContentPartPr/>
                <p14:nvPr/>
              </p14:nvContentPartPr>
              <p14:xfrm>
                <a:off x="4033556" y="5038692"/>
                <a:ext cx="270720" cy="10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F0747E-3E01-AE0A-F694-757D44A98F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21619" y="5026953"/>
                  <a:ext cx="294116" cy="33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182F35-6E58-945D-25F3-918EECB26678}"/>
                    </a:ext>
                  </a:extLst>
                </p14:cNvPr>
                <p14:cNvContentPartPr/>
                <p14:nvPr/>
              </p14:nvContentPartPr>
              <p14:xfrm>
                <a:off x="3893516" y="5518572"/>
                <a:ext cx="1443600" cy="157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182F35-6E58-945D-25F3-918EECB266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81578" y="5506627"/>
                  <a:ext cx="1466999" cy="181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12A559-521A-EAB0-7845-841EA2AFC24D}"/>
                    </a:ext>
                  </a:extLst>
                </p14:cNvPr>
                <p14:cNvContentPartPr/>
                <p14:nvPr/>
              </p14:nvContentPartPr>
              <p14:xfrm>
                <a:off x="4528916" y="5698932"/>
                <a:ext cx="259920" cy="301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12A559-521A-EAB0-7845-841EA2AFC2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16993" y="5686994"/>
                  <a:ext cx="283289" cy="324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911962-8201-4CC9-6D77-5AD6CF8FDCA5}"/>
                    </a:ext>
                  </a:extLst>
                </p14:cNvPr>
                <p14:cNvContentPartPr/>
                <p14:nvPr/>
              </p14:nvContentPartPr>
              <p14:xfrm>
                <a:off x="4865876" y="5983332"/>
                <a:ext cx="136080" cy="64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E911962-8201-4CC9-6D77-5AD6CF8FDC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53939" y="5971420"/>
                  <a:ext cx="159476" cy="88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317CE56-2EC4-EBD6-C8F8-B5052B6897D1}"/>
                    </a:ext>
                  </a:extLst>
                </p14:cNvPr>
                <p14:cNvContentPartPr/>
                <p14:nvPr/>
              </p14:nvContentPartPr>
              <p14:xfrm>
                <a:off x="4853276" y="5648172"/>
                <a:ext cx="135720" cy="117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317CE56-2EC4-EBD6-C8F8-B5052B6897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41329" y="5636245"/>
                  <a:ext cx="159136" cy="140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07478F-7DD9-82FC-D51D-A35166869DAA}"/>
                    </a:ext>
                  </a:extLst>
                </p14:cNvPr>
                <p14:cNvContentPartPr/>
                <p14:nvPr/>
              </p14:nvContentPartPr>
              <p14:xfrm>
                <a:off x="1910636" y="5405172"/>
                <a:ext cx="232560" cy="30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07478F-7DD9-82FC-D51D-A35166869D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98698" y="5393264"/>
                  <a:ext cx="255959" cy="54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770B025-4589-30C0-5B20-5D6BBFBF4DD9}"/>
                    </a:ext>
                  </a:extLst>
                </p14:cNvPr>
                <p14:cNvContentPartPr/>
                <p14:nvPr/>
              </p14:nvContentPartPr>
              <p14:xfrm>
                <a:off x="1885076" y="5530812"/>
                <a:ext cx="253800" cy="23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770B025-4589-30C0-5B20-5D6BBFBF4D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73626" y="5518873"/>
                  <a:ext cx="277176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BEAE6E3-B48E-A1AB-D734-63D7A39C2873}"/>
                    </a:ext>
                  </a:extLst>
                </p14:cNvPr>
                <p14:cNvContentPartPr/>
                <p14:nvPr/>
              </p14:nvContentPartPr>
              <p14:xfrm>
                <a:off x="2697596" y="5262612"/>
                <a:ext cx="291240" cy="159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BEAE6E3-B48E-A1AB-D734-63D7A39C287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86137" y="5250675"/>
                  <a:ext cx="314635" cy="182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7AD0F9-6A9D-7F6C-F43A-BCEEC73D8595}"/>
                    </a:ext>
                  </a:extLst>
                </p14:cNvPr>
                <p14:cNvContentPartPr/>
                <p14:nvPr/>
              </p14:nvContentPartPr>
              <p14:xfrm>
                <a:off x="3066236" y="5157852"/>
                <a:ext cx="302040" cy="198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7AD0F9-6A9D-7F6C-F43A-BCEEC73D85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54784" y="5145924"/>
                  <a:ext cx="325421" cy="221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432FC93-88FB-E77B-FED5-98C66CA7B98C}"/>
                    </a:ext>
                  </a:extLst>
                </p14:cNvPr>
                <p14:cNvContentPartPr/>
                <p14:nvPr/>
              </p14:nvContentPartPr>
              <p14:xfrm>
                <a:off x="3403556" y="5320932"/>
                <a:ext cx="11160" cy="132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432FC93-88FB-E77B-FED5-98C66CA7B98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92396" y="5309454"/>
                  <a:ext cx="33945" cy="155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02B6AD4-FBDD-C794-308B-809691F244A7}"/>
                    </a:ext>
                  </a:extLst>
                </p14:cNvPr>
                <p14:cNvContentPartPr/>
                <p14:nvPr/>
              </p14:nvContentPartPr>
              <p14:xfrm>
                <a:off x="3339836" y="5440452"/>
                <a:ext cx="222840" cy="50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02B6AD4-FBDD-C794-308B-809691F244A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27907" y="5428480"/>
                  <a:ext cx="246221" cy="74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4B1399C-978E-F761-7767-BA32F1D9D788}"/>
                    </a:ext>
                  </a:extLst>
                </p14:cNvPr>
                <p14:cNvContentPartPr/>
                <p14:nvPr/>
              </p14:nvContentPartPr>
              <p14:xfrm>
                <a:off x="3496436" y="5075412"/>
                <a:ext cx="88560" cy="97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4B1399C-978E-F761-7767-BA32F1D9D7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85009" y="5063500"/>
                  <a:ext cx="111890" cy="120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8779D0D-33F6-6260-9E54-8FF506CCE14A}"/>
                    </a:ext>
                  </a:extLst>
                </p14:cNvPr>
                <p14:cNvContentPartPr/>
                <p14:nvPr/>
              </p14:nvContentPartPr>
              <p14:xfrm>
                <a:off x="2755196" y="5571132"/>
                <a:ext cx="782640" cy="101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8779D0D-33F6-6260-9E54-8FF506CCE1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43258" y="5559706"/>
                  <a:ext cx="806038" cy="125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604472-C1B8-6DF8-5683-288C6279C4C3}"/>
                    </a:ext>
                  </a:extLst>
                </p14:cNvPr>
                <p14:cNvContentPartPr/>
                <p14:nvPr/>
              </p14:nvContentPartPr>
              <p14:xfrm>
                <a:off x="3113396" y="5781372"/>
                <a:ext cx="145800" cy="263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604472-C1B8-6DF8-5683-288C6279C4C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01961" y="5769432"/>
                  <a:ext cx="169147" cy="286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4A3D5D9-7BFD-B31C-CD0F-662A6E1813BD}"/>
                    </a:ext>
                  </a:extLst>
                </p14:cNvPr>
                <p14:cNvContentPartPr/>
                <p14:nvPr/>
              </p14:nvContentPartPr>
              <p14:xfrm>
                <a:off x="2454596" y="5166492"/>
                <a:ext cx="19080" cy="217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4A3D5D9-7BFD-B31C-CD0F-662A6E1813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43148" y="5154551"/>
                  <a:ext cx="42453" cy="241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B07A4EC-F759-886E-E6FC-348E2FB28DB8}"/>
                    </a:ext>
                  </a:extLst>
                </p14:cNvPr>
                <p14:cNvContentPartPr/>
                <p14:nvPr/>
              </p14:nvContentPartPr>
              <p14:xfrm>
                <a:off x="2350916" y="5421012"/>
                <a:ext cx="245160" cy="70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B07A4EC-F759-886E-E6FC-348E2FB28DB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39469" y="5409073"/>
                  <a:ext cx="268531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748E53F-B5AC-2077-3103-48BE14596EA7}"/>
                    </a:ext>
                  </a:extLst>
                </p14:cNvPr>
                <p14:cNvContentPartPr/>
                <p14:nvPr/>
              </p14:nvContentPartPr>
              <p14:xfrm>
                <a:off x="2405996" y="5545932"/>
                <a:ext cx="222480" cy="149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748E53F-B5AC-2077-3103-48BE14596E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94538" y="5533990"/>
                  <a:ext cx="245874" cy="1724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D73A2E3-A1C0-D0E9-29AA-0E42E5953506}"/>
                    </a:ext>
                  </a:extLst>
                </p14:cNvPr>
                <p14:cNvContentPartPr/>
                <p14:nvPr/>
              </p14:nvContentPartPr>
              <p14:xfrm>
                <a:off x="949076" y="5427492"/>
                <a:ext cx="353160" cy="259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D73A2E3-A1C0-D0E9-29AA-0E42E59535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7129" y="5415564"/>
                  <a:ext cx="376577" cy="282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238E15B-F7D1-8997-685B-3721CA4D6FE2}"/>
                    </a:ext>
                  </a:extLst>
                </p14:cNvPr>
                <p14:cNvContentPartPr/>
                <p14:nvPr/>
              </p14:nvContentPartPr>
              <p14:xfrm>
                <a:off x="1272356" y="5700372"/>
                <a:ext cx="156240" cy="158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238E15B-F7D1-8997-685B-3721CA4D6FE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60411" y="5688444"/>
                  <a:ext cx="179652" cy="181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7F91EA5-7A7F-EB56-B636-8498DDE1864D}"/>
                    </a:ext>
                  </a:extLst>
                </p14:cNvPr>
                <p14:cNvContentPartPr/>
                <p14:nvPr/>
              </p14:nvContentPartPr>
              <p14:xfrm>
                <a:off x="1448036" y="5720172"/>
                <a:ext cx="151560" cy="173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7F91EA5-7A7F-EB56-B636-8498DDE1864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36561" y="5708731"/>
                  <a:ext cx="174987" cy="196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EE6309D-2F5B-2D41-B2F4-C1F966C96525}"/>
                    </a:ext>
                  </a:extLst>
                </p14:cNvPr>
                <p14:cNvContentPartPr/>
                <p14:nvPr/>
              </p14:nvContentPartPr>
              <p14:xfrm>
                <a:off x="905156" y="5315172"/>
                <a:ext cx="366480" cy="43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EE6309D-2F5B-2D41-B2F4-C1F966C9652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3211" y="5303335"/>
                  <a:ext cx="389893" cy="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F5B561E-BBB4-37BD-8BB3-39CC664754D8}"/>
              </a:ext>
            </a:extLst>
          </p:cNvPr>
          <p:cNvGrpSpPr/>
          <p:nvPr/>
        </p:nvGrpSpPr>
        <p:grpSpPr>
          <a:xfrm>
            <a:off x="2407206" y="400218"/>
            <a:ext cx="2488412" cy="986314"/>
            <a:chOff x="6882640" y="5634848"/>
            <a:chExt cx="2488412" cy="98631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62E37B1-60A6-CDFC-C6EB-23E1EDBDF5DA}"/>
                    </a:ext>
                  </a:extLst>
                </p14:cNvPr>
                <p14:cNvContentPartPr/>
                <p14:nvPr/>
              </p14:nvContentPartPr>
              <p14:xfrm>
                <a:off x="8951357" y="6015797"/>
                <a:ext cx="310" cy="31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62E37B1-60A6-CDFC-C6EB-23E1EDBDF5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43917" y="6008357"/>
                  <a:ext cx="15500" cy="15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83BDB1C-D57D-AE11-F1B0-0BEF41708E70}"/>
                    </a:ext>
                  </a:extLst>
                </p14:cNvPr>
                <p14:cNvContentPartPr/>
                <p14:nvPr/>
              </p14:nvContentPartPr>
              <p14:xfrm>
                <a:off x="6882640" y="5939855"/>
                <a:ext cx="218836" cy="25727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83BDB1C-D57D-AE11-F1B0-0BEF41708E7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73642" y="5931159"/>
                  <a:ext cx="236472" cy="43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D876355-EA6E-0C1D-FB71-08AD3DD3A1DB}"/>
                    </a:ext>
                  </a:extLst>
                </p14:cNvPr>
                <p14:cNvContentPartPr/>
                <p14:nvPr/>
              </p14:nvContentPartPr>
              <p14:xfrm>
                <a:off x="6925725" y="6044314"/>
                <a:ext cx="198689" cy="18598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D876355-EA6E-0C1D-FB71-08AD3DD3A1D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16726" y="6035373"/>
                  <a:ext cx="216326" cy="36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690EBC-E3F4-3187-546A-EF36B9CA300F}"/>
                    </a:ext>
                  </a:extLst>
                </p14:cNvPr>
                <p14:cNvContentPartPr/>
                <p14:nvPr/>
              </p14:nvContentPartPr>
              <p14:xfrm>
                <a:off x="7406794" y="5799130"/>
                <a:ext cx="174511" cy="179161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690EBC-E3F4-3187-546A-EF36B9CA30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98158" y="5790136"/>
                  <a:ext cx="192142" cy="196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084771C-8B5E-349D-7166-B35FEC2DC238}"/>
                    </a:ext>
                  </a:extLst>
                </p14:cNvPr>
                <p14:cNvContentPartPr/>
                <p14:nvPr/>
              </p14:nvContentPartPr>
              <p14:xfrm>
                <a:off x="7662826" y="5684753"/>
                <a:ext cx="189700" cy="348093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084771C-8B5E-349D-7166-B35FEC2DC23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54187" y="5676114"/>
                  <a:ext cx="207338" cy="365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8EB4109-9F5C-581C-4A5B-3400A99F53A3}"/>
                    </a:ext>
                  </a:extLst>
                </p14:cNvPr>
                <p14:cNvContentPartPr/>
                <p14:nvPr/>
              </p14:nvContentPartPr>
              <p14:xfrm>
                <a:off x="7868954" y="5768134"/>
                <a:ext cx="207988" cy="165212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8EB4109-9F5C-581C-4A5B-3400A99F53A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59958" y="5759495"/>
                  <a:ext cx="225620" cy="182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1D6B3D3-7D39-B0F6-AC16-BEB0A0E8DD9A}"/>
                    </a:ext>
                  </a:extLst>
                </p14:cNvPr>
                <p14:cNvContentPartPr/>
                <p14:nvPr/>
              </p14:nvContentPartPr>
              <p14:xfrm>
                <a:off x="8061443" y="5893360"/>
                <a:ext cx="9609" cy="101049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1D6B3D3-7D39-B0F6-AC16-BEB0A0E8DD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52546" y="5884729"/>
                  <a:ext cx="27048" cy="1186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7F435D-630F-7CD2-1B18-5EE09774762E}"/>
                    </a:ext>
                  </a:extLst>
                </p14:cNvPr>
                <p14:cNvContentPartPr/>
                <p14:nvPr/>
              </p14:nvContentPartPr>
              <p14:xfrm>
                <a:off x="8127466" y="5902969"/>
                <a:ext cx="14568" cy="99809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7F435D-630F-7CD2-1B18-5EE09774762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18938" y="5893961"/>
                  <a:ext cx="31979" cy="117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13B49FA-FDDC-5D76-69B6-E9191E757CAA}"/>
                    </a:ext>
                  </a:extLst>
                </p14:cNvPr>
                <p14:cNvContentPartPr/>
                <p14:nvPr/>
              </p14:nvContentPartPr>
              <p14:xfrm>
                <a:off x="8117547" y="5662125"/>
                <a:ext cx="53624" cy="107868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13B49FA-FDDC-5D76-69B6-E9191E757C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08550" y="5653136"/>
                  <a:ext cx="71259" cy="125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ACD3F36-2357-F2BC-687C-F78B37F3562C}"/>
                    </a:ext>
                  </a:extLst>
                </p14:cNvPr>
                <p14:cNvContentPartPr/>
                <p14:nvPr/>
              </p14:nvContentPartPr>
              <p14:xfrm>
                <a:off x="8248353" y="5634848"/>
                <a:ext cx="146924" cy="326395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ACD3F36-2357-F2BC-687C-F78B37F356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39350" y="5625851"/>
                  <a:ext cx="164569" cy="344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BFCE758-7E22-8D6B-30C7-B4EFBDF024EC}"/>
                    </a:ext>
                  </a:extLst>
                </p14:cNvPr>
                <p14:cNvContentPartPr/>
                <p14:nvPr/>
              </p14:nvContentPartPr>
              <p14:xfrm>
                <a:off x="7341701" y="6078410"/>
                <a:ext cx="923391" cy="26347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BFCE758-7E22-8D6B-30C7-B4EFBDF024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32701" y="6069387"/>
                  <a:ext cx="941031" cy="44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4A2AC31-E629-5FCD-E4AF-BA45066BBB8E}"/>
                    </a:ext>
                  </a:extLst>
                </p14:cNvPr>
                <p14:cNvContentPartPr/>
                <p14:nvPr/>
              </p14:nvContentPartPr>
              <p14:xfrm>
                <a:off x="7456078" y="6268110"/>
                <a:ext cx="109108" cy="353052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4A2AC31-E629-5FCD-E4AF-BA45066BBB8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47436" y="6259473"/>
                  <a:ext cx="126753" cy="370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18B0E6D-21E7-5C93-E666-0492B541F9FD}"/>
                    </a:ext>
                  </a:extLst>
                </p14:cNvPr>
                <p14:cNvContentPartPr/>
                <p14:nvPr/>
              </p14:nvContentPartPr>
              <p14:xfrm>
                <a:off x="7802931" y="6194648"/>
                <a:ext cx="165212" cy="265331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18B0E6D-21E7-5C93-E666-0492B541F9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94292" y="6185648"/>
                  <a:ext cx="182849" cy="282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BA2EB99-6B5A-4592-B559-E502B1B2FD56}"/>
                    </a:ext>
                  </a:extLst>
                </p14:cNvPr>
                <p14:cNvContentPartPr/>
                <p14:nvPr/>
              </p14:nvContentPartPr>
              <p14:xfrm>
                <a:off x="8000690" y="6148463"/>
                <a:ext cx="120887" cy="908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BA2EB99-6B5A-4592-B559-E502B1B2FD5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91695" y="6139453"/>
                  <a:ext cx="138516" cy="108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96FE7C4-BE7E-AA60-CB9D-C999659A9D4D}"/>
                    </a:ext>
                  </a:extLst>
                </p14:cNvPr>
                <p14:cNvContentPartPr/>
                <p14:nvPr/>
              </p14:nvContentPartPr>
              <p14:xfrm>
                <a:off x="8496636" y="5807809"/>
                <a:ext cx="140105" cy="214497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96FE7C4-BE7E-AA60-CB9D-C999659A9D4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88014" y="5799172"/>
                  <a:ext cx="157708" cy="232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22AC410-98FF-CDB6-8C99-EDFC53D87A8F}"/>
                    </a:ext>
                  </a:extLst>
                </p14:cNvPr>
                <p14:cNvContentPartPr/>
                <p14:nvPr/>
              </p14:nvContentPartPr>
              <p14:xfrm>
                <a:off x="8712993" y="5995029"/>
                <a:ext cx="100429" cy="73152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22AC410-98FF-CDB6-8C99-EDFC53D87A8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04354" y="5986020"/>
                  <a:ext cx="118067" cy="90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47DF744-A611-D139-AC54-AA914F6EB18C}"/>
                    </a:ext>
                  </a:extLst>
                </p14:cNvPr>
                <p14:cNvContentPartPr/>
                <p14:nvPr/>
              </p14:nvContentPartPr>
              <p14:xfrm>
                <a:off x="8478038" y="5697461"/>
                <a:ext cx="132666" cy="42465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47DF744-A611-D139-AC54-AA914F6EB18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69050" y="5688464"/>
                  <a:ext cx="150283" cy="600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E7DF8B7-7599-7574-6A30-D119FB537DDA}"/>
                    </a:ext>
                  </a:extLst>
                </p14:cNvPr>
                <p14:cNvContentPartPr/>
                <p14:nvPr/>
              </p14:nvContentPartPr>
              <p14:xfrm>
                <a:off x="8868596" y="5832297"/>
                <a:ext cx="116857" cy="144754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E7DF8B7-7599-7574-6A30-D119FB537DD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59967" y="5823295"/>
                  <a:ext cx="134475" cy="162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3C18F38-6A18-4B95-AF0F-D45865BE547B}"/>
                    </a:ext>
                  </a:extLst>
                </p14:cNvPr>
                <p14:cNvContentPartPr/>
                <p14:nvPr/>
              </p14:nvContentPartPr>
              <p14:xfrm>
                <a:off x="8828920" y="5826097"/>
                <a:ext cx="112208" cy="172032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3C18F38-6A18-4B95-AF0F-D45865BE547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20289" y="5817100"/>
                  <a:ext cx="129830" cy="189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372FDC5-F7F0-9E27-7229-6FB247C9BDAC}"/>
                    </a:ext>
                  </a:extLst>
                </p14:cNvPr>
                <p14:cNvContentPartPr/>
                <p14:nvPr/>
              </p14:nvContentPartPr>
              <p14:xfrm>
                <a:off x="9111300" y="5783012"/>
                <a:ext cx="194039" cy="229065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372FDC5-F7F0-9E27-7229-6FB247C9BDA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02660" y="5774022"/>
                  <a:ext cx="211679" cy="246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27FCBBC-2579-26F7-02DE-344E5CA4EE1F}"/>
                    </a:ext>
                  </a:extLst>
                </p14:cNvPr>
                <p14:cNvContentPartPr/>
                <p14:nvPr/>
              </p14:nvContentPartPr>
              <p14:xfrm>
                <a:off x="9091462" y="5696841"/>
                <a:ext cx="152814" cy="39366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27FCBBC-2579-26F7-02DE-344E5CA4EE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82452" y="5687894"/>
                  <a:ext cx="170474" cy="56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3F92D70-6984-5D33-F932-FA4DB57DF3DF}"/>
                    </a:ext>
                  </a:extLst>
                </p14:cNvPr>
                <p14:cNvContentPartPr/>
                <p14:nvPr/>
              </p14:nvContentPartPr>
              <p14:xfrm>
                <a:off x="8476178" y="6106927"/>
                <a:ext cx="894874" cy="40916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3F92D70-6984-5D33-F932-FA4DB57DF3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67179" y="6098313"/>
                  <a:ext cx="912512" cy="58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98FB176-6BBD-E4C3-391D-91419FE4298A}"/>
                    </a:ext>
                  </a:extLst>
                </p14:cNvPr>
                <p14:cNvContentPartPr/>
                <p14:nvPr/>
              </p14:nvContentPartPr>
              <p14:xfrm>
                <a:off x="8804123" y="6242693"/>
                <a:ext cx="154363" cy="216667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98FB176-6BBD-E4C3-391D-91419FE4298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95127" y="6234055"/>
                  <a:ext cx="171994" cy="234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91D26F4-518E-5D99-94FC-2D7C229B9320}"/>
                    </a:ext>
                  </a:extLst>
                </p14:cNvPr>
                <p14:cNvContentPartPr/>
                <p14:nvPr/>
              </p14:nvContentPartPr>
              <p14:xfrm>
                <a:off x="9030399" y="6416894"/>
                <a:ext cx="148784" cy="82141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91D26F4-518E-5D99-94FC-2D7C229B93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21414" y="6408285"/>
                  <a:ext cx="166394" cy="99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08FE2A0-9E4E-00EB-73FB-A8198575E3DE}"/>
                    </a:ext>
                  </a:extLst>
                </p14:cNvPr>
                <p14:cNvContentPartPr/>
                <p14:nvPr/>
              </p14:nvContentPartPr>
              <p14:xfrm>
                <a:off x="9050856" y="6188448"/>
                <a:ext cx="126156" cy="945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08FE2A0-9E4E-00EB-73FB-A8198575E3D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41845" y="6179427"/>
                  <a:ext cx="143818" cy="1122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70E7352-D410-955A-1408-3E986A2EE2AD}"/>
              </a:ext>
            </a:extLst>
          </p:cNvPr>
          <p:cNvGrpSpPr/>
          <p:nvPr/>
        </p:nvGrpSpPr>
        <p:grpSpPr>
          <a:xfrm>
            <a:off x="1668356" y="607452"/>
            <a:ext cx="452880" cy="406800"/>
            <a:chOff x="1668356" y="607452"/>
            <a:chExt cx="45288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4170003-6A7A-39B5-4EB4-3E96C0B1B4C4}"/>
                    </a:ext>
                  </a:extLst>
                </p14:cNvPr>
                <p14:cNvContentPartPr/>
                <p14:nvPr/>
              </p14:nvContentPartPr>
              <p14:xfrm>
                <a:off x="1691396" y="768012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4170003-6A7A-39B5-4EB4-3E96C0B1B4C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82756" y="7590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E643A81-4592-F532-3EC5-2E7E46D3CBB1}"/>
                    </a:ext>
                  </a:extLst>
                </p14:cNvPr>
                <p14:cNvContentPartPr/>
                <p14:nvPr/>
              </p14:nvContentPartPr>
              <p14:xfrm>
                <a:off x="1668356" y="607452"/>
                <a:ext cx="295920" cy="236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E643A81-4592-F532-3EC5-2E7E46D3CBB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59356" y="598812"/>
                  <a:ext cx="313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818E37B-3934-9DF8-F3A8-D14929919193}"/>
                    </a:ext>
                  </a:extLst>
                </p14:cNvPr>
                <p14:cNvContentPartPr/>
                <p14:nvPr/>
              </p14:nvContentPartPr>
              <p14:xfrm>
                <a:off x="1974356" y="822012"/>
                <a:ext cx="146880" cy="192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818E37B-3934-9DF8-F3A8-D1492991919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965716" y="813012"/>
                  <a:ext cx="16452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6B20A8E-1D22-8865-7ECD-9BC9CD645541}"/>
                  </a:ext>
                </a:extLst>
              </p14:cNvPr>
              <p14:cNvContentPartPr/>
              <p14:nvPr/>
            </p14:nvContentPartPr>
            <p14:xfrm>
              <a:off x="1729196" y="492972"/>
              <a:ext cx="220680" cy="14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6B20A8E-1D22-8865-7ECD-9BC9CD64554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720556" y="484332"/>
                <a:ext cx="2383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618F5A3-3AEA-75C8-2E67-36BBBC6E53C9}"/>
                  </a:ext>
                </a:extLst>
              </p14:cNvPr>
              <p14:cNvContentPartPr/>
              <p14:nvPr/>
            </p14:nvContentPartPr>
            <p14:xfrm>
              <a:off x="566756" y="1791132"/>
              <a:ext cx="670680" cy="362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618F5A3-3AEA-75C8-2E67-36BBBC6E53C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7756" y="1782492"/>
                <a:ext cx="68832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4E7FD077-593B-D5EA-DB37-725DF5B97C12}"/>
              </a:ext>
            </a:extLst>
          </p:cNvPr>
          <p:cNvGrpSpPr/>
          <p:nvPr/>
        </p:nvGrpSpPr>
        <p:grpSpPr>
          <a:xfrm>
            <a:off x="1491956" y="1475772"/>
            <a:ext cx="2810880" cy="766800"/>
            <a:chOff x="1491956" y="1475772"/>
            <a:chExt cx="2810880" cy="76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81BB20B-4274-919E-30A4-BD4B0EE3CF00}"/>
                    </a:ext>
                  </a:extLst>
                </p14:cNvPr>
                <p14:cNvContentPartPr/>
                <p14:nvPr/>
              </p14:nvContentPartPr>
              <p14:xfrm>
                <a:off x="1498436" y="1681692"/>
                <a:ext cx="870840" cy="451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81BB20B-4274-919E-30A4-BD4B0EE3CF0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89796" y="1673052"/>
                  <a:ext cx="88848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EF9DBE1-31ED-EC25-BA46-42E656649C3F}"/>
                    </a:ext>
                  </a:extLst>
                </p14:cNvPr>
                <p14:cNvContentPartPr/>
                <p14:nvPr/>
              </p14:nvContentPartPr>
              <p14:xfrm>
                <a:off x="1491956" y="1813452"/>
                <a:ext cx="409320" cy="121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EF9DBE1-31ED-EC25-BA46-42E656649C3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83316" y="1804452"/>
                  <a:ext cx="426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223D20F-7F11-9E7E-066A-1AEBAC2DA23F}"/>
                    </a:ext>
                  </a:extLst>
                </p14:cNvPr>
                <p14:cNvContentPartPr/>
                <p14:nvPr/>
              </p14:nvContentPartPr>
              <p14:xfrm>
                <a:off x="2610116" y="1475772"/>
                <a:ext cx="1692720" cy="766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223D20F-7F11-9E7E-066A-1AEBAC2DA23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01116" y="1466772"/>
                  <a:ext cx="1710360" cy="78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832F4F0-BE50-F157-C4B2-2BFD64A9EFED}"/>
                    </a:ext>
                  </a:extLst>
                </p14:cNvPr>
                <p14:cNvContentPartPr/>
                <p14:nvPr/>
              </p14:nvContentPartPr>
              <p14:xfrm>
                <a:off x="3444236" y="1662972"/>
                <a:ext cx="451800" cy="110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832F4F0-BE50-F157-C4B2-2BFD64A9EFE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35596" y="1654332"/>
                  <a:ext cx="469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FC051D8-1DA9-74D6-D9C8-772DA466A875}"/>
                    </a:ext>
                  </a:extLst>
                </p14:cNvPr>
                <p14:cNvContentPartPr/>
                <p14:nvPr/>
              </p14:nvContentPartPr>
              <p14:xfrm>
                <a:off x="2564396" y="1750092"/>
                <a:ext cx="519840" cy="126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FC051D8-1DA9-74D6-D9C8-772DA466A87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55396" y="1741452"/>
                  <a:ext cx="53748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02135B6-C71C-7C2B-46E5-02B4269BCD7C}"/>
                  </a:ext>
                </a:extLst>
              </p14:cNvPr>
              <p14:cNvContentPartPr/>
              <p14:nvPr/>
            </p14:nvContentPartPr>
            <p14:xfrm>
              <a:off x="4573196" y="1628412"/>
              <a:ext cx="339840" cy="375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02135B6-C71C-7C2B-46E5-02B4269BCD7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564196" y="1619412"/>
                <a:ext cx="3574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8AA454B-E3C3-B42D-CFCA-BB056749BA1E}"/>
                  </a:ext>
                </a:extLst>
              </p14:cNvPr>
              <p14:cNvContentPartPr/>
              <p14:nvPr/>
            </p14:nvContentPartPr>
            <p14:xfrm>
              <a:off x="4579676" y="1725252"/>
              <a:ext cx="277920" cy="45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8AA454B-E3C3-B42D-CFCA-BB056749BA1E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571036" y="1716252"/>
                <a:ext cx="295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C642A2E-A828-3D33-B574-7952DE08A982}"/>
                  </a:ext>
                </a:extLst>
              </p14:cNvPr>
              <p14:cNvContentPartPr/>
              <p14:nvPr/>
            </p14:nvContentPartPr>
            <p14:xfrm>
              <a:off x="5211836" y="1625892"/>
              <a:ext cx="428760" cy="5378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C642A2E-A828-3D33-B574-7952DE08A98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202836" y="1616892"/>
                <a:ext cx="4464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FC7C72B-EE90-DACC-3207-6C93F88A6269}"/>
                  </a:ext>
                </a:extLst>
              </p14:cNvPr>
              <p14:cNvContentPartPr/>
              <p14:nvPr/>
            </p14:nvContentPartPr>
            <p14:xfrm>
              <a:off x="5453396" y="1706532"/>
              <a:ext cx="364680" cy="43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FC7C72B-EE90-DACC-3207-6C93F88A626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444396" y="1697892"/>
                <a:ext cx="3823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2887791-4A4F-4B7A-1808-D97698B6A84B}"/>
                  </a:ext>
                </a:extLst>
              </p14:cNvPr>
              <p14:cNvContentPartPr/>
              <p14:nvPr/>
            </p14:nvContentPartPr>
            <p14:xfrm>
              <a:off x="5948756" y="1536252"/>
              <a:ext cx="913320" cy="45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2887791-4A4F-4B7A-1808-D97698B6A84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939756" y="1527612"/>
                <a:ext cx="93096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D83F9E2-66D3-5700-41B2-7670AB312F1A}"/>
                  </a:ext>
                </a:extLst>
              </p14:cNvPr>
              <p14:cNvContentPartPr/>
              <p14:nvPr/>
            </p14:nvContentPartPr>
            <p14:xfrm>
              <a:off x="6320996" y="1697172"/>
              <a:ext cx="215640" cy="5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D83F9E2-66D3-5700-41B2-7670AB312F1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311996" y="1688172"/>
                <a:ext cx="2332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8CFAC19-0B70-1A84-ACDE-DD9C71B98C0B}"/>
                  </a:ext>
                </a:extLst>
              </p14:cNvPr>
              <p14:cNvContentPartPr/>
              <p14:nvPr/>
            </p14:nvContentPartPr>
            <p14:xfrm>
              <a:off x="5980076" y="1624812"/>
              <a:ext cx="271080" cy="86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8CFAC19-0B70-1A84-ACDE-DD9C71B98C0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971076" y="1615812"/>
                <a:ext cx="2887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B8A8E71-A6EB-2319-9FBF-A7A9C644AF68}"/>
                  </a:ext>
                </a:extLst>
              </p14:cNvPr>
              <p14:cNvContentPartPr/>
              <p14:nvPr/>
            </p14:nvContentPartPr>
            <p14:xfrm>
              <a:off x="7175996" y="1453092"/>
              <a:ext cx="973080" cy="5335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B8A8E71-A6EB-2319-9FBF-A7A9C644AF6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166996" y="1444452"/>
                <a:ext cx="99072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80AAC31-FAAB-8DE6-C836-76CAE4702367}"/>
                  </a:ext>
                </a:extLst>
              </p14:cNvPr>
              <p14:cNvContentPartPr/>
              <p14:nvPr/>
            </p14:nvContentPartPr>
            <p14:xfrm>
              <a:off x="7996796" y="1655052"/>
              <a:ext cx="224280" cy="6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80AAC31-FAAB-8DE6-C836-76CAE470236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988156" y="1646412"/>
                <a:ext cx="2419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FA05739-832E-E995-B2E0-174E4FB807B9}"/>
                  </a:ext>
                </a:extLst>
              </p14:cNvPr>
              <p14:cNvContentPartPr/>
              <p14:nvPr/>
            </p14:nvContentPartPr>
            <p14:xfrm>
              <a:off x="7749476" y="1475772"/>
              <a:ext cx="70560" cy="280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FA05739-832E-E995-B2E0-174E4FB807B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740476" y="1467132"/>
                <a:ext cx="88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07368D0-97DB-6872-4B36-DDA8B60FA426}"/>
                  </a:ext>
                </a:extLst>
              </p14:cNvPr>
              <p14:cNvContentPartPr/>
              <p14:nvPr/>
            </p14:nvContentPartPr>
            <p14:xfrm>
              <a:off x="8413316" y="1698612"/>
              <a:ext cx="433800" cy="184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07368D0-97DB-6872-4B36-DDA8B60FA42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404316" y="1689972"/>
                <a:ext cx="4514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5CBA0E3-0DEC-BC80-8F36-02C6D823A7B1}"/>
                  </a:ext>
                </a:extLst>
              </p14:cNvPr>
              <p14:cNvContentPartPr/>
              <p14:nvPr/>
            </p14:nvContentPartPr>
            <p14:xfrm>
              <a:off x="8609876" y="1489092"/>
              <a:ext cx="59760" cy="30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5CBA0E3-0DEC-BC80-8F36-02C6D823A7B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601236" y="1480092"/>
                <a:ext cx="7740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7738E2F9-E8EB-D6EA-3C51-4BCA55E7FE7D}"/>
              </a:ext>
            </a:extLst>
          </p:cNvPr>
          <p:cNvGrpSpPr/>
          <p:nvPr/>
        </p:nvGrpSpPr>
        <p:grpSpPr>
          <a:xfrm>
            <a:off x="9108476" y="1453452"/>
            <a:ext cx="2811960" cy="609480"/>
            <a:chOff x="9108476" y="1453452"/>
            <a:chExt cx="281196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B3C7442-072F-11E5-5BB4-032536AD0029}"/>
                    </a:ext>
                  </a:extLst>
                </p14:cNvPr>
                <p14:cNvContentPartPr/>
                <p14:nvPr/>
              </p14:nvContentPartPr>
              <p14:xfrm>
                <a:off x="9108476" y="1460652"/>
                <a:ext cx="1248120" cy="419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B3C7442-072F-11E5-5BB4-032536AD002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99836" y="1452012"/>
                  <a:ext cx="12657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2BE5AC0-122D-AD51-05E9-F4F9252F925A}"/>
                    </a:ext>
                  </a:extLst>
                </p14:cNvPr>
                <p14:cNvContentPartPr/>
                <p14:nvPr/>
              </p14:nvContentPartPr>
              <p14:xfrm>
                <a:off x="10606436" y="1538772"/>
                <a:ext cx="197280" cy="354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2BE5AC0-122D-AD51-05E9-F4F9252F925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597796" y="1529772"/>
                  <a:ext cx="2149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3130A79-4629-5E82-C61F-88395DFD0BD8}"/>
                    </a:ext>
                  </a:extLst>
                </p14:cNvPr>
                <p14:cNvContentPartPr/>
                <p14:nvPr/>
              </p14:nvContentPartPr>
              <p14:xfrm>
                <a:off x="10934396" y="1728492"/>
                <a:ext cx="129960" cy="9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3130A79-4629-5E82-C61F-88395DFD0BD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25396" y="1719492"/>
                  <a:ext cx="147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9F38FEE-E189-4C76-D649-0B72BA65826B}"/>
                    </a:ext>
                  </a:extLst>
                </p14:cNvPr>
                <p14:cNvContentPartPr/>
                <p14:nvPr/>
              </p14:nvContentPartPr>
              <p14:xfrm>
                <a:off x="11140316" y="1453452"/>
                <a:ext cx="780120" cy="609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9F38FEE-E189-4C76-D649-0B72BA65826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131676" y="1444812"/>
                  <a:ext cx="79776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8B83C65-FA89-0A02-196C-3ADC50BBA8B1}"/>
                    </a:ext>
                  </a:extLst>
                </p14:cNvPr>
                <p14:cNvContentPartPr/>
                <p14:nvPr/>
              </p14:nvContentPartPr>
              <p14:xfrm>
                <a:off x="11406716" y="1549932"/>
                <a:ext cx="23400" cy="16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8B83C65-FA89-0A02-196C-3ADC50BBA8B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97716" y="1540932"/>
                  <a:ext cx="4104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4342957-5FC2-1AA9-E653-3908AEF90850}"/>
                  </a:ext>
                </a:extLst>
              </p14:cNvPr>
              <p14:cNvContentPartPr/>
              <p14:nvPr/>
            </p14:nvContentPartPr>
            <p14:xfrm>
              <a:off x="1898396" y="2780052"/>
              <a:ext cx="510480" cy="290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4342957-5FC2-1AA9-E653-3908AEF9085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889396" y="2771412"/>
                <a:ext cx="52812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3D3B7A7-3F49-5EA6-CE54-1AB777FF5E44}"/>
              </a:ext>
            </a:extLst>
          </p:cNvPr>
          <p:cNvGrpSpPr/>
          <p:nvPr/>
        </p:nvGrpSpPr>
        <p:grpSpPr>
          <a:xfrm>
            <a:off x="1955636" y="2621652"/>
            <a:ext cx="2109960" cy="682200"/>
            <a:chOff x="1955636" y="2621652"/>
            <a:chExt cx="2109960" cy="68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4B7819D-BF54-B33E-B69C-DEA1B217AC78}"/>
                    </a:ext>
                  </a:extLst>
                </p14:cNvPr>
                <p14:cNvContentPartPr/>
                <p14:nvPr/>
              </p14:nvContentPartPr>
              <p14:xfrm>
                <a:off x="1955636" y="2670612"/>
                <a:ext cx="347760" cy="48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4B7819D-BF54-B33E-B69C-DEA1B217AC7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46636" y="2661972"/>
                  <a:ext cx="365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3EF2C6D-42DE-631D-1FC3-3E04D754EA70}"/>
                    </a:ext>
                  </a:extLst>
                </p14:cNvPr>
                <p14:cNvContentPartPr/>
                <p14:nvPr/>
              </p14:nvContentPartPr>
              <p14:xfrm>
                <a:off x="2398076" y="3062652"/>
                <a:ext cx="176400" cy="241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3EF2C6D-42DE-631D-1FC3-3E04D754EA7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89436" y="3053652"/>
                  <a:ext cx="194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B155A6D-25C7-29F8-EFB1-F5FA407B183F}"/>
                    </a:ext>
                  </a:extLst>
                </p14:cNvPr>
                <p14:cNvContentPartPr/>
                <p14:nvPr/>
              </p14:nvContentPartPr>
              <p14:xfrm>
                <a:off x="2853116" y="2746932"/>
                <a:ext cx="30240" cy="235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B155A6D-25C7-29F8-EFB1-F5FA407B183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44116" y="2738292"/>
                  <a:ext cx="47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69DE30A-FD08-6B03-B453-BC9F02522F78}"/>
                    </a:ext>
                  </a:extLst>
                </p14:cNvPr>
                <p14:cNvContentPartPr/>
                <p14:nvPr/>
              </p14:nvContentPartPr>
              <p14:xfrm>
                <a:off x="2761676" y="2866092"/>
                <a:ext cx="236880" cy="12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69DE30A-FD08-6B03-B453-BC9F02522F7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52676" y="2857092"/>
                  <a:ext cx="254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7E20D61-1134-6B79-AEA2-18A3FBF8DD96}"/>
                    </a:ext>
                  </a:extLst>
                </p14:cNvPr>
                <p14:cNvContentPartPr/>
                <p14:nvPr/>
              </p14:nvContentPartPr>
              <p14:xfrm>
                <a:off x="3282596" y="2751252"/>
                <a:ext cx="413640" cy="230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7E20D61-1134-6B79-AEA2-18A3FBF8DD9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273596" y="2742252"/>
                  <a:ext cx="431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E4F8E9-C538-B80E-F52F-A56B94DCCD13}"/>
                    </a:ext>
                  </a:extLst>
                </p14:cNvPr>
                <p14:cNvContentPartPr/>
                <p14:nvPr/>
              </p14:nvContentPartPr>
              <p14:xfrm>
                <a:off x="3582116" y="3055452"/>
                <a:ext cx="224280" cy="164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E4F8E9-C538-B80E-F52F-A56B94DCCD1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73476" y="3046452"/>
                  <a:ext cx="241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6A1F25F-0153-31FB-16DA-B464970C929B}"/>
                    </a:ext>
                  </a:extLst>
                </p14:cNvPr>
                <p14:cNvContentPartPr/>
                <p14:nvPr/>
              </p14:nvContentPartPr>
              <p14:xfrm>
                <a:off x="3891356" y="3053652"/>
                <a:ext cx="174240" cy="184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6A1F25F-0153-31FB-16DA-B464970C929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882356" y="3044652"/>
                  <a:ext cx="191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D9A55EB-E05E-911A-639A-5B5A40498201}"/>
                    </a:ext>
                  </a:extLst>
                </p14:cNvPr>
                <p14:cNvContentPartPr/>
                <p14:nvPr/>
              </p14:nvContentPartPr>
              <p14:xfrm>
                <a:off x="3331196" y="2621652"/>
                <a:ext cx="357120" cy="14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D9A55EB-E05E-911A-639A-5B5A4049820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22196" y="2612652"/>
                  <a:ext cx="3747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E7D0F47-7E27-7F26-6117-060A9F13822C}"/>
              </a:ext>
            </a:extLst>
          </p:cNvPr>
          <p:cNvGrpSpPr/>
          <p:nvPr/>
        </p:nvGrpSpPr>
        <p:grpSpPr>
          <a:xfrm>
            <a:off x="4474556" y="2554692"/>
            <a:ext cx="1125360" cy="337680"/>
            <a:chOff x="4474556" y="2554692"/>
            <a:chExt cx="112536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B37093C-4E0B-656A-E712-672F9C703BA8}"/>
                    </a:ext>
                  </a:extLst>
                </p14:cNvPr>
                <p14:cNvContentPartPr/>
                <p14:nvPr/>
              </p14:nvContentPartPr>
              <p14:xfrm>
                <a:off x="4474556" y="2763492"/>
                <a:ext cx="258840" cy="41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B37093C-4E0B-656A-E712-672F9C703BA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465556" y="2754492"/>
                  <a:ext cx="276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08BB1AF-72BC-972B-61FA-6032BF24E195}"/>
                    </a:ext>
                  </a:extLst>
                </p14:cNvPr>
                <p14:cNvContentPartPr/>
                <p14:nvPr/>
              </p14:nvContentPartPr>
              <p14:xfrm>
                <a:off x="4487516" y="2859252"/>
                <a:ext cx="346320" cy="33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08BB1AF-72BC-972B-61FA-6032BF24E19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78876" y="2850252"/>
                  <a:ext cx="363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F2FD0C7-C53B-9057-0FE0-5D218C617381}"/>
                    </a:ext>
                  </a:extLst>
                </p14:cNvPr>
                <p14:cNvContentPartPr/>
                <p14:nvPr/>
              </p14:nvContentPartPr>
              <p14:xfrm>
                <a:off x="5219396" y="2554692"/>
                <a:ext cx="283320" cy="188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F2FD0C7-C53B-9057-0FE0-5D218C61738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10756" y="2546052"/>
                  <a:ext cx="300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E9376EB-1A52-2A27-D145-E998BFDEBF00}"/>
                    </a:ext>
                  </a:extLst>
                </p14:cNvPr>
                <p14:cNvContentPartPr/>
                <p14:nvPr/>
              </p14:nvContentPartPr>
              <p14:xfrm>
                <a:off x="5088356" y="2846292"/>
                <a:ext cx="511560" cy="41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E9376EB-1A52-2A27-D145-E998BFDEBF0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079356" y="2837652"/>
                  <a:ext cx="52920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FC2125A-9548-87CF-93E1-DEA98239763D}"/>
                  </a:ext>
                </a:extLst>
              </p14:cNvPr>
              <p14:cNvContentPartPr/>
              <p14:nvPr/>
            </p14:nvContentPartPr>
            <p14:xfrm>
              <a:off x="5273756" y="3052572"/>
              <a:ext cx="160920" cy="3636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FC2125A-9548-87CF-93E1-DEA98239763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265116" y="3043572"/>
                <a:ext cx="178560" cy="38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E3DF939-A149-4243-D6D1-CE28A0363736}"/>
              </a:ext>
            </a:extLst>
          </p:cNvPr>
          <p:cNvGrpSpPr/>
          <p:nvPr/>
        </p:nvGrpSpPr>
        <p:grpSpPr>
          <a:xfrm>
            <a:off x="9610676" y="843612"/>
            <a:ext cx="281520" cy="311040"/>
            <a:chOff x="9610676" y="843612"/>
            <a:chExt cx="28152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9D9F74A-866F-1932-3F9D-C9C363E0EB47}"/>
                    </a:ext>
                  </a:extLst>
                </p14:cNvPr>
                <p14:cNvContentPartPr/>
                <p14:nvPr/>
              </p14:nvContentPartPr>
              <p14:xfrm>
                <a:off x="9610676" y="931452"/>
                <a:ext cx="153000" cy="223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9D9F74A-866F-1932-3F9D-C9C363E0EB4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02036" y="922452"/>
                  <a:ext cx="170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9D4A04E-2B3A-0C2E-CC0A-8C23CA76A5BE}"/>
                    </a:ext>
                  </a:extLst>
                </p14:cNvPr>
                <p14:cNvContentPartPr/>
                <p14:nvPr/>
              </p14:nvContentPartPr>
              <p14:xfrm>
                <a:off x="9767636" y="843612"/>
                <a:ext cx="124560" cy="89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9D4A04E-2B3A-0C2E-CC0A-8C23CA76A5B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58996" y="834612"/>
                  <a:ext cx="1422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A06F6A8-32D4-9644-29B7-05280EFCB5E3}"/>
              </a:ext>
            </a:extLst>
          </p:cNvPr>
          <p:cNvGrpSpPr/>
          <p:nvPr/>
        </p:nvGrpSpPr>
        <p:grpSpPr>
          <a:xfrm>
            <a:off x="5987996" y="2318892"/>
            <a:ext cx="1128240" cy="1038960"/>
            <a:chOff x="5987996" y="2318892"/>
            <a:chExt cx="1128240" cy="10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DB5875E-42C0-E074-5171-321509C129A6}"/>
                    </a:ext>
                  </a:extLst>
                </p14:cNvPr>
                <p14:cNvContentPartPr/>
                <p14:nvPr/>
              </p14:nvContentPartPr>
              <p14:xfrm>
                <a:off x="6038036" y="2446332"/>
                <a:ext cx="161640" cy="296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DB5875E-42C0-E074-5171-321509C129A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029396" y="2437332"/>
                  <a:ext cx="1792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D07FC8D-60A1-80CB-A748-97A32CAF38CD}"/>
                    </a:ext>
                  </a:extLst>
                </p14:cNvPr>
                <p14:cNvContentPartPr/>
                <p14:nvPr/>
              </p14:nvContentPartPr>
              <p14:xfrm>
                <a:off x="6335756" y="2723892"/>
                <a:ext cx="136080" cy="84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D07FC8D-60A1-80CB-A748-97A32CAF38C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327116" y="2714892"/>
                  <a:ext cx="153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7E8DA8E-16ED-5207-3E93-1FA43F6C153C}"/>
                    </a:ext>
                  </a:extLst>
                </p14:cNvPr>
                <p14:cNvContentPartPr/>
                <p14:nvPr/>
              </p14:nvContentPartPr>
              <p14:xfrm>
                <a:off x="6012476" y="2373972"/>
                <a:ext cx="285480" cy="44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7E8DA8E-16ED-5207-3E93-1FA43F6C153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03836" y="2364972"/>
                  <a:ext cx="303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E1BED3C-E211-CCA0-7CB4-A26A3A8EDA2C}"/>
                    </a:ext>
                  </a:extLst>
                </p14:cNvPr>
                <p14:cNvContentPartPr/>
                <p14:nvPr/>
              </p14:nvContentPartPr>
              <p14:xfrm>
                <a:off x="6553916" y="2469012"/>
                <a:ext cx="204120" cy="221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E1BED3C-E211-CCA0-7CB4-A26A3A8EDA2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44916" y="2460372"/>
                  <a:ext cx="221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1135E0D-CFA5-0A9D-B054-DDD096AED284}"/>
                    </a:ext>
                  </a:extLst>
                </p14:cNvPr>
                <p14:cNvContentPartPr/>
                <p14:nvPr/>
              </p14:nvContentPartPr>
              <p14:xfrm>
                <a:off x="6881156" y="2410332"/>
                <a:ext cx="235080" cy="288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1135E0D-CFA5-0A9D-B054-DDD096AED28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872156" y="2401692"/>
                  <a:ext cx="252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5C3E398-D826-DB8F-8368-13EDF9910A02}"/>
                    </a:ext>
                  </a:extLst>
                </p14:cNvPr>
                <p14:cNvContentPartPr/>
                <p14:nvPr/>
              </p14:nvContentPartPr>
              <p14:xfrm>
                <a:off x="6817796" y="2318892"/>
                <a:ext cx="292320" cy="31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5C3E398-D826-DB8F-8368-13EDF9910A0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09156" y="2310252"/>
                  <a:ext cx="309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D81B90A-97F9-0832-7D93-CCF28054C035}"/>
                    </a:ext>
                  </a:extLst>
                </p14:cNvPr>
                <p14:cNvContentPartPr/>
                <p14:nvPr/>
              </p14:nvContentPartPr>
              <p14:xfrm>
                <a:off x="5987996" y="2891652"/>
                <a:ext cx="1104480" cy="41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D81B90A-97F9-0832-7D93-CCF28054C03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78996" y="2882652"/>
                  <a:ext cx="1122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CDE3251-3931-F316-6D22-96DA8A15BF7C}"/>
                    </a:ext>
                  </a:extLst>
                </p14:cNvPr>
                <p14:cNvContentPartPr/>
                <p14:nvPr/>
              </p14:nvContentPartPr>
              <p14:xfrm>
                <a:off x="6227396" y="3072012"/>
                <a:ext cx="168480" cy="212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CDE3251-3931-F316-6D22-96DA8A15BF7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18396" y="3063012"/>
                  <a:ext cx="186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EF18C6E-0065-F958-CDCA-29F3868566C8}"/>
                    </a:ext>
                  </a:extLst>
                </p14:cNvPr>
                <p14:cNvContentPartPr/>
                <p14:nvPr/>
              </p14:nvContentPartPr>
              <p14:xfrm>
                <a:off x="6478316" y="3285852"/>
                <a:ext cx="114480" cy="72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EF18C6E-0065-F958-CDCA-29F3868566C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469676" y="3277212"/>
                  <a:ext cx="132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1D6D3F7-B530-5BFE-FCD7-A09BFB74A3B7}"/>
                    </a:ext>
                  </a:extLst>
                </p14:cNvPr>
                <p14:cNvContentPartPr/>
                <p14:nvPr/>
              </p14:nvContentPartPr>
              <p14:xfrm>
                <a:off x="6465356" y="2991012"/>
                <a:ext cx="119160" cy="98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1D6D3F7-B530-5BFE-FCD7-A09BFB74A3B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456356" y="2982012"/>
                  <a:ext cx="136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71EAD4A-9273-1129-1775-CBB6279DB52B}"/>
                    </a:ext>
                  </a:extLst>
                </p14:cNvPr>
                <p14:cNvContentPartPr/>
                <p14:nvPr/>
              </p14:nvContentPartPr>
              <p14:xfrm>
                <a:off x="6769556" y="3050412"/>
                <a:ext cx="167400" cy="245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71EAD4A-9273-1129-1775-CBB6279DB52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760556" y="3041772"/>
                  <a:ext cx="185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8608AE1-B8BA-8017-706F-C38DA81DFDA6}"/>
                    </a:ext>
                  </a:extLst>
                </p14:cNvPr>
                <p14:cNvContentPartPr/>
                <p14:nvPr/>
              </p14:nvContentPartPr>
              <p14:xfrm>
                <a:off x="6952076" y="2977692"/>
                <a:ext cx="148680" cy="101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8608AE1-B8BA-8017-706F-C38DA81DFDA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943436" y="2968692"/>
                  <a:ext cx="166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5B4D8FB-9B69-D662-C299-0E0E99A42B86}"/>
                    </a:ext>
                  </a:extLst>
                </p14:cNvPr>
                <p14:cNvContentPartPr/>
                <p14:nvPr/>
              </p14:nvContentPartPr>
              <p14:xfrm>
                <a:off x="6551036" y="2456772"/>
                <a:ext cx="209160" cy="281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5B4D8FB-9B69-D662-C299-0E0E99A42B8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42036" y="2448132"/>
                  <a:ext cx="226800" cy="29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86DD762-8F63-5A42-0CD8-E65B27315A12}"/>
                  </a:ext>
                </a:extLst>
              </p14:cNvPr>
              <p14:cNvContentPartPr/>
              <p14:nvPr/>
            </p14:nvContentPartPr>
            <p14:xfrm>
              <a:off x="7480556" y="2533092"/>
              <a:ext cx="166680" cy="596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86DD762-8F63-5A42-0CD8-E65B27315A12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471916" y="2524092"/>
                <a:ext cx="18432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7408A07-C059-21EC-1ABF-4536D0B71301}"/>
                  </a:ext>
                </a:extLst>
              </p14:cNvPr>
              <p14:cNvContentPartPr/>
              <p14:nvPr/>
            </p14:nvContentPartPr>
            <p14:xfrm>
              <a:off x="10232036" y="2949612"/>
              <a:ext cx="146520" cy="129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7408A07-C059-21EC-1ABF-4536D0B71301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223396" y="2940972"/>
                <a:ext cx="16416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2788781-5FFD-9C7D-11BB-427E901E6899}"/>
              </a:ext>
            </a:extLst>
          </p:cNvPr>
          <p:cNvGrpSpPr/>
          <p:nvPr/>
        </p:nvGrpSpPr>
        <p:grpSpPr>
          <a:xfrm>
            <a:off x="7754516" y="2454612"/>
            <a:ext cx="3192120" cy="694080"/>
            <a:chOff x="7754516" y="2454612"/>
            <a:chExt cx="3192120" cy="6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DBF393F-23F3-8B87-1B1E-821B8859FBD8}"/>
                    </a:ext>
                  </a:extLst>
                </p14:cNvPr>
                <p14:cNvContentPartPr/>
                <p14:nvPr/>
              </p14:nvContentPartPr>
              <p14:xfrm>
                <a:off x="7754516" y="2714892"/>
                <a:ext cx="209160" cy="214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DBF393F-23F3-8B87-1B1E-821B8859FBD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745516" y="2706252"/>
                  <a:ext cx="226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BAFA9AE-BD73-6053-5231-2BF9528DEEEB}"/>
                    </a:ext>
                  </a:extLst>
                </p14:cNvPr>
                <p14:cNvContentPartPr/>
                <p14:nvPr/>
              </p14:nvContentPartPr>
              <p14:xfrm>
                <a:off x="8016596" y="2706612"/>
                <a:ext cx="236880" cy="142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BAFA9AE-BD73-6053-5231-2BF9528DEEE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007596" y="2697612"/>
                  <a:ext cx="254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019DC06-3FBF-7715-D3D2-D66C505C1607}"/>
                    </a:ext>
                  </a:extLst>
                </p14:cNvPr>
                <p14:cNvContentPartPr/>
                <p14:nvPr/>
              </p14:nvContentPartPr>
              <p14:xfrm>
                <a:off x="8218196" y="2924052"/>
                <a:ext cx="13320" cy="90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019DC06-3FBF-7715-D3D2-D66C505C160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209196" y="2915052"/>
                  <a:ext cx="30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D62DDC1-C557-A97F-7BB9-4394833D8BEA}"/>
                    </a:ext>
                  </a:extLst>
                </p14:cNvPr>
                <p14:cNvContentPartPr/>
                <p14:nvPr/>
              </p14:nvContentPartPr>
              <p14:xfrm>
                <a:off x="8278316" y="2913972"/>
                <a:ext cx="19080" cy="101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D62DDC1-C557-A97F-7BB9-4394833D8BE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69676" y="2904972"/>
                  <a:ext cx="36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B66A77F-6708-85E9-3987-F43070390F12}"/>
                    </a:ext>
                  </a:extLst>
                </p14:cNvPr>
                <p14:cNvContentPartPr/>
                <p14:nvPr/>
              </p14:nvContentPartPr>
              <p14:xfrm>
                <a:off x="8291636" y="2602932"/>
                <a:ext cx="89280" cy="135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B66A77F-6708-85E9-3987-F43070390F1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282636" y="2593932"/>
                  <a:ext cx="106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CCD2077-D913-2F30-CE0D-B63483774F2A}"/>
                    </a:ext>
                  </a:extLst>
                </p14:cNvPr>
                <p14:cNvContentPartPr/>
                <p14:nvPr/>
              </p14:nvContentPartPr>
              <p14:xfrm>
                <a:off x="8469836" y="2651172"/>
                <a:ext cx="212760" cy="347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CCD2077-D913-2F30-CE0D-B63483774F2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461196" y="2642532"/>
                  <a:ext cx="2304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CECB2E3-1636-2D8F-A2F8-DBE90E7D91E0}"/>
                    </a:ext>
                  </a:extLst>
                </p14:cNvPr>
                <p14:cNvContentPartPr/>
                <p14:nvPr/>
              </p14:nvContentPartPr>
              <p14:xfrm>
                <a:off x="9000476" y="2657652"/>
                <a:ext cx="13320" cy="271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CECB2E3-1636-2D8F-A2F8-DBE90E7D91E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991476" y="2649012"/>
                  <a:ext cx="309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31B1C74-4F2D-9727-76CE-5F1E2B9946A3}"/>
                    </a:ext>
                  </a:extLst>
                </p14:cNvPr>
                <p14:cNvContentPartPr/>
                <p14:nvPr/>
              </p14:nvContentPartPr>
              <p14:xfrm>
                <a:off x="8906516" y="2780412"/>
                <a:ext cx="218520" cy="30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31B1C74-4F2D-9727-76CE-5F1E2B9946A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97876" y="2771412"/>
                  <a:ext cx="236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8ADEA22-DB65-9E6C-1DAE-B5E5F11806EF}"/>
                    </a:ext>
                  </a:extLst>
                </p14:cNvPr>
                <p14:cNvContentPartPr/>
                <p14:nvPr/>
              </p14:nvContentPartPr>
              <p14:xfrm>
                <a:off x="9400796" y="2586012"/>
                <a:ext cx="16920" cy="173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8ADEA22-DB65-9E6C-1DAE-B5E5F11806E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392156" y="2577012"/>
                  <a:ext cx="34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2FDE3D4-8673-A981-C48C-98EC83793226}"/>
                    </a:ext>
                  </a:extLst>
                </p14:cNvPr>
                <p14:cNvContentPartPr/>
                <p14:nvPr/>
              </p14:nvContentPartPr>
              <p14:xfrm>
                <a:off x="9279476" y="2816052"/>
                <a:ext cx="267480" cy="34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2FDE3D4-8673-A981-C48C-98EC8379322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270836" y="2807052"/>
                  <a:ext cx="285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60D678D-C4A3-B086-527F-00B1756D475D}"/>
                    </a:ext>
                  </a:extLst>
                </p14:cNvPr>
                <p14:cNvContentPartPr/>
                <p14:nvPr/>
              </p14:nvContentPartPr>
              <p14:xfrm>
                <a:off x="9338156" y="2902812"/>
                <a:ext cx="199440" cy="159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60D678D-C4A3-B086-527F-00B1756D475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329516" y="2894172"/>
                  <a:ext cx="217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133A759-99A6-3AB0-7E43-BC7378D8513E}"/>
                    </a:ext>
                  </a:extLst>
                </p14:cNvPr>
                <p14:cNvContentPartPr/>
                <p14:nvPr/>
              </p14:nvContentPartPr>
              <p14:xfrm>
                <a:off x="9739916" y="2626692"/>
                <a:ext cx="207000" cy="340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133A759-99A6-3AB0-7E43-BC7378D8513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731276" y="2617692"/>
                  <a:ext cx="2246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C2E3169-73F6-9857-5CD4-6FC3E3D8D723}"/>
                    </a:ext>
                  </a:extLst>
                </p14:cNvPr>
                <p14:cNvContentPartPr/>
                <p14:nvPr/>
              </p14:nvContentPartPr>
              <p14:xfrm>
                <a:off x="9983996" y="2619852"/>
                <a:ext cx="307800" cy="206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C2E3169-73F6-9857-5CD4-6FC3E3D8D72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974996" y="2611212"/>
                  <a:ext cx="325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E8A1868-53D2-4489-8D74-83CF0B1FC292}"/>
                    </a:ext>
                  </a:extLst>
                </p14:cNvPr>
                <p14:cNvContentPartPr/>
                <p14:nvPr/>
              </p14:nvContentPartPr>
              <p14:xfrm>
                <a:off x="10284956" y="2827572"/>
                <a:ext cx="30600" cy="132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E8A1868-53D2-4489-8D74-83CF0B1FC29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276316" y="2818572"/>
                  <a:ext cx="48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F475A9C-430A-8611-36D8-894251DEF2B8}"/>
                    </a:ext>
                  </a:extLst>
                </p14:cNvPr>
                <p14:cNvContentPartPr/>
                <p14:nvPr/>
              </p14:nvContentPartPr>
              <p14:xfrm>
                <a:off x="10328516" y="2512932"/>
                <a:ext cx="126000" cy="138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F475A9C-430A-8611-36D8-894251DEF2B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319516" y="2504292"/>
                  <a:ext cx="143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2FCEFD6-78B7-02C5-0214-EB8C3FBF580E}"/>
                    </a:ext>
                  </a:extLst>
                </p14:cNvPr>
                <p14:cNvContentPartPr/>
                <p14:nvPr/>
              </p14:nvContentPartPr>
              <p14:xfrm>
                <a:off x="10517156" y="2605452"/>
                <a:ext cx="204840" cy="368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2FCEFD6-78B7-02C5-0214-EB8C3FBF580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508156" y="2596812"/>
                  <a:ext cx="2224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E7F5C39-A20E-3DCC-2149-E29E5E2C6BAE}"/>
                    </a:ext>
                  </a:extLst>
                </p14:cNvPr>
                <p14:cNvContentPartPr/>
                <p14:nvPr/>
              </p14:nvContentPartPr>
              <p14:xfrm>
                <a:off x="10786796" y="2454612"/>
                <a:ext cx="159840" cy="694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E7F5C39-A20E-3DCC-2149-E29E5E2C6BA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777796" y="2445612"/>
                  <a:ext cx="177480" cy="71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CD86277-6D49-379C-E69D-C6E9E61C54D4}"/>
                  </a:ext>
                </a:extLst>
              </p14:cNvPr>
              <p14:cNvContentPartPr/>
              <p14:nvPr/>
            </p14:nvContentPartPr>
            <p14:xfrm>
              <a:off x="596996" y="3588252"/>
              <a:ext cx="157320" cy="3686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CD86277-6D49-379C-E69D-C6E9E61C54D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87996" y="3579612"/>
                <a:ext cx="174960" cy="38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7BDBA46-1256-0E43-DADC-DEA5CA7DFA14}"/>
              </a:ext>
            </a:extLst>
          </p:cNvPr>
          <p:cNvGrpSpPr/>
          <p:nvPr/>
        </p:nvGrpSpPr>
        <p:grpSpPr>
          <a:xfrm>
            <a:off x="701756" y="3588972"/>
            <a:ext cx="3385440" cy="466920"/>
            <a:chOff x="701756" y="3588972"/>
            <a:chExt cx="338544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D3269FB-4E87-CE54-FE2A-2EBF0FDF6733}"/>
                    </a:ext>
                  </a:extLst>
                </p14:cNvPr>
                <p14:cNvContentPartPr/>
                <p14:nvPr/>
              </p14:nvContentPartPr>
              <p14:xfrm>
                <a:off x="701756" y="3590052"/>
                <a:ext cx="989640" cy="393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D3269FB-4E87-CE54-FE2A-2EBF0FDF673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93116" y="3581052"/>
                  <a:ext cx="10072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280D1BB-0B31-49E2-0AA6-753894F8724F}"/>
                    </a:ext>
                  </a:extLst>
                </p14:cNvPr>
                <p14:cNvContentPartPr/>
                <p14:nvPr/>
              </p14:nvContentPartPr>
              <p14:xfrm>
                <a:off x="1944476" y="3620652"/>
                <a:ext cx="465480" cy="435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280D1BB-0B31-49E2-0AA6-753894F8724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935476" y="3611652"/>
                  <a:ext cx="4831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DBFC370-EA7E-DCA6-9DC8-56C385E58861}"/>
                    </a:ext>
                  </a:extLst>
                </p14:cNvPr>
                <p14:cNvContentPartPr/>
                <p14:nvPr/>
              </p14:nvContentPartPr>
              <p14:xfrm>
                <a:off x="2647556" y="3588972"/>
                <a:ext cx="1439640" cy="365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DBFC370-EA7E-DCA6-9DC8-56C385E5886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638916" y="3579972"/>
                  <a:ext cx="14572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A4EAF60-0D4F-1531-0994-E465311A7E42}"/>
                    </a:ext>
                  </a:extLst>
                </p14:cNvPr>
                <p14:cNvContentPartPr/>
                <p14:nvPr/>
              </p14:nvContentPartPr>
              <p14:xfrm>
                <a:off x="3382676" y="3620292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A4EAF60-0D4F-1531-0994-E465311A7E4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373676" y="36116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D3832C0-00FD-97F1-BC59-93919A9A3FA7}"/>
                    </a:ext>
                  </a:extLst>
                </p14:cNvPr>
                <p14:cNvContentPartPr/>
                <p14:nvPr/>
              </p14:nvContentPartPr>
              <p14:xfrm>
                <a:off x="2570876" y="3682212"/>
                <a:ext cx="487080" cy="59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D3832C0-00FD-97F1-BC59-93919A9A3FA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561876" y="3673212"/>
                  <a:ext cx="5047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A242C33-56D2-AEAE-5D92-6DC23244E4FF}"/>
              </a:ext>
            </a:extLst>
          </p:cNvPr>
          <p:cNvGrpSpPr/>
          <p:nvPr/>
        </p:nvGrpSpPr>
        <p:grpSpPr>
          <a:xfrm>
            <a:off x="4365116" y="3478092"/>
            <a:ext cx="2185200" cy="514440"/>
            <a:chOff x="4365116" y="3478092"/>
            <a:chExt cx="218520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951283B-8E86-FC9A-A89A-CB31EC834BDA}"/>
                    </a:ext>
                  </a:extLst>
                </p14:cNvPr>
                <p14:cNvContentPartPr/>
                <p14:nvPr/>
              </p14:nvContentPartPr>
              <p14:xfrm>
                <a:off x="4365116" y="3478092"/>
                <a:ext cx="2185200" cy="514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951283B-8E86-FC9A-A89A-CB31EC834BD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356476" y="3469092"/>
                  <a:ext cx="22028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1A1B9DD-0122-EFCA-24F0-622C8F4291AE}"/>
                    </a:ext>
                  </a:extLst>
                </p14:cNvPr>
                <p14:cNvContentPartPr/>
                <p14:nvPr/>
              </p14:nvContentPartPr>
              <p14:xfrm>
                <a:off x="6334676" y="3603732"/>
                <a:ext cx="164160" cy="24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1A1B9DD-0122-EFCA-24F0-622C8F4291A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326036" y="3595092"/>
                  <a:ext cx="181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48F90F6-B2B8-B9EB-D778-82B4F28AC155}"/>
                    </a:ext>
                  </a:extLst>
                </p14:cNvPr>
                <p14:cNvContentPartPr/>
                <p14:nvPr/>
              </p14:nvContentPartPr>
              <p14:xfrm>
                <a:off x="5234156" y="3579252"/>
                <a:ext cx="36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48F90F6-B2B8-B9EB-D778-82B4F28AC15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225156" y="35702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4032336-79E9-E4AA-781B-264C1DF3116C}"/>
                  </a:ext>
                </a:extLst>
              </p14:cNvPr>
              <p14:cNvContentPartPr/>
              <p14:nvPr/>
            </p14:nvContentPartPr>
            <p14:xfrm>
              <a:off x="1634516" y="4303572"/>
              <a:ext cx="2103840" cy="1971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4032336-79E9-E4AA-781B-264C1DF3116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625876" y="4294572"/>
                <a:ext cx="2121480" cy="19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25B35F0C-362A-8DD7-1E4D-A50B8FD39B5C}"/>
                  </a:ext>
                </a:extLst>
              </p14:cNvPr>
              <p14:cNvContentPartPr/>
              <p14:nvPr/>
            </p14:nvContentPartPr>
            <p14:xfrm>
              <a:off x="1936556" y="4596972"/>
              <a:ext cx="1483560" cy="12646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25B35F0C-362A-8DD7-1E4D-A50B8FD39B5C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927556" y="4587972"/>
                <a:ext cx="1501200" cy="12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C6A2CB34-C11B-7761-9230-45F3362E50A1}"/>
              </a:ext>
            </a:extLst>
          </p:cNvPr>
          <p:cNvGrpSpPr/>
          <p:nvPr/>
        </p:nvGrpSpPr>
        <p:grpSpPr>
          <a:xfrm>
            <a:off x="1474316" y="4173972"/>
            <a:ext cx="2397240" cy="2233440"/>
            <a:chOff x="1474316" y="4173972"/>
            <a:chExt cx="2397240" cy="22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A454F0C-EC8E-A745-1387-83B52A53CCC1}"/>
                    </a:ext>
                  </a:extLst>
                </p14:cNvPr>
                <p14:cNvContentPartPr/>
                <p14:nvPr/>
              </p14:nvContentPartPr>
              <p14:xfrm>
                <a:off x="2371076" y="4706412"/>
                <a:ext cx="12600" cy="38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A454F0C-EC8E-A745-1387-83B52A53CCC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62436" y="4697772"/>
                  <a:ext cx="30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29F7DF6-8C0A-41DD-3FBA-D8CF6A7DED70}"/>
                    </a:ext>
                  </a:extLst>
                </p14:cNvPr>
                <p14:cNvContentPartPr/>
                <p14:nvPr/>
              </p14:nvContentPartPr>
              <p14:xfrm>
                <a:off x="2225996" y="4796412"/>
                <a:ext cx="36000" cy="38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29F7DF6-8C0A-41DD-3FBA-D8CF6A7DED7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217356" y="4787772"/>
                  <a:ext cx="53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B043953-A5B1-9BE7-879B-759F4688D447}"/>
                    </a:ext>
                  </a:extLst>
                </p14:cNvPr>
                <p14:cNvContentPartPr/>
                <p14:nvPr/>
              </p14:nvContentPartPr>
              <p14:xfrm>
                <a:off x="2137076" y="4929972"/>
                <a:ext cx="46080" cy="26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B043953-A5B1-9BE7-879B-759F4688D44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28076" y="4920972"/>
                  <a:ext cx="63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61B7FD8-B793-B958-1B04-81EDD3C1AB9D}"/>
                    </a:ext>
                  </a:extLst>
                </p14:cNvPr>
                <p14:cNvContentPartPr/>
                <p14:nvPr/>
              </p14:nvContentPartPr>
              <p14:xfrm>
                <a:off x="2112956" y="5036172"/>
                <a:ext cx="14760" cy="27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61B7FD8-B793-B958-1B04-81EDD3C1AB9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104316" y="5027172"/>
                  <a:ext cx="32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02D8D2F-9CFF-138E-CE8E-DF66756DF6CA}"/>
                    </a:ext>
                  </a:extLst>
                </p14:cNvPr>
                <p14:cNvContentPartPr/>
                <p14:nvPr/>
              </p14:nvContentPartPr>
              <p14:xfrm>
                <a:off x="2051396" y="5143452"/>
                <a:ext cx="27360" cy="66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02D8D2F-9CFF-138E-CE8E-DF66756DF6C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042396" y="5134812"/>
                  <a:ext cx="45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DF8228A-9A34-9E0E-7AB9-4F17A536451C}"/>
                    </a:ext>
                  </a:extLst>
                </p14:cNvPr>
                <p14:cNvContentPartPr/>
                <p14:nvPr/>
              </p14:nvContentPartPr>
              <p14:xfrm>
                <a:off x="2007476" y="5318772"/>
                <a:ext cx="42120" cy="53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DF8228A-9A34-9E0E-7AB9-4F17A536451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998476" y="5310132"/>
                  <a:ext cx="59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2C94ECC-A920-D244-EA95-75DB246B59FF}"/>
                    </a:ext>
                  </a:extLst>
                </p14:cNvPr>
                <p14:cNvContentPartPr/>
                <p14:nvPr/>
              </p14:nvContentPartPr>
              <p14:xfrm>
                <a:off x="2079476" y="5539452"/>
                <a:ext cx="36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2C94ECC-A920-D244-EA95-75DB246B59F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070836" y="55304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502769A-6EAE-19F8-2EBB-E26800EAAD3D}"/>
                    </a:ext>
                  </a:extLst>
                </p14:cNvPr>
                <p14:cNvContentPartPr/>
                <p14:nvPr/>
              </p14:nvContentPartPr>
              <p14:xfrm>
                <a:off x="2158676" y="5653932"/>
                <a:ext cx="29520" cy="19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502769A-6EAE-19F8-2EBB-E26800EAAD3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50036" y="5645292"/>
                  <a:ext cx="47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A12DC95-845C-68E0-9A7A-46056DF5F2E1}"/>
                    </a:ext>
                  </a:extLst>
                </p14:cNvPr>
                <p14:cNvContentPartPr/>
                <p14:nvPr/>
              </p14:nvContentPartPr>
              <p14:xfrm>
                <a:off x="2353796" y="5755452"/>
                <a:ext cx="31320" cy="28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A12DC95-845C-68E0-9A7A-46056DF5F2E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44796" y="5746452"/>
                  <a:ext cx="48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95D9560-93EC-F129-3D4C-4216A4EBC5DB}"/>
                    </a:ext>
                  </a:extLst>
                </p14:cNvPr>
                <p14:cNvContentPartPr/>
                <p14:nvPr/>
              </p14:nvContentPartPr>
              <p14:xfrm>
                <a:off x="2544236" y="5748252"/>
                <a:ext cx="31320" cy="33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95D9560-93EC-F129-3D4C-4216A4EBC5D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35236" y="5739612"/>
                  <a:ext cx="48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B37A1FC-D848-B36B-ECFC-5C89DB74D188}"/>
                    </a:ext>
                  </a:extLst>
                </p14:cNvPr>
                <p14:cNvContentPartPr/>
                <p14:nvPr/>
              </p14:nvContentPartPr>
              <p14:xfrm>
                <a:off x="2723876" y="5759052"/>
                <a:ext cx="23760" cy="19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B37A1FC-D848-B36B-ECFC-5C89DB74D18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15236" y="5750412"/>
                  <a:ext cx="41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6230757-6FFB-EC32-DADC-3FC444AC3E72}"/>
                    </a:ext>
                  </a:extLst>
                </p14:cNvPr>
                <p14:cNvContentPartPr/>
                <p14:nvPr/>
              </p14:nvContentPartPr>
              <p14:xfrm>
                <a:off x="2893796" y="5667252"/>
                <a:ext cx="45720" cy="81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6230757-6FFB-EC32-DADC-3FC444AC3E7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84796" y="5658612"/>
                  <a:ext cx="63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38E8E6E-1805-91A5-266F-6F34D77F76E1}"/>
                    </a:ext>
                  </a:extLst>
                </p14:cNvPr>
                <p14:cNvContentPartPr/>
                <p14:nvPr/>
              </p14:nvContentPartPr>
              <p14:xfrm>
                <a:off x="3052556" y="5598132"/>
                <a:ext cx="16920" cy="24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38E8E6E-1805-91A5-266F-6F34D77F76E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043556" y="5589132"/>
                  <a:ext cx="34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F67C7AD-5F94-9585-DBE3-A718C93A8571}"/>
                    </a:ext>
                  </a:extLst>
                </p14:cNvPr>
                <p14:cNvContentPartPr/>
                <p14:nvPr/>
              </p14:nvContentPartPr>
              <p14:xfrm>
                <a:off x="3223556" y="5424612"/>
                <a:ext cx="17280" cy="29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F67C7AD-5F94-9585-DBE3-A718C93A857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14556" y="5415972"/>
                  <a:ext cx="34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7C38640-D50C-8174-CE15-B5F6CE35417B}"/>
                    </a:ext>
                  </a:extLst>
                </p14:cNvPr>
                <p14:cNvContentPartPr/>
                <p14:nvPr/>
              </p14:nvContentPartPr>
              <p14:xfrm>
                <a:off x="3287996" y="5269452"/>
                <a:ext cx="18720" cy="34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7C38640-D50C-8174-CE15-B5F6CE35417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278996" y="5260452"/>
                  <a:ext cx="36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E9F189F-2C21-4AFC-3EC4-345C2C40D2C1}"/>
                    </a:ext>
                  </a:extLst>
                </p14:cNvPr>
                <p14:cNvContentPartPr/>
                <p14:nvPr/>
              </p14:nvContentPartPr>
              <p14:xfrm>
                <a:off x="3321476" y="5103492"/>
                <a:ext cx="14040" cy="35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E9F189F-2C21-4AFC-3EC4-345C2C40D2C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312836" y="5094492"/>
                  <a:ext cx="31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DFC9220-6453-0BA3-6177-A8540095D33A}"/>
                    </a:ext>
                  </a:extLst>
                </p14:cNvPr>
                <p14:cNvContentPartPr/>
                <p14:nvPr/>
              </p14:nvContentPartPr>
              <p14:xfrm>
                <a:off x="3274676" y="4974252"/>
                <a:ext cx="19800" cy="29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DFC9220-6453-0BA3-6177-A8540095D33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266036" y="4965612"/>
                  <a:ext cx="37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CE6281F-3143-BC26-5F16-A3612B0D8973}"/>
                    </a:ext>
                  </a:extLst>
                </p14:cNvPr>
                <p14:cNvContentPartPr/>
                <p14:nvPr/>
              </p14:nvContentPartPr>
              <p14:xfrm>
                <a:off x="3182516" y="4826652"/>
                <a:ext cx="59040" cy="61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CE6281F-3143-BC26-5F16-A3612B0D897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73516" y="4818012"/>
                  <a:ext cx="76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0736F7F-638E-43FD-66CA-4581CC807007}"/>
                    </a:ext>
                  </a:extLst>
                </p14:cNvPr>
                <p14:cNvContentPartPr/>
                <p14:nvPr/>
              </p14:nvContentPartPr>
              <p14:xfrm>
                <a:off x="3052916" y="4741332"/>
                <a:ext cx="38880" cy="49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0736F7F-638E-43FD-66CA-4581CC80700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43916" y="4732332"/>
                  <a:ext cx="56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2B7603E-52E1-162A-EBDF-8FD684CC2393}"/>
                    </a:ext>
                  </a:extLst>
                </p14:cNvPr>
                <p14:cNvContentPartPr/>
                <p14:nvPr/>
              </p14:nvContentPartPr>
              <p14:xfrm>
                <a:off x="2907476" y="4712892"/>
                <a:ext cx="47880" cy="31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2B7603E-52E1-162A-EBDF-8FD684CC239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898476" y="4704252"/>
                  <a:ext cx="65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5BE2D93-DA3F-FDC5-4986-6F82B7C8E680}"/>
                    </a:ext>
                  </a:extLst>
                </p14:cNvPr>
                <p14:cNvContentPartPr/>
                <p14:nvPr/>
              </p14:nvContentPartPr>
              <p14:xfrm>
                <a:off x="2763116" y="4676532"/>
                <a:ext cx="28080" cy="32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5BE2D93-DA3F-FDC5-4986-6F82B7C8E68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754116" y="4667532"/>
                  <a:ext cx="45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13D518C-F763-3CC4-9D8E-0AA0E92C7138}"/>
                    </a:ext>
                  </a:extLst>
                </p14:cNvPr>
                <p14:cNvContentPartPr/>
                <p14:nvPr/>
              </p14:nvContentPartPr>
              <p14:xfrm>
                <a:off x="2611556" y="4660692"/>
                <a:ext cx="360" cy="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13D518C-F763-3CC4-9D8E-0AA0E92C713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602556" y="46520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907941C-688D-7432-84D0-BA9FFCECF0A9}"/>
                    </a:ext>
                  </a:extLst>
                </p14:cNvPr>
                <p14:cNvContentPartPr/>
                <p14:nvPr/>
              </p14:nvContentPartPr>
              <p14:xfrm>
                <a:off x="2556836" y="4657092"/>
                <a:ext cx="16560" cy="45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907941C-688D-7432-84D0-BA9FFCECF0A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547836" y="4648092"/>
                  <a:ext cx="34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5E1C4F5-4C2D-F402-2F25-61B7C976ADD8}"/>
                    </a:ext>
                  </a:extLst>
                </p14:cNvPr>
                <p14:cNvContentPartPr/>
                <p14:nvPr/>
              </p14:nvContentPartPr>
              <p14:xfrm>
                <a:off x="2372876" y="4222572"/>
                <a:ext cx="130680" cy="51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5E1C4F5-4C2D-F402-2F25-61B7C976ADD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363876" y="4213932"/>
                  <a:ext cx="148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8B9B071-1AA3-E96F-3595-6CEE78D7CC04}"/>
                    </a:ext>
                  </a:extLst>
                </p14:cNvPr>
                <p14:cNvContentPartPr/>
                <p14:nvPr/>
              </p14:nvContentPartPr>
              <p14:xfrm>
                <a:off x="2382236" y="4179732"/>
                <a:ext cx="123840" cy="150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8B9B071-1AA3-E96F-3595-6CEE78D7CC0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373236" y="4171092"/>
                  <a:ext cx="141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C90F32F-558D-4996-0A04-7B46BDE0992F}"/>
                    </a:ext>
                  </a:extLst>
                </p14:cNvPr>
                <p14:cNvContentPartPr/>
                <p14:nvPr/>
              </p14:nvContentPartPr>
              <p14:xfrm>
                <a:off x="2658716" y="4184772"/>
                <a:ext cx="78120" cy="94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C90F32F-558D-4996-0A04-7B46BDE0992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649716" y="4176132"/>
                  <a:ext cx="95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8713973-1F74-665B-E0E2-7938EC5EC1D7}"/>
                    </a:ext>
                  </a:extLst>
                </p14:cNvPr>
                <p14:cNvContentPartPr/>
                <p14:nvPr/>
              </p14:nvContentPartPr>
              <p14:xfrm>
                <a:off x="2664476" y="4173972"/>
                <a:ext cx="77760" cy="105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8713973-1F74-665B-E0E2-7938EC5EC1D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655836" y="4165332"/>
                  <a:ext cx="95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325C31D-BEDB-0E77-39EA-DC9B6127C92B}"/>
                    </a:ext>
                  </a:extLst>
                </p14:cNvPr>
                <p14:cNvContentPartPr/>
                <p14:nvPr/>
              </p14:nvContentPartPr>
              <p14:xfrm>
                <a:off x="2866796" y="4207452"/>
                <a:ext cx="106560" cy="98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325C31D-BEDB-0E77-39EA-DC9B6127C92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858156" y="4198452"/>
                  <a:ext cx="124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95FAA0E-F162-0006-E141-421233D84990}"/>
                    </a:ext>
                  </a:extLst>
                </p14:cNvPr>
                <p14:cNvContentPartPr/>
                <p14:nvPr/>
              </p14:nvContentPartPr>
              <p14:xfrm>
                <a:off x="2881556" y="4203132"/>
                <a:ext cx="95400" cy="112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95FAA0E-F162-0006-E141-421233D8499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872556" y="4194132"/>
                  <a:ext cx="113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93B7C76-A6E5-5BEB-93DE-1A2DA8418908}"/>
                    </a:ext>
                  </a:extLst>
                </p14:cNvPr>
                <p14:cNvContentPartPr/>
                <p14:nvPr/>
              </p14:nvContentPartPr>
              <p14:xfrm>
                <a:off x="3061916" y="4258212"/>
                <a:ext cx="101520" cy="84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93B7C76-A6E5-5BEB-93DE-1A2DA841890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053276" y="4249212"/>
                  <a:ext cx="119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F0F3F52-9B1E-061C-89AF-90CBD8049D2E}"/>
                    </a:ext>
                  </a:extLst>
                </p14:cNvPr>
                <p14:cNvContentPartPr/>
                <p14:nvPr/>
              </p14:nvContentPartPr>
              <p14:xfrm>
                <a:off x="3041756" y="4231212"/>
                <a:ext cx="145080" cy="151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F0F3F52-9B1E-061C-89AF-90CBD8049D2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033116" y="4222572"/>
                  <a:ext cx="162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03D282C-927E-416A-A35A-D46C26F0D8E2}"/>
                    </a:ext>
                  </a:extLst>
                </p14:cNvPr>
                <p14:cNvContentPartPr/>
                <p14:nvPr/>
              </p14:nvContentPartPr>
              <p14:xfrm>
                <a:off x="3300596" y="4364772"/>
                <a:ext cx="60120" cy="113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03D282C-927E-416A-A35A-D46C26F0D8E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91956" y="4356132"/>
                  <a:ext cx="77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4073AEC-69F6-7E40-5AC0-6771B566A9B4}"/>
                    </a:ext>
                  </a:extLst>
                </p14:cNvPr>
                <p14:cNvContentPartPr/>
                <p14:nvPr/>
              </p14:nvContentPartPr>
              <p14:xfrm>
                <a:off x="3323996" y="4347492"/>
                <a:ext cx="67680" cy="87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4073AEC-69F6-7E40-5AC0-6771B566A9B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314996" y="4338492"/>
                  <a:ext cx="85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868BE99-9A6F-1DB1-B6DC-9C4B8810F725}"/>
                    </a:ext>
                  </a:extLst>
                </p14:cNvPr>
                <p14:cNvContentPartPr/>
                <p14:nvPr/>
              </p14:nvContentPartPr>
              <p14:xfrm>
                <a:off x="3477716" y="4461972"/>
                <a:ext cx="71640" cy="83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868BE99-9A6F-1DB1-B6DC-9C4B8810F72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468716" y="4453332"/>
                  <a:ext cx="89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1CAA0B5-7E4F-5298-45AA-FE16C4988331}"/>
                    </a:ext>
                  </a:extLst>
                </p14:cNvPr>
                <p14:cNvContentPartPr/>
                <p14:nvPr/>
              </p14:nvContentPartPr>
              <p14:xfrm>
                <a:off x="3470516" y="4472052"/>
                <a:ext cx="77400" cy="107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1CAA0B5-7E4F-5298-45AA-FE16C498833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461516" y="4463412"/>
                  <a:ext cx="95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E58A64A-9600-B291-DC1D-C9B7C1A0A232}"/>
                    </a:ext>
                  </a:extLst>
                </p14:cNvPr>
                <p14:cNvContentPartPr/>
                <p14:nvPr/>
              </p14:nvContentPartPr>
              <p14:xfrm>
                <a:off x="3560516" y="4700652"/>
                <a:ext cx="93240" cy="63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E58A64A-9600-B291-DC1D-C9B7C1A0A23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551516" y="4692012"/>
                  <a:ext cx="110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468D0C0-696D-9E82-D9AD-CDE39F9FAED8}"/>
                    </a:ext>
                  </a:extLst>
                </p14:cNvPr>
                <p14:cNvContentPartPr/>
                <p14:nvPr/>
              </p14:nvContentPartPr>
              <p14:xfrm>
                <a:off x="3584276" y="4641252"/>
                <a:ext cx="83880" cy="134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468D0C0-696D-9E82-D9AD-CDE39F9FAED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575636" y="4632252"/>
                  <a:ext cx="101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07273E1-01E4-874C-2252-928FB6F642D2}"/>
                    </a:ext>
                  </a:extLst>
                </p14:cNvPr>
                <p14:cNvContentPartPr/>
                <p14:nvPr/>
              </p14:nvContentPartPr>
              <p14:xfrm>
                <a:off x="3666356" y="4792092"/>
                <a:ext cx="91440" cy="84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07273E1-01E4-874C-2252-928FB6F642D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657356" y="4783452"/>
                  <a:ext cx="109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5ECEBEE-5667-9F74-00E5-A3E15D4F5F9F}"/>
                    </a:ext>
                  </a:extLst>
                </p14:cNvPr>
                <p14:cNvContentPartPr/>
                <p14:nvPr/>
              </p14:nvContentPartPr>
              <p14:xfrm>
                <a:off x="3687236" y="4753572"/>
                <a:ext cx="79560" cy="169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5ECEBEE-5667-9F74-00E5-A3E15D4F5F9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678596" y="4744932"/>
                  <a:ext cx="97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812997D-A78F-C1BB-70B4-ACD7D294A2C9}"/>
                    </a:ext>
                  </a:extLst>
                </p14:cNvPr>
                <p14:cNvContentPartPr/>
                <p14:nvPr/>
              </p14:nvContentPartPr>
              <p14:xfrm>
                <a:off x="3718556" y="4969932"/>
                <a:ext cx="93600" cy="68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812997D-A78F-C1BB-70B4-ACD7D294A2C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709556" y="4960932"/>
                  <a:ext cx="111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2FA5FC6-A70C-66A5-2465-FF2FF2ED6A5B}"/>
                    </a:ext>
                  </a:extLst>
                </p14:cNvPr>
                <p14:cNvContentPartPr/>
                <p14:nvPr/>
              </p14:nvContentPartPr>
              <p14:xfrm>
                <a:off x="3733676" y="4929972"/>
                <a:ext cx="75240" cy="152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2FA5FC6-A70C-66A5-2465-FF2FF2ED6A5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725036" y="4920972"/>
                  <a:ext cx="92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929EADA-A341-99B1-9A73-DD1E5FC8CEA7}"/>
                    </a:ext>
                  </a:extLst>
                </p14:cNvPr>
                <p14:cNvContentPartPr/>
                <p14:nvPr/>
              </p14:nvContentPartPr>
              <p14:xfrm>
                <a:off x="3701276" y="5188092"/>
                <a:ext cx="128520" cy="61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929EADA-A341-99B1-9A73-DD1E5FC8CEA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692276" y="5179452"/>
                  <a:ext cx="146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AF3D8F9-7006-5BEA-A3D0-70BA06309120}"/>
                    </a:ext>
                  </a:extLst>
                </p14:cNvPr>
                <p14:cNvContentPartPr/>
                <p14:nvPr/>
              </p14:nvContentPartPr>
              <p14:xfrm>
                <a:off x="3749876" y="5107092"/>
                <a:ext cx="88200" cy="158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AF3D8F9-7006-5BEA-A3D0-70BA0630912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740876" y="5098092"/>
                  <a:ext cx="105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CE37543-E07B-9E70-B6ED-6CB881AB65A8}"/>
                    </a:ext>
                  </a:extLst>
                </p14:cNvPr>
                <p14:cNvContentPartPr/>
                <p14:nvPr/>
              </p14:nvContentPartPr>
              <p14:xfrm>
                <a:off x="3792716" y="5365212"/>
                <a:ext cx="78840" cy="50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CE37543-E07B-9E70-B6ED-6CB881AB65A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783716" y="5356572"/>
                  <a:ext cx="96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560FED5-3DD8-8E9C-EC79-A63E15F98B10}"/>
                    </a:ext>
                  </a:extLst>
                </p14:cNvPr>
                <p14:cNvContentPartPr/>
                <p14:nvPr/>
              </p14:nvContentPartPr>
              <p14:xfrm>
                <a:off x="3783716" y="5345052"/>
                <a:ext cx="83880" cy="149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560FED5-3DD8-8E9C-EC79-A63E15F98B1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775076" y="5336052"/>
                  <a:ext cx="101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F3FC0BD-AB9B-587F-37FA-EFF3D04CF84A}"/>
                    </a:ext>
                  </a:extLst>
                </p14:cNvPr>
                <p14:cNvContentPartPr/>
                <p14:nvPr/>
              </p14:nvContentPartPr>
              <p14:xfrm>
                <a:off x="3745556" y="5543772"/>
                <a:ext cx="100440" cy="50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F3FC0BD-AB9B-587F-37FA-EFF3D04CF84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736556" y="5534772"/>
                  <a:ext cx="118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E1E3C87-1AE7-FF8B-F43F-6AB316A69E6F}"/>
                    </a:ext>
                  </a:extLst>
                </p14:cNvPr>
                <p14:cNvContentPartPr/>
                <p14:nvPr/>
              </p14:nvContentPartPr>
              <p14:xfrm>
                <a:off x="3742676" y="5509572"/>
                <a:ext cx="118440" cy="140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E1E3C87-1AE7-FF8B-F43F-6AB316A69E6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733676" y="5500932"/>
                  <a:ext cx="136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3B90CAE-0BF9-48E9-029C-36A3C2D8E9DF}"/>
                    </a:ext>
                  </a:extLst>
                </p14:cNvPr>
                <p14:cNvContentPartPr/>
                <p14:nvPr/>
              </p14:nvContentPartPr>
              <p14:xfrm>
                <a:off x="3696236" y="5711172"/>
                <a:ext cx="116640" cy="86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3B90CAE-0BF9-48E9-029C-36A3C2D8E9D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87236" y="5702532"/>
                  <a:ext cx="134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D575D3E-4B24-8940-0D87-2D067C175030}"/>
                    </a:ext>
                  </a:extLst>
                </p14:cNvPr>
                <p14:cNvContentPartPr/>
                <p14:nvPr/>
              </p14:nvContentPartPr>
              <p14:xfrm>
                <a:off x="3689396" y="5693892"/>
                <a:ext cx="96840" cy="118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D575D3E-4B24-8940-0D87-2D067C17503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680756" y="5684892"/>
                  <a:ext cx="114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969CAAC-7A63-887B-F5B4-143F7E284645}"/>
                    </a:ext>
                  </a:extLst>
                </p14:cNvPr>
                <p14:cNvContentPartPr/>
                <p14:nvPr/>
              </p14:nvContentPartPr>
              <p14:xfrm>
                <a:off x="3569156" y="5859132"/>
                <a:ext cx="99000" cy="75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969CAAC-7A63-887B-F5B4-143F7E28464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560156" y="5850492"/>
                  <a:ext cx="116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1A7B2F7-7A63-801D-B192-064BAE358CDD}"/>
                    </a:ext>
                  </a:extLst>
                </p14:cNvPr>
                <p14:cNvContentPartPr/>
                <p14:nvPr/>
              </p14:nvContentPartPr>
              <p14:xfrm>
                <a:off x="3552236" y="5863092"/>
                <a:ext cx="87480" cy="114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1A7B2F7-7A63-801D-B192-064BAE358CD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543596" y="5854092"/>
                  <a:ext cx="105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D109B41-CD69-6255-AE94-CE56A8D2A3F6}"/>
                    </a:ext>
                  </a:extLst>
                </p14:cNvPr>
                <p14:cNvContentPartPr/>
                <p14:nvPr/>
              </p14:nvContentPartPr>
              <p14:xfrm>
                <a:off x="3394916" y="6040572"/>
                <a:ext cx="89280" cy="86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D109B41-CD69-6255-AE94-CE56A8D2A3F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386276" y="6031932"/>
                  <a:ext cx="106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9D20B37-F27B-E79A-764C-82B07BD9454C}"/>
                    </a:ext>
                  </a:extLst>
                </p14:cNvPr>
                <p14:cNvContentPartPr/>
                <p14:nvPr/>
              </p14:nvContentPartPr>
              <p14:xfrm>
                <a:off x="3412556" y="6024012"/>
                <a:ext cx="81000" cy="116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9D20B37-F27B-E79A-764C-82B07BD9454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403556" y="6015012"/>
                  <a:ext cx="98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1465350-9C30-2860-C7A1-E4EE482BEB04}"/>
                    </a:ext>
                  </a:extLst>
                </p14:cNvPr>
                <p14:cNvContentPartPr/>
                <p14:nvPr/>
              </p14:nvContentPartPr>
              <p14:xfrm>
                <a:off x="3238316" y="6172692"/>
                <a:ext cx="111600" cy="111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1465350-9C30-2860-C7A1-E4EE482BEB0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229316" y="6164052"/>
                  <a:ext cx="129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6EF1B62-9C5A-F670-4D41-15341B4F1A5F}"/>
                    </a:ext>
                  </a:extLst>
                </p14:cNvPr>
                <p14:cNvContentPartPr/>
                <p14:nvPr/>
              </p14:nvContentPartPr>
              <p14:xfrm>
                <a:off x="3238316" y="6147492"/>
                <a:ext cx="108360" cy="129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6EF1B62-9C5A-F670-4D41-15341B4F1A5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229316" y="6138492"/>
                  <a:ext cx="126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60B00D5-10DF-36F0-8C88-9C05BB7466A7}"/>
                    </a:ext>
                  </a:extLst>
                </p14:cNvPr>
                <p14:cNvContentPartPr/>
                <p14:nvPr/>
              </p14:nvContentPartPr>
              <p14:xfrm>
                <a:off x="3019076" y="6258372"/>
                <a:ext cx="110520" cy="49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60B00D5-10DF-36F0-8C88-9C05BB7466A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010436" y="6249372"/>
                  <a:ext cx="128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9E942FE-A038-0C5B-90B3-3A572ABF5FC7}"/>
                    </a:ext>
                  </a:extLst>
                </p14:cNvPr>
                <p14:cNvContentPartPr/>
                <p14:nvPr/>
              </p14:nvContentPartPr>
              <p14:xfrm>
                <a:off x="3034556" y="6208332"/>
                <a:ext cx="101880" cy="135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9E942FE-A038-0C5B-90B3-3A572ABF5FC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025556" y="6199332"/>
                  <a:ext cx="119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8E30DDF-632E-5600-361D-7427C5129A57}"/>
                    </a:ext>
                  </a:extLst>
                </p14:cNvPr>
                <p14:cNvContentPartPr/>
                <p14:nvPr/>
              </p14:nvContentPartPr>
              <p14:xfrm>
                <a:off x="2835476" y="6255492"/>
                <a:ext cx="78480" cy="81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8E30DDF-632E-5600-361D-7427C5129A5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826836" y="6246492"/>
                  <a:ext cx="96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A34A8BD-5E1C-E651-864B-6405BCEA3B76}"/>
                    </a:ext>
                  </a:extLst>
                </p14:cNvPr>
                <p14:cNvContentPartPr/>
                <p14:nvPr/>
              </p14:nvContentPartPr>
              <p14:xfrm>
                <a:off x="2866076" y="6260532"/>
                <a:ext cx="81000" cy="106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A34A8BD-5E1C-E651-864B-6405BCEA3B7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857436" y="6251532"/>
                  <a:ext cx="98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CB5FCCD-2DAE-4DA4-9F1B-6615AE354132}"/>
                    </a:ext>
                  </a:extLst>
                </p14:cNvPr>
                <p14:cNvContentPartPr/>
                <p14:nvPr/>
              </p14:nvContentPartPr>
              <p14:xfrm>
                <a:off x="2564396" y="6309132"/>
                <a:ext cx="115200" cy="86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CB5FCCD-2DAE-4DA4-9F1B-6615AE35413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555396" y="6300132"/>
                  <a:ext cx="132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AEAA575-6DFE-41E2-7427-874D4F0D3EF6}"/>
                    </a:ext>
                  </a:extLst>
                </p14:cNvPr>
                <p14:cNvContentPartPr/>
                <p14:nvPr/>
              </p14:nvContentPartPr>
              <p14:xfrm>
                <a:off x="2616596" y="6275652"/>
                <a:ext cx="96840" cy="131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AEAA575-6DFE-41E2-7427-874D4F0D3EF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607596" y="6267012"/>
                  <a:ext cx="114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EF69328-3238-B657-393B-361F0F94EAD5}"/>
                    </a:ext>
                  </a:extLst>
                </p14:cNvPr>
                <p14:cNvContentPartPr/>
                <p14:nvPr/>
              </p14:nvContentPartPr>
              <p14:xfrm>
                <a:off x="2424356" y="6258372"/>
                <a:ext cx="92520" cy="131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EF69328-3238-B657-393B-361F0F94EAD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415356" y="6249372"/>
                  <a:ext cx="110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2AECA41-4E14-AFA1-498F-EFEC7BA45B02}"/>
                    </a:ext>
                  </a:extLst>
                </p14:cNvPr>
                <p14:cNvContentPartPr/>
                <p14:nvPr/>
              </p14:nvContentPartPr>
              <p14:xfrm>
                <a:off x="2434436" y="6282132"/>
                <a:ext cx="86040" cy="99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2AECA41-4E14-AFA1-498F-EFEC7BA45B0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425436" y="6273492"/>
                  <a:ext cx="103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7316DA2-A4EB-D2AC-F759-AF28897CF6B9}"/>
                    </a:ext>
                  </a:extLst>
                </p14:cNvPr>
                <p14:cNvContentPartPr/>
                <p14:nvPr/>
              </p14:nvContentPartPr>
              <p14:xfrm>
                <a:off x="2261636" y="6274212"/>
                <a:ext cx="131760" cy="96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7316DA2-A4EB-D2AC-F759-AF28897CF6B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252996" y="6265572"/>
                  <a:ext cx="149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C8AB7C6-DD84-73EB-F82A-137F98EE10FC}"/>
                    </a:ext>
                  </a:extLst>
                </p14:cNvPr>
                <p14:cNvContentPartPr/>
                <p14:nvPr/>
              </p14:nvContentPartPr>
              <p14:xfrm>
                <a:off x="2261636" y="6267012"/>
                <a:ext cx="129600" cy="136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C8AB7C6-DD84-73EB-F82A-137F98EE10F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252996" y="6258372"/>
                  <a:ext cx="147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DFA505E-022B-D338-B1A5-08963123962A}"/>
                    </a:ext>
                  </a:extLst>
                </p14:cNvPr>
                <p14:cNvContentPartPr/>
                <p14:nvPr/>
              </p14:nvContentPartPr>
              <p14:xfrm>
                <a:off x="2080556" y="6208332"/>
                <a:ext cx="102960" cy="119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DFA505E-022B-D338-B1A5-08963123962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071916" y="6199332"/>
                  <a:ext cx="120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9730234-C418-90B9-4A98-C8F89253FBD4}"/>
                    </a:ext>
                  </a:extLst>
                </p14:cNvPr>
                <p14:cNvContentPartPr/>
                <p14:nvPr/>
              </p14:nvContentPartPr>
              <p14:xfrm>
                <a:off x="2064356" y="6232812"/>
                <a:ext cx="104760" cy="60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9730234-C418-90B9-4A98-C8F89253FBD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055716" y="6224172"/>
                  <a:ext cx="122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BEEF3F8-44B8-97A2-0949-2BE492D2B9BD}"/>
                    </a:ext>
                  </a:extLst>
                </p14:cNvPr>
                <p14:cNvContentPartPr/>
                <p14:nvPr/>
              </p14:nvContentPartPr>
              <p14:xfrm>
                <a:off x="1876436" y="6101772"/>
                <a:ext cx="103680" cy="153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BEEF3F8-44B8-97A2-0949-2BE492D2B9B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867436" y="6092772"/>
                  <a:ext cx="121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BE9EFB9-0457-A6B6-7293-6846493C4F1C}"/>
                    </a:ext>
                  </a:extLst>
                </p14:cNvPr>
                <p14:cNvContentPartPr/>
                <p14:nvPr/>
              </p14:nvContentPartPr>
              <p14:xfrm>
                <a:off x="1854116" y="6146772"/>
                <a:ext cx="129600" cy="83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BE9EFB9-0457-A6B6-7293-6846493C4F1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845116" y="6137772"/>
                  <a:ext cx="147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19764AA-45F3-4375-7B50-9A3A5763D126}"/>
                    </a:ext>
                  </a:extLst>
                </p14:cNvPr>
                <p14:cNvContentPartPr/>
                <p14:nvPr/>
              </p14:nvContentPartPr>
              <p14:xfrm>
                <a:off x="1727036" y="5972532"/>
                <a:ext cx="103320" cy="115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19764AA-45F3-4375-7B50-9A3A5763D12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718396" y="5963532"/>
                  <a:ext cx="120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1E3940A-B393-98A4-CE0A-69D3D7F89788}"/>
                    </a:ext>
                  </a:extLst>
                </p14:cNvPr>
                <p14:cNvContentPartPr/>
                <p14:nvPr/>
              </p14:nvContentPartPr>
              <p14:xfrm>
                <a:off x="1706876" y="5966772"/>
                <a:ext cx="155880" cy="121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1E3940A-B393-98A4-CE0A-69D3D7F8978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697876" y="5957772"/>
                  <a:ext cx="173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1A627A2-9904-87CA-503B-10BBB2117F55}"/>
                    </a:ext>
                  </a:extLst>
                </p14:cNvPr>
                <p14:cNvContentPartPr/>
                <p14:nvPr/>
              </p14:nvContentPartPr>
              <p14:xfrm>
                <a:off x="1624076" y="5764812"/>
                <a:ext cx="89640" cy="138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1A627A2-9904-87CA-503B-10BBB2117F5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615436" y="5756172"/>
                  <a:ext cx="107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7B68A15-9302-6915-105C-183467083EF8}"/>
                    </a:ext>
                  </a:extLst>
                </p14:cNvPr>
                <p14:cNvContentPartPr/>
                <p14:nvPr/>
              </p14:nvContentPartPr>
              <p14:xfrm>
                <a:off x="1626956" y="5799012"/>
                <a:ext cx="113400" cy="37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7B68A15-9302-6915-105C-183467083EF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617956" y="5790372"/>
                  <a:ext cx="131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DD42E78-FC1D-6386-992E-165FA2DFA140}"/>
                    </a:ext>
                  </a:extLst>
                </p14:cNvPr>
                <p14:cNvContentPartPr/>
                <p14:nvPr/>
              </p14:nvContentPartPr>
              <p14:xfrm>
                <a:off x="1529396" y="5592372"/>
                <a:ext cx="92520" cy="1098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DD42E78-FC1D-6386-992E-165FA2DFA14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520756" y="5583372"/>
                  <a:ext cx="110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B4B83A7-0B3E-898B-C6D7-E82228FE44AB}"/>
                    </a:ext>
                  </a:extLst>
                </p14:cNvPr>
                <p14:cNvContentPartPr/>
                <p14:nvPr/>
              </p14:nvContentPartPr>
              <p14:xfrm>
                <a:off x="1541276" y="5601012"/>
                <a:ext cx="101160" cy="79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B4B83A7-0B3E-898B-C6D7-E82228FE44A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532636" y="5592372"/>
                  <a:ext cx="118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AF0D84C-CECC-65D1-EFDD-C571CB80192F}"/>
                    </a:ext>
                  </a:extLst>
                </p14:cNvPr>
                <p14:cNvContentPartPr/>
                <p14:nvPr/>
              </p14:nvContentPartPr>
              <p14:xfrm>
                <a:off x="1507796" y="5374572"/>
                <a:ext cx="78840" cy="118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AF0D84C-CECC-65D1-EFDD-C571CB80192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499156" y="5365932"/>
                  <a:ext cx="96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93B5202-2D54-AD4B-A146-2CE7245484DC}"/>
                    </a:ext>
                  </a:extLst>
                </p14:cNvPr>
                <p14:cNvContentPartPr/>
                <p14:nvPr/>
              </p14:nvContentPartPr>
              <p14:xfrm>
                <a:off x="1475396" y="5395092"/>
                <a:ext cx="120240" cy="73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93B5202-2D54-AD4B-A146-2CE7245484D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466396" y="5386092"/>
                  <a:ext cx="137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FE32400-A094-6BBA-E994-7FC5D63801EA}"/>
                    </a:ext>
                  </a:extLst>
                </p14:cNvPr>
                <p14:cNvContentPartPr/>
                <p14:nvPr/>
              </p14:nvContentPartPr>
              <p14:xfrm>
                <a:off x="1474316" y="5174412"/>
                <a:ext cx="159480" cy="138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FE32400-A094-6BBA-E994-7FC5D63801E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465316" y="5165772"/>
                  <a:ext cx="177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94C0C66-895C-B748-A8C2-3B711B442BBD}"/>
                    </a:ext>
                  </a:extLst>
                </p14:cNvPr>
                <p14:cNvContentPartPr/>
                <p14:nvPr/>
              </p14:nvContentPartPr>
              <p14:xfrm>
                <a:off x="1481876" y="5174412"/>
                <a:ext cx="120600" cy="81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94C0C66-895C-B748-A8C2-3B711B442BB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472876" y="5165772"/>
                  <a:ext cx="138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AFA5F87-5B07-F92B-B3BF-F218FC0BD78E}"/>
                    </a:ext>
                  </a:extLst>
                </p14:cNvPr>
                <p14:cNvContentPartPr/>
                <p14:nvPr/>
              </p14:nvContentPartPr>
              <p14:xfrm>
                <a:off x="1509956" y="4971372"/>
                <a:ext cx="123840" cy="1069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AFA5F87-5B07-F92B-B3BF-F218FC0BD78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500956" y="4962372"/>
                  <a:ext cx="141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08A91E8-BC6C-AC08-4924-CB6F4E91D482}"/>
                    </a:ext>
                  </a:extLst>
                </p14:cNvPr>
                <p14:cNvContentPartPr/>
                <p14:nvPr/>
              </p14:nvContentPartPr>
              <p14:xfrm>
                <a:off x="1496276" y="4977852"/>
                <a:ext cx="123480" cy="80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08A91E8-BC6C-AC08-4924-CB6F4E91D48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487636" y="4968852"/>
                  <a:ext cx="141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057DB0A-C9D4-E8EB-06E5-C807B789A20F}"/>
                    </a:ext>
                  </a:extLst>
                </p14:cNvPr>
                <p14:cNvContentPartPr/>
                <p14:nvPr/>
              </p14:nvContentPartPr>
              <p14:xfrm>
                <a:off x="1521476" y="4821972"/>
                <a:ext cx="138240" cy="97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057DB0A-C9D4-E8EB-06E5-C807B789A20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512836" y="4812972"/>
                  <a:ext cx="155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0F9BB58-B9EE-7DF2-16D7-D832DDB29E5D}"/>
                    </a:ext>
                  </a:extLst>
                </p14:cNvPr>
                <p14:cNvContentPartPr/>
                <p14:nvPr/>
              </p14:nvContentPartPr>
              <p14:xfrm>
                <a:off x="1531916" y="4797852"/>
                <a:ext cx="139680" cy="87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0F9BB58-B9EE-7DF2-16D7-D832DDB29E5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522916" y="4789212"/>
                  <a:ext cx="157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13683C9-47B7-D4A5-A655-02365FB16E8D}"/>
                    </a:ext>
                  </a:extLst>
                </p14:cNvPr>
                <p14:cNvContentPartPr/>
                <p14:nvPr/>
              </p14:nvContentPartPr>
              <p14:xfrm>
                <a:off x="1603916" y="4592652"/>
                <a:ext cx="146160" cy="65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13683C9-47B7-D4A5-A655-02365FB16E8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594916" y="4583652"/>
                  <a:ext cx="163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5B033AC-DAC5-1545-4506-11901D3B0907}"/>
                    </a:ext>
                  </a:extLst>
                </p14:cNvPr>
                <p14:cNvContentPartPr/>
                <p14:nvPr/>
              </p14:nvContentPartPr>
              <p14:xfrm>
                <a:off x="1637036" y="4599132"/>
                <a:ext cx="79200" cy="78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5B033AC-DAC5-1545-4506-11901D3B090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628396" y="4590492"/>
                  <a:ext cx="96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1EDB926-CA65-2C72-DE16-9569AA436F5A}"/>
                    </a:ext>
                  </a:extLst>
                </p14:cNvPr>
                <p14:cNvContentPartPr/>
                <p14:nvPr/>
              </p14:nvContentPartPr>
              <p14:xfrm>
                <a:off x="1829996" y="4499052"/>
                <a:ext cx="119520" cy="280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1EDB926-CA65-2C72-DE16-9569AA436F5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821356" y="4490052"/>
                  <a:ext cx="137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5E477A4-CF52-FB37-2464-976667E149B7}"/>
                    </a:ext>
                  </a:extLst>
                </p14:cNvPr>
                <p14:cNvContentPartPr/>
                <p14:nvPr/>
              </p14:nvContentPartPr>
              <p14:xfrm>
                <a:off x="1817036" y="4473492"/>
                <a:ext cx="103320" cy="58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5E477A4-CF52-FB37-2464-976667E149B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808036" y="4464852"/>
                  <a:ext cx="120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62F2A49-0D65-AEB1-63B3-4387D7932C65}"/>
                    </a:ext>
                  </a:extLst>
                </p14:cNvPr>
                <p14:cNvContentPartPr/>
                <p14:nvPr/>
              </p14:nvContentPartPr>
              <p14:xfrm>
                <a:off x="2064356" y="4266852"/>
                <a:ext cx="111960" cy="1440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62F2A49-0D65-AEB1-63B3-4387D7932C6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055716" y="4258212"/>
                  <a:ext cx="129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40A06EF-2F71-691A-03F0-7E02452AA02D}"/>
                    </a:ext>
                  </a:extLst>
                </p14:cNvPr>
                <p14:cNvContentPartPr/>
                <p14:nvPr/>
              </p14:nvContentPartPr>
              <p14:xfrm>
                <a:off x="2053556" y="4326252"/>
                <a:ext cx="142560" cy="27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40A06EF-2F71-691A-03F0-7E02452AA02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044556" y="4317612"/>
                  <a:ext cx="16020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36E87A1F-CCDC-9CBB-5B7F-B5E3FA0BF814}"/>
                  </a:ext>
                </a:extLst>
              </p14:cNvPr>
              <p14:cNvContentPartPr/>
              <p14:nvPr/>
            </p14:nvContentPartPr>
            <p14:xfrm>
              <a:off x="1814156" y="4442892"/>
              <a:ext cx="1706040" cy="149364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36E87A1F-CCDC-9CBB-5B7F-B5E3FA0BF814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805156" y="4434252"/>
                <a:ext cx="1723680" cy="151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CA7BAFD6-8812-6E11-3016-D5F8E5E8ED8F}"/>
              </a:ext>
            </a:extLst>
          </p:cNvPr>
          <p:cNvGrpSpPr/>
          <p:nvPr/>
        </p:nvGrpSpPr>
        <p:grpSpPr>
          <a:xfrm>
            <a:off x="1714076" y="4401492"/>
            <a:ext cx="1929600" cy="1693800"/>
            <a:chOff x="1714076" y="4401492"/>
            <a:chExt cx="1929600" cy="169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4740780-1BE3-A9EC-8457-C3286A2FF73A}"/>
                    </a:ext>
                  </a:extLst>
                </p14:cNvPr>
                <p14:cNvContentPartPr/>
                <p14:nvPr/>
              </p14:nvContentPartPr>
              <p14:xfrm>
                <a:off x="1714076" y="4401492"/>
                <a:ext cx="1929600" cy="16938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4740780-1BE3-A9EC-8457-C3286A2FF73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705436" y="4392492"/>
                  <a:ext cx="1947240" cy="171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3F9C462-F38F-6504-5DE4-301A7AC61821}"/>
                    </a:ext>
                  </a:extLst>
                </p14:cNvPr>
                <p14:cNvContentPartPr/>
                <p14:nvPr/>
              </p14:nvContentPartPr>
              <p14:xfrm>
                <a:off x="2007116" y="4451172"/>
                <a:ext cx="189720" cy="161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3F9C462-F38F-6504-5DE4-301A7AC6182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998116" y="4442172"/>
                  <a:ext cx="2073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41723FB-C042-6DFE-C97C-C979457B8D82}"/>
              </a:ext>
            </a:extLst>
          </p:cNvPr>
          <p:cNvGrpSpPr/>
          <p:nvPr/>
        </p:nvGrpSpPr>
        <p:grpSpPr>
          <a:xfrm>
            <a:off x="4261796" y="4205292"/>
            <a:ext cx="1057680" cy="396000"/>
            <a:chOff x="4261796" y="4205292"/>
            <a:chExt cx="105768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0424CFA-647F-78B1-23D7-D0A5A1B988FB}"/>
                    </a:ext>
                  </a:extLst>
                </p14:cNvPr>
                <p14:cNvContentPartPr/>
                <p14:nvPr/>
              </p14:nvContentPartPr>
              <p14:xfrm>
                <a:off x="4612436" y="4414092"/>
                <a:ext cx="707040" cy="48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0424CFA-647F-78B1-23D7-D0A5A1B988F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603436" y="4405452"/>
                  <a:ext cx="724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3C6E001-5EBB-F589-BB24-0322539CFC74}"/>
                    </a:ext>
                  </a:extLst>
                </p14:cNvPr>
                <p14:cNvContentPartPr/>
                <p14:nvPr/>
              </p14:nvContentPartPr>
              <p14:xfrm>
                <a:off x="4544036" y="4369092"/>
                <a:ext cx="219240" cy="2120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3C6E001-5EBB-F589-BB24-0322539CFC7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535036" y="4360092"/>
                  <a:ext cx="236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2EECFFD-8CF1-A00E-9DDA-3FF65D1BEB7A}"/>
                    </a:ext>
                  </a:extLst>
                </p14:cNvPr>
                <p14:cNvContentPartPr/>
                <p14:nvPr/>
              </p14:nvContentPartPr>
              <p14:xfrm>
                <a:off x="4281596" y="4281612"/>
                <a:ext cx="172440" cy="319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2EECFFD-8CF1-A00E-9DDA-3FF65D1BEB7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272596" y="4272972"/>
                  <a:ext cx="1900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7B5A16C-C1E4-9522-649A-C4CC1172A1B6}"/>
                    </a:ext>
                  </a:extLst>
                </p14:cNvPr>
                <p14:cNvContentPartPr/>
                <p14:nvPr/>
              </p14:nvContentPartPr>
              <p14:xfrm>
                <a:off x="4261796" y="4205292"/>
                <a:ext cx="302040" cy="45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7B5A16C-C1E4-9522-649A-C4CC1172A1B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253156" y="4196292"/>
                  <a:ext cx="31968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E5B01874-1D08-A078-8E1B-EB177C2DF34A}"/>
                  </a:ext>
                </a:extLst>
              </p14:cNvPr>
              <p14:cNvContentPartPr/>
              <p14:nvPr/>
            </p14:nvContentPartPr>
            <p14:xfrm>
              <a:off x="5341436" y="4539732"/>
              <a:ext cx="11160" cy="4683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E5B01874-1D08-A078-8E1B-EB177C2DF34A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5332796" y="4530732"/>
                <a:ext cx="2880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1E2E1B8A-CC46-A983-C282-1B88B43E5972}"/>
                  </a:ext>
                </a:extLst>
              </p14:cNvPr>
              <p14:cNvContentPartPr/>
              <p14:nvPr/>
            </p14:nvContentPartPr>
            <p14:xfrm>
              <a:off x="5261156" y="4533612"/>
              <a:ext cx="165960" cy="903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1E2E1B8A-CC46-A983-C282-1B88B43E5972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5252156" y="4524972"/>
                <a:ext cx="1836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88851DF6-572F-C6F7-AAA2-1096ACC65CEE}"/>
                  </a:ext>
                </a:extLst>
              </p14:cNvPr>
              <p14:cNvContentPartPr/>
              <p14:nvPr/>
            </p14:nvContentPartPr>
            <p14:xfrm>
              <a:off x="5489396" y="4668972"/>
              <a:ext cx="128160" cy="20808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88851DF6-572F-C6F7-AAA2-1096ACC65CEE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5480756" y="4660332"/>
                <a:ext cx="1458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6433A573-16CA-86AA-C3DD-6AA4F7F08570}"/>
                  </a:ext>
                </a:extLst>
              </p14:cNvPr>
              <p14:cNvContentPartPr/>
              <p14:nvPr/>
            </p14:nvContentPartPr>
            <p14:xfrm>
              <a:off x="5698916" y="4847172"/>
              <a:ext cx="133200" cy="813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6433A573-16CA-86AA-C3DD-6AA4F7F08570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5689916" y="4838532"/>
                <a:ext cx="150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3E8219E4-4248-7585-4D1B-51FCD263D03F}"/>
                  </a:ext>
                </a:extLst>
              </p14:cNvPr>
              <p14:cNvContentPartPr/>
              <p14:nvPr/>
            </p14:nvContentPartPr>
            <p14:xfrm>
              <a:off x="5499836" y="4567092"/>
              <a:ext cx="168840" cy="338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3E8219E4-4248-7585-4D1B-51FCD263D03F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5490836" y="4558452"/>
                <a:ext cx="18648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Group 300">
            <a:extLst>
              <a:ext uri="{FF2B5EF4-FFF2-40B4-BE49-F238E27FC236}">
                <a16:creationId xmlns:a16="http://schemas.microsoft.com/office/drawing/2014/main" id="{2A4AEFEC-5C79-AE59-2845-850DAD67CD15}"/>
              </a:ext>
            </a:extLst>
          </p:cNvPr>
          <p:cNvGrpSpPr/>
          <p:nvPr/>
        </p:nvGrpSpPr>
        <p:grpSpPr>
          <a:xfrm>
            <a:off x="5289236" y="3989652"/>
            <a:ext cx="1177920" cy="448920"/>
            <a:chOff x="5289236" y="3989652"/>
            <a:chExt cx="117792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6EA4F8E-F262-E86D-0DEE-E5CAAEBBEDDA}"/>
                    </a:ext>
                  </a:extLst>
                </p14:cNvPr>
                <p14:cNvContentPartPr/>
                <p14:nvPr/>
              </p14:nvContentPartPr>
              <p14:xfrm>
                <a:off x="5382836" y="4248132"/>
                <a:ext cx="71640" cy="70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6EA4F8E-F262-E86D-0DEE-E5CAAEBBEDD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373836" y="4239132"/>
                  <a:ext cx="89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3C60805-AD03-EE7E-0E92-F73EAC3C3FA4}"/>
                    </a:ext>
                  </a:extLst>
                </p14:cNvPr>
                <p14:cNvContentPartPr/>
                <p14:nvPr/>
              </p14:nvContentPartPr>
              <p14:xfrm>
                <a:off x="5289236" y="4133652"/>
                <a:ext cx="275040" cy="304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3C60805-AD03-EE7E-0E92-F73EAC3C3FA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280596" y="4125012"/>
                  <a:ext cx="2926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77F41B9-9F0D-51FC-D0CA-722FC84F4CB7}"/>
                    </a:ext>
                  </a:extLst>
                </p14:cNvPr>
                <p14:cNvContentPartPr/>
                <p14:nvPr/>
              </p14:nvContentPartPr>
              <p14:xfrm>
                <a:off x="5675876" y="4121052"/>
                <a:ext cx="121680" cy="243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77F41B9-9F0D-51FC-D0CA-722FC84F4CB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666876" y="4112412"/>
                  <a:ext cx="139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E610EFE-AE74-2663-EC4F-14D8FC6A2200}"/>
                    </a:ext>
                  </a:extLst>
                </p14:cNvPr>
                <p14:cNvContentPartPr/>
                <p14:nvPr/>
              </p14:nvContentPartPr>
              <p14:xfrm>
                <a:off x="5851556" y="4353252"/>
                <a:ext cx="134640" cy="579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E610EFE-AE74-2663-EC4F-14D8FC6A220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842916" y="4344252"/>
                  <a:ext cx="152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1C3E5F7-6CC2-FF16-416D-255532BCAC45}"/>
                    </a:ext>
                  </a:extLst>
                </p14:cNvPr>
                <p14:cNvContentPartPr/>
                <p14:nvPr/>
              </p14:nvContentPartPr>
              <p14:xfrm>
                <a:off x="5627276" y="3989652"/>
                <a:ext cx="169560" cy="432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1C3E5F7-6CC2-FF16-416D-255532BCAC4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618636" y="3981012"/>
                  <a:ext cx="187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AC00030-C50B-F25D-C931-199B08BB4B74}"/>
                    </a:ext>
                  </a:extLst>
                </p14:cNvPr>
                <p14:cNvContentPartPr/>
                <p14:nvPr/>
              </p14:nvContentPartPr>
              <p14:xfrm>
                <a:off x="6007796" y="4167492"/>
                <a:ext cx="174240" cy="177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AC00030-C50B-F25D-C931-199B08BB4B7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998796" y="4158492"/>
                  <a:ext cx="191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174163D-94C8-67D8-455E-1297215AB42A}"/>
                    </a:ext>
                  </a:extLst>
                </p14:cNvPr>
                <p14:cNvContentPartPr/>
                <p14:nvPr/>
              </p14:nvContentPartPr>
              <p14:xfrm>
                <a:off x="5977196" y="4176132"/>
                <a:ext cx="189000" cy="1684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174163D-94C8-67D8-455E-1297215AB42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968196" y="4167492"/>
                  <a:ext cx="206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FE35F4A-6A2B-9839-CED4-0F84672A7CFD}"/>
                    </a:ext>
                  </a:extLst>
                </p14:cNvPr>
                <p14:cNvContentPartPr/>
                <p14:nvPr/>
              </p14:nvContentPartPr>
              <p14:xfrm>
                <a:off x="6222356" y="4148412"/>
                <a:ext cx="244800" cy="2196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FE35F4A-6A2B-9839-CED4-0F84672A7CF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213356" y="4139412"/>
                  <a:ext cx="262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DA3E4AB-2819-EC07-E18B-0F8483CC65BD}"/>
                    </a:ext>
                  </a:extLst>
                </p14:cNvPr>
                <p14:cNvContentPartPr/>
                <p14:nvPr/>
              </p14:nvContentPartPr>
              <p14:xfrm>
                <a:off x="6218036" y="4053732"/>
                <a:ext cx="151200" cy="226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DA3E4AB-2819-EC07-E18B-0F8483CC65BD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209036" y="4044732"/>
                  <a:ext cx="1688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9534E2BC-7BE4-762C-5F87-BDC11CD9E272}"/>
              </a:ext>
            </a:extLst>
          </p:cNvPr>
          <p:cNvGrpSpPr/>
          <p:nvPr/>
        </p:nvGrpSpPr>
        <p:grpSpPr>
          <a:xfrm>
            <a:off x="7046396" y="3831972"/>
            <a:ext cx="1718280" cy="558360"/>
            <a:chOff x="7046396" y="3831972"/>
            <a:chExt cx="171828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434FCDE-7A84-3241-30EF-510511FC42B9}"/>
                    </a:ext>
                  </a:extLst>
                </p14:cNvPr>
                <p14:cNvContentPartPr/>
                <p14:nvPr/>
              </p14:nvContentPartPr>
              <p14:xfrm>
                <a:off x="7046396" y="4226892"/>
                <a:ext cx="762480" cy="1634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434FCDE-7A84-3241-30EF-510511FC42B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037756" y="4218252"/>
                  <a:ext cx="780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9D939BA-F695-261F-795D-CF048F9F8107}"/>
                    </a:ext>
                  </a:extLst>
                </p14:cNvPr>
                <p14:cNvContentPartPr/>
                <p14:nvPr/>
              </p14:nvContentPartPr>
              <p14:xfrm>
                <a:off x="7180676" y="4118172"/>
                <a:ext cx="43920" cy="190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9D939BA-F695-261F-795D-CF048F9F810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171676" y="4109172"/>
                  <a:ext cx="61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DACFB5A-AAF7-23A1-68E6-B085C2B3ACBF}"/>
                    </a:ext>
                  </a:extLst>
                </p14:cNvPr>
                <p14:cNvContentPartPr/>
                <p14:nvPr/>
              </p14:nvContentPartPr>
              <p14:xfrm>
                <a:off x="8046836" y="3831972"/>
                <a:ext cx="717840" cy="528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DACFB5A-AAF7-23A1-68E6-B085C2B3ACB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038196" y="3822972"/>
                  <a:ext cx="73548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9B93090-977F-7FBC-2AFD-9A7EDEB080F5}"/>
                    </a:ext>
                  </a:extLst>
                </p14:cNvPr>
                <p14:cNvContentPartPr/>
                <p14:nvPr/>
              </p14:nvContentPartPr>
              <p14:xfrm>
                <a:off x="8408996" y="3915132"/>
                <a:ext cx="40320" cy="10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9B93090-977F-7FBC-2AFD-9A7EDEB080F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399996" y="3906132"/>
                  <a:ext cx="5796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A852910A-F827-776C-01FD-BCA9CB3C2892}"/>
              </a:ext>
            </a:extLst>
          </p:cNvPr>
          <p:cNvGrpSpPr/>
          <p:nvPr/>
        </p:nvGrpSpPr>
        <p:grpSpPr>
          <a:xfrm>
            <a:off x="9050516" y="3750252"/>
            <a:ext cx="1627560" cy="656640"/>
            <a:chOff x="9050516" y="3750252"/>
            <a:chExt cx="1627560" cy="6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922CFB2-CA2B-D5A1-1D44-47796F4218CA}"/>
                    </a:ext>
                  </a:extLst>
                </p14:cNvPr>
                <p14:cNvContentPartPr/>
                <p14:nvPr/>
              </p14:nvContentPartPr>
              <p14:xfrm>
                <a:off x="9050516" y="3750252"/>
                <a:ext cx="865800" cy="6292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922CFB2-CA2B-D5A1-1D44-47796F4218C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041516" y="3741612"/>
                  <a:ext cx="88344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19AEE07-EA8A-7B2B-6837-B679436D47EF}"/>
                    </a:ext>
                  </a:extLst>
                </p14:cNvPr>
                <p14:cNvContentPartPr/>
                <p14:nvPr/>
              </p14:nvContentPartPr>
              <p14:xfrm>
                <a:off x="9813356" y="3989292"/>
                <a:ext cx="228960" cy="190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19AEE07-EA8A-7B2B-6837-B679436D47E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804716" y="3980292"/>
                  <a:ext cx="246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D2938A6-6F6E-DE02-C5B3-D7F88A65C7AD}"/>
                    </a:ext>
                  </a:extLst>
                </p14:cNvPr>
                <p14:cNvContentPartPr/>
                <p14:nvPr/>
              </p14:nvContentPartPr>
              <p14:xfrm>
                <a:off x="9578276" y="3848172"/>
                <a:ext cx="160560" cy="190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D2938A6-6F6E-DE02-C5B3-D7F88A65C7A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569636" y="3839532"/>
                  <a:ext cx="178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0D7AB64-905C-A04C-D48F-A0A22F3FFCFC}"/>
                    </a:ext>
                  </a:extLst>
                </p14:cNvPr>
                <p14:cNvContentPartPr/>
                <p14:nvPr/>
              </p14:nvContentPartPr>
              <p14:xfrm>
                <a:off x="10218356" y="3968052"/>
                <a:ext cx="459720" cy="4388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0D7AB64-905C-A04C-D48F-A0A22F3FFCF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209716" y="3959412"/>
                  <a:ext cx="477360" cy="45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7DBC16D1-7129-4F84-6C85-0EFC65FD611E}"/>
              </a:ext>
            </a:extLst>
          </p:cNvPr>
          <p:cNvGrpSpPr/>
          <p:nvPr/>
        </p:nvGrpSpPr>
        <p:grpSpPr>
          <a:xfrm>
            <a:off x="6248996" y="4654932"/>
            <a:ext cx="5001480" cy="1428840"/>
            <a:chOff x="6248996" y="4654932"/>
            <a:chExt cx="5001480" cy="14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60EED59-89CE-5657-A21E-FECA72ABF24D}"/>
                    </a:ext>
                  </a:extLst>
                </p14:cNvPr>
                <p14:cNvContentPartPr/>
                <p14:nvPr/>
              </p14:nvContentPartPr>
              <p14:xfrm>
                <a:off x="6917156" y="4686252"/>
                <a:ext cx="1546200" cy="4946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60EED59-89CE-5657-A21E-FECA72ABF24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908516" y="4677612"/>
                  <a:ext cx="15638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3E3A264-59CA-F7A4-DB3E-5E5AC80B54D8}"/>
                    </a:ext>
                  </a:extLst>
                </p14:cNvPr>
                <p14:cNvContentPartPr/>
                <p14:nvPr/>
              </p14:nvContentPartPr>
              <p14:xfrm>
                <a:off x="7504316" y="4744932"/>
                <a:ext cx="628560" cy="1260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3E3A264-59CA-F7A4-DB3E-5E5AC80B54D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495316" y="4736292"/>
                  <a:ext cx="646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E4C8DF5-B524-73C7-91B3-9A0569DDD5A5}"/>
                    </a:ext>
                  </a:extLst>
                </p14:cNvPr>
                <p14:cNvContentPartPr/>
                <p14:nvPr/>
              </p14:nvContentPartPr>
              <p14:xfrm>
                <a:off x="8687636" y="4654932"/>
                <a:ext cx="1121760" cy="4136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E4C8DF5-B524-73C7-91B3-9A0569DDD5A5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678996" y="4646292"/>
                  <a:ext cx="11394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793B836-C154-0FE4-5034-DCDB179BA67B}"/>
                    </a:ext>
                  </a:extLst>
                </p14:cNvPr>
                <p14:cNvContentPartPr/>
                <p14:nvPr/>
              </p14:nvContentPartPr>
              <p14:xfrm>
                <a:off x="10034756" y="5075772"/>
                <a:ext cx="36000" cy="147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793B836-C154-0FE4-5034-DCDB179BA67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026116" y="5067132"/>
                  <a:ext cx="53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C0BECC7-C55D-3273-E430-15EA55C182E2}"/>
                    </a:ext>
                  </a:extLst>
                </p14:cNvPr>
                <p14:cNvContentPartPr/>
                <p14:nvPr/>
              </p14:nvContentPartPr>
              <p14:xfrm>
                <a:off x="6328556" y="5562492"/>
                <a:ext cx="120600" cy="3114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C0BECC7-C55D-3273-E430-15EA55C182E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319556" y="5553852"/>
                  <a:ext cx="1382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7D1C46E-5B5F-3B28-9496-817107DC9FA9}"/>
                    </a:ext>
                  </a:extLst>
                </p14:cNvPr>
                <p14:cNvContentPartPr/>
                <p14:nvPr/>
              </p14:nvContentPartPr>
              <p14:xfrm>
                <a:off x="6248996" y="5516052"/>
                <a:ext cx="354960" cy="460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7D1C46E-5B5F-3B28-9496-817107DC9FA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240356" y="5507412"/>
                  <a:ext cx="372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902942F-BA49-1FCC-06CE-B0C289D254C6}"/>
                    </a:ext>
                  </a:extLst>
                </p14:cNvPr>
                <p14:cNvContentPartPr/>
                <p14:nvPr/>
              </p14:nvContentPartPr>
              <p14:xfrm>
                <a:off x="6509636" y="5408052"/>
                <a:ext cx="392400" cy="4867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902942F-BA49-1FCC-06CE-B0C289D254C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500996" y="5399052"/>
                  <a:ext cx="41004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B86C161-CF38-C3BB-FC11-30D6BF8F517E}"/>
                    </a:ext>
                  </a:extLst>
                </p14:cNvPr>
                <p14:cNvContentPartPr/>
                <p14:nvPr/>
              </p14:nvContentPartPr>
              <p14:xfrm>
                <a:off x="6883316" y="5761212"/>
                <a:ext cx="284400" cy="3225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B86C161-CF38-C3BB-FC11-30D6BF8F517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874676" y="5752572"/>
                  <a:ext cx="302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E86855E-3F19-8AB1-F8BF-9E41B685E660}"/>
                    </a:ext>
                  </a:extLst>
                </p14:cNvPr>
                <p14:cNvContentPartPr/>
                <p14:nvPr/>
              </p14:nvContentPartPr>
              <p14:xfrm>
                <a:off x="7375436" y="5382852"/>
                <a:ext cx="804240" cy="4338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E86855E-3F19-8AB1-F8BF-9E41B685E66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366796" y="5374212"/>
                  <a:ext cx="8218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0986783-7769-F87B-604B-C479A99F2ED6}"/>
                    </a:ext>
                  </a:extLst>
                </p14:cNvPr>
                <p14:cNvContentPartPr/>
                <p14:nvPr/>
              </p14:nvContentPartPr>
              <p14:xfrm>
                <a:off x="7745156" y="5410212"/>
                <a:ext cx="114120" cy="367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0986783-7769-F87B-604B-C479A99F2ED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736156" y="5401572"/>
                  <a:ext cx="131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2648841-C863-78AD-E775-4409C06B6624}"/>
                    </a:ext>
                  </a:extLst>
                </p14:cNvPr>
                <p14:cNvContentPartPr/>
                <p14:nvPr/>
              </p14:nvContentPartPr>
              <p14:xfrm>
                <a:off x="8369036" y="5181972"/>
                <a:ext cx="1492200" cy="6098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2648841-C863-78AD-E775-4409C06B662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360036" y="5173332"/>
                  <a:ext cx="150984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E81676F-8CAF-C124-35B8-E7BB6F8FA5CF}"/>
                    </a:ext>
                  </a:extLst>
                </p14:cNvPr>
                <p14:cNvContentPartPr/>
                <p14:nvPr/>
              </p14:nvContentPartPr>
              <p14:xfrm>
                <a:off x="9991196" y="5464932"/>
                <a:ext cx="551880" cy="235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E81676F-8CAF-C124-35B8-E7BB6F8FA5CF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982556" y="5455932"/>
                  <a:ext cx="569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9D88F8E-BA4E-2276-7EB3-0470877C9155}"/>
                    </a:ext>
                  </a:extLst>
                </p14:cNvPr>
                <p14:cNvContentPartPr/>
                <p14:nvPr/>
              </p14:nvContentPartPr>
              <p14:xfrm>
                <a:off x="10210436" y="5249292"/>
                <a:ext cx="107640" cy="367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9D88F8E-BA4E-2276-7EB3-0470877C915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201436" y="5240292"/>
                  <a:ext cx="125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91FA3B4-4F53-F141-4722-7F3B6E77B447}"/>
                    </a:ext>
                  </a:extLst>
                </p14:cNvPr>
                <p14:cNvContentPartPr/>
                <p14:nvPr/>
              </p14:nvContentPartPr>
              <p14:xfrm>
                <a:off x="10747196" y="5265852"/>
                <a:ext cx="503280" cy="4060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91FA3B4-4F53-F141-4722-7F3B6E77B44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738556" y="5257212"/>
                  <a:ext cx="5209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65A1697-F39B-661A-D4BD-A4160FE0E594}"/>
                    </a:ext>
                  </a:extLst>
                </p14:cNvPr>
                <p14:cNvContentPartPr/>
                <p14:nvPr/>
              </p14:nvContentPartPr>
              <p14:xfrm>
                <a:off x="10749356" y="5422452"/>
                <a:ext cx="347760" cy="338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65A1697-F39B-661A-D4BD-A4160FE0E59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740716" y="5413812"/>
                  <a:ext cx="3654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029ACFDB-B7A5-9B52-2DC5-A38CD4154659}"/>
              </a:ext>
            </a:extLst>
          </p:cNvPr>
          <p:cNvGrpSpPr/>
          <p:nvPr/>
        </p:nvGrpSpPr>
        <p:grpSpPr>
          <a:xfrm>
            <a:off x="6112916" y="6094212"/>
            <a:ext cx="1531440" cy="482040"/>
            <a:chOff x="6112916" y="6094212"/>
            <a:chExt cx="153144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FBB92E2-8B50-BE0F-9187-35A4F0A85DE0}"/>
                    </a:ext>
                  </a:extLst>
                </p14:cNvPr>
                <p14:cNvContentPartPr/>
                <p14:nvPr/>
              </p14:nvContentPartPr>
              <p14:xfrm>
                <a:off x="6112916" y="6094212"/>
                <a:ext cx="950760" cy="3578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FBB92E2-8B50-BE0F-9187-35A4F0A85DE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103916" y="6085572"/>
                  <a:ext cx="9684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4DD74FC-DF48-70C2-A3E5-766687BB4A6D}"/>
                    </a:ext>
                  </a:extLst>
                </p14:cNvPr>
                <p14:cNvContentPartPr/>
                <p14:nvPr/>
              </p14:nvContentPartPr>
              <p14:xfrm>
                <a:off x="7355636" y="6110772"/>
                <a:ext cx="288720" cy="4654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4DD74FC-DF48-70C2-A3E5-766687BB4A6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346636" y="6102132"/>
                  <a:ext cx="306360" cy="48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B9EF2617-0659-3157-BF7B-4E3A7136AD5A}"/>
                  </a:ext>
                </a:extLst>
              </p14:cNvPr>
              <p14:cNvContentPartPr/>
              <p14:nvPr/>
            </p14:nvContentPartPr>
            <p14:xfrm>
              <a:off x="7906796" y="6166572"/>
              <a:ext cx="1641600" cy="24480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B9EF2617-0659-3157-BF7B-4E3A7136AD5A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7898156" y="6157572"/>
                <a:ext cx="165924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6" name="Group 345">
            <a:extLst>
              <a:ext uri="{FF2B5EF4-FFF2-40B4-BE49-F238E27FC236}">
                <a16:creationId xmlns:a16="http://schemas.microsoft.com/office/drawing/2014/main" id="{230EE1FE-9667-3813-5D0B-65034E7731BE}"/>
              </a:ext>
            </a:extLst>
          </p:cNvPr>
          <p:cNvGrpSpPr/>
          <p:nvPr/>
        </p:nvGrpSpPr>
        <p:grpSpPr>
          <a:xfrm>
            <a:off x="9698876" y="5887212"/>
            <a:ext cx="1185840" cy="515160"/>
            <a:chOff x="9698876" y="5887212"/>
            <a:chExt cx="118584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3ABFA48-F39A-1EA3-065B-2F16F93BFAED}"/>
                    </a:ext>
                  </a:extLst>
                </p14:cNvPr>
                <p14:cNvContentPartPr/>
                <p14:nvPr/>
              </p14:nvContentPartPr>
              <p14:xfrm>
                <a:off x="9722636" y="5887212"/>
                <a:ext cx="1060200" cy="5000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3ABFA48-F39A-1EA3-065B-2F16F93BFAE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713996" y="5878572"/>
                  <a:ext cx="107784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E8B1355-61BD-5FF1-25E2-05471C482CAA}"/>
                    </a:ext>
                  </a:extLst>
                </p14:cNvPr>
                <p14:cNvContentPartPr/>
                <p14:nvPr/>
              </p14:nvContentPartPr>
              <p14:xfrm>
                <a:off x="9698876" y="5960292"/>
                <a:ext cx="503640" cy="1090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E8B1355-61BD-5FF1-25E2-05471C482CA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689876" y="5951292"/>
                  <a:ext cx="521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91735F4-056F-6767-07AE-811DB535CEF3}"/>
                    </a:ext>
                  </a:extLst>
                </p14:cNvPr>
                <p14:cNvContentPartPr/>
                <p14:nvPr/>
              </p14:nvContentPartPr>
              <p14:xfrm>
                <a:off x="10810916" y="6335052"/>
                <a:ext cx="73800" cy="673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91735F4-056F-6767-07AE-811DB535CEF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801916" y="6326412"/>
                  <a:ext cx="91440" cy="8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456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A2958A-BBD6-2832-D350-D08D3E1BCD6B}"/>
                  </a:ext>
                </a:extLst>
              </p14:cNvPr>
              <p14:cNvContentPartPr/>
              <p14:nvPr/>
            </p14:nvContentPartPr>
            <p14:xfrm>
              <a:off x="411956" y="314085"/>
              <a:ext cx="485280" cy="308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A2958A-BBD6-2832-D350-D08D3E1BCD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956" y="305085"/>
                <a:ext cx="502920" cy="32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1E43EF2-21E2-12C7-9EC1-54FA99116808}"/>
              </a:ext>
            </a:extLst>
          </p:cNvPr>
          <p:cNvGrpSpPr/>
          <p:nvPr/>
        </p:nvGrpSpPr>
        <p:grpSpPr>
          <a:xfrm>
            <a:off x="496916" y="143805"/>
            <a:ext cx="10137600" cy="1410120"/>
            <a:chOff x="496916" y="143805"/>
            <a:chExt cx="10137600" cy="14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8DB3C73-0F48-0248-0F7A-A5D63A76C39E}"/>
                    </a:ext>
                  </a:extLst>
                </p14:cNvPr>
                <p14:cNvContentPartPr/>
                <p14:nvPr/>
              </p14:nvContentPartPr>
              <p14:xfrm>
                <a:off x="1235996" y="177285"/>
                <a:ext cx="1401120" cy="455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8DB3C73-0F48-0248-0F7A-A5D63A76C3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6996" y="168285"/>
                  <a:ext cx="14187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613BBA5-3B6D-7E05-9BB1-39188423BE28}"/>
                    </a:ext>
                  </a:extLst>
                </p14:cNvPr>
                <p14:cNvContentPartPr/>
                <p14:nvPr/>
              </p14:nvContentPartPr>
              <p14:xfrm>
                <a:off x="2485196" y="369885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613BBA5-3B6D-7E05-9BB1-39188423BE2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76556" y="360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BE55724-0D11-B189-A154-B410D1DEC69B}"/>
                    </a:ext>
                  </a:extLst>
                </p14:cNvPr>
                <p14:cNvContentPartPr/>
                <p14:nvPr/>
              </p14:nvContentPartPr>
              <p14:xfrm>
                <a:off x="1911356" y="342165"/>
                <a:ext cx="352800" cy="51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BE55724-0D11-B189-A154-B410D1DEC69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02356" y="333525"/>
                  <a:ext cx="370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686A08E-5BE9-E568-4058-1C168AEE7CEE}"/>
                    </a:ext>
                  </a:extLst>
                </p14:cNvPr>
                <p14:cNvContentPartPr/>
                <p14:nvPr/>
              </p14:nvContentPartPr>
              <p14:xfrm>
                <a:off x="2969036" y="233445"/>
                <a:ext cx="1069560" cy="473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686A08E-5BE9-E568-4058-1C168AEE7C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0396" y="224805"/>
                  <a:ext cx="10872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091D0A-9A50-0F55-124C-C3B2E3297B6C}"/>
                    </a:ext>
                  </a:extLst>
                </p14:cNvPr>
                <p14:cNvContentPartPr/>
                <p14:nvPr/>
              </p14:nvContentPartPr>
              <p14:xfrm>
                <a:off x="4278716" y="435765"/>
                <a:ext cx="446400" cy="20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091D0A-9A50-0F55-124C-C3B2E3297B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69716" y="427125"/>
                  <a:ext cx="464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6768932-674A-081B-2C6C-A460CA679A23}"/>
                    </a:ext>
                  </a:extLst>
                </p14:cNvPr>
                <p14:cNvContentPartPr/>
                <p14:nvPr/>
              </p14:nvContentPartPr>
              <p14:xfrm>
                <a:off x="4408676" y="36988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6768932-674A-081B-2C6C-A460CA679A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99676" y="360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9C92C01-1699-642A-D48A-963D9AD7A699}"/>
                    </a:ext>
                  </a:extLst>
                </p14:cNvPr>
                <p14:cNvContentPartPr/>
                <p14:nvPr/>
              </p14:nvContentPartPr>
              <p14:xfrm>
                <a:off x="4986836" y="314805"/>
                <a:ext cx="739080" cy="369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C92C01-1699-642A-D48A-963D9AD7A69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77836" y="306165"/>
                  <a:ext cx="7567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4A35407-4B89-ED9A-D1E1-DAC69ABD6CFD}"/>
                    </a:ext>
                  </a:extLst>
                </p14:cNvPr>
                <p14:cNvContentPartPr/>
                <p14:nvPr/>
              </p14:nvContentPartPr>
              <p14:xfrm>
                <a:off x="5540876" y="403725"/>
                <a:ext cx="265320" cy="78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4A35407-4B89-ED9A-D1E1-DAC69ABD6CF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32236" y="395085"/>
                  <a:ext cx="282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E6FCBFC-4C1B-6368-3624-3C61F49C5D8E}"/>
                    </a:ext>
                  </a:extLst>
                </p14:cNvPr>
                <p14:cNvContentPartPr/>
                <p14:nvPr/>
              </p14:nvContentPartPr>
              <p14:xfrm>
                <a:off x="6196076" y="143805"/>
                <a:ext cx="641520" cy="488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E6FCBFC-4C1B-6368-3624-3C61F49C5D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87436" y="135165"/>
                  <a:ext cx="65916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7FCB140-B14F-888E-1222-439C80478CE6}"/>
                    </a:ext>
                  </a:extLst>
                </p14:cNvPr>
                <p14:cNvContentPartPr/>
                <p14:nvPr/>
              </p14:nvContentPartPr>
              <p14:xfrm>
                <a:off x="6282476" y="394365"/>
                <a:ext cx="336960" cy="120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7FCB140-B14F-888E-1222-439C80478CE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73836" y="385725"/>
                  <a:ext cx="354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A097FAC-EE79-BA4D-804E-6EE2472E813B}"/>
                    </a:ext>
                  </a:extLst>
                </p14:cNvPr>
                <p14:cNvContentPartPr/>
                <p14:nvPr/>
              </p14:nvContentPartPr>
              <p14:xfrm>
                <a:off x="7172396" y="180525"/>
                <a:ext cx="869040" cy="61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A097FAC-EE79-BA4D-804E-6EE2472E813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63396" y="171885"/>
                  <a:ext cx="88668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26E933-D61E-AD0F-C943-D8B9E8F59B40}"/>
                    </a:ext>
                  </a:extLst>
                </p14:cNvPr>
                <p14:cNvContentPartPr/>
                <p14:nvPr/>
              </p14:nvContentPartPr>
              <p14:xfrm>
                <a:off x="8588996" y="232365"/>
                <a:ext cx="815400" cy="342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26E933-D61E-AD0F-C943-D8B9E8F59B4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80356" y="223365"/>
                  <a:ext cx="8330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C12B87-ADC4-CA98-6CD8-52B51DC4F53D}"/>
                    </a:ext>
                  </a:extLst>
                </p14:cNvPr>
                <p14:cNvContentPartPr/>
                <p14:nvPr/>
              </p14:nvContentPartPr>
              <p14:xfrm>
                <a:off x="9009476" y="284925"/>
                <a:ext cx="36720" cy="6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C12B87-ADC4-CA98-6CD8-52B51DC4F53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00836" y="275925"/>
                  <a:ext cx="54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CA96101-ED8B-3A52-1C41-58788F7A8E8E}"/>
                    </a:ext>
                  </a:extLst>
                </p14:cNvPr>
                <p14:cNvContentPartPr/>
                <p14:nvPr/>
              </p14:nvContentPartPr>
              <p14:xfrm>
                <a:off x="9738836" y="212925"/>
                <a:ext cx="888840" cy="361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CA96101-ED8B-3A52-1C41-58788F7A8E8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29836" y="204285"/>
                  <a:ext cx="9064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124416-7A0B-841B-05E1-6DAB0F05C1CE}"/>
                    </a:ext>
                  </a:extLst>
                </p14:cNvPr>
                <p14:cNvContentPartPr/>
                <p14:nvPr/>
              </p14:nvContentPartPr>
              <p14:xfrm>
                <a:off x="10435076" y="340005"/>
                <a:ext cx="199440" cy="32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124416-7A0B-841B-05E1-6DAB0F05C1C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26436" y="331365"/>
                  <a:ext cx="217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DA1B408-4DA3-5F5B-EEB3-BCC7B04D4796}"/>
                    </a:ext>
                  </a:extLst>
                </p14:cNvPr>
                <p14:cNvContentPartPr/>
                <p14:nvPr/>
              </p14:nvContentPartPr>
              <p14:xfrm>
                <a:off x="9695276" y="327045"/>
                <a:ext cx="532800" cy="72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DA1B408-4DA3-5F5B-EEB3-BCC7B04D47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86276" y="318045"/>
                  <a:ext cx="550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91177F-1E20-2EE4-6147-DB05A1E87FE4}"/>
                    </a:ext>
                  </a:extLst>
                </p14:cNvPr>
                <p14:cNvContentPartPr/>
                <p14:nvPr/>
              </p14:nvContentPartPr>
              <p14:xfrm>
                <a:off x="496916" y="1083405"/>
                <a:ext cx="747000" cy="267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91177F-1E20-2EE4-6147-DB05A1E87FE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8276" y="1074405"/>
                  <a:ext cx="7646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8448DA8-1ACC-F758-391D-7BA72B99CDE1}"/>
                    </a:ext>
                  </a:extLst>
                </p14:cNvPr>
                <p14:cNvContentPartPr/>
                <p14:nvPr/>
              </p14:nvContentPartPr>
              <p14:xfrm>
                <a:off x="1603196" y="1139925"/>
                <a:ext cx="1210680" cy="234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8448DA8-1ACC-F758-391D-7BA72B99CD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94556" y="1131285"/>
                  <a:ext cx="1228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A032DE-671B-F9D3-C06F-F3030A0BAF09}"/>
                    </a:ext>
                  </a:extLst>
                </p14:cNvPr>
                <p14:cNvContentPartPr/>
                <p14:nvPr/>
              </p14:nvContentPartPr>
              <p14:xfrm>
                <a:off x="3221756" y="1192485"/>
                <a:ext cx="343440" cy="213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A032DE-671B-F9D3-C06F-F3030A0BAF0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12756" y="1183485"/>
                  <a:ext cx="361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4F9500-64CD-DDAB-85FD-658BE20947CE}"/>
                    </a:ext>
                  </a:extLst>
                </p14:cNvPr>
                <p14:cNvContentPartPr/>
                <p14:nvPr/>
              </p14:nvContentPartPr>
              <p14:xfrm>
                <a:off x="3874076" y="883965"/>
                <a:ext cx="1073880" cy="538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4F9500-64CD-DDAB-85FD-658BE20947C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65436" y="874965"/>
                  <a:ext cx="109152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BCCC9E0-49E8-B709-54E0-AB1B3A8AC813}"/>
                    </a:ext>
                  </a:extLst>
                </p14:cNvPr>
                <p14:cNvContentPartPr/>
                <p14:nvPr/>
              </p14:nvContentPartPr>
              <p14:xfrm>
                <a:off x="4703876" y="1066845"/>
                <a:ext cx="235440" cy="49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BCCC9E0-49E8-B709-54E0-AB1B3A8AC81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94876" y="1057845"/>
                  <a:ext cx="253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029AF38-9DA9-D28B-A004-79DEF66E8E45}"/>
                    </a:ext>
                  </a:extLst>
                </p14:cNvPr>
                <p14:cNvContentPartPr/>
                <p14:nvPr/>
              </p14:nvContentPartPr>
              <p14:xfrm>
                <a:off x="4443956" y="990165"/>
                <a:ext cx="48240" cy="3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029AF38-9DA9-D28B-A004-79DEF66E8E4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35316" y="981165"/>
                  <a:ext cx="65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D73CAC-77AA-8583-7575-7958D1DAA5DC}"/>
                    </a:ext>
                  </a:extLst>
                </p14:cNvPr>
                <p14:cNvContentPartPr/>
                <p14:nvPr/>
              </p14:nvContentPartPr>
              <p14:xfrm>
                <a:off x="5307956" y="923205"/>
                <a:ext cx="484920" cy="630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D73CAC-77AA-8583-7575-7958D1DAA5D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99316" y="914205"/>
                  <a:ext cx="50256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DCDA00-AEB8-23DF-8FA9-329B8A67F10F}"/>
                    </a:ext>
                  </a:extLst>
                </p14:cNvPr>
                <p14:cNvContentPartPr/>
                <p14:nvPr/>
              </p14:nvContentPartPr>
              <p14:xfrm>
                <a:off x="5996636" y="788925"/>
                <a:ext cx="677160" cy="506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DCDA00-AEB8-23DF-8FA9-329B8A67F1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987636" y="779925"/>
                  <a:ext cx="6948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4D01EC-54B9-17F4-6ADD-843DA0C61DED}"/>
                    </a:ext>
                  </a:extLst>
                </p14:cNvPr>
                <p14:cNvContentPartPr/>
                <p14:nvPr/>
              </p14:nvContentPartPr>
              <p14:xfrm>
                <a:off x="6071516" y="977565"/>
                <a:ext cx="402840" cy="35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4D01EC-54B9-17F4-6ADD-843DA0C61DE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62516" y="968925"/>
                  <a:ext cx="420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6F8A569-79F4-001E-E295-2CF8A486BF5A}"/>
                    </a:ext>
                  </a:extLst>
                </p14:cNvPr>
                <p14:cNvContentPartPr/>
                <p14:nvPr/>
              </p14:nvContentPartPr>
              <p14:xfrm>
                <a:off x="6999596" y="939045"/>
                <a:ext cx="1470960" cy="605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F8A569-79F4-001E-E295-2CF8A486BF5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90956" y="930405"/>
                  <a:ext cx="148860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D46E8C4-7BBE-9C79-4116-38C698B280C6}"/>
                    </a:ext>
                  </a:extLst>
                </p14:cNvPr>
                <p14:cNvContentPartPr/>
                <p14:nvPr/>
              </p14:nvContentPartPr>
              <p14:xfrm>
                <a:off x="8178956" y="1063965"/>
                <a:ext cx="33120" cy="1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D46E8C4-7BBE-9C79-4116-38C698B280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69956" y="1055325"/>
                  <a:ext cx="50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830071A-8CA1-A6E8-FC1B-9F05FE2EF369}"/>
                    </a:ext>
                  </a:extLst>
                </p14:cNvPr>
                <p14:cNvContentPartPr/>
                <p14:nvPr/>
              </p14:nvContentPartPr>
              <p14:xfrm>
                <a:off x="8884916" y="732045"/>
                <a:ext cx="1553760" cy="477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830071A-8CA1-A6E8-FC1B-9F05FE2EF36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76276" y="723405"/>
                  <a:ext cx="157140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CD9DB02-9C39-E07E-F775-18B4CA0717EF}"/>
                    </a:ext>
                  </a:extLst>
                </p14:cNvPr>
                <p14:cNvContentPartPr/>
                <p14:nvPr/>
              </p14:nvContentPartPr>
              <p14:xfrm>
                <a:off x="9644516" y="887925"/>
                <a:ext cx="670680" cy="62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CD9DB02-9C39-E07E-F775-18B4CA0717E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35516" y="879285"/>
                  <a:ext cx="68832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AB1BFD4-A550-4F0F-1633-A0F7F380AA5C}"/>
                  </a:ext>
                </a:extLst>
              </p14:cNvPr>
              <p14:cNvContentPartPr/>
              <p14:nvPr/>
            </p14:nvContentPartPr>
            <p14:xfrm>
              <a:off x="1655396" y="1978005"/>
              <a:ext cx="283680" cy="188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AB1BFD4-A550-4F0F-1633-A0F7F380AA5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646396" y="1969365"/>
                <a:ext cx="3013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B13A4AA-D666-13C5-AC3A-6949A9CC8CD3}"/>
                  </a:ext>
                </a:extLst>
              </p14:cNvPr>
              <p14:cNvContentPartPr/>
              <p14:nvPr/>
            </p14:nvContentPartPr>
            <p14:xfrm>
              <a:off x="2128796" y="1741125"/>
              <a:ext cx="242640" cy="424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B13A4AA-D666-13C5-AC3A-6949A9CC8C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119796" y="1732125"/>
                <a:ext cx="2602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8EA3713-A11A-F374-D499-038AD345FB47}"/>
                  </a:ext>
                </a:extLst>
              </p14:cNvPr>
              <p14:cNvContentPartPr/>
              <p14:nvPr/>
            </p14:nvContentPartPr>
            <p14:xfrm>
              <a:off x="2465036" y="1965405"/>
              <a:ext cx="148680" cy="192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8EA3713-A11A-F374-D499-038AD345FB4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56036" y="1956765"/>
                <a:ext cx="1663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C1CBC61-B143-1324-3C45-9736A71D3DF4}"/>
                  </a:ext>
                </a:extLst>
              </p14:cNvPr>
              <p14:cNvContentPartPr/>
              <p14:nvPr/>
            </p14:nvContentPartPr>
            <p14:xfrm>
              <a:off x="2465756" y="1867845"/>
              <a:ext cx="190080" cy="514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C1CBC61-B143-1324-3C45-9736A71D3DF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56756" y="1859205"/>
                <a:ext cx="2077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E262AF0-E1F3-BD38-9D8B-DFCBF8B07545}"/>
                  </a:ext>
                </a:extLst>
              </p14:cNvPr>
              <p14:cNvContentPartPr/>
              <p14:nvPr/>
            </p14:nvContentPartPr>
            <p14:xfrm>
              <a:off x="2178476" y="2249805"/>
              <a:ext cx="451080" cy="13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E262AF0-E1F3-BD38-9D8B-DFCBF8B0754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169476" y="2240805"/>
                <a:ext cx="4687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3233B0E-28F0-4CB3-5B63-F8660D7DC8B8}"/>
                  </a:ext>
                </a:extLst>
              </p14:cNvPr>
              <p14:cNvContentPartPr/>
              <p14:nvPr/>
            </p14:nvContentPartPr>
            <p14:xfrm>
              <a:off x="2215556" y="2341245"/>
              <a:ext cx="212760" cy="299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3233B0E-28F0-4CB3-5B63-F8660D7DC8B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06556" y="2332245"/>
                <a:ext cx="2304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7FCA62B-A0BA-E4AA-4727-12873E04CBF7}"/>
                  </a:ext>
                </a:extLst>
              </p14:cNvPr>
              <p14:cNvContentPartPr/>
              <p14:nvPr/>
            </p14:nvContentPartPr>
            <p14:xfrm>
              <a:off x="2535956" y="2380125"/>
              <a:ext cx="185400" cy="219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7FCA62B-A0BA-E4AA-4727-12873E04CBF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526956" y="2371125"/>
                <a:ext cx="20304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2B4052C-9C31-C60A-401F-C3B9325FC276}"/>
                  </a:ext>
                </a:extLst>
              </p14:cNvPr>
              <p14:cNvContentPartPr/>
              <p14:nvPr/>
            </p14:nvContentPartPr>
            <p14:xfrm>
              <a:off x="2489516" y="2467965"/>
              <a:ext cx="218880" cy="25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2B4052C-9C31-C60A-401F-C3B9325FC27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480876" y="2458965"/>
                <a:ext cx="2365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3602DB04-0FEA-3768-F829-4029F1DA233A}"/>
              </a:ext>
            </a:extLst>
          </p:cNvPr>
          <p:cNvGrpSpPr/>
          <p:nvPr/>
        </p:nvGrpSpPr>
        <p:grpSpPr>
          <a:xfrm>
            <a:off x="3171356" y="1770645"/>
            <a:ext cx="1507320" cy="643320"/>
            <a:chOff x="3171356" y="1770645"/>
            <a:chExt cx="150732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BD48FA-FA4A-396C-6626-0C7CD3A08BCE}"/>
                    </a:ext>
                  </a:extLst>
                </p14:cNvPr>
                <p14:cNvContentPartPr/>
                <p14:nvPr/>
              </p14:nvContentPartPr>
              <p14:xfrm>
                <a:off x="3171356" y="2139285"/>
                <a:ext cx="327960" cy="36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BD48FA-FA4A-396C-6626-0C7CD3A08BC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62356" y="2130645"/>
                  <a:ext cx="345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63D74F0-4545-D606-6000-B1EE63469A5C}"/>
                    </a:ext>
                  </a:extLst>
                </p14:cNvPr>
                <p14:cNvContentPartPr/>
                <p14:nvPr/>
              </p14:nvContentPartPr>
              <p14:xfrm>
                <a:off x="3257756" y="2236845"/>
                <a:ext cx="275400" cy="38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63D74F0-4545-D606-6000-B1EE63469A5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49116" y="2227845"/>
                  <a:ext cx="293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BC393A9-8EDF-AF6C-3DA0-663A07DEE378}"/>
                    </a:ext>
                  </a:extLst>
                </p14:cNvPr>
                <p14:cNvContentPartPr/>
                <p14:nvPr/>
              </p14:nvContentPartPr>
              <p14:xfrm>
                <a:off x="3948596" y="2061525"/>
                <a:ext cx="199800" cy="352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BC393A9-8EDF-AF6C-3DA0-663A07DEE37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39956" y="2052885"/>
                  <a:ext cx="2174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CF14F73-E830-53BD-BF7A-1E2F7BD62F27}"/>
                    </a:ext>
                  </a:extLst>
                </p14:cNvPr>
                <p14:cNvContentPartPr/>
                <p14:nvPr/>
              </p14:nvContentPartPr>
              <p14:xfrm>
                <a:off x="4390676" y="1917165"/>
                <a:ext cx="186120" cy="310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CF14F73-E830-53BD-BF7A-1E2F7BD62F2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82036" y="1908525"/>
                  <a:ext cx="203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1B472F1-5585-0455-EE6C-EEAFBB3ECB18}"/>
                    </a:ext>
                  </a:extLst>
                </p14:cNvPr>
                <p14:cNvContentPartPr/>
                <p14:nvPr/>
              </p14:nvContentPartPr>
              <p14:xfrm>
                <a:off x="4436756" y="2038125"/>
                <a:ext cx="187200" cy="49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1B472F1-5585-0455-EE6C-EEAFBB3ECB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28116" y="2029125"/>
                  <a:ext cx="204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562E33C-7116-19C4-8BC3-E9C661AAB7FC}"/>
                    </a:ext>
                  </a:extLst>
                </p14:cNvPr>
                <p14:cNvContentPartPr/>
                <p14:nvPr/>
              </p14:nvContentPartPr>
              <p14:xfrm>
                <a:off x="4434596" y="1898085"/>
                <a:ext cx="231120" cy="34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562E33C-7116-19C4-8BC3-E9C661AAB7F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25956" y="1889085"/>
                  <a:ext cx="248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BAAC60B-832C-A275-F85E-B474D46481AA}"/>
                    </a:ext>
                  </a:extLst>
                </p14:cNvPr>
                <p14:cNvContentPartPr/>
                <p14:nvPr/>
              </p14:nvContentPartPr>
              <p14:xfrm>
                <a:off x="4381676" y="1770645"/>
                <a:ext cx="297000" cy="11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BAAC60B-832C-A275-F85E-B474D46481A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72676" y="1762005"/>
                  <a:ext cx="3146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41D38A9-2C1F-EA16-0221-144CCD3A1FE0}"/>
              </a:ext>
            </a:extLst>
          </p:cNvPr>
          <p:cNvGrpSpPr/>
          <p:nvPr/>
        </p:nvGrpSpPr>
        <p:grpSpPr>
          <a:xfrm>
            <a:off x="5269076" y="1859925"/>
            <a:ext cx="2199240" cy="619920"/>
            <a:chOff x="5269076" y="1859925"/>
            <a:chExt cx="2199240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81AB9F1-6723-DB06-B338-1B5791F6EC04}"/>
                    </a:ext>
                  </a:extLst>
                </p14:cNvPr>
                <p14:cNvContentPartPr/>
                <p14:nvPr/>
              </p14:nvContentPartPr>
              <p14:xfrm>
                <a:off x="5269076" y="2091405"/>
                <a:ext cx="276480" cy="40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81AB9F1-6723-DB06-B338-1B5791F6EC0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60076" y="2082405"/>
                  <a:ext cx="294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14400F5-97B5-9108-2D87-9A48DC899B77}"/>
                    </a:ext>
                  </a:extLst>
                </p14:cNvPr>
                <p14:cNvContentPartPr/>
                <p14:nvPr/>
              </p14:nvContentPartPr>
              <p14:xfrm>
                <a:off x="5451956" y="1997805"/>
                <a:ext cx="40680" cy="286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14400F5-97B5-9108-2D87-9A48DC899B7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42956" y="1988805"/>
                  <a:ext cx="58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FAD4CEE-288A-C9E2-0C4F-DAA1A72259E6}"/>
                    </a:ext>
                  </a:extLst>
                </p14:cNvPr>
                <p14:cNvContentPartPr/>
                <p14:nvPr/>
              </p14:nvContentPartPr>
              <p14:xfrm>
                <a:off x="5959916" y="2027685"/>
                <a:ext cx="146520" cy="452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FAD4CEE-288A-C9E2-0C4F-DAA1A72259E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950916" y="2018685"/>
                  <a:ext cx="16416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72BE3BE-7EE0-8EBE-8032-818F48BA3094}"/>
                    </a:ext>
                  </a:extLst>
                </p14:cNvPr>
                <p14:cNvContentPartPr/>
                <p14:nvPr/>
              </p14:nvContentPartPr>
              <p14:xfrm>
                <a:off x="6369596" y="1997805"/>
                <a:ext cx="209520" cy="213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72BE3BE-7EE0-8EBE-8032-818F48BA309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360596" y="1988805"/>
                  <a:ext cx="227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ED9B71B-7E5C-1DDD-D74D-4A295EAD6940}"/>
                    </a:ext>
                  </a:extLst>
                </p14:cNvPr>
                <p14:cNvContentPartPr/>
                <p14:nvPr/>
              </p14:nvContentPartPr>
              <p14:xfrm>
                <a:off x="6382556" y="1859925"/>
                <a:ext cx="313200" cy="34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ED9B71B-7E5C-1DDD-D74D-4A295EAD694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373916" y="1850925"/>
                  <a:ext cx="330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8A232F9-89BD-8D6B-2467-FEE926A43A75}"/>
                    </a:ext>
                  </a:extLst>
                </p14:cNvPr>
                <p14:cNvContentPartPr/>
                <p14:nvPr/>
              </p14:nvContentPartPr>
              <p14:xfrm>
                <a:off x="6809156" y="1963605"/>
                <a:ext cx="224280" cy="269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8A232F9-89BD-8D6B-2467-FEE926A43A7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00516" y="1954965"/>
                  <a:ext cx="241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4EAD7B8-7F43-5EDE-88A5-A1BEA23C5AA5}"/>
                    </a:ext>
                  </a:extLst>
                </p14:cNvPr>
                <p14:cNvContentPartPr/>
                <p14:nvPr/>
              </p14:nvContentPartPr>
              <p14:xfrm>
                <a:off x="6809156" y="1972245"/>
                <a:ext cx="174600" cy="213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4EAD7B8-7F43-5EDE-88A5-A1BEA23C5AA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00516" y="1963605"/>
                  <a:ext cx="192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49D46DE-98AA-670E-FEEA-F7C24C7ED048}"/>
                    </a:ext>
                  </a:extLst>
                </p14:cNvPr>
                <p14:cNvContentPartPr/>
                <p14:nvPr/>
              </p14:nvContentPartPr>
              <p14:xfrm>
                <a:off x="7204436" y="1925085"/>
                <a:ext cx="48960" cy="307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49D46DE-98AA-670E-FEEA-F7C24C7ED04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95796" y="1916445"/>
                  <a:ext cx="666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5936AE2-2AC5-15A9-C5A8-4B4E204BDCC3}"/>
                    </a:ext>
                  </a:extLst>
                </p14:cNvPr>
                <p14:cNvContentPartPr/>
                <p14:nvPr/>
              </p14:nvContentPartPr>
              <p14:xfrm>
                <a:off x="7198316" y="1876845"/>
                <a:ext cx="270000" cy="403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5936AE2-2AC5-15A9-C5A8-4B4E204BDCC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89676" y="1867845"/>
                  <a:ext cx="28764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6F10366-7AB5-D095-0058-4B28EABC02AD}"/>
              </a:ext>
            </a:extLst>
          </p:cNvPr>
          <p:cNvGrpSpPr/>
          <p:nvPr/>
        </p:nvGrpSpPr>
        <p:grpSpPr>
          <a:xfrm>
            <a:off x="8720036" y="1695765"/>
            <a:ext cx="3099960" cy="654120"/>
            <a:chOff x="8720036" y="1695765"/>
            <a:chExt cx="3099960" cy="65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D1D61E7-B298-4F5F-6151-9A4AACB61D75}"/>
                    </a:ext>
                  </a:extLst>
                </p14:cNvPr>
                <p14:cNvContentPartPr/>
                <p14:nvPr/>
              </p14:nvContentPartPr>
              <p14:xfrm>
                <a:off x="8720036" y="1695765"/>
                <a:ext cx="1888200" cy="55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D1D61E7-B298-4F5F-6151-9A4AACB61D7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11396" y="1687125"/>
                  <a:ext cx="190584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68D6D25-86BA-3968-4C8B-11823C694C2C}"/>
                    </a:ext>
                  </a:extLst>
                </p14:cNvPr>
                <p14:cNvContentPartPr/>
                <p14:nvPr/>
              </p14:nvContentPartPr>
              <p14:xfrm>
                <a:off x="10496276" y="1963605"/>
                <a:ext cx="36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68D6D25-86BA-3968-4C8B-11823C694C2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87276" y="1954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AA603AC-1733-C757-F5A2-0DCAF7A56014}"/>
                    </a:ext>
                  </a:extLst>
                </p14:cNvPr>
                <p14:cNvContentPartPr/>
                <p14:nvPr/>
              </p14:nvContentPartPr>
              <p14:xfrm>
                <a:off x="9788876" y="1815645"/>
                <a:ext cx="493560" cy="40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AA603AC-1733-C757-F5A2-0DCAF7A5601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79876" y="1807005"/>
                  <a:ext cx="511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D1AF713-5566-79B5-3A67-6556227DA3EF}"/>
                    </a:ext>
                  </a:extLst>
                </p14:cNvPr>
                <p14:cNvContentPartPr/>
                <p14:nvPr/>
              </p14:nvContentPartPr>
              <p14:xfrm>
                <a:off x="10843316" y="1766325"/>
                <a:ext cx="976680" cy="583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D1AF713-5566-79B5-3A67-6556227DA3E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34316" y="1757325"/>
                  <a:ext cx="994320" cy="60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7C849C5-5955-E949-53FC-0DA4BB3502C1}"/>
              </a:ext>
            </a:extLst>
          </p:cNvPr>
          <p:cNvGrpSpPr/>
          <p:nvPr/>
        </p:nvGrpSpPr>
        <p:grpSpPr>
          <a:xfrm>
            <a:off x="1649996" y="3334485"/>
            <a:ext cx="1167840" cy="1081800"/>
            <a:chOff x="1649996" y="3334485"/>
            <a:chExt cx="1167840" cy="10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DA581F9-02EB-9F4E-9AF4-6767FE14FAD1}"/>
                    </a:ext>
                  </a:extLst>
                </p14:cNvPr>
                <p14:cNvContentPartPr/>
                <p14:nvPr/>
              </p14:nvContentPartPr>
              <p14:xfrm>
                <a:off x="1649996" y="3693405"/>
                <a:ext cx="273240" cy="206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DA581F9-02EB-9F4E-9AF4-6767FE14FAD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641356" y="3684405"/>
                  <a:ext cx="290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B49EE19-D248-F7F4-7B07-8ACD7B24ED5F}"/>
                    </a:ext>
                  </a:extLst>
                </p14:cNvPr>
                <p14:cNvContentPartPr/>
                <p14:nvPr/>
              </p14:nvContentPartPr>
              <p14:xfrm>
                <a:off x="2161916" y="3334485"/>
                <a:ext cx="214200" cy="497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B49EE19-D248-F7F4-7B07-8ACD7B24ED5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152916" y="3325485"/>
                  <a:ext cx="23184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2F2BAC-9400-B424-46D5-24A7BAC48EC4}"/>
                    </a:ext>
                  </a:extLst>
                </p14:cNvPr>
                <p14:cNvContentPartPr/>
                <p14:nvPr/>
              </p14:nvContentPartPr>
              <p14:xfrm>
                <a:off x="2530916" y="3606285"/>
                <a:ext cx="159120" cy="184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2F2BAC-9400-B424-46D5-24A7BAC48EC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521916" y="3597285"/>
                  <a:ext cx="176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9412A70-9CF4-F6E2-97A3-2505B51DC76F}"/>
                    </a:ext>
                  </a:extLst>
                </p14:cNvPr>
                <p14:cNvContentPartPr/>
                <p14:nvPr/>
              </p14:nvContentPartPr>
              <p14:xfrm>
                <a:off x="2544596" y="3469125"/>
                <a:ext cx="195480" cy="20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9412A70-9CF4-F6E2-97A3-2505B51DC76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35956" y="3460125"/>
                  <a:ext cx="213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D8B6CEF-3543-DA48-D97B-24927A6CD6DD}"/>
                    </a:ext>
                  </a:extLst>
                </p14:cNvPr>
                <p14:cNvContentPartPr/>
                <p14:nvPr/>
              </p14:nvContentPartPr>
              <p14:xfrm>
                <a:off x="2211596" y="3917685"/>
                <a:ext cx="538200" cy="22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D8B6CEF-3543-DA48-D97B-24927A6CD6D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02956" y="3908685"/>
                  <a:ext cx="555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9A55C59-84A2-57EC-00F6-42C02E99DFE1}"/>
                    </a:ext>
                  </a:extLst>
                </p14:cNvPr>
                <p14:cNvContentPartPr/>
                <p14:nvPr/>
              </p14:nvContentPartPr>
              <p14:xfrm>
                <a:off x="2229956" y="4005525"/>
                <a:ext cx="228600" cy="410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9A55C59-84A2-57EC-00F6-42C02E99DFE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20956" y="3996885"/>
                  <a:ext cx="2462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D047234-031D-6BE1-689C-DA1E678D697B}"/>
                    </a:ext>
                  </a:extLst>
                </p14:cNvPr>
                <p14:cNvContentPartPr/>
                <p14:nvPr/>
              </p14:nvContentPartPr>
              <p14:xfrm>
                <a:off x="2615876" y="4055205"/>
                <a:ext cx="177120" cy="343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D047234-031D-6BE1-689C-DA1E678D697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07236" y="4046565"/>
                  <a:ext cx="1947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D1A1B6-40CB-D3CE-598A-DAFA44228044}"/>
                    </a:ext>
                  </a:extLst>
                </p14:cNvPr>
                <p14:cNvContentPartPr/>
                <p14:nvPr/>
              </p14:nvContentPartPr>
              <p14:xfrm>
                <a:off x="2527316" y="4193085"/>
                <a:ext cx="290520" cy="45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D1A1B6-40CB-D3CE-598A-DAFA4422804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18316" y="4184445"/>
                  <a:ext cx="30816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47C5683-8348-195A-9EEE-5B7BE52F81A2}"/>
              </a:ext>
            </a:extLst>
          </p:cNvPr>
          <p:cNvGrpSpPr/>
          <p:nvPr/>
        </p:nvGrpSpPr>
        <p:grpSpPr>
          <a:xfrm>
            <a:off x="3457196" y="3744885"/>
            <a:ext cx="358920" cy="151920"/>
            <a:chOff x="3457196" y="3744885"/>
            <a:chExt cx="35892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8B683D5-71F8-BE44-769B-D3AD9596C358}"/>
                    </a:ext>
                  </a:extLst>
                </p14:cNvPr>
                <p14:cNvContentPartPr/>
                <p14:nvPr/>
              </p14:nvContentPartPr>
              <p14:xfrm>
                <a:off x="3457196" y="3744885"/>
                <a:ext cx="303120" cy="23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8B683D5-71F8-BE44-769B-D3AD9596C35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448556" y="3735885"/>
                  <a:ext cx="320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03FA075-C693-38FB-D455-3694DCD6CC14}"/>
                    </a:ext>
                  </a:extLst>
                </p14:cNvPr>
                <p14:cNvContentPartPr/>
                <p14:nvPr/>
              </p14:nvContentPartPr>
              <p14:xfrm>
                <a:off x="3542876" y="3881325"/>
                <a:ext cx="273240" cy="15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03FA075-C693-38FB-D455-3694DCD6CC1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34236" y="3872325"/>
                  <a:ext cx="2908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40D94AF-F80A-C4B8-5750-D57CC654AF5C}"/>
              </a:ext>
            </a:extLst>
          </p:cNvPr>
          <p:cNvGrpSpPr/>
          <p:nvPr/>
        </p:nvGrpSpPr>
        <p:grpSpPr>
          <a:xfrm>
            <a:off x="4331636" y="3415485"/>
            <a:ext cx="367560" cy="513720"/>
            <a:chOff x="4331636" y="3415485"/>
            <a:chExt cx="36756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10D82DE-9C05-940C-3E4C-BFD8D45EDF44}"/>
                    </a:ext>
                  </a:extLst>
                </p14:cNvPr>
                <p14:cNvContentPartPr/>
                <p14:nvPr/>
              </p14:nvContentPartPr>
              <p14:xfrm>
                <a:off x="4356116" y="3570645"/>
                <a:ext cx="25200" cy="358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10D82DE-9C05-940C-3E4C-BFD8D45EDF4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47476" y="3561645"/>
                  <a:ext cx="4284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DADC049-116F-9D68-8DF1-463D0645F379}"/>
                    </a:ext>
                  </a:extLst>
                </p14:cNvPr>
                <p14:cNvContentPartPr/>
                <p14:nvPr/>
              </p14:nvContentPartPr>
              <p14:xfrm>
                <a:off x="4388876" y="3570645"/>
                <a:ext cx="248040" cy="41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DADC049-116F-9D68-8DF1-463D0645F37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80236" y="3561645"/>
                  <a:ext cx="265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1E16A49-017D-FE2D-9B58-C44DE6424426}"/>
                    </a:ext>
                  </a:extLst>
                </p14:cNvPr>
                <p14:cNvContentPartPr/>
                <p14:nvPr/>
              </p14:nvContentPartPr>
              <p14:xfrm>
                <a:off x="4406876" y="3721845"/>
                <a:ext cx="228240" cy="2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1E16A49-017D-FE2D-9B58-C44DE642442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398236" y="3713205"/>
                  <a:ext cx="245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2EDE37C-F04A-737B-43E0-A759E8CDB1D1}"/>
                    </a:ext>
                  </a:extLst>
                </p14:cNvPr>
                <p14:cNvContentPartPr/>
                <p14:nvPr/>
              </p14:nvContentPartPr>
              <p14:xfrm>
                <a:off x="4331636" y="3415485"/>
                <a:ext cx="367560" cy="51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2EDE37C-F04A-737B-43E0-A759E8CDB1D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22636" y="3406845"/>
                  <a:ext cx="38520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336ADB1-C7D2-C19F-F772-A23E9ED0B84A}"/>
              </a:ext>
            </a:extLst>
          </p:cNvPr>
          <p:cNvGrpSpPr/>
          <p:nvPr/>
        </p:nvGrpSpPr>
        <p:grpSpPr>
          <a:xfrm>
            <a:off x="5496596" y="3511605"/>
            <a:ext cx="1993680" cy="588960"/>
            <a:chOff x="5496596" y="3511605"/>
            <a:chExt cx="199368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21788B2-D8C4-27E2-D31E-1479355B157A}"/>
                    </a:ext>
                  </a:extLst>
                </p14:cNvPr>
                <p14:cNvContentPartPr/>
                <p14:nvPr/>
              </p14:nvContentPartPr>
              <p14:xfrm>
                <a:off x="5564996" y="3613485"/>
                <a:ext cx="33840" cy="259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21788B2-D8C4-27E2-D31E-1479355B157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555996" y="3604485"/>
                  <a:ext cx="51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30A6C8E-EED1-BE66-CA3B-17BE7447876C}"/>
                    </a:ext>
                  </a:extLst>
                </p14:cNvPr>
                <p14:cNvContentPartPr/>
                <p14:nvPr/>
              </p14:nvContentPartPr>
              <p14:xfrm>
                <a:off x="5496596" y="3742725"/>
                <a:ext cx="285840" cy="73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30A6C8E-EED1-BE66-CA3B-17BE7447876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487956" y="3734085"/>
                  <a:ext cx="303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24AFD21-28DF-711D-5131-B1DFA3F9A6A9}"/>
                    </a:ext>
                  </a:extLst>
                </p14:cNvPr>
                <p14:cNvContentPartPr/>
                <p14:nvPr/>
              </p14:nvContentPartPr>
              <p14:xfrm>
                <a:off x="6081956" y="3651285"/>
                <a:ext cx="159840" cy="449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24AFD21-28DF-711D-5131-B1DFA3F9A6A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73316" y="3642285"/>
                  <a:ext cx="1774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328D0DF-1531-753F-9894-8561EDA31F8D}"/>
                    </a:ext>
                  </a:extLst>
                </p14:cNvPr>
                <p14:cNvContentPartPr/>
                <p14:nvPr/>
              </p14:nvContentPartPr>
              <p14:xfrm>
                <a:off x="6474716" y="3673605"/>
                <a:ext cx="161640" cy="179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328D0DF-1531-753F-9894-8561EDA31F8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66076" y="3664965"/>
                  <a:ext cx="179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4EF38AB-CA55-3CF4-AD14-39410135B6B3}"/>
                    </a:ext>
                  </a:extLst>
                </p14:cNvPr>
                <p14:cNvContentPartPr/>
                <p14:nvPr/>
              </p14:nvContentPartPr>
              <p14:xfrm>
                <a:off x="6455276" y="3520965"/>
                <a:ext cx="247680" cy="7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4EF38AB-CA55-3CF4-AD14-39410135B6B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446276" y="3511965"/>
                  <a:ext cx="265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9C0C189-A051-5110-74DB-B3D869428211}"/>
                    </a:ext>
                  </a:extLst>
                </p14:cNvPr>
                <p14:cNvContentPartPr/>
                <p14:nvPr/>
              </p14:nvContentPartPr>
              <p14:xfrm>
                <a:off x="6907796" y="3607005"/>
                <a:ext cx="187200" cy="247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9C0C189-A051-5110-74DB-B3D86942821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98796" y="3598005"/>
                  <a:ext cx="2048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55AF495-8D8B-5FCF-1D83-0024B2A6CC8B}"/>
                    </a:ext>
                  </a:extLst>
                </p14:cNvPr>
                <p14:cNvContentPartPr/>
                <p14:nvPr/>
              </p14:nvContentPartPr>
              <p14:xfrm>
                <a:off x="6907796" y="3634365"/>
                <a:ext cx="199800" cy="198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55AF495-8D8B-5FCF-1D83-0024B2A6CC8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99156" y="3625725"/>
                  <a:ext cx="217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BEB9554-9C8A-A770-6B00-D350A2203432}"/>
                    </a:ext>
                  </a:extLst>
                </p14:cNvPr>
                <p14:cNvContentPartPr/>
                <p14:nvPr/>
              </p14:nvContentPartPr>
              <p14:xfrm>
                <a:off x="7273916" y="3511605"/>
                <a:ext cx="216360" cy="383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BEB9554-9C8A-A770-6B00-D350A220343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64916" y="3502965"/>
                  <a:ext cx="234000" cy="40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57B59E3-07F5-E56C-9D36-E3F7E1A4D621}"/>
                  </a:ext>
                </a:extLst>
              </p14:cNvPr>
              <p14:cNvContentPartPr/>
              <p14:nvPr/>
            </p14:nvContentPartPr>
            <p14:xfrm>
              <a:off x="7178516" y="1737525"/>
              <a:ext cx="306360" cy="42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57B59E3-07F5-E56C-9D36-E3F7E1A4D62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169516" y="1728885"/>
                <a:ext cx="3240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E6B3992-7D17-0140-A0D2-AE3BC476878B}"/>
                  </a:ext>
                </a:extLst>
              </p14:cNvPr>
              <p14:cNvContentPartPr/>
              <p14:nvPr/>
            </p14:nvContentPartPr>
            <p14:xfrm>
              <a:off x="7236476" y="3322245"/>
              <a:ext cx="373680" cy="34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E6B3992-7D17-0140-A0D2-AE3BC476878B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227836" y="3313245"/>
                <a:ext cx="39132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813148E-6188-F519-D3D1-747DBECE834B}"/>
              </a:ext>
            </a:extLst>
          </p:cNvPr>
          <p:cNvGrpSpPr/>
          <p:nvPr/>
        </p:nvGrpSpPr>
        <p:grpSpPr>
          <a:xfrm>
            <a:off x="8722916" y="3135045"/>
            <a:ext cx="2655360" cy="738360"/>
            <a:chOff x="8722916" y="3135045"/>
            <a:chExt cx="265536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2E4D1F7-6A17-CA20-7168-D6A5F12B1C37}"/>
                    </a:ext>
                  </a:extLst>
                </p14:cNvPr>
                <p14:cNvContentPartPr/>
                <p14:nvPr/>
              </p14:nvContentPartPr>
              <p14:xfrm>
                <a:off x="8722916" y="3135045"/>
                <a:ext cx="1134720" cy="668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2E4D1F7-6A17-CA20-7168-D6A5F12B1C3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713916" y="3126405"/>
                  <a:ext cx="115236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8AFC681-F453-AECA-B844-0599635DA9E1}"/>
                    </a:ext>
                  </a:extLst>
                </p14:cNvPr>
                <p14:cNvContentPartPr/>
                <p14:nvPr/>
              </p14:nvContentPartPr>
              <p14:xfrm>
                <a:off x="8987876" y="3405765"/>
                <a:ext cx="351360" cy="14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8AFC681-F453-AECA-B844-0599635DA9E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978876" y="3397125"/>
                  <a:ext cx="369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23CE0DA-CB3F-2B22-371F-72FC9F43625A}"/>
                    </a:ext>
                  </a:extLst>
                </p14:cNvPr>
                <p14:cNvContentPartPr/>
                <p14:nvPr/>
              </p14:nvContentPartPr>
              <p14:xfrm>
                <a:off x="10216916" y="3294885"/>
                <a:ext cx="1161360" cy="578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23CE0DA-CB3F-2B22-371F-72FC9F43625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07916" y="3285885"/>
                  <a:ext cx="1179000" cy="59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61D379A-E81A-68AF-A86A-93A506375AE2}"/>
              </a:ext>
            </a:extLst>
          </p:cNvPr>
          <p:cNvGrpSpPr/>
          <p:nvPr/>
        </p:nvGrpSpPr>
        <p:grpSpPr>
          <a:xfrm>
            <a:off x="497996" y="4642365"/>
            <a:ext cx="2381760" cy="598680"/>
            <a:chOff x="497996" y="4642365"/>
            <a:chExt cx="238176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B6ADA23-2CC8-D364-AD88-7385492A76CB}"/>
                    </a:ext>
                  </a:extLst>
                </p14:cNvPr>
                <p14:cNvContentPartPr/>
                <p14:nvPr/>
              </p14:nvContentPartPr>
              <p14:xfrm>
                <a:off x="497996" y="4642365"/>
                <a:ext cx="2381760" cy="598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B6ADA23-2CC8-D364-AD88-7385492A76C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89356" y="4633365"/>
                  <a:ext cx="239940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C2E6891-8971-25BF-AF5E-88764A97C907}"/>
                    </a:ext>
                  </a:extLst>
                </p14:cNvPr>
                <p14:cNvContentPartPr/>
                <p14:nvPr/>
              </p14:nvContentPartPr>
              <p14:xfrm>
                <a:off x="2557196" y="4918485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C2E6891-8971-25BF-AF5E-88764A97C9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48196" y="4909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B47735B-4D08-65BD-1E48-F10C6E3C12E9}"/>
                    </a:ext>
                  </a:extLst>
                </p14:cNvPr>
                <p14:cNvContentPartPr/>
                <p14:nvPr/>
              </p14:nvContentPartPr>
              <p14:xfrm>
                <a:off x="2224196" y="4870605"/>
                <a:ext cx="261720" cy="67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B47735B-4D08-65BD-1E48-F10C6E3C12E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15196" y="4861965"/>
                  <a:ext cx="279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7CE295F-3057-1F4A-7533-BE6F7112B221}"/>
                    </a:ext>
                  </a:extLst>
                </p14:cNvPr>
                <p14:cNvContentPartPr/>
                <p14:nvPr/>
              </p14:nvContentPartPr>
              <p14:xfrm>
                <a:off x="1104596" y="4847565"/>
                <a:ext cx="463320" cy="74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7CE295F-3057-1F4A-7533-BE6F7112B22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95596" y="4838565"/>
                  <a:ext cx="48096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04B4612-C04C-BCFC-636B-A19EA0BDC7BC}"/>
              </a:ext>
            </a:extLst>
          </p:cNvPr>
          <p:cNvGrpSpPr/>
          <p:nvPr/>
        </p:nvGrpSpPr>
        <p:grpSpPr>
          <a:xfrm>
            <a:off x="3234716" y="4573605"/>
            <a:ext cx="2993400" cy="653040"/>
            <a:chOff x="3234716" y="4573605"/>
            <a:chExt cx="299340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251A8BE-1D8C-E763-C3B4-7E4A821B5150}"/>
                    </a:ext>
                  </a:extLst>
                </p14:cNvPr>
                <p14:cNvContentPartPr/>
                <p14:nvPr/>
              </p14:nvContentPartPr>
              <p14:xfrm>
                <a:off x="3234716" y="4987245"/>
                <a:ext cx="476280" cy="208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251A8BE-1D8C-E763-C3B4-7E4A821B515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25716" y="4978605"/>
                  <a:ext cx="493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A3F24CA-DE97-1406-D887-C3239B2FCA16}"/>
                    </a:ext>
                  </a:extLst>
                </p14:cNvPr>
                <p14:cNvContentPartPr/>
                <p14:nvPr/>
              </p14:nvContentPartPr>
              <p14:xfrm>
                <a:off x="3466196" y="4825605"/>
                <a:ext cx="36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A3F24CA-DE97-1406-D887-C3239B2FCA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57196" y="4816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F95A389-5BED-0C0C-1C9A-BC6070DED313}"/>
                    </a:ext>
                  </a:extLst>
                </p14:cNvPr>
                <p14:cNvContentPartPr/>
                <p14:nvPr/>
              </p14:nvContentPartPr>
              <p14:xfrm>
                <a:off x="3994316" y="4573605"/>
                <a:ext cx="717480" cy="653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F95A389-5BED-0C0C-1C9A-BC6070DED31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985316" y="4564605"/>
                  <a:ext cx="73512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B68F0E1-8DEE-7FD9-2103-799564757012}"/>
                    </a:ext>
                  </a:extLst>
                </p14:cNvPr>
                <p14:cNvContentPartPr/>
                <p14:nvPr/>
              </p14:nvContentPartPr>
              <p14:xfrm>
                <a:off x="3924476" y="4898325"/>
                <a:ext cx="510480" cy="48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B68F0E1-8DEE-7FD9-2103-79956475701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915836" y="4889325"/>
                  <a:ext cx="528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C71175-C832-B7E8-CDBC-979F30692137}"/>
                    </a:ext>
                  </a:extLst>
                </p14:cNvPr>
                <p14:cNvContentPartPr/>
                <p14:nvPr/>
              </p14:nvContentPartPr>
              <p14:xfrm>
                <a:off x="4991156" y="4900125"/>
                <a:ext cx="1236960" cy="252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C71175-C832-B7E8-CDBC-979F3069213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982156" y="4891485"/>
                  <a:ext cx="125460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A8B76A5-09E1-2413-001D-FE4841466C08}"/>
              </a:ext>
            </a:extLst>
          </p:cNvPr>
          <p:cNvGrpSpPr/>
          <p:nvPr/>
        </p:nvGrpSpPr>
        <p:grpSpPr>
          <a:xfrm>
            <a:off x="6026156" y="4983285"/>
            <a:ext cx="345240" cy="329400"/>
            <a:chOff x="6026156" y="4983285"/>
            <a:chExt cx="34524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E502E8C-CA87-528C-C4D8-8F85C4006F8C}"/>
                    </a:ext>
                  </a:extLst>
                </p14:cNvPr>
                <p14:cNvContentPartPr/>
                <p14:nvPr/>
              </p14:nvContentPartPr>
              <p14:xfrm>
                <a:off x="6026156" y="4983285"/>
                <a:ext cx="111600" cy="119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E502E8C-CA87-528C-C4D8-8F85C4006F8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017516" y="4974285"/>
                  <a:ext cx="129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993D36-CA5F-F424-515C-B9ACD9214A0B}"/>
                    </a:ext>
                  </a:extLst>
                </p14:cNvPr>
                <p14:cNvContentPartPr/>
                <p14:nvPr/>
              </p14:nvContentPartPr>
              <p14:xfrm>
                <a:off x="6287156" y="5133405"/>
                <a:ext cx="84240" cy="179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993D36-CA5F-F424-515C-B9ACD9214A0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78156" y="5124405"/>
                  <a:ext cx="10188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0B2828-71BD-8245-2E80-46077C8319C1}"/>
              </a:ext>
            </a:extLst>
          </p:cNvPr>
          <p:cNvGrpSpPr/>
          <p:nvPr/>
        </p:nvGrpSpPr>
        <p:grpSpPr>
          <a:xfrm>
            <a:off x="6772796" y="4549125"/>
            <a:ext cx="2549160" cy="601200"/>
            <a:chOff x="6772796" y="4549125"/>
            <a:chExt cx="254916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41870F7-611E-B0EC-BF8F-AD62C831C1BC}"/>
                    </a:ext>
                  </a:extLst>
                </p14:cNvPr>
                <p14:cNvContentPartPr/>
                <p14:nvPr/>
              </p14:nvContentPartPr>
              <p14:xfrm>
                <a:off x="6772796" y="4627245"/>
                <a:ext cx="762480" cy="523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41870F7-611E-B0EC-BF8F-AD62C831C1B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764156" y="4618605"/>
                  <a:ext cx="78012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D2C3F51-5B05-3C90-3ED3-F721B479969F}"/>
                    </a:ext>
                  </a:extLst>
                </p14:cNvPr>
                <p14:cNvContentPartPr/>
                <p14:nvPr/>
              </p14:nvContentPartPr>
              <p14:xfrm>
                <a:off x="7385156" y="4768365"/>
                <a:ext cx="210240" cy="30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D2C3F51-5B05-3C90-3ED3-F721B479969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376516" y="4759725"/>
                  <a:ext cx="227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6FB616A-289B-3E0F-F733-AF50B8B93D24}"/>
                    </a:ext>
                  </a:extLst>
                </p14:cNvPr>
                <p14:cNvContentPartPr/>
                <p14:nvPr/>
              </p14:nvContentPartPr>
              <p14:xfrm>
                <a:off x="6779276" y="4601685"/>
                <a:ext cx="43200" cy="25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6FB616A-289B-3E0F-F733-AF50B8B93D2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70636" y="4592685"/>
                  <a:ext cx="60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3250AE2-2E16-3394-E7E7-2492F3B60167}"/>
                    </a:ext>
                  </a:extLst>
                </p14:cNvPr>
                <p14:cNvContentPartPr/>
                <p14:nvPr/>
              </p14:nvContentPartPr>
              <p14:xfrm>
                <a:off x="7887356" y="4549125"/>
                <a:ext cx="1434600" cy="601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3250AE2-2E16-3394-E7E7-2492F3B6016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78356" y="4540125"/>
                  <a:ext cx="145224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672B42F-49C8-23A8-B870-EE20B492D120}"/>
                    </a:ext>
                  </a:extLst>
                </p14:cNvPr>
                <p14:cNvContentPartPr/>
                <p14:nvPr/>
              </p14:nvContentPartPr>
              <p14:xfrm>
                <a:off x="8054036" y="4651005"/>
                <a:ext cx="360" cy="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672B42F-49C8-23A8-B870-EE20B492D1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45396" y="4642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7668AC9-E511-411E-4511-7A3282119D1B}"/>
              </a:ext>
            </a:extLst>
          </p:cNvPr>
          <p:cNvGrpSpPr/>
          <p:nvPr/>
        </p:nvGrpSpPr>
        <p:grpSpPr>
          <a:xfrm>
            <a:off x="9690236" y="4374165"/>
            <a:ext cx="1956960" cy="950040"/>
            <a:chOff x="9690236" y="4374165"/>
            <a:chExt cx="1956960" cy="95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DF9B412-0130-CC60-BD13-6577BF265B7A}"/>
                    </a:ext>
                  </a:extLst>
                </p14:cNvPr>
                <p14:cNvContentPartPr/>
                <p14:nvPr/>
              </p14:nvContentPartPr>
              <p14:xfrm>
                <a:off x="9690236" y="4632645"/>
                <a:ext cx="199800" cy="329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DF9B412-0130-CC60-BD13-6577BF265B7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681596" y="4623645"/>
                  <a:ext cx="2174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F8A9CC2-73C4-9B9A-5B21-0E75F0945521}"/>
                    </a:ext>
                  </a:extLst>
                </p14:cNvPr>
                <p14:cNvContentPartPr/>
                <p14:nvPr/>
              </p14:nvContentPartPr>
              <p14:xfrm>
                <a:off x="9767636" y="4793565"/>
                <a:ext cx="168480" cy="38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F8A9CC2-73C4-9B9A-5B21-0E75F094552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58996" y="4784925"/>
                  <a:ext cx="186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91637BE-5ECF-2CE4-57DC-D60254989AF3}"/>
                    </a:ext>
                  </a:extLst>
                </p14:cNvPr>
                <p14:cNvContentPartPr/>
                <p14:nvPr/>
              </p14:nvContentPartPr>
              <p14:xfrm>
                <a:off x="9750356" y="4593405"/>
                <a:ext cx="224280" cy="36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91637BE-5ECF-2CE4-57DC-D60254989AF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41716" y="4584765"/>
                  <a:ext cx="241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E4232D4-DD56-6C0F-9BF6-D15B05759528}"/>
                    </a:ext>
                  </a:extLst>
                </p14:cNvPr>
                <p14:cNvContentPartPr/>
                <p14:nvPr/>
              </p14:nvContentPartPr>
              <p14:xfrm>
                <a:off x="9716156" y="4497645"/>
                <a:ext cx="267840" cy="31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E4232D4-DD56-6C0F-9BF6-D15B0575952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707516" y="4489005"/>
                  <a:ext cx="285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2C16AD5-7F58-7897-3583-116317114D09}"/>
                    </a:ext>
                  </a:extLst>
                </p14:cNvPr>
                <p14:cNvContentPartPr/>
                <p14:nvPr/>
              </p14:nvContentPartPr>
              <p14:xfrm>
                <a:off x="10327796" y="4546965"/>
                <a:ext cx="392400" cy="619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2C16AD5-7F58-7897-3583-116317114D0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19156" y="4538325"/>
                  <a:ext cx="410040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DA78962-A386-D58C-6819-956402642D54}"/>
                    </a:ext>
                  </a:extLst>
                </p14:cNvPr>
                <p14:cNvContentPartPr/>
                <p14:nvPr/>
              </p14:nvContentPartPr>
              <p14:xfrm>
                <a:off x="11080916" y="4465965"/>
                <a:ext cx="20520" cy="339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DA78962-A386-D58C-6819-956402642D5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72276" y="4456965"/>
                  <a:ext cx="381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3FD4127-8C9A-E8A1-F61E-76BC15A35C74}"/>
                    </a:ext>
                  </a:extLst>
                </p14:cNvPr>
                <p14:cNvContentPartPr/>
                <p14:nvPr/>
              </p14:nvContentPartPr>
              <p14:xfrm>
                <a:off x="11085956" y="4467405"/>
                <a:ext cx="234360" cy="35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3FD4127-8C9A-E8A1-F61E-76BC15A35C7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77316" y="4458405"/>
                  <a:ext cx="252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EAA82EA-C27A-43DC-B119-6211F4DE6D83}"/>
                    </a:ext>
                  </a:extLst>
                </p14:cNvPr>
                <p14:cNvContentPartPr/>
                <p14:nvPr/>
              </p14:nvContentPartPr>
              <p14:xfrm>
                <a:off x="11084516" y="4622925"/>
                <a:ext cx="201960" cy="16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EAA82EA-C27A-43DC-B119-6211F4DE6D8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75876" y="4614285"/>
                  <a:ext cx="219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A069092-C77B-BAC1-CD86-3E81C6E2EC62}"/>
                    </a:ext>
                  </a:extLst>
                </p14:cNvPr>
                <p14:cNvContentPartPr/>
                <p14:nvPr/>
              </p14:nvContentPartPr>
              <p14:xfrm>
                <a:off x="11048156" y="4374165"/>
                <a:ext cx="266040" cy="13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A069092-C77B-BAC1-CD86-3E81C6E2EC6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39516" y="4365525"/>
                  <a:ext cx="283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60D1788-B02C-1200-6942-664CFC6EE142}"/>
                    </a:ext>
                  </a:extLst>
                </p14:cNvPr>
                <p14:cNvContentPartPr/>
                <p14:nvPr/>
              </p14:nvContentPartPr>
              <p14:xfrm>
                <a:off x="11133476" y="4592685"/>
                <a:ext cx="513720" cy="484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60D1788-B02C-1200-6942-664CFC6EE14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124836" y="4584045"/>
                  <a:ext cx="53136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8DC9D5-6438-B5A5-4455-52AD2E502F87}"/>
                    </a:ext>
                  </a:extLst>
                </p14:cNvPr>
                <p14:cNvContentPartPr/>
                <p14:nvPr/>
              </p14:nvContentPartPr>
              <p14:xfrm>
                <a:off x="11408516" y="4888965"/>
                <a:ext cx="174600" cy="435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8DC9D5-6438-B5A5-4455-52AD2E502F8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99516" y="4879965"/>
                  <a:ext cx="192240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C0BE422-5A18-487F-FD7B-FFC521233B6B}"/>
              </a:ext>
            </a:extLst>
          </p:cNvPr>
          <p:cNvGrpSpPr/>
          <p:nvPr/>
        </p:nvGrpSpPr>
        <p:grpSpPr>
          <a:xfrm>
            <a:off x="2090636" y="5931165"/>
            <a:ext cx="628560" cy="519480"/>
            <a:chOff x="2090636" y="5931165"/>
            <a:chExt cx="62856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1887C47-E5A0-4EA8-78AB-F2787E665F04}"/>
                    </a:ext>
                  </a:extLst>
                </p14:cNvPr>
                <p14:cNvContentPartPr/>
                <p14:nvPr/>
              </p14:nvContentPartPr>
              <p14:xfrm>
                <a:off x="2090636" y="5931165"/>
                <a:ext cx="351000" cy="251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1887C47-E5A0-4EA8-78AB-F2787E665F0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081636" y="5922165"/>
                  <a:ext cx="368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07E645E-E0D8-2ED3-9689-AD99510F95ED}"/>
                    </a:ext>
                  </a:extLst>
                </p14:cNvPr>
                <p14:cNvContentPartPr/>
                <p14:nvPr/>
              </p14:nvContentPartPr>
              <p14:xfrm>
                <a:off x="2522996" y="6207285"/>
                <a:ext cx="84600" cy="243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07E645E-E0D8-2ED3-9689-AD99510F95E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13996" y="6198645"/>
                  <a:ext cx="1022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9C00BEF-8AE8-7A4F-B63A-67D62FF35E08}"/>
                    </a:ext>
                  </a:extLst>
                </p14:cNvPr>
                <p14:cNvContentPartPr/>
                <p14:nvPr/>
              </p14:nvContentPartPr>
              <p14:xfrm>
                <a:off x="2477996" y="6301245"/>
                <a:ext cx="241200" cy="36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9C00BEF-8AE8-7A4F-B63A-67D62FF35E0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468996" y="6292245"/>
                  <a:ext cx="2588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3DB7B30-91AA-4B15-062F-B4E5B3F3D197}"/>
              </a:ext>
            </a:extLst>
          </p:cNvPr>
          <p:cNvGrpSpPr/>
          <p:nvPr/>
        </p:nvGrpSpPr>
        <p:grpSpPr>
          <a:xfrm>
            <a:off x="3133196" y="5548125"/>
            <a:ext cx="2511000" cy="1122840"/>
            <a:chOff x="3133196" y="5548125"/>
            <a:chExt cx="2511000" cy="11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22C39ED-4A75-CED4-6ABC-6754B93E361E}"/>
                    </a:ext>
                  </a:extLst>
                </p14:cNvPr>
                <p14:cNvContentPartPr/>
                <p14:nvPr/>
              </p14:nvContentPartPr>
              <p14:xfrm>
                <a:off x="3146876" y="5936205"/>
                <a:ext cx="225360" cy="33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22C39ED-4A75-CED4-6ABC-6754B93E361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37876" y="5927205"/>
                  <a:ext cx="243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8F680EC-D6BA-AD78-6312-0105F4A1A20D}"/>
                    </a:ext>
                  </a:extLst>
                </p14:cNvPr>
                <p14:cNvContentPartPr/>
                <p14:nvPr/>
              </p14:nvContentPartPr>
              <p14:xfrm>
                <a:off x="3133196" y="6072645"/>
                <a:ext cx="207360" cy="15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8F680EC-D6BA-AD78-6312-0105F4A1A20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24196" y="6064005"/>
                  <a:ext cx="225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EA289B9-D16C-34DF-5591-7EAF4FE7B0F3}"/>
                    </a:ext>
                  </a:extLst>
                </p14:cNvPr>
                <p14:cNvContentPartPr/>
                <p14:nvPr/>
              </p14:nvContentPartPr>
              <p14:xfrm>
                <a:off x="3787316" y="5653605"/>
                <a:ext cx="36720" cy="332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EA289B9-D16C-34DF-5591-7EAF4FE7B0F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78316" y="5644605"/>
                  <a:ext cx="543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0C0E2A1-8C21-2F31-A54A-F1EF0138F94A}"/>
                    </a:ext>
                  </a:extLst>
                </p14:cNvPr>
                <p14:cNvContentPartPr/>
                <p14:nvPr/>
              </p14:nvContentPartPr>
              <p14:xfrm>
                <a:off x="3602636" y="6085245"/>
                <a:ext cx="508680" cy="30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0C0E2A1-8C21-2F31-A54A-F1EF0138F94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93636" y="6076605"/>
                  <a:ext cx="526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AB70EAE-C7F5-3699-69D2-72AA32B1E2D9}"/>
                    </a:ext>
                  </a:extLst>
                </p14:cNvPr>
                <p14:cNvContentPartPr/>
                <p14:nvPr/>
              </p14:nvContentPartPr>
              <p14:xfrm>
                <a:off x="3685796" y="6339045"/>
                <a:ext cx="142200" cy="294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AB70EAE-C7F5-3699-69D2-72AA32B1E2D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76796" y="6330405"/>
                  <a:ext cx="1598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03332BB-952C-B6FF-CB01-71AEB842E239}"/>
                    </a:ext>
                  </a:extLst>
                </p14:cNvPr>
                <p14:cNvContentPartPr/>
                <p14:nvPr/>
              </p14:nvContentPartPr>
              <p14:xfrm>
                <a:off x="4422356" y="5670885"/>
                <a:ext cx="49680" cy="349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03332BB-952C-B6FF-CB01-71AEB842E23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413356" y="5662245"/>
                  <a:ext cx="673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75531AA-D67A-B213-14FF-150B8653B61F}"/>
                    </a:ext>
                  </a:extLst>
                </p14:cNvPr>
                <p14:cNvContentPartPr/>
                <p14:nvPr/>
              </p14:nvContentPartPr>
              <p14:xfrm>
                <a:off x="4463036" y="5683125"/>
                <a:ext cx="220680" cy="2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75531AA-D67A-B213-14FF-150B8653B61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454036" y="5674485"/>
                  <a:ext cx="238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5BEABED-EBDC-A9B6-ACAF-258AD699B5E4}"/>
                    </a:ext>
                  </a:extLst>
                </p14:cNvPr>
                <p14:cNvContentPartPr/>
                <p14:nvPr/>
              </p14:nvContentPartPr>
              <p14:xfrm>
                <a:off x="4439636" y="5833965"/>
                <a:ext cx="225720" cy="27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5BEABED-EBDC-A9B6-ACAF-258AD699B5E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30996" y="5824965"/>
                  <a:ext cx="243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6976405-84A9-8DBB-68BF-EBF2D09BA018}"/>
                    </a:ext>
                  </a:extLst>
                </p14:cNvPr>
                <p14:cNvContentPartPr/>
                <p14:nvPr/>
              </p14:nvContentPartPr>
              <p14:xfrm>
                <a:off x="4434596" y="5548125"/>
                <a:ext cx="294840" cy="38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6976405-84A9-8DBB-68BF-EBF2D09BA01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425956" y="5539485"/>
                  <a:ext cx="312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B59F8B1-8C61-3750-57CA-960B12BB368A}"/>
                    </a:ext>
                  </a:extLst>
                </p14:cNvPr>
                <p14:cNvContentPartPr/>
                <p14:nvPr/>
              </p14:nvContentPartPr>
              <p14:xfrm>
                <a:off x="4905836" y="5713005"/>
                <a:ext cx="224280" cy="306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B59F8B1-8C61-3750-57CA-960B12BB368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97196" y="5704005"/>
                  <a:ext cx="2419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98BA9A3-06A8-8636-D36B-B0D7A2A5F73B}"/>
                    </a:ext>
                  </a:extLst>
                </p14:cNvPr>
                <p14:cNvContentPartPr/>
                <p14:nvPr/>
              </p14:nvContentPartPr>
              <p14:xfrm>
                <a:off x="4891076" y="5783205"/>
                <a:ext cx="236880" cy="200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98BA9A3-06A8-8636-D36B-B0D7A2A5F73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82076" y="5774565"/>
                  <a:ext cx="254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AFD8523-12DE-DF63-8494-839030CF7CEE}"/>
                    </a:ext>
                  </a:extLst>
                </p14:cNvPr>
                <p14:cNvContentPartPr/>
                <p14:nvPr/>
              </p14:nvContentPartPr>
              <p14:xfrm>
                <a:off x="5316236" y="5715165"/>
                <a:ext cx="68040" cy="326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AFD8523-12DE-DF63-8494-839030CF7CE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307236" y="5706165"/>
                  <a:ext cx="856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89771D2-7192-D53F-9BC4-4C3BF919370D}"/>
                    </a:ext>
                  </a:extLst>
                </p14:cNvPr>
                <p14:cNvContentPartPr/>
                <p14:nvPr/>
              </p14:nvContentPartPr>
              <p14:xfrm>
                <a:off x="5286716" y="5730645"/>
                <a:ext cx="280080" cy="311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89771D2-7192-D53F-9BC4-4C3BF919370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277716" y="5722005"/>
                  <a:ext cx="297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15F4558-F4DB-EC6F-5978-87475E92906D}"/>
                    </a:ext>
                  </a:extLst>
                </p14:cNvPr>
                <p14:cNvContentPartPr/>
                <p14:nvPr/>
              </p14:nvContentPartPr>
              <p14:xfrm>
                <a:off x="5284916" y="5575125"/>
                <a:ext cx="287640" cy="17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15F4558-F4DB-EC6F-5978-87475E92906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75916" y="5566485"/>
                  <a:ext cx="305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CE0A07D-BE84-5A8E-96B8-F1646111A0D1}"/>
                    </a:ext>
                  </a:extLst>
                </p14:cNvPr>
                <p14:cNvContentPartPr/>
                <p14:nvPr/>
              </p14:nvContentPartPr>
              <p14:xfrm>
                <a:off x="4321556" y="6142485"/>
                <a:ext cx="1322640" cy="64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CE0A07D-BE84-5A8E-96B8-F1646111A0D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12556" y="6133485"/>
                  <a:ext cx="1340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BCECE20-05D8-348E-E89E-897108F7AA24}"/>
                    </a:ext>
                  </a:extLst>
                </p14:cNvPr>
                <p14:cNvContentPartPr/>
                <p14:nvPr/>
              </p14:nvContentPartPr>
              <p14:xfrm>
                <a:off x="4803236" y="6336885"/>
                <a:ext cx="235800" cy="334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BCECE20-05D8-348E-E89E-897108F7AA2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94236" y="6328245"/>
                  <a:ext cx="2534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73737E8-B9B5-54CC-AF34-A91CC5AE0DBE}"/>
                    </a:ext>
                  </a:extLst>
                </p14:cNvPr>
                <p14:cNvContentPartPr/>
                <p14:nvPr/>
              </p14:nvContentPartPr>
              <p14:xfrm>
                <a:off x="5118596" y="6282525"/>
                <a:ext cx="179280" cy="167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73737E8-B9B5-54CC-AF34-A91CC5AE0DB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09956" y="6273525"/>
                  <a:ext cx="1969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F87F66E-DABC-2B77-C49D-95C42B80535B}"/>
              </a:ext>
            </a:extLst>
          </p:cNvPr>
          <p:cNvGrpSpPr/>
          <p:nvPr/>
        </p:nvGrpSpPr>
        <p:grpSpPr>
          <a:xfrm>
            <a:off x="6860636" y="5390445"/>
            <a:ext cx="2909520" cy="767880"/>
            <a:chOff x="6860636" y="5390445"/>
            <a:chExt cx="290952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108A8BD-5822-B93A-195D-7DC57F1AB1D4}"/>
                    </a:ext>
                  </a:extLst>
                </p14:cNvPr>
                <p14:cNvContentPartPr/>
                <p14:nvPr/>
              </p14:nvContentPartPr>
              <p14:xfrm>
                <a:off x="6860636" y="5442645"/>
                <a:ext cx="1415520" cy="715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108A8BD-5822-B93A-195D-7DC57F1AB1D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51996" y="5433645"/>
                  <a:ext cx="1433160" cy="7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5F2595A-40B8-9570-513A-7339CA22947B}"/>
                    </a:ext>
                  </a:extLst>
                </p14:cNvPr>
                <p14:cNvContentPartPr/>
                <p14:nvPr/>
              </p14:nvContentPartPr>
              <p14:xfrm>
                <a:off x="7905356" y="5575845"/>
                <a:ext cx="32400" cy="18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5F2595A-40B8-9570-513A-7339CA22947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896716" y="5567205"/>
                  <a:ext cx="50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F62276C-D276-CA21-3448-033826361B49}"/>
                    </a:ext>
                  </a:extLst>
                </p14:cNvPr>
                <p14:cNvContentPartPr/>
                <p14:nvPr/>
              </p14:nvContentPartPr>
              <p14:xfrm>
                <a:off x="7364276" y="5494485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F62276C-D276-CA21-3448-033826361B4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355276" y="5485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2AF6134-866C-6C39-5ADD-AED570B2CFF6}"/>
                    </a:ext>
                  </a:extLst>
                </p14:cNvPr>
                <p14:cNvContentPartPr/>
                <p14:nvPr/>
              </p14:nvContentPartPr>
              <p14:xfrm>
                <a:off x="8586836" y="5390445"/>
                <a:ext cx="1183320" cy="534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2AF6134-866C-6C39-5ADD-AED570B2CFF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577836" y="5381445"/>
                  <a:ext cx="120096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61B17BB-BABD-EB5D-61FF-AC2276E196EE}"/>
                    </a:ext>
                  </a:extLst>
                </p14:cNvPr>
                <p14:cNvContentPartPr/>
                <p14:nvPr/>
              </p14:nvContentPartPr>
              <p14:xfrm>
                <a:off x="9144476" y="5505645"/>
                <a:ext cx="485640" cy="38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61B17BB-BABD-EB5D-61FF-AC2276E196E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135836" y="5496645"/>
                  <a:ext cx="50328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2F9917F-1240-6274-FF16-E759C3959971}"/>
              </a:ext>
            </a:extLst>
          </p:cNvPr>
          <p:cNvGrpSpPr/>
          <p:nvPr/>
        </p:nvGrpSpPr>
        <p:grpSpPr>
          <a:xfrm>
            <a:off x="10059596" y="5410245"/>
            <a:ext cx="1078200" cy="601560"/>
            <a:chOff x="10059596" y="5410245"/>
            <a:chExt cx="107820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CA2E20A-2918-3F33-D62A-9ADBF9658121}"/>
                    </a:ext>
                  </a:extLst>
                </p14:cNvPr>
                <p14:cNvContentPartPr/>
                <p14:nvPr/>
              </p14:nvContentPartPr>
              <p14:xfrm>
                <a:off x="10059596" y="5410245"/>
                <a:ext cx="979920" cy="601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CA2E20A-2918-3F33-D62A-9ADBF965812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50956" y="5401605"/>
                  <a:ext cx="99756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5FEBA36-0736-4F1F-09A3-81FE9ED4EBFC}"/>
                    </a:ext>
                  </a:extLst>
                </p14:cNvPr>
                <p14:cNvContentPartPr/>
                <p14:nvPr/>
              </p14:nvContentPartPr>
              <p14:xfrm>
                <a:off x="10847996" y="5646405"/>
                <a:ext cx="289800" cy="29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5FEBA36-0736-4F1F-09A3-81FE9ED4EBF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839356" y="5637405"/>
                  <a:ext cx="307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2B19F11-EE89-1DEF-D56A-9932FDE6F1EC}"/>
                    </a:ext>
                  </a:extLst>
                </p14:cNvPr>
                <p14:cNvContentPartPr/>
                <p14:nvPr/>
              </p14:nvContentPartPr>
              <p14:xfrm>
                <a:off x="10566476" y="5488725"/>
                <a:ext cx="49680" cy="43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2B19F11-EE89-1DEF-D56A-9932FDE6F1E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57836" y="5480085"/>
                  <a:ext cx="6732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838DFB2-7C14-4318-EA82-C2F4CDD62D5D}"/>
              </a:ext>
            </a:extLst>
          </p:cNvPr>
          <p:cNvGrpSpPr/>
          <p:nvPr/>
        </p:nvGrpSpPr>
        <p:grpSpPr>
          <a:xfrm>
            <a:off x="6864236" y="6000645"/>
            <a:ext cx="4494240" cy="710280"/>
            <a:chOff x="6864236" y="6000645"/>
            <a:chExt cx="4494240" cy="71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57474B8-5003-222D-19C7-31E996A01F54}"/>
                    </a:ext>
                  </a:extLst>
                </p14:cNvPr>
                <p14:cNvContentPartPr/>
                <p14:nvPr/>
              </p14:nvContentPartPr>
              <p14:xfrm>
                <a:off x="6864236" y="6319245"/>
                <a:ext cx="1266840" cy="325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57474B8-5003-222D-19C7-31E996A01F5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55596" y="6310245"/>
                  <a:ext cx="12844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5946FA4-FBFE-F30D-57A1-0C36FFD590DD}"/>
                    </a:ext>
                  </a:extLst>
                </p14:cNvPr>
                <p14:cNvContentPartPr/>
                <p14:nvPr/>
              </p14:nvContentPartPr>
              <p14:xfrm>
                <a:off x="8446076" y="6251205"/>
                <a:ext cx="558720" cy="459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5946FA4-FBFE-F30D-57A1-0C36FFD590D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37076" y="6242565"/>
                  <a:ext cx="57636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4E73780-1EC2-67D7-B97C-D57EC8A4F5ED}"/>
                    </a:ext>
                  </a:extLst>
                </p14:cNvPr>
                <p14:cNvContentPartPr/>
                <p14:nvPr/>
              </p14:nvContentPartPr>
              <p14:xfrm>
                <a:off x="9257876" y="6153285"/>
                <a:ext cx="1234440" cy="514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4E73780-1EC2-67D7-B97C-D57EC8A4F5E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248876" y="6144285"/>
                  <a:ext cx="12520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67622C7-CC5F-26B2-35D1-9493A7EB4396}"/>
                    </a:ext>
                  </a:extLst>
                </p14:cNvPr>
                <p14:cNvContentPartPr/>
                <p14:nvPr/>
              </p14:nvContentPartPr>
              <p14:xfrm>
                <a:off x="10867436" y="6217725"/>
                <a:ext cx="51840" cy="351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67622C7-CC5F-26B2-35D1-9493A7EB439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858796" y="6209085"/>
                  <a:ext cx="694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69AB8EA-1A2D-5808-D2E7-0C592463CA26}"/>
                    </a:ext>
                  </a:extLst>
                </p14:cNvPr>
                <p14:cNvContentPartPr/>
                <p14:nvPr/>
              </p14:nvContentPartPr>
              <p14:xfrm>
                <a:off x="10912796" y="6178125"/>
                <a:ext cx="295560" cy="49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69AB8EA-1A2D-5808-D2E7-0C592463CA2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903796" y="6169485"/>
                  <a:ext cx="313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1692BE8-7172-4B92-AEEF-B4342B1B6AE6}"/>
                    </a:ext>
                  </a:extLst>
                </p14:cNvPr>
                <p14:cNvContentPartPr/>
                <p14:nvPr/>
              </p14:nvContentPartPr>
              <p14:xfrm>
                <a:off x="10886516" y="6337605"/>
                <a:ext cx="295560" cy="20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1692BE8-7172-4B92-AEEF-B4342B1B6AE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877516" y="6328965"/>
                  <a:ext cx="313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77D3236-7581-DEE2-9F12-0061FFA0E6DF}"/>
                    </a:ext>
                  </a:extLst>
                </p14:cNvPr>
                <p14:cNvContentPartPr/>
                <p14:nvPr/>
              </p14:nvContentPartPr>
              <p14:xfrm>
                <a:off x="10796516" y="6000645"/>
                <a:ext cx="561960" cy="122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77D3236-7581-DEE2-9F12-0061FFA0E6D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787876" y="5991645"/>
                  <a:ext cx="57960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D63DC4A-0BAA-5A74-B918-A23B7924E06C}"/>
                  </a:ext>
                </a:extLst>
              </p14:cNvPr>
              <p14:cNvContentPartPr/>
              <p14:nvPr/>
            </p14:nvContentPartPr>
            <p14:xfrm>
              <a:off x="2092796" y="5767365"/>
              <a:ext cx="438120" cy="338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D63DC4A-0BAA-5A74-B918-A23B7924E06C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083796" y="5758725"/>
                <a:ext cx="455760" cy="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3041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3BEB7FFD-56E8-F4E4-AA5F-2CE81675935F}"/>
              </a:ext>
            </a:extLst>
          </p:cNvPr>
          <p:cNvGrpSpPr/>
          <p:nvPr/>
        </p:nvGrpSpPr>
        <p:grpSpPr>
          <a:xfrm>
            <a:off x="385581" y="213255"/>
            <a:ext cx="5710419" cy="692502"/>
            <a:chOff x="1898396" y="2318892"/>
            <a:chExt cx="9048240" cy="10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B8D9C31-3B83-00C7-C7FD-85292E4A5649}"/>
                    </a:ext>
                  </a:extLst>
                </p14:cNvPr>
                <p14:cNvContentPartPr/>
                <p14:nvPr/>
              </p14:nvContentPartPr>
              <p14:xfrm>
                <a:off x="1898396" y="2780052"/>
                <a:ext cx="510480" cy="290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B8D9C31-3B83-00C7-C7FD-85292E4A56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84137" y="2765811"/>
                  <a:ext cx="538428" cy="318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47BC311-F036-748E-DF83-103E0193E00D}"/>
                    </a:ext>
                  </a:extLst>
                </p14:cNvPr>
                <p14:cNvContentPartPr/>
                <p14:nvPr/>
              </p14:nvContentPartPr>
              <p14:xfrm>
                <a:off x="1955636" y="2670612"/>
                <a:ext cx="347760" cy="48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47BC311-F036-748E-DF83-103E0193E0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41384" y="2656379"/>
                  <a:ext cx="375695" cy="76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CADB2AB-E760-99F2-5A14-4B8CED6996BC}"/>
                    </a:ext>
                  </a:extLst>
                </p14:cNvPr>
                <p14:cNvContentPartPr/>
                <p14:nvPr/>
              </p14:nvContentPartPr>
              <p14:xfrm>
                <a:off x="2398076" y="3062652"/>
                <a:ext cx="176400" cy="241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CADB2AB-E760-99F2-5A14-4B8CED6996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83850" y="3048397"/>
                  <a:ext cx="204283" cy="269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6699CE1-B620-2570-3EF2-94A7F232262F}"/>
                    </a:ext>
                  </a:extLst>
                </p14:cNvPr>
                <p14:cNvContentPartPr/>
                <p14:nvPr/>
              </p14:nvContentPartPr>
              <p14:xfrm>
                <a:off x="2853116" y="2746932"/>
                <a:ext cx="30240" cy="235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6699CE1-B620-2570-3EF2-94A7F23226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38852" y="2732702"/>
                  <a:ext cx="58198" cy="262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9E1FB8-0E26-C796-C576-9C4C6721C5D2}"/>
                    </a:ext>
                  </a:extLst>
                </p14:cNvPr>
                <p14:cNvContentPartPr/>
                <p14:nvPr/>
              </p14:nvContentPartPr>
              <p14:xfrm>
                <a:off x="2761676" y="2866092"/>
                <a:ext cx="236880" cy="12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E9E1FB8-0E26-C796-C576-9C4C6721C5D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47406" y="2852396"/>
                  <a:ext cx="264849" cy="394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7D80031-EBA1-4A69-6E2E-7AC0A9C7417F}"/>
                    </a:ext>
                  </a:extLst>
                </p14:cNvPr>
                <p14:cNvContentPartPr/>
                <p14:nvPr/>
              </p14:nvContentPartPr>
              <p14:xfrm>
                <a:off x="3282596" y="2751252"/>
                <a:ext cx="413640" cy="230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7D80031-EBA1-4A69-6E2E-7AC0A9C741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68352" y="2737008"/>
                  <a:ext cx="441558" cy="258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4A7FA9-9773-9E36-F0B2-CB0C23A25736}"/>
                    </a:ext>
                  </a:extLst>
                </p14:cNvPr>
                <p14:cNvContentPartPr/>
                <p14:nvPr/>
              </p14:nvContentPartPr>
              <p14:xfrm>
                <a:off x="3582116" y="3055452"/>
                <a:ext cx="224280" cy="164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4A7FA9-9773-9E36-F0B2-CB0C23A2573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68420" y="3041202"/>
                  <a:ext cx="252244" cy="192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767FF8B-7855-566D-8AB6-63357DA28D78}"/>
                    </a:ext>
                  </a:extLst>
                </p14:cNvPr>
                <p14:cNvContentPartPr/>
                <p14:nvPr/>
              </p14:nvContentPartPr>
              <p14:xfrm>
                <a:off x="3891356" y="3053652"/>
                <a:ext cx="174240" cy="18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767FF8B-7855-566D-8AB6-63357DA28D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77121" y="3039402"/>
                  <a:ext cx="202141" cy="212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262727-0103-15F5-6009-09FD9524E428}"/>
                    </a:ext>
                  </a:extLst>
                </p14:cNvPr>
                <p14:cNvContentPartPr/>
                <p14:nvPr/>
              </p14:nvContentPartPr>
              <p14:xfrm>
                <a:off x="3331196" y="2621652"/>
                <a:ext cx="357120" cy="14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262727-0103-15F5-6009-09FD9524E4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6934" y="2607460"/>
                  <a:ext cx="385073" cy="425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5D2AF48-5958-1E11-4230-0597DD9A88FC}"/>
                    </a:ext>
                  </a:extLst>
                </p14:cNvPr>
                <p14:cNvContentPartPr/>
                <p14:nvPr/>
              </p14:nvContentPartPr>
              <p14:xfrm>
                <a:off x="4474556" y="2763492"/>
                <a:ext cx="258840" cy="41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5D2AF48-5958-1E11-4230-0597DD9A88F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60303" y="2749314"/>
                  <a:ext cx="286776" cy="69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A064C9-A418-4274-DDB0-6E84A9B0AA21}"/>
                    </a:ext>
                  </a:extLst>
                </p14:cNvPr>
                <p14:cNvContentPartPr/>
                <p14:nvPr/>
              </p14:nvContentPartPr>
              <p14:xfrm>
                <a:off x="4487516" y="2859252"/>
                <a:ext cx="346320" cy="33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FA064C9-A418-4274-DDB0-6E84A9B0AA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73252" y="2844976"/>
                  <a:ext cx="374277" cy="6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F9E1704-608A-7C82-07C3-FCDE1A3F5B66}"/>
                    </a:ext>
                  </a:extLst>
                </p14:cNvPr>
                <p14:cNvContentPartPr/>
                <p14:nvPr/>
              </p14:nvContentPartPr>
              <p14:xfrm>
                <a:off x="5219396" y="2554692"/>
                <a:ext cx="283320" cy="18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F9E1704-608A-7C82-07C3-FCDE1A3F5B6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05144" y="2540428"/>
                  <a:ext cx="311253" cy="216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EE0AFF-9148-68AA-4007-536EE0C0BF1C}"/>
                    </a:ext>
                  </a:extLst>
                </p14:cNvPr>
                <p14:cNvContentPartPr/>
                <p14:nvPr/>
              </p14:nvContentPartPr>
              <p14:xfrm>
                <a:off x="5088356" y="2846292"/>
                <a:ext cx="511560" cy="41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EE0AFF-9148-68AA-4007-536EE0C0BF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74098" y="2832114"/>
                  <a:ext cx="539505" cy="69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F1053A7-55E7-92A7-7B23-CBA16ED34024}"/>
                    </a:ext>
                  </a:extLst>
                </p14:cNvPr>
                <p14:cNvContentPartPr/>
                <p14:nvPr/>
              </p14:nvContentPartPr>
              <p14:xfrm>
                <a:off x="5273756" y="3052572"/>
                <a:ext cx="160920" cy="363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F1053A7-55E7-92A7-7B23-CBA16ED340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60061" y="3038324"/>
                  <a:ext cx="188881" cy="391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180A23A-5716-9439-F7DC-29486AA0B5C9}"/>
                    </a:ext>
                  </a:extLst>
                </p14:cNvPr>
                <p14:cNvContentPartPr/>
                <p14:nvPr/>
              </p14:nvContentPartPr>
              <p14:xfrm>
                <a:off x="6038036" y="2446332"/>
                <a:ext cx="161640" cy="296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180A23A-5716-9439-F7DC-29486AA0B5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23807" y="2432088"/>
                  <a:ext cx="189529" cy="324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A609677-3299-3187-0B58-ACAB8864C48B}"/>
                    </a:ext>
                  </a:extLst>
                </p14:cNvPr>
                <p14:cNvContentPartPr/>
                <p14:nvPr/>
              </p14:nvContentPartPr>
              <p14:xfrm>
                <a:off x="6335756" y="2723892"/>
                <a:ext cx="136080" cy="84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A609677-3299-3187-0B58-ACAB8864C48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21522" y="2709637"/>
                  <a:ext cx="163979" cy="112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1C73452-A92A-B0DC-A43F-A89019A93F54}"/>
                    </a:ext>
                  </a:extLst>
                </p14:cNvPr>
                <p14:cNvContentPartPr/>
                <p14:nvPr/>
              </p14:nvContentPartPr>
              <p14:xfrm>
                <a:off x="6012476" y="2373972"/>
                <a:ext cx="285480" cy="4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1C73452-A92A-B0DC-A43F-A89019A93F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98800" y="2359845"/>
                  <a:ext cx="313401" cy="72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AEDF00-C981-DC00-25A1-8E68E0A9BF12}"/>
                    </a:ext>
                  </a:extLst>
                </p14:cNvPr>
                <p14:cNvContentPartPr/>
                <p14:nvPr/>
              </p14:nvContentPartPr>
              <p14:xfrm>
                <a:off x="6553916" y="2469012"/>
                <a:ext cx="204120" cy="221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AEDF00-C981-DC00-25A1-8E68E0A9BF1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39662" y="2454770"/>
                  <a:ext cx="232058" cy="248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025DE7-7DA1-D6F1-6D5A-B5670724C8A1}"/>
                    </a:ext>
                  </a:extLst>
                </p14:cNvPr>
                <p14:cNvContentPartPr/>
                <p14:nvPr/>
              </p14:nvContentPartPr>
              <p14:xfrm>
                <a:off x="6881156" y="2410332"/>
                <a:ext cx="235080" cy="288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025DE7-7DA1-D6F1-6D5A-B5670724C8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66926" y="2396067"/>
                  <a:ext cx="262971" cy="316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F7468D-8CDE-DACB-2009-898242775CB3}"/>
                    </a:ext>
                  </a:extLst>
                </p14:cNvPr>
                <p14:cNvContentPartPr/>
                <p14:nvPr/>
              </p14:nvContentPartPr>
              <p14:xfrm>
                <a:off x="6817796" y="2318892"/>
                <a:ext cx="292320" cy="31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F7468D-8CDE-DACB-2009-898242775CB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03550" y="2304749"/>
                  <a:ext cx="320241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710481-8C02-F849-71E9-695129DC4E94}"/>
                    </a:ext>
                  </a:extLst>
                </p14:cNvPr>
                <p14:cNvContentPartPr/>
                <p14:nvPr/>
              </p14:nvContentPartPr>
              <p14:xfrm>
                <a:off x="5987996" y="2891652"/>
                <a:ext cx="1104480" cy="41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710481-8C02-F849-71E9-695129DC4E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73741" y="2877474"/>
                  <a:ext cx="1132420" cy="69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310A6F7-C6AB-15EE-EF09-3BB79857150B}"/>
                    </a:ext>
                  </a:extLst>
                </p14:cNvPr>
                <p14:cNvContentPartPr/>
                <p14:nvPr/>
              </p14:nvContentPartPr>
              <p14:xfrm>
                <a:off x="6227396" y="3072012"/>
                <a:ext cx="168480" cy="212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310A6F7-C6AB-15EE-EF09-3BB79857150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13166" y="3057762"/>
                  <a:ext cx="196370" cy="239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5D95B9-0611-8902-42BD-4CD46E26C7A1}"/>
                    </a:ext>
                  </a:extLst>
                </p14:cNvPr>
                <p14:cNvContentPartPr/>
                <p14:nvPr/>
              </p14:nvContentPartPr>
              <p14:xfrm>
                <a:off x="6478316" y="3285852"/>
                <a:ext cx="114480" cy="72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5D95B9-0611-8902-42BD-4CD46E26C7A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64077" y="3272246"/>
                  <a:ext cx="142388" cy="99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CDB53A-7369-2E26-57D2-5239A9B2D557}"/>
                    </a:ext>
                  </a:extLst>
                </p14:cNvPr>
                <p14:cNvContentPartPr/>
                <p14:nvPr/>
              </p14:nvContentPartPr>
              <p14:xfrm>
                <a:off x="6465356" y="2991012"/>
                <a:ext cx="119160" cy="98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CDB53A-7369-2E26-57D2-5239A9B2D5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51102" y="2976758"/>
                  <a:ext cx="147097" cy="126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0C5101-B17C-52AF-ADDB-C3F12EC95F89}"/>
                    </a:ext>
                  </a:extLst>
                </p14:cNvPr>
                <p14:cNvContentPartPr/>
                <p14:nvPr/>
              </p14:nvContentPartPr>
              <p14:xfrm>
                <a:off x="6769556" y="3050412"/>
                <a:ext cx="167400" cy="245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0C5101-B17C-52AF-ADDB-C3F12EC95F8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55321" y="3036720"/>
                  <a:ext cx="195300" cy="273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CC98855-5185-C3CF-9E5B-17333D56872B}"/>
                    </a:ext>
                  </a:extLst>
                </p14:cNvPr>
                <p14:cNvContentPartPr/>
                <p14:nvPr/>
              </p14:nvContentPartPr>
              <p14:xfrm>
                <a:off x="6952076" y="2977692"/>
                <a:ext cx="148680" cy="101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CC98855-5185-C3CF-9E5B-17333D5687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37835" y="2963484"/>
                  <a:ext cx="176593" cy="129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681125-48EF-B5EC-1832-763717B5B71F}"/>
                    </a:ext>
                  </a:extLst>
                </p14:cNvPr>
                <p14:cNvContentPartPr/>
                <p14:nvPr/>
              </p14:nvContentPartPr>
              <p14:xfrm>
                <a:off x="6551036" y="2456772"/>
                <a:ext cx="209160" cy="281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681125-48EF-B5EC-1832-763717B5B71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36788" y="2442514"/>
                  <a:ext cx="237086" cy="309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5811438-435B-3563-879F-ED20BBF88FF5}"/>
                    </a:ext>
                  </a:extLst>
                </p14:cNvPr>
                <p14:cNvContentPartPr/>
                <p14:nvPr/>
              </p14:nvContentPartPr>
              <p14:xfrm>
                <a:off x="7480556" y="2533092"/>
                <a:ext cx="166680" cy="596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5811438-435B-3563-879F-ED20BBF88FF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66334" y="2518840"/>
                  <a:ext cx="194555" cy="624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6F9E56D-0CF4-B4A6-217D-2AE064DCF589}"/>
                    </a:ext>
                  </a:extLst>
                </p14:cNvPr>
                <p14:cNvContentPartPr/>
                <p14:nvPr/>
              </p14:nvContentPartPr>
              <p14:xfrm>
                <a:off x="10232036" y="2949612"/>
                <a:ext cx="146520" cy="12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6F9E56D-0CF4-B4A6-217D-2AE064DCF58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17783" y="2936089"/>
                  <a:ext cx="174456" cy="40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4FBD4D4-917B-AACF-27EF-71504072F988}"/>
                    </a:ext>
                  </a:extLst>
                </p14:cNvPr>
                <p14:cNvContentPartPr/>
                <p14:nvPr/>
              </p14:nvContentPartPr>
              <p14:xfrm>
                <a:off x="7754516" y="2714892"/>
                <a:ext cx="209160" cy="214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4FBD4D4-917B-AACF-27EF-71504072F98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40268" y="2701220"/>
                  <a:ext cx="237086" cy="2421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076C454-F700-A3DC-0DD6-1CEFEA8A00F3}"/>
                    </a:ext>
                  </a:extLst>
                </p14:cNvPr>
                <p14:cNvContentPartPr/>
                <p14:nvPr/>
              </p14:nvContentPartPr>
              <p14:xfrm>
                <a:off x="8016596" y="2706612"/>
                <a:ext cx="236880" cy="142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076C454-F700-A3DC-0DD6-1CEFEA8A00F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02360" y="2692356"/>
                  <a:ext cx="264782" cy="170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836583B-BF52-5733-7653-F520A06FEEAA}"/>
                    </a:ext>
                  </a:extLst>
                </p14:cNvPr>
                <p14:cNvContentPartPr/>
                <p14:nvPr/>
              </p14:nvContentPartPr>
              <p14:xfrm>
                <a:off x="8218196" y="2924052"/>
                <a:ext cx="13320" cy="90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836583B-BF52-5733-7653-F520A06FEEA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04321" y="2909844"/>
                  <a:ext cx="40515" cy="118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7078E96-F2BD-807B-57D0-0D9A8CC2529B}"/>
                    </a:ext>
                  </a:extLst>
                </p14:cNvPr>
                <p14:cNvContentPartPr/>
                <p14:nvPr/>
              </p14:nvContentPartPr>
              <p14:xfrm>
                <a:off x="8278316" y="2913972"/>
                <a:ext cx="19080" cy="10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7078E96-F2BD-807B-57D0-0D9A8CC252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64287" y="2899684"/>
                  <a:ext cx="46578" cy="129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75C6410-ACC9-EBFC-3BE4-9305428BDD64}"/>
                    </a:ext>
                  </a:extLst>
                </p14:cNvPr>
                <p14:cNvContentPartPr/>
                <p14:nvPr/>
              </p14:nvContentPartPr>
              <p14:xfrm>
                <a:off x="8291636" y="2602932"/>
                <a:ext cx="89280" cy="135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75C6410-ACC9-EBFC-3BE4-9305428BDD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77419" y="2588691"/>
                  <a:ext cx="117144" cy="162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8CDF55E-A597-60F4-2FCA-7F2829D52B0A}"/>
                    </a:ext>
                  </a:extLst>
                </p14:cNvPr>
                <p14:cNvContentPartPr/>
                <p14:nvPr/>
              </p14:nvContentPartPr>
              <p14:xfrm>
                <a:off x="8469836" y="2651172"/>
                <a:ext cx="212760" cy="347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8CDF55E-A597-60F4-2FCA-7F2829D52B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55576" y="2636920"/>
                  <a:ext cx="240710" cy="375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F74D08F-3ED4-6F85-BA95-FD3A60C2D528}"/>
                    </a:ext>
                  </a:extLst>
                </p14:cNvPr>
                <p14:cNvContentPartPr/>
                <p14:nvPr/>
              </p14:nvContentPartPr>
              <p14:xfrm>
                <a:off x="9000476" y="2657652"/>
                <a:ext cx="13320" cy="271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F74D08F-3ED4-6F85-BA95-FD3A60C2D52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86601" y="2643415"/>
                  <a:ext cx="40515" cy="298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B7406A-F1FF-B53B-77DD-B21F5684BF14}"/>
                    </a:ext>
                  </a:extLst>
                </p14:cNvPr>
                <p14:cNvContentPartPr/>
                <p14:nvPr/>
              </p14:nvContentPartPr>
              <p14:xfrm>
                <a:off x="8906516" y="2780412"/>
                <a:ext cx="218520" cy="30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B7406A-F1FF-B53B-77DD-B21F5684BF1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92252" y="2766148"/>
                  <a:ext cx="246477" cy="58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C1E2ECA-5F7A-370B-64E8-80CC4A0ACDDF}"/>
                    </a:ext>
                  </a:extLst>
                </p14:cNvPr>
                <p14:cNvContentPartPr/>
                <p14:nvPr/>
              </p14:nvContentPartPr>
              <p14:xfrm>
                <a:off x="9400796" y="2586012"/>
                <a:ext cx="16920" cy="173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C1E2ECA-5F7A-370B-64E8-80CC4A0ACD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87260" y="2571772"/>
                  <a:ext cx="44556" cy="2010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6D89DEA-AC80-0DFF-661B-6F6820D70120}"/>
                    </a:ext>
                  </a:extLst>
                </p14:cNvPr>
                <p14:cNvContentPartPr/>
                <p14:nvPr/>
              </p14:nvContentPartPr>
              <p14:xfrm>
                <a:off x="9279476" y="2816052"/>
                <a:ext cx="267480" cy="34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6D89DEA-AC80-0DFF-661B-6F6820D7012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65218" y="2801888"/>
                  <a:ext cx="295426" cy="62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5E11B72-94D4-A18A-6E2A-B764D27A81C0}"/>
                    </a:ext>
                  </a:extLst>
                </p14:cNvPr>
                <p14:cNvContentPartPr/>
                <p14:nvPr/>
              </p14:nvContentPartPr>
              <p14:xfrm>
                <a:off x="9338156" y="2902812"/>
                <a:ext cx="199440" cy="159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5E11B72-94D4-A18A-6E2A-B764D27A81C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24480" y="2888573"/>
                  <a:ext cx="227362" cy="187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7B44728-7B81-071E-A94F-5D2A547715D9}"/>
                    </a:ext>
                  </a:extLst>
                </p14:cNvPr>
                <p14:cNvContentPartPr/>
                <p14:nvPr/>
              </p14:nvContentPartPr>
              <p14:xfrm>
                <a:off x="9739916" y="2626692"/>
                <a:ext cx="207000" cy="340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7B44728-7B81-071E-A94F-5D2A547715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25660" y="2612439"/>
                  <a:ext cx="234942" cy="368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E637F40-4318-1181-63CE-6245E6DB279A}"/>
                    </a:ext>
                  </a:extLst>
                </p14:cNvPr>
                <p14:cNvContentPartPr/>
                <p14:nvPr/>
              </p14:nvContentPartPr>
              <p14:xfrm>
                <a:off x="9983996" y="2619852"/>
                <a:ext cx="307800" cy="206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E637F40-4318-1181-63CE-6245E6DB279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69746" y="2606190"/>
                  <a:ext cx="335730" cy="234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90023AC-1C41-DF2C-DE25-8BBC1F2A2013}"/>
                    </a:ext>
                  </a:extLst>
                </p14:cNvPr>
                <p14:cNvContentPartPr/>
                <p14:nvPr/>
              </p14:nvContentPartPr>
              <p14:xfrm>
                <a:off x="10284956" y="2827572"/>
                <a:ext cx="30600" cy="132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90023AC-1C41-DF2C-DE25-8BBC1F2A201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71356" y="2813296"/>
                  <a:ext cx="58367" cy="160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1A7134A-3342-CB5F-D495-62D3F65EF5D2}"/>
                    </a:ext>
                  </a:extLst>
                </p14:cNvPr>
                <p14:cNvContentPartPr/>
                <p14:nvPr/>
              </p14:nvContentPartPr>
              <p14:xfrm>
                <a:off x="10328516" y="2512932"/>
                <a:ext cx="126000" cy="138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1A7134A-3342-CB5F-D495-62D3F65EF5D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14263" y="2499264"/>
                  <a:ext cx="153937" cy="166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624FFC5-367D-14CD-EA15-FABC5BB10A57}"/>
                    </a:ext>
                  </a:extLst>
                </p14:cNvPr>
                <p14:cNvContentPartPr/>
                <p14:nvPr/>
              </p14:nvContentPartPr>
              <p14:xfrm>
                <a:off x="10517156" y="2605452"/>
                <a:ext cx="204840" cy="368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624FFC5-367D-14CD-EA15-FABC5BB10A5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02891" y="2591200"/>
                  <a:ext cx="232799" cy="396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3E9724A-72BB-E288-8439-5CC8AA0535FD}"/>
                    </a:ext>
                  </a:extLst>
                </p14:cNvPr>
                <p14:cNvContentPartPr/>
                <p14:nvPr/>
              </p14:nvContentPartPr>
              <p14:xfrm>
                <a:off x="10786796" y="2454612"/>
                <a:ext cx="159840" cy="694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3E9724A-72BB-E288-8439-5CC8AA0535F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772575" y="2440354"/>
                  <a:ext cx="187712" cy="72202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CD8F055-869E-F3FE-E8D4-72DC7FE94AA2}"/>
              </a:ext>
            </a:extLst>
          </p:cNvPr>
          <p:cNvGrpSpPr/>
          <p:nvPr/>
        </p:nvGrpSpPr>
        <p:grpSpPr>
          <a:xfrm>
            <a:off x="666476" y="1107492"/>
            <a:ext cx="1814760" cy="567720"/>
            <a:chOff x="666476" y="1107492"/>
            <a:chExt cx="181476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BCA775C-D241-92B3-826F-3939C17BC244}"/>
                    </a:ext>
                  </a:extLst>
                </p14:cNvPr>
                <p14:cNvContentPartPr/>
                <p14:nvPr/>
              </p14:nvContentPartPr>
              <p14:xfrm>
                <a:off x="666476" y="1107492"/>
                <a:ext cx="1814760" cy="567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BCA775C-D241-92B3-826F-3939C17BC24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7836" y="1098492"/>
                  <a:ext cx="18324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DA1B13-0EE1-A728-05DF-F6A25ACE9F40}"/>
                    </a:ext>
                  </a:extLst>
                </p14:cNvPr>
                <p14:cNvContentPartPr/>
                <p14:nvPr/>
              </p14:nvContentPartPr>
              <p14:xfrm>
                <a:off x="2112236" y="1260492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DA1B13-0EE1-A728-05DF-F6A25ACE9F4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03596" y="12514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88F0B70-4ADC-90D9-DB6A-9A20D43F4538}"/>
                    </a:ext>
                  </a:extLst>
                </p14:cNvPr>
                <p14:cNvContentPartPr/>
                <p14:nvPr/>
              </p14:nvContentPartPr>
              <p14:xfrm>
                <a:off x="1807676" y="1190292"/>
                <a:ext cx="292680" cy="64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88F0B70-4ADC-90D9-DB6A-9A20D43F453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98676" y="1181652"/>
                  <a:ext cx="310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F510498-1F5D-417D-114F-FA8EAE94CBAC}"/>
                    </a:ext>
                  </a:extLst>
                </p14:cNvPr>
                <p14:cNvContentPartPr/>
                <p14:nvPr/>
              </p14:nvContentPartPr>
              <p14:xfrm>
                <a:off x="1284596" y="1137012"/>
                <a:ext cx="26640" cy="39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F510498-1F5D-417D-114F-FA8EAE94CB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75596" y="1128372"/>
                  <a:ext cx="4428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F9DFCDD-1E8F-0E26-2C01-F1B86C302CB8}"/>
                  </a:ext>
                </a:extLst>
              </p14:cNvPr>
              <p14:cNvContentPartPr/>
              <p14:nvPr/>
            </p14:nvContentPartPr>
            <p14:xfrm>
              <a:off x="1316996" y="1713012"/>
              <a:ext cx="43560" cy="192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F9DFCDD-1E8F-0E26-2C01-F1B86C302CB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308356" y="1704372"/>
                <a:ext cx="6120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479681EE-91E7-ECF1-EC6F-8194EBA3BF4E}"/>
              </a:ext>
            </a:extLst>
          </p:cNvPr>
          <p:cNvGrpSpPr/>
          <p:nvPr/>
        </p:nvGrpSpPr>
        <p:grpSpPr>
          <a:xfrm>
            <a:off x="2691836" y="950532"/>
            <a:ext cx="2352240" cy="659520"/>
            <a:chOff x="2691836" y="950532"/>
            <a:chExt cx="2352240" cy="6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2E0CAB3-2791-88CC-2D13-D8B7A0DC0970}"/>
                    </a:ext>
                  </a:extLst>
                </p14:cNvPr>
                <p14:cNvContentPartPr/>
                <p14:nvPr/>
              </p14:nvContentPartPr>
              <p14:xfrm>
                <a:off x="2691836" y="1444452"/>
                <a:ext cx="76320" cy="165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2E0CAB3-2791-88CC-2D13-D8B7A0DC097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83196" y="1435812"/>
                  <a:ext cx="93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52883AC-77F6-FF57-8775-B966F8736166}"/>
                    </a:ext>
                  </a:extLst>
                </p14:cNvPr>
                <p14:cNvContentPartPr/>
                <p14:nvPr/>
              </p14:nvContentPartPr>
              <p14:xfrm>
                <a:off x="3002516" y="1116132"/>
                <a:ext cx="744480" cy="276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52883AC-77F6-FF57-8775-B966F873616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93876" y="1107492"/>
                  <a:ext cx="7621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0162D32-25E1-9E62-1397-F0CAAB27B3A8}"/>
                    </a:ext>
                  </a:extLst>
                </p14:cNvPr>
                <p14:cNvContentPartPr/>
                <p14:nvPr/>
              </p14:nvContentPartPr>
              <p14:xfrm>
                <a:off x="3556916" y="1203252"/>
                <a:ext cx="209880" cy="215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0162D32-25E1-9E62-1397-F0CAAB27B3A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47916" y="1194252"/>
                  <a:ext cx="227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7A2A030-3E80-C410-F898-E2EA2BEB1FAC}"/>
                    </a:ext>
                  </a:extLst>
                </p14:cNvPr>
                <p14:cNvContentPartPr/>
                <p14:nvPr/>
              </p14:nvContentPartPr>
              <p14:xfrm>
                <a:off x="3812876" y="950532"/>
                <a:ext cx="1231200" cy="444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7A2A030-3E80-C410-F898-E2EA2BEB1FA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03876" y="941892"/>
                  <a:ext cx="12488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2FBDF1C-AB2B-A248-78D9-4C1153EC4297}"/>
                    </a:ext>
                  </a:extLst>
                </p14:cNvPr>
                <p14:cNvContentPartPr/>
                <p14:nvPr/>
              </p14:nvContentPartPr>
              <p14:xfrm>
                <a:off x="4645916" y="1061772"/>
                <a:ext cx="25920" cy="21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2FBDF1C-AB2B-A248-78D9-4C1153EC42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36916" y="1052772"/>
                  <a:ext cx="435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531FFC-F0BF-F0C7-1782-F0202A0EFB51}"/>
              </a:ext>
            </a:extLst>
          </p:cNvPr>
          <p:cNvGrpSpPr/>
          <p:nvPr/>
        </p:nvGrpSpPr>
        <p:grpSpPr>
          <a:xfrm>
            <a:off x="5372756" y="809412"/>
            <a:ext cx="2084040" cy="505800"/>
            <a:chOff x="5372756" y="809412"/>
            <a:chExt cx="208404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04441B7-C84B-1C15-4799-004F610C01CE}"/>
                    </a:ext>
                  </a:extLst>
                </p14:cNvPr>
                <p14:cNvContentPartPr/>
                <p14:nvPr/>
              </p14:nvContentPartPr>
              <p14:xfrm>
                <a:off x="5372756" y="809412"/>
                <a:ext cx="2084040" cy="505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04441B7-C84B-1C15-4799-004F610C01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64116" y="800772"/>
                  <a:ext cx="21016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00A66B9-114C-226F-A08E-08D1690B6311}"/>
                    </a:ext>
                  </a:extLst>
                </p14:cNvPr>
                <p14:cNvContentPartPr/>
                <p14:nvPr/>
              </p14:nvContentPartPr>
              <p14:xfrm>
                <a:off x="6970076" y="1067532"/>
                <a:ext cx="96480" cy="9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00A66B9-114C-226F-A08E-08D1690B631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61436" y="1058892"/>
                  <a:ext cx="114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7EDC4C8-C4FA-A5FD-DC56-9799095C97B2}"/>
                    </a:ext>
                  </a:extLst>
                </p14:cNvPr>
                <p14:cNvContentPartPr/>
                <p14:nvPr/>
              </p14:nvContentPartPr>
              <p14:xfrm>
                <a:off x="6891236" y="942612"/>
                <a:ext cx="133920" cy="33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7EDC4C8-C4FA-A5FD-DC56-9799095C97B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82236" y="933972"/>
                  <a:ext cx="151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738AAC0-7A6B-3DC6-9B7E-22B1905A8C52}"/>
                    </a:ext>
                  </a:extLst>
                </p14:cNvPr>
                <p14:cNvContentPartPr/>
                <p14:nvPr/>
              </p14:nvContentPartPr>
              <p14:xfrm>
                <a:off x="6261596" y="966732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738AAC0-7A6B-3DC6-9B7E-22B1905A8C5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52596" y="9577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92B7035-D3EB-AF85-CF28-BE2B692B7F54}"/>
                    </a:ext>
                  </a:extLst>
                </p14:cNvPr>
                <p14:cNvContentPartPr/>
                <p14:nvPr/>
              </p14:nvContentPartPr>
              <p14:xfrm>
                <a:off x="5672996" y="975372"/>
                <a:ext cx="30960" cy="25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92B7035-D3EB-AF85-CF28-BE2B692B7F5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64356" y="966372"/>
                  <a:ext cx="4860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35D0AF6-8EA5-C1BF-C684-D6DFAA1CC80B}"/>
                  </a:ext>
                </a:extLst>
              </p14:cNvPr>
              <p14:cNvContentPartPr/>
              <p14:nvPr/>
            </p14:nvContentPartPr>
            <p14:xfrm>
              <a:off x="3271076" y="1959252"/>
              <a:ext cx="210600" cy="190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35D0AF6-8EA5-C1BF-C684-D6DFAA1CC80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262076" y="1950252"/>
                <a:ext cx="228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37D257B-44E7-9B3C-24E7-338FF68A5EB2}"/>
                  </a:ext>
                </a:extLst>
              </p14:cNvPr>
              <p14:cNvContentPartPr/>
              <p14:nvPr/>
            </p14:nvContentPartPr>
            <p14:xfrm>
              <a:off x="3291956" y="2087052"/>
              <a:ext cx="212400" cy="47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37D257B-44E7-9B3C-24E7-338FF68A5EB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283316" y="2078052"/>
                <a:ext cx="230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495B016-A64C-51A9-5B70-39FFD03AAA64}"/>
                  </a:ext>
                </a:extLst>
              </p14:cNvPr>
              <p14:cNvContentPartPr/>
              <p14:nvPr/>
            </p14:nvContentPartPr>
            <p14:xfrm>
              <a:off x="3702716" y="1730652"/>
              <a:ext cx="42840" cy="206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495B016-A64C-51A9-5B70-39FFD03AAA6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693716" y="1721652"/>
                <a:ext cx="604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F2580E4-DABB-EBF9-96F9-865CBB40A28F}"/>
                  </a:ext>
                </a:extLst>
              </p14:cNvPr>
              <p14:cNvContentPartPr/>
              <p14:nvPr/>
            </p14:nvContentPartPr>
            <p14:xfrm>
              <a:off x="3655556" y="1957812"/>
              <a:ext cx="240480" cy="29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F2580E4-DABB-EBF9-96F9-865CBB40A28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646556" y="1948812"/>
                <a:ext cx="258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79346BA-EFB3-996C-C938-4D6DC578E44E}"/>
                  </a:ext>
                </a:extLst>
              </p14:cNvPr>
              <p14:cNvContentPartPr/>
              <p14:nvPr/>
            </p14:nvContentPartPr>
            <p14:xfrm>
              <a:off x="3685076" y="2061852"/>
              <a:ext cx="223200" cy="190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79346BA-EFB3-996C-C938-4D6DC578E44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676436" y="2053212"/>
                <a:ext cx="2408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2BA05DD-12C9-E158-E632-E8F9B73FEF4E}"/>
                  </a:ext>
                </a:extLst>
              </p14:cNvPr>
              <p14:cNvContentPartPr/>
              <p14:nvPr/>
            </p14:nvContentPartPr>
            <p14:xfrm>
              <a:off x="4038596" y="1772772"/>
              <a:ext cx="29160" cy="2948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2BA05DD-12C9-E158-E632-E8F9B73FEF4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029596" y="1763772"/>
                <a:ext cx="468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C417140-8C14-3605-4848-DB6777363B72}"/>
                  </a:ext>
                </a:extLst>
              </p14:cNvPr>
              <p14:cNvContentPartPr/>
              <p14:nvPr/>
            </p14:nvContentPartPr>
            <p14:xfrm>
              <a:off x="4038596" y="1759452"/>
              <a:ext cx="226440" cy="2682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C417140-8C14-3605-4848-DB6777363B7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029596" y="1750812"/>
                <a:ext cx="2440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F49C151-B615-366E-4D2A-3BF532B6CE6D}"/>
                  </a:ext>
                </a:extLst>
              </p14:cNvPr>
              <p14:cNvContentPartPr/>
              <p14:nvPr/>
            </p14:nvContentPartPr>
            <p14:xfrm>
              <a:off x="4412996" y="1783572"/>
              <a:ext cx="15480" cy="228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F49C151-B615-366E-4D2A-3BF532B6CE6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403996" y="1774572"/>
                <a:ext cx="331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3268B13-4F71-F50C-299A-5E08FE508F9E}"/>
                  </a:ext>
                </a:extLst>
              </p14:cNvPr>
              <p14:cNvContentPartPr/>
              <p14:nvPr/>
            </p14:nvContentPartPr>
            <p14:xfrm>
              <a:off x="4294556" y="1753332"/>
              <a:ext cx="277560" cy="21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3268B13-4F71-F50C-299A-5E08FE508F9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285916" y="1744332"/>
                <a:ext cx="29520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49C76C9-DFC3-9B13-9B7F-D468DAC991A5}"/>
              </a:ext>
            </a:extLst>
          </p:cNvPr>
          <p:cNvGrpSpPr/>
          <p:nvPr/>
        </p:nvGrpSpPr>
        <p:grpSpPr>
          <a:xfrm>
            <a:off x="5832836" y="1527252"/>
            <a:ext cx="2034000" cy="610560"/>
            <a:chOff x="5832836" y="1527252"/>
            <a:chExt cx="203400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131A373-5FA5-5F7F-FC44-BBB810740D9E}"/>
                    </a:ext>
                  </a:extLst>
                </p14:cNvPr>
                <p14:cNvContentPartPr/>
                <p14:nvPr/>
              </p14:nvContentPartPr>
              <p14:xfrm>
                <a:off x="6013916" y="1623372"/>
                <a:ext cx="27360" cy="153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131A373-5FA5-5F7F-FC44-BBB810740D9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05276" y="1614372"/>
                  <a:ext cx="45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DCBFE08-BA5B-DF7A-0A5B-9571F33BF5BE}"/>
                    </a:ext>
                  </a:extLst>
                </p14:cNvPr>
                <p14:cNvContentPartPr/>
                <p14:nvPr/>
              </p14:nvContentPartPr>
              <p14:xfrm>
                <a:off x="5832836" y="1819212"/>
                <a:ext cx="392040" cy="74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DCBFE08-BA5B-DF7A-0A5B-9571F33BF5B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23836" y="1810212"/>
                  <a:ext cx="409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63A5CE-F1EC-2F65-144B-2E46A127249E}"/>
                    </a:ext>
                  </a:extLst>
                </p14:cNvPr>
                <p14:cNvContentPartPr/>
                <p14:nvPr/>
              </p14:nvContentPartPr>
              <p14:xfrm>
                <a:off x="5950916" y="1949532"/>
                <a:ext cx="257040" cy="188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63A5CE-F1EC-2F65-144B-2E46A127249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42276" y="1940892"/>
                  <a:ext cx="274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5253AB-9D92-898D-8B14-FF5E96446925}"/>
                    </a:ext>
                  </a:extLst>
                </p14:cNvPr>
                <p14:cNvContentPartPr/>
                <p14:nvPr/>
              </p14:nvContentPartPr>
              <p14:xfrm>
                <a:off x="6368876" y="1739292"/>
                <a:ext cx="244800" cy="136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5253AB-9D92-898D-8B14-FF5E9644692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359876" y="1730292"/>
                  <a:ext cx="262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28A5793-A4A6-F21A-0A17-E05F3760198E}"/>
                    </a:ext>
                  </a:extLst>
                </p14:cNvPr>
                <p14:cNvContentPartPr/>
                <p14:nvPr/>
              </p14:nvContentPartPr>
              <p14:xfrm>
                <a:off x="6749036" y="1582692"/>
                <a:ext cx="234000" cy="383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28A5793-A4A6-F21A-0A17-E05F3760198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740396" y="1573692"/>
                  <a:ext cx="2516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430E2A3-2FE0-929F-A980-98A895D28AC7}"/>
                    </a:ext>
                  </a:extLst>
                </p14:cNvPr>
                <p14:cNvContentPartPr/>
                <p14:nvPr/>
              </p14:nvContentPartPr>
              <p14:xfrm>
                <a:off x="6991316" y="1607532"/>
                <a:ext cx="361800" cy="234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430E2A3-2FE0-929F-A980-98A895D28AC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982316" y="1598532"/>
                  <a:ext cx="379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AEADEF7-C907-9831-E2B6-A20377B7DBD3}"/>
                    </a:ext>
                  </a:extLst>
                </p14:cNvPr>
                <p14:cNvContentPartPr/>
                <p14:nvPr/>
              </p14:nvContentPartPr>
              <p14:xfrm>
                <a:off x="7348796" y="1851612"/>
                <a:ext cx="13320" cy="145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AEADEF7-C907-9831-E2B6-A20377B7DBD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40156" y="1842972"/>
                  <a:ext cx="30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2428C28-2DF0-5A99-64EA-03D7C18E7FB3}"/>
                    </a:ext>
                  </a:extLst>
                </p14:cNvPr>
                <p14:cNvContentPartPr/>
                <p14:nvPr/>
              </p14:nvContentPartPr>
              <p14:xfrm>
                <a:off x="7249436" y="1999572"/>
                <a:ext cx="295920" cy="87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2428C28-2DF0-5A99-64EA-03D7C18E7FB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240796" y="1990572"/>
                  <a:ext cx="313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27862C9-B3C5-C014-5645-CE8E0542DE40}"/>
                    </a:ext>
                  </a:extLst>
                </p14:cNvPr>
                <p14:cNvContentPartPr/>
                <p14:nvPr/>
              </p14:nvContentPartPr>
              <p14:xfrm>
                <a:off x="7524476" y="1527252"/>
                <a:ext cx="342360" cy="506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27862C9-B3C5-C014-5645-CE8E0542DE4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15836" y="1518612"/>
                  <a:ext cx="360000" cy="52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9DFD847-51E5-0812-182C-94AB2A7AE3B1}"/>
                  </a:ext>
                </a:extLst>
              </p14:cNvPr>
              <p14:cNvContentPartPr/>
              <p14:nvPr/>
            </p14:nvContentPartPr>
            <p14:xfrm>
              <a:off x="7367876" y="1548132"/>
              <a:ext cx="159120" cy="140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9DFD847-51E5-0812-182C-94AB2A7AE3B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358876" y="1539132"/>
                <a:ext cx="17676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4721B38-DE8D-A295-46A4-B2B224FE77AE}"/>
              </a:ext>
            </a:extLst>
          </p:cNvPr>
          <p:cNvGrpSpPr/>
          <p:nvPr/>
        </p:nvGrpSpPr>
        <p:grpSpPr>
          <a:xfrm>
            <a:off x="1224836" y="1793652"/>
            <a:ext cx="1662840" cy="513000"/>
            <a:chOff x="1224836" y="1793652"/>
            <a:chExt cx="166284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835182F-8930-469F-7354-CE9736E2647F}"/>
                    </a:ext>
                  </a:extLst>
                </p14:cNvPr>
                <p14:cNvContentPartPr/>
                <p14:nvPr/>
              </p14:nvContentPartPr>
              <p14:xfrm>
                <a:off x="1224836" y="2006052"/>
                <a:ext cx="316800" cy="60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835182F-8930-469F-7354-CE9736E2647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16196" y="1997412"/>
                  <a:ext cx="334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8E134F5-DD30-DEB3-A754-C21EAA25444B}"/>
                    </a:ext>
                  </a:extLst>
                </p14:cNvPr>
                <p14:cNvContentPartPr/>
                <p14:nvPr/>
              </p14:nvContentPartPr>
              <p14:xfrm>
                <a:off x="1310516" y="2139252"/>
                <a:ext cx="217440" cy="148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8E134F5-DD30-DEB3-A754-C21EAA25444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301876" y="2130252"/>
                  <a:ext cx="235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E6BEC99-7264-1100-D055-0436CD7B8F0B}"/>
                    </a:ext>
                  </a:extLst>
                </p14:cNvPr>
                <p14:cNvContentPartPr/>
                <p14:nvPr/>
              </p14:nvContentPartPr>
              <p14:xfrm>
                <a:off x="1713356" y="1932252"/>
                <a:ext cx="235800" cy="190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E6BEC99-7264-1100-D055-0436CD7B8F0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704356" y="1923252"/>
                  <a:ext cx="253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022204E-1B86-FFFB-0A42-157C3F179832}"/>
                    </a:ext>
                  </a:extLst>
                </p14:cNvPr>
                <p14:cNvContentPartPr/>
                <p14:nvPr/>
              </p14:nvContentPartPr>
              <p14:xfrm>
                <a:off x="2153636" y="1890852"/>
                <a:ext cx="352080" cy="237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022204E-1B86-FFFB-0A42-157C3F17983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44996" y="1882212"/>
                  <a:ext cx="369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E40FC12-706C-D601-31BD-BEF829DFCE83}"/>
                    </a:ext>
                  </a:extLst>
                </p14:cNvPr>
                <p14:cNvContentPartPr/>
                <p14:nvPr/>
              </p14:nvContentPartPr>
              <p14:xfrm>
                <a:off x="2489516" y="2113692"/>
                <a:ext cx="42120" cy="166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E40FC12-706C-D601-31BD-BEF829DFCE8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480876" y="2104692"/>
                  <a:ext cx="59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38CCF1F-14D3-E1E0-16B4-B25D0E926BC3}"/>
                    </a:ext>
                  </a:extLst>
                </p14:cNvPr>
                <p14:cNvContentPartPr/>
                <p14:nvPr/>
              </p14:nvContentPartPr>
              <p14:xfrm>
                <a:off x="2592476" y="2090292"/>
                <a:ext cx="11880" cy="173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38CCF1F-14D3-E1E0-16B4-B25D0E926BC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583836" y="2081652"/>
                  <a:ext cx="29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5B3B862-3997-0D12-8A07-06D08D618368}"/>
                    </a:ext>
                  </a:extLst>
                </p14:cNvPr>
                <p14:cNvContentPartPr/>
                <p14:nvPr/>
              </p14:nvContentPartPr>
              <p14:xfrm>
                <a:off x="2077676" y="1837932"/>
                <a:ext cx="265320" cy="440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5B3B862-3997-0D12-8A07-06D08D61836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069036" y="1829292"/>
                  <a:ext cx="2829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EF83C20-04B2-D8BC-CE39-44E69759A25C}"/>
                    </a:ext>
                  </a:extLst>
                </p14:cNvPr>
                <p14:cNvContentPartPr/>
                <p14:nvPr/>
              </p14:nvContentPartPr>
              <p14:xfrm>
                <a:off x="2656556" y="1850892"/>
                <a:ext cx="231120" cy="455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EF83C20-04B2-D8BC-CE39-44E69759A25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47556" y="1842252"/>
                  <a:ext cx="2487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1BDBC8C-10C5-7D6C-A290-52E1BF9DB6B7}"/>
                    </a:ext>
                  </a:extLst>
                </p14:cNvPr>
                <p14:cNvContentPartPr/>
                <p14:nvPr/>
              </p14:nvContentPartPr>
              <p14:xfrm>
                <a:off x="2516516" y="1793652"/>
                <a:ext cx="103680" cy="117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1BDBC8C-10C5-7D6C-A290-52E1BF9DB6B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07516" y="1785012"/>
                  <a:ext cx="1213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175FFED-372A-C54F-F461-8E8F1E0DCE36}"/>
              </a:ext>
            </a:extLst>
          </p:cNvPr>
          <p:cNvGrpSpPr/>
          <p:nvPr/>
        </p:nvGrpSpPr>
        <p:grpSpPr>
          <a:xfrm>
            <a:off x="8183996" y="1698252"/>
            <a:ext cx="271800" cy="104760"/>
            <a:chOff x="8183996" y="1698252"/>
            <a:chExt cx="27180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24E10B6-55A9-6365-F36F-E2F1B83C9A0E}"/>
                    </a:ext>
                  </a:extLst>
                </p14:cNvPr>
                <p14:cNvContentPartPr/>
                <p14:nvPr/>
              </p14:nvContentPartPr>
              <p14:xfrm>
                <a:off x="8183996" y="1698252"/>
                <a:ext cx="234000" cy="8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24E10B6-55A9-6365-F36F-E2F1B83C9A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175356" y="1689252"/>
                  <a:ext cx="251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F15CF9A-5217-3D7C-3AB4-7050386470EA}"/>
                    </a:ext>
                  </a:extLst>
                </p14:cNvPr>
                <p14:cNvContentPartPr/>
                <p14:nvPr/>
              </p14:nvContentPartPr>
              <p14:xfrm>
                <a:off x="8208116" y="1785732"/>
                <a:ext cx="247680" cy="17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F15CF9A-5217-3D7C-3AB4-7050386470E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99116" y="1776732"/>
                  <a:ext cx="2653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481F6CC-2924-611A-9A38-B7AD92FB2BAA}"/>
              </a:ext>
            </a:extLst>
          </p:cNvPr>
          <p:cNvGrpSpPr/>
          <p:nvPr/>
        </p:nvGrpSpPr>
        <p:grpSpPr>
          <a:xfrm>
            <a:off x="8712836" y="1317732"/>
            <a:ext cx="1880640" cy="619200"/>
            <a:chOff x="8712836" y="1317732"/>
            <a:chExt cx="1880640" cy="6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0ECF566-0B7C-B337-C712-ABB0E846FF75}"/>
                    </a:ext>
                  </a:extLst>
                </p14:cNvPr>
                <p14:cNvContentPartPr/>
                <p14:nvPr/>
              </p14:nvContentPartPr>
              <p14:xfrm>
                <a:off x="8712836" y="1494132"/>
                <a:ext cx="232200" cy="316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0ECF566-0B7C-B337-C712-ABB0E846FF7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04196" y="1485132"/>
                  <a:ext cx="2498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3BF89E0-DF66-906A-8F90-292885EB0206}"/>
                    </a:ext>
                  </a:extLst>
                </p14:cNvPr>
                <p14:cNvContentPartPr/>
                <p14:nvPr/>
              </p14:nvContentPartPr>
              <p14:xfrm>
                <a:off x="9083996" y="1338972"/>
                <a:ext cx="196200" cy="534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3BF89E0-DF66-906A-8F90-292885EB020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075356" y="1329972"/>
                  <a:ext cx="21384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6888FFE-64EE-05DD-24C1-F991AE1D1A90}"/>
                    </a:ext>
                  </a:extLst>
                </p14:cNvPr>
                <p14:cNvContentPartPr/>
                <p14:nvPr/>
              </p14:nvContentPartPr>
              <p14:xfrm>
                <a:off x="9503036" y="1322052"/>
                <a:ext cx="13320" cy="164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6888FFE-64EE-05DD-24C1-F991AE1D1A9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494396" y="1313412"/>
                  <a:ext cx="30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63D8C48-DCBE-DD13-7CED-9EE03A0B45FA}"/>
                    </a:ext>
                  </a:extLst>
                </p14:cNvPr>
                <p14:cNvContentPartPr/>
                <p14:nvPr/>
              </p14:nvContentPartPr>
              <p14:xfrm>
                <a:off x="9368036" y="1567212"/>
                <a:ext cx="207000" cy="11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63D8C48-DCBE-DD13-7CED-9EE03A0B45F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59396" y="1558212"/>
                  <a:ext cx="224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E656F46-0474-2800-83A8-4877D917DE8B}"/>
                    </a:ext>
                  </a:extLst>
                </p14:cNvPr>
                <p14:cNvContentPartPr/>
                <p14:nvPr/>
              </p14:nvContentPartPr>
              <p14:xfrm>
                <a:off x="9401516" y="1666212"/>
                <a:ext cx="171000" cy="168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E656F46-0474-2800-83A8-4877D917DE8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392516" y="1657572"/>
                  <a:ext cx="188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90D2350-DE2B-E728-DDAA-F6AD83D8D6EC}"/>
                    </a:ext>
                  </a:extLst>
                </p14:cNvPr>
                <p14:cNvContentPartPr/>
                <p14:nvPr/>
              </p14:nvContentPartPr>
              <p14:xfrm>
                <a:off x="9708236" y="1449132"/>
                <a:ext cx="64080" cy="259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90D2350-DE2B-E728-DDAA-F6AD83D8D6E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699596" y="1440132"/>
                  <a:ext cx="81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3AF10C7-8D05-FF1D-54BF-3BF491ED7C24}"/>
                    </a:ext>
                  </a:extLst>
                </p14:cNvPr>
                <p14:cNvContentPartPr/>
                <p14:nvPr/>
              </p14:nvContentPartPr>
              <p14:xfrm>
                <a:off x="9784556" y="1450572"/>
                <a:ext cx="163440" cy="246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3AF10C7-8D05-FF1D-54BF-3BF491ED7C2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75556" y="1441572"/>
                  <a:ext cx="181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C257EF7-71C7-59BE-08D6-72512E11BD41}"/>
                    </a:ext>
                  </a:extLst>
                </p14:cNvPr>
                <p14:cNvContentPartPr/>
                <p14:nvPr/>
              </p14:nvContentPartPr>
              <p14:xfrm>
                <a:off x="10137716" y="1485492"/>
                <a:ext cx="21240" cy="239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C257EF7-71C7-59BE-08D6-72512E11BD4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29076" y="1476492"/>
                  <a:ext cx="38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02B3B9A-1452-7011-EB1C-E588FE182002}"/>
                    </a:ext>
                  </a:extLst>
                </p14:cNvPr>
                <p14:cNvContentPartPr/>
                <p14:nvPr/>
              </p14:nvContentPartPr>
              <p14:xfrm>
                <a:off x="9973196" y="1497012"/>
                <a:ext cx="290880" cy="30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02B3B9A-1452-7011-EB1C-E588FE18200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64196" y="1488372"/>
                  <a:ext cx="308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3E9F730-BD7F-024A-5BFD-6F2F76D5EF22}"/>
                    </a:ext>
                  </a:extLst>
                </p14:cNvPr>
                <p14:cNvContentPartPr/>
                <p14:nvPr/>
              </p14:nvContentPartPr>
              <p14:xfrm>
                <a:off x="10424276" y="1317732"/>
                <a:ext cx="169200" cy="619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3E9F730-BD7F-024A-5BFD-6F2F76D5EF2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15636" y="1309092"/>
                  <a:ext cx="186840" cy="63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6B66199-9721-C6C2-2B57-5376687121BB}"/>
              </a:ext>
            </a:extLst>
          </p:cNvPr>
          <p:cNvGrpSpPr/>
          <p:nvPr/>
        </p:nvGrpSpPr>
        <p:grpSpPr>
          <a:xfrm>
            <a:off x="8735516" y="1876812"/>
            <a:ext cx="2682720" cy="607320"/>
            <a:chOff x="8735516" y="1876812"/>
            <a:chExt cx="2682720" cy="60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14DED63-B556-8380-DD07-FA305D5F5F1B}"/>
                    </a:ext>
                  </a:extLst>
                </p14:cNvPr>
                <p14:cNvContentPartPr/>
                <p14:nvPr/>
              </p14:nvContentPartPr>
              <p14:xfrm>
                <a:off x="8788796" y="2035932"/>
                <a:ext cx="305640" cy="210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14DED63-B556-8380-DD07-FA305D5F5F1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780156" y="2027292"/>
                  <a:ext cx="323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A9CB3D8-876E-D18F-2224-FE399656F135}"/>
                    </a:ext>
                  </a:extLst>
                </p14:cNvPr>
                <p14:cNvContentPartPr/>
                <p14:nvPr/>
              </p14:nvContentPartPr>
              <p14:xfrm>
                <a:off x="8735516" y="1876812"/>
                <a:ext cx="160920" cy="244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A9CB3D8-876E-D18F-2224-FE399656F13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726876" y="1868172"/>
                  <a:ext cx="178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30730AD-A64D-F93C-783D-8A434067D476}"/>
                    </a:ext>
                  </a:extLst>
                </p14:cNvPr>
                <p14:cNvContentPartPr/>
                <p14:nvPr/>
              </p14:nvContentPartPr>
              <p14:xfrm>
                <a:off x="9123596" y="2037372"/>
                <a:ext cx="566640" cy="379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30730AD-A64D-F93C-783D-8A434067D47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114596" y="2028372"/>
                  <a:ext cx="5842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687D157-F601-C6D9-1C8E-D15E62FE252B}"/>
                    </a:ext>
                  </a:extLst>
                </p14:cNvPr>
                <p14:cNvContentPartPr/>
                <p14:nvPr/>
              </p14:nvContentPartPr>
              <p14:xfrm>
                <a:off x="9110636" y="2119092"/>
                <a:ext cx="345960" cy="62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687D157-F601-C6D9-1C8E-D15E62FE252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01636" y="2110092"/>
                  <a:ext cx="363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AEAFD41-41D6-F23D-C797-7BCFED82309F}"/>
                    </a:ext>
                  </a:extLst>
                </p14:cNvPr>
                <p14:cNvContentPartPr/>
                <p14:nvPr/>
              </p14:nvContentPartPr>
              <p14:xfrm>
                <a:off x="9820196" y="2042052"/>
                <a:ext cx="756360" cy="350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AEAFD41-41D6-F23D-C797-7BCFED82309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811196" y="2033412"/>
                  <a:ext cx="7740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FFCC511-5D62-D02E-36FB-4D7FE3FAA4B7}"/>
                    </a:ext>
                  </a:extLst>
                </p14:cNvPr>
                <p14:cNvContentPartPr/>
                <p14:nvPr/>
              </p14:nvContentPartPr>
              <p14:xfrm>
                <a:off x="10103516" y="2268852"/>
                <a:ext cx="130320" cy="215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FFCC511-5D62-D02E-36FB-4D7FE3FAA4B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094876" y="2260212"/>
                  <a:ext cx="147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FAE1CDC-2C0C-25AA-8A88-25298470B44B}"/>
                    </a:ext>
                  </a:extLst>
                </p14:cNvPr>
                <p14:cNvContentPartPr/>
                <p14:nvPr/>
              </p14:nvContentPartPr>
              <p14:xfrm>
                <a:off x="10607876" y="2210892"/>
                <a:ext cx="301680" cy="122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FAE1CDC-2C0C-25AA-8A88-25298470B44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99236" y="2202252"/>
                  <a:ext cx="319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4FDAA85-6585-325B-E982-1292222F2FDB}"/>
                    </a:ext>
                  </a:extLst>
                </p14:cNvPr>
                <p14:cNvContentPartPr/>
                <p14:nvPr/>
              </p14:nvContentPartPr>
              <p14:xfrm>
                <a:off x="11144276" y="2005692"/>
                <a:ext cx="273960" cy="434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4FDAA85-6585-325B-E982-1292222F2FD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135276" y="1997052"/>
                  <a:ext cx="291600" cy="45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0D78184-F445-C83D-D90D-3B2EE70C9310}"/>
              </a:ext>
            </a:extLst>
          </p:cNvPr>
          <p:cNvGrpSpPr/>
          <p:nvPr/>
        </p:nvGrpSpPr>
        <p:grpSpPr>
          <a:xfrm>
            <a:off x="9112076" y="2576292"/>
            <a:ext cx="2480400" cy="416160"/>
            <a:chOff x="9112076" y="2576292"/>
            <a:chExt cx="248040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2548684-EAC9-F067-D9E3-7CAF5A1D5582}"/>
                    </a:ext>
                  </a:extLst>
                </p14:cNvPr>
                <p14:cNvContentPartPr/>
                <p14:nvPr/>
              </p14:nvContentPartPr>
              <p14:xfrm>
                <a:off x="9112076" y="2576292"/>
                <a:ext cx="1172160" cy="416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2548684-EAC9-F067-D9E3-7CAF5A1D558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103076" y="2567292"/>
                  <a:ext cx="11898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1C501CD-938E-080A-24A7-EE1AC9ED3423}"/>
                    </a:ext>
                  </a:extLst>
                </p14:cNvPr>
                <p14:cNvContentPartPr/>
                <p14:nvPr/>
              </p14:nvContentPartPr>
              <p14:xfrm>
                <a:off x="10534796" y="2613732"/>
                <a:ext cx="364320" cy="323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1C501CD-938E-080A-24A7-EE1AC9ED342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525796" y="2604732"/>
                  <a:ext cx="3819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CB2A323-50C4-2ADF-22E5-09E2C369F6A0}"/>
                    </a:ext>
                  </a:extLst>
                </p14:cNvPr>
                <p14:cNvContentPartPr/>
                <p14:nvPr/>
              </p14:nvContentPartPr>
              <p14:xfrm>
                <a:off x="11160116" y="2610132"/>
                <a:ext cx="334440" cy="228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CB2A323-50C4-2ADF-22E5-09E2C369F6A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151116" y="2601492"/>
                  <a:ext cx="352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DD4A394-6A64-8DD0-A9C9-FF7EEF0266CE}"/>
                    </a:ext>
                  </a:extLst>
                </p14:cNvPr>
                <p14:cNvContentPartPr/>
                <p14:nvPr/>
              </p14:nvContentPartPr>
              <p14:xfrm>
                <a:off x="11450276" y="2829732"/>
                <a:ext cx="16560" cy="133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DD4A394-6A64-8DD0-A9C9-FF7EEF0266C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441276" y="2820732"/>
                  <a:ext cx="34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73A97DF-4679-A655-92E1-83C1F455CE20}"/>
                    </a:ext>
                  </a:extLst>
                </p14:cNvPr>
                <p14:cNvContentPartPr/>
                <p14:nvPr/>
              </p14:nvContentPartPr>
              <p14:xfrm>
                <a:off x="11360276" y="2953572"/>
                <a:ext cx="232200" cy="23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73A97DF-4679-A655-92E1-83C1F455CE2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51276" y="2944932"/>
                  <a:ext cx="249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D1D6E7A-98A0-BE69-027C-0A591ECEA30A}"/>
                    </a:ext>
                  </a:extLst>
                </p14:cNvPr>
                <p14:cNvContentPartPr/>
                <p14:nvPr/>
              </p14:nvContentPartPr>
              <p14:xfrm>
                <a:off x="11120876" y="2593932"/>
                <a:ext cx="432720" cy="16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D1D6E7A-98A0-BE69-027C-0A591ECEA30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111876" y="2584932"/>
                  <a:ext cx="4503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88C2C13-4FC6-4DA9-B6F8-3501D2DA68D6}"/>
              </a:ext>
            </a:extLst>
          </p:cNvPr>
          <p:cNvGrpSpPr/>
          <p:nvPr/>
        </p:nvGrpSpPr>
        <p:grpSpPr>
          <a:xfrm>
            <a:off x="763676" y="2573412"/>
            <a:ext cx="4683240" cy="922320"/>
            <a:chOff x="763676" y="2573412"/>
            <a:chExt cx="4683240" cy="92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03CC3E6-EB01-78DD-A30E-78B4CD41CDA5}"/>
                    </a:ext>
                  </a:extLst>
                </p14:cNvPr>
                <p14:cNvContentPartPr/>
                <p14:nvPr/>
              </p14:nvContentPartPr>
              <p14:xfrm>
                <a:off x="774476" y="2906412"/>
                <a:ext cx="401040" cy="260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03CC3E6-EB01-78DD-A30E-78B4CD41CDA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65476" y="2897772"/>
                  <a:ext cx="4186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903D50F-D382-D3E9-995C-75B3D0CBF664}"/>
                    </a:ext>
                  </a:extLst>
                </p14:cNvPr>
                <p14:cNvContentPartPr/>
                <p14:nvPr/>
              </p14:nvContentPartPr>
              <p14:xfrm>
                <a:off x="1098836" y="3128532"/>
                <a:ext cx="231120" cy="268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903D50F-D382-D3E9-995C-75B3D0CBF66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89836" y="3119892"/>
                  <a:ext cx="2487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F8EF28C-A84C-989A-E39D-6C351A7F551F}"/>
                    </a:ext>
                  </a:extLst>
                </p14:cNvPr>
                <p14:cNvContentPartPr/>
                <p14:nvPr/>
              </p14:nvContentPartPr>
              <p14:xfrm>
                <a:off x="763676" y="2790852"/>
                <a:ext cx="409320" cy="11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F8EF28C-A84C-989A-E39D-6C351A7F551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54676" y="2781852"/>
                  <a:ext cx="426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3B40F8C-EAC8-B17E-77BC-F33C33AE8B8E}"/>
                    </a:ext>
                  </a:extLst>
                </p14:cNvPr>
                <p14:cNvContentPartPr/>
                <p14:nvPr/>
              </p14:nvContentPartPr>
              <p14:xfrm>
                <a:off x="1553516" y="2907852"/>
                <a:ext cx="22680" cy="260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3B40F8C-EAC8-B17E-77BC-F33C33AE8B8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544876" y="2899212"/>
                  <a:ext cx="40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CA23F63-CE3D-7733-D504-F984FAFE147F}"/>
                    </a:ext>
                  </a:extLst>
                </p14:cNvPr>
                <p14:cNvContentPartPr/>
                <p14:nvPr/>
              </p14:nvContentPartPr>
              <p14:xfrm>
                <a:off x="1466036" y="3028452"/>
                <a:ext cx="229320" cy="33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CA23F63-CE3D-7733-D504-F984FAFE147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457036" y="3019812"/>
                  <a:ext cx="246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5B05765-2BE5-B066-0977-4A99D901DD68}"/>
                    </a:ext>
                  </a:extLst>
                </p14:cNvPr>
                <p14:cNvContentPartPr/>
                <p14:nvPr/>
              </p14:nvContentPartPr>
              <p14:xfrm>
                <a:off x="1858796" y="2828292"/>
                <a:ext cx="396360" cy="256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5B05765-2BE5-B066-0977-4A99D901DD6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849796" y="2819652"/>
                  <a:ext cx="414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4C0BC07-5AAD-287D-9322-41EB3B679D5A}"/>
                    </a:ext>
                  </a:extLst>
                </p14:cNvPr>
                <p14:cNvContentPartPr/>
                <p14:nvPr/>
              </p14:nvContentPartPr>
              <p14:xfrm>
                <a:off x="2174516" y="3130692"/>
                <a:ext cx="231480" cy="182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4C0BC07-5AAD-287D-9322-41EB3B679D5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165876" y="3121692"/>
                  <a:ext cx="249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BBFFAE8-93D2-B8F8-2E7E-5FBFCD5FEC03}"/>
                    </a:ext>
                  </a:extLst>
                </p14:cNvPr>
                <p14:cNvContentPartPr/>
                <p14:nvPr/>
              </p14:nvContentPartPr>
              <p14:xfrm>
                <a:off x="2472956" y="3138612"/>
                <a:ext cx="174600" cy="197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BBFFAE8-93D2-B8F8-2E7E-5FBFCD5FEC0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464316" y="3129972"/>
                  <a:ext cx="192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83C294F-4B38-9345-714E-E805294192AC}"/>
                    </a:ext>
                  </a:extLst>
                </p14:cNvPr>
                <p14:cNvContentPartPr/>
                <p14:nvPr/>
              </p14:nvContentPartPr>
              <p14:xfrm>
                <a:off x="1922156" y="2701932"/>
                <a:ext cx="367200" cy="36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83C294F-4B38-9345-714E-E805294192A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913516" y="2693292"/>
                  <a:ext cx="384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BF3343A-9B39-1A0D-8C2F-9C15A50301B1}"/>
                    </a:ext>
                  </a:extLst>
                </p14:cNvPr>
                <p14:cNvContentPartPr/>
                <p14:nvPr/>
              </p14:nvContentPartPr>
              <p14:xfrm>
                <a:off x="2858156" y="2910372"/>
                <a:ext cx="201960" cy="31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BF3343A-9B39-1A0D-8C2F-9C15A50301B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849156" y="2901372"/>
                  <a:ext cx="219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3853279-5DA2-99BB-46A6-4B86919C15CB}"/>
                    </a:ext>
                  </a:extLst>
                </p14:cNvPr>
                <p14:cNvContentPartPr/>
                <p14:nvPr/>
              </p14:nvContentPartPr>
              <p14:xfrm>
                <a:off x="2871116" y="3007212"/>
                <a:ext cx="252720" cy="32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3853279-5DA2-99BB-46A6-4B86919C15C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862476" y="2998572"/>
                  <a:ext cx="270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C44FDF1-8976-6FE5-0978-30E40CD6C9B6}"/>
                    </a:ext>
                  </a:extLst>
                </p14:cNvPr>
                <p14:cNvContentPartPr/>
                <p14:nvPr/>
              </p14:nvContentPartPr>
              <p14:xfrm>
                <a:off x="3392036" y="2710572"/>
                <a:ext cx="291600" cy="146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C44FDF1-8976-6FE5-0978-30E40CD6C9B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383396" y="2701572"/>
                  <a:ext cx="309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E26B2A4-2492-94BD-E131-D54EA4C4BB4F}"/>
                    </a:ext>
                  </a:extLst>
                </p14:cNvPr>
                <p14:cNvContentPartPr/>
                <p14:nvPr/>
              </p14:nvContentPartPr>
              <p14:xfrm>
                <a:off x="3314996" y="2952132"/>
                <a:ext cx="477360" cy="61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E26B2A4-2492-94BD-E131-D54EA4C4BB4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306356" y="2943492"/>
                  <a:ext cx="495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17A32A9-0B42-30D1-971E-FFF862ADDEB9}"/>
                    </a:ext>
                  </a:extLst>
                </p14:cNvPr>
                <p14:cNvContentPartPr/>
                <p14:nvPr/>
              </p14:nvContentPartPr>
              <p14:xfrm>
                <a:off x="3513716" y="3116652"/>
                <a:ext cx="156960" cy="356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17A32A9-0B42-30D1-971E-FFF862ADDEB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504716" y="3107652"/>
                  <a:ext cx="1746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575A272-45BE-01D4-475C-B15986752AF9}"/>
                    </a:ext>
                  </a:extLst>
                </p14:cNvPr>
                <p14:cNvContentPartPr/>
                <p14:nvPr/>
              </p14:nvContentPartPr>
              <p14:xfrm>
                <a:off x="4053356" y="2595372"/>
                <a:ext cx="190440" cy="308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575A272-45BE-01D4-475C-B15986752AF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044716" y="2586372"/>
                  <a:ext cx="2080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9C7DA71-6BE6-BC85-AFCD-8C972050CB8C}"/>
                    </a:ext>
                  </a:extLst>
                </p14:cNvPr>
                <p14:cNvContentPartPr/>
                <p14:nvPr/>
              </p14:nvContentPartPr>
              <p14:xfrm>
                <a:off x="4328756" y="2878332"/>
                <a:ext cx="142560" cy="77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9C7DA71-6BE6-BC85-AFCD-8C972050CB8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320116" y="2869332"/>
                  <a:ext cx="160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3CF7418-29F9-F820-C2CE-BE1685539F1C}"/>
                    </a:ext>
                  </a:extLst>
                </p14:cNvPr>
                <p14:cNvContentPartPr/>
                <p14:nvPr/>
              </p14:nvContentPartPr>
              <p14:xfrm>
                <a:off x="4452596" y="2689692"/>
                <a:ext cx="222840" cy="141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3CF7418-29F9-F820-C2CE-BE1685539F1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443956" y="2680692"/>
                  <a:ext cx="240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4BB9C2C-1D21-DE1B-08A8-87E3AF0F22CE}"/>
                    </a:ext>
                  </a:extLst>
                </p14:cNvPr>
                <p14:cNvContentPartPr/>
                <p14:nvPr/>
              </p14:nvContentPartPr>
              <p14:xfrm>
                <a:off x="4528916" y="2642532"/>
                <a:ext cx="149040" cy="229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4BB9C2C-1D21-DE1B-08A8-87E3AF0F22C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519916" y="2633532"/>
                  <a:ext cx="1666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5D21F67-059A-7EC6-4037-D408C7A4E59D}"/>
                    </a:ext>
                  </a:extLst>
                </p14:cNvPr>
                <p14:cNvContentPartPr/>
                <p14:nvPr/>
              </p14:nvContentPartPr>
              <p14:xfrm>
                <a:off x="4787396" y="2573412"/>
                <a:ext cx="220680" cy="263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5D21F67-059A-7EC6-4037-D408C7A4E59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778396" y="2564412"/>
                  <a:ext cx="2383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C03A646-9C19-95C3-C891-F53EA1EEE608}"/>
                    </a:ext>
                  </a:extLst>
                </p14:cNvPr>
                <p14:cNvContentPartPr/>
                <p14:nvPr/>
              </p14:nvContentPartPr>
              <p14:xfrm>
                <a:off x="3962276" y="3019812"/>
                <a:ext cx="1062720" cy="67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C03A646-9C19-95C3-C891-F53EA1EEE60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953636" y="3011172"/>
                  <a:ext cx="1080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B2D2762-4BB0-E608-202E-F6152AD8861C}"/>
                    </a:ext>
                  </a:extLst>
                </p14:cNvPr>
                <p14:cNvContentPartPr/>
                <p14:nvPr/>
              </p14:nvContentPartPr>
              <p14:xfrm>
                <a:off x="4226516" y="3109452"/>
                <a:ext cx="213120" cy="327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B2D2762-4BB0-E608-202E-F6152AD8861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217516" y="3100452"/>
                  <a:ext cx="2307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64C2C02-5C09-E7C8-5455-CFD548C4F1A7}"/>
                    </a:ext>
                  </a:extLst>
                </p14:cNvPr>
                <p14:cNvContentPartPr/>
                <p14:nvPr/>
              </p14:nvContentPartPr>
              <p14:xfrm>
                <a:off x="4551956" y="3397092"/>
                <a:ext cx="113040" cy="98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64C2C02-5C09-E7C8-5455-CFD548C4F1A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543316" y="3388092"/>
                  <a:ext cx="130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2CEF1F7-6CC5-7600-0C2C-E8A0580D412E}"/>
                    </a:ext>
                  </a:extLst>
                </p14:cNvPr>
                <p14:cNvContentPartPr/>
                <p14:nvPr/>
              </p14:nvContentPartPr>
              <p14:xfrm>
                <a:off x="4514516" y="3099732"/>
                <a:ext cx="141120" cy="86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2CEF1F7-6CC5-7600-0C2C-E8A0580D412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505516" y="3090732"/>
                  <a:ext cx="158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BE241A6-E221-EA38-F9AF-7F726D2FE6C2}"/>
                    </a:ext>
                  </a:extLst>
                </p14:cNvPr>
                <p14:cNvContentPartPr/>
                <p14:nvPr/>
              </p14:nvContentPartPr>
              <p14:xfrm>
                <a:off x="4806836" y="3104052"/>
                <a:ext cx="175680" cy="255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BE241A6-E221-EA38-F9AF-7F726D2FE6C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97836" y="3095052"/>
                  <a:ext cx="193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62F46B3-463D-090F-65D3-8075F51EB047}"/>
                    </a:ext>
                  </a:extLst>
                </p14:cNvPr>
                <p14:cNvContentPartPr/>
                <p14:nvPr/>
              </p14:nvContentPartPr>
              <p14:xfrm>
                <a:off x="4967036" y="3104772"/>
                <a:ext cx="124560" cy="96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62F46B3-463D-090F-65D3-8075F51EB04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958396" y="3096132"/>
                  <a:ext cx="142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A37FEAD-7DCB-B062-2C8F-2B19D2241829}"/>
                    </a:ext>
                  </a:extLst>
                </p14:cNvPr>
                <p14:cNvContentPartPr/>
                <p14:nvPr/>
              </p14:nvContentPartPr>
              <p14:xfrm>
                <a:off x="5215076" y="2655492"/>
                <a:ext cx="231840" cy="726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A37FEAD-7DCB-B062-2C8F-2B19D224182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206076" y="2646852"/>
                  <a:ext cx="249480" cy="74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1BADFC2-777F-7954-5A35-B76184976073}"/>
              </a:ext>
            </a:extLst>
          </p:cNvPr>
          <p:cNvGrpSpPr/>
          <p:nvPr/>
        </p:nvGrpSpPr>
        <p:grpSpPr>
          <a:xfrm>
            <a:off x="5519276" y="2757012"/>
            <a:ext cx="1089360" cy="644760"/>
            <a:chOff x="5519276" y="2757012"/>
            <a:chExt cx="108936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E0F8ABB-5D88-CD4F-5733-AC5E7F618C26}"/>
                    </a:ext>
                  </a:extLst>
                </p14:cNvPr>
                <p14:cNvContentPartPr/>
                <p14:nvPr/>
              </p14:nvContentPartPr>
              <p14:xfrm>
                <a:off x="5536556" y="2759892"/>
                <a:ext cx="77760" cy="222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E0F8ABB-5D88-CD4F-5733-AC5E7F618C2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27916" y="2751252"/>
                  <a:ext cx="95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4258AC4-1F01-D297-E2E8-8CFE4D495206}"/>
                    </a:ext>
                  </a:extLst>
                </p14:cNvPr>
                <p14:cNvContentPartPr/>
                <p14:nvPr/>
              </p14:nvContentPartPr>
              <p14:xfrm>
                <a:off x="5649236" y="2757012"/>
                <a:ext cx="162000" cy="223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4258AC4-1F01-D297-E2E8-8CFE4D49520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640236" y="2748372"/>
                  <a:ext cx="179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7C4006C-D2B4-5342-2D76-67FE7A0E2B2D}"/>
                    </a:ext>
                  </a:extLst>
                </p14:cNvPr>
                <p14:cNvContentPartPr/>
                <p14:nvPr/>
              </p14:nvContentPartPr>
              <p14:xfrm>
                <a:off x="5942276" y="2822532"/>
                <a:ext cx="31320" cy="169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7C4006C-D2B4-5342-2D76-67FE7A0E2B2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933276" y="2813532"/>
                  <a:ext cx="48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32E1EB7-91EB-B380-A9A4-7CEDF1835975}"/>
                    </a:ext>
                  </a:extLst>
                </p14:cNvPr>
                <p14:cNvContentPartPr/>
                <p14:nvPr/>
              </p14:nvContentPartPr>
              <p14:xfrm>
                <a:off x="5832836" y="2774292"/>
                <a:ext cx="249480" cy="55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32E1EB7-91EB-B380-A9A4-7CEDF183597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823836" y="2765292"/>
                  <a:ext cx="267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1271DD0-FBCE-0E08-16C5-D8BA074CF2D6}"/>
                    </a:ext>
                  </a:extLst>
                </p14:cNvPr>
                <p14:cNvContentPartPr/>
                <p14:nvPr/>
              </p14:nvContentPartPr>
              <p14:xfrm>
                <a:off x="5519276" y="3061932"/>
                <a:ext cx="532080" cy="88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1271DD0-FBCE-0E08-16C5-D8BA074CF2D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10276" y="3052932"/>
                  <a:ext cx="549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F70F86B-18BB-152D-516B-41C6547625F3}"/>
                    </a:ext>
                  </a:extLst>
                </p14:cNvPr>
                <p14:cNvContentPartPr/>
                <p14:nvPr/>
              </p14:nvContentPartPr>
              <p14:xfrm>
                <a:off x="5709356" y="3238692"/>
                <a:ext cx="293760" cy="163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F70F86B-18BB-152D-516B-41C6547625F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700356" y="3230052"/>
                  <a:ext cx="311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8D8E226-4EF8-3CC8-CF78-78923ED1C6A7}"/>
                    </a:ext>
                  </a:extLst>
                </p14:cNvPr>
                <p14:cNvContentPartPr/>
                <p14:nvPr/>
              </p14:nvContentPartPr>
              <p14:xfrm>
                <a:off x="6436916" y="2902812"/>
                <a:ext cx="15480" cy="225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8D8E226-4EF8-3CC8-CF78-78923ED1C6A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428276" y="2894172"/>
                  <a:ext cx="33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399CB39-D45E-A592-6271-EE4E6B888E6C}"/>
                    </a:ext>
                  </a:extLst>
                </p14:cNvPr>
                <p14:cNvContentPartPr/>
                <p14:nvPr/>
              </p14:nvContentPartPr>
              <p14:xfrm>
                <a:off x="6325316" y="3056172"/>
                <a:ext cx="283320" cy="9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399CB39-D45E-A592-6271-EE4E6B888E6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316316" y="3047172"/>
                  <a:ext cx="3009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240930C-89B0-D60F-BCE9-F86DC0E80395}"/>
              </a:ext>
            </a:extLst>
          </p:cNvPr>
          <p:cNvGrpSpPr/>
          <p:nvPr/>
        </p:nvGrpSpPr>
        <p:grpSpPr>
          <a:xfrm>
            <a:off x="6833276" y="2505372"/>
            <a:ext cx="1015200" cy="1000800"/>
            <a:chOff x="6833276" y="2505372"/>
            <a:chExt cx="1015200" cy="10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7BF57A0-54C0-49E2-CA71-7538B27FCCCA}"/>
                    </a:ext>
                  </a:extLst>
                </p14:cNvPr>
                <p14:cNvContentPartPr/>
                <p14:nvPr/>
              </p14:nvContentPartPr>
              <p14:xfrm>
                <a:off x="6833276" y="2719212"/>
                <a:ext cx="208080" cy="278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7BF57A0-54C0-49E2-CA71-7538B27FCCC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24276" y="2710572"/>
                  <a:ext cx="2257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30BC722-5CD8-5CF0-EC59-01B050C57CF2}"/>
                    </a:ext>
                  </a:extLst>
                </p14:cNvPr>
                <p14:cNvContentPartPr/>
                <p14:nvPr/>
              </p14:nvContentPartPr>
              <p14:xfrm>
                <a:off x="7103636" y="2699772"/>
                <a:ext cx="56160" cy="215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30BC722-5CD8-5CF0-EC59-01B050C57CF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094996" y="2691132"/>
                  <a:ext cx="73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5F0ACFD-8AAA-212F-2BC3-9AE6B262AEB9}"/>
                    </a:ext>
                  </a:extLst>
                </p14:cNvPr>
                <p14:cNvContentPartPr/>
                <p14:nvPr/>
              </p14:nvContentPartPr>
              <p14:xfrm>
                <a:off x="7169156" y="2655492"/>
                <a:ext cx="152640" cy="248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5F0ACFD-8AAA-212F-2BC3-9AE6B262AEB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60156" y="2646852"/>
                  <a:ext cx="170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499EC27-8AAE-48F6-C6D7-C9BB4D63AFA2}"/>
                    </a:ext>
                  </a:extLst>
                </p14:cNvPr>
                <p14:cNvContentPartPr/>
                <p14:nvPr/>
              </p14:nvContentPartPr>
              <p14:xfrm>
                <a:off x="7460036" y="2694012"/>
                <a:ext cx="37800" cy="201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499EC27-8AAE-48F6-C6D7-C9BB4D63AFA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451036" y="2685012"/>
                  <a:ext cx="55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9314B40-2A9F-7897-BA0E-4452CDB7EF56}"/>
                    </a:ext>
                  </a:extLst>
                </p14:cNvPr>
                <p14:cNvContentPartPr/>
                <p14:nvPr/>
              </p14:nvContentPartPr>
              <p14:xfrm>
                <a:off x="7375076" y="2614812"/>
                <a:ext cx="217080" cy="36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9314B40-2A9F-7897-BA0E-4452CDB7EF5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366436" y="2606172"/>
                  <a:ext cx="234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B990761-24FB-3C43-0751-0242CF4214ED}"/>
                    </a:ext>
                  </a:extLst>
                </p14:cNvPr>
                <p14:cNvContentPartPr/>
                <p14:nvPr/>
              </p14:nvContentPartPr>
              <p14:xfrm>
                <a:off x="6982676" y="3082812"/>
                <a:ext cx="480240" cy="22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B990761-24FB-3C43-0751-0242CF4214E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973676" y="3074172"/>
                  <a:ext cx="497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183A762-3BEB-71F2-FFBF-7A9A6A3B49BC}"/>
                    </a:ext>
                  </a:extLst>
                </p14:cNvPr>
                <p14:cNvContentPartPr/>
                <p14:nvPr/>
              </p14:nvContentPartPr>
              <p14:xfrm>
                <a:off x="7140716" y="3205212"/>
                <a:ext cx="289440" cy="172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183A762-3BEB-71F2-FFBF-7A9A6A3B49B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132076" y="3196212"/>
                  <a:ext cx="307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9C3CDE6-B34C-2C14-D6C2-916C7A43D8D6}"/>
                    </a:ext>
                  </a:extLst>
                </p14:cNvPr>
                <p14:cNvContentPartPr/>
                <p14:nvPr/>
              </p14:nvContentPartPr>
              <p14:xfrm>
                <a:off x="7612316" y="2505372"/>
                <a:ext cx="236160" cy="1000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9C3CDE6-B34C-2C14-D6C2-916C7A43D8D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03676" y="2496732"/>
                  <a:ext cx="253800" cy="10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32EFBA9-0561-752F-6FFC-B556B9CDCBD8}"/>
              </a:ext>
            </a:extLst>
          </p:cNvPr>
          <p:cNvGrpSpPr/>
          <p:nvPr/>
        </p:nvGrpSpPr>
        <p:grpSpPr>
          <a:xfrm>
            <a:off x="2954636" y="4400412"/>
            <a:ext cx="352800" cy="160560"/>
            <a:chOff x="2954636" y="4400412"/>
            <a:chExt cx="35280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6EB0FCA-7754-5057-1289-0BC6CF2F2CA1}"/>
                    </a:ext>
                  </a:extLst>
                </p14:cNvPr>
                <p14:cNvContentPartPr/>
                <p14:nvPr/>
              </p14:nvContentPartPr>
              <p14:xfrm>
                <a:off x="2954636" y="4400412"/>
                <a:ext cx="332640" cy="43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6EB0FCA-7754-5057-1289-0BC6CF2F2CA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945996" y="4391412"/>
                  <a:ext cx="350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A594895-7D61-CDAC-A0F8-01BD15D272DD}"/>
                    </a:ext>
                  </a:extLst>
                </p14:cNvPr>
                <p14:cNvContentPartPr/>
                <p14:nvPr/>
              </p14:nvContentPartPr>
              <p14:xfrm>
                <a:off x="3019076" y="4537572"/>
                <a:ext cx="288360" cy="23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A594895-7D61-CDAC-A0F8-01BD15D272D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010436" y="4528572"/>
                  <a:ext cx="3060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96506DE-50A9-5523-1C4C-AD137315EEC1}"/>
              </a:ext>
            </a:extLst>
          </p:cNvPr>
          <p:cNvGrpSpPr/>
          <p:nvPr/>
        </p:nvGrpSpPr>
        <p:grpSpPr>
          <a:xfrm>
            <a:off x="8948636" y="3380172"/>
            <a:ext cx="526680" cy="300240"/>
            <a:chOff x="8948636" y="3380172"/>
            <a:chExt cx="52668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93D3610-E140-4D0B-6D80-02FDA6F726CC}"/>
                    </a:ext>
                  </a:extLst>
                </p14:cNvPr>
                <p14:cNvContentPartPr/>
                <p14:nvPr/>
              </p14:nvContentPartPr>
              <p14:xfrm>
                <a:off x="8948636" y="3398892"/>
                <a:ext cx="235440" cy="281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93D3610-E140-4D0B-6D80-02FDA6F726C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939996" y="3389892"/>
                  <a:ext cx="2530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69484A9-DA58-4127-5674-8400A3C5C431}"/>
                    </a:ext>
                  </a:extLst>
                </p14:cNvPr>
                <p14:cNvContentPartPr/>
                <p14:nvPr/>
              </p14:nvContentPartPr>
              <p14:xfrm>
                <a:off x="9183716" y="3380172"/>
                <a:ext cx="291600" cy="272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69484A9-DA58-4127-5674-8400A3C5C43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174716" y="3371172"/>
                  <a:ext cx="30924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6224FED1-1524-5966-B892-7A2CFEBD8619}"/>
              </a:ext>
            </a:extLst>
          </p:cNvPr>
          <p:cNvGrpSpPr/>
          <p:nvPr/>
        </p:nvGrpSpPr>
        <p:grpSpPr>
          <a:xfrm>
            <a:off x="8890676" y="3896052"/>
            <a:ext cx="542880" cy="469440"/>
            <a:chOff x="8890676" y="3896052"/>
            <a:chExt cx="542880" cy="46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08B454F-2638-1AC1-C089-707E567B42FB}"/>
                    </a:ext>
                  </a:extLst>
                </p14:cNvPr>
                <p14:cNvContentPartPr/>
                <p14:nvPr/>
              </p14:nvContentPartPr>
              <p14:xfrm>
                <a:off x="9024236" y="3896052"/>
                <a:ext cx="24840" cy="169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08B454F-2638-1AC1-C089-707E567B42F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015596" y="3887412"/>
                  <a:ext cx="42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7F0D592-0859-9094-AD3F-55C5FA192244}"/>
                    </a:ext>
                  </a:extLst>
                </p14:cNvPr>
                <p14:cNvContentPartPr/>
                <p14:nvPr/>
              </p14:nvContentPartPr>
              <p14:xfrm>
                <a:off x="8890676" y="4109532"/>
                <a:ext cx="197640" cy="20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7F0D592-0859-9094-AD3F-55C5FA19224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881676" y="4100532"/>
                  <a:ext cx="215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FAB65F5-0600-87F9-7055-9A63B931DD5D}"/>
                    </a:ext>
                  </a:extLst>
                </p14:cNvPr>
                <p14:cNvContentPartPr/>
                <p14:nvPr/>
              </p14:nvContentPartPr>
              <p14:xfrm>
                <a:off x="8921276" y="4199532"/>
                <a:ext cx="203760" cy="165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FAB65F5-0600-87F9-7055-9A63B931DD5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912276" y="4190892"/>
                  <a:ext cx="221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6A74E72-A663-947D-E528-5A685AF4E5BF}"/>
                    </a:ext>
                  </a:extLst>
                </p14:cNvPr>
                <p14:cNvContentPartPr/>
                <p14:nvPr/>
              </p14:nvContentPartPr>
              <p14:xfrm>
                <a:off x="9241676" y="4020252"/>
                <a:ext cx="191880" cy="138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6A74E72-A663-947D-E528-5A685AF4E5B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233036" y="4011612"/>
                  <a:ext cx="20952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CC46F45-B363-90A4-2F5C-853C604C31BB}"/>
              </a:ext>
            </a:extLst>
          </p:cNvPr>
          <p:cNvGrpSpPr/>
          <p:nvPr/>
        </p:nvGrpSpPr>
        <p:grpSpPr>
          <a:xfrm>
            <a:off x="9488996" y="3768972"/>
            <a:ext cx="2311200" cy="584280"/>
            <a:chOff x="9488996" y="3768972"/>
            <a:chExt cx="231120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2538788-D193-1E10-B315-32DCBAF2FF29}"/>
                    </a:ext>
                  </a:extLst>
                </p14:cNvPr>
                <p14:cNvContentPartPr/>
                <p14:nvPr/>
              </p14:nvContentPartPr>
              <p14:xfrm>
                <a:off x="9576836" y="3892452"/>
                <a:ext cx="289080" cy="226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2538788-D193-1E10-B315-32DCBAF2FF2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68196" y="3883812"/>
                  <a:ext cx="306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CEFEA5A-497B-5660-0A6F-D90E68442FA0}"/>
                    </a:ext>
                  </a:extLst>
                </p14:cNvPr>
                <p14:cNvContentPartPr/>
                <p14:nvPr/>
              </p14:nvContentPartPr>
              <p14:xfrm>
                <a:off x="9821996" y="4150932"/>
                <a:ext cx="88200" cy="159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CEFEA5A-497B-5660-0A6F-D90E68442FA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812996" y="4141932"/>
                  <a:ext cx="105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8FFFB93-B058-6D85-B0BA-CB391EF780CC}"/>
                    </a:ext>
                  </a:extLst>
                </p14:cNvPr>
                <p14:cNvContentPartPr/>
                <p14:nvPr/>
              </p14:nvContentPartPr>
              <p14:xfrm>
                <a:off x="9780956" y="4203132"/>
                <a:ext cx="146880" cy="42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8FFFB93-B058-6D85-B0BA-CB391EF780C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771956" y="4194492"/>
                  <a:ext cx="164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2A1FD5E-8E93-B0D4-FCEC-8A549C24D9B6}"/>
                    </a:ext>
                  </a:extLst>
                </p14:cNvPr>
                <p14:cNvContentPartPr/>
                <p14:nvPr/>
              </p14:nvContentPartPr>
              <p14:xfrm>
                <a:off x="9944036" y="4136892"/>
                <a:ext cx="117720" cy="165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2A1FD5E-8E93-B0D4-FCEC-8A549C24D9B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935396" y="4128252"/>
                  <a:ext cx="135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394F3CF-3045-4090-DDC8-385E389E5688}"/>
                    </a:ext>
                  </a:extLst>
                </p14:cNvPr>
                <p14:cNvContentPartPr/>
                <p14:nvPr/>
              </p14:nvContentPartPr>
              <p14:xfrm>
                <a:off x="9949796" y="3844572"/>
                <a:ext cx="99720" cy="138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394F3CF-3045-4090-DDC8-385E389E568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41156" y="3835932"/>
                  <a:ext cx="117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C0435A5-FB9B-07AD-13FD-E12FBA0EAD91}"/>
                    </a:ext>
                  </a:extLst>
                </p14:cNvPr>
                <p14:cNvContentPartPr/>
                <p14:nvPr/>
              </p14:nvContentPartPr>
              <p14:xfrm>
                <a:off x="9488996" y="3856092"/>
                <a:ext cx="235440" cy="361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C0435A5-FB9B-07AD-13FD-E12FBA0EAD9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480356" y="3847452"/>
                  <a:ext cx="2530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2012BE4-B16A-9F80-1BEC-5FFEBE2CB317}"/>
                    </a:ext>
                  </a:extLst>
                </p14:cNvPr>
                <p14:cNvContentPartPr/>
                <p14:nvPr/>
              </p14:nvContentPartPr>
              <p14:xfrm>
                <a:off x="10155356" y="3775812"/>
                <a:ext cx="201240" cy="492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2012BE4-B16A-9F80-1BEC-5FFEBE2CB31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146356" y="3766812"/>
                  <a:ext cx="21888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2D257FE-1131-4D34-8FF4-2AEE13928B78}"/>
                    </a:ext>
                  </a:extLst>
                </p14:cNvPr>
                <p14:cNvContentPartPr/>
                <p14:nvPr/>
              </p14:nvContentPartPr>
              <p14:xfrm>
                <a:off x="10504196" y="3936012"/>
                <a:ext cx="196200" cy="11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2D257FE-1131-4D34-8FF4-2AEE13928B7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95196" y="3927372"/>
                  <a:ext cx="213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34D85B1-B14B-5BCC-780A-9F3D6109AA3F}"/>
                    </a:ext>
                  </a:extLst>
                </p14:cNvPr>
                <p14:cNvContentPartPr/>
                <p14:nvPr/>
              </p14:nvContentPartPr>
              <p14:xfrm>
                <a:off x="10530116" y="4006212"/>
                <a:ext cx="172080" cy="29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34D85B1-B14B-5BCC-780A-9F3D6109AA3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521476" y="3997212"/>
                  <a:ext cx="189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2244F69-DA2A-7707-7221-379EEC2BC515}"/>
                    </a:ext>
                  </a:extLst>
                </p14:cNvPr>
                <p14:cNvContentPartPr/>
                <p14:nvPr/>
              </p14:nvContentPartPr>
              <p14:xfrm>
                <a:off x="10842956" y="3768972"/>
                <a:ext cx="224280" cy="309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2244F69-DA2A-7707-7221-379EEC2BC51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834316" y="3760332"/>
                  <a:ext cx="2419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D75C5A6-CE6C-1D9F-CF8A-80EF2763F1FA}"/>
                    </a:ext>
                  </a:extLst>
                </p14:cNvPr>
                <p14:cNvContentPartPr/>
                <p14:nvPr/>
              </p14:nvContentPartPr>
              <p14:xfrm>
                <a:off x="10807676" y="4121052"/>
                <a:ext cx="328680" cy="27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D75C5A6-CE6C-1D9F-CF8A-80EF2763F1F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798676" y="4112052"/>
                  <a:ext cx="346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589464E-CD19-BDEE-8B3C-B65E2A45E455}"/>
                    </a:ext>
                  </a:extLst>
                </p14:cNvPr>
                <p14:cNvContentPartPr/>
                <p14:nvPr/>
              </p14:nvContentPartPr>
              <p14:xfrm>
                <a:off x="10908836" y="4219692"/>
                <a:ext cx="248040" cy="133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589464E-CD19-BDEE-8B3C-B65E2A45E45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900196" y="4211052"/>
                  <a:ext cx="265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BA9E6CC-16E4-AD12-0609-E9D3E9AEB794}"/>
                    </a:ext>
                  </a:extLst>
                </p14:cNvPr>
                <p14:cNvContentPartPr/>
                <p14:nvPr/>
              </p14:nvContentPartPr>
              <p14:xfrm>
                <a:off x="11250116" y="3885252"/>
                <a:ext cx="32400" cy="289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BA9E6CC-16E4-AD12-0609-E9D3E9AEB79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241116" y="3876612"/>
                  <a:ext cx="50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8D63406-A8E5-327A-915C-64CF53035D1F}"/>
                    </a:ext>
                  </a:extLst>
                </p14:cNvPr>
                <p14:cNvContentPartPr/>
                <p14:nvPr/>
              </p14:nvContentPartPr>
              <p14:xfrm>
                <a:off x="11290436" y="3896052"/>
                <a:ext cx="175320" cy="222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8D63406-A8E5-327A-915C-64CF53035D1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81796" y="3887412"/>
                  <a:ext cx="1929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E10CB88-F64B-0CBA-57C3-949878C337DD}"/>
                    </a:ext>
                  </a:extLst>
                </p14:cNvPr>
                <p14:cNvContentPartPr/>
                <p14:nvPr/>
              </p14:nvContentPartPr>
              <p14:xfrm>
                <a:off x="11638916" y="3851052"/>
                <a:ext cx="34200" cy="250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E10CB88-F64B-0CBA-57C3-949878C337D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629916" y="3842412"/>
                  <a:ext cx="51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6C99DD3-8ED3-E72C-04A0-799EE708CE47}"/>
                    </a:ext>
                  </a:extLst>
                </p14:cNvPr>
                <p14:cNvContentPartPr/>
                <p14:nvPr/>
              </p14:nvContentPartPr>
              <p14:xfrm>
                <a:off x="11493836" y="3794532"/>
                <a:ext cx="306360" cy="43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6C99DD3-8ED3-E72C-04A0-799EE708CE4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484836" y="3785892"/>
                  <a:ext cx="32400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A8159E08-C7BA-FAB7-000D-CBA75DEDF448}"/>
                  </a:ext>
                </a:extLst>
              </p14:cNvPr>
              <p14:cNvContentPartPr/>
              <p14:nvPr/>
            </p14:nvContentPartPr>
            <p14:xfrm>
              <a:off x="3992876" y="2473474"/>
              <a:ext cx="304200" cy="4680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A8159E08-C7BA-FAB7-000D-CBA75DEDF448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983876" y="2464474"/>
                <a:ext cx="3218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CFE5D4F1-1C01-EA0A-DAF6-05C5764A509A}"/>
                  </a:ext>
                </a:extLst>
              </p14:cNvPr>
              <p14:cNvContentPartPr/>
              <p14:nvPr/>
            </p14:nvContentPartPr>
            <p14:xfrm>
              <a:off x="4746716" y="2439634"/>
              <a:ext cx="324000" cy="320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CFE5D4F1-1C01-EA0A-DAF6-05C5764A509A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737716" y="2430994"/>
                <a:ext cx="34164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47180615-EDE8-338C-63B3-5B3F90BBF003}"/>
              </a:ext>
            </a:extLst>
          </p:cNvPr>
          <p:cNvGrpSpPr/>
          <p:nvPr/>
        </p:nvGrpSpPr>
        <p:grpSpPr>
          <a:xfrm>
            <a:off x="3630716" y="3856234"/>
            <a:ext cx="3406320" cy="1283400"/>
            <a:chOff x="3630716" y="3856234"/>
            <a:chExt cx="3406320" cy="12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C75B209-D5D4-011D-1C17-E138EF9EA360}"/>
                    </a:ext>
                  </a:extLst>
                </p14:cNvPr>
                <p14:cNvContentPartPr/>
                <p14:nvPr/>
              </p14:nvContentPartPr>
              <p14:xfrm>
                <a:off x="4120316" y="4097247"/>
                <a:ext cx="324000" cy="162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C75B209-D5D4-011D-1C17-E138EF9EA36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111676" y="4088607"/>
                  <a:ext cx="341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DCA2E91-0DEF-3619-887B-B0BCDEEE1F3C}"/>
                    </a:ext>
                  </a:extLst>
                </p14:cNvPr>
                <p14:cNvContentPartPr/>
                <p14:nvPr/>
              </p14:nvContentPartPr>
              <p14:xfrm>
                <a:off x="4421996" y="4239807"/>
                <a:ext cx="119160" cy="108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DCA2E91-0DEF-3619-887B-B0BCDEEE1F3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413356" y="4230807"/>
                  <a:ext cx="136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6E2E7D1-39C3-408D-689B-EDD3504C7BD5}"/>
                    </a:ext>
                  </a:extLst>
                </p14:cNvPr>
                <p14:cNvContentPartPr/>
                <p14:nvPr/>
              </p14:nvContentPartPr>
              <p14:xfrm>
                <a:off x="4379516" y="4274727"/>
                <a:ext cx="131400" cy="22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6E2E7D1-39C3-408D-689B-EDD3504C7BD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370516" y="4266087"/>
                  <a:ext cx="149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0132D47-013E-1815-960D-A73AC4ADD2B4}"/>
                    </a:ext>
                  </a:extLst>
                </p14:cNvPr>
                <p14:cNvContentPartPr/>
                <p14:nvPr/>
              </p14:nvContentPartPr>
              <p14:xfrm>
                <a:off x="4572116" y="4164927"/>
                <a:ext cx="118080" cy="172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0132D47-013E-1815-960D-A73AC4ADD2B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563116" y="4156287"/>
                  <a:ext cx="135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2F45F35-31D1-0CFF-B056-11853AAEB70B}"/>
                    </a:ext>
                  </a:extLst>
                </p14:cNvPr>
                <p14:cNvContentPartPr/>
                <p14:nvPr/>
              </p14:nvContentPartPr>
              <p14:xfrm>
                <a:off x="4497596" y="3948207"/>
                <a:ext cx="149040" cy="115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2F45F35-31D1-0CFF-B056-11853AAEB70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488956" y="3939567"/>
                  <a:ext cx="166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E58946C-383F-6775-12A4-767EAB7DC6E6}"/>
                    </a:ext>
                  </a:extLst>
                </p14:cNvPr>
                <p14:cNvContentPartPr/>
                <p14:nvPr/>
              </p14:nvContentPartPr>
              <p14:xfrm>
                <a:off x="3929156" y="3992127"/>
                <a:ext cx="309600" cy="434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E58946C-383F-6775-12A4-767EAB7DC6E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920516" y="3983487"/>
                  <a:ext cx="3272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B2BC0C9-E0A1-B5A2-8DFE-5142D32D7024}"/>
                    </a:ext>
                  </a:extLst>
                </p14:cNvPr>
                <p14:cNvContentPartPr/>
                <p14:nvPr/>
              </p14:nvContentPartPr>
              <p14:xfrm>
                <a:off x="4748516" y="3901047"/>
                <a:ext cx="221040" cy="459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B2BC0C9-E0A1-B5A2-8DFE-5142D32D702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739876" y="3892047"/>
                  <a:ext cx="2386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75E7789-ADCA-FE3D-7ABF-281F260C181E}"/>
                    </a:ext>
                  </a:extLst>
                </p14:cNvPr>
                <p14:cNvContentPartPr/>
                <p14:nvPr/>
              </p14:nvContentPartPr>
              <p14:xfrm>
                <a:off x="3630716" y="4551034"/>
                <a:ext cx="1152000" cy="64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75E7789-ADCA-FE3D-7ABF-281F260C181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622076" y="4542394"/>
                  <a:ext cx="1169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DBFE65F-BD04-7FCE-F7DA-022E9DE4C172}"/>
                    </a:ext>
                  </a:extLst>
                </p14:cNvPr>
                <p14:cNvContentPartPr/>
                <p14:nvPr/>
              </p14:nvContentPartPr>
              <p14:xfrm>
                <a:off x="3930956" y="4765954"/>
                <a:ext cx="154080" cy="373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DBFE65F-BD04-7FCE-F7DA-022E9DE4C17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922316" y="4757314"/>
                  <a:ext cx="1717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1144C83-9FA9-28EF-455D-FCCC4EBADEB0}"/>
                    </a:ext>
                  </a:extLst>
                </p14:cNvPr>
                <p14:cNvContentPartPr/>
                <p14:nvPr/>
              </p14:nvContentPartPr>
              <p14:xfrm>
                <a:off x="4232996" y="4707634"/>
                <a:ext cx="176760" cy="287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1144C83-9FA9-28EF-455D-FCCC4EBADEB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223996" y="4698634"/>
                  <a:ext cx="194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70262DC-B9A7-9A5F-464A-69AC27B54152}"/>
                    </a:ext>
                  </a:extLst>
                </p14:cNvPr>
                <p14:cNvContentPartPr/>
                <p14:nvPr/>
              </p14:nvContentPartPr>
              <p14:xfrm>
                <a:off x="4505156" y="4970434"/>
                <a:ext cx="191520" cy="81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70262DC-B9A7-9A5F-464A-69AC27B5415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496516" y="4961794"/>
                  <a:ext cx="209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0C79699-B5EC-F934-28E6-B8C025E3F452}"/>
                    </a:ext>
                  </a:extLst>
                </p14:cNvPr>
                <p14:cNvContentPartPr/>
                <p14:nvPr/>
              </p14:nvContentPartPr>
              <p14:xfrm>
                <a:off x="4728356" y="4734634"/>
                <a:ext cx="241920" cy="256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0C79699-B5EC-F934-28E6-B8C025E3F45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719356" y="4725994"/>
                  <a:ext cx="259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89BF47B-A565-14B9-4CB3-E2644E5E0B80}"/>
                    </a:ext>
                  </a:extLst>
                </p14:cNvPr>
                <p14:cNvContentPartPr/>
                <p14:nvPr/>
              </p14:nvContentPartPr>
              <p14:xfrm>
                <a:off x="4748156" y="4605394"/>
                <a:ext cx="223560" cy="25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89BF47B-A565-14B9-4CB3-E2644E5E0B8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739156" y="4596394"/>
                  <a:ext cx="241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BBF33B1-7AF1-0E84-9EC0-A36CCBB90208}"/>
                    </a:ext>
                  </a:extLst>
                </p14:cNvPr>
                <p14:cNvContentPartPr/>
                <p14:nvPr/>
              </p14:nvContentPartPr>
              <p14:xfrm>
                <a:off x="5440796" y="4035154"/>
                <a:ext cx="228600" cy="293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BBF33B1-7AF1-0E84-9EC0-A36CCBB9020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432156" y="4026514"/>
                  <a:ext cx="246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5325FDB-8014-0AB1-602F-F5DC397BD42A}"/>
                    </a:ext>
                  </a:extLst>
                </p14:cNvPr>
                <p14:cNvContentPartPr/>
                <p14:nvPr/>
              </p14:nvContentPartPr>
              <p14:xfrm>
                <a:off x="5754356" y="4271674"/>
                <a:ext cx="142200" cy="91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5325FDB-8014-0AB1-602F-F5DC397BD42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745356" y="4263034"/>
                  <a:ext cx="159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7B8C3E1-9F50-1C66-891F-70B70EAA8575}"/>
                    </a:ext>
                  </a:extLst>
                </p14:cNvPr>
                <p14:cNvContentPartPr/>
                <p14:nvPr/>
              </p14:nvContentPartPr>
              <p14:xfrm>
                <a:off x="5422796" y="3932194"/>
                <a:ext cx="221760" cy="12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7B8C3E1-9F50-1C66-891F-70B70EAA857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413796" y="3923554"/>
                  <a:ext cx="239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84B274E-F971-B321-B52D-5302322488F9}"/>
                    </a:ext>
                  </a:extLst>
                </p14:cNvPr>
                <p14:cNvContentPartPr/>
                <p14:nvPr/>
              </p14:nvContentPartPr>
              <p14:xfrm>
                <a:off x="5469236" y="4484434"/>
                <a:ext cx="357480" cy="38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84B274E-F971-B321-B52D-5302322488F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460236" y="4475794"/>
                  <a:ext cx="375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5DCD1CE-81F2-632E-E2C4-095112BEA383}"/>
                    </a:ext>
                  </a:extLst>
                </p14:cNvPr>
                <p14:cNvContentPartPr/>
                <p14:nvPr/>
              </p14:nvContentPartPr>
              <p14:xfrm>
                <a:off x="5556356" y="4606114"/>
                <a:ext cx="262800" cy="279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5DCD1CE-81F2-632E-E2C4-095112BEA38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547356" y="4597474"/>
                  <a:ext cx="2804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7DDDF1B-DE86-C132-CB99-16C05AC07A62}"/>
                    </a:ext>
                  </a:extLst>
                </p14:cNvPr>
                <p14:cNvContentPartPr/>
                <p14:nvPr/>
              </p14:nvContentPartPr>
              <p14:xfrm>
                <a:off x="5160716" y="3938674"/>
                <a:ext cx="292680" cy="1037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7DDDF1B-DE86-C132-CB99-16C05AC07A6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152076" y="3930034"/>
                  <a:ext cx="310320" cy="10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93A2CA8-0D7A-3D81-3EE8-B4A823A9E7F2}"/>
                    </a:ext>
                  </a:extLst>
                </p14:cNvPr>
                <p14:cNvContentPartPr/>
                <p14:nvPr/>
              </p14:nvContentPartPr>
              <p14:xfrm>
                <a:off x="6124076" y="4266634"/>
                <a:ext cx="155160" cy="277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93A2CA8-0D7A-3D81-3EE8-B4A823A9E7F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115076" y="4257994"/>
                  <a:ext cx="172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7258322-0847-D579-0DD3-D7108E9FE170}"/>
                    </a:ext>
                  </a:extLst>
                </p14:cNvPr>
                <p14:cNvContentPartPr/>
                <p14:nvPr/>
              </p14:nvContentPartPr>
              <p14:xfrm>
                <a:off x="6111116" y="4364554"/>
                <a:ext cx="179280" cy="163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7258322-0847-D579-0DD3-D7108E9FE17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102476" y="4355914"/>
                  <a:ext cx="196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01A7246-BF73-4504-C2FE-AEE07B91E6D8}"/>
                    </a:ext>
                  </a:extLst>
                </p14:cNvPr>
                <p14:cNvContentPartPr/>
                <p14:nvPr/>
              </p14:nvContentPartPr>
              <p14:xfrm>
                <a:off x="6411716" y="3959194"/>
                <a:ext cx="260280" cy="326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01A7246-BF73-4504-C2FE-AEE07B91E6D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402716" y="3950554"/>
                  <a:ext cx="2779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4E2712F-D598-3DFF-B7CE-DC3F373E4185}"/>
                    </a:ext>
                  </a:extLst>
                </p14:cNvPr>
                <p14:cNvContentPartPr/>
                <p14:nvPr/>
              </p14:nvContentPartPr>
              <p14:xfrm>
                <a:off x="6330356" y="3890074"/>
                <a:ext cx="282600" cy="19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4E2712F-D598-3DFF-B7CE-DC3F373E418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321716" y="3881434"/>
                  <a:ext cx="300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95774DC-FF29-341D-87EA-F737B70BE9AD}"/>
                    </a:ext>
                  </a:extLst>
                </p14:cNvPr>
                <p14:cNvContentPartPr/>
                <p14:nvPr/>
              </p14:nvContentPartPr>
              <p14:xfrm>
                <a:off x="6432596" y="4343674"/>
                <a:ext cx="304200" cy="43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95774DC-FF29-341D-87EA-F737B70BE9A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423956" y="4334674"/>
                  <a:ext cx="321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859EB87-E0ED-A53D-8904-94D49B1E2AAF}"/>
                    </a:ext>
                  </a:extLst>
                </p14:cNvPr>
                <p14:cNvContentPartPr/>
                <p14:nvPr/>
              </p14:nvContentPartPr>
              <p14:xfrm>
                <a:off x="6549596" y="4475794"/>
                <a:ext cx="232560" cy="295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859EB87-E0ED-A53D-8904-94D49B1E2AA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540596" y="4467154"/>
                  <a:ext cx="250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23C47EC-7D8A-6627-DFED-357166E6E822}"/>
                    </a:ext>
                  </a:extLst>
                </p14:cNvPr>
                <p14:cNvContentPartPr/>
                <p14:nvPr/>
              </p14:nvContentPartPr>
              <p14:xfrm>
                <a:off x="6796916" y="3856234"/>
                <a:ext cx="240120" cy="989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23C47EC-7D8A-6627-DFED-357166E6E82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787916" y="3847234"/>
                  <a:ext cx="257760" cy="10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F2DECC4E-D380-6089-1FC9-5DE65681BD61}"/>
                  </a:ext>
                </a:extLst>
              </p14:cNvPr>
              <p14:cNvContentPartPr/>
              <p14:nvPr/>
            </p14:nvContentPartPr>
            <p14:xfrm>
              <a:off x="5427116" y="4808074"/>
              <a:ext cx="1562400" cy="35208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F2DECC4E-D380-6089-1FC9-5DE65681BD61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5418116" y="4799434"/>
                <a:ext cx="15800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695C5935-488E-B511-EF59-433A0BED5A63}"/>
                  </a:ext>
                </a:extLst>
              </p14:cNvPr>
              <p14:cNvContentPartPr/>
              <p14:nvPr/>
            </p14:nvContentPartPr>
            <p14:xfrm>
              <a:off x="6099596" y="5064394"/>
              <a:ext cx="1473120" cy="2257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695C5935-488E-B511-EF59-433A0BED5A63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090956" y="5055754"/>
                <a:ext cx="1490760" cy="24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C0D1D48E-9D3B-D4F6-0B1E-7DD6D1C45FFF}"/>
              </a:ext>
            </a:extLst>
          </p:cNvPr>
          <p:cNvGrpSpPr/>
          <p:nvPr/>
        </p:nvGrpSpPr>
        <p:grpSpPr>
          <a:xfrm>
            <a:off x="7734356" y="4551394"/>
            <a:ext cx="3569400" cy="992160"/>
            <a:chOff x="7734356" y="4551394"/>
            <a:chExt cx="3569400" cy="9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FD5EA7C-E095-7843-0424-B5F922D7F7A5}"/>
                    </a:ext>
                  </a:extLst>
                </p14:cNvPr>
                <p14:cNvContentPartPr/>
                <p14:nvPr/>
              </p14:nvContentPartPr>
              <p14:xfrm>
                <a:off x="7734356" y="4681714"/>
                <a:ext cx="738000" cy="374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FD5EA7C-E095-7843-0424-B5F922D7F7A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725356" y="4672714"/>
                  <a:ext cx="7556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389B14E-6639-A9A8-4785-3D3D0C6EDA26}"/>
                    </a:ext>
                  </a:extLst>
                </p14:cNvPr>
                <p14:cNvContentPartPr/>
                <p14:nvPr/>
              </p14:nvContentPartPr>
              <p14:xfrm>
                <a:off x="8258156" y="4775314"/>
                <a:ext cx="208440" cy="27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389B14E-6639-A9A8-4785-3D3D0C6EDA2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249156" y="4766674"/>
                  <a:ext cx="226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B7C31F3-EB88-FD2B-7F18-8297375AE89E}"/>
                    </a:ext>
                  </a:extLst>
                </p14:cNvPr>
                <p14:cNvContentPartPr/>
                <p14:nvPr/>
              </p14:nvContentPartPr>
              <p14:xfrm>
                <a:off x="8176796" y="4664434"/>
                <a:ext cx="56880" cy="13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B7C31F3-EB88-FD2B-7F18-8297375AE89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167796" y="4655434"/>
                  <a:ext cx="74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29B166F-B22E-F57F-F5F4-09FD27C95891}"/>
                    </a:ext>
                  </a:extLst>
                </p14:cNvPr>
                <p14:cNvContentPartPr/>
                <p14:nvPr/>
              </p14:nvContentPartPr>
              <p14:xfrm>
                <a:off x="8669276" y="4551394"/>
                <a:ext cx="664920" cy="3650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29B166F-B22E-F57F-F5F4-09FD27C9589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660636" y="4542754"/>
                  <a:ext cx="6825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2A0183F-0F9E-1BB4-2A44-48BFE72FAA76}"/>
                    </a:ext>
                  </a:extLst>
                </p14:cNvPr>
                <p14:cNvContentPartPr/>
                <p14:nvPr/>
              </p14:nvContentPartPr>
              <p14:xfrm>
                <a:off x="9176516" y="4656514"/>
                <a:ext cx="330840" cy="2044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2A0183F-0F9E-1BB4-2A44-48BFE72FAA7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167516" y="4647514"/>
                  <a:ext cx="348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3B33CD3-B290-D862-3598-9FEEC087A884}"/>
                    </a:ext>
                  </a:extLst>
                </p14:cNvPr>
                <p14:cNvContentPartPr/>
                <p14:nvPr/>
              </p14:nvContentPartPr>
              <p14:xfrm>
                <a:off x="9589436" y="4719154"/>
                <a:ext cx="161280" cy="97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3B33CD3-B290-D862-3598-9FEEC087A88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580436" y="4710154"/>
                  <a:ext cx="178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F5E51F6-76BC-42D9-8B5A-715C96721A41}"/>
                    </a:ext>
                  </a:extLst>
                </p14:cNvPr>
                <p14:cNvContentPartPr/>
                <p14:nvPr/>
              </p14:nvContentPartPr>
              <p14:xfrm>
                <a:off x="9949796" y="4720234"/>
                <a:ext cx="271800" cy="15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F5E51F6-76BC-42D9-8B5A-715C96721A4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941156" y="4711594"/>
                  <a:ext cx="289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C9F601F-5680-5889-D733-5A84C79174B5}"/>
                    </a:ext>
                  </a:extLst>
                </p14:cNvPr>
                <p14:cNvContentPartPr/>
                <p14:nvPr/>
              </p14:nvContentPartPr>
              <p14:xfrm>
                <a:off x="9914516" y="4814194"/>
                <a:ext cx="266040" cy="31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C9F601F-5680-5889-D733-5A84C79174B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905516" y="4805194"/>
                  <a:ext cx="283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256E328-41AB-9CFB-7693-0BF429CB221A}"/>
                    </a:ext>
                  </a:extLst>
                </p14:cNvPr>
                <p14:cNvContentPartPr/>
                <p14:nvPr/>
              </p14:nvContentPartPr>
              <p14:xfrm>
                <a:off x="9899036" y="4897714"/>
                <a:ext cx="282240" cy="29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256E328-41AB-9CFB-7693-0BF429CB221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890396" y="4888714"/>
                  <a:ext cx="299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E9BE5C0-5AD9-C7FB-8756-AFE18763AEB0}"/>
                    </a:ext>
                  </a:extLst>
                </p14:cNvPr>
                <p14:cNvContentPartPr/>
                <p14:nvPr/>
              </p14:nvContentPartPr>
              <p14:xfrm>
                <a:off x="10424276" y="4736794"/>
                <a:ext cx="161640" cy="324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E9BE5C0-5AD9-C7FB-8756-AFE18763AEB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415636" y="4727794"/>
                  <a:ext cx="1792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F3D3ECA-1958-D09D-EF1C-FDEC7B353A22}"/>
                    </a:ext>
                  </a:extLst>
                </p14:cNvPr>
                <p14:cNvContentPartPr/>
                <p14:nvPr/>
              </p14:nvContentPartPr>
              <p14:xfrm>
                <a:off x="10430756" y="4553914"/>
                <a:ext cx="168480" cy="103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F3D3ECA-1958-D09D-EF1C-FDEC7B353A2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422116" y="4544914"/>
                  <a:ext cx="186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11CB6B4-14E4-A48E-681D-97D6000A1EDF}"/>
                    </a:ext>
                  </a:extLst>
                </p14:cNvPr>
                <p14:cNvContentPartPr/>
                <p14:nvPr/>
              </p14:nvContentPartPr>
              <p14:xfrm>
                <a:off x="10862396" y="4730314"/>
                <a:ext cx="441360" cy="1515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11CB6B4-14E4-A48E-681D-97D6000A1ED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853756" y="4721674"/>
                  <a:ext cx="459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A298756-5AE3-109B-4311-1B0D5594BD3E}"/>
                    </a:ext>
                  </a:extLst>
                </p14:cNvPr>
                <p14:cNvContentPartPr/>
                <p14:nvPr/>
              </p14:nvContentPartPr>
              <p14:xfrm>
                <a:off x="10932956" y="4636714"/>
                <a:ext cx="360" cy="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A298756-5AE3-109B-4311-1B0D5594BD3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923956" y="46280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708B897-53C8-97D5-8118-55AAB525ECE6}"/>
                    </a:ext>
                  </a:extLst>
                </p14:cNvPr>
                <p14:cNvContentPartPr/>
                <p14:nvPr/>
              </p14:nvContentPartPr>
              <p14:xfrm>
                <a:off x="7862156" y="5027674"/>
                <a:ext cx="1428840" cy="459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708B897-53C8-97D5-8118-55AAB525ECE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853156" y="5018674"/>
                  <a:ext cx="14464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2785131-8407-40DF-BAC0-C9D79CC4351C}"/>
                    </a:ext>
                  </a:extLst>
                </p14:cNvPr>
                <p14:cNvContentPartPr/>
                <p14:nvPr/>
              </p14:nvContentPartPr>
              <p14:xfrm>
                <a:off x="8992196" y="5139634"/>
                <a:ext cx="49680" cy="4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2785131-8407-40DF-BAC0-C9D79CC4351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983556" y="5130634"/>
                  <a:ext cx="67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964C9D2-98AF-7E06-42FF-CD99DAF091C9}"/>
                    </a:ext>
                  </a:extLst>
                </p14:cNvPr>
                <p14:cNvContentPartPr/>
                <p14:nvPr/>
              </p14:nvContentPartPr>
              <p14:xfrm>
                <a:off x="8770796" y="5127754"/>
                <a:ext cx="228240" cy="68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964C9D2-98AF-7E06-42FF-CD99DAF091C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762156" y="5119114"/>
                  <a:ext cx="245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8D938F3-FCAF-18BF-2321-AF43080E7782}"/>
                    </a:ext>
                  </a:extLst>
                </p14:cNvPr>
                <p14:cNvContentPartPr/>
                <p14:nvPr/>
              </p14:nvContentPartPr>
              <p14:xfrm>
                <a:off x="8171036" y="5127754"/>
                <a:ext cx="120240" cy="36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8D938F3-FCAF-18BF-2321-AF43080E778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162036" y="5119114"/>
                  <a:ext cx="137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440897F-A9DC-767E-7E59-E5AC0E0B377F}"/>
                    </a:ext>
                  </a:extLst>
                </p14:cNvPr>
                <p14:cNvContentPartPr/>
                <p14:nvPr/>
              </p14:nvContentPartPr>
              <p14:xfrm>
                <a:off x="9591596" y="5178154"/>
                <a:ext cx="171000" cy="258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440897F-A9DC-767E-7E59-E5AC0E0B377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582596" y="5169154"/>
                  <a:ext cx="1886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82DC0D1-91E0-ADB1-67CE-85A3BC6A84CA}"/>
                    </a:ext>
                  </a:extLst>
                </p14:cNvPr>
                <p14:cNvContentPartPr/>
                <p14:nvPr/>
              </p14:nvContentPartPr>
              <p14:xfrm>
                <a:off x="9504476" y="5069794"/>
                <a:ext cx="287280" cy="25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82DC0D1-91E0-ADB1-67CE-85A3BC6A84C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495476" y="5061154"/>
                  <a:ext cx="304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F837D78-1C4D-6A60-EEA3-71C382E639C6}"/>
                    </a:ext>
                  </a:extLst>
                </p14:cNvPr>
                <p14:cNvContentPartPr/>
                <p14:nvPr/>
              </p14:nvContentPartPr>
              <p14:xfrm>
                <a:off x="10045196" y="5230354"/>
                <a:ext cx="145800" cy="194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F837D78-1C4D-6A60-EEA3-71C382E639C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036556" y="5221354"/>
                  <a:ext cx="163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D9901EB-38D9-519A-9A61-46B19C36A1A3}"/>
                    </a:ext>
                  </a:extLst>
                </p14:cNvPr>
                <p14:cNvContentPartPr/>
                <p14:nvPr/>
              </p14:nvContentPartPr>
              <p14:xfrm>
                <a:off x="10015316" y="5212714"/>
                <a:ext cx="205200" cy="2120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D9901EB-38D9-519A-9A61-46B19C36A1A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006316" y="5204074"/>
                  <a:ext cx="222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A9F16A2-5188-43A1-4476-A7C7F6B07BE2}"/>
                    </a:ext>
                  </a:extLst>
                </p14:cNvPr>
                <p14:cNvContentPartPr/>
                <p14:nvPr/>
              </p14:nvContentPartPr>
              <p14:xfrm>
                <a:off x="10296836" y="5187154"/>
                <a:ext cx="221040" cy="293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A9F16A2-5188-43A1-4476-A7C7F6B07BE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287836" y="5178154"/>
                  <a:ext cx="2386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E2F4D71-8701-B5F8-0EA9-B8CED96EB128}"/>
                    </a:ext>
                  </a:extLst>
                </p14:cNvPr>
                <p14:cNvContentPartPr/>
                <p14:nvPr/>
              </p14:nvContentPartPr>
              <p14:xfrm>
                <a:off x="10209716" y="5109034"/>
                <a:ext cx="312480" cy="212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E2F4D71-8701-B5F8-0EA9-B8CED96EB12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200716" y="5100394"/>
                  <a:ext cx="330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94B99E2-3150-8BA3-F559-659A21BE8EE4}"/>
                    </a:ext>
                  </a:extLst>
                </p14:cNvPr>
                <p14:cNvContentPartPr/>
                <p14:nvPr/>
              </p14:nvContentPartPr>
              <p14:xfrm>
                <a:off x="9827396" y="5405674"/>
                <a:ext cx="101880" cy="1378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94B99E2-3150-8BA3-F559-659A21BE8EE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818396" y="5397034"/>
                  <a:ext cx="11952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9517B9B5-EF1C-3200-EB65-DE56FE29CF07}"/>
                  </a:ext>
                </a:extLst>
              </p14:cNvPr>
              <p14:cNvContentPartPr/>
              <p14:nvPr/>
            </p14:nvContentPartPr>
            <p14:xfrm>
              <a:off x="5934356" y="4735714"/>
              <a:ext cx="110160" cy="13284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9517B9B5-EF1C-3200-EB65-DE56FE29CF07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5925716" y="4727074"/>
                <a:ext cx="1278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021889AF-37AA-6217-AFA4-BC23B215D792}"/>
                  </a:ext>
                </a:extLst>
              </p14:cNvPr>
              <p14:cNvContentPartPr/>
              <p14:nvPr/>
            </p14:nvContentPartPr>
            <p14:xfrm>
              <a:off x="3591476" y="4126954"/>
              <a:ext cx="277560" cy="18900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021889AF-37AA-6217-AFA4-BC23B215D792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3582836" y="4117954"/>
                <a:ext cx="2952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34B6250F-16C1-E1DE-0F44-823F86D060E6}"/>
                  </a:ext>
                </a:extLst>
              </p14:cNvPr>
              <p14:cNvContentPartPr/>
              <p14:nvPr/>
            </p14:nvContentPartPr>
            <p14:xfrm>
              <a:off x="4180436" y="5590136"/>
              <a:ext cx="241920" cy="4132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34B6250F-16C1-E1DE-0F44-823F86D060E6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4171436" y="5581136"/>
                <a:ext cx="259560" cy="43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6" name="Group 335">
            <a:extLst>
              <a:ext uri="{FF2B5EF4-FFF2-40B4-BE49-F238E27FC236}">
                <a16:creationId xmlns:a16="http://schemas.microsoft.com/office/drawing/2014/main" id="{CB247294-0AAB-1847-4E8B-2CAEC7B675BD}"/>
              </a:ext>
            </a:extLst>
          </p:cNvPr>
          <p:cNvGrpSpPr/>
          <p:nvPr/>
        </p:nvGrpSpPr>
        <p:grpSpPr>
          <a:xfrm>
            <a:off x="336716" y="4743634"/>
            <a:ext cx="1449000" cy="648000"/>
            <a:chOff x="336716" y="4743634"/>
            <a:chExt cx="1449000" cy="64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20EDB56-AB44-3B3A-0411-16ECC4AA0041}"/>
                    </a:ext>
                  </a:extLst>
                </p14:cNvPr>
                <p14:cNvContentPartPr/>
                <p14:nvPr/>
              </p14:nvContentPartPr>
              <p14:xfrm>
                <a:off x="336716" y="4996354"/>
                <a:ext cx="272520" cy="198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20EDB56-AB44-3B3A-0411-16ECC4AA004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27716" y="4987354"/>
                  <a:ext cx="290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356ECFB-C53F-0F0A-ED99-D9880666EBEF}"/>
                    </a:ext>
                  </a:extLst>
                </p14:cNvPr>
                <p14:cNvContentPartPr/>
                <p14:nvPr/>
              </p14:nvContentPartPr>
              <p14:xfrm>
                <a:off x="632276" y="5245474"/>
                <a:ext cx="115560" cy="907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356ECFB-C53F-0F0A-ED99-D9880666EBE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23276" y="5236474"/>
                  <a:ext cx="133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B0414DA-3EBF-8416-30D6-D1001ED56B8D}"/>
                    </a:ext>
                  </a:extLst>
                </p14:cNvPr>
                <p14:cNvContentPartPr/>
                <p14:nvPr/>
              </p14:nvContentPartPr>
              <p14:xfrm>
                <a:off x="761516" y="5052874"/>
                <a:ext cx="177120" cy="421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B0414DA-3EBF-8416-30D6-D1001ED56B8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52516" y="5043874"/>
                  <a:ext cx="194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6DFD729-4502-742F-0F07-F9D78C9BEFF8}"/>
                    </a:ext>
                  </a:extLst>
                </p14:cNvPr>
                <p14:cNvContentPartPr/>
                <p14:nvPr/>
              </p14:nvContentPartPr>
              <p14:xfrm>
                <a:off x="767996" y="5143594"/>
                <a:ext cx="178920" cy="514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6DFD729-4502-742F-0F07-F9D78C9BEFF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58996" y="5134594"/>
                  <a:ext cx="196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8B834D6-6F10-F711-D47E-00A6743B5804}"/>
                    </a:ext>
                  </a:extLst>
                </p14:cNvPr>
                <p14:cNvContentPartPr/>
                <p14:nvPr/>
              </p14:nvContentPartPr>
              <p14:xfrm>
                <a:off x="1158956" y="4840474"/>
                <a:ext cx="134280" cy="2509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8B834D6-6F10-F711-D47E-00A6743B580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50316" y="4831474"/>
                  <a:ext cx="151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914CBC0-EF9D-20BA-4171-E1321AFC2D2C}"/>
                    </a:ext>
                  </a:extLst>
                </p14:cNvPr>
                <p14:cNvContentPartPr/>
                <p14:nvPr/>
              </p14:nvContentPartPr>
              <p14:xfrm>
                <a:off x="1082636" y="4783234"/>
                <a:ext cx="58320" cy="3448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914CBC0-EF9D-20BA-4171-E1321AFC2D2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73996" y="4774594"/>
                  <a:ext cx="759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F1F5C56-A747-7C12-1027-A56FAE099213}"/>
                    </a:ext>
                  </a:extLst>
                </p14:cNvPr>
                <p14:cNvContentPartPr/>
                <p14:nvPr/>
              </p14:nvContentPartPr>
              <p14:xfrm>
                <a:off x="1313396" y="4772434"/>
                <a:ext cx="50400" cy="3034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F1F5C56-A747-7C12-1027-A56FAE09921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304756" y="4763434"/>
                  <a:ext cx="680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228C798-54F6-36FB-DA63-63CF636632FE}"/>
                    </a:ext>
                  </a:extLst>
                </p14:cNvPr>
                <p14:cNvContentPartPr/>
                <p14:nvPr/>
              </p14:nvContentPartPr>
              <p14:xfrm>
                <a:off x="1451276" y="4743634"/>
                <a:ext cx="255240" cy="2959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228C798-54F6-36FB-DA63-63CF636632F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442636" y="4734634"/>
                  <a:ext cx="272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B198A35-89E2-0A30-C6D6-7B6371C67091}"/>
                    </a:ext>
                  </a:extLst>
                </p14:cNvPr>
                <p14:cNvContentPartPr/>
                <p14:nvPr/>
              </p14:nvContentPartPr>
              <p14:xfrm>
                <a:off x="1095956" y="5096074"/>
                <a:ext cx="689760" cy="1220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B198A35-89E2-0A30-C6D6-7B6371C6709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86956" y="5087434"/>
                  <a:ext cx="707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B16C1B6-DDFA-6ABE-35C7-D5192B047620}"/>
                    </a:ext>
                  </a:extLst>
                </p14:cNvPr>
                <p14:cNvContentPartPr/>
                <p14:nvPr/>
              </p14:nvContentPartPr>
              <p14:xfrm>
                <a:off x="1334636" y="5235754"/>
                <a:ext cx="291960" cy="1558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B16C1B6-DDFA-6ABE-35C7-D5192B04762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325636" y="5226754"/>
                  <a:ext cx="30960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35930437-D7FB-FBF8-5A1A-AC32238B8FFC}"/>
                  </a:ext>
                </a:extLst>
              </p14:cNvPr>
              <p14:cNvContentPartPr/>
              <p14:nvPr/>
            </p14:nvContentPartPr>
            <p14:xfrm>
              <a:off x="7833356" y="6538234"/>
              <a:ext cx="124560" cy="11412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35930437-D7FB-FBF8-5A1A-AC32238B8FFC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7824356" y="6529594"/>
                <a:ext cx="14220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" name="Group 395">
            <a:extLst>
              <a:ext uri="{FF2B5EF4-FFF2-40B4-BE49-F238E27FC236}">
                <a16:creationId xmlns:a16="http://schemas.microsoft.com/office/drawing/2014/main" id="{55395332-A084-0FD7-F0A4-72B1C5771F65}"/>
              </a:ext>
            </a:extLst>
          </p:cNvPr>
          <p:cNvGrpSpPr/>
          <p:nvPr/>
        </p:nvGrpSpPr>
        <p:grpSpPr>
          <a:xfrm>
            <a:off x="10345436" y="5571994"/>
            <a:ext cx="1657440" cy="831960"/>
            <a:chOff x="10345436" y="5571994"/>
            <a:chExt cx="1657440" cy="83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6CB87C6B-3D9E-CF9B-09D2-B7298DD97977}"/>
                    </a:ext>
                  </a:extLst>
                </p14:cNvPr>
                <p14:cNvContentPartPr/>
                <p14:nvPr/>
              </p14:nvContentPartPr>
              <p14:xfrm>
                <a:off x="10345436" y="5943154"/>
                <a:ext cx="169920" cy="2001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6CB87C6B-3D9E-CF9B-09D2-B7298DD9797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336436" y="5934154"/>
                  <a:ext cx="187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742DBB5E-091B-FD1A-69B4-D725894F07A2}"/>
                    </a:ext>
                  </a:extLst>
                </p14:cNvPr>
                <p14:cNvContentPartPr/>
                <p14:nvPr/>
              </p14:nvContentPartPr>
              <p14:xfrm>
                <a:off x="10549196" y="6090034"/>
                <a:ext cx="127440" cy="106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742DBB5E-091B-FD1A-69B4-D725894F07A2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540196" y="6081034"/>
                  <a:ext cx="145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F91BCF3A-FD33-09CD-2199-26AC4606625B}"/>
                    </a:ext>
                  </a:extLst>
                </p14:cNvPr>
                <p14:cNvContentPartPr/>
                <p14:nvPr/>
              </p14:nvContentPartPr>
              <p14:xfrm>
                <a:off x="10746476" y="5985994"/>
                <a:ext cx="193320" cy="342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F91BCF3A-FD33-09CD-2199-26AC4606625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737836" y="5977354"/>
                  <a:ext cx="210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CD28A44-706F-ACB3-2305-3F8709BE9DEE}"/>
                    </a:ext>
                  </a:extLst>
                </p14:cNvPr>
                <p14:cNvContentPartPr/>
                <p14:nvPr/>
              </p14:nvContentPartPr>
              <p14:xfrm>
                <a:off x="10768076" y="6102994"/>
                <a:ext cx="197640" cy="118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CD28A44-706F-ACB3-2305-3F8709BE9DE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759436" y="6093994"/>
                  <a:ext cx="215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AEAB1FA2-EF02-FFEA-05E5-15BE879CD484}"/>
                    </a:ext>
                  </a:extLst>
                </p14:cNvPr>
                <p14:cNvContentPartPr/>
                <p14:nvPr/>
              </p14:nvContentPartPr>
              <p14:xfrm>
                <a:off x="10964276" y="5571994"/>
                <a:ext cx="1038600" cy="4550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AEAB1FA2-EF02-FFEA-05E5-15BE879CD48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955276" y="5562994"/>
                  <a:ext cx="10562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04E122C-FF43-3EBE-119F-8EAFBC79430F}"/>
                    </a:ext>
                  </a:extLst>
                </p14:cNvPr>
                <p14:cNvContentPartPr/>
                <p14:nvPr/>
              </p14:nvContentPartPr>
              <p14:xfrm>
                <a:off x="11289356" y="5690074"/>
                <a:ext cx="126000" cy="2214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04E122C-FF43-3EBE-119F-8EAFBC79430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280356" y="5681434"/>
                  <a:ext cx="143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694B4649-133C-0D2A-9D3C-493631C29C0A}"/>
                    </a:ext>
                  </a:extLst>
                </p14:cNvPr>
                <p14:cNvContentPartPr/>
                <p14:nvPr/>
              </p14:nvContentPartPr>
              <p14:xfrm>
                <a:off x="11434436" y="5720314"/>
                <a:ext cx="192960" cy="1184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694B4649-133C-0D2A-9D3C-493631C29C0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425436" y="5711314"/>
                  <a:ext cx="210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6BB1426-2EFC-EBE7-30A4-7CF5B52C10B9}"/>
                    </a:ext>
                  </a:extLst>
                </p14:cNvPr>
                <p14:cNvContentPartPr/>
                <p14:nvPr/>
              </p14:nvContentPartPr>
              <p14:xfrm>
                <a:off x="11611196" y="5842354"/>
                <a:ext cx="79560" cy="734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6BB1426-2EFC-EBE7-30A4-7CF5B52C10B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602556" y="5833714"/>
                  <a:ext cx="97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D499CFBD-1A8C-7D1C-B1BB-2C7FC845046C}"/>
                    </a:ext>
                  </a:extLst>
                </p14:cNvPr>
                <p14:cNvContentPartPr/>
                <p14:nvPr/>
              </p14:nvContentPartPr>
              <p14:xfrm>
                <a:off x="11550356" y="5881594"/>
                <a:ext cx="109800" cy="198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D499CFBD-1A8C-7D1C-B1BB-2C7FC845046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541356" y="5872954"/>
                  <a:ext cx="127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2760825D-BB7A-8180-DDCA-A1EDD1D9E7D1}"/>
                    </a:ext>
                  </a:extLst>
                </p14:cNvPr>
                <p14:cNvContentPartPr/>
                <p14:nvPr/>
              </p14:nvContentPartPr>
              <p14:xfrm>
                <a:off x="11693276" y="5835874"/>
                <a:ext cx="69840" cy="655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2760825D-BB7A-8180-DDCA-A1EDD1D9E7D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684276" y="5827234"/>
                  <a:ext cx="87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F19DFABE-4E36-E518-F4C5-B14C0DFD61B3}"/>
                    </a:ext>
                  </a:extLst>
                </p14:cNvPr>
                <p14:cNvContentPartPr/>
                <p14:nvPr/>
              </p14:nvContentPartPr>
              <p14:xfrm>
                <a:off x="11631716" y="5680714"/>
                <a:ext cx="101160" cy="475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F19DFABE-4E36-E518-F4C5-B14C0DFD61B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622716" y="5671714"/>
                  <a:ext cx="118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D3E960B3-FEA0-F468-5E6C-15E5E4EE585E}"/>
                    </a:ext>
                  </a:extLst>
                </p14:cNvPr>
                <p14:cNvContentPartPr/>
                <p14:nvPr/>
              </p14:nvContentPartPr>
              <p14:xfrm>
                <a:off x="11768516" y="5682874"/>
                <a:ext cx="190800" cy="2840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D3E960B3-FEA0-F468-5E6C-15E5E4EE585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759516" y="5674234"/>
                  <a:ext cx="2084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3A30591-5E48-E322-533A-9842143D5687}"/>
                    </a:ext>
                  </a:extLst>
                </p14:cNvPr>
                <p14:cNvContentPartPr/>
                <p14:nvPr/>
              </p14:nvContentPartPr>
              <p14:xfrm>
                <a:off x="11048876" y="6104794"/>
                <a:ext cx="804240" cy="165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3A30591-5E48-E322-533A-9842143D568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040236" y="6096154"/>
                  <a:ext cx="821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4CFA76F8-E583-34C5-6E2D-CE836A7C645F}"/>
                    </a:ext>
                  </a:extLst>
                </p14:cNvPr>
                <p14:cNvContentPartPr/>
                <p14:nvPr/>
              </p14:nvContentPartPr>
              <p14:xfrm>
                <a:off x="11283596" y="6187954"/>
                <a:ext cx="287640" cy="2160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4CFA76F8-E583-34C5-6E2D-CE836A7C645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274956" y="6179314"/>
                  <a:ext cx="30528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25A9B9E9-4C4A-4739-46B4-05B74A88E410}"/>
                  </a:ext>
                </a:extLst>
              </p14:cNvPr>
              <p14:cNvContentPartPr/>
              <p14:nvPr/>
            </p14:nvContentPartPr>
            <p14:xfrm>
              <a:off x="11614076" y="6392434"/>
              <a:ext cx="200520" cy="10476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25A9B9E9-4C4A-4739-46B4-05B74A88E410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11605436" y="6383434"/>
                <a:ext cx="21816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7" name="Group 406">
            <a:extLst>
              <a:ext uri="{FF2B5EF4-FFF2-40B4-BE49-F238E27FC236}">
                <a16:creationId xmlns:a16="http://schemas.microsoft.com/office/drawing/2014/main" id="{B0A1E56A-9214-4F5F-54E5-F90742773FBB}"/>
              </a:ext>
            </a:extLst>
          </p:cNvPr>
          <p:cNvGrpSpPr/>
          <p:nvPr/>
        </p:nvGrpSpPr>
        <p:grpSpPr>
          <a:xfrm>
            <a:off x="1146896" y="5836016"/>
            <a:ext cx="1883880" cy="695160"/>
            <a:chOff x="916076" y="2854332"/>
            <a:chExt cx="188388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EE3D8A94-9C84-3597-AA1D-0AAF21D866D5}"/>
                    </a:ext>
                  </a:extLst>
                </p14:cNvPr>
                <p14:cNvContentPartPr/>
                <p14:nvPr/>
              </p14:nvContentPartPr>
              <p14:xfrm>
                <a:off x="926876" y="3058812"/>
                <a:ext cx="401040" cy="2606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EE3D8A94-9C84-3597-AA1D-0AAF21D866D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7876" y="3050172"/>
                  <a:ext cx="4186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87262022-FACD-D7D9-B93E-112DCA4C522B}"/>
                    </a:ext>
                  </a:extLst>
                </p14:cNvPr>
                <p14:cNvContentPartPr/>
                <p14:nvPr/>
              </p14:nvContentPartPr>
              <p14:xfrm>
                <a:off x="1251236" y="3280932"/>
                <a:ext cx="231120" cy="2685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87262022-FACD-D7D9-B93E-112DCA4C522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42236" y="3272292"/>
                  <a:ext cx="2487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B2776074-7DF2-F066-2401-3B22441B5342}"/>
                    </a:ext>
                  </a:extLst>
                </p14:cNvPr>
                <p14:cNvContentPartPr/>
                <p14:nvPr/>
              </p14:nvContentPartPr>
              <p14:xfrm>
                <a:off x="916076" y="2943252"/>
                <a:ext cx="409320" cy="118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B2776074-7DF2-F066-2401-3B22441B534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07076" y="2934252"/>
                  <a:ext cx="426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A1A41C84-E785-3357-7D92-C2EF2119F3F3}"/>
                    </a:ext>
                  </a:extLst>
                </p14:cNvPr>
                <p14:cNvContentPartPr/>
                <p14:nvPr/>
              </p14:nvContentPartPr>
              <p14:xfrm>
                <a:off x="1705916" y="3060252"/>
                <a:ext cx="22680" cy="2606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A1A41C84-E785-3357-7D92-C2EF2119F3F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697276" y="3051612"/>
                  <a:ext cx="40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8FDF8794-A6C1-FF9F-41D9-0A9BAEA779E0}"/>
                    </a:ext>
                  </a:extLst>
                </p14:cNvPr>
                <p14:cNvContentPartPr/>
                <p14:nvPr/>
              </p14:nvContentPartPr>
              <p14:xfrm>
                <a:off x="1618436" y="3180852"/>
                <a:ext cx="229320" cy="334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8FDF8794-A6C1-FF9F-41D9-0A9BAEA779E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609436" y="3172212"/>
                  <a:ext cx="246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5E3F065B-068C-3BAF-ACE1-03FDE8AD0651}"/>
                    </a:ext>
                  </a:extLst>
                </p14:cNvPr>
                <p14:cNvContentPartPr/>
                <p14:nvPr/>
              </p14:nvContentPartPr>
              <p14:xfrm>
                <a:off x="2011196" y="2980692"/>
                <a:ext cx="396360" cy="2563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5E3F065B-068C-3BAF-ACE1-03FDE8AD065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002196" y="2972052"/>
                  <a:ext cx="414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9C1C1A65-38B2-BC61-5B00-BF1D546DF716}"/>
                    </a:ext>
                  </a:extLst>
                </p14:cNvPr>
                <p14:cNvContentPartPr/>
                <p14:nvPr/>
              </p14:nvContentPartPr>
              <p14:xfrm>
                <a:off x="2326916" y="3283092"/>
                <a:ext cx="231480" cy="1828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9C1C1A65-38B2-BC61-5B00-BF1D546DF71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318276" y="3274092"/>
                  <a:ext cx="249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3490BC3E-C4DC-AAA1-95CF-CA8C0E475B1F}"/>
                    </a:ext>
                  </a:extLst>
                </p14:cNvPr>
                <p14:cNvContentPartPr/>
                <p14:nvPr/>
              </p14:nvContentPartPr>
              <p14:xfrm>
                <a:off x="2625356" y="3291012"/>
                <a:ext cx="174600" cy="1972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3490BC3E-C4DC-AAA1-95CF-CA8C0E475B1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616716" y="3282372"/>
                  <a:ext cx="192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70CDD8AC-6B08-B701-6DE0-27118FB4575F}"/>
                    </a:ext>
                  </a:extLst>
                </p14:cNvPr>
                <p14:cNvContentPartPr/>
                <p14:nvPr/>
              </p14:nvContentPartPr>
              <p14:xfrm>
                <a:off x="2074556" y="2854332"/>
                <a:ext cx="367200" cy="3672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70CDD8AC-6B08-B701-6DE0-27118FB4575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065916" y="2845692"/>
                  <a:ext cx="3848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506BCD36-3D7C-81A6-91DC-36596A75F3D5}"/>
              </a:ext>
            </a:extLst>
          </p:cNvPr>
          <p:cNvGrpSpPr/>
          <p:nvPr/>
        </p:nvGrpSpPr>
        <p:grpSpPr>
          <a:xfrm>
            <a:off x="772676" y="5404594"/>
            <a:ext cx="9284040" cy="1324800"/>
            <a:chOff x="772676" y="5404594"/>
            <a:chExt cx="9284040" cy="13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83B9BDF-778C-8B66-BC79-A3ED8E399208}"/>
                    </a:ext>
                  </a:extLst>
                </p14:cNvPr>
                <p14:cNvContentPartPr/>
                <p14:nvPr/>
              </p14:nvContentPartPr>
              <p14:xfrm>
                <a:off x="4448996" y="5643056"/>
                <a:ext cx="307440" cy="240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83B9BDF-778C-8B66-BC79-A3ED8E39920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439996" y="5634056"/>
                  <a:ext cx="325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9682264-9FA9-F466-7120-3B73A1B22737}"/>
                    </a:ext>
                  </a:extLst>
                </p14:cNvPr>
                <p14:cNvContentPartPr/>
                <p14:nvPr/>
              </p14:nvContentPartPr>
              <p14:xfrm>
                <a:off x="4748516" y="5846816"/>
                <a:ext cx="86400" cy="163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9682264-9FA9-F466-7120-3B73A1B2273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739876" y="5837816"/>
                  <a:ext cx="104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0436956-048F-19F5-82D4-9D2CAEC698F5}"/>
                    </a:ext>
                  </a:extLst>
                </p14:cNvPr>
                <p14:cNvContentPartPr/>
                <p14:nvPr/>
              </p14:nvContentPartPr>
              <p14:xfrm>
                <a:off x="4697396" y="5913776"/>
                <a:ext cx="170280" cy="111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0436956-048F-19F5-82D4-9D2CAEC698F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688396" y="5904776"/>
                  <a:ext cx="187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EA23F1C-68FE-C993-3F2A-BE67D9FD52D8}"/>
                    </a:ext>
                  </a:extLst>
                </p14:cNvPr>
                <p14:cNvContentPartPr/>
                <p14:nvPr/>
              </p14:nvContentPartPr>
              <p14:xfrm>
                <a:off x="4869116" y="5836016"/>
                <a:ext cx="110160" cy="1735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EA23F1C-68FE-C993-3F2A-BE67D9FD52D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860476" y="5827016"/>
                  <a:ext cx="127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613D8E1-CCB2-8FD7-BFBC-FFBF32433B93}"/>
                    </a:ext>
                  </a:extLst>
                </p14:cNvPr>
                <p14:cNvContentPartPr/>
                <p14:nvPr/>
              </p14:nvContentPartPr>
              <p14:xfrm>
                <a:off x="4836356" y="5563136"/>
                <a:ext cx="129240" cy="1209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613D8E1-CCB2-8FD7-BFBC-FFBF32433B9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827356" y="5554136"/>
                  <a:ext cx="146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518113B-376E-8162-492D-B7D564E70A9C}"/>
                    </a:ext>
                  </a:extLst>
                </p14:cNvPr>
                <p14:cNvContentPartPr/>
                <p14:nvPr/>
              </p14:nvContentPartPr>
              <p14:xfrm>
                <a:off x="5070716" y="5563136"/>
                <a:ext cx="216000" cy="4762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518113B-376E-8162-492D-B7D564E70A9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062076" y="5554136"/>
                  <a:ext cx="2336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EE4B553-230C-4328-4026-9108DEC0C3E2}"/>
                    </a:ext>
                  </a:extLst>
                </p14:cNvPr>
                <p14:cNvContentPartPr/>
                <p14:nvPr/>
              </p14:nvContentPartPr>
              <p14:xfrm>
                <a:off x="4135796" y="6108176"/>
                <a:ext cx="1026000" cy="381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EE4B553-230C-4328-4026-9108DEC0C3E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126796" y="6099176"/>
                  <a:ext cx="1043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1294168-0D3C-19C4-2EF2-34597D9ECF30}"/>
                    </a:ext>
                  </a:extLst>
                </p14:cNvPr>
                <p14:cNvContentPartPr/>
                <p14:nvPr/>
              </p14:nvContentPartPr>
              <p14:xfrm>
                <a:off x="4342436" y="6234176"/>
                <a:ext cx="229680" cy="3657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1294168-0D3C-19C4-2EF2-34597D9ECF3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333796" y="6225536"/>
                  <a:ext cx="2473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852E58D-8C80-5C68-5C0D-A73588557F94}"/>
                    </a:ext>
                  </a:extLst>
                </p14:cNvPr>
                <p14:cNvContentPartPr/>
                <p14:nvPr/>
              </p14:nvContentPartPr>
              <p14:xfrm>
                <a:off x="4708196" y="6556376"/>
                <a:ext cx="149400" cy="108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852E58D-8C80-5C68-5C0D-A73588557F9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699196" y="6547736"/>
                  <a:ext cx="167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3C08332-DB61-1EDB-1362-0F2EB0DAC93A}"/>
                    </a:ext>
                  </a:extLst>
                </p14:cNvPr>
                <p14:cNvContentPartPr/>
                <p14:nvPr/>
              </p14:nvContentPartPr>
              <p14:xfrm>
                <a:off x="4976036" y="6310136"/>
                <a:ext cx="306000" cy="2448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3C08332-DB61-1EDB-1362-0F2EB0DAC93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967396" y="6301496"/>
                  <a:ext cx="323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0B7A88E-CC51-02BF-F2D5-C166B4BB3A65}"/>
                    </a:ext>
                  </a:extLst>
                </p14:cNvPr>
                <p14:cNvContentPartPr/>
                <p14:nvPr/>
              </p14:nvContentPartPr>
              <p14:xfrm>
                <a:off x="5313716" y="6554216"/>
                <a:ext cx="215280" cy="1148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0B7A88E-CC51-02BF-F2D5-C166B4BB3A6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304716" y="6545576"/>
                  <a:ext cx="232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ABDC372-AFDE-ACBA-F686-6B94AE50A6C9}"/>
                    </a:ext>
                  </a:extLst>
                </p14:cNvPr>
                <p14:cNvContentPartPr/>
                <p14:nvPr/>
              </p14:nvContentPartPr>
              <p14:xfrm>
                <a:off x="5752916" y="5926736"/>
                <a:ext cx="170640" cy="3506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ABDC372-AFDE-ACBA-F686-6B94AE50A6C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744276" y="5917736"/>
                  <a:ext cx="1882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887DA36-7B6E-1974-3693-0A748A80705B}"/>
                    </a:ext>
                  </a:extLst>
                </p14:cNvPr>
                <p14:cNvContentPartPr/>
                <p14:nvPr/>
              </p14:nvContentPartPr>
              <p14:xfrm>
                <a:off x="5774516" y="5758256"/>
                <a:ext cx="151200" cy="928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887DA36-7B6E-1974-3693-0A748A80705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765876" y="5749256"/>
                  <a:ext cx="168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081D8A2-8551-7A07-2F7F-0AEE64CA8182}"/>
                    </a:ext>
                  </a:extLst>
                </p14:cNvPr>
                <p14:cNvContentPartPr/>
                <p14:nvPr/>
              </p14:nvContentPartPr>
              <p14:xfrm>
                <a:off x="3083876" y="6016234"/>
                <a:ext cx="354960" cy="24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081D8A2-8551-7A07-2F7F-0AEE64CA818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074876" y="6007234"/>
                  <a:ext cx="372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04C7A7B-035B-DFD3-4CEC-2793D0E3AA7E}"/>
                    </a:ext>
                  </a:extLst>
                </p14:cNvPr>
                <p14:cNvContentPartPr/>
                <p14:nvPr/>
              </p14:nvContentPartPr>
              <p14:xfrm>
                <a:off x="3131036" y="6145114"/>
                <a:ext cx="335520" cy="331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04C7A7B-035B-DFD3-4CEC-2793D0E3AA7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122036" y="6136114"/>
                  <a:ext cx="353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0409BC1-54C6-D3E7-6554-98B4D1597A8B}"/>
                    </a:ext>
                  </a:extLst>
                </p14:cNvPr>
                <p14:cNvContentPartPr/>
                <p14:nvPr/>
              </p14:nvContentPartPr>
              <p14:xfrm>
                <a:off x="3788756" y="5930194"/>
                <a:ext cx="9360" cy="1846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0409BC1-54C6-D3E7-6554-98B4D1597A8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780116" y="5921554"/>
                  <a:ext cx="27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EADFC00-69D1-FF00-BAA2-08C680BD74FA}"/>
                    </a:ext>
                  </a:extLst>
                </p14:cNvPr>
                <p14:cNvContentPartPr/>
                <p14:nvPr/>
              </p14:nvContentPartPr>
              <p14:xfrm>
                <a:off x="3704876" y="6045754"/>
                <a:ext cx="176400" cy="104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EADFC00-69D1-FF00-BAA2-08C680BD74F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695876" y="6036754"/>
                  <a:ext cx="194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30255F8-EAC5-B3C4-0D1E-9BB4DC0CA146}"/>
                    </a:ext>
                  </a:extLst>
                </p14:cNvPr>
                <p14:cNvContentPartPr/>
                <p14:nvPr/>
              </p14:nvContentPartPr>
              <p14:xfrm>
                <a:off x="3700556" y="6237634"/>
                <a:ext cx="194040" cy="126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30255F8-EAC5-B3C4-0D1E-9BB4DC0CA14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691556" y="6228634"/>
                  <a:ext cx="211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D7954C7-E516-83D9-A23D-C8711F5BF9CB}"/>
                    </a:ext>
                  </a:extLst>
                </p14:cNvPr>
                <p14:cNvContentPartPr/>
                <p14:nvPr/>
              </p14:nvContentPartPr>
              <p14:xfrm>
                <a:off x="7294436" y="5778634"/>
                <a:ext cx="168120" cy="2962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D7954C7-E516-83D9-A23D-C8711F5BF9C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285796" y="5769994"/>
                  <a:ext cx="1857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7D8D71F-E04E-4A25-62FF-44D280891263}"/>
                    </a:ext>
                  </a:extLst>
                </p14:cNvPr>
                <p14:cNvContentPartPr/>
                <p14:nvPr/>
              </p14:nvContentPartPr>
              <p14:xfrm>
                <a:off x="7528076" y="5844154"/>
                <a:ext cx="120960" cy="1292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7D8D71F-E04E-4A25-62FF-44D28089126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519436" y="5835154"/>
                  <a:ext cx="138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918C8D2-49DB-15C9-2718-C0A036D8D7F4}"/>
                    </a:ext>
                  </a:extLst>
                </p14:cNvPr>
                <p14:cNvContentPartPr/>
                <p14:nvPr/>
              </p14:nvContentPartPr>
              <p14:xfrm>
                <a:off x="7666676" y="5958634"/>
                <a:ext cx="110160" cy="954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918C8D2-49DB-15C9-2718-C0A036D8D7F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658036" y="5949634"/>
                  <a:ext cx="127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9795D03-9BE7-6FF0-EF62-CDFC09A320EF}"/>
                    </a:ext>
                  </a:extLst>
                </p14:cNvPr>
                <p14:cNvContentPartPr/>
                <p14:nvPr/>
              </p14:nvContentPartPr>
              <p14:xfrm>
                <a:off x="7823276" y="5777914"/>
                <a:ext cx="196200" cy="3117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9795D03-9BE7-6FF0-EF62-CDFC09A320E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814636" y="5769274"/>
                  <a:ext cx="2138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FC89C92-2841-5244-211B-7A1E21367CAD}"/>
                    </a:ext>
                  </a:extLst>
                </p14:cNvPr>
                <p14:cNvContentPartPr/>
                <p14:nvPr/>
              </p14:nvContentPartPr>
              <p14:xfrm>
                <a:off x="7285796" y="6199474"/>
                <a:ext cx="813600" cy="255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FC89C92-2841-5244-211B-7A1E21367CA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277156" y="6190834"/>
                  <a:ext cx="831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5F6D45F-3B37-55A0-A1CF-3DFCADB347C6}"/>
                    </a:ext>
                  </a:extLst>
                </p14:cNvPr>
                <p14:cNvContentPartPr/>
                <p14:nvPr/>
              </p14:nvContentPartPr>
              <p14:xfrm>
                <a:off x="7483796" y="6277234"/>
                <a:ext cx="227880" cy="3254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5F6D45F-3B37-55A0-A1CF-3DFCADB347C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475156" y="6268234"/>
                  <a:ext cx="2455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F8FF359-39F2-504E-85D4-FE84E3D684A6}"/>
                    </a:ext>
                  </a:extLst>
                </p14:cNvPr>
                <p14:cNvContentPartPr/>
                <p14:nvPr/>
              </p14:nvContentPartPr>
              <p14:xfrm>
                <a:off x="8163836" y="5886274"/>
                <a:ext cx="1011600" cy="5166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F8FF359-39F2-504E-85D4-FE84E3D684A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154836" y="5877634"/>
                  <a:ext cx="102924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BFCFE70-0D02-2E2A-85E6-813DE161F3B4}"/>
                    </a:ext>
                  </a:extLst>
                </p14:cNvPr>
                <p14:cNvContentPartPr/>
                <p14:nvPr/>
              </p14:nvContentPartPr>
              <p14:xfrm>
                <a:off x="8386316" y="6017314"/>
                <a:ext cx="182520" cy="3578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BFCFE70-0D02-2E2A-85E6-813DE161F3B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377316" y="6008674"/>
                  <a:ext cx="2001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9039B00-975A-E839-B4A1-E6D1EFD9618B}"/>
                    </a:ext>
                  </a:extLst>
                </p14:cNvPr>
                <p14:cNvContentPartPr/>
                <p14:nvPr/>
              </p14:nvContentPartPr>
              <p14:xfrm>
                <a:off x="8610596" y="6093634"/>
                <a:ext cx="315360" cy="1634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9039B00-975A-E839-B4A1-E6D1EFD9618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601956" y="6084994"/>
                  <a:ext cx="333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351E98B-C625-503F-9BEB-E45BF05E3214}"/>
                    </a:ext>
                  </a:extLst>
                </p14:cNvPr>
                <p14:cNvContentPartPr/>
                <p14:nvPr/>
              </p14:nvContentPartPr>
              <p14:xfrm>
                <a:off x="8873396" y="6202354"/>
                <a:ext cx="77400" cy="1371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351E98B-C625-503F-9BEB-E45BF05E321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864396" y="6193714"/>
                  <a:ext cx="95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BD9968A-2D5F-7F36-DA66-07DCB435F6E5}"/>
                    </a:ext>
                  </a:extLst>
                </p14:cNvPr>
                <p14:cNvContentPartPr/>
                <p14:nvPr/>
              </p14:nvContentPartPr>
              <p14:xfrm>
                <a:off x="8838476" y="6252754"/>
                <a:ext cx="142920" cy="255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BD9968A-2D5F-7F36-DA66-07DCB435F6E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829476" y="6244114"/>
                  <a:ext cx="160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27395956-1419-8E03-2CDC-CA44214B8E80}"/>
                    </a:ext>
                  </a:extLst>
                </p14:cNvPr>
                <p14:cNvContentPartPr/>
                <p14:nvPr/>
              </p14:nvContentPartPr>
              <p14:xfrm>
                <a:off x="8992196" y="6187234"/>
                <a:ext cx="70200" cy="1447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27395956-1419-8E03-2CDC-CA44214B8E8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983196" y="6178234"/>
                  <a:ext cx="87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D1A6142-BE0D-1A54-C356-D0A6AB3D0F4E}"/>
                    </a:ext>
                  </a:extLst>
                </p14:cNvPr>
                <p14:cNvContentPartPr/>
                <p14:nvPr/>
              </p14:nvContentPartPr>
              <p14:xfrm>
                <a:off x="9013436" y="6045394"/>
                <a:ext cx="87480" cy="874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D1A6142-BE0D-1A54-C356-D0A6AB3D0F4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004436" y="6036394"/>
                  <a:ext cx="105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ADC2EEA-C6B6-73A4-F8D8-FDC9FE3F8710}"/>
                    </a:ext>
                  </a:extLst>
                </p14:cNvPr>
                <p14:cNvContentPartPr/>
                <p14:nvPr/>
              </p14:nvContentPartPr>
              <p14:xfrm>
                <a:off x="9132236" y="6030274"/>
                <a:ext cx="147960" cy="3517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ADC2EEA-C6B6-73A4-F8D8-FDC9FE3F871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123236" y="6021634"/>
                  <a:ext cx="1656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ABD72EF-DD73-FF63-FDA9-32B7B1998CDA}"/>
                    </a:ext>
                  </a:extLst>
                </p14:cNvPr>
                <p14:cNvContentPartPr/>
                <p14:nvPr/>
              </p14:nvContentPartPr>
              <p14:xfrm>
                <a:off x="9117116" y="5897074"/>
                <a:ext cx="218160" cy="298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ABD72EF-DD73-FF63-FDA9-32B7B1998CDA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108116" y="5888074"/>
                  <a:ext cx="235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7910C6E-EAA5-2FE7-0DD1-362BB765C0BB}"/>
                    </a:ext>
                  </a:extLst>
                </p14:cNvPr>
                <p14:cNvContentPartPr/>
                <p14:nvPr/>
              </p14:nvContentPartPr>
              <p14:xfrm>
                <a:off x="9504476" y="6128194"/>
                <a:ext cx="137520" cy="3830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7910C6E-EAA5-2FE7-0DD1-362BB765C0B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495476" y="6119554"/>
                  <a:ext cx="1551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BA0FDD13-8F7C-656F-CAFA-72330E645EEE}"/>
                    </a:ext>
                  </a:extLst>
                </p14:cNvPr>
                <p14:cNvContentPartPr/>
                <p14:nvPr/>
              </p14:nvContentPartPr>
              <p14:xfrm>
                <a:off x="9543716" y="5932354"/>
                <a:ext cx="118440" cy="946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A0FDD13-8F7C-656F-CAFA-72330E645EE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534716" y="5923354"/>
                  <a:ext cx="136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44DEF4B0-F548-CE60-1811-0A110049A0DC}"/>
                    </a:ext>
                  </a:extLst>
                </p14:cNvPr>
                <p14:cNvContentPartPr/>
                <p14:nvPr/>
              </p14:nvContentPartPr>
              <p14:xfrm>
                <a:off x="772676" y="5404594"/>
                <a:ext cx="9284040" cy="13248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44DEF4B0-F548-CE60-1811-0A110049A0D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64036" y="5395594"/>
                  <a:ext cx="9301680" cy="134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9FC657AD-1FC6-9038-5F25-60485AF8BF78}"/>
                  </a:ext>
                </a:extLst>
              </p14:cNvPr>
              <p14:cNvContentPartPr/>
              <p14:nvPr/>
            </p14:nvContentPartPr>
            <p14:xfrm>
              <a:off x="8178956" y="5891314"/>
              <a:ext cx="1105200" cy="540720"/>
            </p14:xfrm>
          </p:contentPart>
        </mc:Choice>
        <mc:Fallback xmlns=""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9FC657AD-1FC6-9038-5F25-60485AF8BF78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8142956" y="5819314"/>
                <a:ext cx="1176840" cy="6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A0649EFB-7A21-6571-2D84-DF6D016FB263}"/>
                  </a:ext>
                </a:extLst>
              </p14:cNvPr>
              <p14:cNvContentPartPr/>
              <p14:nvPr/>
            </p14:nvContentPartPr>
            <p14:xfrm>
              <a:off x="9000476" y="6467314"/>
              <a:ext cx="1116000" cy="32328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A0649EFB-7A21-6571-2D84-DF6D016FB263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8991476" y="6458314"/>
                <a:ext cx="1133640" cy="34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oup 429">
            <a:extLst>
              <a:ext uri="{FF2B5EF4-FFF2-40B4-BE49-F238E27FC236}">
                <a16:creationId xmlns:a16="http://schemas.microsoft.com/office/drawing/2014/main" id="{26E02D43-4CBF-DA05-F83B-C360A836535F}"/>
              </a:ext>
            </a:extLst>
          </p:cNvPr>
          <p:cNvGrpSpPr/>
          <p:nvPr/>
        </p:nvGrpSpPr>
        <p:grpSpPr>
          <a:xfrm>
            <a:off x="10155356" y="6417994"/>
            <a:ext cx="1823400" cy="297000"/>
            <a:chOff x="10155356" y="6417994"/>
            <a:chExt cx="182340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D5051A35-0766-EFB2-2F98-E088CF48DA46}"/>
                    </a:ext>
                  </a:extLst>
                </p14:cNvPr>
                <p14:cNvContentPartPr/>
                <p14:nvPr/>
              </p14:nvContentPartPr>
              <p14:xfrm>
                <a:off x="10155356" y="6525634"/>
                <a:ext cx="88200" cy="1544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D5051A35-0766-EFB2-2F98-E088CF48DA4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146356" y="6516994"/>
                  <a:ext cx="105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1C5BA543-EDA6-5BAF-183F-94DB8EA3B382}"/>
                    </a:ext>
                  </a:extLst>
                </p14:cNvPr>
                <p14:cNvContentPartPr/>
                <p14:nvPr/>
              </p14:nvContentPartPr>
              <p14:xfrm>
                <a:off x="10279916" y="6559114"/>
                <a:ext cx="142920" cy="928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1C5BA543-EDA6-5BAF-183F-94DB8EA3B382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271276" y="6550114"/>
                  <a:ext cx="160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0210FBFE-2463-268F-6D32-A4EF84EC6D7F}"/>
                    </a:ext>
                  </a:extLst>
                </p14:cNvPr>
                <p14:cNvContentPartPr/>
                <p14:nvPr/>
              </p14:nvContentPartPr>
              <p14:xfrm>
                <a:off x="10481516" y="6543274"/>
                <a:ext cx="91440" cy="1483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0210FBFE-2463-268F-6D32-A4EF84EC6D7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472876" y="6534634"/>
                  <a:ext cx="109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22AB69AD-0CB9-19F6-020E-3ECA4F78C22D}"/>
                    </a:ext>
                  </a:extLst>
                </p14:cNvPr>
                <p14:cNvContentPartPr/>
                <p14:nvPr/>
              </p14:nvContentPartPr>
              <p14:xfrm>
                <a:off x="10756556" y="6417994"/>
                <a:ext cx="108360" cy="2930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22AB69AD-0CB9-19F6-020E-3ECA4F78C22D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747916" y="6408994"/>
                  <a:ext cx="1260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78F7D1F5-334D-61F8-21BE-524867AF1E4B}"/>
                    </a:ext>
                  </a:extLst>
                </p14:cNvPr>
                <p14:cNvContentPartPr/>
                <p14:nvPr/>
              </p14:nvContentPartPr>
              <p14:xfrm>
                <a:off x="10687076" y="6539314"/>
                <a:ext cx="200160" cy="212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78F7D1F5-334D-61F8-21BE-524867AF1E4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678076" y="6530314"/>
                  <a:ext cx="21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192DBC6-707B-3E06-D1EC-8DBA1B2F716A}"/>
                    </a:ext>
                  </a:extLst>
                </p14:cNvPr>
                <p14:cNvContentPartPr/>
                <p14:nvPr/>
              </p14:nvContentPartPr>
              <p14:xfrm>
                <a:off x="10876436" y="6430234"/>
                <a:ext cx="79920" cy="28044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192DBC6-707B-3E06-D1EC-8DBA1B2F716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867436" y="6421234"/>
                  <a:ext cx="97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78B54C95-6224-B12A-F3E7-04186E94AEBE}"/>
                    </a:ext>
                  </a:extLst>
                </p14:cNvPr>
                <p14:cNvContentPartPr/>
                <p14:nvPr/>
              </p14:nvContentPartPr>
              <p14:xfrm>
                <a:off x="10978676" y="6628954"/>
                <a:ext cx="202680" cy="730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78B54C95-6224-B12A-F3E7-04186E94AEB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969676" y="6619954"/>
                  <a:ext cx="220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B09E386A-49C8-6265-260B-15FB0E1D89F7}"/>
                    </a:ext>
                  </a:extLst>
                </p14:cNvPr>
                <p14:cNvContentPartPr/>
                <p14:nvPr/>
              </p14:nvContentPartPr>
              <p14:xfrm>
                <a:off x="11185316" y="6608794"/>
                <a:ext cx="131040" cy="802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B09E386A-49C8-6265-260B-15FB0E1D89F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176676" y="6599794"/>
                  <a:ext cx="148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87442859-BA4D-476F-1680-A5CBDD056EF8}"/>
                    </a:ext>
                  </a:extLst>
                </p14:cNvPr>
                <p14:cNvContentPartPr/>
                <p14:nvPr/>
              </p14:nvContentPartPr>
              <p14:xfrm>
                <a:off x="11345156" y="6638314"/>
                <a:ext cx="59040" cy="655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87442859-BA4D-476F-1680-A5CBDD056EF8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336516" y="6629674"/>
                  <a:ext cx="76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23CE9699-1876-90B4-0CA9-0313AC3E03BE}"/>
                    </a:ext>
                  </a:extLst>
                </p14:cNvPr>
                <p14:cNvContentPartPr/>
                <p14:nvPr/>
              </p14:nvContentPartPr>
              <p14:xfrm>
                <a:off x="11443076" y="6519514"/>
                <a:ext cx="4680" cy="1746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23CE9699-1876-90B4-0CA9-0313AC3E03B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434076" y="6510514"/>
                  <a:ext cx="22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B34B7D4A-B673-FBDE-CC7A-BF0CDB095F27}"/>
                    </a:ext>
                  </a:extLst>
                </p14:cNvPr>
                <p14:cNvContentPartPr/>
                <p14:nvPr/>
              </p14:nvContentPartPr>
              <p14:xfrm>
                <a:off x="11605436" y="6617074"/>
                <a:ext cx="169920" cy="925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B34B7D4A-B673-FBDE-CC7A-BF0CDB095F27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596796" y="6608074"/>
                  <a:ext cx="187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C8BF8935-CF1B-909F-0F5D-1678FAC21846}"/>
                    </a:ext>
                  </a:extLst>
                </p14:cNvPr>
                <p14:cNvContentPartPr/>
                <p14:nvPr/>
              </p14:nvContentPartPr>
              <p14:xfrm>
                <a:off x="11953556" y="6498274"/>
                <a:ext cx="9000" cy="2120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C8BF8935-CF1B-909F-0F5D-1678FAC2184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944916" y="6489634"/>
                  <a:ext cx="26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5C5E193D-E878-61A2-915F-0A6561A5070C}"/>
                    </a:ext>
                  </a:extLst>
                </p14:cNvPr>
                <p14:cNvContentPartPr/>
                <p14:nvPr/>
              </p14:nvContentPartPr>
              <p14:xfrm>
                <a:off x="11823956" y="6611674"/>
                <a:ext cx="154800" cy="10332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5C5E193D-E878-61A2-915F-0A6561A5070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814956" y="6602674"/>
                  <a:ext cx="17244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BF619CDA-F092-AEEB-6FA4-CFC9E336761E}"/>
              </a:ext>
            </a:extLst>
          </p:cNvPr>
          <p:cNvGrpSpPr/>
          <p:nvPr/>
        </p:nvGrpSpPr>
        <p:grpSpPr>
          <a:xfrm>
            <a:off x="6306596" y="6009394"/>
            <a:ext cx="714240" cy="292680"/>
            <a:chOff x="6306596" y="6009394"/>
            <a:chExt cx="71424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73603B8D-1634-9DF2-BAD9-AA3471F41D10}"/>
                    </a:ext>
                  </a:extLst>
                </p14:cNvPr>
                <p14:cNvContentPartPr/>
                <p14:nvPr/>
              </p14:nvContentPartPr>
              <p14:xfrm>
                <a:off x="6306596" y="6117034"/>
                <a:ext cx="230040" cy="1980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73603B8D-1634-9DF2-BAD9-AA3471F41D1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297596" y="6108394"/>
                  <a:ext cx="247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3CDFE532-F554-CA97-1AC2-832BD2B54FDE}"/>
                    </a:ext>
                  </a:extLst>
                </p14:cNvPr>
                <p14:cNvContentPartPr/>
                <p14:nvPr/>
              </p14:nvContentPartPr>
              <p14:xfrm>
                <a:off x="6334676" y="6210274"/>
                <a:ext cx="212760" cy="244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3CDFE532-F554-CA97-1AC2-832BD2B54FD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326036" y="6201634"/>
                  <a:ext cx="230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4875074B-3F1F-EC55-D28B-8905646934D9}"/>
                    </a:ext>
                  </a:extLst>
                </p14:cNvPr>
                <p14:cNvContentPartPr/>
                <p14:nvPr/>
              </p14:nvContentPartPr>
              <p14:xfrm>
                <a:off x="6818516" y="6009394"/>
                <a:ext cx="32760" cy="17568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4875074B-3F1F-EC55-D28B-8905646934D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809876" y="6000394"/>
                  <a:ext cx="50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B39EF4EB-28F3-6064-7331-8A58B85B1076}"/>
                    </a:ext>
                  </a:extLst>
                </p14:cNvPr>
                <p14:cNvContentPartPr/>
                <p14:nvPr/>
              </p14:nvContentPartPr>
              <p14:xfrm>
                <a:off x="6738236" y="6091834"/>
                <a:ext cx="230400" cy="1728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B39EF4EB-28F3-6064-7331-8A58B85B107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729236" y="6083194"/>
                  <a:ext cx="248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C1CF0E9B-7A64-FF85-BACE-BBE6DC169156}"/>
                    </a:ext>
                  </a:extLst>
                </p14:cNvPr>
                <p14:cNvContentPartPr/>
                <p14:nvPr/>
              </p14:nvContentPartPr>
              <p14:xfrm>
                <a:off x="6726356" y="6256354"/>
                <a:ext cx="294480" cy="457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C1CF0E9B-7A64-FF85-BACE-BBE6DC16915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717716" y="6247714"/>
                  <a:ext cx="312120" cy="6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2126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AE5A0D06-F8D0-F35D-7032-9CEE73CBD40F}"/>
              </a:ext>
            </a:extLst>
          </p:cNvPr>
          <p:cNvGrpSpPr/>
          <p:nvPr/>
        </p:nvGrpSpPr>
        <p:grpSpPr>
          <a:xfrm>
            <a:off x="517722" y="454297"/>
            <a:ext cx="5534386" cy="874440"/>
            <a:chOff x="1146896" y="5697416"/>
            <a:chExt cx="5534386" cy="87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3538993-CE7F-5A47-C95F-FABDB0064F4F}"/>
                    </a:ext>
                  </a:extLst>
                </p14:cNvPr>
                <p14:cNvContentPartPr/>
                <p14:nvPr/>
              </p14:nvContentPartPr>
              <p14:xfrm>
                <a:off x="4852482" y="6457736"/>
                <a:ext cx="124560" cy="114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3538993-CE7F-5A47-C95F-FABDB0064F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43482" y="6449096"/>
                  <a:ext cx="142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FF4D4C0-4311-565F-7007-8C91937F826E}"/>
                    </a:ext>
                  </a:extLst>
                </p14:cNvPr>
                <p14:cNvContentPartPr/>
                <p14:nvPr/>
              </p14:nvContentPartPr>
              <p14:xfrm>
                <a:off x="1157696" y="6040496"/>
                <a:ext cx="401040" cy="260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FF4D4C0-4311-565F-7007-8C91937F82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8696" y="6031856"/>
                  <a:ext cx="4186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E35B7C0-9AD7-6702-0043-1D4D3DDB7FCD}"/>
                    </a:ext>
                  </a:extLst>
                </p14:cNvPr>
                <p14:cNvContentPartPr/>
                <p14:nvPr/>
              </p14:nvContentPartPr>
              <p14:xfrm>
                <a:off x="1482056" y="6262616"/>
                <a:ext cx="231120" cy="268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E35B7C0-9AD7-6702-0043-1D4D3DDB7F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73056" y="6253976"/>
                  <a:ext cx="2487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4410AAA-FFFA-10A1-8571-B90169B5A5E2}"/>
                    </a:ext>
                  </a:extLst>
                </p14:cNvPr>
                <p14:cNvContentPartPr/>
                <p14:nvPr/>
              </p14:nvContentPartPr>
              <p14:xfrm>
                <a:off x="1146896" y="5924936"/>
                <a:ext cx="409320" cy="1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4410AAA-FFFA-10A1-8571-B90169B5A5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7896" y="5915936"/>
                  <a:ext cx="426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7124D70-21C0-7EFA-D7EB-421DDC407D15}"/>
                    </a:ext>
                  </a:extLst>
                </p14:cNvPr>
                <p14:cNvContentPartPr/>
                <p14:nvPr/>
              </p14:nvContentPartPr>
              <p14:xfrm>
                <a:off x="1936736" y="6041936"/>
                <a:ext cx="22680" cy="260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7124D70-21C0-7EFA-D7EB-421DDC407D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28096" y="6033296"/>
                  <a:ext cx="40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0B178AF-9349-50AC-678A-5E6044D2A46F}"/>
                    </a:ext>
                  </a:extLst>
                </p14:cNvPr>
                <p14:cNvContentPartPr/>
                <p14:nvPr/>
              </p14:nvContentPartPr>
              <p14:xfrm>
                <a:off x="1849256" y="6162536"/>
                <a:ext cx="229320" cy="33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0B178AF-9349-50AC-678A-5E6044D2A4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40256" y="6153896"/>
                  <a:ext cx="246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A35EFE-01D7-A755-AE58-F872A36783B2}"/>
                    </a:ext>
                  </a:extLst>
                </p14:cNvPr>
                <p14:cNvContentPartPr/>
                <p14:nvPr/>
              </p14:nvContentPartPr>
              <p14:xfrm>
                <a:off x="2242016" y="5962376"/>
                <a:ext cx="396360" cy="256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A35EFE-01D7-A755-AE58-F872A36783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33016" y="5953736"/>
                  <a:ext cx="414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7988797-5BB0-478A-2B13-35F2D3665910}"/>
                    </a:ext>
                  </a:extLst>
                </p14:cNvPr>
                <p14:cNvContentPartPr/>
                <p14:nvPr/>
              </p14:nvContentPartPr>
              <p14:xfrm>
                <a:off x="2557736" y="6264776"/>
                <a:ext cx="231480" cy="18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7988797-5BB0-478A-2B13-35F2D36659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49096" y="6255776"/>
                  <a:ext cx="249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78CBEBD-13C4-554A-0BAE-0F4771048845}"/>
                    </a:ext>
                  </a:extLst>
                </p14:cNvPr>
                <p14:cNvContentPartPr/>
                <p14:nvPr/>
              </p14:nvContentPartPr>
              <p14:xfrm>
                <a:off x="2856176" y="6272696"/>
                <a:ext cx="174600" cy="197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78CBEBD-13C4-554A-0BAE-0F477104884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47536" y="6264056"/>
                  <a:ext cx="192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4F3ED6-284A-E154-C582-A13A084B4484}"/>
                    </a:ext>
                  </a:extLst>
                </p14:cNvPr>
                <p14:cNvContentPartPr/>
                <p14:nvPr/>
              </p14:nvContentPartPr>
              <p14:xfrm>
                <a:off x="2305376" y="5836016"/>
                <a:ext cx="367200" cy="36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4F3ED6-284A-E154-C582-A13A084B44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96736" y="5827376"/>
                  <a:ext cx="384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EE3FB3F-6EF1-B894-9619-5AA724D9780A}"/>
                    </a:ext>
                  </a:extLst>
                </p14:cNvPr>
                <p14:cNvContentPartPr/>
                <p14:nvPr/>
              </p14:nvContentPartPr>
              <p14:xfrm>
                <a:off x="3083876" y="6016234"/>
                <a:ext cx="354960" cy="24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EE3FB3F-6EF1-B894-9619-5AA724D978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74876" y="6007234"/>
                  <a:ext cx="372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81ED850-F417-8FA3-C369-A1C9C9CEC46D}"/>
                    </a:ext>
                  </a:extLst>
                </p14:cNvPr>
                <p14:cNvContentPartPr/>
                <p14:nvPr/>
              </p14:nvContentPartPr>
              <p14:xfrm>
                <a:off x="3131036" y="6145114"/>
                <a:ext cx="335520" cy="33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81ED850-F417-8FA3-C369-A1C9C9CEC46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22036" y="6136114"/>
                  <a:ext cx="353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291B0B-DFB9-A543-6920-A40B6BA643AA}"/>
                    </a:ext>
                  </a:extLst>
                </p14:cNvPr>
                <p14:cNvContentPartPr/>
                <p14:nvPr/>
              </p14:nvContentPartPr>
              <p14:xfrm>
                <a:off x="4313562" y="5698136"/>
                <a:ext cx="168120" cy="296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291B0B-DFB9-A543-6920-A40B6BA643A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04922" y="5689496"/>
                  <a:ext cx="1857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9E332D3-2C32-814C-E770-0B5475AD6F88}"/>
                    </a:ext>
                  </a:extLst>
                </p14:cNvPr>
                <p14:cNvContentPartPr/>
                <p14:nvPr/>
              </p14:nvContentPartPr>
              <p14:xfrm>
                <a:off x="4547202" y="5763656"/>
                <a:ext cx="120960" cy="129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9E332D3-2C32-814C-E770-0B5475AD6F8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38562" y="5754656"/>
                  <a:ext cx="138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8C457B-5E8C-79F1-BA0D-A64015B7FE26}"/>
                    </a:ext>
                  </a:extLst>
                </p14:cNvPr>
                <p14:cNvContentPartPr/>
                <p14:nvPr/>
              </p14:nvContentPartPr>
              <p14:xfrm>
                <a:off x="4685802" y="5878136"/>
                <a:ext cx="110160" cy="9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8C457B-5E8C-79F1-BA0D-A64015B7FE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77162" y="5869136"/>
                  <a:ext cx="127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7FA78D-BB24-0026-AF7C-12EA201A5827}"/>
                    </a:ext>
                  </a:extLst>
                </p14:cNvPr>
                <p14:cNvContentPartPr/>
                <p14:nvPr/>
              </p14:nvContentPartPr>
              <p14:xfrm>
                <a:off x="4842402" y="5697416"/>
                <a:ext cx="196200" cy="311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7FA78D-BB24-0026-AF7C-12EA201A582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33762" y="5688776"/>
                  <a:ext cx="2138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D59AD4B-7568-CE6C-D1C1-4DB16BAE734C}"/>
                    </a:ext>
                  </a:extLst>
                </p14:cNvPr>
                <p14:cNvContentPartPr/>
                <p14:nvPr/>
              </p14:nvContentPartPr>
              <p14:xfrm>
                <a:off x="4304922" y="6118976"/>
                <a:ext cx="813600" cy="25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D59AD4B-7568-CE6C-D1C1-4DB16BAE734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96282" y="6110336"/>
                  <a:ext cx="831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648FA47-E472-1456-8657-99CDBBEB848F}"/>
                    </a:ext>
                  </a:extLst>
                </p14:cNvPr>
                <p14:cNvContentPartPr/>
                <p14:nvPr/>
              </p14:nvContentPartPr>
              <p14:xfrm>
                <a:off x="4502922" y="6196736"/>
                <a:ext cx="227880" cy="325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648FA47-E472-1456-8657-99CDBBEB84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94282" y="6187736"/>
                  <a:ext cx="2455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9FFFAC-9871-7D3F-62C4-D5C31CA6DC88}"/>
                    </a:ext>
                  </a:extLst>
                </p14:cNvPr>
                <p14:cNvContentPartPr/>
                <p14:nvPr/>
              </p14:nvContentPartPr>
              <p14:xfrm>
                <a:off x="5182962" y="5805776"/>
                <a:ext cx="1011600" cy="516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9FFFAC-9871-7D3F-62C4-D5C31CA6DC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73962" y="5797136"/>
                  <a:ext cx="102924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DB25567-F8D4-A6DD-A868-FCE449D51485}"/>
                    </a:ext>
                  </a:extLst>
                </p14:cNvPr>
                <p14:cNvContentPartPr/>
                <p14:nvPr/>
              </p14:nvContentPartPr>
              <p14:xfrm>
                <a:off x="5405442" y="5936816"/>
                <a:ext cx="182520" cy="357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DB25567-F8D4-A6DD-A868-FCE449D514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96442" y="5928176"/>
                  <a:ext cx="2001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45FEDB-BA40-A680-4A63-07B4FF9BF863}"/>
                    </a:ext>
                  </a:extLst>
                </p14:cNvPr>
                <p14:cNvContentPartPr/>
                <p14:nvPr/>
              </p14:nvContentPartPr>
              <p14:xfrm>
                <a:off x="5629722" y="6013136"/>
                <a:ext cx="315360" cy="163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45FEDB-BA40-A680-4A63-07B4FF9BF8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21082" y="6004496"/>
                  <a:ext cx="333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BC59EB2-0B8E-5F4D-A519-56DEA5FF05C4}"/>
                    </a:ext>
                  </a:extLst>
                </p14:cNvPr>
                <p14:cNvContentPartPr/>
                <p14:nvPr/>
              </p14:nvContentPartPr>
              <p14:xfrm>
                <a:off x="5892522" y="6121856"/>
                <a:ext cx="77400" cy="137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BC59EB2-0B8E-5F4D-A519-56DEA5FF05C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83522" y="6113216"/>
                  <a:ext cx="95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BCD3513-3822-0785-320E-DB16E1861257}"/>
                    </a:ext>
                  </a:extLst>
                </p14:cNvPr>
                <p14:cNvContentPartPr/>
                <p14:nvPr/>
              </p14:nvContentPartPr>
              <p14:xfrm>
                <a:off x="5857602" y="6172256"/>
                <a:ext cx="142920" cy="25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BCD3513-3822-0785-320E-DB16E18612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48602" y="6163616"/>
                  <a:ext cx="160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9350201-630F-A3C3-E603-877F3C055989}"/>
                    </a:ext>
                  </a:extLst>
                </p14:cNvPr>
                <p14:cNvContentPartPr/>
                <p14:nvPr/>
              </p14:nvContentPartPr>
              <p14:xfrm>
                <a:off x="6011322" y="6106736"/>
                <a:ext cx="70200" cy="14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9350201-630F-A3C3-E603-877F3C0559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02322" y="6097736"/>
                  <a:ext cx="87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4D0E217-F092-534F-9557-002310352850}"/>
                    </a:ext>
                  </a:extLst>
                </p14:cNvPr>
                <p14:cNvContentPartPr/>
                <p14:nvPr/>
              </p14:nvContentPartPr>
              <p14:xfrm>
                <a:off x="6032562" y="5964896"/>
                <a:ext cx="87480" cy="87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4D0E217-F092-534F-9557-0023103528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23562" y="5955896"/>
                  <a:ext cx="105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E33B8BC-9BD7-E0AA-71FE-0EE42D7F4886}"/>
                    </a:ext>
                  </a:extLst>
                </p14:cNvPr>
                <p14:cNvContentPartPr/>
                <p14:nvPr/>
              </p14:nvContentPartPr>
              <p14:xfrm>
                <a:off x="6151362" y="5949776"/>
                <a:ext cx="147960" cy="351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E33B8BC-9BD7-E0AA-71FE-0EE42D7F48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42362" y="5941136"/>
                  <a:ext cx="1656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5FE67DD-F6F9-CEF9-CB18-6B243D2ACC84}"/>
                    </a:ext>
                  </a:extLst>
                </p14:cNvPr>
                <p14:cNvContentPartPr/>
                <p14:nvPr/>
              </p14:nvContentPartPr>
              <p14:xfrm>
                <a:off x="6136242" y="5816576"/>
                <a:ext cx="218160" cy="29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5FE67DD-F6F9-CEF9-CB18-6B243D2ACC8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27242" y="5807576"/>
                  <a:ext cx="235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F2960AB-3AF9-BD81-17F0-08E2055351F0}"/>
                    </a:ext>
                  </a:extLst>
                </p14:cNvPr>
                <p14:cNvContentPartPr/>
                <p14:nvPr/>
              </p14:nvContentPartPr>
              <p14:xfrm>
                <a:off x="6523602" y="6047696"/>
                <a:ext cx="137520" cy="383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F2960AB-3AF9-BD81-17F0-08E2055351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14602" y="6039056"/>
                  <a:ext cx="1551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1D7E666-1A47-838B-245E-03EF2C87993E}"/>
                    </a:ext>
                  </a:extLst>
                </p14:cNvPr>
                <p14:cNvContentPartPr/>
                <p14:nvPr/>
              </p14:nvContentPartPr>
              <p14:xfrm>
                <a:off x="6562842" y="5851856"/>
                <a:ext cx="118440" cy="94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1D7E666-1A47-838B-245E-03EF2C87993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53842" y="5842856"/>
                  <a:ext cx="1360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8E3C99C-5F05-CE6B-2411-EAEC0C943C34}"/>
              </a:ext>
            </a:extLst>
          </p:cNvPr>
          <p:cNvGrpSpPr/>
          <p:nvPr/>
        </p:nvGrpSpPr>
        <p:grpSpPr>
          <a:xfrm>
            <a:off x="3152202" y="663896"/>
            <a:ext cx="232560" cy="191520"/>
            <a:chOff x="3152202" y="663896"/>
            <a:chExt cx="23256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7C2A801-4879-42F6-49F6-21F439DE1266}"/>
                    </a:ext>
                  </a:extLst>
                </p14:cNvPr>
                <p14:cNvContentPartPr/>
                <p14:nvPr/>
              </p14:nvContentPartPr>
              <p14:xfrm>
                <a:off x="3246522" y="663896"/>
                <a:ext cx="27720" cy="191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7C2A801-4879-42F6-49F6-21F439DE12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37522" y="655256"/>
                  <a:ext cx="45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49D3204-1414-651D-3B65-0952A27B6008}"/>
                    </a:ext>
                  </a:extLst>
                </p14:cNvPr>
                <p14:cNvContentPartPr/>
                <p14:nvPr/>
              </p14:nvContentPartPr>
              <p14:xfrm>
                <a:off x="3152202" y="765056"/>
                <a:ext cx="232560" cy="30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49D3204-1414-651D-3B65-0952A27B60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43202" y="756056"/>
                  <a:ext cx="25020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0464A4A-D031-FFB8-B032-0F20389A8158}"/>
                  </a:ext>
                </a:extLst>
              </p14:cNvPr>
              <p14:cNvContentPartPr/>
              <p14:nvPr/>
            </p14:nvContentPartPr>
            <p14:xfrm>
              <a:off x="3192162" y="992216"/>
              <a:ext cx="268560" cy="46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0464A4A-D031-FFB8-B032-0F20389A81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83162" y="983576"/>
                <a:ext cx="28620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01F9A0DD-5968-59D2-7B9C-FA710DEBFC64}"/>
              </a:ext>
            </a:extLst>
          </p:cNvPr>
          <p:cNvGrpSpPr/>
          <p:nvPr/>
        </p:nvGrpSpPr>
        <p:grpSpPr>
          <a:xfrm>
            <a:off x="2729276" y="1196914"/>
            <a:ext cx="704520" cy="830520"/>
            <a:chOff x="2729276" y="1196914"/>
            <a:chExt cx="704520" cy="83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1668D43-B15A-7A71-22BB-C80FD8147761}"/>
                    </a:ext>
                  </a:extLst>
                </p14:cNvPr>
                <p14:cNvContentPartPr/>
                <p14:nvPr/>
              </p14:nvContentPartPr>
              <p14:xfrm>
                <a:off x="2729276" y="1263154"/>
                <a:ext cx="654480" cy="764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1668D43-B15A-7A71-22BB-C80FD814776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20636" y="1254514"/>
                  <a:ext cx="67212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57E6008-5F95-93D7-E57D-1FC6E58EEBD1}"/>
                    </a:ext>
                  </a:extLst>
                </p14:cNvPr>
                <p14:cNvContentPartPr/>
                <p14:nvPr/>
              </p14:nvContentPartPr>
              <p14:xfrm>
                <a:off x="3267836" y="1196914"/>
                <a:ext cx="165960" cy="229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57E6008-5F95-93D7-E57D-1FC6E58EEBD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59196" y="1188274"/>
                  <a:ext cx="18360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09953CE-AE8D-E85F-1074-0A5E82FBF407}"/>
                  </a:ext>
                </a:extLst>
              </p14:cNvPr>
              <p14:cNvContentPartPr/>
              <p14:nvPr/>
            </p14:nvContentPartPr>
            <p14:xfrm>
              <a:off x="791396" y="2199154"/>
              <a:ext cx="1203480" cy="476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09953CE-AE8D-E85F-1074-0A5E82FBF40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82396" y="2190514"/>
                <a:ext cx="122112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50278FD-5DC5-4119-C17F-BADA925D5FB1}"/>
                  </a:ext>
                </a:extLst>
              </p14:cNvPr>
              <p14:cNvContentPartPr/>
              <p14:nvPr/>
            </p14:nvContentPartPr>
            <p14:xfrm>
              <a:off x="2308436" y="2303554"/>
              <a:ext cx="401040" cy="144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50278FD-5DC5-4119-C17F-BADA925D5FB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299796" y="2294554"/>
                <a:ext cx="4186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680830C-4E80-99AE-F379-994D5840292D}"/>
                  </a:ext>
                </a:extLst>
              </p14:cNvPr>
              <p14:cNvContentPartPr/>
              <p14:nvPr/>
            </p14:nvContentPartPr>
            <p14:xfrm>
              <a:off x="2877596" y="1992514"/>
              <a:ext cx="616320" cy="4608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680830C-4E80-99AE-F379-994D5840292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868956" y="1983514"/>
                <a:ext cx="63396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DB257D2-6DA1-EFD3-9E6A-E5658E8FF041}"/>
                  </a:ext>
                </a:extLst>
              </p14:cNvPr>
              <p14:cNvContentPartPr/>
              <p14:nvPr/>
            </p14:nvContentPartPr>
            <p14:xfrm>
              <a:off x="2922596" y="2214994"/>
              <a:ext cx="286200" cy="73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DB257D2-6DA1-EFD3-9E6A-E5658E8FF04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913956" y="2206354"/>
                <a:ext cx="30384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A105C825-4C72-ADE0-75FE-207C1CA1848F}"/>
              </a:ext>
            </a:extLst>
          </p:cNvPr>
          <p:cNvGrpSpPr/>
          <p:nvPr/>
        </p:nvGrpSpPr>
        <p:grpSpPr>
          <a:xfrm>
            <a:off x="631556" y="2657074"/>
            <a:ext cx="2188440" cy="1202400"/>
            <a:chOff x="631556" y="2657074"/>
            <a:chExt cx="2188440" cy="12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AD73818-7149-611A-41DF-48EFB85BA9B4}"/>
                    </a:ext>
                  </a:extLst>
                </p14:cNvPr>
                <p14:cNvContentPartPr/>
                <p14:nvPr/>
              </p14:nvContentPartPr>
              <p14:xfrm>
                <a:off x="631556" y="2880994"/>
                <a:ext cx="939960" cy="393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AD73818-7149-611A-41DF-48EFB85BA9B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2556" y="2872354"/>
                  <a:ext cx="9576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1229409-B8C5-5D8C-B501-ACA7B6BDD5A4}"/>
                    </a:ext>
                  </a:extLst>
                </p14:cNvPr>
                <p14:cNvContentPartPr/>
                <p14:nvPr/>
              </p14:nvContentPartPr>
              <p14:xfrm>
                <a:off x="958076" y="2709274"/>
                <a:ext cx="50400" cy="25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1229409-B8C5-5D8C-B501-ACA7B6BDD5A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9076" y="2700274"/>
                  <a:ext cx="68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C56533-3F28-AFAC-EB48-4063C7E69B25}"/>
                    </a:ext>
                  </a:extLst>
                </p14:cNvPr>
                <p14:cNvContentPartPr/>
                <p14:nvPr/>
              </p14:nvContentPartPr>
              <p14:xfrm>
                <a:off x="1832876" y="2792074"/>
                <a:ext cx="210600" cy="389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C56533-3F28-AFAC-EB48-4063C7E69B2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23876" y="2783074"/>
                  <a:ext cx="2282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E79EC09-1C3B-C6D2-9F13-EA35722355CA}"/>
                    </a:ext>
                  </a:extLst>
                </p14:cNvPr>
                <p14:cNvContentPartPr/>
                <p14:nvPr/>
              </p14:nvContentPartPr>
              <p14:xfrm>
                <a:off x="2252276" y="2657074"/>
                <a:ext cx="567720" cy="369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E79EC09-1C3B-C6D2-9F13-EA35722355C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43636" y="2648434"/>
                  <a:ext cx="5853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3ADB950-B2CB-62B7-532C-904F8DED7CB5}"/>
                    </a:ext>
                  </a:extLst>
                </p14:cNvPr>
                <p14:cNvContentPartPr/>
                <p14:nvPr/>
              </p14:nvContentPartPr>
              <p14:xfrm>
                <a:off x="2290076" y="2775874"/>
                <a:ext cx="318240" cy="91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3ADB950-B2CB-62B7-532C-904F8DED7CB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81076" y="2767234"/>
                  <a:ext cx="335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3F0D710-96FC-5B58-A5E9-4103F207F30D}"/>
                    </a:ext>
                  </a:extLst>
                </p14:cNvPr>
                <p14:cNvContentPartPr/>
                <p14:nvPr/>
              </p14:nvContentPartPr>
              <p14:xfrm>
                <a:off x="711476" y="3322354"/>
                <a:ext cx="1402560" cy="537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3F0D710-96FC-5B58-A5E9-4103F207F3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2836" y="3313354"/>
                  <a:ext cx="1420200" cy="55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1FD02FA-8A7D-3BD8-03EA-4BA710D57BC5}"/>
              </a:ext>
            </a:extLst>
          </p:cNvPr>
          <p:cNvGrpSpPr/>
          <p:nvPr/>
        </p:nvGrpSpPr>
        <p:grpSpPr>
          <a:xfrm>
            <a:off x="8084636" y="679954"/>
            <a:ext cx="285120" cy="367560"/>
            <a:chOff x="8084636" y="679954"/>
            <a:chExt cx="28512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2536D92-CCE1-7C0F-F978-42F815D39BDD}"/>
                    </a:ext>
                  </a:extLst>
                </p14:cNvPr>
                <p14:cNvContentPartPr/>
                <p14:nvPr/>
              </p14:nvContentPartPr>
              <p14:xfrm>
                <a:off x="8084636" y="679954"/>
                <a:ext cx="123120" cy="204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2536D92-CCE1-7C0F-F978-42F815D39BD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75636" y="671314"/>
                  <a:ext cx="140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F2B7D60-CFD9-242F-3D5A-12A636C908A5}"/>
                    </a:ext>
                  </a:extLst>
                </p14:cNvPr>
                <p14:cNvContentPartPr/>
                <p14:nvPr/>
              </p14:nvContentPartPr>
              <p14:xfrm>
                <a:off x="8228996" y="917194"/>
                <a:ext cx="140760" cy="130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F2B7D60-CFD9-242F-3D5A-12A636C908A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20356" y="908554"/>
                  <a:ext cx="15840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9FE8178-D3C7-96E6-024C-CB7CD3B43AA5}"/>
              </a:ext>
            </a:extLst>
          </p:cNvPr>
          <p:cNvGrpSpPr/>
          <p:nvPr/>
        </p:nvGrpSpPr>
        <p:grpSpPr>
          <a:xfrm>
            <a:off x="8546876" y="680314"/>
            <a:ext cx="172800" cy="119520"/>
            <a:chOff x="8546876" y="680314"/>
            <a:chExt cx="172800" cy="11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47DD1F2-C6F3-FC6F-71C9-8FEAFE9B6654}"/>
                    </a:ext>
                  </a:extLst>
                </p14:cNvPr>
                <p14:cNvContentPartPr/>
                <p14:nvPr/>
              </p14:nvContentPartPr>
              <p14:xfrm>
                <a:off x="8546876" y="680314"/>
                <a:ext cx="172800" cy="19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47DD1F2-C6F3-FC6F-71C9-8FEAFE9B665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37876" y="671314"/>
                  <a:ext cx="190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075D976-B917-737D-0B5C-241D89D7EF91}"/>
                    </a:ext>
                  </a:extLst>
                </p14:cNvPr>
                <p14:cNvContentPartPr/>
                <p14:nvPr/>
              </p14:nvContentPartPr>
              <p14:xfrm>
                <a:off x="8568476" y="754834"/>
                <a:ext cx="145440" cy="45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075D976-B917-737D-0B5C-241D89D7EF9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59836" y="746194"/>
                  <a:ext cx="16308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CBCAACD-CD72-775C-E383-8BBC97178AEB}"/>
                  </a:ext>
                </a:extLst>
              </p14:cNvPr>
              <p14:cNvContentPartPr/>
              <p14:nvPr/>
            </p14:nvContentPartPr>
            <p14:xfrm>
              <a:off x="9035036" y="487714"/>
              <a:ext cx="241560" cy="174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CBCAACD-CD72-775C-E383-8BBC97178AE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026036" y="479074"/>
                <a:ext cx="259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D4D989B-8BB3-3B28-94A4-5978D1E7E819}"/>
                  </a:ext>
                </a:extLst>
              </p14:cNvPr>
              <p14:cNvContentPartPr/>
              <p14:nvPr/>
            </p14:nvContentPartPr>
            <p14:xfrm>
              <a:off x="9060596" y="880474"/>
              <a:ext cx="1598040" cy="1098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D4D989B-8BB3-3B28-94A4-5978D1E7E81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051596" y="871474"/>
                <a:ext cx="161568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C46D59B7-68F3-E15E-1545-424B24FBE55F}"/>
              </a:ext>
            </a:extLst>
          </p:cNvPr>
          <p:cNvGrpSpPr/>
          <p:nvPr/>
        </p:nvGrpSpPr>
        <p:grpSpPr>
          <a:xfrm>
            <a:off x="9182276" y="1087834"/>
            <a:ext cx="456480" cy="358920"/>
            <a:chOff x="9182276" y="1087834"/>
            <a:chExt cx="45648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5746879-9629-B3FA-D2D3-D364D4849C54}"/>
                    </a:ext>
                  </a:extLst>
                </p14:cNvPr>
                <p14:cNvContentPartPr/>
                <p14:nvPr/>
              </p14:nvContentPartPr>
              <p14:xfrm>
                <a:off x="9182276" y="1112314"/>
                <a:ext cx="57600" cy="290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5746879-9629-B3FA-D2D3-D364D4849C5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73636" y="1103674"/>
                  <a:ext cx="752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2E2D341-E299-FCA7-D642-CAE097B60D3F}"/>
                    </a:ext>
                  </a:extLst>
                </p14:cNvPr>
                <p14:cNvContentPartPr/>
                <p14:nvPr/>
              </p14:nvContentPartPr>
              <p14:xfrm>
                <a:off x="9383876" y="1209514"/>
                <a:ext cx="98280" cy="237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2E2D341-E299-FCA7-D642-CAE097B60D3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74876" y="1200874"/>
                  <a:ext cx="115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769FE06-8067-1B77-E99E-0E9F3BB284B0}"/>
                    </a:ext>
                  </a:extLst>
                </p14:cNvPr>
                <p14:cNvContentPartPr/>
                <p14:nvPr/>
              </p14:nvContentPartPr>
              <p14:xfrm>
                <a:off x="9605276" y="1087834"/>
                <a:ext cx="33480" cy="305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769FE06-8067-1B77-E99E-0E9F3BB284B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96276" y="1078834"/>
                  <a:ext cx="51120" cy="32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D468FC0-320A-CBE8-F537-0BF2642754AA}"/>
                  </a:ext>
                </a:extLst>
              </p14:cNvPr>
              <p14:cNvContentPartPr/>
              <p14:nvPr/>
            </p14:nvContentPartPr>
            <p14:xfrm>
              <a:off x="9926756" y="1056514"/>
              <a:ext cx="239400" cy="3189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D468FC0-320A-CBE8-F537-0BF2642754A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918116" y="1047514"/>
                <a:ext cx="257040" cy="3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6D0E543-9BEE-4102-E4D7-05FBCF8AA75D}"/>
              </a:ext>
            </a:extLst>
          </p:cNvPr>
          <p:cNvGrpSpPr/>
          <p:nvPr/>
        </p:nvGrpSpPr>
        <p:grpSpPr>
          <a:xfrm>
            <a:off x="8787716" y="2008354"/>
            <a:ext cx="194760" cy="67680"/>
            <a:chOff x="8787716" y="2008354"/>
            <a:chExt cx="19476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72B6249-ACB4-1201-3C57-CC0E1FD20E1F}"/>
                    </a:ext>
                  </a:extLst>
                </p14:cNvPr>
                <p14:cNvContentPartPr/>
                <p14:nvPr/>
              </p14:nvContentPartPr>
              <p14:xfrm>
                <a:off x="8787716" y="2008354"/>
                <a:ext cx="187560" cy="16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72B6249-ACB4-1201-3C57-CC0E1FD20E1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78716" y="1999354"/>
                  <a:ext cx="205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96696EF-7AE7-2835-8134-DB1F507993B5}"/>
                    </a:ext>
                  </a:extLst>
                </p14:cNvPr>
                <p14:cNvContentPartPr/>
                <p14:nvPr/>
              </p14:nvContentPartPr>
              <p14:xfrm>
                <a:off x="8787716" y="2060554"/>
                <a:ext cx="194760" cy="15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96696EF-7AE7-2835-8134-DB1F507993B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78716" y="2051914"/>
                  <a:ext cx="21240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8618377-DBF2-34B9-BBAD-942EEFB49BB8}"/>
              </a:ext>
            </a:extLst>
          </p:cNvPr>
          <p:cNvGrpSpPr/>
          <p:nvPr/>
        </p:nvGrpSpPr>
        <p:grpSpPr>
          <a:xfrm>
            <a:off x="7808516" y="2015194"/>
            <a:ext cx="677880" cy="340560"/>
            <a:chOff x="7808516" y="2015194"/>
            <a:chExt cx="67788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D7AC35-D04F-CB40-4404-0956B15E7B06}"/>
                    </a:ext>
                  </a:extLst>
                </p14:cNvPr>
                <p14:cNvContentPartPr/>
                <p14:nvPr/>
              </p14:nvContentPartPr>
              <p14:xfrm>
                <a:off x="7808516" y="2015194"/>
                <a:ext cx="594360" cy="340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D7AC35-D04F-CB40-4404-0956B15E7B0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99516" y="2006554"/>
                  <a:ext cx="6120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FF6E1F0-70C5-0487-2E65-8B8BB5F94BBC}"/>
                    </a:ext>
                  </a:extLst>
                </p14:cNvPr>
                <p14:cNvContentPartPr/>
                <p14:nvPr/>
              </p14:nvContentPartPr>
              <p14:xfrm>
                <a:off x="8268236" y="2074954"/>
                <a:ext cx="218160" cy="26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FF6E1F0-70C5-0487-2E65-8B8BB5F94BB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59236" y="2066314"/>
                  <a:ext cx="23580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F74C40A-36BD-2854-BD6D-FDCB7D86FBD5}"/>
                  </a:ext>
                </a:extLst>
              </p14:cNvPr>
              <p14:cNvContentPartPr/>
              <p14:nvPr/>
            </p14:nvContentPartPr>
            <p14:xfrm>
              <a:off x="9381716" y="1954714"/>
              <a:ext cx="242280" cy="1836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F74C40A-36BD-2854-BD6D-FDCB7D86FBD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373076" y="1945714"/>
                <a:ext cx="25992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FC75376-B66E-A347-91D9-5858C734BC98}"/>
              </a:ext>
            </a:extLst>
          </p:cNvPr>
          <p:cNvGrpSpPr/>
          <p:nvPr/>
        </p:nvGrpSpPr>
        <p:grpSpPr>
          <a:xfrm>
            <a:off x="9410156" y="153994"/>
            <a:ext cx="1379520" cy="648720"/>
            <a:chOff x="9410156" y="153994"/>
            <a:chExt cx="1379520" cy="64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F166C85-633D-F272-D436-9FDA8E09B7ED}"/>
                    </a:ext>
                  </a:extLst>
                </p14:cNvPr>
                <p14:cNvContentPartPr/>
                <p14:nvPr/>
              </p14:nvContentPartPr>
              <p14:xfrm>
                <a:off x="9410156" y="153994"/>
                <a:ext cx="1302840" cy="606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F166C85-633D-F272-D436-9FDA8E09B7E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01156" y="145354"/>
                  <a:ext cx="132048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E4F1419-63C1-62AC-378C-8C46295B1CBD}"/>
                    </a:ext>
                  </a:extLst>
                </p14:cNvPr>
                <p14:cNvContentPartPr/>
                <p14:nvPr/>
              </p14:nvContentPartPr>
              <p14:xfrm>
                <a:off x="9708236" y="441274"/>
                <a:ext cx="278280" cy="312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E4F1419-63C1-62AC-378C-8C46295B1C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99596" y="432634"/>
                  <a:ext cx="2959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14F714F-CDF0-5E11-870F-04D0586953D3}"/>
                    </a:ext>
                  </a:extLst>
                </p14:cNvPr>
                <p14:cNvContentPartPr/>
                <p14:nvPr/>
              </p14:nvContentPartPr>
              <p14:xfrm>
                <a:off x="10045556" y="468994"/>
                <a:ext cx="280080" cy="194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14F714F-CDF0-5E11-870F-04D0586953D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36916" y="459994"/>
                  <a:ext cx="297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DF9C903-14FC-1E3F-0D8B-39FBED5CFEF3}"/>
                    </a:ext>
                  </a:extLst>
                </p14:cNvPr>
                <p14:cNvContentPartPr/>
                <p14:nvPr/>
              </p14:nvContentPartPr>
              <p14:xfrm>
                <a:off x="10311236" y="625594"/>
                <a:ext cx="90000" cy="149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DF9C903-14FC-1E3F-0D8B-39FBED5CFEF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02596" y="616594"/>
                  <a:ext cx="107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0A76EEE-5156-EB5B-E3A8-C5251EBE22B2}"/>
                    </a:ext>
                  </a:extLst>
                </p14:cNvPr>
                <p14:cNvContentPartPr/>
                <p14:nvPr/>
              </p14:nvContentPartPr>
              <p14:xfrm>
                <a:off x="10309076" y="687154"/>
                <a:ext cx="118440" cy="12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0A76EEE-5156-EB5B-E3A8-C5251EBE22B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00076" y="678514"/>
                  <a:ext cx="136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189A7D7-7CB1-DB0F-D4FA-1B2E85961598}"/>
                    </a:ext>
                  </a:extLst>
                </p14:cNvPr>
                <p14:cNvContentPartPr/>
                <p14:nvPr/>
              </p14:nvContentPartPr>
              <p14:xfrm>
                <a:off x="10458116" y="621994"/>
                <a:ext cx="93600" cy="180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189A7D7-7CB1-DB0F-D4FA-1B2E8596159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449116" y="612994"/>
                  <a:ext cx="111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69E7066-79C7-5FEB-ADFE-907C89A03E3C}"/>
                    </a:ext>
                  </a:extLst>
                </p14:cNvPr>
                <p14:cNvContentPartPr/>
                <p14:nvPr/>
              </p14:nvContentPartPr>
              <p14:xfrm>
                <a:off x="10420676" y="378274"/>
                <a:ext cx="114840" cy="122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69E7066-79C7-5FEB-ADFE-907C89A03E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12036" y="369274"/>
                  <a:ext cx="132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4A1C98B-7AC1-6C3F-57F0-BAF5CE74D269}"/>
                    </a:ext>
                  </a:extLst>
                </p14:cNvPr>
                <p14:cNvContentPartPr/>
                <p14:nvPr/>
              </p14:nvContentPartPr>
              <p14:xfrm>
                <a:off x="10595996" y="402754"/>
                <a:ext cx="193680" cy="374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4A1C98B-7AC1-6C3F-57F0-BAF5CE74D26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87356" y="394114"/>
                  <a:ext cx="211320" cy="39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AA22374-B55D-6982-292E-C7384BFA4E2A}"/>
              </a:ext>
            </a:extLst>
          </p:cNvPr>
          <p:cNvGrpSpPr/>
          <p:nvPr/>
        </p:nvGrpSpPr>
        <p:grpSpPr>
          <a:xfrm>
            <a:off x="9333116" y="1859674"/>
            <a:ext cx="1631160" cy="1236600"/>
            <a:chOff x="9333116" y="1859674"/>
            <a:chExt cx="1631160" cy="12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70BA52F-E3EB-C454-87F0-BBE0336B1DE6}"/>
                    </a:ext>
                  </a:extLst>
                </p14:cNvPr>
                <p14:cNvContentPartPr/>
                <p14:nvPr/>
              </p14:nvContentPartPr>
              <p14:xfrm>
                <a:off x="9813716" y="1924834"/>
                <a:ext cx="238320" cy="400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70BA52F-E3EB-C454-87F0-BBE0336B1DE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04716" y="1916194"/>
                  <a:ext cx="2559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27CBB31-5051-3CA8-6D20-22D77D2AED8D}"/>
                    </a:ext>
                  </a:extLst>
                </p14:cNvPr>
                <p14:cNvContentPartPr/>
                <p14:nvPr/>
              </p14:nvContentPartPr>
              <p14:xfrm>
                <a:off x="10132676" y="1971994"/>
                <a:ext cx="331920" cy="235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27CBB31-5051-3CA8-6D20-22D77D2AED8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24036" y="1963354"/>
                  <a:ext cx="349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2018259-AA80-BD91-5411-8DAF047A96E6}"/>
                    </a:ext>
                  </a:extLst>
                </p14:cNvPr>
                <p14:cNvContentPartPr/>
                <p14:nvPr/>
              </p14:nvContentPartPr>
              <p14:xfrm>
                <a:off x="10413476" y="2137594"/>
                <a:ext cx="81720" cy="205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2018259-AA80-BD91-5411-8DAF047A96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04476" y="2128594"/>
                  <a:ext cx="99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E888CD8-ED47-A5DF-3E0B-E5023CA0575F}"/>
                    </a:ext>
                  </a:extLst>
                </p14:cNvPr>
                <p14:cNvContentPartPr/>
                <p14:nvPr/>
              </p14:nvContentPartPr>
              <p14:xfrm>
                <a:off x="10388996" y="2216434"/>
                <a:ext cx="137160" cy="35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E888CD8-ED47-A5DF-3E0B-E5023CA0575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79996" y="2207434"/>
                  <a:ext cx="154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57A4B02-9D0A-EC04-AF49-A3DC5F54FC8B}"/>
                    </a:ext>
                  </a:extLst>
                </p14:cNvPr>
                <p14:cNvContentPartPr/>
                <p14:nvPr/>
              </p14:nvContentPartPr>
              <p14:xfrm>
                <a:off x="10586636" y="2119954"/>
                <a:ext cx="100440" cy="206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57A4B02-9D0A-EC04-AF49-A3DC5F54FC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77636" y="2111314"/>
                  <a:ext cx="1180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D3B03BD-9958-BD36-1AB9-4F592089EA4A}"/>
                    </a:ext>
                  </a:extLst>
                </p14:cNvPr>
                <p14:cNvContentPartPr/>
                <p14:nvPr/>
              </p14:nvContentPartPr>
              <p14:xfrm>
                <a:off x="10622276" y="1891354"/>
                <a:ext cx="95760" cy="118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D3B03BD-9958-BD36-1AB9-4F592089EA4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13636" y="1882714"/>
                  <a:ext cx="113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C34B1E0-6DA5-0A58-C616-0E1BF6973A1E}"/>
                    </a:ext>
                  </a:extLst>
                </p14:cNvPr>
                <p14:cNvContentPartPr/>
                <p14:nvPr/>
              </p14:nvContentPartPr>
              <p14:xfrm>
                <a:off x="10745036" y="1859674"/>
                <a:ext cx="219240" cy="448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C34B1E0-6DA5-0A58-C616-0E1BF6973A1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36396" y="1850674"/>
                  <a:ext cx="2368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86E8ECE-92C9-81A8-00DB-F917E87F20AA}"/>
                    </a:ext>
                  </a:extLst>
                </p14:cNvPr>
                <p14:cNvContentPartPr/>
                <p14:nvPr/>
              </p14:nvContentPartPr>
              <p14:xfrm>
                <a:off x="9333116" y="2421274"/>
                <a:ext cx="1522800" cy="127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86E8ECE-92C9-81A8-00DB-F917E87F20A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24476" y="2412274"/>
                  <a:ext cx="1540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789DC3A-F1A1-9AC3-CC3B-349CAD1E00F4}"/>
                    </a:ext>
                  </a:extLst>
                </p14:cNvPr>
                <p14:cNvContentPartPr/>
                <p14:nvPr/>
              </p14:nvContentPartPr>
              <p14:xfrm>
                <a:off x="9654596" y="2765434"/>
                <a:ext cx="151200" cy="263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789DC3A-F1A1-9AC3-CC3B-349CAD1E00F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45956" y="2756794"/>
                  <a:ext cx="168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D2DAF33-1E5D-3C8A-43E0-1621319399A3}"/>
                    </a:ext>
                  </a:extLst>
                </p14:cNvPr>
                <p14:cNvContentPartPr/>
                <p14:nvPr/>
              </p14:nvContentPartPr>
              <p14:xfrm>
                <a:off x="9643076" y="2664274"/>
                <a:ext cx="63720" cy="378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D2DAF33-1E5D-3C8A-43E0-1621319399A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34076" y="2655274"/>
                  <a:ext cx="813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01873AB-DE23-BC43-791E-1E51E1DE329D}"/>
                    </a:ext>
                  </a:extLst>
                </p14:cNvPr>
                <p14:cNvContentPartPr/>
                <p14:nvPr/>
              </p14:nvContentPartPr>
              <p14:xfrm>
                <a:off x="9953396" y="2662834"/>
                <a:ext cx="57240" cy="433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01873AB-DE23-BC43-791E-1E51E1DE329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44756" y="2653834"/>
                  <a:ext cx="748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7A15C7D-FA71-CCE0-5053-B8204798E1B9}"/>
                    </a:ext>
                  </a:extLst>
                </p14:cNvPr>
                <p14:cNvContentPartPr/>
                <p14:nvPr/>
              </p14:nvContentPartPr>
              <p14:xfrm>
                <a:off x="10249676" y="2727274"/>
                <a:ext cx="325080" cy="342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7A15C7D-FA71-CCE0-5053-B8204798E1B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241036" y="2718634"/>
                  <a:ext cx="34272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04D9187-62DF-708D-4E8E-8206F3246559}"/>
              </a:ext>
            </a:extLst>
          </p:cNvPr>
          <p:cNvGrpSpPr/>
          <p:nvPr/>
        </p:nvGrpSpPr>
        <p:grpSpPr>
          <a:xfrm>
            <a:off x="8947916" y="3832834"/>
            <a:ext cx="328680" cy="129600"/>
            <a:chOff x="8947916" y="3832834"/>
            <a:chExt cx="32868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EC1E061-D971-EFF1-7F43-62A9B39FF13F}"/>
                    </a:ext>
                  </a:extLst>
                </p14:cNvPr>
                <p14:cNvContentPartPr/>
                <p14:nvPr/>
              </p14:nvContentPartPr>
              <p14:xfrm>
                <a:off x="8947916" y="3832834"/>
                <a:ext cx="288720" cy="52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EC1E061-D971-EFF1-7F43-62A9B39FF13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39276" y="3824194"/>
                  <a:ext cx="306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620B335-8942-F5FF-308B-5B83591CF74F}"/>
                    </a:ext>
                  </a:extLst>
                </p14:cNvPr>
                <p14:cNvContentPartPr/>
                <p14:nvPr/>
              </p14:nvContentPartPr>
              <p14:xfrm>
                <a:off x="9014156" y="3937954"/>
                <a:ext cx="262440" cy="24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620B335-8942-F5FF-308B-5B83591CF74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05156" y="3929314"/>
                  <a:ext cx="2800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46B4795-A5B1-010B-628F-1B0A6588D37C}"/>
              </a:ext>
            </a:extLst>
          </p:cNvPr>
          <p:cNvGrpSpPr/>
          <p:nvPr/>
        </p:nvGrpSpPr>
        <p:grpSpPr>
          <a:xfrm>
            <a:off x="9685916" y="3381754"/>
            <a:ext cx="1544400" cy="558720"/>
            <a:chOff x="9685916" y="3381754"/>
            <a:chExt cx="154440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326FE78-6560-B252-25DA-43ADAB1667A6}"/>
                    </a:ext>
                  </a:extLst>
                </p14:cNvPr>
                <p14:cNvContentPartPr/>
                <p14:nvPr/>
              </p14:nvContentPartPr>
              <p14:xfrm>
                <a:off x="9685916" y="3596314"/>
                <a:ext cx="385560" cy="221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326FE78-6560-B252-25DA-43ADAB1667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76916" y="3587674"/>
                  <a:ext cx="403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6E3E97D-67CA-89D7-7A05-BE50D413A17D}"/>
                    </a:ext>
                  </a:extLst>
                </p14:cNvPr>
                <p14:cNvContentPartPr/>
                <p14:nvPr/>
              </p14:nvContentPartPr>
              <p14:xfrm>
                <a:off x="10348676" y="3445834"/>
                <a:ext cx="144000" cy="245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6E3E97D-67CA-89D7-7A05-BE50D413A17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39676" y="3436834"/>
                  <a:ext cx="161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F8C5FDC-650C-1584-2D5E-0AE7B73D818A}"/>
                    </a:ext>
                  </a:extLst>
                </p14:cNvPr>
                <p14:cNvContentPartPr/>
                <p14:nvPr/>
              </p14:nvContentPartPr>
              <p14:xfrm>
                <a:off x="10737836" y="3438994"/>
                <a:ext cx="67320" cy="244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F8C5FDC-650C-1584-2D5E-0AE7B73D818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28836" y="3429994"/>
                  <a:ext cx="84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D32202D-144F-028A-F178-3A332799B8E9}"/>
                    </a:ext>
                  </a:extLst>
                </p14:cNvPr>
                <p14:cNvContentPartPr/>
                <p14:nvPr/>
              </p14:nvContentPartPr>
              <p14:xfrm>
                <a:off x="10778876" y="3422434"/>
                <a:ext cx="152640" cy="229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D32202D-144F-028A-F178-3A332799B8E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69876" y="3413434"/>
                  <a:ext cx="170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DF9752B-EC44-A6D4-BC8D-8321C56F1D53}"/>
                    </a:ext>
                  </a:extLst>
                </p14:cNvPr>
                <p14:cNvContentPartPr/>
                <p14:nvPr/>
              </p14:nvContentPartPr>
              <p14:xfrm>
                <a:off x="11065076" y="3396154"/>
                <a:ext cx="18000" cy="231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DF9752B-EC44-A6D4-BC8D-8321C56F1D5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56076" y="3387514"/>
                  <a:ext cx="35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7002779-0147-40C1-817E-3CEE54813051}"/>
                    </a:ext>
                  </a:extLst>
                </p14:cNvPr>
                <p14:cNvContentPartPr/>
                <p14:nvPr/>
              </p14:nvContentPartPr>
              <p14:xfrm>
                <a:off x="11000276" y="3381754"/>
                <a:ext cx="230040" cy="9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7002779-0147-40C1-817E-3CEE5481305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991636" y="3372754"/>
                  <a:ext cx="247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CC69CF4-1886-AF42-D370-3E8CF939F0A9}"/>
                    </a:ext>
                  </a:extLst>
                </p14:cNvPr>
                <p14:cNvContentPartPr/>
                <p14:nvPr/>
              </p14:nvContentPartPr>
              <p14:xfrm>
                <a:off x="10712996" y="3690994"/>
                <a:ext cx="480960" cy="93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CC69CF4-1886-AF42-D370-3E8CF939F0A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04356" y="3681994"/>
                  <a:ext cx="498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40AFFD3-8419-104F-B9C0-9B8CCA5423DA}"/>
                    </a:ext>
                  </a:extLst>
                </p14:cNvPr>
                <p14:cNvContentPartPr/>
                <p14:nvPr/>
              </p14:nvContentPartPr>
              <p14:xfrm>
                <a:off x="10901636" y="3801874"/>
                <a:ext cx="275400" cy="138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40AFFD3-8419-104F-B9C0-9B8CCA5423D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92636" y="3792874"/>
                  <a:ext cx="29304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23AED51A-D97E-1E2E-FDBB-81C21CDA3E4C}"/>
                  </a:ext>
                </a:extLst>
              </p14:cNvPr>
              <p14:cNvContentPartPr/>
              <p14:nvPr/>
            </p14:nvContentPartPr>
            <p14:xfrm>
              <a:off x="9573956" y="4110754"/>
              <a:ext cx="1669320" cy="468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23AED51A-D97E-1E2E-FDBB-81C21CDA3E4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565316" y="4102114"/>
                <a:ext cx="168696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9B4E275-3658-42DA-20B2-86CD533B14C5}"/>
              </a:ext>
            </a:extLst>
          </p:cNvPr>
          <p:cNvGrpSpPr/>
          <p:nvPr/>
        </p:nvGrpSpPr>
        <p:grpSpPr>
          <a:xfrm>
            <a:off x="9830996" y="4269514"/>
            <a:ext cx="1167120" cy="564480"/>
            <a:chOff x="9830996" y="4269514"/>
            <a:chExt cx="116712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C5B1166-00A3-33E5-9921-F2E5A413D310}"/>
                    </a:ext>
                  </a:extLst>
                </p14:cNvPr>
                <p14:cNvContentPartPr/>
                <p14:nvPr/>
              </p14:nvContentPartPr>
              <p14:xfrm>
                <a:off x="9830996" y="4269514"/>
                <a:ext cx="55440" cy="434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C5B1166-00A3-33E5-9921-F2E5A413D31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22356" y="4260874"/>
                  <a:ext cx="730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AA63658-EE98-0E61-C584-96FC482DB13E}"/>
                    </a:ext>
                  </a:extLst>
                </p14:cNvPr>
                <p14:cNvContentPartPr/>
                <p14:nvPr/>
              </p14:nvContentPartPr>
              <p14:xfrm>
                <a:off x="10051316" y="4414594"/>
                <a:ext cx="176760" cy="419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AA63658-EE98-0E61-C584-96FC482DB13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042676" y="4405954"/>
                  <a:ext cx="1944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CE780DD-F070-8752-46F5-FA451663DB92}"/>
                    </a:ext>
                  </a:extLst>
                </p14:cNvPr>
                <p14:cNvContentPartPr/>
                <p14:nvPr/>
              </p14:nvContentPartPr>
              <p14:xfrm>
                <a:off x="10290716" y="4327834"/>
                <a:ext cx="117000" cy="457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CE780DD-F070-8752-46F5-FA451663DB9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82076" y="4318834"/>
                  <a:ext cx="1346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9103432-2083-7CA2-28AC-DBD25D8CD9B5}"/>
                    </a:ext>
                  </a:extLst>
                </p14:cNvPr>
                <p14:cNvContentPartPr/>
                <p14:nvPr/>
              </p14:nvContentPartPr>
              <p14:xfrm>
                <a:off x="10700036" y="4314514"/>
                <a:ext cx="298080" cy="340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9103432-2083-7CA2-28AC-DBD25D8CD9B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91396" y="4305514"/>
                  <a:ext cx="315720" cy="35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4EFFC97-C458-A858-188B-E2F7838DDA81}"/>
                  </a:ext>
                </a:extLst>
              </p14:cNvPr>
              <p14:cNvContentPartPr/>
              <p14:nvPr/>
            </p14:nvContentPartPr>
            <p14:xfrm>
              <a:off x="9656036" y="3446914"/>
              <a:ext cx="488520" cy="5576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4EFFC97-C458-A858-188B-E2F7838DDA8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647036" y="3438274"/>
                <a:ext cx="50616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B5B1C0A1-403B-2B8E-09B8-23E0CC942ABC}"/>
                  </a:ext>
                </a:extLst>
              </p14:cNvPr>
              <p14:cNvContentPartPr/>
              <p14:nvPr/>
            </p14:nvContentPartPr>
            <p14:xfrm>
              <a:off x="10805876" y="3722674"/>
              <a:ext cx="484200" cy="3898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B5B1C0A1-403B-2B8E-09B8-23E0CC942AB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797236" y="3713674"/>
                <a:ext cx="501840" cy="40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18DE75E-BD4B-3019-BEB1-F1C36BC25870}"/>
              </a:ext>
            </a:extLst>
          </p:cNvPr>
          <p:cNvGrpSpPr/>
          <p:nvPr/>
        </p:nvGrpSpPr>
        <p:grpSpPr>
          <a:xfrm>
            <a:off x="8514476" y="5069434"/>
            <a:ext cx="2662560" cy="580320"/>
            <a:chOff x="8514476" y="5069434"/>
            <a:chExt cx="2662560" cy="58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8250803-2738-1EB0-9192-68609ABAA56E}"/>
                    </a:ext>
                  </a:extLst>
                </p14:cNvPr>
                <p14:cNvContentPartPr/>
                <p14:nvPr/>
              </p14:nvContentPartPr>
              <p14:xfrm>
                <a:off x="8514476" y="5069434"/>
                <a:ext cx="693360" cy="439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8250803-2738-1EB0-9192-68609ABAA56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05476" y="5060434"/>
                  <a:ext cx="7110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6FEA0B3-4D92-6281-2021-2BF518694CFA}"/>
                    </a:ext>
                  </a:extLst>
                </p14:cNvPr>
                <p14:cNvContentPartPr/>
                <p14:nvPr/>
              </p14:nvContentPartPr>
              <p14:xfrm>
                <a:off x="9357956" y="5110834"/>
                <a:ext cx="454680" cy="384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6FEA0B3-4D92-6281-2021-2BF518694CF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348956" y="5102194"/>
                  <a:ext cx="4723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E6A4DB1-2714-8EF3-2C7A-0AA827EA17F9}"/>
                    </a:ext>
                  </a:extLst>
                </p14:cNvPr>
                <p14:cNvContentPartPr/>
                <p14:nvPr/>
              </p14:nvContentPartPr>
              <p14:xfrm>
                <a:off x="9653156" y="5191834"/>
                <a:ext cx="232560" cy="59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E6A4DB1-2714-8EF3-2C7A-0AA827EA17F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44516" y="5182834"/>
                  <a:ext cx="250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508FD4D-2769-39EA-D4AB-432F7A9D4A89}"/>
                    </a:ext>
                  </a:extLst>
                </p14:cNvPr>
                <p14:cNvContentPartPr/>
                <p14:nvPr/>
              </p14:nvContentPartPr>
              <p14:xfrm>
                <a:off x="9359396" y="5564794"/>
                <a:ext cx="487800" cy="40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508FD4D-2769-39EA-D4AB-432F7A9D4A8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50396" y="5555794"/>
                  <a:ext cx="505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963A2CE-4823-0587-4A4D-34DFA2548A45}"/>
                    </a:ext>
                  </a:extLst>
                </p14:cNvPr>
                <p14:cNvContentPartPr/>
                <p14:nvPr/>
              </p14:nvContentPartPr>
              <p14:xfrm>
                <a:off x="10089476" y="5102914"/>
                <a:ext cx="1087560" cy="546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963A2CE-4823-0587-4A4D-34DFA2548A4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80476" y="5094274"/>
                  <a:ext cx="1105200" cy="56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19A695B-C906-47F0-20A6-905E28152F98}"/>
              </a:ext>
            </a:extLst>
          </p:cNvPr>
          <p:cNvGrpSpPr/>
          <p:nvPr/>
        </p:nvGrpSpPr>
        <p:grpSpPr>
          <a:xfrm>
            <a:off x="8577836" y="5877274"/>
            <a:ext cx="1820880" cy="286920"/>
            <a:chOff x="8577836" y="5877274"/>
            <a:chExt cx="182088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496C377-3A27-A253-AC1F-FAF62114F5AA}"/>
                    </a:ext>
                  </a:extLst>
                </p14:cNvPr>
                <p14:cNvContentPartPr/>
                <p14:nvPr/>
              </p14:nvContentPartPr>
              <p14:xfrm>
                <a:off x="8577836" y="5970874"/>
                <a:ext cx="537480" cy="192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496C377-3A27-A253-AC1F-FAF62114F5A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69196" y="5962234"/>
                  <a:ext cx="5551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E3D1278-48A0-590F-AD6F-89357CE56CFF}"/>
                    </a:ext>
                  </a:extLst>
                </p14:cNvPr>
                <p14:cNvContentPartPr/>
                <p14:nvPr/>
              </p14:nvContentPartPr>
              <p14:xfrm>
                <a:off x="9324836" y="5877274"/>
                <a:ext cx="947520" cy="286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E3D1278-48A0-590F-AD6F-89357CE56CF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15836" y="5868274"/>
                  <a:ext cx="9651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AF94E87-8C1E-CA1F-D7C4-BCD90CDAB66B}"/>
                    </a:ext>
                  </a:extLst>
                </p14:cNvPr>
                <p14:cNvContentPartPr/>
                <p14:nvPr/>
              </p14:nvContentPartPr>
              <p14:xfrm>
                <a:off x="10396196" y="5994274"/>
                <a:ext cx="2520" cy="64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AF94E87-8C1E-CA1F-D7C4-BCD90CDAB66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87196" y="5985274"/>
                  <a:ext cx="2016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6185B58-2108-1C05-0ABD-E52FEFB56EFD}"/>
              </a:ext>
            </a:extLst>
          </p:cNvPr>
          <p:cNvGrpSpPr/>
          <p:nvPr/>
        </p:nvGrpSpPr>
        <p:grpSpPr>
          <a:xfrm>
            <a:off x="4096916" y="1439194"/>
            <a:ext cx="439200" cy="1296720"/>
            <a:chOff x="4096916" y="1439194"/>
            <a:chExt cx="439200" cy="12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BD5294F-169D-1C53-4BDD-027A9ECA5464}"/>
                    </a:ext>
                  </a:extLst>
                </p14:cNvPr>
                <p14:cNvContentPartPr/>
                <p14:nvPr/>
              </p14:nvContentPartPr>
              <p14:xfrm>
                <a:off x="4140836" y="1502554"/>
                <a:ext cx="395280" cy="1233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BD5294F-169D-1C53-4BDD-027A9ECA546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31836" y="1493914"/>
                  <a:ext cx="412920" cy="12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8AA4C43-1FF3-4AAA-7515-2D63DCFF730D}"/>
                    </a:ext>
                  </a:extLst>
                </p14:cNvPr>
                <p14:cNvContentPartPr/>
                <p14:nvPr/>
              </p14:nvContentPartPr>
              <p14:xfrm>
                <a:off x="4096916" y="1439194"/>
                <a:ext cx="150840" cy="256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8AA4C43-1FF3-4AAA-7515-2D63DCFF730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88276" y="1430554"/>
                  <a:ext cx="16848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406CC89-BB20-D024-D49C-5C615026A9C9}"/>
              </a:ext>
            </a:extLst>
          </p:cNvPr>
          <p:cNvGrpSpPr/>
          <p:nvPr/>
        </p:nvGrpSpPr>
        <p:grpSpPr>
          <a:xfrm>
            <a:off x="3880196" y="2661394"/>
            <a:ext cx="2165040" cy="1501200"/>
            <a:chOff x="3880196" y="2661394"/>
            <a:chExt cx="2165040" cy="15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C61950A-D8CC-9F52-7C51-CBBEE7A67D70}"/>
                    </a:ext>
                  </a:extLst>
                </p14:cNvPr>
                <p14:cNvContentPartPr/>
                <p14:nvPr/>
              </p14:nvContentPartPr>
              <p14:xfrm>
                <a:off x="3880196" y="2888914"/>
                <a:ext cx="875160" cy="626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C61950A-D8CC-9F52-7C51-CBBEE7A67D7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71556" y="2879914"/>
                  <a:ext cx="89280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E25B73B-1EC7-7276-F7CF-0D18AEFFBB79}"/>
                    </a:ext>
                  </a:extLst>
                </p14:cNvPr>
                <p14:cNvContentPartPr/>
                <p14:nvPr/>
              </p14:nvContentPartPr>
              <p14:xfrm>
                <a:off x="4268636" y="2990434"/>
                <a:ext cx="342360" cy="89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E25B73B-1EC7-7276-F7CF-0D18AEFFBB7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59636" y="2981434"/>
                  <a:ext cx="360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68A004F-208F-3D2F-09DC-C1FD4251FBD9}"/>
                    </a:ext>
                  </a:extLst>
                </p14:cNvPr>
                <p14:cNvContentPartPr/>
                <p14:nvPr/>
              </p14:nvContentPartPr>
              <p14:xfrm>
                <a:off x="4952276" y="2661394"/>
                <a:ext cx="729720" cy="443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68A004F-208F-3D2F-09DC-C1FD4251FBD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43636" y="2652754"/>
                  <a:ext cx="7473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DC99C51-D673-1422-7E12-1CCCB9C7B8BF}"/>
                    </a:ext>
                  </a:extLst>
                </p14:cNvPr>
                <p14:cNvContentPartPr/>
                <p14:nvPr/>
              </p14:nvContentPartPr>
              <p14:xfrm>
                <a:off x="5537276" y="2806474"/>
                <a:ext cx="183600" cy="29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DC99C51-D673-1422-7E12-1CCCB9C7B8B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28636" y="2797834"/>
                  <a:ext cx="201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588C63A-4BC9-FB5C-F839-5269C36F8B0C}"/>
                    </a:ext>
                  </a:extLst>
                </p14:cNvPr>
                <p14:cNvContentPartPr/>
                <p14:nvPr/>
              </p14:nvContentPartPr>
              <p14:xfrm>
                <a:off x="5356916" y="2770834"/>
                <a:ext cx="360" cy="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588C63A-4BC9-FB5C-F839-5269C36F8B0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47916" y="27618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F55B028-E726-5BE4-4E01-29E094D6FED9}"/>
                    </a:ext>
                  </a:extLst>
                </p14:cNvPr>
                <p14:cNvContentPartPr/>
                <p14:nvPr/>
              </p14:nvContentPartPr>
              <p14:xfrm>
                <a:off x="3910436" y="3529714"/>
                <a:ext cx="323280" cy="632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F55B028-E726-5BE4-4E01-29E094D6FED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01796" y="3520714"/>
                  <a:ext cx="340920" cy="65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4C40881-FC8C-FECD-F8E4-F3E355B62935}"/>
                    </a:ext>
                  </a:extLst>
                </p14:cNvPr>
                <p14:cNvContentPartPr/>
                <p14:nvPr/>
              </p14:nvContentPartPr>
              <p14:xfrm>
                <a:off x="3992876" y="3547714"/>
                <a:ext cx="28800" cy="8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4C40881-FC8C-FECD-F8E4-F3E355B6293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983876" y="3539074"/>
                  <a:ext cx="46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66503EF-5B1B-62E2-EB5A-25E3C1303B91}"/>
                    </a:ext>
                  </a:extLst>
                </p14:cNvPr>
                <p14:cNvContentPartPr/>
                <p14:nvPr/>
              </p14:nvContentPartPr>
              <p14:xfrm>
                <a:off x="4489676" y="3459514"/>
                <a:ext cx="240840" cy="343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66503EF-5B1B-62E2-EB5A-25E3C1303B9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81036" y="3450514"/>
                  <a:ext cx="2584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2D3081D-7C44-98B8-A76B-EB5319B6359D}"/>
                    </a:ext>
                  </a:extLst>
                </p14:cNvPr>
                <p14:cNvContentPartPr/>
                <p14:nvPr/>
              </p14:nvContentPartPr>
              <p14:xfrm>
                <a:off x="4865156" y="3699994"/>
                <a:ext cx="132120" cy="135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2D3081D-7C44-98B8-A76B-EB5319B6359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56516" y="3691354"/>
                  <a:ext cx="149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BF7AEE6-9155-1818-6DB9-2EACA8800658}"/>
                    </a:ext>
                  </a:extLst>
                </p14:cNvPr>
                <p14:cNvContentPartPr/>
                <p14:nvPr/>
              </p14:nvContentPartPr>
              <p14:xfrm>
                <a:off x="5113556" y="3040114"/>
                <a:ext cx="931680" cy="664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BF7AEE6-9155-1818-6DB9-2EACA880065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04916" y="3031114"/>
                  <a:ext cx="949320" cy="68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A979EDA-2F77-74BB-A8D5-6038299329DD}"/>
              </a:ext>
            </a:extLst>
          </p:cNvPr>
          <p:cNvGrpSpPr/>
          <p:nvPr/>
        </p:nvGrpSpPr>
        <p:grpSpPr>
          <a:xfrm>
            <a:off x="4048316" y="4102474"/>
            <a:ext cx="1236240" cy="590040"/>
            <a:chOff x="4048316" y="4102474"/>
            <a:chExt cx="123624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DADDB86-597A-CC4D-9742-4FDF5DED7764}"/>
                    </a:ext>
                  </a:extLst>
                </p14:cNvPr>
                <p14:cNvContentPartPr/>
                <p14:nvPr/>
              </p14:nvContentPartPr>
              <p14:xfrm>
                <a:off x="4048316" y="4235674"/>
                <a:ext cx="196200" cy="456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DADDB86-597A-CC4D-9742-4FDF5DED776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39316" y="4226674"/>
                  <a:ext cx="2138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786AC81-090B-A931-BBC0-4E2DE5877C06}"/>
                    </a:ext>
                  </a:extLst>
                </p14:cNvPr>
                <p14:cNvContentPartPr/>
                <p14:nvPr/>
              </p14:nvContentPartPr>
              <p14:xfrm>
                <a:off x="4253156" y="4102474"/>
                <a:ext cx="1031400" cy="478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786AC81-090B-A931-BBC0-4E2DE5877C0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244516" y="4093474"/>
                  <a:ext cx="1049040" cy="49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A1647070-A182-13B1-061B-6BE985CBFA9E}"/>
              </a:ext>
            </a:extLst>
          </p:cNvPr>
          <p:cNvGrpSpPr/>
          <p:nvPr/>
        </p:nvGrpSpPr>
        <p:grpSpPr>
          <a:xfrm>
            <a:off x="5468876" y="3060994"/>
            <a:ext cx="1952640" cy="1000080"/>
            <a:chOff x="5468876" y="3060994"/>
            <a:chExt cx="1952640" cy="10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AE8D6F3-6588-481B-68C6-FDF5C3BCBF33}"/>
                    </a:ext>
                  </a:extLst>
                </p14:cNvPr>
                <p14:cNvContentPartPr/>
                <p14:nvPr/>
              </p14:nvContentPartPr>
              <p14:xfrm>
                <a:off x="5468876" y="3334954"/>
                <a:ext cx="1654920" cy="726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AE8D6F3-6588-481B-68C6-FDF5C3BCBF3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59876" y="3326314"/>
                  <a:ext cx="167256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B4A8CFB-E6C8-17B7-9DE7-8D7194BDB922}"/>
                    </a:ext>
                  </a:extLst>
                </p14:cNvPr>
                <p14:cNvContentPartPr/>
                <p14:nvPr/>
              </p14:nvContentPartPr>
              <p14:xfrm>
                <a:off x="6230996" y="3295354"/>
                <a:ext cx="503280" cy="268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B4A8CFB-E6C8-17B7-9DE7-8D7194BDB92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21996" y="3286354"/>
                  <a:ext cx="520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55612F7-2411-C204-2E67-EE05A6DA91AC}"/>
                    </a:ext>
                  </a:extLst>
                </p14:cNvPr>
                <p14:cNvContentPartPr/>
                <p14:nvPr/>
              </p14:nvContentPartPr>
              <p14:xfrm>
                <a:off x="6921476" y="3060994"/>
                <a:ext cx="500040" cy="549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55612F7-2411-C204-2E67-EE05A6DA91A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12836" y="3051994"/>
                  <a:ext cx="517680" cy="56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4A8B65C-7A9F-6861-6C5C-CAD32E5C540E}"/>
              </a:ext>
            </a:extLst>
          </p:cNvPr>
          <p:cNvGrpSpPr/>
          <p:nvPr/>
        </p:nvGrpSpPr>
        <p:grpSpPr>
          <a:xfrm>
            <a:off x="3421196" y="5563354"/>
            <a:ext cx="4284360" cy="929520"/>
            <a:chOff x="3421196" y="5563354"/>
            <a:chExt cx="4284360" cy="92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F923CFA-226C-C8B0-64F2-69F57335C22F}"/>
                    </a:ext>
                  </a:extLst>
                </p14:cNvPr>
                <p14:cNvContentPartPr/>
                <p14:nvPr/>
              </p14:nvContentPartPr>
              <p14:xfrm>
                <a:off x="3421196" y="6227194"/>
                <a:ext cx="743040" cy="208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F923CFA-226C-C8B0-64F2-69F57335C22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12196" y="6218554"/>
                  <a:ext cx="760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5D6357F-4AD7-01D4-DBB1-61873AA5A654}"/>
                    </a:ext>
                  </a:extLst>
                </p14:cNvPr>
                <p14:cNvContentPartPr/>
                <p14:nvPr/>
              </p14:nvContentPartPr>
              <p14:xfrm>
                <a:off x="4288076" y="6071314"/>
                <a:ext cx="324000" cy="421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5D6357F-4AD7-01D4-DBB1-61873AA5A65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279076" y="6062314"/>
                  <a:ext cx="3416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5E37B9B-00E4-0FCB-55CA-7FB3598B2291}"/>
                    </a:ext>
                  </a:extLst>
                </p14:cNvPr>
                <p14:cNvContentPartPr/>
                <p14:nvPr/>
              </p14:nvContentPartPr>
              <p14:xfrm>
                <a:off x="4817636" y="6171394"/>
                <a:ext cx="624240" cy="194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5E37B9B-00E4-0FCB-55CA-7FB3598B229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08996" y="6162394"/>
                  <a:ext cx="641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F7B7D04-2F67-CF9D-0177-109822F2D839}"/>
                    </a:ext>
                  </a:extLst>
                </p14:cNvPr>
                <p14:cNvContentPartPr/>
                <p14:nvPr/>
              </p14:nvContentPartPr>
              <p14:xfrm>
                <a:off x="4866236" y="5997154"/>
                <a:ext cx="50400" cy="25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F7B7D04-2F67-CF9D-0177-109822F2D83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857596" y="5988154"/>
                  <a:ext cx="68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B6215DB-A553-8959-33D0-A05A9CDBAA0A}"/>
                    </a:ext>
                  </a:extLst>
                </p14:cNvPr>
                <p14:cNvContentPartPr/>
                <p14:nvPr/>
              </p14:nvContentPartPr>
              <p14:xfrm>
                <a:off x="5675516" y="5866474"/>
                <a:ext cx="322200" cy="437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B6215DB-A553-8959-33D0-A05A9CDBAA0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666516" y="5857474"/>
                  <a:ext cx="3398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F34A508-E1A8-3564-C62E-0CCF50FD40D0}"/>
                    </a:ext>
                  </a:extLst>
                </p14:cNvPr>
                <p14:cNvContentPartPr/>
                <p14:nvPr/>
              </p14:nvContentPartPr>
              <p14:xfrm>
                <a:off x="6128036" y="5634994"/>
                <a:ext cx="1577520" cy="616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F34A508-E1A8-3564-C62E-0CCF50FD40D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19036" y="5625994"/>
                  <a:ext cx="159516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43B3D51-0139-EBF0-7D77-03323DBF398F}"/>
                    </a:ext>
                  </a:extLst>
                </p14:cNvPr>
                <p14:cNvContentPartPr/>
                <p14:nvPr/>
              </p14:nvContentPartPr>
              <p14:xfrm>
                <a:off x="6693236" y="5563354"/>
                <a:ext cx="614160" cy="271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43B3D51-0139-EBF0-7D77-03323DBF398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84236" y="5554354"/>
                  <a:ext cx="631800" cy="28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DB505D3E-FCE1-DAC6-3E87-6D8792DB896C}"/>
                  </a:ext>
                </a:extLst>
              </p14:cNvPr>
              <p14:cNvContentPartPr/>
              <p14:nvPr/>
            </p14:nvContentPartPr>
            <p14:xfrm>
              <a:off x="3350636" y="6248794"/>
              <a:ext cx="209880" cy="19332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DB505D3E-FCE1-DAC6-3E87-6D8792DB896C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341996" y="6239794"/>
                <a:ext cx="2275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A996A378-949B-964A-F773-B1E204782F12}"/>
                  </a:ext>
                </a:extLst>
              </p14:cNvPr>
              <p14:cNvContentPartPr/>
              <p14:nvPr/>
            </p14:nvContentPartPr>
            <p14:xfrm>
              <a:off x="7924436" y="5614834"/>
              <a:ext cx="370080" cy="1814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A996A378-949B-964A-F773-B1E204782F1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7915436" y="5606194"/>
                <a:ext cx="38772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6831ED8-FDD3-E977-A830-C6E44A5D5377}"/>
              </a:ext>
            </a:extLst>
          </p:cNvPr>
          <p:cNvGrpSpPr/>
          <p:nvPr/>
        </p:nvGrpSpPr>
        <p:grpSpPr>
          <a:xfrm>
            <a:off x="1881116" y="5977354"/>
            <a:ext cx="1170000" cy="543240"/>
            <a:chOff x="1881116" y="5977354"/>
            <a:chExt cx="1170000" cy="54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F6DA3E6-643B-B125-17EC-8091F33A97E0}"/>
                    </a:ext>
                  </a:extLst>
                </p14:cNvPr>
                <p14:cNvContentPartPr/>
                <p14:nvPr/>
              </p14:nvContentPartPr>
              <p14:xfrm>
                <a:off x="1881116" y="6043234"/>
                <a:ext cx="838440" cy="477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F6DA3E6-643B-B125-17EC-8091F33A97E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872476" y="6034234"/>
                  <a:ext cx="8560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A43ABEA-C7A4-2C53-CFB2-C9813A563B9F}"/>
                    </a:ext>
                  </a:extLst>
                </p14:cNvPr>
                <p14:cNvContentPartPr/>
                <p14:nvPr/>
              </p14:nvContentPartPr>
              <p14:xfrm>
                <a:off x="2526596" y="6267514"/>
                <a:ext cx="240840" cy="52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A43ABEA-C7A4-2C53-CFB2-C9813A563B9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517956" y="6258514"/>
                  <a:ext cx="258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8CE0DFE-A436-47F4-CE00-EFBCF3912A2F}"/>
                    </a:ext>
                  </a:extLst>
                </p14:cNvPr>
                <p14:cNvContentPartPr/>
                <p14:nvPr/>
              </p14:nvContentPartPr>
              <p14:xfrm>
                <a:off x="2226356" y="6163114"/>
                <a:ext cx="79560" cy="56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8CE0DFE-A436-47F4-CE00-EFBCF3912A2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17356" y="6154474"/>
                  <a:ext cx="97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0CECCCF-7B7C-EF12-A352-56BAE00C6486}"/>
                    </a:ext>
                  </a:extLst>
                </p14:cNvPr>
                <p14:cNvContentPartPr/>
                <p14:nvPr/>
              </p14:nvContentPartPr>
              <p14:xfrm>
                <a:off x="2916116" y="5977354"/>
                <a:ext cx="135000" cy="537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0CECCCF-7B7C-EF12-A352-56BAE00C648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907476" y="5968714"/>
                  <a:ext cx="152640" cy="55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49B331F1-6903-61C6-831F-7C7621F42E1C}"/>
                  </a:ext>
                </a:extLst>
              </p14:cNvPr>
              <p14:cNvContentPartPr/>
              <p14:nvPr/>
            </p14:nvContentPartPr>
            <p14:xfrm>
              <a:off x="1663316" y="6096874"/>
              <a:ext cx="103680" cy="6030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49B331F1-6903-61C6-831F-7C7621F42E1C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654316" y="6088234"/>
                <a:ext cx="12132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91454370-5D4A-9078-AB0C-B6503B56C264}"/>
                  </a:ext>
                </a:extLst>
              </p14:cNvPr>
              <p14:cNvContentPartPr/>
              <p14:nvPr/>
            </p14:nvContentPartPr>
            <p14:xfrm>
              <a:off x="7830836" y="2420194"/>
              <a:ext cx="588600" cy="2847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91454370-5D4A-9078-AB0C-B6503B56C264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821836" y="2411194"/>
                <a:ext cx="606240" cy="3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691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1B1DF5-F7E2-0240-B8C5-7454FC6E22CB}"/>
              </a:ext>
            </a:extLst>
          </p:cNvPr>
          <p:cNvGrpSpPr/>
          <p:nvPr/>
        </p:nvGrpSpPr>
        <p:grpSpPr>
          <a:xfrm>
            <a:off x="473516" y="263685"/>
            <a:ext cx="1665360" cy="631440"/>
            <a:chOff x="473516" y="263685"/>
            <a:chExt cx="166536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E99B3F2-2A15-3BD5-4EE5-887396D859D9}"/>
                    </a:ext>
                  </a:extLst>
                </p14:cNvPr>
                <p14:cNvContentPartPr/>
                <p14:nvPr/>
              </p14:nvContentPartPr>
              <p14:xfrm>
                <a:off x="473516" y="263685"/>
                <a:ext cx="1665360" cy="631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E99B3F2-2A15-3BD5-4EE5-887396D859D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4516" y="254685"/>
                  <a:ext cx="168300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ECF75B2-EF0C-489E-22C2-EF1AD4A227E3}"/>
                    </a:ext>
                  </a:extLst>
                </p14:cNvPr>
                <p14:cNvContentPartPr/>
                <p14:nvPr/>
              </p14:nvContentPartPr>
              <p14:xfrm>
                <a:off x="1396196" y="520005"/>
                <a:ext cx="34200" cy="180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ECF75B2-EF0C-489E-22C2-EF1AD4A227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87196" y="511005"/>
                  <a:ext cx="5184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780021-7F37-EBC6-608C-B826BB3C1D35}"/>
              </a:ext>
            </a:extLst>
          </p:cNvPr>
          <p:cNvGrpSpPr/>
          <p:nvPr/>
        </p:nvGrpSpPr>
        <p:grpSpPr>
          <a:xfrm>
            <a:off x="2760956" y="108525"/>
            <a:ext cx="6977160" cy="780480"/>
            <a:chOff x="2760956" y="108525"/>
            <a:chExt cx="6977160" cy="78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89431A4-11B8-22EE-A0F2-DB151BD31505}"/>
                    </a:ext>
                  </a:extLst>
                </p14:cNvPr>
                <p14:cNvContentPartPr/>
                <p14:nvPr/>
              </p14:nvContentPartPr>
              <p14:xfrm>
                <a:off x="2760956" y="108525"/>
                <a:ext cx="450720" cy="69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89431A4-11B8-22EE-A0F2-DB151BD315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1956" y="99885"/>
                  <a:ext cx="468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7311005-B17D-E34C-BE16-65BCB1227096}"/>
                    </a:ext>
                  </a:extLst>
                </p14:cNvPr>
                <p14:cNvContentPartPr/>
                <p14:nvPr/>
              </p14:nvContentPartPr>
              <p14:xfrm>
                <a:off x="2773916" y="337485"/>
                <a:ext cx="36000" cy="328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7311005-B17D-E34C-BE16-65BCB122709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65276" y="328845"/>
                  <a:ext cx="536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2A9E99-B63A-717E-FE79-D43DB68B6ADB}"/>
                    </a:ext>
                  </a:extLst>
                </p14:cNvPr>
                <p14:cNvContentPartPr/>
                <p14:nvPr/>
              </p14:nvContentPartPr>
              <p14:xfrm>
                <a:off x="2785436" y="305805"/>
                <a:ext cx="349560" cy="7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2A9E99-B63A-717E-FE79-D43DB68B6A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76796" y="296805"/>
                  <a:ext cx="367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B82DE82-142A-1A44-5BF3-884C6C2E95CC}"/>
                    </a:ext>
                  </a:extLst>
                </p14:cNvPr>
                <p14:cNvContentPartPr/>
                <p14:nvPr/>
              </p14:nvContentPartPr>
              <p14:xfrm>
                <a:off x="2796596" y="482205"/>
                <a:ext cx="324720" cy="74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B82DE82-142A-1A44-5BF3-884C6C2E95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87596" y="473565"/>
                  <a:ext cx="342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0E7A4A3-330D-300F-B612-767FB19018DD}"/>
                    </a:ext>
                  </a:extLst>
                </p14:cNvPr>
                <p14:cNvContentPartPr/>
                <p14:nvPr/>
              </p14:nvContentPartPr>
              <p14:xfrm>
                <a:off x="4723316" y="202125"/>
                <a:ext cx="380520" cy="37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0E7A4A3-330D-300F-B612-767FB19018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14676" y="193485"/>
                  <a:ext cx="398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31665C-E424-77E6-37DE-CD1BC6FF1363}"/>
                    </a:ext>
                  </a:extLst>
                </p14:cNvPr>
                <p14:cNvContentPartPr/>
                <p14:nvPr/>
              </p14:nvContentPartPr>
              <p14:xfrm>
                <a:off x="3554756" y="392565"/>
                <a:ext cx="280440" cy="41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31665C-E424-77E6-37DE-CD1BC6FF13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45756" y="383925"/>
                  <a:ext cx="298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3784605-19EF-C15B-AF18-8CFFFEF08C96}"/>
                    </a:ext>
                  </a:extLst>
                </p14:cNvPr>
                <p14:cNvContentPartPr/>
                <p14:nvPr/>
              </p14:nvContentPartPr>
              <p14:xfrm>
                <a:off x="3577796" y="528285"/>
                <a:ext cx="322920" cy="51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3784605-19EF-C15B-AF18-8CFFFEF08C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69156" y="519645"/>
                  <a:ext cx="340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F7FB78-647C-04C7-DA85-7F37CB860B69}"/>
                    </a:ext>
                  </a:extLst>
                </p14:cNvPr>
                <p14:cNvContentPartPr/>
                <p14:nvPr/>
              </p14:nvContentPartPr>
              <p14:xfrm>
                <a:off x="4152356" y="365565"/>
                <a:ext cx="384120" cy="215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F7FB78-647C-04C7-DA85-7F37CB860B6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43716" y="356565"/>
                  <a:ext cx="401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BAA6A91-7BCE-2AAD-4062-6473CA813776}"/>
                    </a:ext>
                  </a:extLst>
                </p14:cNvPr>
                <p14:cNvContentPartPr/>
                <p14:nvPr/>
              </p14:nvContentPartPr>
              <p14:xfrm>
                <a:off x="4734116" y="385725"/>
                <a:ext cx="217800" cy="503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BAA6A91-7BCE-2AAD-4062-6473CA8137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25116" y="377085"/>
                  <a:ext cx="2354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A165975-B295-750C-6337-162ADC8CA1A5}"/>
                    </a:ext>
                  </a:extLst>
                </p14:cNvPr>
                <p14:cNvContentPartPr/>
                <p14:nvPr/>
              </p14:nvContentPartPr>
              <p14:xfrm>
                <a:off x="4847516" y="385725"/>
                <a:ext cx="88920" cy="36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A165975-B295-750C-6337-162ADC8CA1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38516" y="376725"/>
                  <a:ext cx="106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A710D0-6208-CB3B-055C-C0AA4CB19B2A}"/>
                    </a:ext>
                  </a:extLst>
                </p14:cNvPr>
                <p14:cNvContentPartPr/>
                <p14:nvPr/>
              </p14:nvContentPartPr>
              <p14:xfrm>
                <a:off x="6038756" y="142365"/>
                <a:ext cx="533880" cy="470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A710D0-6208-CB3B-055C-C0AA4CB19B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29756" y="133725"/>
                  <a:ext cx="55152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097ADC2-0FCF-0AAB-6D6E-3389F6A08837}"/>
                    </a:ext>
                  </a:extLst>
                </p14:cNvPr>
                <p14:cNvContentPartPr/>
                <p14:nvPr/>
              </p14:nvContentPartPr>
              <p14:xfrm>
                <a:off x="5304356" y="367725"/>
                <a:ext cx="434160" cy="63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097ADC2-0FCF-0AAB-6D6E-3389F6A088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95716" y="358725"/>
                  <a:ext cx="451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7FCCD-1C7D-BC7C-5579-90E73C270B55}"/>
                    </a:ext>
                  </a:extLst>
                </p14:cNvPr>
                <p14:cNvContentPartPr/>
                <p14:nvPr/>
              </p14:nvContentPartPr>
              <p14:xfrm>
                <a:off x="5347916" y="530085"/>
                <a:ext cx="421560" cy="24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7FCCD-1C7D-BC7C-5579-90E73C270B5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39276" y="521085"/>
                  <a:ext cx="439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35603B4-5113-2C55-B900-358287FF90AD}"/>
                    </a:ext>
                  </a:extLst>
                </p14:cNvPr>
                <p14:cNvContentPartPr/>
                <p14:nvPr/>
              </p14:nvContentPartPr>
              <p14:xfrm>
                <a:off x="6597116" y="418485"/>
                <a:ext cx="455040" cy="18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35603B4-5113-2C55-B900-358287FF90A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88116" y="409485"/>
                  <a:ext cx="472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7E9E85F-8308-68F3-5915-6F704ED85A3C}"/>
                    </a:ext>
                  </a:extLst>
                </p14:cNvPr>
                <p14:cNvContentPartPr/>
                <p14:nvPr/>
              </p14:nvContentPartPr>
              <p14:xfrm>
                <a:off x="7376876" y="180525"/>
                <a:ext cx="387720" cy="612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7E9E85F-8308-68F3-5915-6F704ED85A3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68236" y="171885"/>
                  <a:ext cx="40536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9D2153E-7FC6-51FD-E1F0-B2FBB31ED772}"/>
                    </a:ext>
                  </a:extLst>
                </p14:cNvPr>
                <p14:cNvContentPartPr/>
                <p14:nvPr/>
              </p14:nvContentPartPr>
              <p14:xfrm>
                <a:off x="8072396" y="151365"/>
                <a:ext cx="1665720" cy="669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9D2153E-7FC6-51FD-E1F0-B2FBB31ED7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63756" y="142365"/>
                  <a:ext cx="168336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D2947F-2E1C-61F3-9ECD-2A35D5348F77}"/>
                    </a:ext>
                  </a:extLst>
                </p14:cNvPr>
                <p14:cNvContentPartPr/>
                <p14:nvPr/>
              </p14:nvContentPartPr>
              <p14:xfrm>
                <a:off x="9301436" y="267645"/>
                <a:ext cx="403920" cy="49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D2947F-2E1C-61F3-9ECD-2A35D5348F7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92436" y="259005"/>
                  <a:ext cx="421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ED25047-E4D5-9EDB-CB39-D62CB7C4568F}"/>
                    </a:ext>
                  </a:extLst>
                </p14:cNvPr>
                <p14:cNvContentPartPr/>
                <p14:nvPr/>
              </p14:nvContentPartPr>
              <p14:xfrm>
                <a:off x="9258596" y="128325"/>
                <a:ext cx="112680" cy="88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ED25047-E4D5-9EDB-CB39-D62CB7C456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49596" y="119325"/>
                  <a:ext cx="1303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FDDF75-D949-CB88-01B7-C6369253D332}"/>
              </a:ext>
            </a:extLst>
          </p:cNvPr>
          <p:cNvGrpSpPr/>
          <p:nvPr/>
        </p:nvGrpSpPr>
        <p:grpSpPr>
          <a:xfrm>
            <a:off x="2049236" y="1291125"/>
            <a:ext cx="2143440" cy="833040"/>
            <a:chOff x="2049236" y="1291125"/>
            <a:chExt cx="2143440" cy="83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CC1A771-4B28-0315-E00A-C03836A95BCE}"/>
                    </a:ext>
                  </a:extLst>
                </p14:cNvPr>
                <p14:cNvContentPartPr/>
                <p14:nvPr/>
              </p14:nvContentPartPr>
              <p14:xfrm>
                <a:off x="2049236" y="1444125"/>
                <a:ext cx="482760" cy="30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CC1A771-4B28-0315-E00A-C03836A95BC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40236" y="1435485"/>
                  <a:ext cx="5004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F646247-4B95-FD46-EF7B-CA4BD1AF61EF}"/>
                    </a:ext>
                  </a:extLst>
                </p14:cNvPr>
                <p14:cNvContentPartPr/>
                <p14:nvPr/>
              </p14:nvContentPartPr>
              <p14:xfrm>
                <a:off x="2439476" y="1762725"/>
                <a:ext cx="154800" cy="360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F646247-4B95-FD46-EF7B-CA4BD1AF61E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30476" y="1753725"/>
                  <a:ext cx="17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BC278D7-1800-6F1A-E08C-14444DB4260B}"/>
                    </a:ext>
                  </a:extLst>
                </p14:cNvPr>
                <p14:cNvContentPartPr/>
                <p14:nvPr/>
              </p14:nvContentPartPr>
              <p14:xfrm>
                <a:off x="2912516" y="1479765"/>
                <a:ext cx="316080" cy="27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BC278D7-1800-6F1A-E08C-14444DB426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03876" y="1471125"/>
                  <a:ext cx="333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82D0B07-EDEE-B8FC-43BC-9E6273AA5BC4}"/>
                    </a:ext>
                  </a:extLst>
                </p14:cNvPr>
                <p14:cNvContentPartPr/>
                <p14:nvPr/>
              </p14:nvContentPartPr>
              <p14:xfrm>
                <a:off x="2969036" y="1606125"/>
                <a:ext cx="304200" cy="38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82D0B07-EDEE-B8FC-43BC-9E6273AA5B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60396" y="1597125"/>
                  <a:ext cx="321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CB15F87-177F-BA3F-AEEE-6FF6263FFB74}"/>
                    </a:ext>
                  </a:extLst>
                </p14:cNvPr>
                <p14:cNvContentPartPr/>
                <p14:nvPr/>
              </p14:nvContentPartPr>
              <p14:xfrm>
                <a:off x="3725036" y="1291125"/>
                <a:ext cx="301680" cy="193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CB15F87-177F-BA3F-AEEE-6FF6263FFB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16396" y="1282485"/>
                  <a:ext cx="319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0E48F4C-90F8-2D74-0D75-8B8AFDAC8251}"/>
                    </a:ext>
                  </a:extLst>
                </p14:cNvPr>
                <p14:cNvContentPartPr/>
                <p14:nvPr/>
              </p14:nvContentPartPr>
              <p14:xfrm>
                <a:off x="3629276" y="1495965"/>
                <a:ext cx="563400" cy="10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0E48F4C-90F8-2D74-0D75-8B8AFDAC82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20636" y="1486965"/>
                  <a:ext cx="581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8CAC192-279D-CB2C-5229-76776CAF486D}"/>
                    </a:ext>
                  </a:extLst>
                </p14:cNvPr>
                <p14:cNvContentPartPr/>
                <p14:nvPr/>
              </p14:nvContentPartPr>
              <p14:xfrm>
                <a:off x="3863276" y="1713405"/>
                <a:ext cx="201600" cy="410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8CAC192-279D-CB2C-5229-76776CAF486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54636" y="1704765"/>
                  <a:ext cx="21924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F80969-A8E8-DB85-D1F4-BF9915F0C1A2}"/>
              </a:ext>
            </a:extLst>
          </p:cNvPr>
          <p:cNvGrpSpPr/>
          <p:nvPr/>
        </p:nvGrpSpPr>
        <p:grpSpPr>
          <a:xfrm>
            <a:off x="4591916" y="1004565"/>
            <a:ext cx="1328040" cy="1119960"/>
            <a:chOff x="4591916" y="1004565"/>
            <a:chExt cx="1328040" cy="11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60C1C17-19B3-154E-78B4-857F871C7803}"/>
                    </a:ext>
                  </a:extLst>
                </p14:cNvPr>
                <p14:cNvContentPartPr/>
                <p14:nvPr/>
              </p14:nvContentPartPr>
              <p14:xfrm>
                <a:off x="4655636" y="1269525"/>
                <a:ext cx="210240" cy="349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60C1C17-19B3-154E-78B4-857F871C78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46636" y="1260525"/>
                  <a:ext cx="2278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DA1DC8D-21D8-4D01-D9B9-36D6CAD08316}"/>
                    </a:ext>
                  </a:extLst>
                </p14:cNvPr>
                <p14:cNvContentPartPr/>
                <p14:nvPr/>
              </p14:nvContentPartPr>
              <p14:xfrm>
                <a:off x="4621796" y="1133805"/>
                <a:ext cx="290160" cy="52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DA1DC8D-21D8-4D01-D9B9-36D6CAD083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13156" y="1125165"/>
                  <a:ext cx="307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0901D30-AB65-75AC-0A26-38E8CB96BC90}"/>
                    </a:ext>
                  </a:extLst>
                </p14:cNvPr>
                <p14:cNvContentPartPr/>
                <p14:nvPr/>
              </p14:nvContentPartPr>
              <p14:xfrm>
                <a:off x="5103476" y="1227405"/>
                <a:ext cx="177480" cy="228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0901D30-AB65-75AC-0A26-38E8CB96BC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94836" y="1218405"/>
                  <a:ext cx="195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CA79CFB-16C0-8090-D944-63C06A0B5C20}"/>
                    </a:ext>
                  </a:extLst>
                </p14:cNvPr>
                <p14:cNvContentPartPr/>
                <p14:nvPr/>
              </p14:nvContentPartPr>
              <p14:xfrm>
                <a:off x="5103476" y="1270965"/>
                <a:ext cx="204480" cy="149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CA79CFB-16C0-8090-D944-63C06A0B5C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94836" y="1261965"/>
                  <a:ext cx="222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541074B-094A-C11C-8B57-07B54BE3298E}"/>
                    </a:ext>
                  </a:extLst>
                </p14:cNvPr>
                <p14:cNvContentPartPr/>
                <p14:nvPr/>
              </p14:nvContentPartPr>
              <p14:xfrm>
                <a:off x="5480396" y="1154685"/>
                <a:ext cx="239040" cy="308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541074B-094A-C11C-8B57-07B54BE3298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71396" y="1146045"/>
                  <a:ext cx="256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D565804-7568-81CB-FD15-3A0AB6E1E177}"/>
                    </a:ext>
                  </a:extLst>
                </p14:cNvPr>
                <p14:cNvContentPartPr/>
                <p14:nvPr/>
              </p14:nvContentPartPr>
              <p14:xfrm>
                <a:off x="5436476" y="1004565"/>
                <a:ext cx="306360" cy="27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D565804-7568-81CB-FD15-3A0AB6E1E1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27836" y="995925"/>
                  <a:ext cx="324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8FF7C45-0234-0C3C-F0D9-35E515C0C850}"/>
                    </a:ext>
                  </a:extLst>
                </p14:cNvPr>
                <p14:cNvContentPartPr/>
                <p14:nvPr/>
              </p14:nvContentPartPr>
              <p14:xfrm>
                <a:off x="4591916" y="1551045"/>
                <a:ext cx="1328040" cy="172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8FF7C45-0234-0C3C-F0D9-35E515C0C8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83276" y="1542405"/>
                  <a:ext cx="1345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AB660A-83BA-31C5-C689-3337400FD455}"/>
                    </a:ext>
                  </a:extLst>
                </p14:cNvPr>
                <p14:cNvContentPartPr/>
                <p14:nvPr/>
              </p14:nvContentPartPr>
              <p14:xfrm>
                <a:off x="5069636" y="1848405"/>
                <a:ext cx="273240" cy="276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AB660A-83BA-31C5-C689-3337400FD45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60636" y="1839765"/>
                  <a:ext cx="290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7EDE83-DE77-B797-0993-18BFABDD60A9}"/>
                    </a:ext>
                  </a:extLst>
                </p14:cNvPr>
                <p14:cNvContentPartPr/>
                <p14:nvPr/>
              </p14:nvContentPartPr>
              <p14:xfrm>
                <a:off x="5410556" y="1726365"/>
                <a:ext cx="185760" cy="148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7EDE83-DE77-B797-0993-18BFABDD60A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01556" y="1717725"/>
                  <a:ext cx="20340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BDE3342-9243-33AC-BA96-56B76D795139}"/>
                  </a:ext>
                </a:extLst>
              </p14:cNvPr>
              <p14:cNvContentPartPr/>
              <p14:nvPr/>
            </p14:nvContentPartPr>
            <p14:xfrm>
              <a:off x="697436" y="2809605"/>
              <a:ext cx="213840" cy="308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BDE3342-9243-33AC-BA96-56B76D79513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8796" y="2800965"/>
                <a:ext cx="23148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558B142-BAFE-FE7E-05C0-3D53A1E8F276}"/>
                  </a:ext>
                </a:extLst>
              </p14:cNvPr>
              <p14:cNvContentPartPr/>
              <p14:nvPr/>
            </p14:nvContentPartPr>
            <p14:xfrm>
              <a:off x="2084156" y="1366725"/>
              <a:ext cx="378000" cy="38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558B142-BAFE-FE7E-05C0-3D53A1E8F2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75156" y="1357725"/>
                <a:ext cx="39564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6BDD8BA2-288F-2CAD-0917-F5514E49952E}"/>
              </a:ext>
            </a:extLst>
          </p:cNvPr>
          <p:cNvGrpSpPr/>
          <p:nvPr/>
        </p:nvGrpSpPr>
        <p:grpSpPr>
          <a:xfrm>
            <a:off x="1019636" y="2697285"/>
            <a:ext cx="1459800" cy="521640"/>
            <a:chOff x="1019636" y="2697285"/>
            <a:chExt cx="145980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4C63B4C-BF72-EFE2-098E-21C25B4CFE92}"/>
                    </a:ext>
                  </a:extLst>
                </p14:cNvPr>
                <p14:cNvContentPartPr/>
                <p14:nvPr/>
              </p14:nvContentPartPr>
              <p14:xfrm>
                <a:off x="1019636" y="2697285"/>
                <a:ext cx="1459800" cy="521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4C63B4C-BF72-EFE2-098E-21C25B4CFE9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0996" y="2688285"/>
                  <a:ext cx="14774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4738C95-4350-48D0-B770-1B596193CEBE}"/>
                    </a:ext>
                  </a:extLst>
                </p14:cNvPr>
                <p14:cNvContentPartPr/>
                <p14:nvPr/>
              </p14:nvContentPartPr>
              <p14:xfrm>
                <a:off x="2208716" y="2799525"/>
                <a:ext cx="208440" cy="43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4738C95-4350-48D0-B770-1B596193CE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00076" y="2790525"/>
                  <a:ext cx="226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7B5F282-3FE4-2045-C018-3718DC332E85}"/>
                    </a:ext>
                  </a:extLst>
                </p14:cNvPr>
                <p14:cNvContentPartPr/>
                <p14:nvPr/>
              </p14:nvContentPartPr>
              <p14:xfrm>
                <a:off x="2168756" y="2797365"/>
                <a:ext cx="14760" cy="23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7B5F282-3FE4-2045-C018-3718DC332E8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60116" y="2788365"/>
                  <a:ext cx="32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0369567-4C81-814F-B24E-377292D816E8}"/>
                    </a:ext>
                  </a:extLst>
                </p14:cNvPr>
                <p14:cNvContentPartPr/>
                <p14:nvPr/>
              </p14:nvContentPartPr>
              <p14:xfrm>
                <a:off x="1494116" y="2767485"/>
                <a:ext cx="21240" cy="30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0369567-4C81-814F-B24E-377292D816E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85476" y="2758845"/>
                  <a:ext cx="38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36AD1C3-22A8-D8EB-2029-B2F503F1ADF9}"/>
                    </a:ext>
                  </a:extLst>
                </p14:cNvPr>
                <p14:cNvContentPartPr/>
                <p14:nvPr/>
              </p14:nvContentPartPr>
              <p14:xfrm>
                <a:off x="1157516" y="2755245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36AD1C3-22A8-D8EB-2029-B2F503F1AD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48876" y="2746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ED202A8-4BC2-9C5C-D225-A19D651EBAC8}"/>
              </a:ext>
            </a:extLst>
          </p:cNvPr>
          <p:cNvGrpSpPr/>
          <p:nvPr/>
        </p:nvGrpSpPr>
        <p:grpSpPr>
          <a:xfrm>
            <a:off x="3316076" y="2689725"/>
            <a:ext cx="633600" cy="738720"/>
            <a:chOff x="3316076" y="2689725"/>
            <a:chExt cx="633600" cy="73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F066E04-A973-D536-C147-D1270F3B2EBD}"/>
                    </a:ext>
                  </a:extLst>
                </p14:cNvPr>
                <p14:cNvContentPartPr/>
                <p14:nvPr/>
              </p14:nvContentPartPr>
              <p14:xfrm>
                <a:off x="3316076" y="2844525"/>
                <a:ext cx="492120" cy="276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F066E04-A973-D536-C147-D1270F3B2EB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07076" y="2835525"/>
                  <a:ext cx="509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5089D27-F68A-F680-9F1D-E7BB3CDDFFAB}"/>
                    </a:ext>
                  </a:extLst>
                </p14:cNvPr>
                <p14:cNvContentPartPr/>
                <p14:nvPr/>
              </p14:nvContentPartPr>
              <p14:xfrm>
                <a:off x="3780116" y="3097965"/>
                <a:ext cx="169560" cy="330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5089D27-F68A-F680-9F1D-E7BB3CDDFF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71116" y="3089325"/>
                  <a:ext cx="1872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E600912-DA03-1899-5BEE-5DA21964E4F7}"/>
                    </a:ext>
                  </a:extLst>
                </p14:cNvPr>
                <p14:cNvContentPartPr/>
                <p14:nvPr/>
              </p14:nvContentPartPr>
              <p14:xfrm>
                <a:off x="3416876" y="2689725"/>
                <a:ext cx="337680" cy="43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E600912-DA03-1899-5BEE-5DA21964E4F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07876" y="2680725"/>
                  <a:ext cx="35532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83FA3D4-85C4-5CBA-60A6-EDD93FF9672B}"/>
                  </a:ext>
                </a:extLst>
              </p14:cNvPr>
              <p14:cNvContentPartPr/>
              <p14:nvPr/>
            </p14:nvContentPartPr>
            <p14:xfrm>
              <a:off x="4351796" y="2969085"/>
              <a:ext cx="381960" cy="193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83FA3D4-85C4-5CBA-60A6-EDD93FF9672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343156" y="2960085"/>
                <a:ext cx="3996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E9E555C-D531-0938-7E32-CA1E71CA46A7}"/>
                  </a:ext>
                </a:extLst>
              </p14:cNvPr>
              <p14:cNvContentPartPr/>
              <p14:nvPr/>
            </p14:nvContentPartPr>
            <p14:xfrm>
              <a:off x="4516676" y="2780445"/>
              <a:ext cx="28080" cy="13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E9E555C-D531-0938-7E32-CA1E71CA46A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507676" y="2771805"/>
                <a:ext cx="4572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8122210C-A1A1-A54C-9580-0FB16DC024B9}"/>
              </a:ext>
            </a:extLst>
          </p:cNvPr>
          <p:cNvGrpSpPr/>
          <p:nvPr/>
        </p:nvGrpSpPr>
        <p:grpSpPr>
          <a:xfrm>
            <a:off x="5208596" y="2773965"/>
            <a:ext cx="584640" cy="358560"/>
            <a:chOff x="5208596" y="2773965"/>
            <a:chExt cx="58464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1CABD5-CD7F-C7D9-1265-9820ABF651D1}"/>
                    </a:ext>
                  </a:extLst>
                </p14:cNvPr>
                <p14:cNvContentPartPr/>
                <p14:nvPr/>
              </p14:nvContentPartPr>
              <p14:xfrm>
                <a:off x="5440796" y="2773965"/>
                <a:ext cx="22320" cy="284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1CABD5-CD7F-C7D9-1265-9820ABF651D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32156" y="2765325"/>
                  <a:ext cx="399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4F93C22-99E3-AD92-AF9A-0491D6F7FF7E}"/>
                    </a:ext>
                  </a:extLst>
                </p14:cNvPr>
                <p14:cNvContentPartPr/>
                <p14:nvPr/>
              </p14:nvContentPartPr>
              <p14:xfrm>
                <a:off x="5208596" y="3115245"/>
                <a:ext cx="584640" cy="1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4F93C22-99E3-AD92-AF9A-0491D6F7FF7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99956" y="3106605"/>
                  <a:ext cx="6022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274B16B-D426-A8C0-E7D4-E051EC052787}"/>
              </a:ext>
            </a:extLst>
          </p:cNvPr>
          <p:cNvGrpSpPr/>
          <p:nvPr/>
        </p:nvGrpSpPr>
        <p:grpSpPr>
          <a:xfrm>
            <a:off x="6485516" y="2669925"/>
            <a:ext cx="420120" cy="486000"/>
            <a:chOff x="6485516" y="2669925"/>
            <a:chExt cx="42012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2A47EE3-2E95-65FE-A4E0-4DEF7B45C2F7}"/>
                    </a:ext>
                  </a:extLst>
                </p14:cNvPr>
                <p14:cNvContentPartPr/>
                <p14:nvPr/>
              </p14:nvContentPartPr>
              <p14:xfrm>
                <a:off x="6485516" y="2669925"/>
                <a:ext cx="420120" cy="486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2A47EE3-2E95-65FE-A4E0-4DEF7B45C2F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76876" y="2660925"/>
                  <a:ext cx="43776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E20EF88-6276-8A1A-DD40-0B8CF0CF54E4}"/>
                    </a:ext>
                  </a:extLst>
                </p14:cNvPr>
                <p14:cNvContentPartPr/>
                <p14:nvPr/>
              </p14:nvContentPartPr>
              <p14:xfrm>
                <a:off x="6518996" y="2783325"/>
                <a:ext cx="350640" cy="56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E20EF88-6276-8A1A-DD40-0B8CF0CF54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09996" y="2774685"/>
                  <a:ext cx="36828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9B9320C-42F6-3339-F388-3B70415A7816}"/>
              </a:ext>
            </a:extLst>
          </p:cNvPr>
          <p:cNvGrpSpPr/>
          <p:nvPr/>
        </p:nvGrpSpPr>
        <p:grpSpPr>
          <a:xfrm>
            <a:off x="7348076" y="2581725"/>
            <a:ext cx="978120" cy="489600"/>
            <a:chOff x="7348076" y="2581725"/>
            <a:chExt cx="97812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1759ACB-927D-1162-73ED-18F459CD4B1B}"/>
                    </a:ext>
                  </a:extLst>
                </p14:cNvPr>
                <p14:cNvContentPartPr/>
                <p14:nvPr/>
              </p14:nvContentPartPr>
              <p14:xfrm>
                <a:off x="7348076" y="2581725"/>
                <a:ext cx="978120" cy="489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1759ACB-927D-1162-73ED-18F459CD4B1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39436" y="2572725"/>
                  <a:ext cx="9957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97A2980-1F57-292D-CCE1-D5D00C72F025}"/>
                    </a:ext>
                  </a:extLst>
                </p14:cNvPr>
                <p14:cNvContentPartPr/>
                <p14:nvPr/>
              </p14:nvContentPartPr>
              <p14:xfrm>
                <a:off x="7753796" y="2812485"/>
                <a:ext cx="390960" cy="66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97A2980-1F57-292D-CCE1-D5D00C72F02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44796" y="2803845"/>
                  <a:ext cx="4086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6F9B40F-9D6B-5760-BDCA-BFB969BD7BDF}"/>
              </a:ext>
            </a:extLst>
          </p:cNvPr>
          <p:cNvGrpSpPr/>
          <p:nvPr/>
        </p:nvGrpSpPr>
        <p:grpSpPr>
          <a:xfrm>
            <a:off x="8814716" y="2377245"/>
            <a:ext cx="2689560" cy="877320"/>
            <a:chOff x="8814716" y="2377245"/>
            <a:chExt cx="2689560" cy="87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675BA41-F6AA-D846-181A-EFC3A51497BC}"/>
                    </a:ext>
                  </a:extLst>
                </p14:cNvPr>
                <p14:cNvContentPartPr/>
                <p14:nvPr/>
              </p14:nvContentPartPr>
              <p14:xfrm>
                <a:off x="8814716" y="2377245"/>
                <a:ext cx="2689560" cy="877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675BA41-F6AA-D846-181A-EFC3A51497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05716" y="2368245"/>
                  <a:ext cx="2707200" cy="89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BC06BDF-0C3C-1A09-10BE-D5D74A14F2B5}"/>
                    </a:ext>
                  </a:extLst>
                </p14:cNvPr>
                <p14:cNvContentPartPr/>
                <p14:nvPr/>
              </p14:nvContentPartPr>
              <p14:xfrm>
                <a:off x="10717316" y="2716725"/>
                <a:ext cx="78120" cy="6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BC06BDF-0C3C-1A09-10BE-D5D74A14F2B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08676" y="2707725"/>
                  <a:ext cx="95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E5B00ED-3919-3289-8F99-53C1C0546986}"/>
                    </a:ext>
                  </a:extLst>
                </p14:cNvPr>
                <p14:cNvContentPartPr/>
                <p14:nvPr/>
              </p14:nvContentPartPr>
              <p14:xfrm>
                <a:off x="10378556" y="2629245"/>
                <a:ext cx="430560" cy="48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E5B00ED-3919-3289-8F99-53C1C054698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69916" y="2620605"/>
                  <a:ext cx="448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E127FD9-29BA-2B90-8745-91872AB6F08B}"/>
                    </a:ext>
                  </a:extLst>
                </p14:cNvPr>
                <p14:cNvContentPartPr/>
                <p14:nvPr/>
              </p14:nvContentPartPr>
              <p14:xfrm>
                <a:off x="9916676" y="2632485"/>
                <a:ext cx="331200" cy="24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E127FD9-29BA-2B90-8745-91872AB6F08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07676" y="2623845"/>
                  <a:ext cx="348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27CD4D5-41C8-16EA-24F9-EF85345BBE94}"/>
                    </a:ext>
                  </a:extLst>
                </p14:cNvPr>
                <p14:cNvContentPartPr/>
                <p14:nvPr/>
              </p14:nvContentPartPr>
              <p14:xfrm>
                <a:off x="9856916" y="2600805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27CD4D5-41C8-16EA-24F9-EF85345BBE9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48276" y="2591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2F98FCA-B03E-E5DE-2CAA-46F19DB3BD47}"/>
                  </a:ext>
                </a:extLst>
              </p14:cNvPr>
              <p14:cNvContentPartPr/>
              <p14:nvPr/>
            </p14:nvContentPartPr>
            <p14:xfrm>
              <a:off x="3619916" y="3626445"/>
              <a:ext cx="869760" cy="438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2F98FCA-B03E-E5DE-2CAA-46F19DB3BD4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611276" y="3617805"/>
                <a:ext cx="887400" cy="45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F44EA762-364A-B937-B865-8EE4BCC75E63}"/>
              </a:ext>
            </a:extLst>
          </p:cNvPr>
          <p:cNvGrpSpPr/>
          <p:nvPr/>
        </p:nvGrpSpPr>
        <p:grpSpPr>
          <a:xfrm>
            <a:off x="4890356" y="3371205"/>
            <a:ext cx="2525040" cy="869400"/>
            <a:chOff x="4890356" y="3371205"/>
            <a:chExt cx="2525040" cy="86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1C29E8F-DF3A-D14F-4A4C-0D182C5C9A09}"/>
                    </a:ext>
                  </a:extLst>
                </p14:cNvPr>
                <p14:cNvContentPartPr/>
                <p14:nvPr/>
              </p14:nvContentPartPr>
              <p14:xfrm>
                <a:off x="4890356" y="3371205"/>
                <a:ext cx="2525040" cy="869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1C29E8F-DF3A-D14F-4A4C-0D182C5C9A0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81356" y="3362565"/>
                  <a:ext cx="2542680" cy="88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00E394D-9C75-8269-71E2-C9CEA62F011D}"/>
                    </a:ext>
                  </a:extLst>
                </p14:cNvPr>
                <p14:cNvContentPartPr/>
                <p14:nvPr/>
              </p14:nvContentPartPr>
              <p14:xfrm>
                <a:off x="7121276" y="3652725"/>
                <a:ext cx="75240" cy="17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00E394D-9C75-8269-71E2-C9CEA62F011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12276" y="3643725"/>
                  <a:ext cx="92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90D3224-AEC3-9B14-8206-F6369CD662E2}"/>
                    </a:ext>
                  </a:extLst>
                </p14:cNvPr>
                <p14:cNvContentPartPr/>
                <p14:nvPr/>
              </p14:nvContentPartPr>
              <p14:xfrm>
                <a:off x="6796916" y="3556245"/>
                <a:ext cx="374760" cy="16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90D3224-AEC3-9B14-8206-F6369CD662E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787916" y="3547245"/>
                  <a:ext cx="392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FE63024-9F04-6312-342E-97416EDE4D0C}"/>
                    </a:ext>
                  </a:extLst>
                </p14:cNvPr>
                <p14:cNvContentPartPr/>
                <p14:nvPr/>
              </p14:nvContentPartPr>
              <p14:xfrm>
                <a:off x="6489116" y="3742005"/>
                <a:ext cx="136800" cy="120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FE63024-9F04-6312-342E-97416EDE4D0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80476" y="3733365"/>
                  <a:ext cx="1544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F4217EB-2294-A223-2F2F-573D8E5E9E93}"/>
              </a:ext>
            </a:extLst>
          </p:cNvPr>
          <p:cNvGrpSpPr/>
          <p:nvPr/>
        </p:nvGrpSpPr>
        <p:grpSpPr>
          <a:xfrm>
            <a:off x="7795196" y="3313965"/>
            <a:ext cx="1434960" cy="644760"/>
            <a:chOff x="7795196" y="3313965"/>
            <a:chExt cx="143496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AD866C6-8120-5A5D-DE93-32CB34CEC149}"/>
                    </a:ext>
                  </a:extLst>
                </p14:cNvPr>
                <p14:cNvContentPartPr/>
                <p14:nvPr/>
              </p14:nvContentPartPr>
              <p14:xfrm>
                <a:off x="7795196" y="3313965"/>
                <a:ext cx="1434960" cy="644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AD866C6-8120-5A5D-DE93-32CB34CEC14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86556" y="3304965"/>
                  <a:ext cx="145260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F6D98FD-FC36-E698-5E26-42FED6FC5132}"/>
                    </a:ext>
                  </a:extLst>
                </p14:cNvPr>
                <p14:cNvContentPartPr/>
                <p14:nvPr/>
              </p14:nvContentPartPr>
              <p14:xfrm>
                <a:off x="8299196" y="3479925"/>
                <a:ext cx="4680" cy="23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F6D98FD-FC36-E698-5E26-42FED6FC513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90556" y="3471285"/>
                  <a:ext cx="223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9B7A071-3812-9B6F-1066-A7CE19DC6E16}"/>
              </a:ext>
            </a:extLst>
          </p:cNvPr>
          <p:cNvGrpSpPr/>
          <p:nvPr/>
        </p:nvGrpSpPr>
        <p:grpSpPr>
          <a:xfrm>
            <a:off x="855116" y="4474245"/>
            <a:ext cx="1724760" cy="707760"/>
            <a:chOff x="855116" y="4474245"/>
            <a:chExt cx="172476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F401102-3701-A693-783C-66CE7811E34C}"/>
                    </a:ext>
                  </a:extLst>
                </p14:cNvPr>
                <p14:cNvContentPartPr/>
                <p14:nvPr/>
              </p14:nvContentPartPr>
              <p14:xfrm>
                <a:off x="855116" y="4568205"/>
                <a:ext cx="215640" cy="416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F401102-3701-A693-783C-66CE7811E34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6116" y="4559565"/>
                  <a:ext cx="2332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05ED9FE-0098-BBA1-F52C-1B8B8191B228}"/>
                    </a:ext>
                  </a:extLst>
                </p14:cNvPr>
                <p14:cNvContentPartPr/>
                <p14:nvPr/>
              </p14:nvContentPartPr>
              <p14:xfrm>
                <a:off x="1068236" y="4474245"/>
                <a:ext cx="1511640" cy="707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05ED9FE-0098-BBA1-F52C-1B8B8191B22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9596" y="4465245"/>
                  <a:ext cx="152928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EB6FD0C-4BF9-91EA-DFB3-2F1FD7EE7912}"/>
                    </a:ext>
                  </a:extLst>
                </p14:cNvPr>
                <p14:cNvContentPartPr/>
                <p14:nvPr/>
              </p14:nvContentPartPr>
              <p14:xfrm>
                <a:off x="1119716" y="4526805"/>
                <a:ext cx="28800" cy="54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EB6FD0C-4BF9-91EA-DFB3-2F1FD7EE791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11076" y="4518165"/>
                  <a:ext cx="4644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FB60D60-5728-B318-DB04-FA5D1CEC269A}"/>
              </a:ext>
            </a:extLst>
          </p:cNvPr>
          <p:cNvGrpSpPr/>
          <p:nvPr/>
        </p:nvGrpSpPr>
        <p:grpSpPr>
          <a:xfrm>
            <a:off x="3447116" y="4495845"/>
            <a:ext cx="568080" cy="819000"/>
            <a:chOff x="3447116" y="4495845"/>
            <a:chExt cx="568080" cy="81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7906C2C-F87B-D21B-08AE-B8B9A032755A}"/>
                    </a:ext>
                  </a:extLst>
                </p14:cNvPr>
                <p14:cNvContentPartPr/>
                <p14:nvPr/>
              </p14:nvContentPartPr>
              <p14:xfrm>
                <a:off x="3447116" y="4616085"/>
                <a:ext cx="469080" cy="316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7906C2C-F87B-D21B-08AE-B8B9A032755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38476" y="4607085"/>
                  <a:ext cx="4867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F281697-22A6-1766-7389-3CC85D9E89E5}"/>
                    </a:ext>
                  </a:extLst>
                </p14:cNvPr>
                <p14:cNvContentPartPr/>
                <p14:nvPr/>
              </p14:nvContentPartPr>
              <p14:xfrm>
                <a:off x="3853196" y="4925685"/>
                <a:ext cx="162000" cy="389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F281697-22A6-1766-7389-3CC85D9E89E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44556" y="4917045"/>
                  <a:ext cx="1796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A73572F-A517-DF9D-5502-4EC229DA9F0A}"/>
                    </a:ext>
                  </a:extLst>
                </p14:cNvPr>
                <p14:cNvContentPartPr/>
                <p14:nvPr/>
              </p14:nvContentPartPr>
              <p14:xfrm>
                <a:off x="3500756" y="4495845"/>
                <a:ext cx="390240" cy="52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A73572F-A517-DF9D-5502-4EC229DA9F0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92116" y="4487205"/>
                  <a:ext cx="40788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F8734D8-4C54-DF89-2E9B-3A979BAAD769}"/>
              </a:ext>
            </a:extLst>
          </p:cNvPr>
          <p:cNvGrpSpPr/>
          <p:nvPr/>
        </p:nvGrpSpPr>
        <p:grpSpPr>
          <a:xfrm>
            <a:off x="4624316" y="4481445"/>
            <a:ext cx="2594160" cy="736560"/>
            <a:chOff x="4624316" y="4481445"/>
            <a:chExt cx="2594160" cy="73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45E7FA4-1ACF-DE57-4A6E-E440551F40D6}"/>
                    </a:ext>
                  </a:extLst>
                </p14:cNvPr>
                <p14:cNvContentPartPr/>
                <p14:nvPr/>
              </p14:nvContentPartPr>
              <p14:xfrm>
                <a:off x="4624316" y="4481445"/>
                <a:ext cx="1664640" cy="736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45E7FA4-1ACF-DE57-4A6E-E440551F40D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15316" y="4472445"/>
                  <a:ext cx="1682280" cy="75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C1FDF95-9283-5DD0-825F-4A1A98C451CA}"/>
                    </a:ext>
                  </a:extLst>
                </p14:cNvPr>
                <p14:cNvContentPartPr/>
                <p14:nvPr/>
              </p14:nvContentPartPr>
              <p14:xfrm>
                <a:off x="6656876" y="4798605"/>
                <a:ext cx="561600" cy="172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C1FDF95-9283-5DD0-825F-4A1A98C451C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647876" y="4789965"/>
                  <a:ext cx="57924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593C623-70A7-2930-8F73-A140CEDB1441}"/>
              </a:ext>
            </a:extLst>
          </p:cNvPr>
          <p:cNvGrpSpPr/>
          <p:nvPr/>
        </p:nvGrpSpPr>
        <p:grpSpPr>
          <a:xfrm>
            <a:off x="7528796" y="4465965"/>
            <a:ext cx="1987200" cy="766800"/>
            <a:chOff x="7528796" y="4465965"/>
            <a:chExt cx="1987200" cy="76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C62E369-B95D-3EB5-D3E4-13D2E1D32030}"/>
                    </a:ext>
                  </a:extLst>
                </p14:cNvPr>
                <p14:cNvContentPartPr/>
                <p14:nvPr/>
              </p14:nvContentPartPr>
              <p14:xfrm>
                <a:off x="7528796" y="4714005"/>
                <a:ext cx="1101600" cy="518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C62E369-B95D-3EB5-D3E4-13D2E1D3203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20156" y="4705005"/>
                  <a:ext cx="111924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E1E28A3-D627-8594-6875-38EDA2F11CAF}"/>
                    </a:ext>
                  </a:extLst>
                </p14:cNvPr>
                <p14:cNvContentPartPr/>
                <p14:nvPr/>
              </p14:nvContentPartPr>
              <p14:xfrm>
                <a:off x="8081036" y="4526805"/>
                <a:ext cx="45360" cy="30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E1E28A3-D627-8594-6875-38EDA2F11CA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72036" y="4518165"/>
                  <a:ext cx="63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4BC9BAC-B5CE-1DE9-848A-C6714B398BE5}"/>
                    </a:ext>
                  </a:extLst>
                </p14:cNvPr>
                <p14:cNvContentPartPr/>
                <p14:nvPr/>
              </p14:nvContentPartPr>
              <p14:xfrm>
                <a:off x="9068876" y="4465965"/>
                <a:ext cx="447120" cy="673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4BC9BAC-B5CE-1DE9-848A-C6714B398BE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60236" y="4457325"/>
                  <a:ext cx="464760" cy="69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01785A1-1FCD-723C-A9B7-145267DE578B}"/>
                  </a:ext>
                </a:extLst>
              </p14:cNvPr>
              <p14:cNvContentPartPr/>
              <p14:nvPr/>
            </p14:nvContentPartPr>
            <p14:xfrm>
              <a:off x="10123316" y="4683765"/>
              <a:ext cx="192240" cy="407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01785A1-1FCD-723C-A9B7-145267DE578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114316" y="4675125"/>
                <a:ext cx="20988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04F7DDC-8909-CAC8-EB7A-FD2BCA7888D9}"/>
                  </a:ext>
                </a:extLst>
              </p14:cNvPr>
              <p14:cNvContentPartPr/>
              <p14:nvPr/>
            </p14:nvContentPartPr>
            <p14:xfrm>
              <a:off x="4531436" y="5343645"/>
              <a:ext cx="1131120" cy="528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04F7DDC-8909-CAC8-EB7A-FD2BCA7888D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522796" y="5335005"/>
                <a:ext cx="114876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ADCBEFA-9B83-F4BB-83A5-32035E4CE215}"/>
                  </a:ext>
                </a:extLst>
              </p14:cNvPr>
              <p14:cNvContentPartPr/>
              <p14:nvPr/>
            </p14:nvContentPartPr>
            <p14:xfrm>
              <a:off x="5684156" y="5632005"/>
              <a:ext cx="194040" cy="1900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ADCBEFA-9B83-F4BB-83A5-32035E4CE21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675156" y="5623005"/>
                <a:ext cx="2116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D669F84-F863-E969-8AAE-BC99FD752B9E}"/>
                  </a:ext>
                </a:extLst>
              </p14:cNvPr>
              <p14:cNvContentPartPr/>
              <p14:nvPr/>
            </p14:nvContentPartPr>
            <p14:xfrm>
              <a:off x="5214716" y="5352285"/>
              <a:ext cx="61200" cy="81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D669F84-F863-E969-8AAE-BC99FD752B9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205716" y="5343645"/>
                <a:ext cx="7884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FFFD271-2BB7-CA3E-9233-4CE6A006EAE5}"/>
              </a:ext>
            </a:extLst>
          </p:cNvPr>
          <p:cNvGrpSpPr/>
          <p:nvPr/>
        </p:nvGrpSpPr>
        <p:grpSpPr>
          <a:xfrm>
            <a:off x="6429716" y="5327805"/>
            <a:ext cx="3580200" cy="696240"/>
            <a:chOff x="6429716" y="5327805"/>
            <a:chExt cx="3580200" cy="69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210532B-4C6C-7E81-28C0-582A8A822E7D}"/>
                    </a:ext>
                  </a:extLst>
                </p14:cNvPr>
                <p14:cNvContentPartPr/>
                <p14:nvPr/>
              </p14:nvContentPartPr>
              <p14:xfrm>
                <a:off x="6429716" y="5542005"/>
                <a:ext cx="521640" cy="294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210532B-4C6C-7E81-28C0-582A8A822E7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421076" y="5533365"/>
                  <a:ext cx="5392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AD7653D-5A09-57E4-8F85-12927D2E0544}"/>
                    </a:ext>
                  </a:extLst>
                </p14:cNvPr>
                <p14:cNvContentPartPr/>
                <p14:nvPr/>
              </p14:nvContentPartPr>
              <p14:xfrm>
                <a:off x="6864596" y="5782485"/>
                <a:ext cx="170640" cy="241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AD7653D-5A09-57E4-8F85-12927D2E054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55596" y="5773845"/>
                  <a:ext cx="188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B03C536-D67A-730F-164B-37D1307DD0F8}"/>
                    </a:ext>
                  </a:extLst>
                </p14:cNvPr>
                <p14:cNvContentPartPr/>
                <p14:nvPr/>
              </p14:nvContentPartPr>
              <p14:xfrm>
                <a:off x="6902036" y="5907405"/>
                <a:ext cx="144000" cy="17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B03C536-D67A-730F-164B-37D1307DD0F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893396" y="5898765"/>
                  <a:ext cx="161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4521381-3B85-DA57-2AD2-C2CB089B5BE3}"/>
                    </a:ext>
                  </a:extLst>
                </p14:cNvPr>
                <p14:cNvContentPartPr/>
                <p14:nvPr/>
              </p14:nvContentPartPr>
              <p14:xfrm>
                <a:off x="6952076" y="5785725"/>
                <a:ext cx="143280" cy="18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4521381-3B85-DA57-2AD2-C2CB089B5BE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43436" y="5777085"/>
                  <a:ext cx="160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FF01DB-ED15-A2D4-59FC-B647E37B00D6}"/>
                    </a:ext>
                  </a:extLst>
                </p14:cNvPr>
                <p14:cNvContentPartPr/>
                <p14:nvPr/>
              </p14:nvContentPartPr>
              <p14:xfrm>
                <a:off x="6523316" y="5372805"/>
                <a:ext cx="457560" cy="44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FF01DB-ED15-A2D4-59FC-B647E37B00D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14676" y="5363805"/>
                  <a:ext cx="475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2EEC6C2-CA2E-0F26-04C2-72433B6EA7C6}"/>
                    </a:ext>
                  </a:extLst>
                </p14:cNvPr>
                <p14:cNvContentPartPr/>
                <p14:nvPr/>
              </p14:nvContentPartPr>
              <p14:xfrm>
                <a:off x="7619516" y="5327805"/>
                <a:ext cx="845640" cy="561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2EEC6C2-CA2E-0F26-04C2-72433B6EA7C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610876" y="5319165"/>
                  <a:ext cx="8632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3179DE1-98C5-344C-4BDA-EAC9501D2FB0}"/>
                    </a:ext>
                  </a:extLst>
                </p14:cNvPr>
                <p14:cNvContentPartPr/>
                <p14:nvPr/>
              </p14:nvContentPartPr>
              <p14:xfrm>
                <a:off x="8044676" y="5537325"/>
                <a:ext cx="40320" cy="10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3179DE1-98C5-344C-4BDA-EAC9501D2FB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036036" y="5528685"/>
                  <a:ext cx="57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95405E3-657C-72D1-1348-FE0BF47E5B32}"/>
                    </a:ext>
                  </a:extLst>
                </p14:cNvPr>
                <p14:cNvContentPartPr/>
                <p14:nvPr/>
              </p14:nvContentPartPr>
              <p14:xfrm>
                <a:off x="8675756" y="5360205"/>
                <a:ext cx="1239840" cy="563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95405E3-657C-72D1-1348-FE0BF47E5B3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667116" y="5351205"/>
                  <a:ext cx="125748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93F6C8D-7627-CA05-8431-914C33BC8ED2}"/>
                    </a:ext>
                  </a:extLst>
                </p14:cNvPr>
                <p14:cNvContentPartPr/>
                <p14:nvPr/>
              </p14:nvContentPartPr>
              <p14:xfrm>
                <a:off x="9519596" y="5556405"/>
                <a:ext cx="490320" cy="21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93F6C8D-7627-CA05-8431-914C33BC8ED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10956" y="5547405"/>
                  <a:ext cx="5079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D1F9D05-E64F-13F2-D708-0B997677213C}"/>
              </a:ext>
            </a:extLst>
          </p:cNvPr>
          <p:cNvGrpSpPr/>
          <p:nvPr/>
        </p:nvGrpSpPr>
        <p:grpSpPr>
          <a:xfrm>
            <a:off x="577196" y="6017205"/>
            <a:ext cx="3686760" cy="555480"/>
            <a:chOff x="577196" y="6017205"/>
            <a:chExt cx="368676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779FBB9-F120-1B39-88F5-3CF641AB3416}"/>
                    </a:ext>
                  </a:extLst>
                </p14:cNvPr>
                <p14:cNvContentPartPr/>
                <p14:nvPr/>
              </p14:nvContentPartPr>
              <p14:xfrm>
                <a:off x="720836" y="6136725"/>
                <a:ext cx="124560" cy="372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779FBB9-F120-1B39-88F5-3CF641AB341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1836" y="6127725"/>
                  <a:ext cx="1422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1CBDB92-739A-AD87-8B1B-9610FCDF73F7}"/>
                    </a:ext>
                  </a:extLst>
                </p14:cNvPr>
                <p14:cNvContentPartPr/>
                <p14:nvPr/>
              </p14:nvContentPartPr>
              <p14:xfrm>
                <a:off x="865196" y="6312405"/>
                <a:ext cx="599400" cy="209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1CBDB92-739A-AD87-8B1B-9610FCDF73F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56196" y="6303405"/>
                  <a:ext cx="617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FDD469F-1035-13F1-7D30-B85B061B63E9}"/>
                    </a:ext>
                  </a:extLst>
                </p14:cNvPr>
                <p14:cNvContentPartPr/>
                <p14:nvPr/>
              </p14:nvContentPartPr>
              <p14:xfrm>
                <a:off x="1769156" y="6131685"/>
                <a:ext cx="628200" cy="378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FDD469F-1035-13F1-7D30-B85B061B63E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760516" y="6122685"/>
                  <a:ext cx="6458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3D27208-0CFD-352E-8E32-5254A1309D13}"/>
                    </a:ext>
                  </a:extLst>
                </p14:cNvPr>
                <p14:cNvContentPartPr/>
                <p14:nvPr/>
              </p14:nvContentPartPr>
              <p14:xfrm>
                <a:off x="2610116" y="6017205"/>
                <a:ext cx="1653840" cy="55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3D27208-0CFD-352E-8E32-5254A1309D1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601116" y="6008565"/>
                  <a:ext cx="167148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200A343-C2E2-779B-EAAA-818978A2AB60}"/>
                    </a:ext>
                  </a:extLst>
                </p14:cNvPr>
                <p14:cNvContentPartPr/>
                <p14:nvPr/>
              </p14:nvContentPartPr>
              <p14:xfrm>
                <a:off x="3259916" y="6265965"/>
                <a:ext cx="309600" cy="38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200A343-C2E2-779B-EAAA-818978A2AB6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51276" y="6257325"/>
                  <a:ext cx="327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996454B-F0DB-015B-E3D4-623AC3C65DC4}"/>
                    </a:ext>
                  </a:extLst>
                </p14:cNvPr>
                <p14:cNvContentPartPr/>
                <p14:nvPr/>
              </p14:nvContentPartPr>
              <p14:xfrm>
                <a:off x="738836" y="6128085"/>
                <a:ext cx="229680" cy="42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996454B-F0DB-015B-E3D4-623AC3C65DC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0196" y="6119085"/>
                  <a:ext cx="247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371A8D3-077F-2C2E-3171-01EBEA21E48F}"/>
                    </a:ext>
                  </a:extLst>
                </p14:cNvPr>
                <p14:cNvContentPartPr/>
                <p14:nvPr/>
              </p14:nvContentPartPr>
              <p14:xfrm>
                <a:off x="577196" y="6505005"/>
                <a:ext cx="354240" cy="32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371A8D3-077F-2C2E-3171-01EBEA21E48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68196" y="6496365"/>
                  <a:ext cx="3718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558153C-D240-F723-6C1A-BB5F5DFAAB5A}"/>
              </a:ext>
            </a:extLst>
          </p:cNvPr>
          <p:cNvGrpSpPr/>
          <p:nvPr/>
        </p:nvGrpSpPr>
        <p:grpSpPr>
          <a:xfrm>
            <a:off x="4787756" y="6208365"/>
            <a:ext cx="1823040" cy="546480"/>
            <a:chOff x="4787756" y="6208365"/>
            <a:chExt cx="182304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0465813-BDD6-69D0-1C73-63FEEFAA4857}"/>
                    </a:ext>
                  </a:extLst>
                </p14:cNvPr>
                <p14:cNvContentPartPr/>
                <p14:nvPr/>
              </p14:nvContentPartPr>
              <p14:xfrm>
                <a:off x="4787756" y="6208365"/>
                <a:ext cx="1001520" cy="546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0465813-BDD6-69D0-1C73-63FEEFAA485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79116" y="6199725"/>
                  <a:ext cx="101916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91DC200-3F5C-9E8E-5774-8382B396D129}"/>
                    </a:ext>
                  </a:extLst>
                </p14:cNvPr>
                <p14:cNvContentPartPr/>
                <p14:nvPr/>
              </p14:nvContentPartPr>
              <p14:xfrm>
                <a:off x="5716556" y="6365325"/>
                <a:ext cx="174960" cy="68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91DC200-3F5C-9E8E-5774-8382B396D12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07916" y="6356325"/>
                  <a:ext cx="192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8D0DEEA-9329-DE2E-48B1-96E04D481C52}"/>
                    </a:ext>
                  </a:extLst>
                </p14:cNvPr>
                <p14:cNvContentPartPr/>
                <p14:nvPr/>
              </p14:nvContentPartPr>
              <p14:xfrm>
                <a:off x="5429996" y="6290445"/>
                <a:ext cx="36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8D0DEEA-9329-DE2E-48B1-96E04D481C5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21356" y="6281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2DAC0D0-89D9-1EFB-8F88-58FD59743C29}"/>
                    </a:ext>
                  </a:extLst>
                </p14:cNvPr>
                <p14:cNvContentPartPr/>
                <p14:nvPr/>
              </p14:nvContentPartPr>
              <p14:xfrm>
                <a:off x="6108956" y="6478005"/>
                <a:ext cx="501840" cy="190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2DAC0D0-89D9-1EFB-8F88-58FD59743C2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100316" y="6469005"/>
                  <a:ext cx="519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646BF65-A52E-DF24-0254-DAB5E0EDBB39}"/>
                    </a:ext>
                  </a:extLst>
                </p14:cNvPr>
                <p14:cNvContentPartPr/>
                <p14:nvPr/>
              </p14:nvContentPartPr>
              <p14:xfrm>
                <a:off x="6342596" y="6282525"/>
                <a:ext cx="40320" cy="38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646BF65-A52E-DF24-0254-DAB5E0EDBB3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33956" y="6273525"/>
                  <a:ext cx="5796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136478A-DEDF-5763-C2E4-8025B864F3EC}"/>
              </a:ext>
            </a:extLst>
          </p:cNvPr>
          <p:cNvGrpSpPr/>
          <p:nvPr/>
        </p:nvGrpSpPr>
        <p:grpSpPr>
          <a:xfrm>
            <a:off x="6919676" y="6101085"/>
            <a:ext cx="4113360" cy="690480"/>
            <a:chOff x="6919676" y="6101085"/>
            <a:chExt cx="4113360" cy="69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19B9AAD-3003-4D37-9869-AB45E287A79D}"/>
                    </a:ext>
                  </a:extLst>
                </p14:cNvPr>
                <p14:cNvContentPartPr/>
                <p14:nvPr/>
              </p14:nvContentPartPr>
              <p14:xfrm>
                <a:off x="6919676" y="6231405"/>
                <a:ext cx="1561320" cy="560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19B9AAD-3003-4D37-9869-AB45E287A79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11036" y="6222405"/>
                  <a:ext cx="157896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800AE61-AB25-2327-B9A0-DAFAB5D7EDA0}"/>
                    </a:ext>
                  </a:extLst>
                </p14:cNvPr>
                <p14:cNvContentPartPr/>
                <p14:nvPr/>
              </p14:nvContentPartPr>
              <p14:xfrm>
                <a:off x="8218196" y="6357045"/>
                <a:ext cx="265680" cy="43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800AE61-AB25-2327-B9A0-DAFAB5D7EDA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209196" y="6348405"/>
                  <a:ext cx="283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E9994AA-79ED-3F8E-CD04-D128DD0F99DB}"/>
                    </a:ext>
                  </a:extLst>
                </p14:cNvPr>
                <p14:cNvContentPartPr/>
                <p14:nvPr/>
              </p14:nvContentPartPr>
              <p14:xfrm>
                <a:off x="8078156" y="6258405"/>
                <a:ext cx="33840" cy="1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E9994AA-79ED-3F8E-CD04-D128DD0F99D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69156" y="6249765"/>
                  <a:ext cx="51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0BDF10F-0BDC-C6A2-B467-425DA6C7C812}"/>
                    </a:ext>
                  </a:extLst>
                </p14:cNvPr>
                <p14:cNvContentPartPr/>
                <p14:nvPr/>
              </p14:nvContentPartPr>
              <p14:xfrm>
                <a:off x="8400716" y="6479445"/>
                <a:ext cx="302400" cy="159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0BDF10F-0BDC-C6A2-B467-425DA6C7C81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391716" y="6470445"/>
                  <a:ext cx="320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C3BB641-4FF8-46B6-F723-E90ADE90808A}"/>
                    </a:ext>
                  </a:extLst>
                </p14:cNvPr>
                <p14:cNvContentPartPr/>
                <p14:nvPr/>
              </p14:nvContentPartPr>
              <p14:xfrm>
                <a:off x="8922356" y="6101085"/>
                <a:ext cx="2110680" cy="533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C3BB641-4FF8-46B6-F723-E90ADE90808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13356" y="6092085"/>
                  <a:ext cx="212832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B824B81-4255-116C-5613-1854182C399A}"/>
                    </a:ext>
                  </a:extLst>
                </p14:cNvPr>
                <p14:cNvContentPartPr/>
                <p14:nvPr/>
              </p14:nvContentPartPr>
              <p14:xfrm>
                <a:off x="10405556" y="6373245"/>
                <a:ext cx="360" cy="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B824B81-4255-116C-5613-1854182C399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96556" y="6364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35DE91D-4102-D8D2-AE64-55F6D1643D58}"/>
                    </a:ext>
                  </a:extLst>
                </p14:cNvPr>
                <p14:cNvContentPartPr/>
                <p14:nvPr/>
              </p14:nvContentPartPr>
              <p14:xfrm>
                <a:off x="9951596" y="6352725"/>
                <a:ext cx="328680" cy="43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35DE91D-4102-D8D2-AE64-55F6D1643D5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42596" y="6344085"/>
                  <a:ext cx="346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C9109BA-EF6D-AA99-A16B-9AA408F26423}"/>
                    </a:ext>
                  </a:extLst>
                </p14:cNvPr>
                <p14:cNvContentPartPr/>
                <p14:nvPr/>
              </p14:nvContentPartPr>
              <p14:xfrm>
                <a:off x="9324476" y="6333285"/>
                <a:ext cx="83880" cy="3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C9109BA-EF6D-AA99-A16B-9AA408F2642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15836" y="6324285"/>
                  <a:ext cx="101520" cy="2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839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86E8278-DD83-DF2B-E708-12908C6CB9B0}"/>
              </a:ext>
            </a:extLst>
          </p:cNvPr>
          <p:cNvGrpSpPr/>
          <p:nvPr/>
        </p:nvGrpSpPr>
        <p:grpSpPr>
          <a:xfrm>
            <a:off x="434583" y="237191"/>
            <a:ext cx="10455840" cy="774360"/>
            <a:chOff x="577196" y="6017205"/>
            <a:chExt cx="10455840" cy="77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04250EE-1148-23A0-2E3E-8F133F68D4E9}"/>
                    </a:ext>
                  </a:extLst>
                </p14:cNvPr>
                <p14:cNvContentPartPr/>
                <p14:nvPr/>
              </p14:nvContentPartPr>
              <p14:xfrm>
                <a:off x="720836" y="6136725"/>
                <a:ext cx="124560" cy="372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04250EE-1148-23A0-2E3E-8F133F68D4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1836" y="6127725"/>
                  <a:ext cx="1422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D05DCBD-3F9B-19AE-78A1-244DE76BD50A}"/>
                    </a:ext>
                  </a:extLst>
                </p14:cNvPr>
                <p14:cNvContentPartPr/>
                <p14:nvPr/>
              </p14:nvContentPartPr>
              <p14:xfrm>
                <a:off x="865196" y="6312405"/>
                <a:ext cx="599400" cy="209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D05DCBD-3F9B-19AE-78A1-244DE76BD5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6196" y="6303405"/>
                  <a:ext cx="617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3B4B178-63A1-86DC-EC1F-B425A39F1B4A}"/>
                    </a:ext>
                  </a:extLst>
                </p14:cNvPr>
                <p14:cNvContentPartPr/>
                <p14:nvPr/>
              </p14:nvContentPartPr>
              <p14:xfrm>
                <a:off x="1769156" y="6131685"/>
                <a:ext cx="628200" cy="378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3B4B178-63A1-86DC-EC1F-B425A39F1B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60516" y="6122685"/>
                  <a:ext cx="6458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585A27-05D6-1E39-3F24-425709D00615}"/>
                    </a:ext>
                  </a:extLst>
                </p14:cNvPr>
                <p14:cNvContentPartPr/>
                <p14:nvPr/>
              </p14:nvContentPartPr>
              <p14:xfrm>
                <a:off x="2610116" y="6017205"/>
                <a:ext cx="1653840" cy="555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585A27-05D6-1E39-3F24-425709D006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01116" y="6008565"/>
                  <a:ext cx="167148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891891A-8F4E-8FEF-BE48-433EE39BC10F}"/>
                    </a:ext>
                  </a:extLst>
                </p14:cNvPr>
                <p14:cNvContentPartPr/>
                <p14:nvPr/>
              </p14:nvContentPartPr>
              <p14:xfrm>
                <a:off x="3259916" y="6265965"/>
                <a:ext cx="309600" cy="38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891891A-8F4E-8FEF-BE48-433EE39BC1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51276" y="6257325"/>
                  <a:ext cx="327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4198CB-4AE0-098B-7CB9-9B3F9A7240A1}"/>
                    </a:ext>
                  </a:extLst>
                </p14:cNvPr>
                <p14:cNvContentPartPr/>
                <p14:nvPr/>
              </p14:nvContentPartPr>
              <p14:xfrm>
                <a:off x="738836" y="6128085"/>
                <a:ext cx="229680" cy="42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4198CB-4AE0-098B-7CB9-9B3F9A7240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0196" y="6119085"/>
                  <a:ext cx="247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E44D7EC-06FC-BCF3-A05C-13F34E4BF700}"/>
                    </a:ext>
                  </a:extLst>
                </p14:cNvPr>
                <p14:cNvContentPartPr/>
                <p14:nvPr/>
              </p14:nvContentPartPr>
              <p14:xfrm>
                <a:off x="577196" y="6505005"/>
                <a:ext cx="354240" cy="32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E44D7EC-06FC-BCF3-A05C-13F34E4BF70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8196" y="6496365"/>
                  <a:ext cx="371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1E5311-5DE3-E11E-7734-19E2D3161E95}"/>
                    </a:ext>
                  </a:extLst>
                </p14:cNvPr>
                <p14:cNvContentPartPr/>
                <p14:nvPr/>
              </p14:nvContentPartPr>
              <p14:xfrm>
                <a:off x="4787756" y="6208365"/>
                <a:ext cx="1001520" cy="54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1E5311-5DE3-E11E-7734-19E2D3161E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79116" y="6199725"/>
                  <a:ext cx="101916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8862D3-CDE0-68DC-6E66-496DEDB2732D}"/>
                    </a:ext>
                  </a:extLst>
                </p14:cNvPr>
                <p14:cNvContentPartPr/>
                <p14:nvPr/>
              </p14:nvContentPartPr>
              <p14:xfrm>
                <a:off x="5716556" y="6365325"/>
                <a:ext cx="174960" cy="68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8862D3-CDE0-68DC-6E66-496DEDB273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07916" y="6356325"/>
                  <a:ext cx="192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FAFBC69-AAE3-AA91-1D11-8F39C088E5FD}"/>
                    </a:ext>
                  </a:extLst>
                </p14:cNvPr>
                <p14:cNvContentPartPr/>
                <p14:nvPr/>
              </p14:nvContentPartPr>
              <p14:xfrm>
                <a:off x="5429996" y="629044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FAFBC69-AAE3-AA91-1D11-8F39C088E5F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21356" y="6281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0278B74-1390-399F-B67B-11E9430D5629}"/>
                    </a:ext>
                  </a:extLst>
                </p14:cNvPr>
                <p14:cNvContentPartPr/>
                <p14:nvPr/>
              </p14:nvContentPartPr>
              <p14:xfrm>
                <a:off x="6108956" y="6478005"/>
                <a:ext cx="501840" cy="190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0278B74-1390-399F-B67B-11E9430D56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00316" y="6469005"/>
                  <a:ext cx="519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598413-253F-7990-C0D5-B8F3B8581A40}"/>
                    </a:ext>
                  </a:extLst>
                </p14:cNvPr>
                <p14:cNvContentPartPr/>
                <p14:nvPr/>
              </p14:nvContentPartPr>
              <p14:xfrm>
                <a:off x="6342596" y="6282525"/>
                <a:ext cx="40320" cy="38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598413-253F-7990-C0D5-B8F3B8581A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33956" y="6273525"/>
                  <a:ext cx="57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7EEC4A-FEE2-0852-D3C3-8B51C7111440}"/>
                    </a:ext>
                  </a:extLst>
                </p14:cNvPr>
                <p14:cNvContentPartPr/>
                <p14:nvPr/>
              </p14:nvContentPartPr>
              <p14:xfrm>
                <a:off x="6919676" y="6231405"/>
                <a:ext cx="1561320" cy="560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7EEC4A-FEE2-0852-D3C3-8B51C71114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11036" y="6222405"/>
                  <a:ext cx="157896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D9ED5D-9A26-A1FB-9BCC-63D2CCA83926}"/>
                    </a:ext>
                  </a:extLst>
                </p14:cNvPr>
                <p14:cNvContentPartPr/>
                <p14:nvPr/>
              </p14:nvContentPartPr>
              <p14:xfrm>
                <a:off x="8218196" y="6357045"/>
                <a:ext cx="265680" cy="43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D9ED5D-9A26-A1FB-9BCC-63D2CCA839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09196" y="6348405"/>
                  <a:ext cx="283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7B284E-4361-E79E-77C6-21D41CD9C15B}"/>
                    </a:ext>
                  </a:extLst>
                </p14:cNvPr>
                <p14:cNvContentPartPr/>
                <p14:nvPr/>
              </p14:nvContentPartPr>
              <p14:xfrm>
                <a:off x="8078156" y="6258405"/>
                <a:ext cx="33840" cy="1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7B284E-4361-E79E-77C6-21D41CD9C1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69156" y="6249765"/>
                  <a:ext cx="51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84A129-872B-4423-72D9-03EB0066D7E4}"/>
                    </a:ext>
                  </a:extLst>
                </p14:cNvPr>
                <p14:cNvContentPartPr/>
                <p14:nvPr/>
              </p14:nvContentPartPr>
              <p14:xfrm>
                <a:off x="8400716" y="6479445"/>
                <a:ext cx="302400" cy="159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84A129-872B-4423-72D9-03EB0066D7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91716" y="6470445"/>
                  <a:ext cx="320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31CFD4C-BF7C-EBC6-F49A-68793E0574D3}"/>
                    </a:ext>
                  </a:extLst>
                </p14:cNvPr>
                <p14:cNvContentPartPr/>
                <p14:nvPr/>
              </p14:nvContentPartPr>
              <p14:xfrm>
                <a:off x="8922356" y="6101085"/>
                <a:ext cx="2110680" cy="533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31CFD4C-BF7C-EBC6-F49A-68793E0574D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13356" y="6092085"/>
                  <a:ext cx="212832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437ADE7-CE8C-D0B3-C31B-BF5961095531}"/>
                    </a:ext>
                  </a:extLst>
                </p14:cNvPr>
                <p14:cNvContentPartPr/>
                <p14:nvPr/>
              </p14:nvContentPartPr>
              <p14:xfrm>
                <a:off x="10405556" y="6373245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437ADE7-CE8C-D0B3-C31B-BF596109553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96556" y="6364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9AC91E1-63F5-1E46-F58B-96FA8F0DA6A5}"/>
                    </a:ext>
                  </a:extLst>
                </p14:cNvPr>
                <p14:cNvContentPartPr/>
                <p14:nvPr/>
              </p14:nvContentPartPr>
              <p14:xfrm>
                <a:off x="9951596" y="6352725"/>
                <a:ext cx="328680" cy="43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9AC91E1-63F5-1E46-F58B-96FA8F0DA6A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42596" y="6344085"/>
                  <a:ext cx="346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FD6B75F-1EFC-0B4C-82E0-6CE662AAA014}"/>
                    </a:ext>
                  </a:extLst>
                </p14:cNvPr>
                <p14:cNvContentPartPr/>
                <p14:nvPr/>
              </p14:nvContentPartPr>
              <p14:xfrm>
                <a:off x="9324476" y="6333285"/>
                <a:ext cx="83880" cy="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FD6B75F-1EFC-0B4C-82E0-6CE662AAA01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15836" y="6324285"/>
                  <a:ext cx="1015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715B68-2507-2841-0354-6F58F29549BB}"/>
              </a:ext>
            </a:extLst>
          </p:cNvPr>
          <p:cNvGrpSpPr/>
          <p:nvPr/>
        </p:nvGrpSpPr>
        <p:grpSpPr>
          <a:xfrm>
            <a:off x="1743956" y="1054965"/>
            <a:ext cx="7083000" cy="633600"/>
            <a:chOff x="1743956" y="1054965"/>
            <a:chExt cx="708300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A25148-F359-E980-133D-0B0563DCF30B}"/>
                    </a:ext>
                  </a:extLst>
                </p14:cNvPr>
                <p14:cNvContentPartPr/>
                <p14:nvPr/>
              </p14:nvContentPartPr>
              <p14:xfrm>
                <a:off x="1743956" y="1146765"/>
                <a:ext cx="365040" cy="180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A25148-F359-E980-133D-0B0563DCF30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34956" y="1137765"/>
                  <a:ext cx="382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38A827F-A697-445C-2BB1-3DEFC78FD9AB}"/>
                    </a:ext>
                  </a:extLst>
                </p14:cNvPr>
                <p14:cNvContentPartPr/>
                <p14:nvPr/>
              </p14:nvContentPartPr>
              <p14:xfrm>
                <a:off x="1935476" y="1165485"/>
                <a:ext cx="126360" cy="37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38A827F-A697-445C-2BB1-3DEFC78FD9A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26836" y="1156845"/>
                  <a:ext cx="1440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FA436CA-850B-9BA4-73AA-27970F04E649}"/>
                    </a:ext>
                  </a:extLst>
                </p14:cNvPr>
                <p14:cNvContentPartPr/>
                <p14:nvPr/>
              </p14:nvContentPartPr>
              <p14:xfrm>
                <a:off x="2199716" y="1078725"/>
                <a:ext cx="667800" cy="447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FA436CA-850B-9BA4-73AA-27970F04E64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90716" y="1069725"/>
                  <a:ext cx="6854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6BB8C5E-A647-E931-BAFB-4D9DF62EC3A3}"/>
                    </a:ext>
                  </a:extLst>
                </p14:cNvPr>
                <p14:cNvContentPartPr/>
                <p14:nvPr/>
              </p14:nvContentPartPr>
              <p14:xfrm>
                <a:off x="2987396" y="1119045"/>
                <a:ext cx="15480" cy="174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6BB8C5E-A647-E931-BAFB-4D9DF62EC3A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78396" y="1110405"/>
                  <a:ext cx="33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56EB1E-BC53-5635-5E16-96D7252D9660}"/>
                    </a:ext>
                  </a:extLst>
                </p14:cNvPr>
                <p14:cNvContentPartPr/>
                <p14:nvPr/>
              </p14:nvContentPartPr>
              <p14:xfrm>
                <a:off x="2986676" y="1269165"/>
                <a:ext cx="261000" cy="270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556EB1E-BC53-5635-5E16-96D7252D96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77676" y="1260525"/>
                  <a:ext cx="278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9070096-BEF6-7B0F-F787-69194D5A123C}"/>
                    </a:ext>
                  </a:extLst>
                </p14:cNvPr>
                <p14:cNvContentPartPr/>
                <p14:nvPr/>
              </p14:nvContentPartPr>
              <p14:xfrm>
                <a:off x="3597596" y="1363125"/>
                <a:ext cx="346680" cy="166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9070096-BEF6-7B0F-F787-69194D5A12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88596" y="1354125"/>
                  <a:ext cx="364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3A89AFE-BFFA-DE83-1FCA-64A98EF44A22}"/>
                    </a:ext>
                  </a:extLst>
                </p14:cNvPr>
                <p14:cNvContentPartPr/>
                <p14:nvPr/>
              </p14:nvContentPartPr>
              <p14:xfrm>
                <a:off x="4283396" y="1054965"/>
                <a:ext cx="816840" cy="511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3A89AFE-BFFA-DE83-1FCA-64A98EF44A2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74756" y="1045965"/>
                  <a:ext cx="8344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A90FB34-4C8E-592E-B243-7211803014BB}"/>
                    </a:ext>
                  </a:extLst>
                </p14:cNvPr>
                <p14:cNvContentPartPr/>
                <p14:nvPr/>
              </p14:nvContentPartPr>
              <p14:xfrm>
                <a:off x="4788116" y="1256565"/>
                <a:ext cx="390240" cy="51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A90FB34-4C8E-592E-B243-7211803014B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79116" y="1247565"/>
                  <a:ext cx="407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31371E-6963-D64D-7EF0-E000147E8464}"/>
                    </a:ext>
                  </a:extLst>
                </p14:cNvPr>
                <p14:cNvContentPartPr/>
                <p14:nvPr/>
              </p14:nvContentPartPr>
              <p14:xfrm>
                <a:off x="5532236" y="1158285"/>
                <a:ext cx="1525320" cy="374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31371E-6963-D64D-7EF0-E000147E84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23596" y="1149645"/>
                  <a:ext cx="15429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2C05292-4A44-B819-6E06-24588C45C40D}"/>
                    </a:ext>
                  </a:extLst>
                </p14:cNvPr>
                <p14:cNvContentPartPr/>
                <p14:nvPr/>
              </p14:nvContentPartPr>
              <p14:xfrm>
                <a:off x="6891236" y="1286085"/>
                <a:ext cx="284760" cy="32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2C05292-4A44-B819-6E06-24588C45C40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82236" y="1277445"/>
                  <a:ext cx="302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158DFD5-971D-0154-0C17-F103120F8C38}"/>
                    </a:ext>
                  </a:extLst>
                </p14:cNvPr>
                <p14:cNvContentPartPr/>
                <p14:nvPr/>
              </p14:nvContentPartPr>
              <p14:xfrm>
                <a:off x="7443836" y="1095645"/>
                <a:ext cx="1383120" cy="592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158DFD5-971D-0154-0C17-F103120F8C3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35196" y="1087005"/>
                  <a:ext cx="140076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202A31D-3ECF-7864-B576-800FD5A78696}"/>
                    </a:ext>
                  </a:extLst>
                </p14:cNvPr>
                <p14:cNvContentPartPr/>
                <p14:nvPr/>
              </p14:nvContentPartPr>
              <p14:xfrm>
                <a:off x="8501156" y="1284645"/>
                <a:ext cx="297720" cy="50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202A31D-3ECF-7864-B576-800FD5A7869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92156" y="1275645"/>
                  <a:ext cx="315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E18A4FC-6660-7AC5-8DEC-CBAB06612439}"/>
                    </a:ext>
                  </a:extLst>
                </p14:cNvPr>
                <p14:cNvContentPartPr/>
                <p14:nvPr/>
              </p14:nvContentPartPr>
              <p14:xfrm>
                <a:off x="8374076" y="1146045"/>
                <a:ext cx="29520" cy="35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E18A4FC-6660-7AC5-8DEC-CBAB0661243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65436" y="1137405"/>
                  <a:ext cx="4716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6EF67CB-6F53-576A-C2C4-7B116D67B5FA}"/>
                  </a:ext>
                </a:extLst>
              </p14:cNvPr>
              <p14:cNvContentPartPr/>
              <p14:nvPr/>
            </p14:nvContentPartPr>
            <p14:xfrm>
              <a:off x="5126516" y="2353125"/>
              <a:ext cx="26280" cy="143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6EF67CB-6F53-576A-C2C4-7B116D67B5F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117876" y="2344485"/>
                <a:ext cx="43920" cy="144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1356EBF2-15BE-7CB0-9FB2-221C98A95594}"/>
              </a:ext>
            </a:extLst>
          </p:cNvPr>
          <p:cNvGrpSpPr/>
          <p:nvPr/>
        </p:nvGrpSpPr>
        <p:grpSpPr>
          <a:xfrm>
            <a:off x="4968836" y="1811325"/>
            <a:ext cx="685800" cy="795240"/>
            <a:chOff x="4968836" y="1811325"/>
            <a:chExt cx="685800" cy="7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70B648C-ECC1-DEF1-5F56-BFAE55283FD4}"/>
                    </a:ext>
                  </a:extLst>
                </p14:cNvPr>
                <p14:cNvContentPartPr/>
                <p14:nvPr/>
              </p14:nvContentPartPr>
              <p14:xfrm>
                <a:off x="5078636" y="2271765"/>
                <a:ext cx="142920" cy="108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70B648C-ECC1-DEF1-5F56-BFAE55283FD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69636" y="2262765"/>
                  <a:ext cx="160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CAB47D5-4C8E-51DA-15AF-89E5ADF7502E}"/>
                    </a:ext>
                  </a:extLst>
                </p14:cNvPr>
                <p14:cNvContentPartPr/>
                <p14:nvPr/>
              </p14:nvContentPartPr>
              <p14:xfrm>
                <a:off x="4968836" y="2107965"/>
                <a:ext cx="480600" cy="498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CAB47D5-4C8E-51DA-15AF-89E5ADF7502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59836" y="2099325"/>
                  <a:ext cx="49824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0AA3873-4F36-4C0A-9305-1EAE3ACEB13A}"/>
                    </a:ext>
                  </a:extLst>
                </p14:cNvPr>
                <p14:cNvContentPartPr/>
                <p14:nvPr/>
              </p14:nvContentPartPr>
              <p14:xfrm>
                <a:off x="5440796" y="1811325"/>
                <a:ext cx="213840" cy="312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0AA3873-4F36-4C0A-9305-1EAE3ACEB13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32156" y="1802685"/>
                  <a:ext cx="23148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8F88C8-33DE-9FA1-C1F6-2E1CC3397C8B}"/>
              </a:ext>
            </a:extLst>
          </p:cNvPr>
          <p:cNvGrpSpPr/>
          <p:nvPr/>
        </p:nvGrpSpPr>
        <p:grpSpPr>
          <a:xfrm>
            <a:off x="4914116" y="3493965"/>
            <a:ext cx="647640" cy="977040"/>
            <a:chOff x="4914116" y="3493965"/>
            <a:chExt cx="647640" cy="9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A908E1-40E7-429F-BD87-0791DB1F7262}"/>
                    </a:ext>
                  </a:extLst>
                </p14:cNvPr>
                <p14:cNvContentPartPr/>
                <p14:nvPr/>
              </p14:nvContentPartPr>
              <p14:xfrm>
                <a:off x="4975316" y="3493965"/>
                <a:ext cx="369360" cy="376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A908E1-40E7-429F-BD87-0791DB1F726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66316" y="3484965"/>
                  <a:ext cx="3870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80D943-C7F8-3D70-AB2D-0E2E4DFD7ADF}"/>
                    </a:ext>
                  </a:extLst>
                </p14:cNvPr>
                <p14:cNvContentPartPr/>
                <p14:nvPr/>
              </p14:nvContentPartPr>
              <p14:xfrm>
                <a:off x="4914116" y="4085085"/>
                <a:ext cx="276480" cy="189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80D943-C7F8-3D70-AB2D-0E2E4DFD7AD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05476" y="4076085"/>
                  <a:ext cx="294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9C9B849-DA2C-91D4-46A3-16AEB15C243B}"/>
                    </a:ext>
                  </a:extLst>
                </p14:cNvPr>
                <p14:cNvContentPartPr/>
                <p14:nvPr/>
              </p14:nvContentPartPr>
              <p14:xfrm>
                <a:off x="5294276" y="4066005"/>
                <a:ext cx="195840" cy="405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9C9B849-DA2C-91D4-46A3-16AEB15C243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85636" y="4057365"/>
                  <a:ext cx="2134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EAC11E9-A466-1833-E626-F745381122E6}"/>
                    </a:ext>
                  </a:extLst>
                </p14:cNvPr>
                <p14:cNvContentPartPr/>
                <p14:nvPr/>
              </p14:nvContentPartPr>
              <p14:xfrm>
                <a:off x="5269076" y="3930645"/>
                <a:ext cx="292680" cy="33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EAC11E9-A466-1833-E626-F745381122E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60436" y="3921645"/>
                  <a:ext cx="3103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E7035EF-C80F-FDFA-242E-FF010B42597A}"/>
              </a:ext>
            </a:extLst>
          </p:cNvPr>
          <p:cNvGrpSpPr/>
          <p:nvPr/>
        </p:nvGrpSpPr>
        <p:grpSpPr>
          <a:xfrm>
            <a:off x="5757236" y="2247645"/>
            <a:ext cx="1960200" cy="667440"/>
            <a:chOff x="5757236" y="2247645"/>
            <a:chExt cx="196020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3BD5EED-D4BE-80D2-7BFD-02265F5F05EC}"/>
                    </a:ext>
                  </a:extLst>
                </p14:cNvPr>
                <p14:cNvContentPartPr/>
                <p14:nvPr/>
              </p14:nvContentPartPr>
              <p14:xfrm>
                <a:off x="5757236" y="2247645"/>
                <a:ext cx="1616040" cy="240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3BD5EED-D4BE-80D2-7BFD-02265F5F05E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48596" y="2238645"/>
                  <a:ext cx="1633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988E018-A20E-D489-97B8-4F4EFDC809E3}"/>
                    </a:ext>
                  </a:extLst>
                </p14:cNvPr>
                <p14:cNvContentPartPr/>
                <p14:nvPr/>
              </p14:nvContentPartPr>
              <p14:xfrm>
                <a:off x="7484876" y="2326485"/>
                <a:ext cx="66240" cy="65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988E018-A20E-D489-97B8-4F4EFDC809E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76236" y="2317485"/>
                  <a:ext cx="83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7CD80BB-F6AA-0C2C-6669-5BB85E6E9842}"/>
                    </a:ext>
                  </a:extLst>
                </p14:cNvPr>
                <p14:cNvContentPartPr/>
                <p14:nvPr/>
              </p14:nvContentPartPr>
              <p14:xfrm>
                <a:off x="7264556" y="2678925"/>
                <a:ext cx="221040" cy="18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7CD80BB-F6AA-0C2C-6669-5BB85E6E984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55556" y="2670285"/>
                  <a:ext cx="238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37CF06C-30E1-8FCE-081D-D16E2CF582D7}"/>
                    </a:ext>
                  </a:extLst>
                </p14:cNvPr>
                <p14:cNvContentPartPr/>
                <p14:nvPr/>
              </p14:nvContentPartPr>
              <p14:xfrm>
                <a:off x="7611236" y="2608005"/>
                <a:ext cx="106200" cy="307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37CF06C-30E1-8FCE-081D-D16E2CF582D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02236" y="2599365"/>
                  <a:ext cx="12384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B1A51B7-10E6-E953-4A02-6B2E5F31B557}"/>
              </a:ext>
            </a:extLst>
          </p:cNvPr>
          <p:cNvGrpSpPr/>
          <p:nvPr/>
        </p:nvGrpSpPr>
        <p:grpSpPr>
          <a:xfrm>
            <a:off x="458036" y="2234685"/>
            <a:ext cx="4333680" cy="1283400"/>
            <a:chOff x="458036" y="2234685"/>
            <a:chExt cx="4333680" cy="12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29D9306-DAE1-ED7C-0351-7934D24AF78F}"/>
                    </a:ext>
                  </a:extLst>
                </p14:cNvPr>
                <p14:cNvContentPartPr/>
                <p14:nvPr/>
              </p14:nvContentPartPr>
              <p14:xfrm>
                <a:off x="877436" y="2234685"/>
                <a:ext cx="3914280" cy="613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29D9306-DAE1-ED7C-0351-7934D24AF7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68796" y="2225685"/>
                  <a:ext cx="393192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F1AC60-686E-8F41-761F-8DEE77C802BF}"/>
                    </a:ext>
                  </a:extLst>
                </p14:cNvPr>
                <p14:cNvContentPartPr/>
                <p14:nvPr/>
              </p14:nvContentPartPr>
              <p14:xfrm>
                <a:off x="758636" y="2371485"/>
                <a:ext cx="94680" cy="122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F1AC60-686E-8F41-761F-8DEE77C802B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9636" y="2362845"/>
                  <a:ext cx="112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3B32ED4-8D98-2F25-9277-8B38B1851397}"/>
                    </a:ext>
                  </a:extLst>
                </p14:cNvPr>
                <p14:cNvContentPartPr/>
                <p14:nvPr/>
              </p14:nvContentPartPr>
              <p14:xfrm>
                <a:off x="537956" y="2909685"/>
                <a:ext cx="30960" cy="334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3B32ED4-8D98-2F25-9277-8B38B185139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8956" y="2901045"/>
                  <a:ext cx="486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6AA23A6-B756-9592-BC4C-F33E55C50209}"/>
                    </a:ext>
                  </a:extLst>
                </p14:cNvPr>
                <p14:cNvContentPartPr/>
                <p14:nvPr/>
              </p14:nvContentPartPr>
              <p14:xfrm>
                <a:off x="458036" y="3063405"/>
                <a:ext cx="311400" cy="86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6AA23A6-B756-9592-BC4C-F33E55C5020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9396" y="3054405"/>
                  <a:ext cx="329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A225FA1-1D83-2C8E-B992-5F8F88B30CC1}"/>
                    </a:ext>
                  </a:extLst>
                </p14:cNvPr>
                <p14:cNvContentPartPr/>
                <p14:nvPr/>
              </p14:nvContentPartPr>
              <p14:xfrm>
                <a:off x="837476" y="3056565"/>
                <a:ext cx="149760" cy="46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A225FA1-1D83-2C8E-B992-5F8F88B30C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28476" y="3047925"/>
                  <a:ext cx="167400" cy="47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5D2D936-4E49-15C7-4A9B-B9064522DE5C}"/>
                  </a:ext>
                </a:extLst>
              </p14:cNvPr>
              <p14:cNvContentPartPr/>
              <p14:nvPr/>
            </p14:nvContentPartPr>
            <p14:xfrm>
              <a:off x="4142996" y="2705205"/>
              <a:ext cx="243360" cy="132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5D2D936-4E49-15C7-4A9B-B9064522DE5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33996" y="2696565"/>
                <a:ext cx="2610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77669FF-FAFC-F4FB-7656-078FF9C83ECC}"/>
                  </a:ext>
                </a:extLst>
              </p14:cNvPr>
              <p14:cNvContentPartPr/>
              <p14:nvPr/>
            </p14:nvContentPartPr>
            <p14:xfrm>
              <a:off x="3036356" y="2684325"/>
              <a:ext cx="230400" cy="176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77669FF-FAFC-F4FB-7656-078FF9C83EC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027716" y="2675685"/>
                <a:ext cx="248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72CC08A-8600-6E9F-6063-466F9713A819}"/>
                  </a:ext>
                </a:extLst>
              </p14:cNvPr>
              <p14:cNvContentPartPr/>
              <p14:nvPr/>
            </p14:nvContentPartPr>
            <p14:xfrm>
              <a:off x="2009276" y="2719605"/>
              <a:ext cx="290520" cy="207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72CC08A-8600-6E9F-6063-466F9713A81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000636" y="2710605"/>
                <a:ext cx="30816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C972E297-1D59-79F5-D5C8-08D1A8715728}"/>
              </a:ext>
            </a:extLst>
          </p:cNvPr>
          <p:cNvGrpSpPr/>
          <p:nvPr/>
        </p:nvGrpSpPr>
        <p:grpSpPr>
          <a:xfrm>
            <a:off x="4250276" y="2700525"/>
            <a:ext cx="163800" cy="164880"/>
            <a:chOff x="4250276" y="2700525"/>
            <a:chExt cx="16380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8A696D6-4299-B736-FBEC-25C5E6A83FFF}"/>
                    </a:ext>
                  </a:extLst>
                </p14:cNvPr>
                <p14:cNvContentPartPr/>
                <p14:nvPr/>
              </p14:nvContentPartPr>
              <p14:xfrm>
                <a:off x="4266476" y="2767485"/>
                <a:ext cx="147600" cy="97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8A696D6-4299-B736-FBEC-25C5E6A83FF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57476" y="2758845"/>
                  <a:ext cx="165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A203493-323F-C0BC-4DCE-5DE51DCF923C}"/>
                    </a:ext>
                  </a:extLst>
                </p14:cNvPr>
                <p14:cNvContentPartPr/>
                <p14:nvPr/>
              </p14:nvContentPartPr>
              <p14:xfrm>
                <a:off x="4250276" y="2700525"/>
                <a:ext cx="152280" cy="134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A203493-323F-C0BC-4DCE-5DE51DCF923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41276" y="2691525"/>
                  <a:ext cx="16992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39A601E-0F7E-2F72-02EF-DB045F7988E5}"/>
                  </a:ext>
                </a:extLst>
              </p14:cNvPr>
              <p14:cNvContentPartPr/>
              <p14:nvPr/>
            </p14:nvContentPartPr>
            <p14:xfrm>
              <a:off x="613556" y="4343205"/>
              <a:ext cx="187560" cy="594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39A601E-0F7E-2F72-02EF-DB045F7988E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04556" y="4334565"/>
                <a:ext cx="2052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8A7CF90-F96D-671C-C08E-539AF38C6370}"/>
                  </a:ext>
                </a:extLst>
              </p14:cNvPr>
              <p14:cNvContentPartPr/>
              <p14:nvPr/>
            </p14:nvContentPartPr>
            <p14:xfrm>
              <a:off x="599876" y="4555245"/>
              <a:ext cx="209160" cy="327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8A7CF90-F96D-671C-C08E-539AF38C637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0876" y="4546245"/>
                <a:ext cx="2268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F640363-C240-2711-ABA2-B4FC34678EFE}"/>
                  </a:ext>
                </a:extLst>
              </p14:cNvPr>
              <p14:cNvContentPartPr/>
              <p14:nvPr/>
            </p14:nvContentPartPr>
            <p14:xfrm>
              <a:off x="937556" y="4869885"/>
              <a:ext cx="16920" cy="210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F640363-C240-2711-ABA2-B4FC34678EF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28916" y="4861245"/>
                <a:ext cx="345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8CB9AD4-F401-A490-0806-67080E0DC54D}"/>
                  </a:ext>
                </a:extLst>
              </p14:cNvPr>
              <p14:cNvContentPartPr/>
              <p14:nvPr/>
            </p14:nvContentPartPr>
            <p14:xfrm>
              <a:off x="855116" y="4989045"/>
              <a:ext cx="179280" cy="15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8CB9AD4-F401-A490-0806-67080E0DC54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46116" y="4980405"/>
                <a:ext cx="196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3D0054B-F20A-0505-7CA4-E9EA52A42732}"/>
                  </a:ext>
                </a:extLst>
              </p14:cNvPr>
              <p14:cNvContentPartPr/>
              <p14:nvPr/>
            </p14:nvContentPartPr>
            <p14:xfrm>
              <a:off x="1190276" y="4588365"/>
              <a:ext cx="192240" cy="41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3D0054B-F20A-0505-7CA4-E9EA52A4273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81276" y="4579725"/>
                <a:ext cx="2098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51858A4-4FD7-8CB7-3DD0-392F5E8D007A}"/>
                  </a:ext>
                </a:extLst>
              </p14:cNvPr>
              <p14:cNvContentPartPr/>
              <p14:nvPr/>
            </p14:nvContentPartPr>
            <p14:xfrm>
              <a:off x="1192436" y="4727325"/>
              <a:ext cx="190440" cy="230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51858A4-4FD7-8CB7-3DD0-392F5E8D007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83436" y="4718685"/>
                <a:ext cx="2080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0B31D19-06E2-67BA-74A0-46ACFFD2A0E6}"/>
                  </a:ext>
                </a:extLst>
              </p14:cNvPr>
              <p14:cNvContentPartPr/>
              <p14:nvPr/>
            </p14:nvContentPartPr>
            <p14:xfrm>
              <a:off x="1649276" y="4553085"/>
              <a:ext cx="136440" cy="3600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0B31D19-06E2-67BA-74A0-46ACFFD2A0E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640276" y="4544085"/>
                <a:ext cx="15408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A5D5A33-FF13-22C5-8298-A67A1DBD7046}"/>
                  </a:ext>
                </a:extLst>
              </p14:cNvPr>
              <p14:cNvContentPartPr/>
              <p14:nvPr/>
            </p14:nvContentPartPr>
            <p14:xfrm>
              <a:off x="1948436" y="4565325"/>
              <a:ext cx="127080" cy="1382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A5D5A33-FF13-22C5-8298-A67A1DBD704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939436" y="4556325"/>
                <a:ext cx="1447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E8B0767-4A26-117E-E2F6-34E4CB353D62}"/>
                  </a:ext>
                </a:extLst>
              </p14:cNvPr>
              <p14:cNvContentPartPr/>
              <p14:nvPr/>
            </p14:nvContentPartPr>
            <p14:xfrm>
              <a:off x="2207276" y="4515285"/>
              <a:ext cx="249120" cy="163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E8B0767-4A26-117E-E2F6-34E4CB353D6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98636" y="4506285"/>
                <a:ext cx="2667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BF71CDB-ED97-97AB-43E1-3702B16974DD}"/>
                  </a:ext>
                </a:extLst>
              </p14:cNvPr>
              <p14:cNvContentPartPr/>
              <p14:nvPr/>
            </p14:nvContentPartPr>
            <p14:xfrm>
              <a:off x="2222396" y="4394325"/>
              <a:ext cx="230400" cy="338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BF71CDB-ED97-97AB-43E1-3702B16974D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213756" y="4385685"/>
                <a:ext cx="248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F1F4964-89ED-16D4-F500-D748D8E08811}"/>
                  </a:ext>
                </a:extLst>
              </p14:cNvPr>
              <p14:cNvContentPartPr/>
              <p14:nvPr/>
            </p14:nvContentPartPr>
            <p14:xfrm>
              <a:off x="2441276" y="4772685"/>
              <a:ext cx="77400" cy="2412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F1F4964-89ED-16D4-F500-D748D8E0881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432276" y="4764045"/>
                <a:ext cx="9504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9FAF814-C8B0-EF2B-BCA9-71FD5F380175}"/>
              </a:ext>
            </a:extLst>
          </p:cNvPr>
          <p:cNvGrpSpPr/>
          <p:nvPr/>
        </p:nvGrpSpPr>
        <p:grpSpPr>
          <a:xfrm>
            <a:off x="2818556" y="4402605"/>
            <a:ext cx="2124000" cy="1014840"/>
            <a:chOff x="2818556" y="4402605"/>
            <a:chExt cx="2124000" cy="10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E478532-51AE-B46E-D3B5-031E9F611092}"/>
                    </a:ext>
                  </a:extLst>
                </p14:cNvPr>
                <p14:cNvContentPartPr/>
                <p14:nvPr/>
              </p14:nvContentPartPr>
              <p14:xfrm>
                <a:off x="2818556" y="4626165"/>
                <a:ext cx="200880" cy="17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E478532-51AE-B46E-D3B5-031E9F61109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09916" y="4617525"/>
                  <a:ext cx="218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A176DC8-026F-4544-EEE0-A1A44B03A269}"/>
                    </a:ext>
                  </a:extLst>
                </p14:cNvPr>
                <p14:cNvContentPartPr/>
                <p14:nvPr/>
              </p14:nvContentPartPr>
              <p14:xfrm>
                <a:off x="2866796" y="4719765"/>
                <a:ext cx="179280" cy="28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A176DC8-026F-4544-EEE0-A1A44B03A26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58156" y="4711125"/>
                  <a:ext cx="196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2A115D5-177B-7CB1-7EDF-000C14C2080D}"/>
                    </a:ext>
                  </a:extLst>
                </p14:cNvPr>
                <p14:cNvContentPartPr/>
                <p14:nvPr/>
              </p14:nvContentPartPr>
              <p14:xfrm>
                <a:off x="3331196" y="4581885"/>
                <a:ext cx="110160" cy="366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2A115D5-177B-7CB1-7EDF-000C14C2080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22556" y="4573245"/>
                  <a:ext cx="1278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30AEECD-27F1-E9BD-DDA9-F9AC4C5C5C16}"/>
                    </a:ext>
                  </a:extLst>
                </p14:cNvPr>
                <p14:cNvContentPartPr/>
                <p14:nvPr/>
              </p14:nvContentPartPr>
              <p14:xfrm>
                <a:off x="3552236" y="4553085"/>
                <a:ext cx="119880" cy="161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30AEECD-27F1-E9BD-DDA9-F9AC4C5C5C1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43596" y="4544085"/>
                  <a:ext cx="137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66A2B48-0718-EBC3-82BA-8F8E89671830}"/>
                    </a:ext>
                  </a:extLst>
                </p14:cNvPr>
                <p14:cNvContentPartPr/>
                <p14:nvPr/>
              </p14:nvContentPartPr>
              <p14:xfrm>
                <a:off x="3829436" y="4402605"/>
                <a:ext cx="208440" cy="310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66A2B48-0718-EBC3-82BA-8F8E8967183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20796" y="4393605"/>
                  <a:ext cx="226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E3E9C18-5D31-BC6D-2BA1-6EEE80E48469}"/>
                    </a:ext>
                  </a:extLst>
                </p14:cNvPr>
                <p14:cNvContentPartPr/>
                <p14:nvPr/>
              </p14:nvContentPartPr>
              <p14:xfrm>
                <a:off x="4258196" y="4586205"/>
                <a:ext cx="122400" cy="316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E3E9C18-5D31-BC6D-2BA1-6EEE80E4846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49556" y="4577565"/>
                  <a:ext cx="1400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3693A6F-21CC-9973-501B-24C2BAF1CAD3}"/>
                    </a:ext>
                  </a:extLst>
                </p14:cNvPr>
                <p14:cNvContentPartPr/>
                <p14:nvPr/>
              </p14:nvContentPartPr>
              <p14:xfrm>
                <a:off x="4489676" y="4540485"/>
                <a:ext cx="123120" cy="246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3693A6F-21CC-9973-501B-24C2BAF1CAD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81036" y="4531845"/>
                  <a:ext cx="1407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6C5FD05-C09D-6995-0DC4-6B5EB5FAE04B}"/>
                    </a:ext>
                  </a:extLst>
                </p14:cNvPr>
                <p14:cNvContentPartPr/>
                <p14:nvPr/>
              </p14:nvContentPartPr>
              <p14:xfrm>
                <a:off x="4454036" y="4608165"/>
                <a:ext cx="149760" cy="139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6C5FD05-C09D-6995-0DC4-6B5EB5FAE04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45396" y="4599165"/>
                  <a:ext cx="167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EB7313F-4DDD-8CBD-ABAC-D2C8C6252586}"/>
                    </a:ext>
                  </a:extLst>
                </p14:cNvPr>
                <p14:cNvContentPartPr/>
                <p14:nvPr/>
              </p14:nvContentPartPr>
              <p14:xfrm>
                <a:off x="4712156" y="4516725"/>
                <a:ext cx="139680" cy="270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EB7313F-4DDD-8CBD-ABAC-D2C8C625258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703516" y="4507725"/>
                  <a:ext cx="1573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6B11B9D-D251-F651-418B-41FB027DE411}"/>
                    </a:ext>
                  </a:extLst>
                </p14:cNvPr>
                <p14:cNvContentPartPr/>
                <p14:nvPr/>
              </p14:nvContentPartPr>
              <p14:xfrm>
                <a:off x="4665356" y="4440405"/>
                <a:ext cx="140400" cy="30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6B11B9D-D251-F651-418B-41FB027DE41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56356" y="4431405"/>
                  <a:ext cx="158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2620CBA-1DDD-0DFE-CFE3-88D8C4036CE0}"/>
                    </a:ext>
                  </a:extLst>
                </p14:cNvPr>
                <p14:cNvContentPartPr/>
                <p14:nvPr/>
              </p14:nvContentPartPr>
              <p14:xfrm>
                <a:off x="4224356" y="4442205"/>
                <a:ext cx="268200" cy="40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2620CBA-1DDD-0DFE-CFE3-88D8C4036CE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15356" y="4433205"/>
                  <a:ext cx="285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8758060-A584-A054-8F12-75F141B96606}"/>
                    </a:ext>
                  </a:extLst>
                </p14:cNvPr>
                <p14:cNvContentPartPr/>
                <p14:nvPr/>
              </p14:nvContentPartPr>
              <p14:xfrm>
                <a:off x="4228676" y="4893645"/>
                <a:ext cx="713880" cy="61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8758060-A584-A054-8F12-75F141B9660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19676" y="4885005"/>
                  <a:ext cx="731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143EDF7-049A-BCE8-7C4C-D34145BB8347}"/>
                    </a:ext>
                  </a:extLst>
                </p14:cNvPr>
                <p14:cNvContentPartPr/>
                <p14:nvPr/>
              </p14:nvContentPartPr>
              <p14:xfrm>
                <a:off x="4513796" y="5035485"/>
                <a:ext cx="174240" cy="256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143EDF7-049A-BCE8-7C4C-D34145BB834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05156" y="5026485"/>
                  <a:ext cx="1918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E7A650B-B166-2E85-4AE3-2EA17536AA65}"/>
                    </a:ext>
                  </a:extLst>
                </p14:cNvPr>
                <p14:cNvContentPartPr/>
                <p14:nvPr/>
              </p14:nvContentPartPr>
              <p14:xfrm>
                <a:off x="4723316" y="4961325"/>
                <a:ext cx="145080" cy="96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E7A650B-B166-2E85-4AE3-2EA17536AA6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14676" y="4952685"/>
                  <a:ext cx="162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9591F35-09B4-68DE-52B1-621304D768E8}"/>
                    </a:ext>
                  </a:extLst>
                </p14:cNvPr>
                <p14:cNvContentPartPr/>
                <p14:nvPr/>
              </p14:nvContentPartPr>
              <p14:xfrm>
                <a:off x="3786596" y="4903725"/>
                <a:ext cx="363960" cy="24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9591F35-09B4-68DE-52B1-621304D768E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777956" y="4894725"/>
                  <a:ext cx="381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1BBC760-847D-B2F2-8592-1600CDDA94FA}"/>
                    </a:ext>
                  </a:extLst>
                </p14:cNvPr>
                <p14:cNvContentPartPr/>
                <p14:nvPr/>
              </p14:nvContentPartPr>
              <p14:xfrm>
                <a:off x="3926276" y="5046285"/>
                <a:ext cx="138600" cy="371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1BBC760-847D-B2F2-8592-1600CDDA94F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917636" y="5037285"/>
                  <a:ext cx="1562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745B95B-368E-9DFA-675D-5C2B5F39C1B4}"/>
                    </a:ext>
                  </a:extLst>
                </p14:cNvPr>
                <p14:cNvContentPartPr/>
                <p14:nvPr/>
              </p14:nvContentPartPr>
              <p14:xfrm>
                <a:off x="3157676" y="4546245"/>
                <a:ext cx="16560" cy="199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745B95B-368E-9DFA-675D-5C2B5F39C1B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149036" y="4537605"/>
                  <a:ext cx="34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5EE732D-DBE8-E94D-1EE5-2483E54F3E4C}"/>
                    </a:ext>
                  </a:extLst>
                </p14:cNvPr>
                <p14:cNvContentPartPr/>
                <p14:nvPr/>
              </p14:nvContentPartPr>
              <p14:xfrm>
                <a:off x="3080996" y="4647045"/>
                <a:ext cx="222120" cy="15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5EE732D-DBE8-E94D-1EE5-2483E54F3E4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71996" y="4638045"/>
                  <a:ext cx="2397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6EA5FA2-0572-1FE1-143A-90297E7E6D54}"/>
              </a:ext>
            </a:extLst>
          </p:cNvPr>
          <p:cNvGrpSpPr/>
          <p:nvPr/>
        </p:nvGrpSpPr>
        <p:grpSpPr>
          <a:xfrm>
            <a:off x="3704876" y="5086965"/>
            <a:ext cx="370080" cy="183960"/>
            <a:chOff x="3704876" y="5086965"/>
            <a:chExt cx="37008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4F18D18-CD1D-44E6-6EBF-EC3A99392DF0}"/>
                    </a:ext>
                  </a:extLst>
                </p14:cNvPr>
                <p14:cNvContentPartPr/>
                <p14:nvPr/>
              </p14:nvContentPartPr>
              <p14:xfrm>
                <a:off x="3762836" y="5097045"/>
                <a:ext cx="19800" cy="173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4F18D18-CD1D-44E6-6EBF-EC3A99392DF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753836" y="5088045"/>
                  <a:ext cx="37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E80DFA6-3F7A-654F-1A29-5C9AD096777C}"/>
                    </a:ext>
                  </a:extLst>
                </p14:cNvPr>
                <p14:cNvContentPartPr/>
                <p14:nvPr/>
              </p14:nvContentPartPr>
              <p14:xfrm>
                <a:off x="3704876" y="5196765"/>
                <a:ext cx="162360" cy="19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E80DFA6-3F7A-654F-1A29-5C9AD096777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95876" y="5187765"/>
                  <a:ext cx="180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DE78230-5872-7404-102B-6EB5BD4E519C}"/>
                    </a:ext>
                  </a:extLst>
                </p14:cNvPr>
                <p14:cNvContentPartPr/>
                <p14:nvPr/>
              </p14:nvContentPartPr>
              <p14:xfrm>
                <a:off x="4060196" y="5086965"/>
                <a:ext cx="14760" cy="43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DE78230-5872-7404-102B-6EB5BD4E519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51556" y="5077965"/>
                  <a:ext cx="3240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D3E9854-2437-1DF6-CAEA-EFFB76C42C3E}"/>
              </a:ext>
            </a:extLst>
          </p:cNvPr>
          <p:cNvGrpSpPr/>
          <p:nvPr/>
        </p:nvGrpSpPr>
        <p:grpSpPr>
          <a:xfrm>
            <a:off x="6712676" y="3953685"/>
            <a:ext cx="1587600" cy="496080"/>
            <a:chOff x="6712676" y="3953685"/>
            <a:chExt cx="158760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B5E5B2B-102A-6697-59EB-7937A422A7F6}"/>
                    </a:ext>
                  </a:extLst>
                </p14:cNvPr>
                <p14:cNvContentPartPr/>
                <p14:nvPr/>
              </p14:nvContentPartPr>
              <p14:xfrm>
                <a:off x="6713036" y="4063125"/>
                <a:ext cx="189000" cy="342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B5E5B2B-102A-6697-59EB-7937A422A7F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04036" y="4054485"/>
                  <a:ext cx="2066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B7154AD-1E69-7383-62AC-9FB475F6A6D5}"/>
                    </a:ext>
                  </a:extLst>
                </p14:cNvPr>
                <p14:cNvContentPartPr/>
                <p14:nvPr/>
              </p14:nvContentPartPr>
              <p14:xfrm>
                <a:off x="7039196" y="4428525"/>
                <a:ext cx="117000" cy="2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B7154AD-1E69-7383-62AC-9FB475F6A6D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30196" y="4419525"/>
                  <a:ext cx="134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D13A90D-DB05-A63E-A4D2-D09CA4671228}"/>
                    </a:ext>
                  </a:extLst>
                </p14:cNvPr>
                <p14:cNvContentPartPr/>
                <p14:nvPr/>
              </p14:nvContentPartPr>
              <p14:xfrm>
                <a:off x="6712676" y="3953685"/>
                <a:ext cx="290160" cy="26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D13A90D-DB05-A63E-A4D2-D09CA467122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04036" y="3944685"/>
                  <a:ext cx="307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73AF05D-3D21-C71A-16C7-42E00B165454}"/>
                    </a:ext>
                  </a:extLst>
                </p14:cNvPr>
                <p14:cNvContentPartPr/>
                <p14:nvPr/>
              </p14:nvContentPartPr>
              <p14:xfrm>
                <a:off x="7457876" y="4107405"/>
                <a:ext cx="149760" cy="21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73AF05D-3D21-C71A-16C7-42E00B16545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48876" y="4098765"/>
                  <a:ext cx="167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3363A55-9BCE-BD9E-C8A9-C905D678B8B9}"/>
                    </a:ext>
                  </a:extLst>
                </p14:cNvPr>
                <p14:cNvContentPartPr/>
                <p14:nvPr/>
              </p14:nvContentPartPr>
              <p14:xfrm>
                <a:off x="7415036" y="4221885"/>
                <a:ext cx="207360" cy="24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3363A55-9BCE-BD9E-C8A9-C905D678B8B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406036" y="4212885"/>
                  <a:ext cx="225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8B605E2-31CB-2010-2F34-4F18720F9387}"/>
                    </a:ext>
                  </a:extLst>
                </p14:cNvPr>
                <p14:cNvContentPartPr/>
                <p14:nvPr/>
              </p14:nvContentPartPr>
              <p14:xfrm>
                <a:off x="7900316" y="4046925"/>
                <a:ext cx="122040" cy="352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8B605E2-31CB-2010-2F34-4F18720F938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91676" y="4037925"/>
                  <a:ext cx="1396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B588D8B-021A-CD58-9B32-4A4669A80F6F}"/>
                    </a:ext>
                  </a:extLst>
                </p14:cNvPr>
                <p14:cNvContentPartPr/>
                <p14:nvPr/>
              </p14:nvContentPartPr>
              <p14:xfrm>
                <a:off x="7736516" y="4140165"/>
                <a:ext cx="110520" cy="23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B588D8B-021A-CD58-9B32-4A4669A80F6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727516" y="4131165"/>
                  <a:ext cx="128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F97400C-8206-089B-BB58-8ADD2A55E950}"/>
                    </a:ext>
                  </a:extLst>
                </p14:cNvPr>
                <p14:cNvContentPartPr/>
                <p14:nvPr/>
              </p14:nvContentPartPr>
              <p14:xfrm>
                <a:off x="8148356" y="4068165"/>
                <a:ext cx="151920" cy="183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F97400C-8206-089B-BB58-8ADD2A55E95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139716" y="4059525"/>
                  <a:ext cx="16956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C9E7FBA-455D-A376-0EE8-D4A917E06E58}"/>
              </a:ext>
            </a:extLst>
          </p:cNvPr>
          <p:cNvGrpSpPr/>
          <p:nvPr/>
        </p:nvGrpSpPr>
        <p:grpSpPr>
          <a:xfrm>
            <a:off x="8508356" y="4044045"/>
            <a:ext cx="408600" cy="495720"/>
            <a:chOff x="8508356" y="4044045"/>
            <a:chExt cx="40860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5C70299-F5BC-15A3-461B-8C559D34120F}"/>
                    </a:ext>
                  </a:extLst>
                </p14:cNvPr>
                <p14:cNvContentPartPr/>
                <p14:nvPr/>
              </p14:nvContentPartPr>
              <p14:xfrm>
                <a:off x="8508356" y="4044045"/>
                <a:ext cx="334800" cy="175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5C70299-F5BC-15A3-461B-8C559D34120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99356" y="4035045"/>
                  <a:ext cx="352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3621A37-080E-4D0C-D614-38FE09FE407B}"/>
                    </a:ext>
                  </a:extLst>
                </p14:cNvPr>
                <p14:cNvContentPartPr/>
                <p14:nvPr/>
              </p14:nvContentPartPr>
              <p14:xfrm>
                <a:off x="8812196" y="4225125"/>
                <a:ext cx="104760" cy="314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3621A37-080E-4D0C-D614-38FE09FE407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03556" y="4216125"/>
                  <a:ext cx="1224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680D7FB-B85A-F907-F664-7AAF9DEE1126}"/>
                    </a:ext>
                  </a:extLst>
                </p14:cNvPr>
                <p14:cNvContentPartPr/>
                <p14:nvPr/>
              </p14:nvContentPartPr>
              <p14:xfrm>
                <a:off x="8820116" y="4233765"/>
                <a:ext cx="46440" cy="62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680D7FB-B85A-F907-F664-7AAF9DEE112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11476" y="4224765"/>
                  <a:ext cx="6408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7B0A6C5-BAA6-B33A-FC67-7B92A5ADEA18}"/>
                  </a:ext>
                </a:extLst>
              </p14:cNvPr>
              <p14:cNvContentPartPr/>
              <p14:nvPr/>
            </p14:nvContentPartPr>
            <p14:xfrm>
              <a:off x="8549036" y="3873405"/>
              <a:ext cx="368640" cy="320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7B0A6C5-BAA6-B33A-FC67-7B92A5ADEA1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540036" y="3864405"/>
                <a:ext cx="38628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A038207-B419-69A5-B5F7-B6FD992E7CEA}"/>
              </a:ext>
            </a:extLst>
          </p:cNvPr>
          <p:cNvGrpSpPr/>
          <p:nvPr/>
        </p:nvGrpSpPr>
        <p:grpSpPr>
          <a:xfrm>
            <a:off x="9217916" y="4010925"/>
            <a:ext cx="1209600" cy="363240"/>
            <a:chOff x="9217916" y="4010925"/>
            <a:chExt cx="120960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649A602-4C45-8F81-EFB4-B542DA66DBD5}"/>
                    </a:ext>
                  </a:extLst>
                </p14:cNvPr>
                <p14:cNvContentPartPr/>
                <p14:nvPr/>
              </p14:nvContentPartPr>
              <p14:xfrm>
                <a:off x="9243836" y="4131885"/>
                <a:ext cx="144000" cy="46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649A602-4C45-8F81-EFB4-B542DA66DBD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235196" y="4122885"/>
                  <a:ext cx="161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C90C068-BFCC-7F85-5CC7-3112DFA262D6}"/>
                    </a:ext>
                  </a:extLst>
                </p14:cNvPr>
                <p14:cNvContentPartPr/>
                <p14:nvPr/>
              </p14:nvContentPartPr>
              <p14:xfrm>
                <a:off x="9217916" y="4247085"/>
                <a:ext cx="167760" cy="14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C90C068-BFCC-7F85-5CC7-3112DFA262D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08916" y="4238445"/>
                  <a:ext cx="185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6178F9C-0FFA-BF70-68D3-059978F18BEB}"/>
                    </a:ext>
                  </a:extLst>
                </p14:cNvPr>
                <p14:cNvContentPartPr/>
                <p14:nvPr/>
              </p14:nvContentPartPr>
              <p14:xfrm>
                <a:off x="9602396" y="4132245"/>
                <a:ext cx="158040" cy="23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6178F9C-0FFA-BF70-68D3-059978F18BE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593396" y="4123245"/>
                  <a:ext cx="175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1E52F96-1AF6-4BB1-04B3-0056846C1EF5}"/>
                    </a:ext>
                  </a:extLst>
                </p14:cNvPr>
                <p14:cNvContentPartPr/>
                <p14:nvPr/>
              </p14:nvContentPartPr>
              <p14:xfrm>
                <a:off x="9843596" y="4029645"/>
                <a:ext cx="117000" cy="344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1E52F96-1AF6-4BB1-04B3-0056846C1EF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834596" y="4021005"/>
                  <a:ext cx="1346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3298320-D1DA-E0CF-98F6-5318D4FFEC6D}"/>
                    </a:ext>
                  </a:extLst>
                </p14:cNvPr>
                <p14:cNvContentPartPr/>
                <p14:nvPr/>
              </p14:nvContentPartPr>
              <p14:xfrm>
                <a:off x="10048436" y="4026045"/>
                <a:ext cx="111960" cy="138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3298320-D1DA-E0CF-98F6-5318D4FFEC6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039796" y="4017405"/>
                  <a:ext cx="129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7BE2148-EA4C-4CCA-362A-4CDFE9BA34AE}"/>
                    </a:ext>
                  </a:extLst>
                </p14:cNvPr>
                <p14:cNvContentPartPr/>
                <p14:nvPr/>
              </p14:nvContentPartPr>
              <p14:xfrm>
                <a:off x="10261916" y="4010925"/>
                <a:ext cx="165600" cy="180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7BE2148-EA4C-4CCA-362A-4CDFE9BA34A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52916" y="4002285"/>
                  <a:ext cx="18324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411C225-81AA-BC5B-D484-0CD8C35F8D2A}"/>
                  </a:ext>
                </a:extLst>
              </p14:cNvPr>
              <p14:cNvContentPartPr/>
              <p14:nvPr/>
            </p14:nvContentPartPr>
            <p14:xfrm>
              <a:off x="9809036" y="4343565"/>
              <a:ext cx="704160" cy="54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411C225-81AA-BC5B-D484-0CD8C35F8D2A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9800396" y="4334925"/>
                <a:ext cx="7218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0E5E89F-65C1-7F44-87CE-83546F32BEE1}"/>
              </a:ext>
            </a:extLst>
          </p:cNvPr>
          <p:cNvGrpSpPr/>
          <p:nvPr/>
        </p:nvGrpSpPr>
        <p:grpSpPr>
          <a:xfrm>
            <a:off x="10169036" y="4491885"/>
            <a:ext cx="326160" cy="237600"/>
            <a:chOff x="10169036" y="4491885"/>
            <a:chExt cx="32616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864A73A-6A5A-CA7E-DE02-A056DF195AA1}"/>
                    </a:ext>
                  </a:extLst>
                </p14:cNvPr>
                <p14:cNvContentPartPr/>
                <p14:nvPr/>
              </p14:nvContentPartPr>
              <p14:xfrm>
                <a:off x="10169036" y="4552365"/>
                <a:ext cx="176400" cy="21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864A73A-6A5A-CA7E-DE02-A056DF195AA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160036" y="4543725"/>
                  <a:ext cx="194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65AD8BB-E7D2-E12C-D3DD-D5493D6CED98}"/>
                    </a:ext>
                  </a:extLst>
                </p14:cNvPr>
                <p14:cNvContentPartPr/>
                <p14:nvPr/>
              </p14:nvContentPartPr>
              <p14:xfrm>
                <a:off x="10414916" y="4491885"/>
                <a:ext cx="80280" cy="237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65AD8BB-E7D2-E12C-D3DD-D5493D6CED9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405916" y="4483245"/>
                  <a:ext cx="9792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5D85B7C-B7C9-3450-6FE9-5AE5A7DAC266}"/>
              </a:ext>
            </a:extLst>
          </p:cNvPr>
          <p:cNvGrpSpPr/>
          <p:nvPr/>
        </p:nvGrpSpPr>
        <p:grpSpPr>
          <a:xfrm>
            <a:off x="10829276" y="3846765"/>
            <a:ext cx="734040" cy="469080"/>
            <a:chOff x="10829276" y="3846765"/>
            <a:chExt cx="73404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D1523D1-1F71-CB5B-1AC7-BA06783C869B}"/>
                    </a:ext>
                  </a:extLst>
                </p14:cNvPr>
                <p14:cNvContentPartPr/>
                <p14:nvPr/>
              </p14:nvContentPartPr>
              <p14:xfrm>
                <a:off x="10854836" y="3985725"/>
                <a:ext cx="131760" cy="330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D1523D1-1F71-CB5B-1AC7-BA06783C869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46196" y="3976725"/>
                  <a:ext cx="1494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F4815D5-0BB1-C386-4975-A9326C8C8756}"/>
                    </a:ext>
                  </a:extLst>
                </p14:cNvPr>
                <p14:cNvContentPartPr/>
                <p14:nvPr/>
              </p14:nvContentPartPr>
              <p14:xfrm>
                <a:off x="10829276" y="3873045"/>
                <a:ext cx="201960" cy="27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F4815D5-0BB1-C386-4975-A9326C8C875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20276" y="3864405"/>
                  <a:ext cx="219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DCB5A2E-67FC-2947-F713-9040C52CCE45}"/>
                    </a:ext>
                  </a:extLst>
                </p14:cNvPr>
                <p14:cNvContentPartPr/>
                <p14:nvPr/>
              </p14:nvContentPartPr>
              <p14:xfrm>
                <a:off x="11072996" y="4010205"/>
                <a:ext cx="193320" cy="212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DCB5A2E-67FC-2947-F713-9040C52CCE4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64356" y="4001565"/>
                  <a:ext cx="210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3BCCB10-E997-6C2C-DFCA-7F2B994CBD27}"/>
                    </a:ext>
                  </a:extLst>
                </p14:cNvPr>
                <p14:cNvContentPartPr/>
                <p14:nvPr/>
              </p14:nvContentPartPr>
              <p14:xfrm>
                <a:off x="11055716" y="4050885"/>
                <a:ext cx="159840" cy="160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3BCCB10-E997-6C2C-DFCA-7F2B994CBD2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046716" y="4042245"/>
                  <a:ext cx="177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B0F8654-BEAC-3A80-44E9-CD7CBF6B7B67}"/>
                    </a:ext>
                  </a:extLst>
                </p14:cNvPr>
                <p14:cNvContentPartPr/>
                <p14:nvPr/>
              </p14:nvContentPartPr>
              <p14:xfrm>
                <a:off x="11329316" y="3961605"/>
                <a:ext cx="189000" cy="269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B0F8654-BEAC-3A80-44E9-CD7CBF6B7B6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320316" y="3952965"/>
                  <a:ext cx="206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6048180-D995-813C-FB9C-1A0B4EB4682C}"/>
                    </a:ext>
                  </a:extLst>
                </p14:cNvPr>
                <p14:cNvContentPartPr/>
                <p14:nvPr/>
              </p14:nvContentPartPr>
              <p14:xfrm>
                <a:off x="11327516" y="3846765"/>
                <a:ext cx="235800" cy="49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6048180-D995-813C-FB9C-1A0B4EB4682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18876" y="3837765"/>
                  <a:ext cx="25344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D4E00244-45D7-52B3-D6F3-17E3D760C745}"/>
                  </a:ext>
                </a:extLst>
              </p14:cNvPr>
              <p14:cNvContentPartPr/>
              <p14:nvPr/>
            </p14:nvContentPartPr>
            <p14:xfrm>
              <a:off x="10848716" y="4356885"/>
              <a:ext cx="655560" cy="370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D4E00244-45D7-52B3-D6F3-17E3D760C745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0839716" y="4347885"/>
                <a:ext cx="67320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B55ACF9-063A-1C89-297C-6FE557DA4CE6}"/>
              </a:ext>
            </a:extLst>
          </p:cNvPr>
          <p:cNvGrpSpPr/>
          <p:nvPr/>
        </p:nvGrpSpPr>
        <p:grpSpPr>
          <a:xfrm>
            <a:off x="11149316" y="4504125"/>
            <a:ext cx="352440" cy="231120"/>
            <a:chOff x="11149316" y="4504125"/>
            <a:chExt cx="35244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B86ED2C-BCC8-3589-4C58-C0E29B07B208}"/>
                    </a:ext>
                  </a:extLst>
                </p14:cNvPr>
                <p14:cNvContentPartPr/>
                <p14:nvPr/>
              </p14:nvContentPartPr>
              <p14:xfrm>
                <a:off x="11149316" y="4504125"/>
                <a:ext cx="158040" cy="231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B86ED2C-BCC8-3589-4C58-C0E29B07B20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140676" y="4495485"/>
                  <a:ext cx="175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C6ECE1E-DC3E-F359-286F-557DD2153053}"/>
                    </a:ext>
                  </a:extLst>
                </p14:cNvPr>
                <p14:cNvContentPartPr/>
                <p14:nvPr/>
              </p14:nvContentPartPr>
              <p14:xfrm>
                <a:off x="11333276" y="4515285"/>
                <a:ext cx="168480" cy="96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C6ECE1E-DC3E-F359-286F-557DD215305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324636" y="4506285"/>
                  <a:ext cx="18612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58F067D-F1C0-C3ED-3BB4-4368219B8B17}"/>
              </a:ext>
            </a:extLst>
          </p:cNvPr>
          <p:cNvGrpSpPr/>
          <p:nvPr/>
        </p:nvGrpSpPr>
        <p:grpSpPr>
          <a:xfrm>
            <a:off x="7509356" y="5041245"/>
            <a:ext cx="296640" cy="127080"/>
            <a:chOff x="7509356" y="5041245"/>
            <a:chExt cx="29664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199BE5F-B30A-78D6-43C5-42A7858773F3}"/>
                    </a:ext>
                  </a:extLst>
                </p14:cNvPr>
                <p14:cNvContentPartPr/>
                <p14:nvPr/>
              </p14:nvContentPartPr>
              <p14:xfrm>
                <a:off x="7509356" y="5041245"/>
                <a:ext cx="260280" cy="10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199BE5F-B30A-78D6-43C5-42A7858773F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500356" y="5032245"/>
                  <a:ext cx="277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312146B-26D7-1761-8614-C59428ECD746}"/>
                    </a:ext>
                  </a:extLst>
                </p14:cNvPr>
                <p14:cNvContentPartPr/>
                <p14:nvPr/>
              </p14:nvContentPartPr>
              <p14:xfrm>
                <a:off x="7530236" y="5147445"/>
                <a:ext cx="275760" cy="20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312146B-26D7-1761-8614-C59428ECD74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521596" y="5138445"/>
                  <a:ext cx="29340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F64E14E-4F1E-2BC7-9D3C-B614193E6CEA}"/>
              </a:ext>
            </a:extLst>
          </p:cNvPr>
          <p:cNvGrpSpPr/>
          <p:nvPr/>
        </p:nvGrpSpPr>
        <p:grpSpPr>
          <a:xfrm>
            <a:off x="8101916" y="4811205"/>
            <a:ext cx="1488240" cy="503640"/>
            <a:chOff x="8101916" y="4811205"/>
            <a:chExt cx="148824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57D9115-FEE8-A999-DC5E-07F09D9C8603}"/>
                    </a:ext>
                  </a:extLst>
                </p14:cNvPr>
                <p14:cNvContentPartPr/>
                <p14:nvPr/>
              </p14:nvContentPartPr>
              <p14:xfrm>
                <a:off x="8101916" y="4997685"/>
                <a:ext cx="143280" cy="210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57D9115-FEE8-A999-DC5E-07F09D9C860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093276" y="4988685"/>
                  <a:ext cx="160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DC1A371-6BF3-77A1-FE84-A81AE364916E}"/>
                    </a:ext>
                  </a:extLst>
                </p14:cNvPr>
                <p14:cNvContentPartPr/>
                <p14:nvPr/>
              </p14:nvContentPartPr>
              <p14:xfrm>
                <a:off x="8419796" y="5012085"/>
                <a:ext cx="228960" cy="176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DC1A371-6BF3-77A1-FE84-A81AE364916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411156" y="5003445"/>
                  <a:ext cx="246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9937DF9-AC1C-4A1A-C0E3-BE7903F12433}"/>
                    </a:ext>
                  </a:extLst>
                </p14:cNvPr>
                <p14:cNvContentPartPr/>
                <p14:nvPr/>
              </p14:nvContentPartPr>
              <p14:xfrm>
                <a:off x="8863676" y="4975725"/>
                <a:ext cx="167760" cy="339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9937DF9-AC1C-4A1A-C0E3-BE7903F1243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54676" y="4967085"/>
                  <a:ext cx="1854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56F2D5C-13E6-60B3-48ED-54C820CA0FFA}"/>
                    </a:ext>
                  </a:extLst>
                </p14:cNvPr>
                <p14:cNvContentPartPr/>
                <p14:nvPr/>
              </p14:nvContentPartPr>
              <p14:xfrm>
                <a:off x="9107756" y="4962045"/>
                <a:ext cx="162000" cy="232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56F2D5C-13E6-60B3-48ED-54C820CA0FF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098756" y="4953405"/>
                  <a:ext cx="1796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AC53E25-4BF4-15F9-AF0C-C2E8D98F0942}"/>
                    </a:ext>
                  </a:extLst>
                </p14:cNvPr>
                <p14:cNvContentPartPr/>
                <p14:nvPr/>
              </p14:nvContentPartPr>
              <p14:xfrm>
                <a:off x="9101636" y="5004165"/>
                <a:ext cx="136080" cy="172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AC53E25-4BF4-15F9-AF0C-C2E8D98F094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092996" y="4995525"/>
                  <a:ext cx="153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0453FA7-C696-9705-E9D2-3BA959789BB9}"/>
                    </a:ext>
                  </a:extLst>
                </p14:cNvPr>
                <p14:cNvContentPartPr/>
                <p14:nvPr/>
              </p14:nvContentPartPr>
              <p14:xfrm>
                <a:off x="9381716" y="4885725"/>
                <a:ext cx="208440" cy="278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0453FA7-C696-9705-E9D2-3BA959789BB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372716" y="4877085"/>
                  <a:ext cx="226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0173C86-B983-3640-36FE-17423FC6AF6A}"/>
                    </a:ext>
                  </a:extLst>
                </p14:cNvPr>
                <p14:cNvContentPartPr/>
                <p14:nvPr/>
              </p14:nvContentPartPr>
              <p14:xfrm>
                <a:off x="9299276" y="4811205"/>
                <a:ext cx="205560" cy="32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0173C86-B983-3640-36FE-17423FC6AF6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290276" y="4802205"/>
                  <a:ext cx="223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EC9D865-6D73-06A2-5A2E-710376587E28}"/>
                    </a:ext>
                  </a:extLst>
                </p14:cNvPr>
                <p14:cNvContentPartPr/>
                <p14:nvPr/>
              </p14:nvContentPartPr>
              <p14:xfrm>
                <a:off x="8866556" y="4911285"/>
                <a:ext cx="232560" cy="33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EC9D865-6D73-06A2-5A2E-710376587E2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857916" y="4902645"/>
                  <a:ext cx="25020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F87B20B-92D1-F1EE-A159-D171FB5FE6B4}"/>
              </a:ext>
            </a:extLst>
          </p:cNvPr>
          <p:cNvGrpSpPr/>
          <p:nvPr/>
        </p:nvGrpSpPr>
        <p:grpSpPr>
          <a:xfrm>
            <a:off x="8844956" y="5308365"/>
            <a:ext cx="763920" cy="390600"/>
            <a:chOff x="8844956" y="5308365"/>
            <a:chExt cx="76392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95CA649-B248-0C83-669E-E652362B2525}"/>
                    </a:ext>
                  </a:extLst>
                </p14:cNvPr>
                <p14:cNvContentPartPr/>
                <p14:nvPr/>
              </p14:nvContentPartPr>
              <p14:xfrm>
                <a:off x="8844956" y="5308365"/>
                <a:ext cx="763920" cy="66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95CA649-B248-0C83-669E-E652362B252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835956" y="5299365"/>
                  <a:ext cx="781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A500AC4-34CF-654C-C61B-C5D4D0218E24}"/>
                    </a:ext>
                  </a:extLst>
                </p14:cNvPr>
                <p14:cNvContentPartPr/>
                <p14:nvPr/>
              </p14:nvContentPartPr>
              <p14:xfrm>
                <a:off x="9274436" y="5421405"/>
                <a:ext cx="194040" cy="277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A500AC4-34CF-654C-C61B-C5D4D0218E2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265796" y="5412405"/>
                  <a:ext cx="211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BE822D7-C586-BAFA-0FF1-98695AD8D851}"/>
                    </a:ext>
                  </a:extLst>
                </p14:cNvPr>
                <p14:cNvContentPartPr/>
                <p14:nvPr/>
              </p14:nvContentPartPr>
              <p14:xfrm>
                <a:off x="9475316" y="5419245"/>
                <a:ext cx="110160" cy="95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BE822D7-C586-BAFA-0FF1-98695AD8D85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466676" y="5410605"/>
                  <a:ext cx="12780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FEBD50B1-A4A2-B820-F777-C9EBA5EBDE6E}"/>
                  </a:ext>
                </a:extLst>
              </p14:cNvPr>
              <p14:cNvContentPartPr/>
              <p14:nvPr/>
            </p14:nvContentPartPr>
            <p14:xfrm>
              <a:off x="1308716" y="5843685"/>
              <a:ext cx="284400" cy="590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FEBD50B1-A4A2-B820-F777-C9EBA5EBDE6E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300076" y="5834685"/>
                <a:ext cx="3020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A258F0C-3A40-9904-CF68-369798410613}"/>
                  </a:ext>
                </a:extLst>
              </p14:cNvPr>
              <p14:cNvContentPartPr/>
              <p14:nvPr/>
            </p14:nvContentPartPr>
            <p14:xfrm>
              <a:off x="1313396" y="6016125"/>
              <a:ext cx="284040" cy="291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A258F0C-3A40-9904-CF68-369798410613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304756" y="6007485"/>
                <a:ext cx="30168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0D8DA85-1A68-4A9B-7998-9099D9C2DDBA}"/>
              </a:ext>
            </a:extLst>
          </p:cNvPr>
          <p:cNvGrpSpPr/>
          <p:nvPr/>
        </p:nvGrpSpPr>
        <p:grpSpPr>
          <a:xfrm>
            <a:off x="1860236" y="5509245"/>
            <a:ext cx="1857600" cy="989640"/>
            <a:chOff x="1860236" y="5509245"/>
            <a:chExt cx="1857600" cy="98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BDEF354-93C1-9480-5125-C8984B76E94A}"/>
                    </a:ext>
                  </a:extLst>
                </p14:cNvPr>
                <p14:cNvContentPartPr/>
                <p14:nvPr/>
              </p14:nvContentPartPr>
              <p14:xfrm>
                <a:off x="1860236" y="5795805"/>
                <a:ext cx="166680" cy="274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BDEF354-93C1-9480-5125-C8984B76E94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851596" y="5786805"/>
                  <a:ext cx="1843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C1D8F48-B7B8-30A5-D752-8CFB009E6F24}"/>
                    </a:ext>
                  </a:extLst>
                </p14:cNvPr>
                <p14:cNvContentPartPr/>
                <p14:nvPr/>
              </p14:nvContentPartPr>
              <p14:xfrm>
                <a:off x="2206556" y="5630205"/>
                <a:ext cx="284760" cy="398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C1D8F48-B7B8-30A5-D752-8CFB009E6F2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197916" y="5621565"/>
                  <a:ext cx="3024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6D651F8-E594-08D3-78B2-68BB27E5D6BA}"/>
                    </a:ext>
                  </a:extLst>
                </p14:cNvPr>
                <p14:cNvContentPartPr/>
                <p14:nvPr/>
              </p14:nvContentPartPr>
              <p14:xfrm>
                <a:off x="2750156" y="5736045"/>
                <a:ext cx="164880" cy="414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6D651F8-E594-08D3-78B2-68BB27E5D6B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741156" y="5727405"/>
                  <a:ext cx="1825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F494E50-0D55-3F54-BC04-A71C4E66B274}"/>
                    </a:ext>
                  </a:extLst>
                </p14:cNvPr>
                <p14:cNvContentPartPr/>
                <p14:nvPr/>
              </p14:nvContentPartPr>
              <p14:xfrm>
                <a:off x="2654396" y="5647845"/>
                <a:ext cx="307080" cy="10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F494E50-0D55-3F54-BC04-A71C4E66B27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645396" y="5639205"/>
                  <a:ext cx="324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3B908BD-DFF9-D352-857A-780B72C32A52}"/>
                    </a:ext>
                  </a:extLst>
                </p14:cNvPr>
                <p14:cNvContentPartPr/>
                <p14:nvPr/>
              </p14:nvContentPartPr>
              <p14:xfrm>
                <a:off x="3131036" y="5751525"/>
                <a:ext cx="244440" cy="136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3B908BD-DFF9-D352-857A-780B72C32A5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122036" y="5742525"/>
                  <a:ext cx="262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43F9C51-C62C-D010-41B1-EAF5251FF7DD}"/>
                    </a:ext>
                  </a:extLst>
                </p14:cNvPr>
                <p14:cNvContentPartPr/>
                <p14:nvPr/>
              </p14:nvContentPartPr>
              <p14:xfrm>
                <a:off x="3133196" y="5714445"/>
                <a:ext cx="231120" cy="207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43F9C51-C62C-D010-41B1-EAF5251FF7D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124196" y="5705445"/>
                  <a:ext cx="248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92791F3-D80A-6238-6C34-4DEFE6F6DB15}"/>
                    </a:ext>
                  </a:extLst>
                </p14:cNvPr>
                <p14:cNvContentPartPr/>
                <p14:nvPr/>
              </p14:nvContentPartPr>
              <p14:xfrm>
                <a:off x="3479876" y="5615805"/>
                <a:ext cx="237960" cy="333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92791F3-D80A-6238-6C34-4DEFE6F6DB1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470876" y="5606805"/>
                  <a:ext cx="2556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F791F23-9E83-3C35-8357-865CE69407B7}"/>
                    </a:ext>
                  </a:extLst>
                </p14:cNvPr>
                <p14:cNvContentPartPr/>
                <p14:nvPr/>
              </p14:nvContentPartPr>
              <p14:xfrm>
                <a:off x="3403556" y="5509245"/>
                <a:ext cx="285120" cy="23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F791F23-9E83-3C35-8357-865CE69407B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394916" y="5500245"/>
                  <a:ext cx="302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EA865F1-0604-57C4-1392-20C1E6E99074}"/>
                    </a:ext>
                  </a:extLst>
                </p14:cNvPr>
                <p14:cNvContentPartPr/>
                <p14:nvPr/>
              </p14:nvContentPartPr>
              <p14:xfrm>
                <a:off x="2719556" y="6102525"/>
                <a:ext cx="909720" cy="106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EA865F1-0604-57C4-1392-20C1E6E9907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710556" y="6093885"/>
                  <a:ext cx="927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C3E698D-0DF1-E049-3FB6-32E09B627F7A}"/>
                    </a:ext>
                  </a:extLst>
                </p14:cNvPr>
                <p14:cNvContentPartPr/>
                <p14:nvPr/>
              </p14:nvContentPartPr>
              <p14:xfrm>
                <a:off x="3108716" y="6213405"/>
                <a:ext cx="252000" cy="285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C3E698D-0DF1-E049-3FB6-32E09B627F7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100076" y="6204405"/>
                  <a:ext cx="2696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267D033-7670-7D55-0ACF-64EBBD49C53A}"/>
                    </a:ext>
                  </a:extLst>
                </p14:cNvPr>
                <p14:cNvContentPartPr/>
                <p14:nvPr/>
              </p14:nvContentPartPr>
              <p14:xfrm>
                <a:off x="3341996" y="6249045"/>
                <a:ext cx="175680" cy="117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267D033-7670-7D55-0ACF-64EBBD49C53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333356" y="6240045"/>
                  <a:ext cx="19332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5183C8E-786D-7314-2367-2682C598E4A0}"/>
              </a:ext>
            </a:extLst>
          </p:cNvPr>
          <p:cNvGrpSpPr/>
          <p:nvPr/>
        </p:nvGrpSpPr>
        <p:grpSpPr>
          <a:xfrm>
            <a:off x="5254316" y="5589525"/>
            <a:ext cx="5365440" cy="1169280"/>
            <a:chOff x="5254316" y="5589525"/>
            <a:chExt cx="5365440" cy="11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F131B11-FED6-6C5B-6412-A0BA4F58E34C}"/>
                    </a:ext>
                  </a:extLst>
                </p14:cNvPr>
                <p14:cNvContentPartPr/>
                <p14:nvPr/>
              </p14:nvContentPartPr>
              <p14:xfrm>
                <a:off x="5335316" y="6025485"/>
                <a:ext cx="160200" cy="336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F131B11-FED6-6C5B-6412-A0BA4F58E34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326676" y="6016845"/>
                  <a:ext cx="1778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D71AB68-F906-DA29-A6D3-8A9241366ED0}"/>
                    </a:ext>
                  </a:extLst>
                </p14:cNvPr>
                <p14:cNvContentPartPr/>
                <p14:nvPr/>
              </p14:nvContentPartPr>
              <p14:xfrm>
                <a:off x="5254316" y="5990205"/>
                <a:ext cx="311400" cy="12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D71AB68-F906-DA29-A6D3-8A9241366ED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245676" y="5981205"/>
                  <a:ext cx="329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B05B162-E094-D150-63E8-6F2AF7FF375A}"/>
                    </a:ext>
                  </a:extLst>
                </p14:cNvPr>
                <p14:cNvContentPartPr/>
                <p14:nvPr/>
              </p14:nvContentPartPr>
              <p14:xfrm>
                <a:off x="5517476" y="5922525"/>
                <a:ext cx="840960" cy="501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B05B162-E094-D150-63E8-6F2AF7FF375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08836" y="5913525"/>
                  <a:ext cx="8586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3CE918B-3A01-D337-5617-7D25E970B894}"/>
                    </a:ext>
                  </a:extLst>
                </p14:cNvPr>
                <p14:cNvContentPartPr/>
                <p14:nvPr/>
              </p14:nvContentPartPr>
              <p14:xfrm>
                <a:off x="5622236" y="6114765"/>
                <a:ext cx="421200" cy="30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3CE918B-3A01-D337-5617-7D25E970B89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613596" y="6106125"/>
                  <a:ext cx="438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C00E419-E913-E809-CA0D-046E6A5910EA}"/>
                    </a:ext>
                  </a:extLst>
                </p14:cNvPr>
                <p14:cNvContentPartPr/>
                <p14:nvPr/>
              </p14:nvContentPartPr>
              <p14:xfrm>
                <a:off x="6740396" y="6106845"/>
                <a:ext cx="127440" cy="338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C00E419-E913-E809-CA0D-046E6A5910E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731396" y="6098205"/>
                  <a:ext cx="1450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AF75E6F-EDA4-0CBA-E923-DC0FB7146FC3}"/>
                    </a:ext>
                  </a:extLst>
                </p14:cNvPr>
                <p14:cNvContentPartPr/>
                <p14:nvPr/>
              </p14:nvContentPartPr>
              <p14:xfrm>
                <a:off x="6646076" y="6001005"/>
                <a:ext cx="240480" cy="31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AF75E6F-EDA4-0CBA-E923-DC0FB7146FC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637076" y="5992005"/>
                  <a:ext cx="258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5FC646C-2734-DF80-7031-ABDFCA83D443}"/>
                    </a:ext>
                  </a:extLst>
                </p14:cNvPr>
                <p14:cNvContentPartPr/>
                <p14:nvPr/>
              </p14:nvContentPartPr>
              <p14:xfrm>
                <a:off x="7125596" y="6135285"/>
                <a:ext cx="205200" cy="24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5FC646C-2734-DF80-7031-ABDFCA83D44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116596" y="6126645"/>
                  <a:ext cx="222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B225A9F-3565-12C5-A46A-8FA03C3600E5}"/>
                    </a:ext>
                  </a:extLst>
                </p14:cNvPr>
                <p14:cNvContentPartPr/>
                <p14:nvPr/>
              </p14:nvContentPartPr>
              <p14:xfrm>
                <a:off x="7112276" y="6272085"/>
                <a:ext cx="227880" cy="19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B225A9F-3565-12C5-A46A-8FA03C3600E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103636" y="6263445"/>
                  <a:ext cx="245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8899DDF-F0AE-C330-524E-3B68EEEEEF6A}"/>
                    </a:ext>
                  </a:extLst>
                </p14:cNvPr>
                <p14:cNvContentPartPr/>
                <p14:nvPr/>
              </p14:nvContentPartPr>
              <p14:xfrm>
                <a:off x="7589276" y="6114765"/>
                <a:ext cx="139680" cy="199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8899DDF-F0AE-C330-524E-3B68EEEEEF6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580276" y="6106125"/>
                  <a:ext cx="157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9137855-7B3E-D6BC-8D2E-B167E943D5B3}"/>
                    </a:ext>
                  </a:extLst>
                </p14:cNvPr>
                <p14:cNvContentPartPr/>
                <p14:nvPr/>
              </p14:nvContentPartPr>
              <p14:xfrm>
                <a:off x="7905716" y="5908125"/>
                <a:ext cx="100800" cy="546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9137855-7B3E-D6BC-8D2E-B167E943D5B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896716" y="5899485"/>
                  <a:ext cx="11844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DFCE710-8D01-03B8-1CAF-C97E3C0C7AC3}"/>
                    </a:ext>
                  </a:extLst>
                </p14:cNvPr>
                <p14:cNvContentPartPr/>
                <p14:nvPr/>
              </p14:nvContentPartPr>
              <p14:xfrm>
                <a:off x="8063036" y="5995605"/>
                <a:ext cx="408960" cy="375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DFCE710-8D01-03B8-1CAF-C97E3C0C7AC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054036" y="5986965"/>
                  <a:ext cx="4266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B212030-AEA4-3DD2-57C0-2754695B0E34}"/>
                    </a:ext>
                  </a:extLst>
                </p14:cNvPr>
                <p14:cNvContentPartPr/>
                <p14:nvPr/>
              </p14:nvContentPartPr>
              <p14:xfrm>
                <a:off x="8639756" y="6115125"/>
                <a:ext cx="60840" cy="160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B212030-AEA4-3DD2-57C0-2754695B0E3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630756" y="6106125"/>
                  <a:ext cx="78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3C7CAEE-3FB7-75BE-8E30-6425F6005937}"/>
                    </a:ext>
                  </a:extLst>
                </p14:cNvPr>
                <p14:cNvContentPartPr/>
                <p14:nvPr/>
              </p14:nvContentPartPr>
              <p14:xfrm>
                <a:off x="8588276" y="6179565"/>
                <a:ext cx="200160" cy="35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3C7CAEE-3FB7-75BE-8E30-6425F600593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579276" y="6170565"/>
                  <a:ext cx="217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214D10D-3A9A-6092-730C-416E2CF6E6D1}"/>
                    </a:ext>
                  </a:extLst>
                </p14:cNvPr>
                <p14:cNvContentPartPr/>
                <p14:nvPr/>
              </p14:nvContentPartPr>
              <p14:xfrm>
                <a:off x="8844956" y="6157605"/>
                <a:ext cx="268200" cy="114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214D10D-3A9A-6092-730C-416E2CF6E6D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835956" y="6148965"/>
                  <a:ext cx="285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E23B6BC-741F-1332-8F32-DCF31FFEE4C9}"/>
                    </a:ext>
                  </a:extLst>
                </p14:cNvPr>
                <p14:cNvContentPartPr/>
                <p14:nvPr/>
              </p14:nvContentPartPr>
              <p14:xfrm>
                <a:off x="9103076" y="5891565"/>
                <a:ext cx="201960" cy="537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E23B6BC-741F-1332-8F32-DCF31FFEE4C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094436" y="5882565"/>
                  <a:ext cx="21960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24F5FD7-7139-A0B2-A06B-4ED501E68B67}"/>
                    </a:ext>
                  </a:extLst>
                </p14:cNvPr>
                <p14:cNvContentPartPr/>
                <p14:nvPr/>
              </p14:nvContentPartPr>
              <p14:xfrm>
                <a:off x="9594116" y="5989845"/>
                <a:ext cx="158400" cy="322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24F5FD7-7139-A0B2-A06B-4ED501E68B6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585476" y="5980845"/>
                  <a:ext cx="176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6B287B1-D801-BEF6-8597-BB694457CA86}"/>
                    </a:ext>
                  </a:extLst>
                </p14:cNvPr>
                <p14:cNvContentPartPr/>
                <p14:nvPr/>
              </p14:nvContentPartPr>
              <p14:xfrm>
                <a:off x="9634796" y="5972925"/>
                <a:ext cx="109440" cy="39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6B287B1-D801-BEF6-8597-BB694457CA8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626156" y="5963925"/>
                  <a:ext cx="127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51FCF0B-258F-55CA-6099-537F90A49144}"/>
                    </a:ext>
                  </a:extLst>
                </p14:cNvPr>
                <p14:cNvContentPartPr/>
                <p14:nvPr/>
              </p14:nvContentPartPr>
              <p14:xfrm>
                <a:off x="9554516" y="5843685"/>
                <a:ext cx="244080" cy="20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51FCF0B-258F-55CA-6099-537F90A4914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545516" y="5834685"/>
                  <a:ext cx="261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805E675-9D48-AA94-38DB-BFF70A154D53}"/>
                    </a:ext>
                  </a:extLst>
                </p14:cNvPr>
                <p14:cNvContentPartPr/>
                <p14:nvPr/>
              </p14:nvContentPartPr>
              <p14:xfrm>
                <a:off x="9895436" y="5873925"/>
                <a:ext cx="175320" cy="187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805E675-9D48-AA94-38DB-BFF70A154D5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886796" y="5865285"/>
                  <a:ext cx="192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EA312AC-002E-5430-8063-3E58821B4C7F}"/>
                    </a:ext>
                  </a:extLst>
                </p14:cNvPr>
                <p14:cNvContentPartPr/>
                <p14:nvPr/>
              </p14:nvContentPartPr>
              <p14:xfrm>
                <a:off x="9896156" y="5914605"/>
                <a:ext cx="160560" cy="144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EA312AC-002E-5430-8063-3E58821B4C7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887516" y="5905965"/>
                  <a:ext cx="178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8A972F3-E010-EFE3-A635-5EAD9482AB9D}"/>
                    </a:ext>
                  </a:extLst>
                </p14:cNvPr>
                <p14:cNvContentPartPr/>
                <p14:nvPr/>
              </p14:nvContentPartPr>
              <p14:xfrm>
                <a:off x="10168676" y="5872845"/>
                <a:ext cx="177120" cy="273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8A972F3-E010-EFE3-A635-5EAD9482AB9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159676" y="5864205"/>
                  <a:ext cx="194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B8491F6-4D89-0DA6-E8DC-B916BB3385FD}"/>
                    </a:ext>
                  </a:extLst>
                </p14:cNvPr>
                <p14:cNvContentPartPr/>
                <p14:nvPr/>
              </p14:nvContentPartPr>
              <p14:xfrm>
                <a:off x="10113236" y="5810205"/>
                <a:ext cx="231120" cy="42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B8491F6-4D89-0DA6-E8DC-B916BB3385F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104236" y="5801205"/>
                  <a:ext cx="248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E967745-1095-CA8C-9DE1-15F15E443B0A}"/>
                    </a:ext>
                  </a:extLst>
                </p14:cNvPr>
                <p14:cNvContentPartPr/>
                <p14:nvPr/>
              </p14:nvContentPartPr>
              <p14:xfrm>
                <a:off x="9537236" y="6274605"/>
                <a:ext cx="695160" cy="82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E967745-1095-CA8C-9DE1-15F15E443B0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28236" y="6265605"/>
                  <a:ext cx="712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B755721-0727-CC0A-6A1A-AA7B7E1B585E}"/>
                    </a:ext>
                  </a:extLst>
                </p14:cNvPr>
                <p14:cNvContentPartPr/>
                <p14:nvPr/>
              </p14:nvContentPartPr>
              <p14:xfrm>
                <a:off x="9888596" y="6448125"/>
                <a:ext cx="192960" cy="253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B755721-0727-CC0A-6A1A-AA7B7E1B585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879596" y="6439485"/>
                  <a:ext cx="2106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6FDB0AD-848C-68C1-AE5D-EF4376B3A058}"/>
                    </a:ext>
                  </a:extLst>
                </p14:cNvPr>
                <p14:cNvContentPartPr/>
                <p14:nvPr/>
              </p14:nvContentPartPr>
              <p14:xfrm>
                <a:off x="10089116" y="6408525"/>
                <a:ext cx="135360" cy="134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6FDB0AD-848C-68C1-AE5D-EF4376B3A05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080476" y="6399525"/>
                  <a:ext cx="153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5422945-B7BA-BF72-4BE7-EC580214EA1A}"/>
                    </a:ext>
                  </a:extLst>
                </p14:cNvPr>
                <p14:cNvContentPartPr/>
                <p14:nvPr/>
              </p14:nvContentPartPr>
              <p14:xfrm>
                <a:off x="6335396" y="5589525"/>
                <a:ext cx="4284360" cy="1169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5422945-B7BA-BF72-4BE7-EC580214EA1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326756" y="5580885"/>
                  <a:ext cx="4302000" cy="118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4398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6543017-16ED-8CAC-1288-4B2EF2FB941C}"/>
                  </a:ext>
                </a:extLst>
              </p14:cNvPr>
              <p14:cNvContentPartPr/>
              <p14:nvPr/>
            </p14:nvContentPartPr>
            <p14:xfrm>
              <a:off x="695276" y="364485"/>
              <a:ext cx="335880" cy="536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6543017-16ED-8CAC-1288-4B2EF2FB94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636" y="355845"/>
                <a:ext cx="35352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5B47F8E-6A18-B10C-92D9-1B19A5857B4C}"/>
                  </a:ext>
                </a:extLst>
              </p14:cNvPr>
              <p14:cNvContentPartPr/>
              <p14:nvPr/>
            </p14:nvContentPartPr>
            <p14:xfrm>
              <a:off x="4263956" y="1584885"/>
              <a:ext cx="21960" cy="77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5B47F8E-6A18-B10C-92D9-1B19A5857B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55316" y="1576245"/>
                <a:ext cx="3960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573C26DB-C047-A3D4-2984-5875FB6E4C6F}"/>
              </a:ext>
            </a:extLst>
          </p:cNvPr>
          <p:cNvGrpSpPr/>
          <p:nvPr/>
        </p:nvGrpSpPr>
        <p:grpSpPr>
          <a:xfrm>
            <a:off x="828836" y="2248725"/>
            <a:ext cx="829800" cy="433080"/>
            <a:chOff x="828836" y="2248725"/>
            <a:chExt cx="82980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3FE2E05-7747-F871-74A7-E73780C67039}"/>
                    </a:ext>
                  </a:extLst>
                </p14:cNvPr>
                <p14:cNvContentPartPr/>
                <p14:nvPr/>
              </p14:nvContentPartPr>
              <p14:xfrm>
                <a:off x="828836" y="2248725"/>
                <a:ext cx="251640" cy="433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3FE2E05-7747-F871-74A7-E73780C6703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9836" y="2240085"/>
                  <a:ext cx="2692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84965A7-FECF-023E-5757-4FAC7C059327}"/>
                    </a:ext>
                  </a:extLst>
                </p14:cNvPr>
                <p14:cNvContentPartPr/>
                <p14:nvPr/>
              </p14:nvContentPartPr>
              <p14:xfrm>
                <a:off x="1151756" y="2420805"/>
                <a:ext cx="506880" cy="212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84965A7-FECF-023E-5757-4FAC7C05932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42756" y="2412165"/>
                  <a:ext cx="5245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C7257E6-E5E5-B5B4-D67F-ABF2962D6DCC}"/>
              </a:ext>
            </a:extLst>
          </p:cNvPr>
          <p:cNvGrpSpPr/>
          <p:nvPr/>
        </p:nvGrpSpPr>
        <p:grpSpPr>
          <a:xfrm>
            <a:off x="1977236" y="2212005"/>
            <a:ext cx="2705400" cy="596880"/>
            <a:chOff x="1977236" y="2212005"/>
            <a:chExt cx="270540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C76C54-093F-DBA1-205A-B4FA549F654B}"/>
                    </a:ext>
                  </a:extLst>
                </p14:cNvPr>
                <p14:cNvContentPartPr/>
                <p14:nvPr/>
              </p14:nvContentPartPr>
              <p14:xfrm>
                <a:off x="1977236" y="2410365"/>
                <a:ext cx="893520" cy="398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C76C54-093F-DBA1-205A-B4FA549F654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68596" y="2401725"/>
                  <a:ext cx="9111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861AB20-3715-113A-958A-9C2DB20D4E5A}"/>
                    </a:ext>
                  </a:extLst>
                </p14:cNvPr>
                <p14:cNvContentPartPr/>
                <p14:nvPr/>
              </p14:nvContentPartPr>
              <p14:xfrm>
                <a:off x="2384396" y="2258085"/>
                <a:ext cx="17640" cy="34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861AB20-3715-113A-958A-9C2DB20D4E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75396" y="2249445"/>
                  <a:ext cx="35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551F42E-7512-B334-4AB8-8DD6AABDD972}"/>
                    </a:ext>
                  </a:extLst>
                </p14:cNvPr>
                <p14:cNvContentPartPr/>
                <p14:nvPr/>
              </p14:nvContentPartPr>
              <p14:xfrm>
                <a:off x="3262436" y="2212005"/>
                <a:ext cx="421560" cy="495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551F42E-7512-B334-4AB8-8DD6AABDD97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53436" y="2203365"/>
                  <a:ext cx="4392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57A4A9-C7C2-C9B7-E562-358256D7A64D}"/>
                    </a:ext>
                  </a:extLst>
                </p14:cNvPr>
                <p14:cNvContentPartPr/>
                <p14:nvPr/>
              </p14:nvContentPartPr>
              <p14:xfrm>
                <a:off x="4044356" y="2381925"/>
                <a:ext cx="278640" cy="170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57A4A9-C7C2-C9B7-E562-358256D7A64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35356" y="2373285"/>
                  <a:ext cx="296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09210CE-3787-9F6D-F6A9-54B03131831E}"/>
                    </a:ext>
                  </a:extLst>
                </p14:cNvPr>
                <p14:cNvContentPartPr/>
                <p14:nvPr/>
              </p14:nvContentPartPr>
              <p14:xfrm>
                <a:off x="4468796" y="2390565"/>
                <a:ext cx="180720" cy="386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09210CE-3787-9F6D-F6A9-54B03131831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60156" y="2381925"/>
                  <a:ext cx="1983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3179C5-D7DD-E3DB-8C37-623125171114}"/>
                    </a:ext>
                  </a:extLst>
                </p14:cNvPr>
                <p14:cNvContentPartPr/>
                <p14:nvPr/>
              </p14:nvContentPartPr>
              <p14:xfrm>
                <a:off x="4413716" y="2257365"/>
                <a:ext cx="268920" cy="33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3179C5-D7DD-E3DB-8C37-62312517111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04716" y="2248725"/>
                  <a:ext cx="2865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B2739E2-0B11-3651-DC65-C760CA347569}"/>
              </a:ext>
            </a:extLst>
          </p:cNvPr>
          <p:cNvGrpSpPr/>
          <p:nvPr/>
        </p:nvGrpSpPr>
        <p:grpSpPr>
          <a:xfrm>
            <a:off x="5276276" y="2019405"/>
            <a:ext cx="3613320" cy="699840"/>
            <a:chOff x="5276276" y="2019405"/>
            <a:chExt cx="3613320" cy="69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54E3D02-3028-5ACC-9525-0A32CE7EC8D2}"/>
                    </a:ext>
                  </a:extLst>
                </p14:cNvPr>
                <p14:cNvContentPartPr/>
                <p14:nvPr/>
              </p14:nvContentPartPr>
              <p14:xfrm>
                <a:off x="5276276" y="2382285"/>
                <a:ext cx="409320" cy="163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54E3D02-3028-5ACC-9525-0A32CE7EC8D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67276" y="2373285"/>
                  <a:ext cx="426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4DBA3DD-B736-489D-D0AC-E82B4001AE37}"/>
                    </a:ext>
                  </a:extLst>
                </p14:cNvPr>
                <p14:cNvContentPartPr/>
                <p14:nvPr/>
              </p14:nvContentPartPr>
              <p14:xfrm>
                <a:off x="5408396" y="2177085"/>
                <a:ext cx="103320" cy="43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4DBA3DD-B736-489D-D0AC-E82B4001AE3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99396" y="2168085"/>
                  <a:ext cx="120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774E70B-4B41-22B9-73EF-D09F3436DA38}"/>
                    </a:ext>
                  </a:extLst>
                </p14:cNvPr>
                <p14:cNvContentPartPr/>
                <p14:nvPr/>
              </p14:nvContentPartPr>
              <p14:xfrm>
                <a:off x="6003116" y="2334405"/>
                <a:ext cx="893160" cy="243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774E70B-4B41-22B9-73EF-D09F3436DA3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94476" y="2325405"/>
                  <a:ext cx="910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7D9B91C-3BC6-E593-D961-2A7C1F62D2F3}"/>
                    </a:ext>
                  </a:extLst>
                </p14:cNvPr>
                <p14:cNvContentPartPr/>
                <p14:nvPr/>
              </p14:nvContentPartPr>
              <p14:xfrm>
                <a:off x="7191836" y="2019405"/>
                <a:ext cx="603720" cy="543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7D9B91C-3BC6-E593-D961-2A7C1F62D2F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82836" y="2010405"/>
                  <a:ext cx="62136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30F8B9F-2270-9703-AA01-EDAD2AFFB23A}"/>
                    </a:ext>
                  </a:extLst>
                </p14:cNvPr>
                <p14:cNvContentPartPr/>
                <p14:nvPr/>
              </p14:nvContentPartPr>
              <p14:xfrm>
                <a:off x="8251316" y="2213805"/>
                <a:ext cx="16560" cy="235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30F8B9F-2270-9703-AA01-EDAD2AFFB23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42676" y="2205165"/>
                  <a:ext cx="34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E906D04-1D8B-9A53-A0BF-3380730B398F}"/>
                    </a:ext>
                  </a:extLst>
                </p14:cNvPr>
                <p14:cNvContentPartPr/>
                <p14:nvPr/>
              </p14:nvContentPartPr>
              <p14:xfrm>
                <a:off x="8122436" y="2322525"/>
                <a:ext cx="287640" cy="36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E906D04-1D8B-9A53-A0BF-3380730B398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13436" y="2313885"/>
                  <a:ext cx="305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675E041-9D40-94A0-B645-6F3A479EC757}"/>
                    </a:ext>
                  </a:extLst>
                </p14:cNvPr>
                <p14:cNvContentPartPr/>
                <p14:nvPr/>
              </p14:nvContentPartPr>
              <p14:xfrm>
                <a:off x="8139716" y="2540685"/>
                <a:ext cx="301680" cy="37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675E041-9D40-94A0-B645-6F3A479EC75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31076" y="2531685"/>
                  <a:ext cx="319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8B40905-ED12-A23B-52F5-D746E40148E7}"/>
                    </a:ext>
                  </a:extLst>
                </p14:cNvPr>
                <p14:cNvContentPartPr/>
                <p14:nvPr/>
              </p14:nvContentPartPr>
              <p14:xfrm>
                <a:off x="8683316" y="2282205"/>
                <a:ext cx="206280" cy="437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8B40905-ED12-A23B-52F5-D746E40148E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74316" y="2273565"/>
                  <a:ext cx="223920" cy="45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522F70A-5965-4418-2A2A-659C582CA558}"/>
              </a:ext>
            </a:extLst>
          </p:cNvPr>
          <p:cNvGrpSpPr/>
          <p:nvPr/>
        </p:nvGrpSpPr>
        <p:grpSpPr>
          <a:xfrm>
            <a:off x="855116" y="3101565"/>
            <a:ext cx="725760" cy="419040"/>
            <a:chOff x="855116" y="3101565"/>
            <a:chExt cx="72576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924CACE-F6A2-3990-2E08-B40065237EFC}"/>
                    </a:ext>
                  </a:extLst>
                </p14:cNvPr>
                <p14:cNvContentPartPr/>
                <p14:nvPr/>
              </p14:nvContentPartPr>
              <p14:xfrm>
                <a:off x="855116" y="3101565"/>
                <a:ext cx="608760" cy="419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924CACE-F6A2-3990-2E08-B40065237E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6476" y="3092925"/>
                  <a:ext cx="6264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7373EEF-D1BB-80D6-3993-C74A51502C45}"/>
                    </a:ext>
                  </a:extLst>
                </p14:cNvPr>
                <p14:cNvContentPartPr/>
                <p14:nvPr/>
              </p14:nvContentPartPr>
              <p14:xfrm>
                <a:off x="1255436" y="3266805"/>
                <a:ext cx="325440" cy="43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7373EEF-D1BB-80D6-3993-C74A51502C4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46796" y="3258165"/>
                  <a:ext cx="3430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E374374-F7CB-B241-16EE-50B5EC06BC91}"/>
              </a:ext>
            </a:extLst>
          </p:cNvPr>
          <p:cNvGrpSpPr/>
          <p:nvPr/>
        </p:nvGrpSpPr>
        <p:grpSpPr>
          <a:xfrm>
            <a:off x="1998476" y="2960085"/>
            <a:ext cx="656280" cy="655560"/>
            <a:chOff x="1998476" y="2960085"/>
            <a:chExt cx="656280" cy="6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D0B52CB-C7BD-9072-0617-FA00E098F7C4}"/>
                    </a:ext>
                  </a:extLst>
                </p14:cNvPr>
                <p14:cNvContentPartPr/>
                <p14:nvPr/>
              </p14:nvContentPartPr>
              <p14:xfrm>
                <a:off x="2007116" y="2960085"/>
                <a:ext cx="647640" cy="655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D0B52CB-C7BD-9072-0617-FA00E098F7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98116" y="2951085"/>
                  <a:ext cx="66528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53AF95E-B3CC-1057-DD16-A139990163AF}"/>
                    </a:ext>
                  </a:extLst>
                </p14:cNvPr>
                <p14:cNvContentPartPr/>
                <p14:nvPr/>
              </p14:nvContentPartPr>
              <p14:xfrm>
                <a:off x="1998476" y="3244845"/>
                <a:ext cx="411120" cy="67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53AF95E-B3CC-1057-DD16-A139990163A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89476" y="3236205"/>
                  <a:ext cx="42876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580F4ED-58F2-D1A4-A83E-BC8E4AA0D3B7}"/>
              </a:ext>
            </a:extLst>
          </p:cNvPr>
          <p:cNvGrpSpPr/>
          <p:nvPr/>
        </p:nvGrpSpPr>
        <p:grpSpPr>
          <a:xfrm>
            <a:off x="3094316" y="2899965"/>
            <a:ext cx="3822120" cy="836640"/>
            <a:chOff x="3094316" y="2899965"/>
            <a:chExt cx="3822120" cy="83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E5B58CC-E506-7F04-E566-EF210099EFE2}"/>
                    </a:ext>
                  </a:extLst>
                </p14:cNvPr>
                <p14:cNvContentPartPr/>
                <p14:nvPr/>
              </p14:nvContentPartPr>
              <p14:xfrm>
                <a:off x="3094316" y="3001845"/>
                <a:ext cx="1386360" cy="617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E5B58CC-E506-7F04-E566-EF210099EFE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85676" y="2992845"/>
                  <a:ext cx="140400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534CC8-BB81-F07B-A22A-1BD1BA24D36E}"/>
                    </a:ext>
                  </a:extLst>
                </p14:cNvPr>
                <p14:cNvContentPartPr/>
                <p14:nvPr/>
              </p14:nvContentPartPr>
              <p14:xfrm>
                <a:off x="3951476" y="3059805"/>
                <a:ext cx="529200" cy="121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534CC8-BB81-F07B-A22A-1BD1BA24D36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42836" y="3051165"/>
                  <a:ext cx="546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F3DF8D2-35EB-5045-0457-69E7AA374398}"/>
                    </a:ext>
                  </a:extLst>
                </p14:cNvPr>
                <p14:cNvContentPartPr/>
                <p14:nvPr/>
              </p14:nvContentPartPr>
              <p14:xfrm>
                <a:off x="4911956" y="2899965"/>
                <a:ext cx="2004480" cy="836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F3DF8D2-35EB-5045-0457-69E7AA37439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03316" y="2890965"/>
                  <a:ext cx="2022120" cy="85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17AA761-3A18-9ECE-A4BB-3FB35C6D69D8}"/>
                    </a:ext>
                  </a:extLst>
                </p14:cNvPr>
                <p14:cNvContentPartPr/>
                <p14:nvPr/>
              </p14:nvContentPartPr>
              <p14:xfrm>
                <a:off x="6229556" y="3134685"/>
                <a:ext cx="355320" cy="57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17AA761-3A18-9ECE-A4BB-3FB35C6D69D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20556" y="3125685"/>
                  <a:ext cx="372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BE07142-B6B6-ED46-F587-7D014704E231}"/>
                    </a:ext>
                  </a:extLst>
                </p14:cNvPr>
                <p14:cNvContentPartPr/>
                <p14:nvPr/>
              </p14:nvContentPartPr>
              <p14:xfrm>
                <a:off x="6214436" y="3038925"/>
                <a:ext cx="17640" cy="69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BE07142-B6B6-ED46-F587-7D014704E23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05436" y="3029925"/>
                  <a:ext cx="352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C2C9010-8BAE-DDCA-3104-F90D80C09D11}"/>
                  </a:ext>
                </a:extLst>
              </p14:cNvPr>
              <p14:cNvContentPartPr/>
              <p14:nvPr/>
            </p14:nvContentPartPr>
            <p14:xfrm>
              <a:off x="834596" y="4013085"/>
              <a:ext cx="520920" cy="245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C2C9010-8BAE-DDCA-3104-F90D80C09D1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25956" y="4004085"/>
                <a:ext cx="538560" cy="26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26D4EBC2-C767-4F3F-6600-1B855405DB24}"/>
              </a:ext>
            </a:extLst>
          </p:cNvPr>
          <p:cNvGrpSpPr/>
          <p:nvPr/>
        </p:nvGrpSpPr>
        <p:grpSpPr>
          <a:xfrm>
            <a:off x="1741436" y="3779085"/>
            <a:ext cx="2232360" cy="543240"/>
            <a:chOff x="1741436" y="3779085"/>
            <a:chExt cx="2232360" cy="54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CAD2123-671D-AB2D-29A9-6074B88958B4}"/>
                    </a:ext>
                  </a:extLst>
                </p14:cNvPr>
                <p14:cNvContentPartPr/>
                <p14:nvPr/>
              </p14:nvContentPartPr>
              <p14:xfrm>
                <a:off x="1741436" y="3779085"/>
                <a:ext cx="1113480" cy="543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CAD2123-671D-AB2D-29A9-6074B88958B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32796" y="3770445"/>
                  <a:ext cx="113112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7CBCF85-60B7-F05F-EC09-436E03118FC8}"/>
                    </a:ext>
                  </a:extLst>
                </p14:cNvPr>
                <p14:cNvContentPartPr/>
                <p14:nvPr/>
              </p14:nvContentPartPr>
              <p14:xfrm>
                <a:off x="2693276" y="3886365"/>
                <a:ext cx="120600" cy="47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7CBCF85-60B7-F05F-EC09-436E03118FC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84636" y="3877365"/>
                  <a:ext cx="138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28C1D4A-2108-831D-F919-B6B461272C36}"/>
                    </a:ext>
                  </a:extLst>
                </p14:cNvPr>
                <p14:cNvContentPartPr/>
                <p14:nvPr/>
              </p14:nvContentPartPr>
              <p14:xfrm>
                <a:off x="2292236" y="3883125"/>
                <a:ext cx="48240" cy="19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28C1D4A-2108-831D-F919-B6B461272C3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283236" y="3874485"/>
                  <a:ext cx="65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014A480-FB83-E2A2-E309-564E270386DC}"/>
                    </a:ext>
                  </a:extLst>
                </p14:cNvPr>
                <p14:cNvContentPartPr/>
                <p14:nvPr/>
              </p14:nvContentPartPr>
              <p14:xfrm>
                <a:off x="3339116" y="4013445"/>
                <a:ext cx="634680" cy="190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014A480-FB83-E2A2-E309-564E270386D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30476" y="4004445"/>
                  <a:ext cx="65232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12A96C8-B531-70B0-E9CA-BFCDB9604B3C}"/>
              </a:ext>
            </a:extLst>
          </p:cNvPr>
          <p:cNvGrpSpPr/>
          <p:nvPr/>
        </p:nvGrpSpPr>
        <p:grpSpPr>
          <a:xfrm>
            <a:off x="4273676" y="3765405"/>
            <a:ext cx="1663200" cy="765000"/>
            <a:chOff x="4273676" y="3765405"/>
            <a:chExt cx="1663200" cy="76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A3D7001-D123-C0AA-A894-D5F9A889BAA2}"/>
                    </a:ext>
                  </a:extLst>
                </p14:cNvPr>
                <p14:cNvContentPartPr/>
                <p14:nvPr/>
              </p14:nvContentPartPr>
              <p14:xfrm>
                <a:off x="4273676" y="3765405"/>
                <a:ext cx="1663200" cy="765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A3D7001-D123-C0AA-A894-D5F9A889BAA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64676" y="3756405"/>
                  <a:ext cx="1680840" cy="78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9032EA9-15FE-E0B7-4173-EE569AE08BF2}"/>
                    </a:ext>
                  </a:extLst>
                </p14:cNvPr>
                <p14:cNvContentPartPr/>
                <p14:nvPr/>
              </p14:nvContentPartPr>
              <p14:xfrm>
                <a:off x="5557076" y="3929925"/>
                <a:ext cx="315000" cy="19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9032EA9-15FE-E0B7-4173-EE569AE08BF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48076" y="3921285"/>
                  <a:ext cx="332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9CCAF2C-F1F2-25A1-5E6C-D8E01DE89B62}"/>
                    </a:ext>
                  </a:extLst>
                </p14:cNvPr>
                <p14:cNvContentPartPr/>
                <p14:nvPr/>
              </p14:nvContentPartPr>
              <p14:xfrm>
                <a:off x="5389316" y="3854325"/>
                <a:ext cx="48960" cy="3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9CCAF2C-F1F2-25A1-5E6C-D8E01DE89B6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380676" y="3845325"/>
                  <a:ext cx="6660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718E55E-2406-4A53-C672-A499AD4CE011}"/>
              </a:ext>
            </a:extLst>
          </p:cNvPr>
          <p:cNvGrpSpPr/>
          <p:nvPr/>
        </p:nvGrpSpPr>
        <p:grpSpPr>
          <a:xfrm>
            <a:off x="855836" y="368085"/>
            <a:ext cx="10501920" cy="1483920"/>
            <a:chOff x="855836" y="368085"/>
            <a:chExt cx="10501920" cy="14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32CD850-25AD-8155-2C8A-8B25945872BF}"/>
                    </a:ext>
                  </a:extLst>
                </p14:cNvPr>
                <p14:cNvContentPartPr/>
                <p14:nvPr/>
              </p14:nvContentPartPr>
              <p14:xfrm>
                <a:off x="1028636" y="368085"/>
                <a:ext cx="1614240" cy="546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32CD850-25AD-8155-2C8A-8B25945872B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9636" y="359085"/>
                  <a:ext cx="163188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908718-44CB-E1C6-2789-2AC3A89A766D}"/>
                    </a:ext>
                  </a:extLst>
                </p14:cNvPr>
                <p14:cNvContentPartPr/>
                <p14:nvPr/>
              </p14:nvContentPartPr>
              <p14:xfrm>
                <a:off x="1864916" y="657165"/>
                <a:ext cx="30960" cy="30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908718-44CB-E1C6-2789-2AC3A89A766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55916" y="648165"/>
                  <a:ext cx="48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F937A6D-77AD-A34E-FB8D-E6F2D28E9DE7}"/>
                    </a:ext>
                  </a:extLst>
                </p14:cNvPr>
                <p14:cNvContentPartPr/>
                <p14:nvPr/>
              </p14:nvContentPartPr>
              <p14:xfrm>
                <a:off x="1543436" y="522165"/>
                <a:ext cx="486360" cy="69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F937A6D-77AD-A34E-FB8D-E6F2D28E9DE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534796" y="513165"/>
                  <a:ext cx="504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23E3F32-6FAE-86F1-9E53-D72B6BF80D31}"/>
                    </a:ext>
                  </a:extLst>
                </p14:cNvPr>
                <p14:cNvContentPartPr/>
                <p14:nvPr/>
              </p14:nvContentPartPr>
              <p14:xfrm>
                <a:off x="3145436" y="642765"/>
                <a:ext cx="934560" cy="444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23E3F32-6FAE-86F1-9E53-D72B6BF80D3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36796" y="634125"/>
                  <a:ext cx="95220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B1BDE72-14D0-1A87-D014-72972BB04FA2}"/>
                    </a:ext>
                  </a:extLst>
                </p14:cNvPr>
                <p14:cNvContentPartPr/>
                <p14:nvPr/>
              </p14:nvContentPartPr>
              <p14:xfrm>
                <a:off x="3766436" y="59164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B1BDE72-14D0-1A87-D014-72972BB04FA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57796" y="583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D65EB99-2ED0-FED3-6D3C-9CFDD9E529A9}"/>
                    </a:ext>
                  </a:extLst>
                </p14:cNvPr>
                <p14:cNvContentPartPr/>
                <p14:nvPr/>
              </p14:nvContentPartPr>
              <p14:xfrm>
                <a:off x="4445396" y="414885"/>
                <a:ext cx="798120" cy="423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D65EB99-2ED0-FED3-6D3C-9CFDD9E529A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36396" y="405885"/>
                  <a:ext cx="81576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C78E2F-75F7-0147-63CA-1DE0AAD9F6D3}"/>
                    </a:ext>
                  </a:extLst>
                </p14:cNvPr>
                <p14:cNvContentPartPr/>
                <p14:nvPr/>
              </p14:nvContentPartPr>
              <p14:xfrm>
                <a:off x="5526476" y="404805"/>
                <a:ext cx="854640" cy="428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C78E2F-75F7-0147-63CA-1DE0AAD9F6D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17836" y="395805"/>
                  <a:ext cx="8722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1328F08-4E4F-BCB3-92AB-3A6ADAC337C8}"/>
                    </a:ext>
                  </a:extLst>
                </p14:cNvPr>
                <p14:cNvContentPartPr/>
                <p14:nvPr/>
              </p14:nvContentPartPr>
              <p14:xfrm>
                <a:off x="6716276" y="608925"/>
                <a:ext cx="1297800" cy="456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1328F08-4E4F-BCB3-92AB-3A6ADAC337C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07636" y="600285"/>
                  <a:ext cx="131544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FBF05E8-AAB8-A88B-7148-14350E5D379A}"/>
                    </a:ext>
                  </a:extLst>
                </p14:cNvPr>
                <p14:cNvContentPartPr/>
                <p14:nvPr/>
              </p14:nvContentPartPr>
              <p14:xfrm>
                <a:off x="8369756" y="607845"/>
                <a:ext cx="421560" cy="194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FBF05E8-AAB8-A88B-7148-14350E5D379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60756" y="598845"/>
                  <a:ext cx="439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FA10641-EDFA-A0FC-C601-9F71E02D2451}"/>
                    </a:ext>
                  </a:extLst>
                </p14:cNvPr>
                <p14:cNvContentPartPr/>
                <p14:nvPr/>
              </p14:nvContentPartPr>
              <p14:xfrm>
                <a:off x="8593316" y="380685"/>
                <a:ext cx="24480" cy="11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FA10641-EDFA-A0FC-C601-9F71E02D245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84316" y="371685"/>
                  <a:ext cx="42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16BE320-235A-6E0C-D8B9-3562A524CD28}"/>
                    </a:ext>
                  </a:extLst>
                </p14:cNvPr>
                <p14:cNvContentPartPr/>
                <p14:nvPr/>
              </p14:nvContentPartPr>
              <p14:xfrm>
                <a:off x="9199556" y="463485"/>
                <a:ext cx="1189800" cy="315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16BE320-235A-6E0C-D8B9-3562A524CD2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90916" y="454845"/>
                  <a:ext cx="12074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B6FF01D-F057-EF0B-B9B3-393B6263F1C3}"/>
                    </a:ext>
                  </a:extLst>
                </p14:cNvPr>
                <p14:cNvContentPartPr/>
                <p14:nvPr/>
              </p14:nvContentPartPr>
              <p14:xfrm>
                <a:off x="10225916" y="629445"/>
                <a:ext cx="100800" cy="2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B6FF01D-F057-EF0B-B9B3-393B6263F1C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16916" y="620805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284E95-2DE6-A5F8-9378-DF813ECCF1B2}"/>
                    </a:ext>
                  </a:extLst>
                </p14:cNvPr>
                <p14:cNvContentPartPr/>
                <p14:nvPr/>
              </p14:nvContentPartPr>
              <p14:xfrm>
                <a:off x="878156" y="1319925"/>
                <a:ext cx="225360" cy="390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284E95-2DE6-A5F8-9378-DF813ECCF1B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9156" y="1310925"/>
                  <a:ext cx="2430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4CC5A03-9041-A81C-315D-F1F3FD0F944E}"/>
                    </a:ext>
                  </a:extLst>
                </p14:cNvPr>
                <p14:cNvContentPartPr/>
                <p14:nvPr/>
              </p14:nvContentPartPr>
              <p14:xfrm>
                <a:off x="855836" y="1224525"/>
                <a:ext cx="234720" cy="1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4CC5A03-9041-A81C-315D-F1F3FD0F944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6836" y="1215525"/>
                  <a:ext cx="252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3097D2-C3C3-701F-3989-70B141CF6B50}"/>
                    </a:ext>
                  </a:extLst>
                </p14:cNvPr>
                <p14:cNvContentPartPr/>
                <p14:nvPr/>
              </p14:nvContentPartPr>
              <p14:xfrm>
                <a:off x="1581236" y="1209405"/>
                <a:ext cx="634320" cy="352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3097D2-C3C3-701F-3989-70B141CF6B5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572236" y="1200405"/>
                  <a:ext cx="6519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3BB3AC0-F8D8-0D1A-076A-2EBA449B2CFB}"/>
                    </a:ext>
                  </a:extLst>
                </p14:cNvPr>
                <p14:cNvContentPartPr/>
                <p14:nvPr/>
              </p14:nvContentPartPr>
              <p14:xfrm>
                <a:off x="2538116" y="1304445"/>
                <a:ext cx="262080" cy="36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3BB3AC0-F8D8-0D1A-076A-2EBA449B2C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29476" y="1295445"/>
                  <a:ext cx="2797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D733C2-949F-CE99-664D-CD21F1451450}"/>
                    </a:ext>
                  </a:extLst>
                </p14:cNvPr>
                <p14:cNvContentPartPr/>
                <p14:nvPr/>
              </p14:nvContentPartPr>
              <p14:xfrm>
                <a:off x="2495996" y="1198965"/>
                <a:ext cx="289080" cy="51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5D733C2-949F-CE99-664D-CD21F145145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87356" y="1190325"/>
                  <a:ext cx="306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CB1B7B-4009-6648-879C-6AEF04516F6C}"/>
                    </a:ext>
                  </a:extLst>
                </p14:cNvPr>
                <p14:cNvContentPartPr/>
                <p14:nvPr/>
              </p14:nvContentPartPr>
              <p14:xfrm>
                <a:off x="3118436" y="1209405"/>
                <a:ext cx="1029240" cy="571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CB1B7B-4009-6648-879C-6AEF04516F6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109796" y="1200405"/>
                  <a:ext cx="104688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D5C8336-81ED-0D44-F959-C4B139502257}"/>
                    </a:ext>
                  </a:extLst>
                </p14:cNvPr>
                <p14:cNvContentPartPr/>
                <p14:nvPr/>
              </p14:nvContentPartPr>
              <p14:xfrm>
                <a:off x="3444956" y="1342605"/>
                <a:ext cx="56160" cy="37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D5C8336-81ED-0D44-F959-C4B13950225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36316" y="1333965"/>
                  <a:ext cx="73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566141E-4C98-1ED7-9287-F1A255BF87A5}"/>
                    </a:ext>
                  </a:extLst>
                </p14:cNvPr>
                <p14:cNvContentPartPr/>
                <p14:nvPr/>
              </p14:nvContentPartPr>
              <p14:xfrm>
                <a:off x="3863996" y="1560765"/>
                <a:ext cx="64080" cy="46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566141E-4C98-1ED7-9287-F1A255BF87A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55356" y="1551765"/>
                  <a:ext cx="81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397CC51-14F8-C04D-852F-C1E1BDC7544A}"/>
                    </a:ext>
                  </a:extLst>
                </p14:cNvPr>
                <p14:cNvContentPartPr/>
                <p14:nvPr/>
              </p14:nvContentPartPr>
              <p14:xfrm>
                <a:off x="4176836" y="1628445"/>
                <a:ext cx="128520" cy="223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397CC51-14F8-C04D-852F-C1E1BDC7544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67836" y="1619805"/>
                  <a:ext cx="146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5FF101F-0C00-9EAA-70EA-01EE6E14403D}"/>
                    </a:ext>
                  </a:extLst>
                </p14:cNvPr>
                <p14:cNvContentPartPr/>
                <p14:nvPr/>
              </p14:nvContentPartPr>
              <p14:xfrm>
                <a:off x="4773716" y="1109685"/>
                <a:ext cx="842760" cy="419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5FF101F-0C00-9EAA-70EA-01EE6E14403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64716" y="1101045"/>
                  <a:ext cx="8604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FFE3BDF-B217-26B6-3C92-4A4E4B40723A}"/>
                    </a:ext>
                  </a:extLst>
                </p14:cNvPr>
                <p14:cNvContentPartPr/>
                <p14:nvPr/>
              </p14:nvContentPartPr>
              <p14:xfrm>
                <a:off x="5807996" y="1067205"/>
                <a:ext cx="592920" cy="511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FFE3BDF-B217-26B6-3C92-4A4E4B40723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99356" y="1058565"/>
                  <a:ext cx="61056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81ACA2D-56FB-AC76-9C26-B5D0CB6E9BE7}"/>
                    </a:ext>
                  </a:extLst>
                </p14:cNvPr>
                <p14:cNvContentPartPr/>
                <p14:nvPr/>
              </p14:nvContentPartPr>
              <p14:xfrm>
                <a:off x="5885036" y="1166925"/>
                <a:ext cx="447120" cy="48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81ACA2D-56FB-AC76-9C26-B5D0CB6E9BE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76036" y="1158285"/>
                  <a:ext cx="464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5FD4E87-B59C-DBC7-3A34-3C3ED12AD75E}"/>
                    </a:ext>
                  </a:extLst>
                </p14:cNvPr>
                <p14:cNvContentPartPr/>
                <p14:nvPr/>
              </p14:nvContentPartPr>
              <p14:xfrm>
                <a:off x="6726356" y="1111845"/>
                <a:ext cx="1480680" cy="653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5FD4E87-B59C-DBC7-3A34-3C3ED12AD75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717716" y="1103205"/>
                  <a:ext cx="149832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1B5ADD8-C51D-1EB9-E390-1ECAF2881E4F}"/>
                    </a:ext>
                  </a:extLst>
                </p14:cNvPr>
                <p14:cNvContentPartPr/>
                <p14:nvPr/>
              </p14:nvContentPartPr>
              <p14:xfrm>
                <a:off x="7926596" y="1225965"/>
                <a:ext cx="295200" cy="62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1B5ADD8-C51D-1EB9-E390-1ECAF2881E4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17596" y="1217325"/>
                  <a:ext cx="312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DC6C9E0-2F53-7927-76E4-DD43A575F744}"/>
                    </a:ext>
                  </a:extLst>
                </p14:cNvPr>
                <p14:cNvContentPartPr/>
                <p14:nvPr/>
              </p14:nvContentPartPr>
              <p14:xfrm>
                <a:off x="7867556" y="1127325"/>
                <a:ext cx="33120" cy="19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DC6C9E0-2F53-7927-76E4-DD43A575F74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58916" y="1118325"/>
                  <a:ext cx="50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887502-F718-6E6E-7B2B-FFFBA1F4393D}"/>
                    </a:ext>
                  </a:extLst>
                </p14:cNvPr>
                <p14:cNvContentPartPr/>
                <p14:nvPr/>
              </p14:nvContentPartPr>
              <p14:xfrm>
                <a:off x="8198756" y="1010685"/>
                <a:ext cx="1418040" cy="457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887502-F718-6E6E-7B2B-FFFBA1F4393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90116" y="1001685"/>
                  <a:ext cx="14356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971BCEE-1BF9-5B26-CC8B-7B55812DC650}"/>
                    </a:ext>
                  </a:extLst>
                </p14:cNvPr>
                <p14:cNvContentPartPr/>
                <p14:nvPr/>
              </p14:nvContentPartPr>
              <p14:xfrm>
                <a:off x="8786276" y="1186005"/>
                <a:ext cx="67680" cy="46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971BCEE-1BF9-5B26-CC8B-7B55812DC65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77276" y="1177005"/>
                  <a:ext cx="85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042225F-F229-3AFF-8814-FF798B322D5A}"/>
                    </a:ext>
                  </a:extLst>
                </p14:cNvPr>
                <p14:cNvContentPartPr/>
                <p14:nvPr/>
              </p14:nvContentPartPr>
              <p14:xfrm>
                <a:off x="8451116" y="1133805"/>
                <a:ext cx="542880" cy="56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042225F-F229-3AFF-8814-FF798B322D5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42116" y="1124805"/>
                  <a:ext cx="560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7606812-ED78-1B88-5B7A-BA484ED28F7F}"/>
                    </a:ext>
                  </a:extLst>
                </p14:cNvPr>
                <p14:cNvContentPartPr/>
                <p14:nvPr/>
              </p14:nvContentPartPr>
              <p14:xfrm>
                <a:off x="10003796" y="931485"/>
                <a:ext cx="1212120" cy="494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7606812-ED78-1B88-5B7A-BA484ED28F7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995156" y="922485"/>
                  <a:ext cx="12297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9E5691B-3C63-D082-8AEA-61B4F7FF666E}"/>
                    </a:ext>
                  </a:extLst>
                </p14:cNvPr>
                <p14:cNvContentPartPr/>
                <p14:nvPr/>
              </p14:nvContentPartPr>
              <p14:xfrm>
                <a:off x="11350916" y="1328205"/>
                <a:ext cx="6840" cy="32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9E5691B-3C63-D082-8AEA-61B4F7FF666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41916" y="1319205"/>
                  <a:ext cx="244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D97C9AE-B6FF-DA92-8ABF-4689D5A62D87}"/>
              </a:ext>
            </a:extLst>
          </p:cNvPr>
          <p:cNvGrpSpPr/>
          <p:nvPr/>
        </p:nvGrpSpPr>
        <p:grpSpPr>
          <a:xfrm>
            <a:off x="956636" y="4768005"/>
            <a:ext cx="470880" cy="621720"/>
            <a:chOff x="956636" y="4768005"/>
            <a:chExt cx="470880" cy="62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FECDC17-5BCA-E6A2-A3AD-C92EA3233F01}"/>
                    </a:ext>
                  </a:extLst>
                </p14:cNvPr>
                <p14:cNvContentPartPr/>
                <p14:nvPr/>
              </p14:nvContentPartPr>
              <p14:xfrm>
                <a:off x="956636" y="4858005"/>
                <a:ext cx="421920" cy="247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FECDC17-5BCA-E6A2-A3AD-C92EA3233F0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7636" y="4849005"/>
                  <a:ext cx="439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926B9AF-ED2D-B285-D5C4-D5081EA5F6EF}"/>
                    </a:ext>
                  </a:extLst>
                </p14:cNvPr>
                <p14:cNvContentPartPr/>
                <p14:nvPr/>
              </p14:nvContentPartPr>
              <p14:xfrm>
                <a:off x="1341476" y="5120085"/>
                <a:ext cx="86040" cy="269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926B9AF-ED2D-B285-D5C4-D5081EA5F6E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332476" y="5111445"/>
                  <a:ext cx="103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4CE12D1-B16D-A7B3-AB8B-299FE57E19CA}"/>
                    </a:ext>
                  </a:extLst>
                </p14:cNvPr>
                <p14:cNvContentPartPr/>
                <p14:nvPr/>
              </p14:nvContentPartPr>
              <p14:xfrm>
                <a:off x="982556" y="4768005"/>
                <a:ext cx="387360" cy="47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4CE12D1-B16D-A7B3-AB8B-299FE57E19C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73916" y="4759365"/>
                  <a:ext cx="4050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67C26E1-6941-1E4E-1B6F-8434A7E27C1E}"/>
              </a:ext>
            </a:extLst>
          </p:cNvPr>
          <p:cNvGrpSpPr/>
          <p:nvPr/>
        </p:nvGrpSpPr>
        <p:grpSpPr>
          <a:xfrm>
            <a:off x="1808396" y="4832805"/>
            <a:ext cx="295200" cy="287640"/>
            <a:chOff x="1808396" y="4832805"/>
            <a:chExt cx="29520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412312F-7B3D-1F68-0230-E84BDB3615F6}"/>
                    </a:ext>
                  </a:extLst>
                </p14:cNvPr>
                <p14:cNvContentPartPr/>
                <p14:nvPr/>
              </p14:nvContentPartPr>
              <p14:xfrm>
                <a:off x="1808396" y="4944045"/>
                <a:ext cx="295200" cy="176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412312F-7B3D-1F68-0230-E84BDB3615F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799396" y="4935405"/>
                  <a:ext cx="312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5DE06D8-A89A-0139-98AD-64F98CD2A45B}"/>
                    </a:ext>
                  </a:extLst>
                </p14:cNvPr>
                <p14:cNvContentPartPr/>
                <p14:nvPr/>
              </p14:nvContentPartPr>
              <p14:xfrm>
                <a:off x="1923596" y="4832805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5DE06D8-A89A-0139-98AD-64F98CD2A45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14956" y="4824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04AEC51-4503-936A-115C-8F433858D6CE}"/>
                  </a:ext>
                </a:extLst>
              </p14:cNvPr>
              <p14:cNvContentPartPr/>
              <p14:nvPr/>
            </p14:nvContentPartPr>
            <p14:xfrm>
              <a:off x="2473676" y="4581525"/>
              <a:ext cx="1255680" cy="7452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04AEC51-4503-936A-115C-8F433858D6C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465036" y="4572525"/>
                <a:ext cx="1273320" cy="76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58A6D64-5B29-464E-F5DE-2F8C4302A9B3}"/>
              </a:ext>
            </a:extLst>
          </p:cNvPr>
          <p:cNvGrpSpPr/>
          <p:nvPr/>
        </p:nvGrpSpPr>
        <p:grpSpPr>
          <a:xfrm>
            <a:off x="4151636" y="4608165"/>
            <a:ext cx="2121120" cy="699480"/>
            <a:chOff x="4151636" y="4608165"/>
            <a:chExt cx="212112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ED347A0-3FBE-4B83-B53E-9813F9AF98ED}"/>
                    </a:ext>
                  </a:extLst>
                </p14:cNvPr>
                <p14:cNvContentPartPr/>
                <p14:nvPr/>
              </p14:nvContentPartPr>
              <p14:xfrm>
                <a:off x="4151636" y="4608165"/>
                <a:ext cx="1893240" cy="699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ED347A0-3FBE-4B83-B53E-9813F9AF98E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42996" y="4599165"/>
                  <a:ext cx="191088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192D1CD-056B-16FC-AE1B-A7B9BB0A3300}"/>
                    </a:ext>
                  </a:extLst>
                </p14:cNvPr>
                <p14:cNvContentPartPr/>
                <p14:nvPr/>
              </p14:nvContentPartPr>
              <p14:xfrm>
                <a:off x="5697116" y="4772685"/>
                <a:ext cx="3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192D1CD-056B-16FC-AE1B-A7B9BB0A330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88116" y="4764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F9E0197-E8DA-A709-5692-B30912E3787B}"/>
                    </a:ext>
                  </a:extLst>
                </p14:cNvPr>
                <p14:cNvContentPartPr/>
                <p14:nvPr/>
              </p14:nvContentPartPr>
              <p14:xfrm>
                <a:off x="5224076" y="4789605"/>
                <a:ext cx="98280" cy="47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F9E0197-E8DA-A709-5692-B30912E3787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15076" y="4780605"/>
                  <a:ext cx="115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8A71BBC-70B5-B0FC-B947-7C677F9DDFF3}"/>
                    </a:ext>
                  </a:extLst>
                </p14:cNvPr>
                <p14:cNvContentPartPr/>
                <p14:nvPr/>
              </p14:nvContentPartPr>
              <p14:xfrm>
                <a:off x="6014636" y="4906245"/>
                <a:ext cx="258120" cy="148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8A71BBC-70B5-B0FC-B947-7C677F9DDFF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05996" y="4897245"/>
                  <a:ext cx="275760" cy="16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209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A52D556-EE1F-679F-9980-1EE1555A256D}"/>
              </a:ext>
            </a:extLst>
          </p:cNvPr>
          <p:cNvGrpSpPr/>
          <p:nvPr/>
        </p:nvGrpSpPr>
        <p:grpSpPr>
          <a:xfrm>
            <a:off x="384236" y="251085"/>
            <a:ext cx="425160" cy="375840"/>
            <a:chOff x="384236" y="251085"/>
            <a:chExt cx="42516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5D349E-E0AE-2D6B-8999-B32F7665AD8B}"/>
                    </a:ext>
                  </a:extLst>
                </p14:cNvPr>
                <p14:cNvContentPartPr/>
                <p14:nvPr/>
              </p14:nvContentPartPr>
              <p14:xfrm>
                <a:off x="384236" y="257205"/>
                <a:ext cx="160560" cy="258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5D349E-E0AE-2D6B-8999-B32F7665AD8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5596" y="248205"/>
                  <a:ext cx="178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3F0EADC-E41F-6D98-D333-D6277D2A6CE2}"/>
                    </a:ext>
                  </a:extLst>
                </p14:cNvPr>
                <p14:cNvContentPartPr/>
                <p14:nvPr/>
              </p14:nvContentPartPr>
              <p14:xfrm>
                <a:off x="632276" y="479325"/>
                <a:ext cx="3960" cy="32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3F0EADC-E41F-6D98-D333-D6277D2A6C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3276" y="470685"/>
                  <a:ext cx="21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7CE1858-1DE1-1477-3B32-6D0061160773}"/>
                    </a:ext>
                  </a:extLst>
                </p14:cNvPr>
                <p14:cNvContentPartPr/>
                <p14:nvPr/>
              </p14:nvContentPartPr>
              <p14:xfrm>
                <a:off x="671876" y="251085"/>
                <a:ext cx="137520" cy="375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7CE1858-1DE1-1477-3B32-6D006116077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2876" y="242085"/>
                  <a:ext cx="15516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A8CF0F-A061-4D8C-201A-E897D03F9E2C}"/>
              </a:ext>
            </a:extLst>
          </p:cNvPr>
          <p:cNvGrpSpPr/>
          <p:nvPr/>
        </p:nvGrpSpPr>
        <p:grpSpPr>
          <a:xfrm>
            <a:off x="1383236" y="173685"/>
            <a:ext cx="2142000" cy="563040"/>
            <a:chOff x="1383236" y="173685"/>
            <a:chExt cx="214200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C93DD73-EF21-8D19-DB4D-81B4372380DB}"/>
                    </a:ext>
                  </a:extLst>
                </p14:cNvPr>
                <p14:cNvContentPartPr/>
                <p14:nvPr/>
              </p14:nvContentPartPr>
              <p14:xfrm>
                <a:off x="1383236" y="246405"/>
                <a:ext cx="594720" cy="381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C93DD73-EF21-8D19-DB4D-81B4372380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4236" y="237405"/>
                  <a:ext cx="6123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FB6469-AFC8-FA06-E792-58C8F373CE00}"/>
                    </a:ext>
                  </a:extLst>
                </p14:cNvPr>
                <p14:cNvContentPartPr/>
                <p14:nvPr/>
              </p14:nvContentPartPr>
              <p14:xfrm>
                <a:off x="2060036" y="173685"/>
                <a:ext cx="691200" cy="563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FB6469-AFC8-FA06-E792-58C8F373CE0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51396" y="164685"/>
                  <a:ext cx="70884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3A0C66D-0970-986A-423A-4797FDC96CDB}"/>
                    </a:ext>
                  </a:extLst>
                </p14:cNvPr>
                <p14:cNvContentPartPr/>
                <p14:nvPr/>
              </p14:nvContentPartPr>
              <p14:xfrm>
                <a:off x="3016556" y="354045"/>
                <a:ext cx="508680" cy="20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3A0C66D-0970-986A-423A-4797FDC96C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07556" y="345045"/>
                  <a:ext cx="52632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CF5070-CD1B-C470-9E79-ED6094C39522}"/>
                  </a:ext>
                </a:extLst>
              </p14:cNvPr>
              <p14:cNvContentPartPr/>
              <p14:nvPr/>
            </p14:nvContentPartPr>
            <p14:xfrm>
              <a:off x="3827276" y="291045"/>
              <a:ext cx="1962000" cy="403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CF5070-CD1B-C470-9E79-ED6094C395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18276" y="282045"/>
                <a:ext cx="1979640" cy="42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49F3A98-2034-3849-D082-0FF114BB5E39}"/>
              </a:ext>
            </a:extLst>
          </p:cNvPr>
          <p:cNvGrpSpPr/>
          <p:nvPr/>
        </p:nvGrpSpPr>
        <p:grpSpPr>
          <a:xfrm>
            <a:off x="6154676" y="158925"/>
            <a:ext cx="1722600" cy="622800"/>
            <a:chOff x="6154676" y="158925"/>
            <a:chExt cx="172260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C27B34-6015-F61B-ED5A-2BFF49259340}"/>
                    </a:ext>
                  </a:extLst>
                </p14:cNvPr>
                <p14:cNvContentPartPr/>
                <p14:nvPr/>
              </p14:nvContentPartPr>
              <p14:xfrm>
                <a:off x="6154676" y="307965"/>
                <a:ext cx="1233360" cy="473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C27B34-6015-F61B-ED5A-2BFF492593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45676" y="298965"/>
                  <a:ext cx="12510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E12C86F-ABA2-49C8-1511-C5793DE27275}"/>
                    </a:ext>
                  </a:extLst>
                </p14:cNvPr>
                <p14:cNvContentPartPr/>
                <p14:nvPr/>
              </p14:nvContentPartPr>
              <p14:xfrm>
                <a:off x="6546716" y="278445"/>
                <a:ext cx="30960" cy="59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E12C86F-ABA2-49C8-1511-C5793DE272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37716" y="269445"/>
                  <a:ext cx="48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F64EF75-D58A-E956-92BB-9A6EC13EEA57}"/>
                    </a:ext>
                  </a:extLst>
                </p14:cNvPr>
                <p14:cNvContentPartPr/>
                <p14:nvPr/>
              </p14:nvContentPartPr>
              <p14:xfrm>
                <a:off x="7565516" y="158925"/>
                <a:ext cx="311760" cy="492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F64EF75-D58A-E956-92BB-9A6EC13EEA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56876" y="149925"/>
                  <a:ext cx="329400" cy="51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0E1B81-F235-FB16-BA6C-0E5402175C38}"/>
              </a:ext>
            </a:extLst>
          </p:cNvPr>
          <p:cNvGrpSpPr/>
          <p:nvPr/>
        </p:nvGrpSpPr>
        <p:grpSpPr>
          <a:xfrm>
            <a:off x="8069156" y="175485"/>
            <a:ext cx="3202920" cy="582120"/>
            <a:chOff x="8069156" y="175485"/>
            <a:chExt cx="320292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669FAD-E684-F9E4-EF5F-883071245483}"/>
                    </a:ext>
                  </a:extLst>
                </p14:cNvPr>
                <p14:cNvContentPartPr/>
                <p14:nvPr/>
              </p14:nvContentPartPr>
              <p14:xfrm>
                <a:off x="8069156" y="212205"/>
                <a:ext cx="1513800" cy="419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669FAD-E684-F9E4-EF5F-88307124548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60156" y="203205"/>
                  <a:ext cx="15314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61A090-4336-D5E4-5717-47D3ECF78D47}"/>
                    </a:ext>
                  </a:extLst>
                </p14:cNvPr>
                <p14:cNvContentPartPr/>
                <p14:nvPr/>
              </p14:nvContentPartPr>
              <p14:xfrm>
                <a:off x="9363716" y="356565"/>
                <a:ext cx="274320" cy="72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61A090-4336-D5E4-5717-47D3ECF78D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54716" y="347925"/>
                  <a:ext cx="291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B518B40-69C9-9D15-9036-92A75F886D97}"/>
                    </a:ext>
                  </a:extLst>
                </p14:cNvPr>
                <p14:cNvContentPartPr/>
                <p14:nvPr/>
              </p14:nvContentPartPr>
              <p14:xfrm>
                <a:off x="8833436" y="335685"/>
                <a:ext cx="427680" cy="36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B518B40-69C9-9D15-9036-92A75F886D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24436" y="326685"/>
                  <a:ext cx="445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ADE4F9-E1D6-31CD-EDE9-919D9778A6BB}"/>
                    </a:ext>
                  </a:extLst>
                </p14:cNvPr>
                <p14:cNvContentPartPr/>
                <p14:nvPr/>
              </p14:nvContentPartPr>
              <p14:xfrm>
                <a:off x="9934676" y="259365"/>
                <a:ext cx="212400" cy="347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ADE4F9-E1D6-31CD-EDE9-919D9778A6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26036" y="250725"/>
                  <a:ext cx="2300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C7DC922-8BC5-4FF0-0E6D-88286E0E4C82}"/>
                    </a:ext>
                  </a:extLst>
                </p14:cNvPr>
                <p14:cNvContentPartPr/>
                <p14:nvPr/>
              </p14:nvContentPartPr>
              <p14:xfrm>
                <a:off x="9946916" y="477885"/>
                <a:ext cx="264240" cy="50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C7DC922-8BC5-4FF0-0E6D-88286E0E4C8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38276" y="469245"/>
                  <a:ext cx="281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CBCEE86-552C-12AF-A016-E2453FEC8F57}"/>
                    </a:ext>
                  </a:extLst>
                </p14:cNvPr>
                <p14:cNvContentPartPr/>
                <p14:nvPr/>
              </p14:nvContentPartPr>
              <p14:xfrm>
                <a:off x="9993356" y="346485"/>
                <a:ext cx="283320" cy="29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CBCEE86-552C-12AF-A016-E2453FEC8F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84716" y="337485"/>
                  <a:ext cx="300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A6D6B4F-C5E3-1426-A279-0C394135D460}"/>
                    </a:ext>
                  </a:extLst>
                </p14:cNvPr>
                <p14:cNvContentPartPr/>
                <p14:nvPr/>
              </p14:nvContentPartPr>
              <p14:xfrm>
                <a:off x="9966716" y="175485"/>
                <a:ext cx="361800" cy="80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A6D6B4F-C5E3-1426-A279-0C394135D4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57716" y="166485"/>
                  <a:ext cx="379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B16335A-9976-E816-5483-6866E6097367}"/>
                    </a:ext>
                  </a:extLst>
                </p14:cNvPr>
                <p14:cNvContentPartPr/>
                <p14:nvPr/>
              </p14:nvContentPartPr>
              <p14:xfrm>
                <a:off x="10472516" y="241725"/>
                <a:ext cx="298800" cy="515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B16335A-9976-E816-5483-6866E60973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63516" y="233085"/>
                  <a:ext cx="31644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BC6B36-E2CF-961E-C6F8-F1D046D1D481}"/>
                    </a:ext>
                  </a:extLst>
                </p14:cNvPr>
                <p14:cNvContentPartPr/>
                <p14:nvPr/>
              </p14:nvContentPartPr>
              <p14:xfrm>
                <a:off x="10930436" y="356205"/>
                <a:ext cx="231480" cy="364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BC6B36-E2CF-961E-C6F8-F1D046D1D48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21436" y="347565"/>
                  <a:ext cx="2491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FD550A2-5ABE-DBA4-01AF-120E5A3EF263}"/>
                    </a:ext>
                  </a:extLst>
                </p14:cNvPr>
                <p14:cNvContentPartPr/>
                <p14:nvPr/>
              </p14:nvContentPartPr>
              <p14:xfrm>
                <a:off x="10954556" y="231645"/>
                <a:ext cx="317520" cy="49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FD550A2-5ABE-DBA4-01AF-120E5A3EF2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45916" y="223005"/>
                  <a:ext cx="33516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D897E3-F949-9D6C-F290-15DCB701557B}"/>
              </a:ext>
            </a:extLst>
          </p:cNvPr>
          <p:cNvGrpSpPr/>
          <p:nvPr/>
        </p:nvGrpSpPr>
        <p:grpSpPr>
          <a:xfrm>
            <a:off x="1471436" y="857325"/>
            <a:ext cx="1735560" cy="562680"/>
            <a:chOff x="1471436" y="857325"/>
            <a:chExt cx="173556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FC3588-0291-BD0B-8FB0-600F1D9A6182}"/>
                    </a:ext>
                  </a:extLst>
                </p14:cNvPr>
                <p14:cNvContentPartPr/>
                <p14:nvPr/>
              </p14:nvContentPartPr>
              <p14:xfrm>
                <a:off x="1471436" y="975045"/>
                <a:ext cx="582840" cy="428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FC3588-0291-BD0B-8FB0-600F1D9A61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62436" y="966405"/>
                  <a:ext cx="6004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0D567B8-08A6-D8B7-9D72-4EF8CF9DB630}"/>
                    </a:ext>
                  </a:extLst>
                </p14:cNvPr>
                <p14:cNvContentPartPr/>
                <p14:nvPr/>
              </p14:nvContentPartPr>
              <p14:xfrm>
                <a:off x="1871396" y="1190325"/>
                <a:ext cx="243360" cy="19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0D567B8-08A6-D8B7-9D72-4EF8CF9DB63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62756" y="1181325"/>
                  <a:ext cx="261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358D846-120C-2876-02C3-764B8222AB15}"/>
                    </a:ext>
                  </a:extLst>
                </p14:cNvPr>
                <p14:cNvContentPartPr/>
                <p14:nvPr/>
              </p14:nvContentPartPr>
              <p14:xfrm>
                <a:off x="2348756" y="857325"/>
                <a:ext cx="858240" cy="562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358D846-120C-2876-02C3-764B8222AB1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40116" y="848325"/>
                  <a:ext cx="87588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A2BB4A2-D02E-03CB-222A-8AA0035D5365}"/>
                    </a:ext>
                  </a:extLst>
                </p14:cNvPr>
                <p14:cNvContentPartPr/>
                <p14:nvPr/>
              </p14:nvContentPartPr>
              <p14:xfrm>
                <a:off x="2299436" y="1125885"/>
                <a:ext cx="433440" cy="97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A2BB4A2-D02E-03CB-222A-8AA0035D53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90796" y="1116885"/>
                  <a:ext cx="45108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9EC838-2890-C451-0F70-EF9A2F2287DA}"/>
              </a:ext>
            </a:extLst>
          </p:cNvPr>
          <p:cNvGrpSpPr/>
          <p:nvPr/>
        </p:nvGrpSpPr>
        <p:grpSpPr>
          <a:xfrm>
            <a:off x="3377996" y="871365"/>
            <a:ext cx="1221480" cy="668880"/>
            <a:chOff x="3377996" y="871365"/>
            <a:chExt cx="1221480" cy="66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8ED947-AB3D-ED41-BA4A-9FD88BEE3DD8}"/>
                    </a:ext>
                  </a:extLst>
                </p14:cNvPr>
                <p14:cNvContentPartPr/>
                <p14:nvPr/>
              </p14:nvContentPartPr>
              <p14:xfrm>
                <a:off x="3377996" y="871365"/>
                <a:ext cx="1221480" cy="668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8ED947-AB3D-ED41-BA4A-9FD88BEE3D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68996" y="862365"/>
                  <a:ext cx="123912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03245C0-76DD-D049-A19A-3C288ED2D61D}"/>
                    </a:ext>
                  </a:extLst>
                </p14:cNvPr>
                <p14:cNvContentPartPr/>
                <p14:nvPr/>
              </p14:nvContentPartPr>
              <p14:xfrm>
                <a:off x="3760676" y="992325"/>
                <a:ext cx="12600" cy="59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03245C0-76DD-D049-A19A-3C288ED2D61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51676" y="983325"/>
                  <a:ext cx="3024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0CE7C27-3EB5-5F49-1169-4FCA7B67FC29}"/>
                  </a:ext>
                </a:extLst>
              </p14:cNvPr>
              <p14:cNvContentPartPr/>
              <p14:nvPr/>
            </p14:nvContentPartPr>
            <p14:xfrm>
              <a:off x="4840316" y="932565"/>
              <a:ext cx="2066040" cy="701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0CE7C27-3EB5-5F49-1169-4FCA7B67FC2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31316" y="923565"/>
                <a:ext cx="2083680" cy="71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69E3D335-A8E7-9B77-F27C-E10D8952860B}"/>
              </a:ext>
            </a:extLst>
          </p:cNvPr>
          <p:cNvGrpSpPr/>
          <p:nvPr/>
        </p:nvGrpSpPr>
        <p:grpSpPr>
          <a:xfrm>
            <a:off x="7108676" y="923925"/>
            <a:ext cx="1964880" cy="670680"/>
            <a:chOff x="7108676" y="923925"/>
            <a:chExt cx="196488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CB86B53-7885-670C-BF6E-768F75D52EC7}"/>
                    </a:ext>
                  </a:extLst>
                </p14:cNvPr>
                <p14:cNvContentPartPr/>
                <p14:nvPr/>
              </p14:nvContentPartPr>
              <p14:xfrm>
                <a:off x="7108676" y="923925"/>
                <a:ext cx="1239120" cy="670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CB86B53-7885-670C-BF6E-768F75D52E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00036" y="914925"/>
                  <a:ext cx="125676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AE6A5A9-C92E-57A2-10F1-3B2F31229DF2}"/>
                    </a:ext>
                  </a:extLst>
                </p14:cNvPr>
                <p14:cNvContentPartPr/>
                <p14:nvPr/>
              </p14:nvContentPartPr>
              <p14:xfrm>
                <a:off x="8564156" y="1212645"/>
                <a:ext cx="509400" cy="155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AE6A5A9-C92E-57A2-10F1-3B2F31229DF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55516" y="1203645"/>
                  <a:ext cx="52704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34F1A8-6FF8-F37B-6C73-5B23E151E125}"/>
              </a:ext>
            </a:extLst>
          </p:cNvPr>
          <p:cNvGrpSpPr/>
          <p:nvPr/>
        </p:nvGrpSpPr>
        <p:grpSpPr>
          <a:xfrm>
            <a:off x="9270116" y="966765"/>
            <a:ext cx="2749680" cy="711720"/>
            <a:chOff x="9270116" y="966765"/>
            <a:chExt cx="2749680" cy="71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EADDFD1-936C-9589-FBDA-D9D221723DC6}"/>
                    </a:ext>
                  </a:extLst>
                </p14:cNvPr>
                <p14:cNvContentPartPr/>
                <p14:nvPr/>
              </p14:nvContentPartPr>
              <p14:xfrm>
                <a:off x="9270116" y="1166925"/>
                <a:ext cx="1274760" cy="511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EADDFD1-936C-9589-FBDA-D9D221723D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61116" y="1158285"/>
                  <a:ext cx="129240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9895E38-8B4E-A850-E1C3-AD8074D7A0AF}"/>
                    </a:ext>
                  </a:extLst>
                </p14:cNvPr>
                <p14:cNvContentPartPr/>
                <p14:nvPr/>
              </p14:nvContentPartPr>
              <p14:xfrm>
                <a:off x="10788596" y="1034805"/>
                <a:ext cx="376200" cy="371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9895E38-8B4E-A850-E1C3-AD8074D7A0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79596" y="1026165"/>
                  <a:ext cx="3938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164EB2D-463F-EB3C-DBE7-F5D3A4908197}"/>
                    </a:ext>
                  </a:extLst>
                </p14:cNvPr>
                <p14:cNvContentPartPr/>
                <p14:nvPr/>
              </p14:nvContentPartPr>
              <p14:xfrm>
                <a:off x="11258756" y="966765"/>
                <a:ext cx="761040" cy="511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164EB2D-463F-EB3C-DBE7-F5D3A490819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249756" y="957765"/>
                  <a:ext cx="77868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24797A6-33CA-1220-B493-E06D52BCD444}"/>
                    </a:ext>
                  </a:extLst>
                </p14:cNvPr>
                <p14:cNvContentPartPr/>
                <p14:nvPr/>
              </p14:nvContentPartPr>
              <p14:xfrm>
                <a:off x="11205116" y="1154685"/>
                <a:ext cx="692640" cy="32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24797A6-33CA-1220-B493-E06D52BCD44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96116" y="1146045"/>
                  <a:ext cx="71028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1EBB837-3C5F-C409-B66D-5E4E4C99EDAB}"/>
                  </a:ext>
                </a:extLst>
              </p14:cNvPr>
              <p14:cNvContentPartPr/>
              <p14:nvPr/>
            </p14:nvContentPartPr>
            <p14:xfrm>
              <a:off x="2890196" y="2306685"/>
              <a:ext cx="7069320" cy="951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1EBB837-3C5F-C409-B66D-5E4E4C99EDA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81196" y="2298045"/>
                <a:ext cx="7086960" cy="9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8CC3BE2-5804-241C-1C97-D81DA6DE657E}"/>
                  </a:ext>
                </a:extLst>
              </p14:cNvPr>
              <p14:cNvContentPartPr/>
              <p14:nvPr/>
            </p14:nvContentPartPr>
            <p14:xfrm>
              <a:off x="3159836" y="3896085"/>
              <a:ext cx="6797520" cy="637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8CC3BE2-5804-241C-1C97-D81DA6DE657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151196" y="3887445"/>
                <a:ext cx="681516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8FFFCD9-42B0-1F9C-3DF3-8478E28BAAB7}"/>
                  </a:ext>
                </a:extLst>
              </p14:cNvPr>
              <p14:cNvContentPartPr/>
              <p14:nvPr/>
            </p14:nvContentPartPr>
            <p14:xfrm>
              <a:off x="3111236" y="3313965"/>
              <a:ext cx="6707880" cy="3060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8FFFCD9-42B0-1F9C-3DF3-8478E28BAAB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02596" y="3304965"/>
                <a:ext cx="6725520" cy="32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364B6EF5-6DA7-0FC1-9DE3-ECC45BC7FCA9}"/>
              </a:ext>
            </a:extLst>
          </p:cNvPr>
          <p:cNvGrpSpPr/>
          <p:nvPr/>
        </p:nvGrpSpPr>
        <p:grpSpPr>
          <a:xfrm>
            <a:off x="10440476" y="3098325"/>
            <a:ext cx="602280" cy="634680"/>
            <a:chOff x="10440476" y="3098325"/>
            <a:chExt cx="60228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2D5997A-2293-49FA-F981-615FE3F697DF}"/>
                    </a:ext>
                  </a:extLst>
                </p14:cNvPr>
                <p14:cNvContentPartPr/>
                <p14:nvPr/>
              </p14:nvContentPartPr>
              <p14:xfrm>
                <a:off x="10602116" y="3270405"/>
                <a:ext cx="440640" cy="462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2D5997A-2293-49FA-F981-615FE3F697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93116" y="3261765"/>
                  <a:ext cx="4582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34B2216-D4CC-46A9-7C1E-20AD022D673A}"/>
                    </a:ext>
                  </a:extLst>
                </p14:cNvPr>
                <p14:cNvContentPartPr/>
                <p14:nvPr/>
              </p14:nvContentPartPr>
              <p14:xfrm>
                <a:off x="10440476" y="3098325"/>
                <a:ext cx="569160" cy="13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34B2216-D4CC-46A9-7C1E-20AD022D673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31476" y="3089685"/>
                  <a:ext cx="58680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FA7CC4D-348B-CDB5-CDBD-18B8106E96BC}"/>
                  </a:ext>
                </a:extLst>
              </p14:cNvPr>
              <p14:cNvContentPartPr/>
              <p14:nvPr/>
            </p14:nvContentPartPr>
            <p14:xfrm>
              <a:off x="4710356" y="4667925"/>
              <a:ext cx="54720" cy="373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FA7CC4D-348B-CDB5-CDBD-18B8106E96B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01356" y="4658925"/>
                <a:ext cx="72360" cy="39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434E476-6F89-77CD-332E-2391E843DCC7}"/>
              </a:ext>
            </a:extLst>
          </p:cNvPr>
          <p:cNvGrpSpPr/>
          <p:nvPr/>
        </p:nvGrpSpPr>
        <p:grpSpPr>
          <a:xfrm>
            <a:off x="4731236" y="4848285"/>
            <a:ext cx="969480" cy="187920"/>
            <a:chOff x="4731236" y="4848285"/>
            <a:chExt cx="96948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7F85164-6E6B-C8F4-97FA-9A226626D94F}"/>
                    </a:ext>
                  </a:extLst>
                </p14:cNvPr>
                <p14:cNvContentPartPr/>
                <p14:nvPr/>
              </p14:nvContentPartPr>
              <p14:xfrm>
                <a:off x="4802516" y="4910925"/>
                <a:ext cx="898200" cy="24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7F85164-6E6B-C8F4-97FA-9A226626D9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93516" y="4902285"/>
                  <a:ext cx="915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7E118A2-D30E-8623-F0CC-2B1EDC79EFFE}"/>
                    </a:ext>
                  </a:extLst>
                </p14:cNvPr>
                <p14:cNvContentPartPr/>
                <p14:nvPr/>
              </p14:nvContentPartPr>
              <p14:xfrm>
                <a:off x="4731236" y="4848285"/>
                <a:ext cx="289800" cy="187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7E118A2-D30E-8623-F0CC-2B1EDC79EFF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22596" y="4839645"/>
                  <a:ext cx="30744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AFBF875-600F-D538-BDB2-CA5EAABEFB5B}"/>
              </a:ext>
            </a:extLst>
          </p:cNvPr>
          <p:cNvGrpSpPr/>
          <p:nvPr/>
        </p:nvGrpSpPr>
        <p:grpSpPr>
          <a:xfrm>
            <a:off x="5921396" y="4716525"/>
            <a:ext cx="1883520" cy="364680"/>
            <a:chOff x="5921396" y="4716525"/>
            <a:chExt cx="188352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E33F6E-6D6B-AFB7-AC3E-89BCEBE28AA9}"/>
                    </a:ext>
                  </a:extLst>
                </p14:cNvPr>
                <p14:cNvContentPartPr/>
                <p14:nvPr/>
              </p14:nvContentPartPr>
              <p14:xfrm>
                <a:off x="7743716" y="4716525"/>
                <a:ext cx="61200" cy="361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E33F6E-6D6B-AFB7-AC3E-89BCEBE28A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34716" y="4707525"/>
                  <a:ext cx="788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127EB57-20AF-1953-E2DC-A9C7F22ADF8D}"/>
                    </a:ext>
                  </a:extLst>
                </p14:cNvPr>
                <p14:cNvContentPartPr/>
                <p14:nvPr/>
              </p14:nvContentPartPr>
              <p14:xfrm>
                <a:off x="5921396" y="4741725"/>
                <a:ext cx="321120" cy="308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127EB57-20AF-1953-E2DC-A9C7F22ADF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12756" y="4732725"/>
                  <a:ext cx="3387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7430DBF-7BE6-3FC7-CAF2-227FC4023DC8}"/>
                    </a:ext>
                  </a:extLst>
                </p14:cNvPr>
                <p14:cNvContentPartPr/>
                <p14:nvPr/>
              </p14:nvContentPartPr>
              <p14:xfrm>
                <a:off x="6489116" y="4920285"/>
                <a:ext cx="1205280" cy="160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7430DBF-7BE6-3FC7-CAF2-227FC4023DC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80476" y="4911645"/>
                  <a:ext cx="12229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1555E1A-CE8A-3CDF-13D8-6397EE0BBCC2}"/>
              </a:ext>
            </a:extLst>
          </p:cNvPr>
          <p:cNvGrpSpPr/>
          <p:nvPr/>
        </p:nvGrpSpPr>
        <p:grpSpPr>
          <a:xfrm>
            <a:off x="4779476" y="5227365"/>
            <a:ext cx="4303800" cy="1223640"/>
            <a:chOff x="4779476" y="5227365"/>
            <a:chExt cx="4303800" cy="12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0A954C1-BBF5-97DB-08E6-E3220E820432}"/>
                    </a:ext>
                  </a:extLst>
                </p14:cNvPr>
                <p14:cNvContentPartPr/>
                <p14:nvPr/>
              </p14:nvContentPartPr>
              <p14:xfrm>
                <a:off x="4779476" y="5276685"/>
                <a:ext cx="1882800" cy="471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0A954C1-BBF5-97DB-08E6-E3220E82043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70836" y="5268045"/>
                  <a:ext cx="19004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631ADB-C169-5DA2-AE14-3268CC5F2BB1}"/>
                    </a:ext>
                  </a:extLst>
                </p14:cNvPr>
                <p14:cNvContentPartPr/>
                <p14:nvPr/>
              </p14:nvContentPartPr>
              <p14:xfrm>
                <a:off x="6510356" y="5515725"/>
                <a:ext cx="24480" cy="9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631ADB-C169-5DA2-AE14-3268CC5F2BB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01356" y="5506725"/>
                  <a:ext cx="42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F970C77-D89D-F9D7-90E1-7878062EC3CE}"/>
                    </a:ext>
                  </a:extLst>
                </p14:cNvPr>
                <p14:cNvContentPartPr/>
                <p14:nvPr/>
              </p14:nvContentPartPr>
              <p14:xfrm>
                <a:off x="6240356" y="5477925"/>
                <a:ext cx="257760" cy="1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F970C77-D89D-F9D7-90E1-7878062EC3C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31716" y="5468925"/>
                  <a:ext cx="275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9534790-79A7-6BAD-4993-3245E8234138}"/>
                    </a:ext>
                  </a:extLst>
                </p14:cNvPr>
                <p14:cNvContentPartPr/>
                <p14:nvPr/>
              </p14:nvContentPartPr>
              <p14:xfrm>
                <a:off x="5644196" y="5454885"/>
                <a:ext cx="401400" cy="1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9534790-79A7-6BAD-4993-3245E823413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35196" y="5445885"/>
                  <a:ext cx="419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C1B0E09-B410-DD4A-5467-E4A1370F61FF}"/>
                    </a:ext>
                  </a:extLst>
                </p14:cNvPr>
                <p14:cNvContentPartPr/>
                <p14:nvPr/>
              </p14:nvContentPartPr>
              <p14:xfrm>
                <a:off x="6866396" y="5227365"/>
                <a:ext cx="1103040" cy="648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C1B0E09-B410-DD4A-5467-E4A1370F61F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57756" y="5218725"/>
                  <a:ext cx="112068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BEFBAB1-44B4-7E8D-56EA-2B1B6CA051EA}"/>
                    </a:ext>
                  </a:extLst>
                </p14:cNvPr>
                <p14:cNvContentPartPr/>
                <p14:nvPr/>
              </p14:nvContentPartPr>
              <p14:xfrm>
                <a:off x="7499276" y="5458485"/>
                <a:ext cx="339120" cy="30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BEFBAB1-44B4-7E8D-56EA-2B1B6CA051E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90276" y="5449485"/>
                  <a:ext cx="356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11CBBB2-47A3-4A89-8EED-E1C02B9771B4}"/>
                    </a:ext>
                  </a:extLst>
                </p14:cNvPr>
                <p14:cNvContentPartPr/>
                <p14:nvPr/>
              </p14:nvContentPartPr>
              <p14:xfrm>
                <a:off x="8198396" y="5300445"/>
                <a:ext cx="884880" cy="421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11CBBB2-47A3-4A89-8EED-E1C02B9771B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89756" y="5291445"/>
                  <a:ext cx="9025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1C1B64C-2738-F309-D10E-685C1344FD62}"/>
                    </a:ext>
                  </a:extLst>
                </p14:cNvPr>
                <p14:cNvContentPartPr/>
                <p14:nvPr/>
              </p14:nvContentPartPr>
              <p14:xfrm>
                <a:off x="4788476" y="5932965"/>
                <a:ext cx="326520" cy="496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1C1B64C-2738-F309-D10E-685C1344FD6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79476" y="5923965"/>
                  <a:ext cx="34416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D46928A-324E-7319-7FE1-290D09EA1B71}"/>
                    </a:ext>
                  </a:extLst>
                </p14:cNvPr>
                <p14:cNvContentPartPr/>
                <p14:nvPr/>
              </p14:nvContentPartPr>
              <p14:xfrm>
                <a:off x="5230556" y="6048165"/>
                <a:ext cx="465840" cy="186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D46928A-324E-7319-7FE1-290D09EA1B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21556" y="6039165"/>
                  <a:ext cx="483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A621FDA-50AB-A8C5-40E7-8DA5DBD8630C}"/>
                    </a:ext>
                  </a:extLst>
                </p14:cNvPr>
                <p14:cNvContentPartPr/>
                <p14:nvPr/>
              </p14:nvContentPartPr>
              <p14:xfrm>
                <a:off x="5372756" y="5923965"/>
                <a:ext cx="57600" cy="1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A621FDA-50AB-A8C5-40E7-8DA5DBD8630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63756" y="5915325"/>
                  <a:ext cx="75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47A4C4D-10EF-38BF-AF10-3C3406C710D5}"/>
                    </a:ext>
                  </a:extLst>
                </p14:cNvPr>
                <p14:cNvContentPartPr/>
                <p14:nvPr/>
              </p14:nvContentPartPr>
              <p14:xfrm>
                <a:off x="5778116" y="5853045"/>
                <a:ext cx="1933560" cy="597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47A4C4D-10EF-38BF-AF10-3C3406C710D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69476" y="5844045"/>
                  <a:ext cx="195120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7CCD2FD-A47A-C483-EF83-A252C282515F}"/>
                    </a:ext>
                  </a:extLst>
                </p14:cNvPr>
                <p14:cNvContentPartPr/>
                <p14:nvPr/>
              </p14:nvContentPartPr>
              <p14:xfrm>
                <a:off x="7281476" y="6080925"/>
                <a:ext cx="266760" cy="48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7CCD2FD-A47A-C483-EF83-A252C282515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72836" y="6071925"/>
                  <a:ext cx="284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137F2B-54CC-987F-0831-F18184567496}"/>
                    </a:ext>
                  </a:extLst>
                </p14:cNvPr>
                <p14:cNvContentPartPr/>
                <p14:nvPr/>
              </p14:nvContentPartPr>
              <p14:xfrm>
                <a:off x="7287236" y="5963205"/>
                <a:ext cx="36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137F2B-54CC-987F-0831-F1818456749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78596" y="5954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C74E109-D050-2EA2-73E0-9EA57428A4CE}"/>
              </a:ext>
            </a:extLst>
          </p:cNvPr>
          <p:cNvGrpSpPr/>
          <p:nvPr/>
        </p:nvGrpSpPr>
        <p:grpSpPr>
          <a:xfrm>
            <a:off x="9676916" y="3157005"/>
            <a:ext cx="339840" cy="902880"/>
            <a:chOff x="9676916" y="3157005"/>
            <a:chExt cx="339840" cy="90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8CF3C3C-AD6D-2EB2-DD7E-C2B3E6D21E7B}"/>
                    </a:ext>
                  </a:extLst>
                </p14:cNvPr>
                <p14:cNvContentPartPr/>
                <p14:nvPr/>
              </p14:nvContentPartPr>
              <p14:xfrm>
                <a:off x="9726236" y="3157005"/>
                <a:ext cx="280440" cy="309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8CF3C3C-AD6D-2EB2-DD7E-C2B3E6D21E7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17236" y="3148365"/>
                  <a:ext cx="2980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1AB35F1-2551-6E34-0451-FCD825FF71FB}"/>
                    </a:ext>
                  </a:extLst>
                </p14:cNvPr>
                <p14:cNvContentPartPr/>
                <p14:nvPr/>
              </p14:nvContentPartPr>
              <p14:xfrm>
                <a:off x="9676916" y="3516285"/>
                <a:ext cx="221760" cy="217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1AB35F1-2551-6E34-0451-FCD825FF71F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68276" y="3507645"/>
                  <a:ext cx="239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883A524-9FC8-0BE1-164F-A7B7D68EC550}"/>
                    </a:ext>
                  </a:extLst>
                </p14:cNvPr>
                <p14:cNvContentPartPr/>
                <p14:nvPr/>
              </p14:nvContentPartPr>
              <p14:xfrm>
                <a:off x="9801836" y="3845685"/>
                <a:ext cx="214920" cy="214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883A524-9FC8-0BE1-164F-A7B7D68EC55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93196" y="3836685"/>
                  <a:ext cx="23256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2CDF085-8589-3254-009B-8D7E6A3123A1}"/>
                  </a:ext>
                </a:extLst>
              </p14:cNvPr>
              <p14:cNvContentPartPr/>
              <p14:nvPr/>
            </p14:nvContentPartPr>
            <p14:xfrm>
              <a:off x="3520556" y="3281925"/>
              <a:ext cx="1083960" cy="247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2CDF085-8589-3254-009B-8D7E6A3123A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511916" y="3272925"/>
                <a:ext cx="11016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082E17B-33A4-9F3A-F6CC-2DCEF6307D73}"/>
                  </a:ext>
                </a:extLst>
              </p14:cNvPr>
              <p14:cNvContentPartPr/>
              <p14:nvPr/>
            </p14:nvContentPartPr>
            <p14:xfrm>
              <a:off x="3841316" y="2901045"/>
              <a:ext cx="116280" cy="407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082E17B-33A4-9F3A-F6CC-2DCEF6307D7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32316" y="2892045"/>
                <a:ext cx="133920" cy="42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F32B574F-D6C0-0AD1-5D4F-8548E632032B}"/>
              </a:ext>
            </a:extLst>
          </p:cNvPr>
          <p:cNvGrpSpPr/>
          <p:nvPr/>
        </p:nvGrpSpPr>
        <p:grpSpPr>
          <a:xfrm>
            <a:off x="3822956" y="3569925"/>
            <a:ext cx="416880" cy="512640"/>
            <a:chOff x="3822956" y="3569925"/>
            <a:chExt cx="41688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95F3333-CF6D-02CC-89FA-BF0655CCC381}"/>
                    </a:ext>
                  </a:extLst>
                </p14:cNvPr>
                <p14:cNvContentPartPr/>
                <p14:nvPr/>
              </p14:nvContentPartPr>
              <p14:xfrm>
                <a:off x="3822956" y="3569925"/>
                <a:ext cx="91080" cy="375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95F3333-CF6D-02CC-89FA-BF0655CCC38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13956" y="3560925"/>
                  <a:ext cx="1087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98FB6D0-FD4C-2961-5E31-BC5BE72D29F4}"/>
                    </a:ext>
                  </a:extLst>
                </p14:cNvPr>
                <p14:cNvContentPartPr/>
                <p14:nvPr/>
              </p14:nvContentPartPr>
              <p14:xfrm>
                <a:off x="4016636" y="3816165"/>
                <a:ext cx="127440" cy="172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98FB6D0-FD4C-2961-5E31-BC5BE72D29F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07996" y="3807165"/>
                  <a:ext cx="145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5C6487E-BD9E-AA7D-0A73-010A038D13A1}"/>
                    </a:ext>
                  </a:extLst>
                </p14:cNvPr>
                <p14:cNvContentPartPr/>
                <p14:nvPr/>
              </p14:nvContentPartPr>
              <p14:xfrm>
                <a:off x="4125716" y="3987885"/>
                <a:ext cx="114120" cy="94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5C6487E-BD9E-AA7D-0A73-010A038D13A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16716" y="3978885"/>
                  <a:ext cx="13176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A3BC3E4-6824-B4A0-B914-1FDA70CE4E14}"/>
                  </a:ext>
                </a:extLst>
              </p14:cNvPr>
              <p14:cNvContentPartPr/>
              <p14:nvPr/>
            </p14:nvContentPartPr>
            <p14:xfrm>
              <a:off x="416996" y="2293005"/>
              <a:ext cx="1196280" cy="5202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A3BC3E4-6824-B4A0-B914-1FDA70CE4E1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07996" y="2284005"/>
                <a:ext cx="1213920" cy="53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946B9745-0256-E9D6-BEEE-2970CDC2EA52}"/>
              </a:ext>
            </a:extLst>
          </p:cNvPr>
          <p:cNvGrpSpPr/>
          <p:nvPr/>
        </p:nvGrpSpPr>
        <p:grpSpPr>
          <a:xfrm>
            <a:off x="1773476" y="2451045"/>
            <a:ext cx="1100160" cy="405720"/>
            <a:chOff x="1773476" y="2451045"/>
            <a:chExt cx="110016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2086B1B-D175-7718-E402-A21BD27AFE21}"/>
                    </a:ext>
                  </a:extLst>
                </p14:cNvPr>
                <p14:cNvContentPartPr/>
                <p14:nvPr/>
              </p14:nvContentPartPr>
              <p14:xfrm>
                <a:off x="1773476" y="2451045"/>
                <a:ext cx="1100160" cy="405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2086B1B-D175-7718-E402-A21BD27AFE2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64836" y="2442045"/>
                  <a:ext cx="11178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D3ECD4A-3DD9-B8B9-82CB-413CC60FEDD9}"/>
                    </a:ext>
                  </a:extLst>
                </p14:cNvPr>
                <p14:cNvContentPartPr/>
                <p14:nvPr/>
              </p14:nvContentPartPr>
              <p14:xfrm>
                <a:off x="2549276" y="2525565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D3ECD4A-3DD9-B8B9-82CB-413CC60FED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40276" y="251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B5A7E5B-DB87-CFB5-B1CE-5E6245EF58F8}"/>
              </a:ext>
            </a:extLst>
          </p:cNvPr>
          <p:cNvGrpSpPr/>
          <p:nvPr/>
        </p:nvGrpSpPr>
        <p:grpSpPr>
          <a:xfrm>
            <a:off x="510236" y="2946045"/>
            <a:ext cx="1923120" cy="583200"/>
            <a:chOff x="510236" y="2946045"/>
            <a:chExt cx="192312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32124ED-48E1-5383-3F2E-C8BD6EDA0E9F}"/>
                    </a:ext>
                  </a:extLst>
                </p14:cNvPr>
                <p14:cNvContentPartPr/>
                <p14:nvPr/>
              </p14:nvContentPartPr>
              <p14:xfrm>
                <a:off x="510236" y="2946045"/>
                <a:ext cx="1923120" cy="583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32124ED-48E1-5383-3F2E-C8BD6EDA0E9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1596" y="2937045"/>
                  <a:ext cx="194076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BAB925E-D7D7-1578-8BC9-AD4754324FDE}"/>
                    </a:ext>
                  </a:extLst>
                </p14:cNvPr>
                <p14:cNvContentPartPr/>
                <p14:nvPr/>
              </p14:nvContentPartPr>
              <p14:xfrm>
                <a:off x="1983356" y="3137565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BAB925E-D7D7-1578-8BC9-AD4754324FD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74356" y="3128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B4A2DEB-4B4F-5367-5367-587162CCEBBA}"/>
                    </a:ext>
                  </a:extLst>
                </p14:cNvPr>
                <p14:cNvContentPartPr/>
                <p14:nvPr/>
              </p14:nvContentPartPr>
              <p14:xfrm>
                <a:off x="1358396" y="3079605"/>
                <a:ext cx="537840" cy="53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B4A2DEB-4B4F-5367-5367-587162CCEBB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349756" y="3070965"/>
                  <a:ext cx="55548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F7E8F8C-407B-343E-D959-185ADE2212ED}"/>
              </a:ext>
            </a:extLst>
          </p:cNvPr>
          <p:cNvGrpSpPr/>
          <p:nvPr/>
        </p:nvGrpSpPr>
        <p:grpSpPr>
          <a:xfrm>
            <a:off x="344996" y="3497565"/>
            <a:ext cx="1349280" cy="597600"/>
            <a:chOff x="344996" y="3497565"/>
            <a:chExt cx="134928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F374178-B505-912A-B283-B48CD566ACBD}"/>
                    </a:ext>
                  </a:extLst>
                </p14:cNvPr>
                <p14:cNvContentPartPr/>
                <p14:nvPr/>
              </p14:nvContentPartPr>
              <p14:xfrm>
                <a:off x="344996" y="3602685"/>
                <a:ext cx="812880" cy="354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F374178-B505-912A-B283-B48CD566ACB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36356" y="3593685"/>
                  <a:ext cx="830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EC7B522-4530-6EDF-3396-837D71D37E26}"/>
                    </a:ext>
                  </a:extLst>
                </p14:cNvPr>
                <p14:cNvContentPartPr/>
                <p14:nvPr/>
              </p14:nvContentPartPr>
              <p14:xfrm>
                <a:off x="774476" y="3497565"/>
                <a:ext cx="41040" cy="3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EC7B522-4530-6EDF-3396-837D71D37E2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5836" y="3488925"/>
                  <a:ext cx="58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ACFC8E2-68B3-9716-E5C6-F5D011630DA9}"/>
                    </a:ext>
                  </a:extLst>
                </p14:cNvPr>
                <p14:cNvContentPartPr/>
                <p14:nvPr/>
              </p14:nvContentPartPr>
              <p14:xfrm>
                <a:off x="1378556" y="3544365"/>
                <a:ext cx="315720" cy="550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ACFC8E2-68B3-9716-E5C6-F5D011630DA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69916" y="3535365"/>
                  <a:ext cx="333360" cy="56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C987207-7BD5-59C6-6DFC-2C609D983918}"/>
              </a:ext>
            </a:extLst>
          </p:cNvPr>
          <p:cNvGrpSpPr/>
          <p:nvPr/>
        </p:nvGrpSpPr>
        <p:grpSpPr>
          <a:xfrm>
            <a:off x="1869236" y="3528525"/>
            <a:ext cx="864720" cy="418320"/>
            <a:chOff x="1869236" y="3528525"/>
            <a:chExt cx="86472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9DAC787-CDA1-1C8E-2AC9-84EC761EC35E}"/>
                    </a:ext>
                  </a:extLst>
                </p14:cNvPr>
                <p14:cNvContentPartPr/>
                <p14:nvPr/>
              </p14:nvContentPartPr>
              <p14:xfrm>
                <a:off x="1869236" y="3528525"/>
                <a:ext cx="864720" cy="418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9DAC787-CDA1-1C8E-2AC9-84EC761EC35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60236" y="3519885"/>
                  <a:ext cx="8823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42FD039-D916-2B43-CAC1-B67DFE49303A}"/>
                    </a:ext>
                  </a:extLst>
                </p14:cNvPr>
                <p14:cNvContentPartPr/>
                <p14:nvPr/>
              </p14:nvContentPartPr>
              <p14:xfrm>
                <a:off x="2421476" y="3679725"/>
                <a:ext cx="282960" cy="23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42FD039-D916-2B43-CAC1-B67DFE49303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12476" y="3670725"/>
                  <a:ext cx="300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8C74F34-265E-8A3D-2EB8-AE4DDB047DE8}"/>
                    </a:ext>
                  </a:extLst>
                </p14:cNvPr>
                <p14:cNvContentPartPr/>
                <p14:nvPr/>
              </p14:nvContentPartPr>
              <p14:xfrm>
                <a:off x="2397356" y="3554085"/>
                <a:ext cx="28800" cy="19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8C74F34-265E-8A3D-2EB8-AE4DDB047DE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88716" y="3545445"/>
                  <a:ext cx="4644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2E0CA48-A9C4-A718-C9FF-E9876AB7E6AA}"/>
                  </a:ext>
                </a:extLst>
              </p14:cNvPr>
              <p14:cNvContentPartPr/>
              <p14:nvPr/>
            </p14:nvContentPartPr>
            <p14:xfrm>
              <a:off x="334556" y="5162205"/>
              <a:ext cx="851400" cy="3546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2E0CA48-A9C4-A718-C9FF-E9876AB7E6A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25556" y="5153565"/>
                <a:ext cx="86904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372BB34-E52E-763A-AF24-31196F8DB271}"/>
                  </a:ext>
                </a:extLst>
              </p14:cNvPr>
              <p14:cNvContentPartPr/>
              <p14:nvPr/>
            </p14:nvContentPartPr>
            <p14:xfrm>
              <a:off x="983996" y="5303685"/>
              <a:ext cx="171720" cy="464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372BB34-E52E-763A-AF24-31196F8DB27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75356" y="5295045"/>
                <a:ext cx="1893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31A690C-6163-7B78-8598-CEFDB49516A8}"/>
                  </a:ext>
                </a:extLst>
              </p14:cNvPr>
              <p14:cNvContentPartPr/>
              <p14:nvPr/>
            </p14:nvContentPartPr>
            <p14:xfrm>
              <a:off x="920276" y="5211525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31A690C-6163-7B78-8598-CEFDB49516A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11636" y="52028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1814DE4-B850-3C0D-ACA9-D4AC224DE8EC}"/>
                  </a:ext>
                </a:extLst>
              </p14:cNvPr>
              <p14:cNvContentPartPr/>
              <p14:nvPr/>
            </p14:nvContentPartPr>
            <p14:xfrm>
              <a:off x="1341836" y="5050605"/>
              <a:ext cx="1104120" cy="7315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1814DE4-B850-3C0D-ACA9-D4AC224DE8E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332836" y="5041605"/>
                <a:ext cx="112176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39F6A42-A8B6-23D1-BC92-2C70026B5CB1}"/>
                  </a:ext>
                </a:extLst>
              </p14:cNvPr>
              <p14:cNvContentPartPr/>
              <p14:nvPr/>
            </p14:nvContentPartPr>
            <p14:xfrm>
              <a:off x="1386836" y="5234205"/>
              <a:ext cx="372600" cy="45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39F6A42-A8B6-23D1-BC92-2C70026B5CB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377836" y="5225205"/>
                <a:ext cx="3902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EB7FED6-5501-E2B8-BC61-B09FDCFE2803}"/>
                  </a:ext>
                </a:extLst>
              </p14:cNvPr>
              <p14:cNvContentPartPr/>
              <p14:nvPr/>
            </p14:nvContentPartPr>
            <p14:xfrm>
              <a:off x="131516" y="5025045"/>
              <a:ext cx="3151080" cy="17150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EB7FED6-5501-E2B8-BC61-B09FDCFE280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22876" y="5016405"/>
                <a:ext cx="3168720" cy="17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5F68415-4C45-B55E-D3F6-8DE839FCECE1}"/>
                  </a:ext>
                </a:extLst>
              </p14:cNvPr>
              <p14:cNvContentPartPr/>
              <p14:nvPr/>
            </p14:nvContentPartPr>
            <p14:xfrm>
              <a:off x="2022596" y="6399165"/>
              <a:ext cx="367920" cy="579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5F68415-4C45-B55E-D3F6-8DE839FCECE1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013596" y="6390525"/>
                <a:ext cx="38556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A6BA69C-F100-E5A0-FE1A-563FC9E73D24}"/>
              </a:ext>
            </a:extLst>
          </p:cNvPr>
          <p:cNvGrpSpPr/>
          <p:nvPr/>
        </p:nvGrpSpPr>
        <p:grpSpPr>
          <a:xfrm>
            <a:off x="276596" y="5888685"/>
            <a:ext cx="2464560" cy="917280"/>
            <a:chOff x="276596" y="5888685"/>
            <a:chExt cx="2464560" cy="9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24DA4AE-4C90-7210-E953-0AE3AD06C11F}"/>
                    </a:ext>
                  </a:extLst>
                </p14:cNvPr>
                <p14:cNvContentPartPr/>
                <p14:nvPr/>
              </p14:nvContentPartPr>
              <p14:xfrm>
                <a:off x="499076" y="5970765"/>
                <a:ext cx="144360" cy="221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24DA4AE-4C90-7210-E953-0AE3AD06C11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0076" y="5962125"/>
                  <a:ext cx="162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A83D453-46D8-8D4B-A5F5-F6A194D92BD1}"/>
                    </a:ext>
                  </a:extLst>
                </p14:cNvPr>
                <p14:cNvContentPartPr/>
                <p14:nvPr/>
              </p14:nvContentPartPr>
              <p14:xfrm>
                <a:off x="675116" y="6163365"/>
                <a:ext cx="124560" cy="141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A83D453-46D8-8D4B-A5F5-F6A194D92BD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6116" y="6154725"/>
                  <a:ext cx="142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179BFB9-D7D3-6A0C-546C-6B6C6957E19B}"/>
                    </a:ext>
                  </a:extLst>
                </p14:cNvPr>
                <p14:cNvContentPartPr/>
                <p14:nvPr/>
              </p14:nvContentPartPr>
              <p14:xfrm>
                <a:off x="1018556" y="5954565"/>
                <a:ext cx="237240" cy="253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179BFB9-D7D3-6A0C-546C-6B6C6957E19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9556" y="5945565"/>
                  <a:ext cx="254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536973C-B493-2D92-8510-2004FF834BCC}"/>
                    </a:ext>
                  </a:extLst>
                </p14:cNvPr>
                <p14:cNvContentPartPr/>
                <p14:nvPr/>
              </p14:nvContentPartPr>
              <p14:xfrm>
                <a:off x="1261916" y="5935845"/>
                <a:ext cx="170280" cy="253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536973C-B493-2D92-8510-2004FF834BC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53276" y="5926845"/>
                  <a:ext cx="187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4AADAA1-97DA-4A4A-E109-B3A2CA5CED4A}"/>
                    </a:ext>
                  </a:extLst>
                </p14:cNvPr>
                <p14:cNvContentPartPr/>
                <p14:nvPr/>
              </p14:nvContentPartPr>
              <p14:xfrm>
                <a:off x="1590596" y="5888685"/>
                <a:ext cx="232560" cy="321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4AADAA1-97DA-4A4A-E109-B3A2CA5CED4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581956" y="5879685"/>
                  <a:ext cx="2502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0C8B3A5-C4FE-B26D-E085-FC7C996954CC}"/>
                    </a:ext>
                  </a:extLst>
                </p14:cNvPr>
                <p14:cNvContentPartPr/>
                <p14:nvPr/>
              </p14:nvContentPartPr>
              <p14:xfrm>
                <a:off x="276596" y="6534165"/>
                <a:ext cx="1066680" cy="271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0C8B3A5-C4FE-B26D-E085-FC7C996954C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67956" y="6525525"/>
                  <a:ext cx="1084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094127A-9E70-B396-2956-19873154F62C}"/>
                    </a:ext>
                  </a:extLst>
                </p14:cNvPr>
                <p14:cNvContentPartPr/>
                <p14:nvPr/>
              </p14:nvContentPartPr>
              <p14:xfrm>
                <a:off x="1146356" y="6556125"/>
                <a:ext cx="238320" cy="212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094127A-9E70-B396-2956-19873154F62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37716" y="6547125"/>
                  <a:ext cx="2559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D18CE84-224D-D9FA-A30B-AC96A9247AEA}"/>
                    </a:ext>
                  </a:extLst>
                </p14:cNvPr>
                <p14:cNvContentPartPr/>
                <p14:nvPr/>
              </p14:nvContentPartPr>
              <p14:xfrm>
                <a:off x="1326716" y="6286125"/>
                <a:ext cx="1414440" cy="457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D18CE84-224D-D9FA-A30B-AC96A9247AE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18076" y="6277125"/>
                  <a:ext cx="14320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682EBA2-BC35-F602-0553-87D22BB6B9E5}"/>
                    </a:ext>
                  </a:extLst>
                </p14:cNvPr>
                <p14:cNvContentPartPr/>
                <p14:nvPr/>
              </p14:nvContentPartPr>
              <p14:xfrm>
                <a:off x="2399516" y="6429045"/>
                <a:ext cx="36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682EBA2-BC35-F602-0553-87D22BB6B9E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390876" y="6420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309C91F-6D6E-624E-E51A-FE2FD36196DB}"/>
                    </a:ext>
                  </a:extLst>
                </p14:cNvPr>
                <p14:cNvContentPartPr/>
                <p14:nvPr/>
              </p14:nvContentPartPr>
              <p14:xfrm>
                <a:off x="1472516" y="6413925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309C91F-6D6E-624E-E51A-FE2FD36196D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63516" y="6404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B4360AF-B606-8857-3BBE-EEB97F047E99}"/>
                    </a:ext>
                  </a:extLst>
                </p14:cNvPr>
                <p14:cNvContentPartPr/>
                <p14:nvPr/>
              </p14:nvContentPartPr>
              <p14:xfrm>
                <a:off x="1461716" y="6469005"/>
                <a:ext cx="24120" cy="19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B4360AF-B606-8857-3BBE-EEB97F047E9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453076" y="6460005"/>
                  <a:ext cx="41760" cy="3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5415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691FB09-1691-19C3-28DC-005FC770A607}"/>
              </a:ext>
            </a:extLst>
          </p:cNvPr>
          <p:cNvGrpSpPr/>
          <p:nvPr/>
        </p:nvGrpSpPr>
        <p:grpSpPr>
          <a:xfrm>
            <a:off x="471356" y="274485"/>
            <a:ext cx="953280" cy="336240"/>
            <a:chOff x="471356" y="274485"/>
            <a:chExt cx="95328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B3669A6-5CC1-ADC6-11A1-9C64F57FDB0D}"/>
                    </a:ext>
                  </a:extLst>
                </p14:cNvPr>
                <p14:cNvContentPartPr/>
                <p14:nvPr/>
              </p14:nvContentPartPr>
              <p14:xfrm>
                <a:off x="471356" y="274485"/>
                <a:ext cx="200520" cy="300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B3669A6-5CC1-ADC6-11A1-9C64F57FDB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2356" y="265845"/>
                  <a:ext cx="218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61494A-B3B6-EB40-9E4C-A90180375241}"/>
                    </a:ext>
                  </a:extLst>
                </p14:cNvPr>
                <p14:cNvContentPartPr/>
                <p14:nvPr/>
              </p14:nvContentPartPr>
              <p14:xfrm>
                <a:off x="823796" y="498765"/>
                <a:ext cx="37800" cy="62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61494A-B3B6-EB40-9E4C-A901803752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4796" y="490125"/>
                  <a:ext cx="55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5FF57F7-A00C-9151-1D45-8FCF5DB0645C}"/>
                    </a:ext>
                  </a:extLst>
                </p14:cNvPr>
                <p14:cNvContentPartPr/>
                <p14:nvPr/>
              </p14:nvContentPartPr>
              <p14:xfrm>
                <a:off x="950516" y="306525"/>
                <a:ext cx="182520" cy="28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5FF57F7-A00C-9151-1D45-8FCF5DB064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1876" y="297885"/>
                  <a:ext cx="2001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2412534-7BDC-A59C-E9D0-8D978EFB98D4}"/>
                    </a:ext>
                  </a:extLst>
                </p14:cNvPr>
                <p14:cNvContentPartPr/>
                <p14:nvPr/>
              </p14:nvContentPartPr>
              <p14:xfrm>
                <a:off x="1244276" y="551325"/>
                <a:ext cx="47160" cy="38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2412534-7BDC-A59C-E9D0-8D978EFB98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35636" y="542325"/>
                  <a:ext cx="64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4FF1190-8AA6-2B7A-FEEC-2AC24861E667}"/>
                    </a:ext>
                  </a:extLst>
                </p14:cNvPr>
                <p14:cNvContentPartPr/>
                <p14:nvPr/>
              </p14:nvContentPartPr>
              <p14:xfrm>
                <a:off x="1382156" y="289245"/>
                <a:ext cx="42480" cy="321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4FF1190-8AA6-2B7A-FEEC-2AC24861E66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73516" y="280605"/>
                  <a:ext cx="6012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3F7AA8-935F-CF6C-B893-F41808461EB9}"/>
              </a:ext>
            </a:extLst>
          </p:cNvPr>
          <p:cNvGrpSpPr/>
          <p:nvPr/>
        </p:nvGrpSpPr>
        <p:grpSpPr>
          <a:xfrm>
            <a:off x="2092436" y="181245"/>
            <a:ext cx="1798920" cy="499320"/>
            <a:chOff x="2092436" y="181245"/>
            <a:chExt cx="179892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9702370-B812-F167-7BF5-1D1DAF8328EA}"/>
                    </a:ext>
                  </a:extLst>
                </p14:cNvPr>
                <p14:cNvContentPartPr/>
                <p14:nvPr/>
              </p14:nvContentPartPr>
              <p14:xfrm>
                <a:off x="2092436" y="203565"/>
                <a:ext cx="60120" cy="106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9702370-B812-F167-7BF5-1D1DAF8328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3436" y="194925"/>
                  <a:ext cx="77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9F0F409-A920-48C9-10FA-C25A3FAD1C29}"/>
                    </a:ext>
                  </a:extLst>
                </p14:cNvPr>
                <p14:cNvContentPartPr/>
                <p14:nvPr/>
              </p14:nvContentPartPr>
              <p14:xfrm>
                <a:off x="2180996" y="181245"/>
                <a:ext cx="55080" cy="158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9F0F409-A920-48C9-10FA-C25A3FAD1C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72356" y="172245"/>
                  <a:ext cx="72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734EB0A-B29C-9EDD-6661-8AA46AB67F1F}"/>
                    </a:ext>
                  </a:extLst>
                </p14:cNvPr>
                <p14:cNvContentPartPr/>
                <p14:nvPr/>
              </p14:nvContentPartPr>
              <p14:xfrm>
                <a:off x="2386556" y="350805"/>
                <a:ext cx="302040" cy="272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734EB0A-B29C-9EDD-6661-8AA46AB67F1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77556" y="342165"/>
                  <a:ext cx="319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0ACDB75-26DA-159A-DD62-E8655A55716F}"/>
                    </a:ext>
                  </a:extLst>
                </p14:cNvPr>
                <p14:cNvContentPartPr/>
                <p14:nvPr/>
              </p14:nvContentPartPr>
              <p14:xfrm>
                <a:off x="2714516" y="312645"/>
                <a:ext cx="708120" cy="36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0ACDB75-26DA-159A-DD62-E8655A5571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05516" y="304005"/>
                  <a:ext cx="7257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F8C6518-3545-40DE-CE5A-E13CB7B8531C}"/>
                    </a:ext>
                  </a:extLst>
                </p14:cNvPr>
                <p14:cNvContentPartPr/>
                <p14:nvPr/>
              </p14:nvContentPartPr>
              <p14:xfrm>
                <a:off x="3654116" y="343965"/>
                <a:ext cx="237240" cy="322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F8C6518-3545-40DE-CE5A-E13CB7B8531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45116" y="334965"/>
                  <a:ext cx="25488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0A8EEC-3828-AC44-7DB0-38FBBAAC6AD7}"/>
              </a:ext>
            </a:extLst>
          </p:cNvPr>
          <p:cNvGrpSpPr/>
          <p:nvPr/>
        </p:nvGrpSpPr>
        <p:grpSpPr>
          <a:xfrm>
            <a:off x="4205276" y="176925"/>
            <a:ext cx="1035360" cy="644040"/>
            <a:chOff x="4205276" y="176925"/>
            <a:chExt cx="1035360" cy="64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E387B4-D49A-5F35-0B68-7845CCA83728}"/>
                    </a:ext>
                  </a:extLst>
                </p14:cNvPr>
                <p14:cNvContentPartPr/>
                <p14:nvPr/>
              </p14:nvContentPartPr>
              <p14:xfrm>
                <a:off x="4205276" y="206445"/>
                <a:ext cx="841320" cy="614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9E387B4-D49A-5F35-0B68-7845CCA8372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96276" y="197445"/>
                  <a:ext cx="85896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129746-2746-D8E2-2A81-33859FA74419}"/>
                    </a:ext>
                  </a:extLst>
                </p14:cNvPr>
                <p14:cNvContentPartPr/>
                <p14:nvPr/>
              </p14:nvContentPartPr>
              <p14:xfrm>
                <a:off x="4872716" y="430005"/>
                <a:ext cx="252720" cy="70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129746-2746-D8E2-2A81-33859FA7441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64076" y="421365"/>
                  <a:ext cx="270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C6CF60-7D60-E9D9-529A-3FBF1F10688A}"/>
                    </a:ext>
                  </a:extLst>
                </p14:cNvPr>
                <p14:cNvContentPartPr/>
                <p14:nvPr/>
              </p14:nvContentPartPr>
              <p14:xfrm>
                <a:off x="4724756" y="340005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C6CF60-7D60-E9D9-529A-3FBF1F1068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16116" y="331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84989BC-41EF-CA87-F25B-CA398A3F762C}"/>
                    </a:ext>
                  </a:extLst>
                </p14:cNvPr>
                <p14:cNvContentPartPr/>
                <p14:nvPr/>
              </p14:nvContentPartPr>
              <p14:xfrm>
                <a:off x="5109956" y="189165"/>
                <a:ext cx="54000" cy="145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84989BC-41EF-CA87-F25B-CA398A3F762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01316" y="180165"/>
                  <a:ext cx="71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28687D-E37C-83BD-EE05-B05FE897A100}"/>
                    </a:ext>
                  </a:extLst>
                </p14:cNvPr>
                <p14:cNvContentPartPr/>
                <p14:nvPr/>
              </p14:nvContentPartPr>
              <p14:xfrm>
                <a:off x="5210756" y="176925"/>
                <a:ext cx="29880" cy="163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28687D-E37C-83BD-EE05-B05FE897A10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02116" y="167925"/>
                  <a:ext cx="475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23681B-43F5-414E-BB8C-A8651EF4C509}"/>
              </a:ext>
            </a:extLst>
          </p:cNvPr>
          <p:cNvGrpSpPr/>
          <p:nvPr/>
        </p:nvGrpSpPr>
        <p:grpSpPr>
          <a:xfrm>
            <a:off x="5731676" y="213645"/>
            <a:ext cx="1191240" cy="607320"/>
            <a:chOff x="5731676" y="213645"/>
            <a:chExt cx="1191240" cy="60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3A44130-F061-6F62-0880-966B3A5B5671}"/>
                    </a:ext>
                  </a:extLst>
                </p14:cNvPr>
                <p14:cNvContentPartPr/>
                <p14:nvPr/>
              </p14:nvContentPartPr>
              <p14:xfrm>
                <a:off x="5731676" y="213645"/>
                <a:ext cx="1191240" cy="607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3A44130-F061-6F62-0880-966B3A5B567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23036" y="205005"/>
                  <a:ext cx="120888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D22D921-43C6-DCF9-05BA-40D43C21A8E5}"/>
                    </a:ext>
                  </a:extLst>
                </p14:cNvPr>
                <p14:cNvContentPartPr/>
                <p14:nvPr/>
              </p14:nvContentPartPr>
              <p14:xfrm>
                <a:off x="5998796" y="369885"/>
                <a:ext cx="79560" cy="96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D22D921-43C6-DCF9-05BA-40D43C21A8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90156" y="360885"/>
                  <a:ext cx="972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25CEC13-9F72-87B8-E3A4-6B933899E812}"/>
              </a:ext>
            </a:extLst>
          </p:cNvPr>
          <p:cNvGrpSpPr/>
          <p:nvPr/>
        </p:nvGrpSpPr>
        <p:grpSpPr>
          <a:xfrm>
            <a:off x="7133156" y="192405"/>
            <a:ext cx="3718440" cy="651240"/>
            <a:chOff x="7133156" y="192405"/>
            <a:chExt cx="371844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5D997C7-C65F-F4E6-E396-C3A220C1D9A3}"/>
                    </a:ext>
                  </a:extLst>
                </p14:cNvPr>
                <p14:cNvContentPartPr/>
                <p14:nvPr/>
              </p14:nvContentPartPr>
              <p14:xfrm>
                <a:off x="7133156" y="501285"/>
                <a:ext cx="765000" cy="173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5D997C7-C65F-F4E6-E396-C3A220C1D9A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24156" y="492285"/>
                  <a:ext cx="782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260D56-2DF2-E683-7B0B-9460F24285EE}"/>
                    </a:ext>
                  </a:extLst>
                </p14:cNvPr>
                <p14:cNvContentPartPr/>
                <p14:nvPr/>
              </p14:nvContentPartPr>
              <p14:xfrm>
                <a:off x="8089676" y="333885"/>
                <a:ext cx="334800" cy="509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260D56-2DF2-E683-7B0B-9460F24285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80676" y="324885"/>
                  <a:ext cx="35244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A227AC3-4A6C-EE02-5180-886BB7762D2C}"/>
                    </a:ext>
                  </a:extLst>
                </p14:cNvPr>
                <p14:cNvContentPartPr/>
                <p14:nvPr/>
              </p14:nvContentPartPr>
              <p14:xfrm>
                <a:off x="8640116" y="271245"/>
                <a:ext cx="902160" cy="367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A227AC3-4A6C-EE02-5180-886BB7762D2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31116" y="262605"/>
                  <a:ext cx="9198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E5DFA1D-6F09-C9B8-8A7B-9BCDA86E30CE}"/>
                    </a:ext>
                  </a:extLst>
                </p14:cNvPr>
                <p14:cNvContentPartPr/>
                <p14:nvPr/>
              </p14:nvContentPartPr>
              <p14:xfrm>
                <a:off x="9357236" y="414165"/>
                <a:ext cx="208440" cy="52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E5DFA1D-6F09-C9B8-8A7B-9BCDA86E30C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48236" y="405165"/>
                  <a:ext cx="226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4093FC3-AC03-1E76-7360-3E5A577E1953}"/>
                    </a:ext>
                  </a:extLst>
                </p14:cNvPr>
                <p14:cNvContentPartPr/>
                <p14:nvPr/>
              </p14:nvContentPartPr>
              <p14:xfrm>
                <a:off x="9309356" y="367725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4093FC3-AC03-1E76-7360-3E5A577E195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00356" y="358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BAD063-92DC-6660-0411-7C6B65B7CAA9}"/>
                    </a:ext>
                  </a:extLst>
                </p14:cNvPr>
                <p14:cNvContentPartPr/>
                <p14:nvPr/>
              </p14:nvContentPartPr>
              <p14:xfrm>
                <a:off x="9743876" y="192405"/>
                <a:ext cx="1107720" cy="649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BAD063-92DC-6660-0411-7C6B65B7CAA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34876" y="183405"/>
                  <a:ext cx="112536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5950909-E055-5FE0-0B07-F5E052490622}"/>
                    </a:ext>
                  </a:extLst>
                </p14:cNvPr>
                <p14:cNvContentPartPr/>
                <p14:nvPr/>
              </p14:nvContentPartPr>
              <p14:xfrm>
                <a:off x="9743156" y="398685"/>
                <a:ext cx="490680" cy="15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5950909-E055-5FE0-0B07-F5E0524906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34156" y="390045"/>
                  <a:ext cx="5083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DBC02BF-A9CF-5EF0-EBD5-BFDCB41BD682}"/>
              </a:ext>
            </a:extLst>
          </p:cNvPr>
          <p:cNvGrpSpPr/>
          <p:nvPr/>
        </p:nvGrpSpPr>
        <p:grpSpPr>
          <a:xfrm>
            <a:off x="2462516" y="1033005"/>
            <a:ext cx="1841760" cy="590760"/>
            <a:chOff x="2462516" y="1033005"/>
            <a:chExt cx="184176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5158908-0B20-5672-78CA-907D762B2E74}"/>
                    </a:ext>
                  </a:extLst>
                </p14:cNvPr>
                <p14:cNvContentPartPr/>
                <p14:nvPr/>
              </p14:nvContentPartPr>
              <p14:xfrm>
                <a:off x="2477276" y="1135605"/>
                <a:ext cx="387360" cy="438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5158908-0B20-5672-78CA-907D762B2E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68276" y="1126965"/>
                  <a:ext cx="4050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463256-7856-7EE2-1C1E-A23B4AB92EE0}"/>
                    </a:ext>
                  </a:extLst>
                </p14:cNvPr>
                <p14:cNvContentPartPr/>
                <p14:nvPr/>
              </p14:nvContentPartPr>
              <p14:xfrm>
                <a:off x="2462516" y="1042365"/>
                <a:ext cx="382320" cy="19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463256-7856-7EE2-1C1E-A23B4AB92EE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53876" y="1033365"/>
                  <a:ext cx="399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4322C2F-FCEA-7152-FD3E-A0EC60C19D17}"/>
                    </a:ext>
                  </a:extLst>
                </p14:cNvPr>
                <p14:cNvContentPartPr/>
                <p14:nvPr/>
              </p14:nvContentPartPr>
              <p14:xfrm>
                <a:off x="2990996" y="1168365"/>
                <a:ext cx="255960" cy="349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4322C2F-FCEA-7152-FD3E-A0EC60C19D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81996" y="1159365"/>
                  <a:ext cx="2736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E78A956-BC16-4F56-057D-F7B56E08D72A}"/>
                    </a:ext>
                  </a:extLst>
                </p14:cNvPr>
                <p14:cNvContentPartPr/>
                <p14:nvPr/>
              </p14:nvContentPartPr>
              <p14:xfrm>
                <a:off x="3566996" y="1201845"/>
                <a:ext cx="39600" cy="344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E78A956-BC16-4F56-057D-F7B56E08D7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58356" y="1192845"/>
                  <a:ext cx="572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F7089DA-5A24-A861-E853-57D277848D77}"/>
                    </a:ext>
                  </a:extLst>
                </p14:cNvPr>
                <p14:cNvContentPartPr/>
                <p14:nvPr/>
              </p14:nvContentPartPr>
              <p14:xfrm>
                <a:off x="3454316" y="1562925"/>
                <a:ext cx="348120" cy="60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F7089DA-5A24-A861-E853-57D277848D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45316" y="1553925"/>
                  <a:ext cx="365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4EBED55-4341-D3AE-1E8B-CC1E494E6133}"/>
                    </a:ext>
                  </a:extLst>
                </p14:cNvPr>
                <p14:cNvContentPartPr/>
                <p14:nvPr/>
              </p14:nvContentPartPr>
              <p14:xfrm>
                <a:off x="4017356" y="1154685"/>
                <a:ext cx="286920" cy="414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4EBED55-4341-D3AE-1E8B-CC1E494E61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08716" y="1145685"/>
                  <a:ext cx="3045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1559BF4-8023-395D-F0D6-069C5F330F38}"/>
                    </a:ext>
                  </a:extLst>
                </p14:cNvPr>
                <p14:cNvContentPartPr/>
                <p14:nvPr/>
              </p14:nvContentPartPr>
              <p14:xfrm>
                <a:off x="3975236" y="1033005"/>
                <a:ext cx="297000" cy="29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1559BF4-8023-395D-F0D6-069C5F330F3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66596" y="1024365"/>
                  <a:ext cx="3146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858FC05-401F-6A6D-DD52-7DE2A78AE49B}"/>
                  </a:ext>
                </a:extLst>
              </p14:cNvPr>
              <p14:cNvContentPartPr/>
              <p14:nvPr/>
            </p14:nvContentPartPr>
            <p14:xfrm>
              <a:off x="1589156" y="2187525"/>
              <a:ext cx="4767480" cy="181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858FC05-401F-6A6D-DD52-7DE2A78AE49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80516" y="2178885"/>
                <a:ext cx="47851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7582E69-5532-E644-9F90-308CF3E42087}"/>
                  </a:ext>
                </a:extLst>
              </p14:cNvPr>
              <p14:cNvContentPartPr/>
              <p14:nvPr/>
            </p14:nvContentPartPr>
            <p14:xfrm>
              <a:off x="1716236" y="2421885"/>
              <a:ext cx="4596840" cy="134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7582E69-5532-E644-9F90-308CF3E4208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707236" y="2413245"/>
                <a:ext cx="46144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FB37E3D-B820-1FA2-06F6-3379925F8D3E}"/>
                  </a:ext>
                </a:extLst>
              </p14:cNvPr>
              <p14:cNvContentPartPr/>
              <p14:nvPr/>
            </p14:nvContentPartPr>
            <p14:xfrm>
              <a:off x="1804076" y="2835885"/>
              <a:ext cx="4497480" cy="65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FB37E3D-B820-1FA2-06F6-3379925F8D3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95076" y="2826885"/>
                <a:ext cx="45151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23857AD-177B-32C1-01E1-58CF778B21C4}"/>
                  </a:ext>
                </a:extLst>
              </p14:cNvPr>
              <p14:cNvContentPartPr/>
              <p14:nvPr/>
            </p14:nvContentPartPr>
            <p14:xfrm>
              <a:off x="1943396" y="3543285"/>
              <a:ext cx="4473360" cy="90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23857AD-177B-32C1-01E1-58CF778B21C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34396" y="3534285"/>
                <a:ext cx="4491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63F272B-A5AD-9D24-2877-616402AF8F50}"/>
                  </a:ext>
                </a:extLst>
              </p14:cNvPr>
              <p14:cNvContentPartPr/>
              <p14:nvPr/>
            </p14:nvContentPartPr>
            <p14:xfrm>
              <a:off x="2080196" y="4872405"/>
              <a:ext cx="4618080" cy="262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63F272B-A5AD-9D24-2877-616402AF8F5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71556" y="4863765"/>
                <a:ext cx="463572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7E6B63A-4102-4650-2F24-83025D980BBF}"/>
                  </a:ext>
                </a:extLst>
              </p14:cNvPr>
              <p14:cNvContentPartPr/>
              <p14:nvPr/>
            </p14:nvContentPartPr>
            <p14:xfrm>
              <a:off x="6242876" y="2118045"/>
              <a:ext cx="213480" cy="156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7E6B63A-4102-4650-2F24-83025D980BB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233876" y="2109405"/>
                <a:ext cx="2311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7545E34-9960-79A1-3375-8C0F4939D89E}"/>
                  </a:ext>
                </a:extLst>
              </p14:cNvPr>
              <p14:cNvContentPartPr/>
              <p14:nvPr/>
            </p14:nvContentPartPr>
            <p14:xfrm>
              <a:off x="6222356" y="2407845"/>
              <a:ext cx="204480" cy="156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7545E34-9960-79A1-3375-8C0F4939D89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13356" y="2398845"/>
                <a:ext cx="2221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4268D0E-C75A-144F-E3EC-FB411DF6CA80}"/>
                  </a:ext>
                </a:extLst>
              </p14:cNvPr>
              <p14:cNvContentPartPr/>
              <p14:nvPr/>
            </p14:nvContentPartPr>
            <p14:xfrm>
              <a:off x="6219476" y="2830125"/>
              <a:ext cx="214200" cy="178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4268D0E-C75A-144F-E3EC-FB411DF6CA8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10476" y="2821485"/>
                <a:ext cx="2318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9E97CEA-AF75-7AE4-3AF3-F1DB174EBE27}"/>
                  </a:ext>
                </a:extLst>
              </p14:cNvPr>
              <p14:cNvContentPartPr/>
              <p14:nvPr/>
            </p14:nvContentPartPr>
            <p14:xfrm>
              <a:off x="6231716" y="3487485"/>
              <a:ext cx="236880" cy="176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9E97CEA-AF75-7AE4-3AF3-F1DB174EBE2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23076" y="3478485"/>
                <a:ext cx="2545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1D99DC0-76F3-E1A7-5A4F-732FE5F897EA}"/>
                  </a:ext>
                </a:extLst>
              </p14:cNvPr>
              <p14:cNvContentPartPr/>
              <p14:nvPr/>
            </p14:nvContentPartPr>
            <p14:xfrm>
              <a:off x="6362396" y="4800405"/>
              <a:ext cx="354960" cy="272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1D99DC0-76F3-E1A7-5A4F-732FE5F897E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53396" y="4791405"/>
                <a:ext cx="372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54380EE-4C7D-12ED-D5A3-E561A6F58C66}"/>
                  </a:ext>
                </a:extLst>
              </p14:cNvPr>
              <p14:cNvContentPartPr/>
              <p14:nvPr/>
            </p14:nvContentPartPr>
            <p14:xfrm>
              <a:off x="7002116" y="2882685"/>
              <a:ext cx="250920" cy="51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54380EE-4C7D-12ED-D5A3-E561A6F58C6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993476" y="2874045"/>
                <a:ext cx="26856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CEE3D09-4775-5B5B-E474-285398AB08C5}"/>
                  </a:ext>
                </a:extLst>
              </p14:cNvPr>
              <p14:cNvContentPartPr/>
              <p14:nvPr/>
            </p14:nvContentPartPr>
            <p14:xfrm>
              <a:off x="6960716" y="2776125"/>
              <a:ext cx="308520" cy="9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CEE3D09-4775-5B5B-E474-285398AB08C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952076" y="2767125"/>
                <a:ext cx="32616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C475BDBB-EDC1-AB12-C0F4-889473250FBB}"/>
              </a:ext>
            </a:extLst>
          </p:cNvPr>
          <p:cNvGrpSpPr/>
          <p:nvPr/>
        </p:nvGrpSpPr>
        <p:grpSpPr>
          <a:xfrm>
            <a:off x="7454276" y="2850285"/>
            <a:ext cx="1780560" cy="607680"/>
            <a:chOff x="7454276" y="2850285"/>
            <a:chExt cx="178056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3CE06D-5CC8-F12A-81B5-4C98F16515BC}"/>
                    </a:ext>
                  </a:extLst>
                </p14:cNvPr>
                <p14:cNvContentPartPr/>
                <p14:nvPr/>
              </p14:nvContentPartPr>
              <p14:xfrm>
                <a:off x="7454276" y="3026685"/>
                <a:ext cx="286920" cy="37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3CE06D-5CC8-F12A-81B5-4C98F16515B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45276" y="3018045"/>
                  <a:ext cx="304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C842AC3-CBF2-DC6D-7899-DF0D84B35285}"/>
                    </a:ext>
                  </a:extLst>
                </p14:cNvPr>
                <p14:cNvContentPartPr/>
                <p14:nvPr/>
              </p14:nvContentPartPr>
              <p14:xfrm>
                <a:off x="7472996" y="3167085"/>
                <a:ext cx="274320" cy="34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C842AC3-CBF2-DC6D-7899-DF0D84B3528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64356" y="3158445"/>
                  <a:ext cx="291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60F141A-83AB-7F0E-901C-52D359099AA4}"/>
                    </a:ext>
                  </a:extLst>
                </p14:cNvPr>
                <p14:cNvContentPartPr/>
                <p14:nvPr/>
              </p14:nvContentPartPr>
              <p14:xfrm>
                <a:off x="7941356" y="2901045"/>
                <a:ext cx="262080" cy="425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60F141A-83AB-7F0E-901C-52D359099A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32356" y="2892405"/>
                  <a:ext cx="2797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0C6E024-7D84-41DE-0491-284B87FCFD57}"/>
                    </a:ext>
                  </a:extLst>
                </p14:cNvPr>
                <p14:cNvContentPartPr/>
                <p14:nvPr/>
              </p14:nvContentPartPr>
              <p14:xfrm>
                <a:off x="8364716" y="3123885"/>
                <a:ext cx="174960" cy="285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0C6E024-7D84-41DE-0491-284B87FCFD5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56076" y="3114885"/>
                  <a:ext cx="1926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3BD01DF-A455-3277-F87E-B51CE5831AF6}"/>
                    </a:ext>
                  </a:extLst>
                </p14:cNvPr>
                <p14:cNvContentPartPr/>
                <p14:nvPr/>
              </p14:nvContentPartPr>
              <p14:xfrm>
                <a:off x="8335556" y="3081045"/>
                <a:ext cx="84240" cy="349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3BD01DF-A455-3277-F87E-B51CE5831AF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26916" y="3072045"/>
                  <a:ext cx="1018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050D19C-7586-E607-9F81-E385B889FE0B}"/>
                    </a:ext>
                  </a:extLst>
                </p14:cNvPr>
                <p14:cNvContentPartPr/>
                <p14:nvPr/>
              </p14:nvContentPartPr>
              <p14:xfrm>
                <a:off x="8586836" y="3056205"/>
                <a:ext cx="163440" cy="401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050D19C-7586-E607-9F81-E385B889FE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78196" y="3047565"/>
                  <a:ext cx="1810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C9E0089-67E5-CDE1-47FD-5792CDBCB474}"/>
                    </a:ext>
                  </a:extLst>
                </p14:cNvPr>
                <p14:cNvContentPartPr/>
                <p14:nvPr/>
              </p14:nvContentPartPr>
              <p14:xfrm>
                <a:off x="8950796" y="3078525"/>
                <a:ext cx="284040" cy="202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C9E0089-67E5-CDE1-47FD-5792CDBCB47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42156" y="3069885"/>
                  <a:ext cx="301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9D60A9C-7207-8652-EED8-689EAD30DA39}"/>
                    </a:ext>
                  </a:extLst>
                </p14:cNvPr>
                <p14:cNvContentPartPr/>
                <p14:nvPr/>
              </p14:nvContentPartPr>
              <p14:xfrm>
                <a:off x="8884196" y="3162765"/>
                <a:ext cx="340560" cy="53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9D60A9C-7207-8652-EED8-689EAD30DA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75196" y="3153765"/>
                  <a:ext cx="358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4BAB564-DA68-1744-1260-DD5402BCA742}"/>
                    </a:ext>
                  </a:extLst>
                </p14:cNvPr>
                <p14:cNvContentPartPr/>
                <p14:nvPr/>
              </p14:nvContentPartPr>
              <p14:xfrm>
                <a:off x="9008756" y="2850285"/>
                <a:ext cx="136440" cy="149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4BAB564-DA68-1744-1260-DD5402BCA74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00116" y="2841645"/>
                  <a:ext cx="1540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F372792-15A4-E6AA-E926-0E3E9C784189}"/>
              </a:ext>
            </a:extLst>
          </p:cNvPr>
          <p:cNvGrpSpPr/>
          <p:nvPr/>
        </p:nvGrpSpPr>
        <p:grpSpPr>
          <a:xfrm>
            <a:off x="434996" y="2509005"/>
            <a:ext cx="952920" cy="1747080"/>
            <a:chOff x="434996" y="2509005"/>
            <a:chExt cx="952920" cy="174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16F1C1-9DE4-5067-C86F-6415CBA56BB9}"/>
                    </a:ext>
                  </a:extLst>
                </p14:cNvPr>
                <p14:cNvContentPartPr/>
                <p14:nvPr/>
              </p14:nvContentPartPr>
              <p14:xfrm>
                <a:off x="1229516" y="2611605"/>
                <a:ext cx="119880" cy="1644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16F1C1-9DE4-5067-C86F-6415CBA56B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20516" y="2602605"/>
                  <a:ext cx="137520" cy="166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FDD0FAC-F782-A898-ABD3-89E780552060}"/>
                    </a:ext>
                  </a:extLst>
                </p14:cNvPr>
                <p14:cNvContentPartPr/>
                <p14:nvPr/>
              </p14:nvContentPartPr>
              <p14:xfrm>
                <a:off x="1142396" y="2509005"/>
                <a:ext cx="245520" cy="398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FDD0FAC-F782-A898-ABD3-89E7805520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33396" y="2500005"/>
                  <a:ext cx="2631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E581790-E020-B134-EBD9-6138200B7DD8}"/>
                    </a:ext>
                  </a:extLst>
                </p14:cNvPr>
                <p14:cNvContentPartPr/>
                <p14:nvPr/>
              </p14:nvContentPartPr>
              <p14:xfrm>
                <a:off x="434996" y="2969805"/>
                <a:ext cx="286200" cy="402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E581790-E020-B134-EBD9-6138200B7DD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5996" y="2960805"/>
                  <a:ext cx="3038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706DF4F-50B7-5BA2-BE89-A0A85F52E298}"/>
                    </a:ext>
                  </a:extLst>
                </p14:cNvPr>
                <p14:cNvContentPartPr/>
                <p14:nvPr/>
              </p14:nvContentPartPr>
              <p14:xfrm>
                <a:off x="464516" y="2869725"/>
                <a:ext cx="249480" cy="29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706DF4F-50B7-5BA2-BE89-A0A85F52E29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5876" y="2861085"/>
                  <a:ext cx="267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AC92D47-78E8-E71E-7F1C-D8A5CC077264}"/>
                    </a:ext>
                  </a:extLst>
                </p14:cNvPr>
                <p14:cNvContentPartPr/>
                <p14:nvPr/>
              </p14:nvContentPartPr>
              <p14:xfrm>
                <a:off x="781316" y="2982045"/>
                <a:ext cx="250920" cy="340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AC92D47-78E8-E71E-7F1C-D8A5CC07726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2676" y="2973045"/>
                  <a:ext cx="268560" cy="35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7F4C376-003C-3F0C-4A1F-5533C5D091A3}"/>
              </a:ext>
            </a:extLst>
          </p:cNvPr>
          <p:cNvGrpSpPr/>
          <p:nvPr/>
        </p:nvGrpSpPr>
        <p:grpSpPr>
          <a:xfrm>
            <a:off x="6931916" y="930045"/>
            <a:ext cx="1471680" cy="1216080"/>
            <a:chOff x="6931916" y="930045"/>
            <a:chExt cx="1471680" cy="12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A969906-067E-FF13-3205-358C0F55EA09}"/>
                    </a:ext>
                  </a:extLst>
                </p14:cNvPr>
                <p14:cNvContentPartPr/>
                <p14:nvPr/>
              </p14:nvContentPartPr>
              <p14:xfrm>
                <a:off x="6966116" y="1343325"/>
                <a:ext cx="201960" cy="793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A969906-067E-FF13-3205-358C0F55EA0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57476" y="1334685"/>
                  <a:ext cx="219600" cy="81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8A36C04-611D-097F-CF58-E0658712B5F8}"/>
                    </a:ext>
                  </a:extLst>
                </p14:cNvPr>
                <p14:cNvContentPartPr/>
                <p14:nvPr/>
              </p14:nvContentPartPr>
              <p14:xfrm>
                <a:off x="6931916" y="930045"/>
                <a:ext cx="231480" cy="278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8A36C04-611D-097F-CF58-E0658712B5F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23276" y="921405"/>
                  <a:ext cx="249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CB6A18B-4EBA-7F84-D807-016E24BF80F9}"/>
                    </a:ext>
                  </a:extLst>
                </p14:cNvPr>
                <p14:cNvContentPartPr/>
                <p14:nvPr/>
              </p14:nvContentPartPr>
              <p14:xfrm>
                <a:off x="7103636" y="1988445"/>
                <a:ext cx="849960" cy="157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CB6A18B-4EBA-7F84-D807-016E24BF80F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94996" y="1979445"/>
                  <a:ext cx="867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9DB81EB-7196-EB76-079B-5DD0796A2F40}"/>
                    </a:ext>
                  </a:extLst>
                </p14:cNvPr>
                <p14:cNvContentPartPr/>
                <p14:nvPr/>
              </p14:nvContentPartPr>
              <p14:xfrm>
                <a:off x="8075636" y="1924725"/>
                <a:ext cx="209160" cy="212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9DB81EB-7196-EB76-079B-5DD0796A2F4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66636" y="1916085"/>
                  <a:ext cx="226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DFEC2A0-F2FB-7673-5930-934ACDAF6466}"/>
                    </a:ext>
                  </a:extLst>
                </p14:cNvPr>
                <p14:cNvContentPartPr/>
                <p14:nvPr/>
              </p14:nvContentPartPr>
              <p14:xfrm>
                <a:off x="8081036" y="2008605"/>
                <a:ext cx="322560" cy="30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DFEC2A0-F2FB-7673-5930-934ACDAF646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72036" y="1999965"/>
                  <a:ext cx="3402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5D14382-95CE-AB7B-1653-047C1648CACA}"/>
              </a:ext>
            </a:extLst>
          </p:cNvPr>
          <p:cNvGrpSpPr/>
          <p:nvPr/>
        </p:nvGrpSpPr>
        <p:grpSpPr>
          <a:xfrm>
            <a:off x="6930476" y="1879005"/>
            <a:ext cx="541440" cy="568800"/>
            <a:chOff x="6930476" y="1879005"/>
            <a:chExt cx="54144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629854E-F7A5-2E89-4253-07DA049B89E9}"/>
                    </a:ext>
                  </a:extLst>
                </p14:cNvPr>
                <p14:cNvContentPartPr/>
                <p14:nvPr/>
              </p14:nvContentPartPr>
              <p14:xfrm>
                <a:off x="7054316" y="1980525"/>
                <a:ext cx="117720" cy="137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629854E-F7A5-2E89-4253-07DA049B89E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45316" y="1971525"/>
                  <a:ext cx="135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F33C918-8385-709E-6BE3-5507A78ED7F3}"/>
                    </a:ext>
                  </a:extLst>
                </p14:cNvPr>
                <p14:cNvContentPartPr/>
                <p14:nvPr/>
              </p14:nvContentPartPr>
              <p14:xfrm>
                <a:off x="7037396" y="1905645"/>
                <a:ext cx="178920" cy="296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F33C918-8385-709E-6BE3-5507A78ED7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28396" y="1896645"/>
                  <a:ext cx="1965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D564C95-B70B-6175-B784-9EF2D23C9F16}"/>
                    </a:ext>
                  </a:extLst>
                </p14:cNvPr>
                <p14:cNvContentPartPr/>
                <p14:nvPr/>
              </p14:nvContentPartPr>
              <p14:xfrm>
                <a:off x="6965036" y="1999965"/>
                <a:ext cx="339840" cy="156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D564C95-B70B-6175-B784-9EF2D23C9F1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56396" y="1990965"/>
                  <a:ext cx="357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800D022-03BE-75B5-F93E-086C0FC2EFE5}"/>
                    </a:ext>
                  </a:extLst>
                </p14:cNvPr>
                <p14:cNvContentPartPr/>
                <p14:nvPr/>
              </p14:nvContentPartPr>
              <p14:xfrm>
                <a:off x="6930476" y="1879005"/>
                <a:ext cx="393120" cy="379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800D022-03BE-75B5-F93E-086C0FC2EFE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21836" y="1870005"/>
                  <a:ext cx="4107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124617-1E88-2DF9-3D91-D212A4682E74}"/>
                    </a:ext>
                  </a:extLst>
                </p14:cNvPr>
                <p14:cNvContentPartPr/>
                <p14:nvPr/>
              </p14:nvContentPartPr>
              <p14:xfrm>
                <a:off x="7269956" y="2236845"/>
                <a:ext cx="188280" cy="170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124617-1E88-2DF9-3D91-D212A4682E7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60956" y="2228205"/>
                  <a:ext cx="205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C65685-9BA2-F8E1-3E2F-25ABA47ED721}"/>
                    </a:ext>
                  </a:extLst>
                </p14:cNvPr>
                <p14:cNvContentPartPr/>
                <p14:nvPr/>
              </p14:nvContentPartPr>
              <p14:xfrm>
                <a:off x="7241156" y="2253045"/>
                <a:ext cx="230760" cy="194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C65685-9BA2-F8E1-3E2F-25ABA47ED72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32156" y="2244405"/>
                  <a:ext cx="24840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45D1B02-43D0-D8B9-C3F8-316F2099107F}"/>
              </a:ext>
            </a:extLst>
          </p:cNvPr>
          <p:cNvGrpSpPr/>
          <p:nvPr/>
        </p:nvGrpSpPr>
        <p:grpSpPr>
          <a:xfrm>
            <a:off x="7997166" y="3634005"/>
            <a:ext cx="854280" cy="613080"/>
            <a:chOff x="7997166" y="3634005"/>
            <a:chExt cx="85428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0299826-A5F6-5F95-4A05-0B6864A84ACD}"/>
                    </a:ext>
                  </a:extLst>
                </p14:cNvPr>
                <p14:cNvContentPartPr/>
                <p14:nvPr/>
              </p14:nvContentPartPr>
              <p14:xfrm>
                <a:off x="7997166" y="3634005"/>
                <a:ext cx="854280" cy="613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0299826-A5F6-5F95-4A05-0B6864A84AC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88166" y="3625005"/>
                  <a:ext cx="871920" cy="63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89F977C-8ECA-08B4-D11F-A9F839D4C9D3}"/>
                    </a:ext>
                  </a:extLst>
                </p14:cNvPr>
                <p14:cNvContentPartPr/>
                <p14:nvPr/>
              </p14:nvContentPartPr>
              <p14:xfrm>
                <a:off x="8292006" y="3861885"/>
                <a:ext cx="21960" cy="11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89F977C-8ECA-08B4-D11F-A9F839D4C9D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83366" y="3853245"/>
                  <a:ext cx="396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3A2CBC3-CD63-19DE-9317-83E40F4CD4FC}"/>
              </a:ext>
            </a:extLst>
          </p:cNvPr>
          <p:cNvGrpSpPr/>
          <p:nvPr/>
        </p:nvGrpSpPr>
        <p:grpSpPr>
          <a:xfrm>
            <a:off x="9030726" y="3616005"/>
            <a:ext cx="1678320" cy="479520"/>
            <a:chOff x="9030726" y="3616005"/>
            <a:chExt cx="167832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CABF52B-2541-ED51-CB94-9427E25153A9}"/>
                    </a:ext>
                  </a:extLst>
                </p14:cNvPr>
                <p14:cNvContentPartPr/>
                <p14:nvPr/>
              </p14:nvContentPartPr>
              <p14:xfrm>
                <a:off x="9030726" y="3616005"/>
                <a:ext cx="817920" cy="479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CABF52B-2541-ED51-CB94-9427E25153A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21726" y="3607005"/>
                  <a:ext cx="83556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8446293-59A6-B777-DCEC-2D9E99DE6436}"/>
                    </a:ext>
                  </a:extLst>
                </p14:cNvPr>
                <p14:cNvContentPartPr/>
                <p14:nvPr/>
              </p14:nvContentPartPr>
              <p14:xfrm>
                <a:off x="9398646" y="3745245"/>
                <a:ext cx="16920" cy="47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8446293-59A6-B777-DCEC-2D9E99DE643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89646" y="3736605"/>
                  <a:ext cx="34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75BE996-5EF1-FA38-EA54-3C4B55F9253E}"/>
                    </a:ext>
                  </a:extLst>
                </p14:cNvPr>
                <p14:cNvContentPartPr/>
                <p14:nvPr/>
              </p14:nvContentPartPr>
              <p14:xfrm>
                <a:off x="10068246" y="3912285"/>
                <a:ext cx="640800" cy="159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75BE996-5EF1-FA38-EA54-3C4B55F9253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59246" y="3903645"/>
                  <a:ext cx="65844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DC87421-17EA-A63A-A6A7-20634BF5726A}"/>
              </a:ext>
            </a:extLst>
          </p:cNvPr>
          <p:cNvGrpSpPr/>
          <p:nvPr/>
        </p:nvGrpSpPr>
        <p:grpSpPr>
          <a:xfrm>
            <a:off x="7928046" y="4232325"/>
            <a:ext cx="3765600" cy="1723680"/>
            <a:chOff x="7928046" y="4232325"/>
            <a:chExt cx="3765600" cy="172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586AACC-E192-52F4-4FCC-7991BE889C9E}"/>
                    </a:ext>
                  </a:extLst>
                </p14:cNvPr>
                <p14:cNvContentPartPr/>
                <p14:nvPr/>
              </p14:nvContentPartPr>
              <p14:xfrm>
                <a:off x="7965486" y="4274805"/>
                <a:ext cx="1438920" cy="586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586AACC-E192-52F4-4FCC-7991BE889C9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56846" y="4266165"/>
                  <a:ext cx="145656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C4A7EC2-39BA-CF8D-FD32-53A1A62CBF3B}"/>
                    </a:ext>
                  </a:extLst>
                </p14:cNvPr>
                <p14:cNvContentPartPr/>
                <p14:nvPr/>
              </p14:nvContentPartPr>
              <p14:xfrm>
                <a:off x="9275166" y="4477845"/>
                <a:ext cx="178920" cy="6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C4A7EC2-39BA-CF8D-FD32-53A1A62CBF3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66166" y="4469205"/>
                  <a:ext cx="196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E9A557D-1D60-BA5D-4795-0D9C5C88ADF7}"/>
                    </a:ext>
                  </a:extLst>
                </p14:cNvPr>
                <p14:cNvContentPartPr/>
                <p14:nvPr/>
              </p14:nvContentPartPr>
              <p14:xfrm>
                <a:off x="8881326" y="4421325"/>
                <a:ext cx="36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E9A557D-1D60-BA5D-4795-0D9C5C88ADF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72326" y="4412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247E090-2F26-0828-9738-17AFD2DD5F8D}"/>
                    </a:ext>
                  </a:extLst>
                </p14:cNvPr>
                <p14:cNvContentPartPr/>
                <p14:nvPr/>
              </p14:nvContentPartPr>
              <p14:xfrm>
                <a:off x="8114166" y="4344645"/>
                <a:ext cx="477720" cy="39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247E090-2F26-0828-9738-17AFD2DD5F8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05526" y="4335645"/>
                  <a:ext cx="495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F8D8FD8-A2DC-9826-24E2-86A820DCC869}"/>
                    </a:ext>
                  </a:extLst>
                </p14:cNvPr>
                <p14:cNvContentPartPr/>
                <p14:nvPr/>
              </p14:nvContentPartPr>
              <p14:xfrm>
                <a:off x="9647406" y="4685565"/>
                <a:ext cx="3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F8D8FD8-A2DC-9826-24E2-86A820DCC86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38406" y="467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CDE1D67-5489-F0B9-D0C9-FCA7035A847B}"/>
                    </a:ext>
                  </a:extLst>
                </p14:cNvPr>
                <p14:cNvContentPartPr/>
                <p14:nvPr/>
              </p14:nvContentPartPr>
              <p14:xfrm>
                <a:off x="8030646" y="4957365"/>
                <a:ext cx="226800" cy="283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CDE1D67-5489-F0B9-D0C9-FCA7035A847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022006" y="4948725"/>
                  <a:ext cx="2444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EA93A19-F80D-4130-1892-CD2DB8BAD4FC}"/>
                    </a:ext>
                  </a:extLst>
                </p14:cNvPr>
                <p14:cNvContentPartPr/>
                <p14:nvPr/>
              </p14:nvContentPartPr>
              <p14:xfrm>
                <a:off x="7969086" y="5044845"/>
                <a:ext cx="274680" cy="56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EA93A19-F80D-4130-1892-CD2DB8BAD4F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60446" y="5035845"/>
                  <a:ext cx="292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709C0BE-B555-7E7F-AFE4-A9822EFE6953}"/>
                    </a:ext>
                  </a:extLst>
                </p14:cNvPr>
                <p14:cNvContentPartPr/>
                <p14:nvPr/>
              </p14:nvContentPartPr>
              <p14:xfrm>
                <a:off x="8294886" y="4819125"/>
                <a:ext cx="606600" cy="402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709C0BE-B555-7E7F-AFE4-A9822EFE695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286246" y="4810125"/>
                  <a:ext cx="6242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88A5C8C-822F-DE9A-1117-D6CC13E8D528}"/>
                    </a:ext>
                  </a:extLst>
                </p14:cNvPr>
                <p14:cNvContentPartPr/>
                <p14:nvPr/>
              </p14:nvContentPartPr>
              <p14:xfrm>
                <a:off x="8628606" y="4975725"/>
                <a:ext cx="27360" cy="36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88A5C8C-822F-DE9A-1117-D6CC13E8D52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19966" y="4966725"/>
                  <a:ext cx="45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2ADFDD0-1CD7-538A-50DD-A2CADD7348C4}"/>
                    </a:ext>
                  </a:extLst>
                </p14:cNvPr>
                <p14:cNvContentPartPr/>
                <p14:nvPr/>
              </p14:nvContentPartPr>
              <p14:xfrm>
                <a:off x="9122886" y="4827765"/>
                <a:ext cx="1072080" cy="526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2ADFDD0-1CD7-538A-50DD-A2CADD7348C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114246" y="4818765"/>
                  <a:ext cx="108972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4ACAFA3-C714-7A2C-E5F3-BC97C9ED4EDA}"/>
                    </a:ext>
                  </a:extLst>
                </p14:cNvPr>
                <p14:cNvContentPartPr/>
                <p14:nvPr/>
              </p14:nvContentPartPr>
              <p14:xfrm>
                <a:off x="9788886" y="4964925"/>
                <a:ext cx="236880" cy="1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4ACAFA3-C714-7A2C-E5F3-BC97C9ED4ED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79886" y="4955925"/>
                  <a:ext cx="254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2B61F13-85E9-F7A0-3DD8-C9D090C8C6ED}"/>
                    </a:ext>
                  </a:extLst>
                </p14:cNvPr>
                <p14:cNvContentPartPr/>
                <p14:nvPr/>
              </p14:nvContentPartPr>
              <p14:xfrm>
                <a:off x="9672606" y="4851525"/>
                <a:ext cx="45360" cy="6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2B61F13-85E9-F7A0-3DD8-C9D090C8C6E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63966" y="4842885"/>
                  <a:ext cx="63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E4D9827-1B96-49AC-E5F1-ACEAA78B5B61}"/>
                    </a:ext>
                  </a:extLst>
                </p14:cNvPr>
                <p14:cNvContentPartPr/>
                <p14:nvPr/>
              </p14:nvContentPartPr>
              <p14:xfrm>
                <a:off x="10309086" y="5030085"/>
                <a:ext cx="1384560" cy="230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E4D9827-1B96-49AC-E5F1-ACEAA78B5B6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00086" y="5021085"/>
                  <a:ext cx="1402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EE0F706-F427-8F15-DC9F-A7D1882043CC}"/>
                    </a:ext>
                  </a:extLst>
                </p14:cNvPr>
                <p14:cNvContentPartPr/>
                <p14:nvPr/>
              </p14:nvContentPartPr>
              <p14:xfrm>
                <a:off x="10337886" y="4893645"/>
                <a:ext cx="3240" cy="28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EE0F706-F427-8F15-DC9F-A7D1882043C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29246" y="4885005"/>
                  <a:ext cx="20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CE0BC99-D48D-DEBB-AB46-D1248D46C5F2}"/>
                    </a:ext>
                  </a:extLst>
                </p14:cNvPr>
                <p14:cNvContentPartPr/>
                <p14:nvPr/>
              </p14:nvContentPartPr>
              <p14:xfrm>
                <a:off x="7928046" y="5632725"/>
                <a:ext cx="468720" cy="142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CE0BC99-D48D-DEBB-AB46-D1248D46C5F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919046" y="5624085"/>
                  <a:ext cx="486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6AA3AC2-843E-48AB-414A-3AA60A50E2FC}"/>
                    </a:ext>
                  </a:extLst>
                </p14:cNvPr>
                <p14:cNvContentPartPr/>
                <p14:nvPr/>
              </p14:nvContentPartPr>
              <p14:xfrm>
                <a:off x="7961166" y="5513205"/>
                <a:ext cx="46080" cy="6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6AA3AC2-843E-48AB-414A-3AA60A50E2F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952526" y="5504565"/>
                  <a:ext cx="63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282DD01-6D45-CFB8-C971-248441FBBA1D}"/>
                    </a:ext>
                  </a:extLst>
                </p14:cNvPr>
                <p14:cNvContentPartPr/>
                <p14:nvPr/>
              </p14:nvContentPartPr>
              <p14:xfrm>
                <a:off x="8668206" y="5596725"/>
                <a:ext cx="226800" cy="359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282DD01-6D45-CFB8-C971-248441FBBA1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59206" y="5587725"/>
                  <a:ext cx="2444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812F8CC-860D-CAA6-2D2B-C9E79EB92912}"/>
                    </a:ext>
                  </a:extLst>
                </p14:cNvPr>
                <p14:cNvContentPartPr/>
                <p14:nvPr/>
              </p14:nvContentPartPr>
              <p14:xfrm>
                <a:off x="9096606" y="5423565"/>
                <a:ext cx="789120" cy="331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812F8CC-860D-CAA6-2D2B-C9E79EB9291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87606" y="5414565"/>
                  <a:ext cx="8067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E2CE468-BE5B-A920-BE30-CE348F967720}"/>
                    </a:ext>
                  </a:extLst>
                </p14:cNvPr>
                <p14:cNvContentPartPr/>
                <p14:nvPr/>
              </p14:nvContentPartPr>
              <p14:xfrm>
                <a:off x="9612486" y="5583765"/>
                <a:ext cx="319320" cy="10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E2CE468-BE5B-A920-BE30-CE348F96772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603846" y="5574765"/>
                  <a:ext cx="33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8D854B9-8F94-D400-B2ED-AC0F7EA6ACDA}"/>
                    </a:ext>
                  </a:extLst>
                </p14:cNvPr>
                <p14:cNvContentPartPr/>
                <p14:nvPr/>
              </p14:nvContentPartPr>
              <p14:xfrm>
                <a:off x="9894006" y="5659005"/>
                <a:ext cx="26640" cy="96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8D854B9-8F94-D400-B2ED-AC0F7EA6ACD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85006" y="5650365"/>
                  <a:ext cx="44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850D784-2042-C818-2F7F-A334516ACCF2}"/>
                    </a:ext>
                  </a:extLst>
                </p14:cNvPr>
                <p14:cNvContentPartPr/>
                <p14:nvPr/>
              </p14:nvContentPartPr>
              <p14:xfrm>
                <a:off x="9964926" y="5616885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850D784-2042-C818-2F7F-A334516ACCF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56286" y="5608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C191B14-6744-A79E-F576-FCA3AA168BF1}"/>
                    </a:ext>
                  </a:extLst>
                </p14:cNvPr>
                <p14:cNvContentPartPr/>
                <p14:nvPr/>
              </p14:nvContentPartPr>
              <p14:xfrm>
                <a:off x="9996966" y="5661525"/>
                <a:ext cx="72000" cy="87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C191B14-6744-A79E-F576-FCA3AA168BF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88326" y="5652885"/>
                  <a:ext cx="89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BE50A33-510B-441F-EC5D-7E05CFB53032}"/>
                    </a:ext>
                  </a:extLst>
                </p14:cNvPr>
                <p14:cNvContentPartPr/>
                <p14:nvPr/>
              </p14:nvContentPartPr>
              <p14:xfrm>
                <a:off x="10126206" y="5639205"/>
                <a:ext cx="176400" cy="160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BE50A33-510B-441F-EC5D-7E05CFB5303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117206" y="5630205"/>
                  <a:ext cx="194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7E3CF15-E258-63FA-2081-3AD5E0F6AE2F}"/>
                    </a:ext>
                  </a:extLst>
                </p14:cNvPr>
                <p14:cNvContentPartPr/>
                <p14:nvPr/>
              </p14:nvContentPartPr>
              <p14:xfrm>
                <a:off x="9375966" y="5485845"/>
                <a:ext cx="360" cy="21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7E3CF15-E258-63FA-2081-3AD5E0F6AE2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67326" y="5476845"/>
                  <a:ext cx="18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F55DE21-9D31-526A-29E3-D5C7E9DC4FFA}"/>
                    </a:ext>
                  </a:extLst>
                </p14:cNvPr>
                <p14:cNvContentPartPr/>
                <p14:nvPr/>
              </p14:nvContentPartPr>
              <p14:xfrm>
                <a:off x="8743446" y="5395485"/>
                <a:ext cx="149400" cy="86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F55DE21-9D31-526A-29E3-D5C7E9DC4FF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34446" y="5386845"/>
                  <a:ext cx="167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A82AF54-1E55-7901-C895-C01100BFF6AB}"/>
                    </a:ext>
                  </a:extLst>
                </p14:cNvPr>
                <p14:cNvContentPartPr/>
                <p14:nvPr/>
              </p14:nvContentPartPr>
              <p14:xfrm>
                <a:off x="9648126" y="4232325"/>
                <a:ext cx="892440" cy="581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A82AF54-1E55-7901-C895-C01100BFF6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39126" y="4223685"/>
                  <a:ext cx="91008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E2ED4C6-A0D4-A933-A229-F697C968BB93}"/>
                    </a:ext>
                  </a:extLst>
                </p14:cNvPr>
                <p14:cNvContentPartPr/>
                <p14:nvPr/>
              </p14:nvContentPartPr>
              <p14:xfrm>
                <a:off x="10755846" y="4476045"/>
                <a:ext cx="241200" cy="158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E2ED4C6-A0D4-A933-A229-F697C968BB9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747206" y="4467405"/>
                  <a:ext cx="258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9235183-8794-2DD5-39A5-D258CDB781AF}"/>
                    </a:ext>
                  </a:extLst>
                </p14:cNvPr>
                <p14:cNvContentPartPr/>
                <p14:nvPr/>
              </p14:nvContentPartPr>
              <p14:xfrm>
                <a:off x="10750086" y="4555245"/>
                <a:ext cx="389160" cy="34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9235183-8794-2DD5-39A5-D258CDB781A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41446" y="4546605"/>
                  <a:ext cx="406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AAEA5C7-FF3F-1265-0DB2-D9FB554F7A44}"/>
                    </a:ext>
                  </a:extLst>
                </p14:cNvPr>
                <p14:cNvContentPartPr/>
                <p14:nvPr/>
              </p14:nvContentPartPr>
              <p14:xfrm>
                <a:off x="10750086" y="4299285"/>
                <a:ext cx="147600" cy="139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AAEA5C7-FF3F-1265-0DB2-D9FB554F7A4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41446" y="4290285"/>
                  <a:ext cx="16524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9154DFE-A437-88AF-AFF1-CA4E0C3328AA}"/>
              </a:ext>
            </a:extLst>
          </p:cNvPr>
          <p:cNvGrpSpPr/>
          <p:nvPr/>
        </p:nvGrpSpPr>
        <p:grpSpPr>
          <a:xfrm>
            <a:off x="2149316" y="4944405"/>
            <a:ext cx="1089720" cy="711720"/>
            <a:chOff x="2149316" y="4944405"/>
            <a:chExt cx="1089720" cy="71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5D2C45B-7A0A-6E7B-401D-8F49738F4BEE}"/>
                    </a:ext>
                  </a:extLst>
                </p14:cNvPr>
                <p14:cNvContentPartPr/>
                <p14:nvPr/>
              </p14:nvContentPartPr>
              <p14:xfrm>
                <a:off x="2149316" y="5310165"/>
                <a:ext cx="1089720" cy="345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5D2C45B-7A0A-6E7B-401D-8F49738F4BE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140316" y="5301165"/>
                  <a:ext cx="1107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82D17DE-57EE-1B0B-EB65-B6B9591C5A62}"/>
                    </a:ext>
                  </a:extLst>
                </p14:cNvPr>
                <p14:cNvContentPartPr/>
                <p14:nvPr/>
              </p14:nvContentPartPr>
              <p14:xfrm>
                <a:off x="2533796" y="5380725"/>
                <a:ext cx="302760" cy="61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82D17DE-57EE-1B0B-EB65-B6B9591C5A6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25156" y="5371725"/>
                  <a:ext cx="320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A5F785F-984F-416A-51CD-3C8CBB3DA330}"/>
                    </a:ext>
                  </a:extLst>
                </p14:cNvPr>
                <p14:cNvContentPartPr/>
                <p14:nvPr/>
              </p14:nvContentPartPr>
              <p14:xfrm>
                <a:off x="2394476" y="4984725"/>
                <a:ext cx="233640" cy="269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A5F785F-984F-416A-51CD-3C8CBB3DA33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85476" y="4975725"/>
                  <a:ext cx="251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3809020-9EA9-7480-66F1-5F5F0135645B}"/>
                    </a:ext>
                  </a:extLst>
                </p14:cNvPr>
                <p14:cNvContentPartPr/>
                <p14:nvPr/>
              </p14:nvContentPartPr>
              <p14:xfrm>
                <a:off x="2515076" y="4944405"/>
                <a:ext cx="70200" cy="65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3809020-9EA9-7480-66F1-5F5F0135645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06436" y="4935765"/>
                  <a:ext cx="8784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299E52CC-9DE7-DE01-8E73-0B2CAD80C692}"/>
                  </a:ext>
                </a:extLst>
              </p14:cNvPr>
              <p14:cNvContentPartPr/>
              <p14:nvPr/>
            </p14:nvContentPartPr>
            <p14:xfrm>
              <a:off x="3974516" y="4784925"/>
              <a:ext cx="289440" cy="2120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299E52CC-9DE7-DE01-8E73-0B2CAD80C69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965516" y="4776285"/>
                <a:ext cx="307080" cy="22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A0971BC-CD18-53B6-0356-8FC99EF5FDC0}"/>
              </a:ext>
            </a:extLst>
          </p:cNvPr>
          <p:cNvGrpSpPr/>
          <p:nvPr/>
        </p:nvGrpSpPr>
        <p:grpSpPr>
          <a:xfrm>
            <a:off x="3890996" y="4805445"/>
            <a:ext cx="782640" cy="895320"/>
            <a:chOff x="3890996" y="4805445"/>
            <a:chExt cx="782640" cy="89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979CD7E-A728-16BE-5753-A0F548D9F55D}"/>
                    </a:ext>
                  </a:extLst>
                </p14:cNvPr>
                <p14:cNvContentPartPr/>
                <p14:nvPr/>
              </p14:nvContentPartPr>
              <p14:xfrm>
                <a:off x="3890996" y="5563605"/>
                <a:ext cx="353880" cy="137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979CD7E-A728-16BE-5753-A0F548D9F55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81996" y="5554965"/>
                  <a:ext cx="371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0CE3CFA-B887-9230-D813-10E772521370}"/>
                    </a:ext>
                  </a:extLst>
                </p14:cNvPr>
                <p14:cNvContentPartPr/>
                <p14:nvPr/>
              </p14:nvContentPartPr>
              <p14:xfrm>
                <a:off x="3899996" y="5460645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0CE3CFA-B887-9230-D813-10E77252137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90996" y="5451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03ED132-87B9-CDD6-38D8-4177910FCE96}"/>
                    </a:ext>
                  </a:extLst>
                </p14:cNvPr>
                <p14:cNvContentPartPr/>
                <p14:nvPr/>
              </p14:nvContentPartPr>
              <p14:xfrm>
                <a:off x="3897116" y="4805445"/>
                <a:ext cx="776520" cy="788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03ED132-87B9-CDD6-38D8-4177910FCE9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888116" y="4796445"/>
                  <a:ext cx="794160" cy="80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B2CEF70-1560-E925-36A2-44A2330E7580}"/>
              </a:ext>
            </a:extLst>
          </p:cNvPr>
          <p:cNvGrpSpPr/>
          <p:nvPr/>
        </p:nvGrpSpPr>
        <p:grpSpPr>
          <a:xfrm>
            <a:off x="463076" y="5749005"/>
            <a:ext cx="5816880" cy="946440"/>
            <a:chOff x="463076" y="5749005"/>
            <a:chExt cx="5816880" cy="94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C9940F6-080E-0590-A478-60D9858CBF16}"/>
                    </a:ext>
                  </a:extLst>
                </p14:cNvPr>
                <p14:cNvContentPartPr/>
                <p14:nvPr/>
              </p14:nvContentPartPr>
              <p14:xfrm>
                <a:off x="463076" y="5932605"/>
                <a:ext cx="118440" cy="171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C9940F6-080E-0590-A478-60D9858CBF1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4436" y="5923605"/>
                  <a:ext cx="136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E63DAE5-DB77-9535-D915-A4453D9CA007}"/>
                    </a:ext>
                  </a:extLst>
                </p14:cNvPr>
                <p14:cNvContentPartPr/>
                <p14:nvPr/>
              </p14:nvContentPartPr>
              <p14:xfrm>
                <a:off x="629396" y="6108285"/>
                <a:ext cx="119520" cy="108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E63DAE5-DB77-9535-D915-A4453D9CA00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0396" y="6099645"/>
                  <a:ext cx="137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EE2A9FE-CBE1-9E44-199F-C43611B645D4}"/>
                    </a:ext>
                  </a:extLst>
                </p14:cNvPr>
                <p14:cNvContentPartPr/>
                <p14:nvPr/>
              </p14:nvContentPartPr>
              <p14:xfrm>
                <a:off x="973916" y="5932965"/>
                <a:ext cx="36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EE2A9FE-CBE1-9E44-199F-C43611B645D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5276" y="5923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BCBE2E1-7390-3418-C8D9-07A87D7E1B10}"/>
                    </a:ext>
                  </a:extLst>
                </p14:cNvPr>
                <p14:cNvContentPartPr/>
                <p14:nvPr/>
              </p14:nvContentPartPr>
              <p14:xfrm>
                <a:off x="910196" y="6003165"/>
                <a:ext cx="204120" cy="38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BCBE2E1-7390-3418-C8D9-07A87D7E1B1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01196" y="5994165"/>
                  <a:ext cx="221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997C1D1-17C7-401D-C36F-3D4ED84FEB5E}"/>
                    </a:ext>
                  </a:extLst>
                </p14:cNvPr>
                <p14:cNvContentPartPr/>
                <p14:nvPr/>
              </p14:nvContentPartPr>
              <p14:xfrm>
                <a:off x="995876" y="6078405"/>
                <a:ext cx="155160" cy="18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997C1D1-17C7-401D-C36F-3D4ED84FEB5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6876" y="6069405"/>
                  <a:ext cx="172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8C017AC-A910-F584-5DF4-761937724EBA}"/>
                    </a:ext>
                  </a:extLst>
                </p14:cNvPr>
                <p14:cNvContentPartPr/>
                <p14:nvPr/>
              </p14:nvContentPartPr>
              <p14:xfrm>
                <a:off x="1335356" y="5831085"/>
                <a:ext cx="205560" cy="138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8C017AC-A910-F584-5DF4-761937724EB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326356" y="5822445"/>
                  <a:ext cx="223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A5C49DE-F32A-17B9-E704-CF84BDA0BEA0}"/>
                    </a:ext>
                  </a:extLst>
                </p14:cNvPr>
                <p14:cNvContentPartPr/>
                <p14:nvPr/>
              </p14:nvContentPartPr>
              <p14:xfrm>
                <a:off x="1597796" y="5835045"/>
                <a:ext cx="212040" cy="128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A5C49DE-F32A-17B9-E704-CF84BDA0BEA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589156" y="5826045"/>
                  <a:ext cx="229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3AFC64C-172D-3FC1-827D-82B33A1167AD}"/>
                    </a:ext>
                  </a:extLst>
                </p14:cNvPr>
                <p14:cNvContentPartPr/>
                <p14:nvPr/>
              </p14:nvContentPartPr>
              <p14:xfrm>
                <a:off x="1816316" y="5943765"/>
                <a:ext cx="6840" cy="97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3AFC64C-172D-3FC1-827D-82B33A1167A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807316" y="5934765"/>
                  <a:ext cx="24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7400153-36BA-AD57-9B6D-B3838FFA6888}"/>
                    </a:ext>
                  </a:extLst>
                </p14:cNvPr>
                <p14:cNvContentPartPr/>
                <p14:nvPr/>
              </p14:nvContentPartPr>
              <p14:xfrm>
                <a:off x="1769156" y="6042405"/>
                <a:ext cx="136440" cy="24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7400153-36BA-AD57-9B6D-B3838FFA688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760156" y="6033405"/>
                  <a:ext cx="154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5AF22FE-7CC3-211F-8C3C-F5DAAE4096F6}"/>
                    </a:ext>
                  </a:extLst>
                </p14:cNvPr>
                <p14:cNvContentPartPr/>
                <p14:nvPr/>
              </p14:nvContentPartPr>
              <p14:xfrm>
                <a:off x="1394036" y="6069405"/>
                <a:ext cx="490320" cy="66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5AF22FE-7CC3-211F-8C3C-F5DAAE4096F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385396" y="6060765"/>
                  <a:ext cx="507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54C650C-E1E7-4CDC-5D0F-67F4921BC198}"/>
                    </a:ext>
                  </a:extLst>
                </p14:cNvPr>
                <p14:cNvContentPartPr/>
                <p14:nvPr/>
              </p14:nvContentPartPr>
              <p14:xfrm>
                <a:off x="1464596" y="6246525"/>
                <a:ext cx="107640" cy="253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54C650C-E1E7-4CDC-5D0F-67F4921BC19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455956" y="6237525"/>
                  <a:ext cx="125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75C89BB-6976-571D-C726-F634786404E4}"/>
                    </a:ext>
                  </a:extLst>
                </p14:cNvPr>
                <p14:cNvContentPartPr/>
                <p14:nvPr/>
              </p14:nvContentPartPr>
              <p14:xfrm>
                <a:off x="1386836" y="6220965"/>
                <a:ext cx="42840" cy="303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75C89BB-6976-571D-C726-F634786404E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377836" y="6211965"/>
                  <a:ext cx="60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D129399-3367-A9A8-77A6-AD881375575D}"/>
                    </a:ext>
                  </a:extLst>
                </p14:cNvPr>
                <p14:cNvContentPartPr/>
                <p14:nvPr/>
              </p14:nvContentPartPr>
              <p14:xfrm>
                <a:off x="1613276" y="6212685"/>
                <a:ext cx="33480" cy="262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D129399-3367-A9A8-77A6-AD881375575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604276" y="6204045"/>
                  <a:ext cx="511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545A29C-4013-5985-8A02-D4581E92D06C}"/>
                    </a:ext>
                  </a:extLst>
                </p14:cNvPr>
                <p14:cNvContentPartPr/>
                <p14:nvPr/>
              </p14:nvContentPartPr>
              <p14:xfrm>
                <a:off x="1704716" y="6212685"/>
                <a:ext cx="173520" cy="234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545A29C-4013-5985-8A02-D4581E92D06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695716" y="6203685"/>
                  <a:ext cx="191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D65D881-DC24-179E-642C-F8495FDAE9CA}"/>
                    </a:ext>
                  </a:extLst>
                </p14:cNvPr>
                <p14:cNvContentPartPr/>
                <p14:nvPr/>
              </p14:nvContentPartPr>
              <p14:xfrm>
                <a:off x="2189996" y="6024045"/>
                <a:ext cx="303840" cy="163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D65D881-DC24-179E-642C-F8495FDAE9C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180996" y="6015405"/>
                  <a:ext cx="321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63900A5-36DE-1DD3-482E-409443083C9B}"/>
                    </a:ext>
                  </a:extLst>
                </p14:cNvPr>
                <p14:cNvContentPartPr/>
                <p14:nvPr/>
              </p14:nvContentPartPr>
              <p14:xfrm>
                <a:off x="2232836" y="5935125"/>
                <a:ext cx="360" cy="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63900A5-36DE-1DD3-482E-409443083C9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23836" y="5926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0823EFE-8228-0902-F18D-A530FFE62ED0}"/>
                    </a:ext>
                  </a:extLst>
                </p14:cNvPr>
                <p14:cNvContentPartPr/>
                <p14:nvPr/>
              </p14:nvContentPartPr>
              <p14:xfrm>
                <a:off x="2581676" y="5872125"/>
                <a:ext cx="785160" cy="495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0823EFE-8228-0902-F18D-A530FFE62ED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573036" y="5863125"/>
                  <a:ext cx="80280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729E7D2-7B55-D764-A7E2-AF40E72DDCFF}"/>
                    </a:ext>
                  </a:extLst>
                </p14:cNvPr>
                <p14:cNvContentPartPr/>
                <p14:nvPr/>
              </p14:nvContentPartPr>
              <p14:xfrm>
                <a:off x="3548276" y="5962125"/>
                <a:ext cx="238680" cy="276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729E7D2-7B55-D764-A7E2-AF40E72DDCF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39636" y="5953485"/>
                  <a:ext cx="256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CCB2090-747C-67BC-09DC-6D039EFCAE78}"/>
                    </a:ext>
                  </a:extLst>
                </p14:cNvPr>
                <p14:cNvContentPartPr/>
                <p14:nvPr/>
              </p14:nvContentPartPr>
              <p14:xfrm>
                <a:off x="3622796" y="6055365"/>
                <a:ext cx="207720" cy="21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CCB2090-747C-67BC-09DC-6D039EFCAE7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13796" y="6046725"/>
                  <a:ext cx="225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F2E0E45-29FE-996E-1B36-6F7A761F8214}"/>
                    </a:ext>
                  </a:extLst>
                </p14:cNvPr>
                <p14:cNvContentPartPr/>
                <p14:nvPr/>
              </p14:nvContentPartPr>
              <p14:xfrm>
                <a:off x="3978836" y="5866005"/>
                <a:ext cx="410400" cy="392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F2E0E45-29FE-996E-1B36-6F7A761F821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970196" y="5857365"/>
                  <a:ext cx="4280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E1882A9-5C8E-DB01-52EA-52BFD38BB5AD}"/>
                    </a:ext>
                  </a:extLst>
                </p14:cNvPr>
                <p14:cNvContentPartPr/>
                <p14:nvPr/>
              </p14:nvContentPartPr>
              <p14:xfrm>
                <a:off x="4001516" y="6005325"/>
                <a:ext cx="199080" cy="34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E1882A9-5C8E-DB01-52EA-52BFD38BB5A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992516" y="5996685"/>
                  <a:ext cx="216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D8459FE-02D4-903C-F823-45B39F51B1DC}"/>
                    </a:ext>
                  </a:extLst>
                </p14:cNvPr>
                <p14:cNvContentPartPr/>
                <p14:nvPr/>
              </p14:nvContentPartPr>
              <p14:xfrm>
                <a:off x="4681916" y="6122325"/>
                <a:ext cx="360" cy="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D8459FE-02D4-903C-F823-45B39F51B1D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673276" y="6113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B5C3F16-58C8-C04B-2821-1510CD492D94}"/>
                    </a:ext>
                  </a:extLst>
                </p14:cNvPr>
                <p14:cNvContentPartPr/>
                <p14:nvPr/>
              </p14:nvContentPartPr>
              <p14:xfrm>
                <a:off x="4572476" y="5749005"/>
                <a:ext cx="993240" cy="441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B5C3F16-58C8-C04B-2821-1510CD492D9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563476" y="5740005"/>
                  <a:ext cx="10108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FCD75F4-EDE1-3814-FE84-3882667C605C}"/>
                    </a:ext>
                  </a:extLst>
                </p14:cNvPr>
                <p14:cNvContentPartPr/>
                <p14:nvPr/>
              </p14:nvContentPartPr>
              <p14:xfrm>
                <a:off x="4862636" y="5805885"/>
                <a:ext cx="498600" cy="112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FCD75F4-EDE1-3814-FE84-3882667C605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853996" y="5796885"/>
                  <a:ext cx="516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7AA82FA-E798-4FD8-F8E4-6605FA2BD2ED}"/>
                    </a:ext>
                  </a:extLst>
                </p14:cNvPr>
                <p14:cNvContentPartPr/>
                <p14:nvPr/>
              </p14:nvContentPartPr>
              <p14:xfrm>
                <a:off x="5793596" y="5799405"/>
                <a:ext cx="328680" cy="415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7AA82FA-E798-4FD8-F8E4-6605FA2BD2E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84596" y="5790765"/>
                  <a:ext cx="3463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F7B5F11-BACD-A8FC-5FD5-65C75B862A39}"/>
                    </a:ext>
                  </a:extLst>
                </p14:cNvPr>
                <p14:cNvContentPartPr/>
                <p14:nvPr/>
              </p14:nvContentPartPr>
              <p14:xfrm>
                <a:off x="2763836" y="6363165"/>
                <a:ext cx="24480" cy="2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F7B5F11-BACD-A8FC-5FD5-65C75B862A3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754836" y="6354165"/>
                  <a:ext cx="42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EFC63A8-4E3A-35F1-EC2A-D13D84D6AC25}"/>
                    </a:ext>
                  </a:extLst>
                </p14:cNvPr>
                <p14:cNvContentPartPr/>
                <p14:nvPr/>
              </p14:nvContentPartPr>
              <p14:xfrm>
                <a:off x="3229676" y="6348405"/>
                <a:ext cx="275040" cy="318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EFC63A8-4E3A-35F1-EC2A-D13D84D6AC2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220676" y="6339765"/>
                  <a:ext cx="2926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6E97FE4-5929-5FF8-B95F-C6211CCEF157}"/>
                    </a:ext>
                  </a:extLst>
                </p14:cNvPr>
                <p14:cNvContentPartPr/>
                <p14:nvPr/>
              </p14:nvContentPartPr>
              <p14:xfrm>
                <a:off x="2282156" y="6377565"/>
                <a:ext cx="681480" cy="246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6E97FE4-5929-5FF8-B95F-C6211CCEF15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73516" y="6368925"/>
                  <a:ext cx="699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58B4B59-FAF3-BF60-C732-4A72EAEEE772}"/>
                    </a:ext>
                  </a:extLst>
                </p14:cNvPr>
                <p14:cNvContentPartPr/>
                <p14:nvPr/>
              </p14:nvContentPartPr>
              <p14:xfrm>
                <a:off x="2798756" y="6468285"/>
                <a:ext cx="191160" cy="24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58B4B59-FAF3-BF60-C732-4A72EAEEE77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789756" y="6459285"/>
                  <a:ext cx="208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A70FBF6-AB06-455E-DD45-433BACA65B2A}"/>
                    </a:ext>
                  </a:extLst>
                </p14:cNvPr>
                <p14:cNvContentPartPr/>
                <p14:nvPr/>
              </p14:nvContentPartPr>
              <p14:xfrm>
                <a:off x="2745836" y="6408165"/>
                <a:ext cx="360" cy="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A70FBF6-AB06-455E-DD45-433BACA65B2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736836" y="6399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9136918-2110-DF4C-8F35-B74AEE2F88C7}"/>
                    </a:ext>
                  </a:extLst>
                </p14:cNvPr>
                <p14:cNvContentPartPr/>
                <p14:nvPr/>
              </p14:nvContentPartPr>
              <p14:xfrm>
                <a:off x="3474836" y="6349845"/>
                <a:ext cx="470160" cy="288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9136918-2110-DF4C-8F35-B74AEE2F88C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466196" y="6341205"/>
                  <a:ext cx="4878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1BFD326-78D2-7491-4987-9CBA90FE364D}"/>
                    </a:ext>
                  </a:extLst>
                </p14:cNvPr>
                <p14:cNvContentPartPr/>
                <p14:nvPr/>
              </p14:nvContentPartPr>
              <p14:xfrm>
                <a:off x="3201236" y="6422565"/>
                <a:ext cx="311760" cy="27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1BFD326-78D2-7491-4987-9CBA90FE364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192596" y="6413565"/>
                  <a:ext cx="329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1CEA918-AAE0-264A-794B-85947E068F92}"/>
                    </a:ext>
                  </a:extLst>
                </p14:cNvPr>
                <p14:cNvContentPartPr/>
                <p14:nvPr/>
              </p14:nvContentPartPr>
              <p14:xfrm>
                <a:off x="4149476" y="6368925"/>
                <a:ext cx="333720" cy="280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1CEA918-AAE0-264A-794B-85947E068F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40476" y="6360285"/>
                  <a:ext cx="351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DB71618-F206-819F-F6EB-D5B148FF5E28}"/>
                    </a:ext>
                  </a:extLst>
                </p14:cNvPr>
                <p14:cNvContentPartPr/>
                <p14:nvPr/>
              </p14:nvContentPartPr>
              <p14:xfrm>
                <a:off x="4272956" y="6466845"/>
                <a:ext cx="212760" cy="16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DB71618-F206-819F-F6EB-D5B148FF5E2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63956" y="6457845"/>
                  <a:ext cx="230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B561A31-AEE2-F297-3002-84F7E36C51E2}"/>
                    </a:ext>
                  </a:extLst>
                </p14:cNvPr>
                <p14:cNvContentPartPr/>
                <p14:nvPr/>
              </p14:nvContentPartPr>
              <p14:xfrm>
                <a:off x="4618556" y="6301605"/>
                <a:ext cx="438840" cy="367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B561A31-AEE2-F297-3002-84F7E36C51E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609556" y="6292605"/>
                  <a:ext cx="4564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4E67842-8800-EA31-940B-DB503F7A1518}"/>
                    </a:ext>
                  </a:extLst>
                </p14:cNvPr>
                <p14:cNvContentPartPr/>
                <p14:nvPr/>
              </p14:nvContentPartPr>
              <p14:xfrm>
                <a:off x="4636196" y="6456045"/>
                <a:ext cx="226800" cy="26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4E67842-8800-EA31-940B-DB503F7A151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27556" y="6447045"/>
                  <a:ext cx="244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17C55B8-C45E-8AF1-E65A-94649E265E6C}"/>
                    </a:ext>
                  </a:extLst>
                </p14:cNvPr>
                <p14:cNvContentPartPr/>
                <p14:nvPr/>
              </p14:nvContentPartPr>
              <p14:xfrm>
                <a:off x="5223356" y="6276765"/>
                <a:ext cx="482400" cy="418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17C55B8-C45E-8AF1-E65A-94649E265E6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14356" y="6268125"/>
                  <a:ext cx="5000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0E5E4B9-D5E4-5FA5-097D-17B8177D5536}"/>
                    </a:ext>
                  </a:extLst>
                </p14:cNvPr>
                <p14:cNvContentPartPr/>
                <p14:nvPr/>
              </p14:nvContentPartPr>
              <p14:xfrm>
                <a:off x="5165756" y="6301245"/>
                <a:ext cx="461160" cy="132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0E5E4B9-D5E4-5FA5-097D-17B8177D553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57116" y="6292605"/>
                  <a:ext cx="478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914E166-1AFC-745B-705F-32D311982970}"/>
                    </a:ext>
                  </a:extLst>
                </p14:cNvPr>
                <p14:cNvContentPartPr/>
                <p14:nvPr/>
              </p14:nvContentPartPr>
              <p14:xfrm>
                <a:off x="5847956" y="6600405"/>
                <a:ext cx="360" cy="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914E166-1AFC-745B-705F-32D31198297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38956" y="6591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5AA64E4-F712-9452-D14A-30CCA5D3B00E}"/>
                    </a:ext>
                  </a:extLst>
                </p14:cNvPr>
                <p14:cNvContentPartPr/>
                <p14:nvPr/>
              </p14:nvContentPartPr>
              <p14:xfrm>
                <a:off x="5825276" y="6479805"/>
                <a:ext cx="454680" cy="151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5AA64E4-F712-9452-D14A-30CCA5D3B00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16636" y="6471165"/>
                  <a:ext cx="47232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3AFDE00-5325-5677-4E3B-768A719B9DF1}"/>
              </a:ext>
            </a:extLst>
          </p:cNvPr>
          <p:cNvGrpSpPr/>
          <p:nvPr/>
        </p:nvGrpSpPr>
        <p:grpSpPr>
          <a:xfrm>
            <a:off x="6290396" y="6167325"/>
            <a:ext cx="2166840" cy="549360"/>
            <a:chOff x="6290396" y="6167325"/>
            <a:chExt cx="216684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92B1F6D-C20C-1882-23F2-2E6CB170BF52}"/>
                    </a:ext>
                  </a:extLst>
                </p14:cNvPr>
                <p14:cNvContentPartPr/>
                <p14:nvPr/>
              </p14:nvContentPartPr>
              <p14:xfrm>
                <a:off x="6290396" y="6167325"/>
                <a:ext cx="860760" cy="534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92B1F6D-C20C-1882-23F2-2E6CB170BF5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81756" y="6158325"/>
                  <a:ext cx="87840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D20E1A8-B9E7-195C-9DC7-798B09D40B24}"/>
                    </a:ext>
                  </a:extLst>
                </p14:cNvPr>
                <p14:cNvContentPartPr/>
                <p14:nvPr/>
              </p14:nvContentPartPr>
              <p14:xfrm>
                <a:off x="7240796" y="6325725"/>
                <a:ext cx="384120" cy="348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D20E1A8-B9E7-195C-9DC7-798B09D40B2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232156" y="6316725"/>
                  <a:ext cx="4017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4C4FE3E-ADA8-43DD-E313-34C34F8E2D22}"/>
                    </a:ext>
                  </a:extLst>
                </p14:cNvPr>
                <p14:cNvContentPartPr/>
                <p14:nvPr/>
              </p14:nvContentPartPr>
              <p14:xfrm>
                <a:off x="7261316" y="6426165"/>
                <a:ext cx="311040" cy="49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4C4FE3E-ADA8-43DD-E313-34C34F8E2D2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252316" y="6417165"/>
                  <a:ext cx="328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4A09D48-41B7-4A2F-0211-467ED8F23C7A}"/>
                    </a:ext>
                  </a:extLst>
                </p14:cNvPr>
                <p14:cNvContentPartPr/>
                <p14:nvPr/>
              </p14:nvContentPartPr>
              <p14:xfrm>
                <a:off x="7751636" y="6232845"/>
                <a:ext cx="623880" cy="483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4A09D48-41B7-4A2F-0211-467ED8F23C7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742636" y="6224205"/>
                  <a:ext cx="6415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A8F0931-CBB5-0F8F-ADFD-CEFD188996A3}"/>
                    </a:ext>
                  </a:extLst>
                </p14:cNvPr>
                <p14:cNvContentPartPr/>
                <p14:nvPr/>
              </p14:nvContentPartPr>
              <p14:xfrm>
                <a:off x="8240516" y="6507525"/>
                <a:ext cx="216720" cy="27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A8F0931-CBB5-0F8F-ADFD-CEFD188996A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231876" y="6498525"/>
                  <a:ext cx="23436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259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7A508BD-6600-410F-FD00-8B43B21BCC67}"/>
                  </a:ext>
                </a:extLst>
              </p14:cNvPr>
              <p14:cNvContentPartPr/>
              <p14:nvPr/>
            </p14:nvContentPartPr>
            <p14:xfrm>
              <a:off x="3401756" y="631245"/>
              <a:ext cx="140040" cy="733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7A508BD-6600-410F-FD00-8B43B21BCC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2756" y="622245"/>
                <a:ext cx="15768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4B314EB-AB08-6C2B-8E5F-780170AD453B}"/>
                  </a:ext>
                </a:extLst>
              </p14:cNvPr>
              <p14:cNvContentPartPr/>
              <p14:nvPr/>
            </p14:nvContentPartPr>
            <p14:xfrm>
              <a:off x="3406436" y="307245"/>
              <a:ext cx="184320" cy="204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4B314EB-AB08-6C2B-8E5F-780170AD45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97796" y="298605"/>
                <a:ext cx="201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4B202F-181B-A78E-9382-3D942EBDA8E1}"/>
                  </a:ext>
                </a:extLst>
              </p14:cNvPr>
              <p14:cNvContentPartPr/>
              <p14:nvPr/>
            </p14:nvContentPartPr>
            <p14:xfrm>
              <a:off x="2094956" y="1563285"/>
              <a:ext cx="988200" cy="70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4B202F-181B-A78E-9382-3D942EBDA8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5956" y="1554285"/>
                <a:ext cx="10058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581449F-68A3-55AC-C9B7-5F7184314430}"/>
                  </a:ext>
                </a:extLst>
              </p14:cNvPr>
              <p14:cNvContentPartPr/>
              <p14:nvPr/>
            </p14:nvContentPartPr>
            <p14:xfrm>
              <a:off x="2071196" y="1466445"/>
              <a:ext cx="236520" cy="226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581449F-68A3-55AC-C9B7-5F71843144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62556" y="1457805"/>
                <a:ext cx="2541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52BA63-12EB-6607-2E9E-0366CAC624DF}"/>
                  </a:ext>
                </a:extLst>
              </p14:cNvPr>
              <p14:cNvContentPartPr/>
              <p14:nvPr/>
            </p14:nvContentPartPr>
            <p14:xfrm>
              <a:off x="1764836" y="1463925"/>
              <a:ext cx="198360" cy="193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52BA63-12EB-6607-2E9E-0366CAC624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55836" y="1454925"/>
                <a:ext cx="2160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17DC5A7-46D6-8DE8-D502-3882DDA9FF55}"/>
                  </a:ext>
                </a:extLst>
              </p14:cNvPr>
              <p14:cNvContentPartPr/>
              <p14:nvPr/>
            </p14:nvContentPartPr>
            <p14:xfrm>
              <a:off x="1760156" y="1411725"/>
              <a:ext cx="230040" cy="301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17DC5A7-46D6-8DE8-D502-3882DDA9FF5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1516" y="1402725"/>
                <a:ext cx="2476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D39A82D-552B-A9E6-DC7B-D3672CB0CFDA}"/>
                  </a:ext>
                </a:extLst>
              </p14:cNvPr>
              <p14:cNvContentPartPr/>
              <p14:nvPr/>
            </p14:nvContentPartPr>
            <p14:xfrm>
              <a:off x="4343876" y="1291845"/>
              <a:ext cx="1622520" cy="55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D39A82D-552B-A9E6-DC7B-D3672CB0CFD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35236" y="1282845"/>
                <a:ext cx="1640160" cy="56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1BC3BC39-235D-7E4D-8B51-3859AB5190E2}"/>
              </a:ext>
            </a:extLst>
          </p:cNvPr>
          <p:cNvGrpSpPr/>
          <p:nvPr/>
        </p:nvGrpSpPr>
        <p:grpSpPr>
          <a:xfrm>
            <a:off x="4075676" y="1484805"/>
            <a:ext cx="2074320" cy="155520"/>
            <a:chOff x="4075676" y="1484805"/>
            <a:chExt cx="207432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ADF8914-5E7C-54F2-EBD0-B45CF9B14BF2}"/>
                    </a:ext>
                  </a:extLst>
                </p14:cNvPr>
                <p14:cNvContentPartPr/>
                <p14:nvPr/>
              </p14:nvContentPartPr>
              <p14:xfrm>
                <a:off x="4075676" y="1632765"/>
                <a:ext cx="73080" cy="4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ADF8914-5E7C-54F2-EBD0-B45CF9B14B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66676" y="1624125"/>
                  <a:ext cx="90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18EEAF-3C06-4020-C355-8F093CD6511D}"/>
                    </a:ext>
                  </a:extLst>
                </p14:cNvPr>
                <p14:cNvContentPartPr/>
                <p14:nvPr/>
              </p14:nvContentPartPr>
              <p14:xfrm>
                <a:off x="4315076" y="1637085"/>
                <a:ext cx="52560" cy="3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18EEAF-3C06-4020-C355-8F093CD6511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06076" y="1628445"/>
                  <a:ext cx="70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3A799C2-FE7F-1E0C-C06A-656400080FD2}"/>
                    </a:ext>
                  </a:extLst>
                </p14:cNvPr>
                <p14:cNvContentPartPr/>
                <p14:nvPr/>
              </p14:nvContentPartPr>
              <p14:xfrm>
                <a:off x="4615316" y="1580565"/>
                <a:ext cx="82440" cy="19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3A799C2-FE7F-1E0C-C06A-656400080F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06316" y="1571925"/>
                  <a:ext cx="100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1D6002-865D-6B06-31D4-A7E3F5640197}"/>
                    </a:ext>
                  </a:extLst>
                </p14:cNvPr>
                <p14:cNvContentPartPr/>
                <p14:nvPr/>
              </p14:nvContentPartPr>
              <p14:xfrm>
                <a:off x="4869116" y="1582725"/>
                <a:ext cx="59040" cy="13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1D6002-865D-6B06-31D4-A7E3F56401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60476" y="1574085"/>
                  <a:ext cx="76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F5A5246-24DD-256E-41E9-9ECB428733B1}"/>
                    </a:ext>
                  </a:extLst>
                </p14:cNvPr>
                <p14:cNvContentPartPr/>
                <p14:nvPr/>
              </p14:nvContentPartPr>
              <p14:xfrm>
                <a:off x="5116436" y="1568325"/>
                <a:ext cx="66240" cy="1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F5A5246-24DD-256E-41E9-9ECB428733B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07796" y="1559325"/>
                  <a:ext cx="83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206D68C-8BB9-0BA5-1981-233C66FDEEE1}"/>
                    </a:ext>
                  </a:extLst>
                </p14:cNvPr>
                <p14:cNvContentPartPr/>
                <p14:nvPr/>
              </p14:nvContentPartPr>
              <p14:xfrm>
                <a:off x="5377076" y="1558965"/>
                <a:ext cx="81000" cy="16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206D68C-8BB9-0BA5-1981-233C66FDEEE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68076" y="1549965"/>
                  <a:ext cx="98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350F658-11C4-4744-8527-1EB277B062D2}"/>
                    </a:ext>
                  </a:extLst>
                </p14:cNvPr>
                <p14:cNvContentPartPr/>
                <p14:nvPr/>
              </p14:nvContentPartPr>
              <p14:xfrm>
                <a:off x="5642036" y="1533405"/>
                <a:ext cx="111960" cy="11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350F658-11C4-4744-8527-1EB277B062D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33036" y="1524765"/>
                  <a:ext cx="129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F906EDC-67B0-BAB6-FCC4-2B3E03A91077}"/>
                    </a:ext>
                  </a:extLst>
                </p14:cNvPr>
                <p14:cNvContentPartPr/>
                <p14:nvPr/>
              </p14:nvContentPartPr>
              <p14:xfrm>
                <a:off x="5973236" y="1484805"/>
                <a:ext cx="34560" cy="30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F906EDC-67B0-BAB6-FCC4-2B3E03A9107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64596" y="1476165"/>
                  <a:ext cx="52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F41DA5-1258-ED41-CD9D-E58BA7B3E9EE}"/>
                    </a:ext>
                  </a:extLst>
                </p14:cNvPr>
                <p14:cNvContentPartPr/>
                <p14:nvPr/>
              </p14:nvContentPartPr>
              <p14:xfrm>
                <a:off x="6149636" y="1494165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7F41DA5-1258-ED41-CD9D-E58BA7B3E9E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40996" y="1485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FA19CE-C716-6F1A-92CA-A8CF3553F661}"/>
              </a:ext>
            </a:extLst>
          </p:cNvPr>
          <p:cNvGrpSpPr/>
          <p:nvPr/>
        </p:nvGrpSpPr>
        <p:grpSpPr>
          <a:xfrm>
            <a:off x="5027516" y="390765"/>
            <a:ext cx="1334520" cy="810360"/>
            <a:chOff x="5027516" y="390765"/>
            <a:chExt cx="1334520" cy="81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6211F61-1E0C-1850-07A8-551FDC02BC50}"/>
                    </a:ext>
                  </a:extLst>
                </p14:cNvPr>
                <p14:cNvContentPartPr/>
                <p14:nvPr/>
              </p14:nvContentPartPr>
              <p14:xfrm>
                <a:off x="5057036" y="775965"/>
                <a:ext cx="196920" cy="381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6211F61-1E0C-1850-07A8-551FDC02BC5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48396" y="766965"/>
                  <a:ext cx="2145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76BACA0-0EA5-0413-90E2-87545D8AD4A0}"/>
                    </a:ext>
                  </a:extLst>
                </p14:cNvPr>
                <p14:cNvContentPartPr/>
                <p14:nvPr/>
              </p14:nvContentPartPr>
              <p14:xfrm>
                <a:off x="5027516" y="943725"/>
                <a:ext cx="132840" cy="257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76BACA0-0EA5-0413-90E2-87545D8AD4A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18876" y="935085"/>
                  <a:ext cx="150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B47182-4100-CA30-0A0B-433CB9F87AD0}"/>
                    </a:ext>
                  </a:extLst>
                </p14:cNvPr>
                <p14:cNvContentPartPr/>
                <p14:nvPr/>
              </p14:nvContentPartPr>
              <p14:xfrm>
                <a:off x="5326316" y="390765"/>
                <a:ext cx="1035720" cy="481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B47182-4100-CA30-0A0B-433CB9F87AD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17316" y="381765"/>
                  <a:ext cx="1053360" cy="49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0CC75C5-78FC-203D-AEC8-C69EFD2B5714}"/>
                  </a:ext>
                </a:extLst>
              </p14:cNvPr>
              <p14:cNvContentPartPr/>
              <p14:nvPr/>
            </p14:nvContentPartPr>
            <p14:xfrm>
              <a:off x="5728076" y="1660485"/>
              <a:ext cx="191160" cy="137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0CC75C5-78FC-203D-AEC8-C69EFD2B571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19436" y="1651485"/>
                <a:ext cx="2088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1482B34-FFF7-455C-1C4D-265C00A3F650}"/>
                  </a:ext>
                </a:extLst>
              </p14:cNvPr>
              <p14:cNvContentPartPr/>
              <p14:nvPr/>
            </p14:nvContentPartPr>
            <p14:xfrm>
              <a:off x="5043356" y="1701885"/>
              <a:ext cx="184680" cy="19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1482B34-FFF7-455C-1C4D-265C00A3F65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034356" y="1692885"/>
                <a:ext cx="2023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00E9B82-49CA-AD76-A84C-7268020ED167}"/>
                  </a:ext>
                </a:extLst>
              </p14:cNvPr>
              <p14:cNvContentPartPr/>
              <p14:nvPr/>
            </p14:nvContentPartPr>
            <p14:xfrm>
              <a:off x="4505876" y="1728165"/>
              <a:ext cx="171360" cy="194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00E9B82-49CA-AD76-A84C-7268020ED1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96876" y="1719525"/>
                <a:ext cx="18900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181C845-9EFB-4608-7AED-36D7802BC16A}"/>
              </a:ext>
            </a:extLst>
          </p:cNvPr>
          <p:cNvGrpSpPr/>
          <p:nvPr/>
        </p:nvGrpSpPr>
        <p:grpSpPr>
          <a:xfrm>
            <a:off x="6588476" y="538365"/>
            <a:ext cx="357840" cy="296640"/>
            <a:chOff x="6588476" y="538365"/>
            <a:chExt cx="35784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6D724C2-B805-BD17-D508-D310F514DF50}"/>
                    </a:ext>
                  </a:extLst>
                </p14:cNvPr>
                <p14:cNvContentPartPr/>
                <p14:nvPr/>
              </p14:nvContentPartPr>
              <p14:xfrm>
                <a:off x="6588476" y="538365"/>
                <a:ext cx="130320" cy="222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6D724C2-B805-BD17-D508-D310F514DF5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79836" y="529365"/>
                  <a:ext cx="147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CD67C57-2A5B-8D86-4E55-A2C002205826}"/>
                    </a:ext>
                  </a:extLst>
                </p14:cNvPr>
                <p14:cNvContentPartPr/>
                <p14:nvPr/>
              </p14:nvContentPartPr>
              <p14:xfrm>
                <a:off x="6777116" y="693165"/>
                <a:ext cx="169200" cy="141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CD67C57-2A5B-8D86-4E55-A2C00220582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68476" y="684525"/>
                  <a:ext cx="18684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B3511DB-EF96-FF85-464B-EB15B7C251E1}"/>
              </a:ext>
            </a:extLst>
          </p:cNvPr>
          <p:cNvGrpSpPr/>
          <p:nvPr/>
        </p:nvGrpSpPr>
        <p:grpSpPr>
          <a:xfrm>
            <a:off x="5227676" y="2023365"/>
            <a:ext cx="1713600" cy="739800"/>
            <a:chOff x="5227676" y="2023365"/>
            <a:chExt cx="1713600" cy="73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1FE7B62-D0CE-9FF8-D8CA-5CCB0722B154}"/>
                    </a:ext>
                  </a:extLst>
                </p14:cNvPr>
                <p14:cNvContentPartPr/>
                <p14:nvPr/>
              </p14:nvContentPartPr>
              <p14:xfrm>
                <a:off x="5263316" y="2039565"/>
                <a:ext cx="190080" cy="388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1FE7B62-D0CE-9FF8-D8CA-5CCB0722B15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54316" y="2030565"/>
                  <a:ext cx="2077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E51EE72-BDCE-C1EB-CE8C-2054A1DE6B3C}"/>
                    </a:ext>
                  </a:extLst>
                </p14:cNvPr>
                <p14:cNvContentPartPr/>
                <p14:nvPr/>
              </p14:nvContentPartPr>
              <p14:xfrm>
                <a:off x="5227676" y="2023365"/>
                <a:ext cx="177480" cy="170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E51EE72-BDCE-C1EB-CE8C-2054A1DE6B3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18676" y="2014365"/>
                  <a:ext cx="195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40BF44-7F2C-D0D4-0B7A-2C767D0499A9}"/>
                    </a:ext>
                  </a:extLst>
                </p14:cNvPr>
                <p14:cNvContentPartPr/>
                <p14:nvPr/>
              </p14:nvContentPartPr>
              <p14:xfrm>
                <a:off x="5453396" y="2206965"/>
                <a:ext cx="897120" cy="556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40BF44-7F2C-D0D4-0B7A-2C767D0499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44396" y="2197965"/>
                  <a:ext cx="91476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4AC625A-03BF-4366-1FCC-E12B6529307F}"/>
                    </a:ext>
                  </a:extLst>
                </p14:cNvPr>
                <p14:cNvContentPartPr/>
                <p14:nvPr/>
              </p14:nvContentPartPr>
              <p14:xfrm>
                <a:off x="6564716" y="2260965"/>
                <a:ext cx="171000" cy="229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4AC625A-03BF-4366-1FCC-E12B652930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55716" y="2251965"/>
                  <a:ext cx="188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D8F3667-7B9F-609E-FBD1-6220CAF0F6E5}"/>
                    </a:ext>
                  </a:extLst>
                </p14:cNvPr>
                <p14:cNvContentPartPr/>
                <p14:nvPr/>
              </p14:nvContentPartPr>
              <p14:xfrm>
                <a:off x="6756596" y="2504325"/>
                <a:ext cx="184680" cy="153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D8F3667-7B9F-609E-FBD1-6220CAF0F6E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47956" y="2495325"/>
                  <a:ext cx="20232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121DD23-F6F8-7306-04C6-1C917014E530}"/>
              </a:ext>
            </a:extLst>
          </p:cNvPr>
          <p:cNvGrpSpPr/>
          <p:nvPr/>
        </p:nvGrpSpPr>
        <p:grpSpPr>
          <a:xfrm>
            <a:off x="3435596" y="159645"/>
            <a:ext cx="879120" cy="344160"/>
            <a:chOff x="3435596" y="159645"/>
            <a:chExt cx="87912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0B241B3-200A-1875-BE0D-7DF5F4FC4345}"/>
                    </a:ext>
                  </a:extLst>
                </p14:cNvPr>
                <p14:cNvContentPartPr/>
                <p14:nvPr/>
              </p14:nvContentPartPr>
              <p14:xfrm>
                <a:off x="3435596" y="159645"/>
                <a:ext cx="106920" cy="124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0B241B3-200A-1875-BE0D-7DF5F4FC434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26956" y="151005"/>
                  <a:ext cx="124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6397386-3CC3-234A-E391-526D385B746A}"/>
                    </a:ext>
                  </a:extLst>
                </p14:cNvPr>
                <p14:cNvContentPartPr/>
                <p14:nvPr/>
              </p14:nvContentPartPr>
              <p14:xfrm>
                <a:off x="3665636" y="174765"/>
                <a:ext cx="33120" cy="329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6397386-3CC3-234A-E391-526D385B746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56636" y="165765"/>
                  <a:ext cx="507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83C5660-72D3-B7E1-ED73-5580A29417EC}"/>
                    </a:ext>
                  </a:extLst>
                </p14:cNvPr>
                <p14:cNvContentPartPr/>
                <p14:nvPr/>
              </p14:nvContentPartPr>
              <p14:xfrm>
                <a:off x="3761396" y="194205"/>
                <a:ext cx="20520" cy="295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83C5660-72D3-B7E1-ED73-5580A29417E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52396" y="185565"/>
                  <a:ext cx="38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662257B-B238-2059-41C0-F914B5FDAD41}"/>
                    </a:ext>
                  </a:extLst>
                </p14:cNvPr>
                <p14:cNvContentPartPr/>
                <p14:nvPr/>
              </p14:nvContentPartPr>
              <p14:xfrm>
                <a:off x="3844196" y="265125"/>
                <a:ext cx="190440" cy="176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662257B-B238-2059-41C0-F914B5FDAD4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35196" y="256485"/>
                  <a:ext cx="208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F3EEA2E-FCB4-FE4E-5BAD-532753DE5805}"/>
                    </a:ext>
                  </a:extLst>
                </p14:cNvPr>
                <p14:cNvContentPartPr/>
                <p14:nvPr/>
              </p14:nvContentPartPr>
              <p14:xfrm>
                <a:off x="3867956" y="193125"/>
                <a:ext cx="183960" cy="21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F3EEA2E-FCB4-FE4E-5BAD-532753DE580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59316" y="184125"/>
                  <a:ext cx="201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C9EE851-4F9F-BE6F-F5C8-4287FF77ED09}"/>
                    </a:ext>
                  </a:extLst>
                </p14:cNvPr>
                <p14:cNvContentPartPr/>
                <p14:nvPr/>
              </p14:nvContentPartPr>
              <p14:xfrm>
                <a:off x="4129676" y="216885"/>
                <a:ext cx="185040" cy="255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C9EE851-4F9F-BE6F-F5C8-4287FF77ED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21036" y="208245"/>
                  <a:ext cx="20268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966A93C-E1DE-6D2C-E381-2D3D50073945}"/>
              </a:ext>
            </a:extLst>
          </p:cNvPr>
          <p:cNvGrpSpPr/>
          <p:nvPr/>
        </p:nvGrpSpPr>
        <p:grpSpPr>
          <a:xfrm>
            <a:off x="2961116" y="1378245"/>
            <a:ext cx="683640" cy="966600"/>
            <a:chOff x="2961116" y="1378245"/>
            <a:chExt cx="683640" cy="9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E41B4C0-8BE0-7CFF-2745-B0A923A52AC0}"/>
                    </a:ext>
                  </a:extLst>
                </p14:cNvPr>
                <p14:cNvContentPartPr/>
                <p14:nvPr/>
              </p14:nvContentPartPr>
              <p14:xfrm>
                <a:off x="3240476" y="1479045"/>
                <a:ext cx="184680" cy="28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E41B4C0-8BE0-7CFF-2745-B0A923A52AC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31836" y="1470405"/>
                  <a:ext cx="202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B1A01F5-F8CC-7EC5-C3EA-9FD5AC8C35D4}"/>
                    </a:ext>
                  </a:extLst>
                </p14:cNvPr>
                <p14:cNvContentPartPr/>
                <p14:nvPr/>
              </p14:nvContentPartPr>
              <p14:xfrm>
                <a:off x="3227516" y="1535565"/>
                <a:ext cx="199800" cy="160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B1A01F5-F8CC-7EC5-C3EA-9FD5AC8C35D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18516" y="1526925"/>
                  <a:ext cx="217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92F493-C18B-316C-7F85-3ECDF94F2E43}"/>
                    </a:ext>
                  </a:extLst>
                </p14:cNvPr>
                <p14:cNvContentPartPr/>
                <p14:nvPr/>
              </p14:nvContentPartPr>
              <p14:xfrm>
                <a:off x="3128156" y="1378245"/>
                <a:ext cx="516600" cy="426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92F493-C18B-316C-7F85-3ECDF94F2E4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19516" y="1369245"/>
                  <a:ext cx="5342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41BABA2-EB62-17A8-4E5B-29922C5BB63E}"/>
                    </a:ext>
                  </a:extLst>
                </p14:cNvPr>
                <p14:cNvContentPartPr/>
                <p14:nvPr/>
              </p14:nvContentPartPr>
              <p14:xfrm>
                <a:off x="3350636" y="1864605"/>
                <a:ext cx="204480" cy="326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41BABA2-EB62-17A8-4E5B-29922C5BB63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41996" y="1855605"/>
                  <a:ext cx="2221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3A5A43-4360-799F-A7A0-EA3D4130FCE0}"/>
                    </a:ext>
                  </a:extLst>
                </p14:cNvPr>
                <p14:cNvContentPartPr/>
                <p14:nvPr/>
              </p14:nvContentPartPr>
              <p14:xfrm>
                <a:off x="3221036" y="1810965"/>
                <a:ext cx="370080" cy="65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3A5A43-4360-799F-A7A0-EA3D4130FCE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12036" y="1802325"/>
                  <a:ext cx="387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BC76A27-9C81-4BA9-B4EE-81FFE25346A8}"/>
                    </a:ext>
                  </a:extLst>
                </p14:cNvPr>
                <p14:cNvContentPartPr/>
                <p14:nvPr/>
              </p14:nvContentPartPr>
              <p14:xfrm>
                <a:off x="3000356" y="2101485"/>
                <a:ext cx="185760" cy="203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BC76A27-9C81-4BA9-B4EE-81FFE25346A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91356" y="2092485"/>
                  <a:ext cx="203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A5AF33-7717-C1CB-9033-C9F83CCCA60A}"/>
                    </a:ext>
                  </a:extLst>
                </p14:cNvPr>
                <p14:cNvContentPartPr/>
                <p14:nvPr/>
              </p14:nvContentPartPr>
              <p14:xfrm>
                <a:off x="3002516" y="2154405"/>
                <a:ext cx="171720" cy="104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A5AF33-7717-C1CB-9033-C9F83CCCA60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93516" y="2145765"/>
                  <a:ext cx="189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B7B12D1-698B-38CA-C3AD-A65E3C095A17}"/>
                    </a:ext>
                  </a:extLst>
                </p14:cNvPr>
                <p14:cNvContentPartPr/>
                <p14:nvPr/>
              </p14:nvContentPartPr>
              <p14:xfrm>
                <a:off x="2961116" y="1919325"/>
                <a:ext cx="171000" cy="16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B7B12D1-698B-38CA-C3AD-A65E3C095A1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52476" y="1910685"/>
                  <a:ext cx="188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D5FE679-8F4A-53FB-4EB8-DCA911DB175F}"/>
                    </a:ext>
                  </a:extLst>
                </p14:cNvPr>
                <p14:cNvContentPartPr/>
                <p14:nvPr/>
              </p14:nvContentPartPr>
              <p14:xfrm>
                <a:off x="3137516" y="1767045"/>
                <a:ext cx="197280" cy="576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D5FE679-8F4A-53FB-4EB8-DCA911DB175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28516" y="1758405"/>
                  <a:ext cx="21492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ABD10EC-8659-8D12-B866-36A6963C9FAD}"/>
                    </a:ext>
                  </a:extLst>
                </p14:cNvPr>
                <p14:cNvContentPartPr/>
                <p14:nvPr/>
              </p14:nvContentPartPr>
              <p14:xfrm>
                <a:off x="3233996" y="1811325"/>
                <a:ext cx="186840" cy="533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ABD10EC-8659-8D12-B866-36A6963C9FA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24996" y="1802325"/>
                  <a:ext cx="204480" cy="55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D63D0A3-4FB5-80F9-0EB8-6ED0FC584183}"/>
              </a:ext>
            </a:extLst>
          </p:cNvPr>
          <p:cNvGrpSpPr/>
          <p:nvPr/>
        </p:nvGrpSpPr>
        <p:grpSpPr>
          <a:xfrm>
            <a:off x="7127756" y="1132365"/>
            <a:ext cx="3386880" cy="668160"/>
            <a:chOff x="7127756" y="1132365"/>
            <a:chExt cx="3386880" cy="6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4E021EB-45DD-AA6C-E89B-8531BF8F9833}"/>
                    </a:ext>
                  </a:extLst>
                </p14:cNvPr>
                <p14:cNvContentPartPr/>
                <p14:nvPr/>
              </p14:nvContentPartPr>
              <p14:xfrm>
                <a:off x="7127756" y="1266645"/>
                <a:ext cx="135360" cy="403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4E021EB-45DD-AA6C-E89B-8531BF8F983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18756" y="1257645"/>
                  <a:ext cx="1530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AE59E0D-5B60-D4C2-B9AF-8E9AEE9EDC15}"/>
                    </a:ext>
                  </a:extLst>
                </p14:cNvPr>
                <p14:cNvContentPartPr/>
                <p14:nvPr/>
              </p14:nvContentPartPr>
              <p14:xfrm>
                <a:off x="7291196" y="1216605"/>
                <a:ext cx="726120" cy="399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AE59E0D-5B60-D4C2-B9AF-8E9AEE9EDC1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82556" y="1207605"/>
                  <a:ext cx="7437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DF43F4A-0A54-ABFB-CAD1-40454900DD4F}"/>
                    </a:ext>
                  </a:extLst>
                </p14:cNvPr>
                <p14:cNvContentPartPr/>
                <p14:nvPr/>
              </p14:nvContentPartPr>
              <p14:xfrm>
                <a:off x="7869716" y="1405965"/>
                <a:ext cx="177120" cy="12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DF43F4A-0A54-ABFB-CAD1-40454900DD4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61076" y="1397325"/>
                  <a:ext cx="194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DFE42E7-403D-36D8-E32C-5508B8C4229A}"/>
                    </a:ext>
                  </a:extLst>
                </p14:cNvPr>
                <p14:cNvContentPartPr/>
                <p14:nvPr/>
              </p14:nvContentPartPr>
              <p14:xfrm>
                <a:off x="7834436" y="1339725"/>
                <a:ext cx="360" cy="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DFE42E7-403D-36D8-E32C-5508B8C4229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25436" y="1331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B262C9C-2F49-CB1F-3EE1-D9C32CDA4A4A}"/>
                    </a:ext>
                  </a:extLst>
                </p14:cNvPr>
                <p14:cNvContentPartPr/>
                <p14:nvPr/>
              </p14:nvContentPartPr>
              <p14:xfrm>
                <a:off x="8194076" y="1132365"/>
                <a:ext cx="637200" cy="566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B262C9C-2F49-CB1F-3EE1-D9C32CDA4A4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85436" y="1123365"/>
                  <a:ext cx="65484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B7AFEC9-E6D5-BEBC-F351-4EC0A881BE72}"/>
                    </a:ext>
                  </a:extLst>
                </p14:cNvPr>
                <p14:cNvContentPartPr/>
                <p14:nvPr/>
              </p14:nvContentPartPr>
              <p14:xfrm>
                <a:off x="8658476" y="1390485"/>
                <a:ext cx="249480" cy="62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B7AFEC9-E6D5-BEBC-F351-4EC0A881BE7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49836" y="1381845"/>
                  <a:ext cx="267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8538AC7-71F0-974E-18BC-8FD14386189A}"/>
                    </a:ext>
                  </a:extLst>
                </p14:cNvPr>
                <p14:cNvContentPartPr/>
                <p14:nvPr/>
              </p14:nvContentPartPr>
              <p14:xfrm>
                <a:off x="9122516" y="1399485"/>
                <a:ext cx="461160" cy="174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8538AC7-71F0-974E-18BC-8FD1438618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13516" y="1390845"/>
                  <a:ext cx="478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7B48309-1966-9314-73B9-0FBD83A512DD}"/>
                    </a:ext>
                  </a:extLst>
                </p14:cNvPr>
                <p14:cNvContentPartPr/>
                <p14:nvPr/>
              </p14:nvContentPartPr>
              <p14:xfrm>
                <a:off x="9789596" y="1408125"/>
                <a:ext cx="180000" cy="171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7B48309-1966-9314-73B9-0FBD83A512D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80596" y="1399485"/>
                  <a:ext cx="197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7495683-5781-C264-2520-ABAD160557AD}"/>
                    </a:ext>
                  </a:extLst>
                </p14:cNvPr>
                <p14:cNvContentPartPr/>
                <p14:nvPr/>
              </p14:nvContentPartPr>
              <p14:xfrm>
                <a:off x="9818396" y="1409565"/>
                <a:ext cx="227520" cy="166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7495683-5781-C264-2520-ABAD160557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09396" y="1400565"/>
                  <a:ext cx="245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F00455D-48DA-8256-55B8-89BD4A96CE55}"/>
                    </a:ext>
                  </a:extLst>
                </p14:cNvPr>
                <p14:cNvContentPartPr/>
                <p14:nvPr/>
              </p14:nvContentPartPr>
              <p14:xfrm>
                <a:off x="10021796" y="1587045"/>
                <a:ext cx="104040" cy="168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F00455D-48DA-8256-55B8-89BD4A96CE5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13156" y="1578405"/>
                  <a:ext cx="121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4205BDD-E7EA-3411-9DCF-8478D7DA9FA6}"/>
                    </a:ext>
                  </a:extLst>
                </p14:cNvPr>
                <p14:cNvContentPartPr/>
                <p14:nvPr/>
              </p14:nvContentPartPr>
              <p14:xfrm>
                <a:off x="10320956" y="1366005"/>
                <a:ext cx="193680" cy="434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4205BDD-E7EA-3411-9DCF-8478D7DA9FA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11956" y="1357005"/>
                  <a:ext cx="211320" cy="45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63206FB-7BE5-7C87-3D47-4AA7C7DCC633}"/>
              </a:ext>
            </a:extLst>
          </p:cNvPr>
          <p:cNvGrpSpPr/>
          <p:nvPr/>
        </p:nvGrpSpPr>
        <p:grpSpPr>
          <a:xfrm>
            <a:off x="10799756" y="894405"/>
            <a:ext cx="1222200" cy="861120"/>
            <a:chOff x="10799756" y="894405"/>
            <a:chExt cx="1222200" cy="86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3789BEA-0E5D-E25C-C8FE-1EB9F24095E5}"/>
                    </a:ext>
                  </a:extLst>
                </p14:cNvPr>
                <p14:cNvContentPartPr/>
                <p14:nvPr/>
              </p14:nvContentPartPr>
              <p14:xfrm>
                <a:off x="10799756" y="894405"/>
                <a:ext cx="911520" cy="861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3789BEA-0E5D-E25C-C8FE-1EB9F24095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90756" y="885405"/>
                  <a:ext cx="92916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328F65-3437-AE74-AE56-1DBFB1A7B552}"/>
                    </a:ext>
                  </a:extLst>
                </p14:cNvPr>
                <p14:cNvContentPartPr/>
                <p14:nvPr/>
              </p14:nvContentPartPr>
              <p14:xfrm>
                <a:off x="11816036" y="1021845"/>
                <a:ext cx="205920" cy="690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328F65-3437-AE74-AE56-1DBFB1A7B5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807036" y="1013205"/>
                  <a:ext cx="223560" cy="70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B972740-9174-7C03-6C01-035DB1D38B01}"/>
              </a:ext>
            </a:extLst>
          </p:cNvPr>
          <p:cNvGrpSpPr/>
          <p:nvPr/>
        </p:nvGrpSpPr>
        <p:grpSpPr>
          <a:xfrm>
            <a:off x="1393316" y="3209565"/>
            <a:ext cx="2667960" cy="503280"/>
            <a:chOff x="1393316" y="3209565"/>
            <a:chExt cx="266796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CFC5491-5A0F-3720-5740-7259B4C45749}"/>
                    </a:ext>
                  </a:extLst>
                </p14:cNvPr>
                <p14:cNvContentPartPr/>
                <p14:nvPr/>
              </p14:nvContentPartPr>
              <p14:xfrm>
                <a:off x="1393316" y="3299925"/>
                <a:ext cx="248760" cy="351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CFC5491-5A0F-3720-5740-7259B4C4574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84676" y="3290925"/>
                  <a:ext cx="2664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FE286CB-56DF-8769-55F8-288A9B65507F}"/>
                    </a:ext>
                  </a:extLst>
                </p14:cNvPr>
                <p14:cNvContentPartPr/>
                <p14:nvPr/>
              </p14:nvContentPartPr>
              <p14:xfrm>
                <a:off x="1643516" y="3289125"/>
                <a:ext cx="637920" cy="423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FE286CB-56DF-8769-55F8-288A9B6550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34876" y="3280485"/>
                  <a:ext cx="6555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331CCDB-1D2F-1560-CA31-59286BB4B6C8}"/>
                    </a:ext>
                  </a:extLst>
                </p14:cNvPr>
                <p14:cNvContentPartPr/>
                <p14:nvPr/>
              </p14:nvContentPartPr>
              <p14:xfrm>
                <a:off x="2120876" y="3460125"/>
                <a:ext cx="275400" cy="18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331CCDB-1D2F-1560-CA31-59286BB4B6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12236" y="3451485"/>
                  <a:ext cx="293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EE5C626-4067-3BB1-DB5E-B0A7CDF8DA61}"/>
                    </a:ext>
                  </a:extLst>
                </p14:cNvPr>
                <p14:cNvContentPartPr/>
                <p14:nvPr/>
              </p14:nvContentPartPr>
              <p14:xfrm>
                <a:off x="1959236" y="3385605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EE5C626-4067-3BB1-DB5E-B0A7CDF8DA6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50236" y="3376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8F37508-91C0-CB6B-3B52-51B0EE5773BD}"/>
                    </a:ext>
                  </a:extLst>
                </p14:cNvPr>
                <p14:cNvContentPartPr/>
                <p14:nvPr/>
              </p14:nvContentPartPr>
              <p14:xfrm>
                <a:off x="2522276" y="3454725"/>
                <a:ext cx="352080" cy="172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8F37508-91C0-CB6B-3B52-51B0EE5773B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513276" y="3446085"/>
                  <a:ext cx="369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905BFF-799B-A4C5-CDE8-3D5915DC650F}"/>
                    </a:ext>
                  </a:extLst>
                </p14:cNvPr>
                <p14:cNvContentPartPr/>
                <p14:nvPr/>
              </p14:nvContentPartPr>
              <p14:xfrm>
                <a:off x="2552516" y="3322605"/>
                <a:ext cx="62640" cy="51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905BFF-799B-A4C5-CDE8-3D5915DC650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43876" y="3313605"/>
                  <a:ext cx="80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F156414-FCED-F1C0-7249-0FE79C1C26AB}"/>
                    </a:ext>
                  </a:extLst>
                </p14:cNvPr>
                <p14:cNvContentPartPr/>
                <p14:nvPr/>
              </p14:nvContentPartPr>
              <p14:xfrm>
                <a:off x="3285116" y="3288405"/>
                <a:ext cx="27000" cy="31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F156414-FCED-F1C0-7249-0FE79C1C26A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276116" y="3279765"/>
                  <a:ext cx="446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45230EB-41B3-A5EB-2947-89398B5256A6}"/>
                    </a:ext>
                  </a:extLst>
                </p14:cNvPr>
                <p14:cNvContentPartPr/>
                <p14:nvPr/>
              </p14:nvContentPartPr>
              <p14:xfrm>
                <a:off x="3151196" y="3593685"/>
                <a:ext cx="361080" cy="73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45230EB-41B3-A5EB-2947-89398B5256A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42196" y="3584685"/>
                  <a:ext cx="378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4C046C4-DC82-5E69-144E-BAA2BD334386}"/>
                    </a:ext>
                  </a:extLst>
                </p14:cNvPr>
                <p14:cNvContentPartPr/>
                <p14:nvPr/>
              </p14:nvContentPartPr>
              <p14:xfrm>
                <a:off x="3827996" y="3329085"/>
                <a:ext cx="197640" cy="36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4C046C4-DC82-5E69-144E-BAA2BD33438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18996" y="3320085"/>
                  <a:ext cx="2152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74EF512-FDA0-80CA-214F-8669F28A0BCE}"/>
                    </a:ext>
                  </a:extLst>
                </p14:cNvPr>
                <p14:cNvContentPartPr/>
                <p14:nvPr/>
              </p14:nvContentPartPr>
              <p14:xfrm>
                <a:off x="3764996" y="3209565"/>
                <a:ext cx="296280" cy="39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74EF512-FDA0-80CA-214F-8669F28A0BC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55996" y="3200925"/>
                  <a:ext cx="3139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B846C6F-B51D-C627-2F0D-039A0DB11436}"/>
              </a:ext>
            </a:extLst>
          </p:cNvPr>
          <p:cNvGrpSpPr/>
          <p:nvPr/>
        </p:nvGrpSpPr>
        <p:grpSpPr>
          <a:xfrm>
            <a:off x="4447916" y="3270765"/>
            <a:ext cx="1387800" cy="412560"/>
            <a:chOff x="4447916" y="3270765"/>
            <a:chExt cx="138780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C5D37DE-4FDA-4119-25EB-8E190C7969D3}"/>
                    </a:ext>
                  </a:extLst>
                </p14:cNvPr>
                <p14:cNvContentPartPr/>
                <p14:nvPr/>
              </p14:nvContentPartPr>
              <p14:xfrm>
                <a:off x="4447916" y="3293085"/>
                <a:ext cx="687600" cy="366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C5D37DE-4FDA-4119-25EB-8E190C7969D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38916" y="3284085"/>
                  <a:ext cx="7052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4A3102-A97A-13DD-C1FD-AC408A8DE8C0}"/>
                    </a:ext>
                  </a:extLst>
                </p14:cNvPr>
                <p14:cNvContentPartPr/>
                <p14:nvPr/>
              </p14:nvContentPartPr>
              <p14:xfrm>
                <a:off x="5331356" y="3270765"/>
                <a:ext cx="504360" cy="412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4A3102-A97A-13DD-C1FD-AC408A8DE8C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22356" y="3262125"/>
                  <a:ext cx="5220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5B3CB26-458C-7D5F-3C94-57D409C41039}"/>
                    </a:ext>
                  </a:extLst>
                </p14:cNvPr>
                <p14:cNvContentPartPr/>
                <p14:nvPr/>
              </p14:nvContentPartPr>
              <p14:xfrm>
                <a:off x="5396516" y="3337725"/>
                <a:ext cx="421200" cy="105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5B3CB26-458C-7D5F-3C94-57D409C4103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387876" y="3329085"/>
                  <a:ext cx="4388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4755FBD-8A13-0F9E-E390-2CB5E5F06FB2}"/>
              </a:ext>
            </a:extLst>
          </p:cNvPr>
          <p:cNvGrpSpPr/>
          <p:nvPr/>
        </p:nvGrpSpPr>
        <p:grpSpPr>
          <a:xfrm>
            <a:off x="6185996" y="3177525"/>
            <a:ext cx="801720" cy="430560"/>
            <a:chOff x="6185996" y="3177525"/>
            <a:chExt cx="80172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E585483-13B1-521D-4C5F-3BDAFCB580DC}"/>
                    </a:ext>
                  </a:extLst>
                </p14:cNvPr>
                <p14:cNvContentPartPr/>
                <p14:nvPr/>
              </p14:nvContentPartPr>
              <p14:xfrm>
                <a:off x="6214796" y="3307845"/>
                <a:ext cx="350280" cy="268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E585483-13B1-521D-4C5F-3BDAFCB580D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06156" y="3299205"/>
                  <a:ext cx="3679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81880AF-834F-FF3F-2097-7A79E12273FF}"/>
                    </a:ext>
                  </a:extLst>
                </p14:cNvPr>
                <p14:cNvContentPartPr/>
                <p14:nvPr/>
              </p14:nvContentPartPr>
              <p14:xfrm>
                <a:off x="6185996" y="3179325"/>
                <a:ext cx="331560" cy="2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81880AF-834F-FF3F-2097-7A79E12273F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176996" y="3170325"/>
                  <a:ext cx="349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741B28B-7069-C595-F5AE-BED75C606DB9}"/>
                    </a:ext>
                  </a:extLst>
                </p14:cNvPr>
                <p14:cNvContentPartPr/>
                <p14:nvPr/>
              </p14:nvContentPartPr>
              <p14:xfrm>
                <a:off x="6727436" y="3177525"/>
                <a:ext cx="260280" cy="430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741B28B-7069-C595-F5AE-BED75C606DB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718796" y="3168885"/>
                  <a:ext cx="277920" cy="44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419F39D-C949-632F-9551-F96F62D9D56D}"/>
              </a:ext>
            </a:extLst>
          </p:cNvPr>
          <p:cNvGrpSpPr/>
          <p:nvPr/>
        </p:nvGrpSpPr>
        <p:grpSpPr>
          <a:xfrm>
            <a:off x="2434436" y="4386045"/>
            <a:ext cx="1126440" cy="352800"/>
            <a:chOff x="2434436" y="4386045"/>
            <a:chExt cx="112644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0D29361-F209-B9CA-D0E6-6F48D20B91D0}"/>
                    </a:ext>
                  </a:extLst>
                </p14:cNvPr>
                <p14:cNvContentPartPr/>
                <p14:nvPr/>
              </p14:nvContentPartPr>
              <p14:xfrm>
                <a:off x="2434436" y="4464885"/>
                <a:ext cx="488880" cy="273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0D29361-F209-B9CA-D0E6-6F48D20B91D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25436" y="4456245"/>
                  <a:ext cx="5065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B2118AA-4F40-E47F-88A3-4C49D1BC4AF4}"/>
                    </a:ext>
                  </a:extLst>
                </p14:cNvPr>
                <p14:cNvContentPartPr/>
                <p14:nvPr/>
              </p14:nvContentPartPr>
              <p14:xfrm>
                <a:off x="2629556" y="4386045"/>
                <a:ext cx="26640" cy="21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B2118AA-4F40-E47F-88A3-4C49D1BC4AF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20916" y="4377405"/>
                  <a:ext cx="44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530E090-0F1C-CDA7-8D2F-F25D9976C05E}"/>
                    </a:ext>
                  </a:extLst>
                </p14:cNvPr>
                <p14:cNvContentPartPr/>
                <p14:nvPr/>
              </p14:nvContentPartPr>
              <p14:xfrm>
                <a:off x="3154796" y="4511325"/>
                <a:ext cx="406080" cy="133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530E090-0F1C-CDA7-8D2F-F25D9976C05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46156" y="4502685"/>
                  <a:ext cx="423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05EE1B1-F929-BC32-5AB2-58D7EB23C637}"/>
                    </a:ext>
                  </a:extLst>
                </p14:cNvPr>
                <p14:cNvContentPartPr/>
                <p14:nvPr/>
              </p14:nvContentPartPr>
              <p14:xfrm>
                <a:off x="3280436" y="4406205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05EE1B1-F929-BC32-5AB2-58D7EB23C6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71436" y="4397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AA40385-0025-DE9A-0D96-CD6B5DE360A5}"/>
              </a:ext>
            </a:extLst>
          </p:cNvPr>
          <p:cNvGrpSpPr/>
          <p:nvPr/>
        </p:nvGrpSpPr>
        <p:grpSpPr>
          <a:xfrm>
            <a:off x="3946796" y="4197405"/>
            <a:ext cx="313200" cy="490320"/>
            <a:chOff x="3946796" y="4197405"/>
            <a:chExt cx="31320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CF428FA-E98E-3838-7357-573B0DCEA066}"/>
                    </a:ext>
                  </a:extLst>
                </p14:cNvPr>
                <p14:cNvContentPartPr/>
                <p14:nvPr/>
              </p14:nvContentPartPr>
              <p14:xfrm>
                <a:off x="3965876" y="4456965"/>
                <a:ext cx="190080" cy="182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CF428FA-E98E-3838-7357-573B0DCEA06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57236" y="4448325"/>
                  <a:ext cx="207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6FB47B1-ECB4-CE29-632E-C89FBA57044E}"/>
                    </a:ext>
                  </a:extLst>
                </p14:cNvPr>
                <p14:cNvContentPartPr/>
                <p14:nvPr/>
              </p14:nvContentPartPr>
              <p14:xfrm>
                <a:off x="3946796" y="4453365"/>
                <a:ext cx="313200" cy="234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6FB47B1-ECB4-CE29-632E-C89FBA57044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38156" y="4444725"/>
                  <a:ext cx="330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6EA0280-6828-F292-7BD0-916A744A8C0E}"/>
                    </a:ext>
                  </a:extLst>
                </p14:cNvPr>
                <p14:cNvContentPartPr/>
                <p14:nvPr/>
              </p14:nvContentPartPr>
              <p14:xfrm>
                <a:off x="4057316" y="4197405"/>
                <a:ext cx="123480" cy="165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6EA0280-6828-F292-7BD0-916A744A8C0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48676" y="4188405"/>
                  <a:ext cx="14112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D2CF273-BD0C-ADF4-8916-2C62ED9368E0}"/>
              </a:ext>
            </a:extLst>
          </p:cNvPr>
          <p:cNvGrpSpPr/>
          <p:nvPr/>
        </p:nvGrpSpPr>
        <p:grpSpPr>
          <a:xfrm>
            <a:off x="4646276" y="4117125"/>
            <a:ext cx="1674720" cy="560520"/>
            <a:chOff x="4646276" y="4117125"/>
            <a:chExt cx="167472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5646C86-05AC-71D2-C782-092A26C2631C}"/>
                    </a:ext>
                  </a:extLst>
                </p14:cNvPr>
                <p14:cNvContentPartPr/>
                <p14:nvPr/>
              </p14:nvContentPartPr>
              <p14:xfrm>
                <a:off x="4646276" y="4117125"/>
                <a:ext cx="1674720" cy="560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5646C86-05AC-71D2-C782-092A26C2631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637636" y="4108485"/>
                  <a:ext cx="169236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883A388-895D-B288-1011-8A8CE9227C8F}"/>
                    </a:ext>
                  </a:extLst>
                </p14:cNvPr>
                <p14:cNvContentPartPr/>
                <p14:nvPr/>
              </p14:nvContentPartPr>
              <p14:xfrm>
                <a:off x="5902316" y="4386045"/>
                <a:ext cx="22680" cy="43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883A388-895D-B288-1011-8A8CE9227C8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93316" y="4377405"/>
                  <a:ext cx="40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9310986-AE9D-38D5-529F-E013C0F4DA4C}"/>
                    </a:ext>
                  </a:extLst>
                </p14:cNvPr>
                <p14:cNvContentPartPr/>
                <p14:nvPr/>
              </p14:nvContentPartPr>
              <p14:xfrm>
                <a:off x="5582996" y="4292445"/>
                <a:ext cx="300600" cy="53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9310986-AE9D-38D5-529F-E013C0F4DA4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74356" y="4283805"/>
                  <a:ext cx="318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0C86E64-48F3-B9FC-39B9-575DC32EDF5A}"/>
                    </a:ext>
                  </a:extLst>
                </p14:cNvPr>
                <p14:cNvContentPartPr/>
                <p14:nvPr/>
              </p14:nvContentPartPr>
              <p14:xfrm>
                <a:off x="4890356" y="4381725"/>
                <a:ext cx="6840" cy="22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0C86E64-48F3-B9FC-39B9-575DC32EDF5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81356" y="4372725"/>
                  <a:ext cx="244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1A87C1D-A024-8E64-68BF-40D956B4524C}"/>
              </a:ext>
            </a:extLst>
          </p:cNvPr>
          <p:cNvGrpSpPr/>
          <p:nvPr/>
        </p:nvGrpSpPr>
        <p:grpSpPr>
          <a:xfrm>
            <a:off x="1391156" y="4341045"/>
            <a:ext cx="867600" cy="483120"/>
            <a:chOff x="1391156" y="4341045"/>
            <a:chExt cx="86760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603ED5A-038A-CCBD-623B-C20F97D75459}"/>
                    </a:ext>
                  </a:extLst>
                </p14:cNvPr>
                <p14:cNvContentPartPr/>
                <p14:nvPr/>
              </p14:nvContentPartPr>
              <p14:xfrm>
                <a:off x="1391156" y="4420965"/>
                <a:ext cx="231480" cy="403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603ED5A-038A-CCBD-623B-C20F97D7545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382516" y="4412325"/>
                  <a:ext cx="2491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9B86662-5F1E-8715-249C-544887B49C77}"/>
                    </a:ext>
                  </a:extLst>
                </p14:cNvPr>
                <p14:cNvContentPartPr/>
                <p14:nvPr/>
              </p14:nvContentPartPr>
              <p14:xfrm>
                <a:off x="1634876" y="4407285"/>
                <a:ext cx="589320" cy="356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9B86662-5F1E-8715-249C-544887B49C7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626236" y="4398285"/>
                  <a:ext cx="6069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71F24D8-1631-D287-53DF-BEB40B57B31D}"/>
                    </a:ext>
                  </a:extLst>
                </p14:cNvPr>
                <p14:cNvContentPartPr/>
                <p14:nvPr/>
              </p14:nvContentPartPr>
              <p14:xfrm>
                <a:off x="2072996" y="4478925"/>
                <a:ext cx="185760" cy="43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71F24D8-1631-D287-53DF-BEB40B57B31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64356" y="4470285"/>
                  <a:ext cx="203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77E0637-B662-7483-6CBE-0E1313A27371}"/>
                    </a:ext>
                  </a:extLst>
                </p14:cNvPr>
                <p14:cNvContentPartPr/>
                <p14:nvPr/>
              </p14:nvContentPartPr>
              <p14:xfrm>
                <a:off x="1926476" y="4341045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77E0637-B662-7483-6CBE-0E1313A273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17836" y="4332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2F2B45D-886E-FEF1-1F7C-F72F4FFF4C1E}"/>
              </a:ext>
            </a:extLst>
          </p:cNvPr>
          <p:cNvGrpSpPr/>
          <p:nvPr/>
        </p:nvGrpSpPr>
        <p:grpSpPr>
          <a:xfrm>
            <a:off x="1421036" y="5157165"/>
            <a:ext cx="1536840" cy="387360"/>
            <a:chOff x="1421036" y="5157165"/>
            <a:chExt cx="153684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20AB9B7-7540-B47B-6C7B-78F8ACD4FCCE}"/>
                    </a:ext>
                  </a:extLst>
                </p14:cNvPr>
                <p14:cNvContentPartPr/>
                <p14:nvPr/>
              </p14:nvContentPartPr>
              <p14:xfrm>
                <a:off x="1421036" y="5192085"/>
                <a:ext cx="216720" cy="331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20AB9B7-7540-B47B-6C7B-78F8ACD4FCC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12396" y="5183445"/>
                  <a:ext cx="2343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6F4427A-8A8B-BB87-BD7F-DA85615A280D}"/>
                    </a:ext>
                  </a:extLst>
                </p14:cNvPr>
                <p14:cNvContentPartPr/>
                <p14:nvPr/>
              </p14:nvContentPartPr>
              <p14:xfrm>
                <a:off x="1734236" y="5157165"/>
                <a:ext cx="537840" cy="387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6F4427A-8A8B-BB87-BD7F-DA85615A280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25596" y="5148165"/>
                  <a:ext cx="5554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E6B7735-1140-98E1-2BED-F432DD155D4F}"/>
                    </a:ext>
                  </a:extLst>
                </p14:cNvPr>
                <p14:cNvContentPartPr/>
                <p14:nvPr/>
              </p14:nvContentPartPr>
              <p14:xfrm>
                <a:off x="2174516" y="5301525"/>
                <a:ext cx="209520" cy="19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E6B7735-1140-98E1-2BED-F432DD155D4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65876" y="5292885"/>
                  <a:ext cx="227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123CB89-0D10-6829-44E7-49FC8766C950}"/>
                    </a:ext>
                  </a:extLst>
                </p14:cNvPr>
                <p14:cNvContentPartPr/>
                <p14:nvPr/>
              </p14:nvContentPartPr>
              <p14:xfrm>
                <a:off x="1945556" y="5234205"/>
                <a:ext cx="360" cy="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123CB89-0D10-6829-44E7-49FC8766C95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36556" y="5225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87EEFA4-0D7B-C940-31F4-529DBCC37C2D}"/>
                    </a:ext>
                  </a:extLst>
                </p14:cNvPr>
                <p14:cNvContentPartPr/>
                <p14:nvPr/>
              </p14:nvContentPartPr>
              <p14:xfrm>
                <a:off x="2560076" y="5354085"/>
                <a:ext cx="397800" cy="119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87EEFA4-0D7B-C940-31F4-529DBCC37C2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51076" y="5345085"/>
                  <a:ext cx="415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B2A88D2-72FE-FE77-3F91-68FE306ED588}"/>
                    </a:ext>
                  </a:extLst>
                </p14:cNvPr>
                <p14:cNvContentPartPr/>
                <p14:nvPr/>
              </p14:nvContentPartPr>
              <p14:xfrm>
                <a:off x="2754476" y="5234205"/>
                <a:ext cx="9720" cy="21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B2A88D2-72FE-FE77-3F91-68FE306ED58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745476" y="5225205"/>
                  <a:ext cx="273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B12388E-C79F-61A3-A803-4644455F857F}"/>
              </a:ext>
            </a:extLst>
          </p:cNvPr>
          <p:cNvGrpSpPr/>
          <p:nvPr/>
        </p:nvGrpSpPr>
        <p:grpSpPr>
          <a:xfrm>
            <a:off x="3217076" y="5075445"/>
            <a:ext cx="933840" cy="622440"/>
            <a:chOff x="3217076" y="5075445"/>
            <a:chExt cx="93384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F4978D1-727A-8800-6BC8-9CDEB8478E35}"/>
                    </a:ext>
                  </a:extLst>
                </p14:cNvPr>
                <p14:cNvContentPartPr/>
                <p14:nvPr/>
              </p14:nvContentPartPr>
              <p14:xfrm>
                <a:off x="3217076" y="5075445"/>
                <a:ext cx="933840" cy="622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F4978D1-727A-8800-6BC8-9CDEB8478E3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08436" y="5066445"/>
                  <a:ext cx="95148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D5903F7-6425-7027-345B-BC81411080B0}"/>
                    </a:ext>
                  </a:extLst>
                </p14:cNvPr>
                <p14:cNvContentPartPr/>
                <p14:nvPr/>
              </p14:nvContentPartPr>
              <p14:xfrm>
                <a:off x="3693716" y="5172645"/>
                <a:ext cx="251280" cy="38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D5903F7-6425-7027-345B-BC81411080B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85076" y="5163645"/>
                  <a:ext cx="26892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D9F5D2B-E7CD-0BDE-AA11-E052D07DEC7A}"/>
                  </a:ext>
                </a:extLst>
              </p14:cNvPr>
              <p14:cNvContentPartPr/>
              <p14:nvPr/>
            </p14:nvContentPartPr>
            <p14:xfrm>
              <a:off x="4408676" y="5075445"/>
              <a:ext cx="354960" cy="5241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D9F5D2B-E7CD-0BDE-AA11-E052D07DEC7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399676" y="5066805"/>
                <a:ext cx="3726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497FF00-636A-A3FF-B188-3BBAF347E214}"/>
                  </a:ext>
                </a:extLst>
              </p14:cNvPr>
              <p14:cNvContentPartPr/>
              <p14:nvPr/>
            </p14:nvContentPartPr>
            <p14:xfrm>
              <a:off x="4469516" y="5143485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497FF00-636A-A3FF-B188-3BBAF347E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60516" y="51344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3C3685F-7B96-14AD-FEBF-FF9733A93C37}"/>
                  </a:ext>
                </a:extLst>
              </p14:cNvPr>
              <p14:cNvContentPartPr/>
              <p14:nvPr/>
            </p14:nvContentPartPr>
            <p14:xfrm>
              <a:off x="5072876" y="5171925"/>
              <a:ext cx="111960" cy="209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3C3685F-7B96-14AD-FEBF-FF9733A93C3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063876" y="5162925"/>
                <a:ext cx="1296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AF18E06-041B-D0B3-4CAA-053EED6159B0}"/>
                  </a:ext>
                </a:extLst>
              </p14:cNvPr>
              <p14:cNvContentPartPr/>
              <p14:nvPr/>
            </p14:nvContentPartPr>
            <p14:xfrm>
              <a:off x="5249276" y="5345085"/>
              <a:ext cx="113040" cy="1796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AF18E06-041B-D0B3-4CAA-053EED6159B0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240276" y="5336445"/>
                <a:ext cx="1306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D1C95E3-6F9B-8042-9428-B298F80D8AE9}"/>
                  </a:ext>
                </a:extLst>
              </p14:cNvPr>
              <p14:cNvContentPartPr/>
              <p14:nvPr/>
            </p14:nvContentPartPr>
            <p14:xfrm>
              <a:off x="5677316" y="5219805"/>
              <a:ext cx="329040" cy="1627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D1C95E3-6F9B-8042-9428-B298F80D8AE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668676" y="5210805"/>
                <a:ext cx="3466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6DEC299-3EC6-4A33-9748-78BAE10990EC}"/>
                  </a:ext>
                </a:extLst>
              </p14:cNvPr>
              <p14:cNvContentPartPr/>
              <p14:nvPr/>
            </p14:nvContentPartPr>
            <p14:xfrm>
              <a:off x="5729516" y="5068605"/>
              <a:ext cx="36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6DEC299-3EC6-4A33-9748-78BAE10990E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20876" y="50599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791ACD5-010E-0B2B-194C-1A2F3D95591F}"/>
              </a:ext>
            </a:extLst>
          </p:cNvPr>
          <p:cNvGrpSpPr/>
          <p:nvPr/>
        </p:nvGrpSpPr>
        <p:grpSpPr>
          <a:xfrm>
            <a:off x="6284636" y="4916685"/>
            <a:ext cx="2792160" cy="573480"/>
            <a:chOff x="6284636" y="4916685"/>
            <a:chExt cx="279216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3BB9C6B-4C23-8670-DB39-A88D1AE153D5}"/>
                    </a:ext>
                  </a:extLst>
                </p14:cNvPr>
                <p14:cNvContentPartPr/>
                <p14:nvPr/>
              </p14:nvContentPartPr>
              <p14:xfrm>
                <a:off x="6284636" y="4916685"/>
                <a:ext cx="1201680" cy="573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3BB9C6B-4C23-8670-DB39-A88D1AE153D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75996" y="4908045"/>
                  <a:ext cx="121932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9A10990-39F0-7513-251E-4CF13A6518FB}"/>
                    </a:ext>
                  </a:extLst>
                </p14:cNvPr>
                <p14:cNvContentPartPr/>
                <p14:nvPr/>
              </p14:nvContentPartPr>
              <p14:xfrm>
                <a:off x="7859996" y="5024325"/>
                <a:ext cx="686160" cy="360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9A10990-39F0-7513-251E-4CF13A6518F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51356" y="5015325"/>
                  <a:ext cx="7038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69DA4AE-6C8D-09C6-F615-D24AA5C968F6}"/>
                    </a:ext>
                  </a:extLst>
                </p14:cNvPr>
                <p14:cNvContentPartPr/>
                <p14:nvPr/>
              </p14:nvContentPartPr>
              <p14:xfrm>
                <a:off x="8816156" y="4997685"/>
                <a:ext cx="260640" cy="457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69DA4AE-6C8D-09C6-F615-D24AA5C968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807156" y="4988685"/>
                  <a:ext cx="278280" cy="47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72091495-E136-1CEC-3772-9E81187F2AC2}"/>
                  </a:ext>
                </a:extLst>
              </p14:cNvPr>
              <p14:cNvContentPartPr/>
              <p14:nvPr/>
            </p14:nvContentPartPr>
            <p14:xfrm>
              <a:off x="9379556" y="4926765"/>
              <a:ext cx="1375200" cy="4730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72091495-E136-1CEC-3772-9E81187F2AC2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370916" y="4918125"/>
                <a:ext cx="139284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69014BA6-EBEC-8C27-A9C6-2F8895FF8A7A}"/>
                  </a:ext>
                </a:extLst>
              </p14:cNvPr>
              <p14:cNvContentPartPr/>
              <p14:nvPr/>
            </p14:nvContentPartPr>
            <p14:xfrm>
              <a:off x="11530556" y="5507805"/>
              <a:ext cx="188280" cy="2397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69014BA6-EBEC-8C27-A9C6-2F8895FF8A7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1521556" y="5498805"/>
                <a:ext cx="205920" cy="25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8FBB4B2-8D21-9D48-3C37-93EC277E23D3}"/>
              </a:ext>
            </a:extLst>
          </p:cNvPr>
          <p:cNvGrpSpPr/>
          <p:nvPr/>
        </p:nvGrpSpPr>
        <p:grpSpPr>
          <a:xfrm>
            <a:off x="11012156" y="4935765"/>
            <a:ext cx="736920" cy="430560"/>
            <a:chOff x="11012156" y="4935765"/>
            <a:chExt cx="73692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30C515B-AD98-962B-183B-BE621EEC5957}"/>
                    </a:ext>
                  </a:extLst>
                </p14:cNvPr>
                <p14:cNvContentPartPr/>
                <p14:nvPr/>
              </p14:nvContentPartPr>
              <p14:xfrm>
                <a:off x="11012156" y="5239245"/>
                <a:ext cx="141120" cy="101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30C515B-AD98-962B-183B-BE621EEC595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03156" y="5230245"/>
                  <a:ext cx="158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F97FCE7-8777-8611-225F-8189D84328B6}"/>
                    </a:ext>
                  </a:extLst>
                </p14:cNvPr>
                <p14:cNvContentPartPr/>
                <p14:nvPr/>
              </p14:nvContentPartPr>
              <p14:xfrm>
                <a:off x="11402396" y="4935765"/>
                <a:ext cx="137160" cy="181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F97FCE7-8777-8611-225F-8189D84328B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393396" y="4926765"/>
                  <a:ext cx="154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8732FA0-123E-1DFB-6661-A63817055C2F}"/>
                    </a:ext>
                  </a:extLst>
                </p14:cNvPr>
                <p14:cNvContentPartPr/>
                <p14:nvPr/>
              </p14:nvContentPartPr>
              <p14:xfrm>
                <a:off x="11567636" y="5107845"/>
                <a:ext cx="113760" cy="107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8732FA0-123E-1DFB-6661-A63817055C2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558996" y="5099205"/>
                  <a:ext cx="131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AFCFCF3-68AA-5FF4-1AAF-BDB42882822D}"/>
                    </a:ext>
                  </a:extLst>
                </p14:cNvPr>
                <p14:cNvContentPartPr/>
                <p14:nvPr/>
              </p14:nvContentPartPr>
              <p14:xfrm>
                <a:off x="11425436" y="5334285"/>
                <a:ext cx="323640" cy="25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AFCFCF3-68AA-5FF4-1AAF-BDB42882822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416796" y="5325285"/>
                  <a:ext cx="341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C8D2F45-5AA8-2028-29F1-4DE77C011D85}"/>
                    </a:ext>
                  </a:extLst>
                </p14:cNvPr>
                <p14:cNvContentPartPr/>
                <p14:nvPr/>
              </p14:nvContentPartPr>
              <p14:xfrm>
                <a:off x="11144636" y="5234925"/>
                <a:ext cx="86760" cy="131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C8D2F45-5AA8-2028-29F1-4DE77C011D8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135996" y="5225925"/>
                  <a:ext cx="10440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5DD7FD0-87D0-C4A6-753C-64AB9134A951}"/>
                  </a:ext>
                </a:extLst>
              </p14:cNvPr>
              <p14:cNvContentPartPr/>
              <p14:nvPr/>
            </p14:nvContentPartPr>
            <p14:xfrm>
              <a:off x="964556" y="3396405"/>
              <a:ext cx="125280" cy="1123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5DD7FD0-87D0-C4A6-753C-64AB9134A95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55556" y="3387765"/>
                <a:ext cx="1429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AFCE366C-D353-EFFA-42A6-591D35915E53}"/>
                  </a:ext>
                </a:extLst>
              </p14:cNvPr>
              <p14:cNvContentPartPr/>
              <p14:nvPr/>
            </p14:nvContentPartPr>
            <p14:xfrm>
              <a:off x="1093436" y="4502325"/>
              <a:ext cx="127080" cy="1555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AFCE366C-D353-EFFA-42A6-591D35915E5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84436" y="4493685"/>
                <a:ext cx="1447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5F987A35-A674-3CA1-01D9-2302D2290FFE}"/>
                  </a:ext>
                </a:extLst>
              </p14:cNvPr>
              <p14:cNvContentPartPr/>
              <p14:nvPr/>
            </p14:nvContentPartPr>
            <p14:xfrm>
              <a:off x="1071116" y="5223765"/>
              <a:ext cx="92160" cy="1285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5F987A35-A674-3CA1-01D9-2302D2290FFE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62116" y="5215125"/>
                <a:ext cx="10980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4120572-A13B-B85C-6946-28DE6E81B53E}"/>
              </a:ext>
            </a:extLst>
          </p:cNvPr>
          <p:cNvGrpSpPr/>
          <p:nvPr/>
        </p:nvGrpSpPr>
        <p:grpSpPr>
          <a:xfrm>
            <a:off x="1096316" y="5871405"/>
            <a:ext cx="3559320" cy="500040"/>
            <a:chOff x="1096316" y="5871405"/>
            <a:chExt cx="355932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98A2BB7-A69F-B2AD-4B0D-A736DDDF69D3}"/>
                    </a:ext>
                  </a:extLst>
                </p14:cNvPr>
                <p14:cNvContentPartPr/>
                <p14:nvPr/>
              </p14:nvContentPartPr>
              <p14:xfrm>
                <a:off x="1096316" y="6110085"/>
                <a:ext cx="130320" cy="89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98A2BB7-A69F-B2AD-4B0D-A736DDDF69D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87316" y="6101085"/>
                  <a:ext cx="147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F78E4C3-74D6-149A-82AC-7F292E804ACE}"/>
                    </a:ext>
                  </a:extLst>
                </p14:cNvPr>
                <p14:cNvContentPartPr/>
                <p14:nvPr/>
              </p14:nvContentPartPr>
              <p14:xfrm>
                <a:off x="1489436" y="5960325"/>
                <a:ext cx="232200" cy="411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F78E4C3-74D6-149A-82AC-7F292E804AC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80796" y="5951685"/>
                  <a:ext cx="2498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147A940-2B26-17D0-9BF9-BA311FDD7B04}"/>
                    </a:ext>
                  </a:extLst>
                </p14:cNvPr>
                <p14:cNvContentPartPr/>
                <p14:nvPr/>
              </p14:nvContentPartPr>
              <p14:xfrm>
                <a:off x="1753316" y="5871405"/>
                <a:ext cx="678960" cy="491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147A940-2B26-17D0-9BF9-BA311FDD7B0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44316" y="5862765"/>
                  <a:ext cx="69660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4C8CE85-9A42-547F-6330-8A3C7F96935C}"/>
                    </a:ext>
                  </a:extLst>
                </p14:cNvPr>
                <p14:cNvContentPartPr/>
                <p14:nvPr/>
              </p14:nvContentPartPr>
              <p14:xfrm>
                <a:off x="2274956" y="5995245"/>
                <a:ext cx="211680" cy="39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4C8CE85-9A42-547F-6330-8A3C7F96935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265956" y="5986245"/>
                  <a:ext cx="229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8C82458-B60C-69D0-92BD-F634A8B202DB}"/>
                    </a:ext>
                  </a:extLst>
                </p14:cNvPr>
                <p14:cNvContentPartPr/>
                <p14:nvPr/>
              </p14:nvContentPartPr>
              <p14:xfrm>
                <a:off x="1954916" y="5903085"/>
                <a:ext cx="27360" cy="9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8C82458-B60C-69D0-92BD-F634A8B202D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945916" y="5894085"/>
                  <a:ext cx="45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08D4D99-0174-D4E0-0BA4-9BE020032997}"/>
                    </a:ext>
                  </a:extLst>
                </p14:cNvPr>
                <p14:cNvContentPartPr/>
                <p14:nvPr/>
              </p14:nvContentPartPr>
              <p14:xfrm>
                <a:off x="1473236" y="6262725"/>
                <a:ext cx="171360" cy="99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08D4D99-0174-D4E0-0BA4-9BE02003299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464596" y="6254085"/>
                  <a:ext cx="189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E8D7868-8CC9-5D5C-06A4-6F77ADCD7B56}"/>
                    </a:ext>
                  </a:extLst>
                </p14:cNvPr>
                <p14:cNvContentPartPr/>
                <p14:nvPr/>
              </p14:nvContentPartPr>
              <p14:xfrm>
                <a:off x="2730356" y="6084165"/>
                <a:ext cx="1925280" cy="218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E8D7868-8CC9-5D5C-06A4-6F77ADCD7B5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21716" y="6075525"/>
                  <a:ext cx="1942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A00BED2-65A2-6771-BB96-C0D17424A3E8}"/>
                    </a:ext>
                  </a:extLst>
                </p14:cNvPr>
                <p14:cNvContentPartPr/>
                <p14:nvPr/>
              </p14:nvContentPartPr>
              <p14:xfrm>
                <a:off x="2818196" y="5942325"/>
                <a:ext cx="36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A00BED2-65A2-6771-BB96-C0D17424A3E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09556" y="5933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EADC832-0213-A0DE-D9BF-FD9B3BCF9024}"/>
              </a:ext>
            </a:extLst>
          </p:cNvPr>
          <p:cNvGrpSpPr/>
          <p:nvPr/>
        </p:nvGrpSpPr>
        <p:grpSpPr>
          <a:xfrm>
            <a:off x="4922036" y="5660085"/>
            <a:ext cx="1824840" cy="810720"/>
            <a:chOff x="4922036" y="5660085"/>
            <a:chExt cx="1824840" cy="81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640CCAC-DF04-A003-7CC0-76B7BD9BC4E4}"/>
                    </a:ext>
                  </a:extLst>
                </p14:cNvPr>
                <p14:cNvContentPartPr/>
                <p14:nvPr/>
              </p14:nvContentPartPr>
              <p14:xfrm>
                <a:off x="4922036" y="5660085"/>
                <a:ext cx="995400" cy="627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640CCAC-DF04-A003-7CC0-76B7BD9BC4E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913396" y="5651445"/>
                  <a:ext cx="101304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5D8BED9-3B38-25D0-0DB2-B9EC3D836A62}"/>
                    </a:ext>
                  </a:extLst>
                </p14:cNvPr>
                <p14:cNvContentPartPr/>
                <p14:nvPr/>
              </p14:nvContentPartPr>
              <p14:xfrm>
                <a:off x="5352236" y="5889405"/>
                <a:ext cx="377280" cy="29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5D8BED9-3B38-25D0-0DB2-B9EC3D836A6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343596" y="5880765"/>
                  <a:ext cx="394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3AA19D6-8017-4FA9-5CCA-65E672274895}"/>
                    </a:ext>
                  </a:extLst>
                </p14:cNvPr>
                <p14:cNvContentPartPr/>
                <p14:nvPr/>
              </p14:nvContentPartPr>
              <p14:xfrm>
                <a:off x="5369876" y="5746485"/>
                <a:ext cx="360" cy="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3AA19D6-8017-4FA9-5CCA-65E67227489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60876" y="5737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668259B-2E93-4B48-7F8A-16A9C6A8D401}"/>
                    </a:ext>
                  </a:extLst>
                </p14:cNvPr>
                <p14:cNvContentPartPr/>
                <p14:nvPr/>
              </p14:nvContentPartPr>
              <p14:xfrm>
                <a:off x="6192476" y="5980845"/>
                <a:ext cx="354960" cy="229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668259B-2E93-4B48-7F8A-16A9C6A8D40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183836" y="5971845"/>
                  <a:ext cx="372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3221B90-7766-DF98-64C1-CD56312056D4}"/>
                    </a:ext>
                  </a:extLst>
                </p14:cNvPr>
                <p14:cNvContentPartPr/>
                <p14:nvPr/>
              </p14:nvContentPartPr>
              <p14:xfrm>
                <a:off x="6583436" y="6251925"/>
                <a:ext cx="41760" cy="173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3221B90-7766-DF98-64C1-CD56312056D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74796" y="6242925"/>
                  <a:ext cx="59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E458139-2AA3-7661-44FA-111F70344879}"/>
                    </a:ext>
                  </a:extLst>
                </p14:cNvPr>
                <p14:cNvContentPartPr/>
                <p14:nvPr/>
              </p14:nvContentPartPr>
              <p14:xfrm>
                <a:off x="6537716" y="6403845"/>
                <a:ext cx="209160" cy="66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E458139-2AA3-7661-44FA-111F7034487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29076" y="6395205"/>
                  <a:ext cx="2268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50A415F-CE7C-FC4F-1E5D-00A0F6D9D881}"/>
              </a:ext>
            </a:extLst>
          </p:cNvPr>
          <p:cNvGrpSpPr/>
          <p:nvPr/>
        </p:nvGrpSpPr>
        <p:grpSpPr>
          <a:xfrm>
            <a:off x="7107956" y="5992365"/>
            <a:ext cx="3238200" cy="595080"/>
            <a:chOff x="7107956" y="5992365"/>
            <a:chExt cx="323820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D97217A-C1B8-C79B-E614-608E28E13D87}"/>
                    </a:ext>
                  </a:extLst>
                </p14:cNvPr>
                <p14:cNvContentPartPr/>
                <p14:nvPr/>
              </p14:nvContentPartPr>
              <p14:xfrm>
                <a:off x="7107956" y="6066525"/>
                <a:ext cx="1051200" cy="267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D97217A-C1B8-C79B-E614-608E28E13D8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99316" y="6057885"/>
                  <a:ext cx="10688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5B1D5DE-68DA-7CF8-D8ED-A34F3A3E43A2}"/>
                    </a:ext>
                  </a:extLst>
                </p14:cNvPr>
                <p14:cNvContentPartPr/>
                <p14:nvPr/>
              </p14:nvContentPartPr>
              <p14:xfrm>
                <a:off x="7445636" y="5992365"/>
                <a:ext cx="100440" cy="43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5B1D5DE-68DA-7CF8-D8ED-A34F3A3E43A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36636" y="5983365"/>
                  <a:ext cx="118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41F1C13-E3CF-31FB-C507-25C85044CFC2}"/>
                    </a:ext>
                  </a:extLst>
                </p14:cNvPr>
                <p14:cNvContentPartPr/>
                <p14:nvPr/>
              </p14:nvContentPartPr>
              <p14:xfrm>
                <a:off x="8468036" y="6110805"/>
                <a:ext cx="190080" cy="232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41F1C13-E3CF-31FB-C507-25C85044CFC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59396" y="6102165"/>
                  <a:ext cx="207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AAA0ED9-FC78-D7B4-1FC5-31512F1FD6AC}"/>
                    </a:ext>
                  </a:extLst>
                </p14:cNvPr>
                <p14:cNvContentPartPr/>
                <p14:nvPr/>
              </p14:nvContentPartPr>
              <p14:xfrm>
                <a:off x="8648396" y="6394845"/>
                <a:ext cx="143640" cy="152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AAA0ED9-FC78-D7B4-1FC5-31512F1FD6A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39396" y="6386205"/>
                  <a:ext cx="161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D429157-1AE9-9CD2-6B07-C0F672C09BBA}"/>
                    </a:ext>
                  </a:extLst>
                </p14:cNvPr>
                <p14:cNvContentPartPr/>
                <p14:nvPr/>
              </p14:nvContentPartPr>
              <p14:xfrm>
                <a:off x="9113876" y="6104685"/>
                <a:ext cx="329040" cy="249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D429157-1AE9-9CD2-6B07-C0F672C09BB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05236" y="6096045"/>
                  <a:ext cx="346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39FE47E-7C75-5412-6362-3A61E480D6C8}"/>
                    </a:ext>
                  </a:extLst>
                </p14:cNvPr>
                <p14:cNvContentPartPr/>
                <p14:nvPr/>
              </p14:nvContentPartPr>
              <p14:xfrm>
                <a:off x="9753956" y="6094605"/>
                <a:ext cx="366120" cy="290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39FE47E-7C75-5412-6362-3A61E480D6C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44956" y="6085605"/>
                  <a:ext cx="3837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9E90B39-A52A-DACC-3DDE-3105E98503D6}"/>
                    </a:ext>
                  </a:extLst>
                </p14:cNvPr>
                <p14:cNvContentPartPr/>
                <p14:nvPr/>
              </p14:nvContentPartPr>
              <p14:xfrm>
                <a:off x="10116836" y="6377565"/>
                <a:ext cx="229320" cy="209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9E90B39-A52A-DACC-3DDE-3105E98503D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108196" y="6368565"/>
                  <a:ext cx="246960" cy="22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6148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3F2842-2B57-87DE-64E6-DC82AEC1FB65}"/>
              </a:ext>
            </a:extLst>
          </p:cNvPr>
          <p:cNvGrpSpPr/>
          <p:nvPr/>
        </p:nvGrpSpPr>
        <p:grpSpPr>
          <a:xfrm>
            <a:off x="498356" y="93045"/>
            <a:ext cx="4937400" cy="645840"/>
            <a:chOff x="498356" y="93045"/>
            <a:chExt cx="4937400" cy="6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049582F-B036-14EF-269D-3F74D3A17377}"/>
                    </a:ext>
                  </a:extLst>
                </p14:cNvPr>
                <p14:cNvContentPartPr/>
                <p14:nvPr/>
              </p14:nvContentPartPr>
              <p14:xfrm>
                <a:off x="498356" y="283125"/>
                <a:ext cx="1442520" cy="455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049582F-B036-14EF-269D-3F74D3A1737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9356" y="274485"/>
                  <a:ext cx="14601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7F3F458-9BE6-E1A7-502E-CF8262A21219}"/>
                    </a:ext>
                  </a:extLst>
                </p14:cNvPr>
                <p14:cNvContentPartPr/>
                <p14:nvPr/>
              </p14:nvContentPartPr>
              <p14:xfrm>
                <a:off x="2248676" y="93045"/>
                <a:ext cx="479160" cy="415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7F3F458-9BE6-E1A7-502E-CF8262A212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40036" y="84045"/>
                  <a:ext cx="4968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29FD5C2-6593-85FA-1770-AB294D386CA2}"/>
                    </a:ext>
                  </a:extLst>
                </p14:cNvPr>
                <p14:cNvContentPartPr/>
                <p14:nvPr/>
              </p14:nvContentPartPr>
              <p14:xfrm>
                <a:off x="2277116" y="287085"/>
                <a:ext cx="214560" cy="6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29FD5C2-6593-85FA-1770-AB294D386C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8116" y="278085"/>
                  <a:ext cx="232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AC20147-1E68-9892-273B-534BECD9EE5A}"/>
                    </a:ext>
                  </a:extLst>
                </p14:cNvPr>
                <p14:cNvContentPartPr/>
                <p14:nvPr/>
              </p14:nvContentPartPr>
              <p14:xfrm>
                <a:off x="3008996" y="136965"/>
                <a:ext cx="1307880" cy="496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AC20147-1E68-9892-273B-534BECD9EE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00356" y="127965"/>
                  <a:ext cx="132552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7158695-E3EF-D563-5767-08EA5148ACFE}"/>
                    </a:ext>
                  </a:extLst>
                </p14:cNvPr>
                <p14:cNvContentPartPr/>
                <p14:nvPr/>
              </p14:nvContentPartPr>
              <p14:xfrm>
                <a:off x="3867236" y="223005"/>
                <a:ext cx="320760" cy="31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7158695-E3EF-D563-5767-08EA5148AC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58596" y="214365"/>
                  <a:ext cx="338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060FA50-585A-186D-D574-4F1C04BA39E9}"/>
                    </a:ext>
                  </a:extLst>
                </p14:cNvPr>
                <p14:cNvContentPartPr/>
                <p14:nvPr/>
              </p14:nvContentPartPr>
              <p14:xfrm>
                <a:off x="4524236" y="104925"/>
                <a:ext cx="911520" cy="485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060FA50-585A-186D-D574-4F1C04BA39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15236" y="96285"/>
                  <a:ext cx="929160" cy="50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8A941A-2BC8-4807-BAD1-7E3D4A3D30C0}"/>
              </a:ext>
            </a:extLst>
          </p:cNvPr>
          <p:cNvGrpSpPr/>
          <p:nvPr/>
        </p:nvGrpSpPr>
        <p:grpSpPr>
          <a:xfrm>
            <a:off x="5876036" y="92325"/>
            <a:ext cx="1361520" cy="616680"/>
            <a:chOff x="5876036" y="92325"/>
            <a:chExt cx="136152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AE4AEA6-0593-E8AA-703F-1104BA34F3B6}"/>
                    </a:ext>
                  </a:extLst>
                </p14:cNvPr>
                <p14:cNvContentPartPr/>
                <p14:nvPr/>
              </p14:nvContentPartPr>
              <p14:xfrm>
                <a:off x="5876036" y="215085"/>
                <a:ext cx="90360" cy="254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AE4AEA6-0593-E8AA-703F-1104BA34F3B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67396" y="206445"/>
                  <a:ext cx="1080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18FEC4-7DA8-A194-140F-9570D2859F4F}"/>
                    </a:ext>
                  </a:extLst>
                </p14:cNvPr>
                <p14:cNvContentPartPr/>
                <p14:nvPr/>
              </p14:nvContentPartPr>
              <p14:xfrm>
                <a:off x="5932916" y="188805"/>
                <a:ext cx="218520" cy="51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18FEC4-7DA8-A194-140F-9570D2859F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23916" y="180165"/>
                  <a:ext cx="236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CC6D1B2-A0B9-C2E6-6FB9-6A9E27C82B43}"/>
                    </a:ext>
                  </a:extLst>
                </p14:cNvPr>
                <p14:cNvContentPartPr/>
                <p14:nvPr/>
              </p14:nvContentPartPr>
              <p14:xfrm>
                <a:off x="5930756" y="318405"/>
                <a:ext cx="183240" cy="23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CC6D1B2-A0B9-C2E6-6FB9-6A9E27C82B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21756" y="309405"/>
                  <a:ext cx="200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0F4C9CE-0221-2838-17F0-BED584483F1A}"/>
                    </a:ext>
                  </a:extLst>
                </p14:cNvPr>
                <p14:cNvContentPartPr/>
                <p14:nvPr/>
              </p14:nvContentPartPr>
              <p14:xfrm>
                <a:off x="5937236" y="92325"/>
                <a:ext cx="207000" cy="3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0F4C9CE-0221-2838-17F0-BED584483F1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28236" y="83685"/>
                  <a:ext cx="224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BDFF91E-B63D-E301-310E-AB43CA0E7845}"/>
                    </a:ext>
                  </a:extLst>
                </p14:cNvPr>
                <p14:cNvContentPartPr/>
                <p14:nvPr/>
              </p14:nvContentPartPr>
              <p14:xfrm>
                <a:off x="6336116" y="337845"/>
                <a:ext cx="183240" cy="1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BDFF91E-B63D-E301-310E-AB43CA0E78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27476" y="329205"/>
                  <a:ext cx="200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945698D-8C43-F155-3921-A90F19189E0D}"/>
                    </a:ext>
                  </a:extLst>
                </p14:cNvPr>
                <p14:cNvContentPartPr/>
                <p14:nvPr/>
              </p14:nvContentPartPr>
              <p14:xfrm>
                <a:off x="6346916" y="408405"/>
                <a:ext cx="196200" cy="27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945698D-8C43-F155-3921-A90F19189E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38276" y="399765"/>
                  <a:ext cx="213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3EDAE17-4CBC-5C78-7651-827E2BB1DCA7}"/>
                    </a:ext>
                  </a:extLst>
                </p14:cNvPr>
                <p14:cNvContentPartPr/>
                <p14:nvPr/>
              </p14:nvContentPartPr>
              <p14:xfrm>
                <a:off x="6737876" y="339285"/>
                <a:ext cx="181080" cy="369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3EDAE17-4CBC-5C78-7651-827E2BB1DC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29236" y="330645"/>
                  <a:ext cx="1987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8949A42-786B-C42D-2370-9F36757607C0}"/>
                    </a:ext>
                  </a:extLst>
                </p14:cNvPr>
                <p14:cNvContentPartPr/>
                <p14:nvPr/>
              </p14:nvContentPartPr>
              <p14:xfrm>
                <a:off x="7057196" y="247125"/>
                <a:ext cx="109080" cy="23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8949A42-786B-C42D-2370-9F36757607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48556" y="238485"/>
                  <a:ext cx="126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FAD1079-C4A8-67EC-D897-81F4D7B7A6F4}"/>
                    </a:ext>
                  </a:extLst>
                </p14:cNvPr>
                <p14:cNvContentPartPr/>
                <p14:nvPr/>
              </p14:nvContentPartPr>
              <p14:xfrm>
                <a:off x="7097156" y="344325"/>
                <a:ext cx="140400" cy="28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FAD1079-C4A8-67EC-D897-81F4D7B7A6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88516" y="335685"/>
                  <a:ext cx="158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10E4597-3280-FA22-1B8D-FD17C10F3FC5}"/>
                    </a:ext>
                  </a:extLst>
                </p14:cNvPr>
                <p14:cNvContentPartPr/>
                <p14:nvPr/>
              </p14:nvContentPartPr>
              <p14:xfrm>
                <a:off x="7098596" y="265845"/>
                <a:ext cx="123480" cy="9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10E4597-3280-FA22-1B8D-FD17C10F3F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89956" y="256845"/>
                  <a:ext cx="141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E1AB7E-A6DD-6075-D4FF-48AC4B6E63FA}"/>
                    </a:ext>
                  </a:extLst>
                </p14:cNvPr>
                <p14:cNvContentPartPr/>
                <p14:nvPr/>
              </p14:nvContentPartPr>
              <p14:xfrm>
                <a:off x="7041356" y="135165"/>
                <a:ext cx="162000" cy="2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E1AB7E-A6DD-6075-D4FF-48AC4B6E63F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32356" y="126165"/>
                  <a:ext cx="17964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BECD37-C54C-BE7B-02CB-B268FC63F192}"/>
              </a:ext>
            </a:extLst>
          </p:cNvPr>
          <p:cNvGrpSpPr/>
          <p:nvPr/>
        </p:nvGrpSpPr>
        <p:grpSpPr>
          <a:xfrm>
            <a:off x="7464356" y="157845"/>
            <a:ext cx="1721160" cy="571680"/>
            <a:chOff x="7464356" y="157845"/>
            <a:chExt cx="172116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5C435FC-F29F-7A67-9BFF-4FDFF98B820C}"/>
                    </a:ext>
                  </a:extLst>
                </p14:cNvPr>
                <p14:cNvContentPartPr/>
                <p14:nvPr/>
              </p14:nvContentPartPr>
              <p14:xfrm>
                <a:off x="7573076" y="319125"/>
                <a:ext cx="29880" cy="173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5C435FC-F29F-7A67-9BFF-4FDFF98B820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64436" y="310125"/>
                  <a:ext cx="47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1CE9C31-B26C-66B4-78D2-E04F3DE17CB2}"/>
                    </a:ext>
                  </a:extLst>
                </p14:cNvPr>
                <p14:cNvContentPartPr/>
                <p14:nvPr/>
              </p14:nvContentPartPr>
              <p14:xfrm>
                <a:off x="7464356" y="396885"/>
                <a:ext cx="251640" cy="9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1CE9C31-B26C-66B4-78D2-E04F3DE17CB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55356" y="387885"/>
                  <a:ext cx="269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4204784-E9BD-0C9B-1FDC-A1B7B659A895}"/>
                    </a:ext>
                  </a:extLst>
                </p14:cNvPr>
                <p14:cNvContentPartPr/>
                <p14:nvPr/>
              </p14:nvContentPartPr>
              <p14:xfrm>
                <a:off x="7900316" y="350805"/>
                <a:ext cx="145800" cy="378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4204784-E9BD-0C9B-1FDC-A1B7B659A8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91316" y="342165"/>
                  <a:ext cx="1634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00E031-790C-A557-6E29-78E81E3796EA}"/>
                    </a:ext>
                  </a:extLst>
                </p14:cNvPr>
                <p14:cNvContentPartPr/>
                <p14:nvPr/>
              </p14:nvContentPartPr>
              <p14:xfrm>
                <a:off x="8272556" y="329565"/>
                <a:ext cx="263520" cy="131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00E031-790C-A557-6E29-78E81E3796E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63556" y="320565"/>
                  <a:ext cx="281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D318A23-6AA6-E4C1-B764-84F3DE9DF185}"/>
                    </a:ext>
                  </a:extLst>
                </p14:cNvPr>
                <p14:cNvContentPartPr/>
                <p14:nvPr/>
              </p14:nvContentPartPr>
              <p14:xfrm>
                <a:off x="8329796" y="212565"/>
                <a:ext cx="173880" cy="30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D318A23-6AA6-E4C1-B764-84F3DE9DF18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21156" y="203925"/>
                  <a:ext cx="191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942E2A-99DB-874A-5EA0-D59A89785FA1}"/>
                    </a:ext>
                  </a:extLst>
                </p14:cNvPr>
                <p14:cNvContentPartPr/>
                <p14:nvPr/>
              </p14:nvContentPartPr>
              <p14:xfrm>
                <a:off x="8596196" y="337125"/>
                <a:ext cx="257760" cy="19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942E2A-99DB-874A-5EA0-D59A89785FA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87556" y="328485"/>
                  <a:ext cx="275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5D4458C-6E65-D409-F670-1B8DC698C83C}"/>
                    </a:ext>
                  </a:extLst>
                </p14:cNvPr>
                <p14:cNvContentPartPr/>
                <p14:nvPr/>
              </p14:nvContentPartPr>
              <p14:xfrm>
                <a:off x="8633276" y="350085"/>
                <a:ext cx="146880" cy="147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5D4458C-6E65-D409-F670-1B8DC698C83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24276" y="341445"/>
                  <a:ext cx="164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4C20C63-729D-E690-F055-AB464B0776E0}"/>
                    </a:ext>
                  </a:extLst>
                </p14:cNvPr>
                <p14:cNvContentPartPr/>
                <p14:nvPr/>
              </p14:nvContentPartPr>
              <p14:xfrm>
                <a:off x="8895716" y="287085"/>
                <a:ext cx="198720" cy="28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4C20C63-729D-E690-F055-AB464B0776E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87076" y="278085"/>
                  <a:ext cx="2163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C6079E0-6816-E63F-1A92-7F3BFF14BB32}"/>
                    </a:ext>
                  </a:extLst>
                </p14:cNvPr>
                <p14:cNvContentPartPr/>
                <p14:nvPr/>
              </p14:nvContentPartPr>
              <p14:xfrm>
                <a:off x="8849276" y="241005"/>
                <a:ext cx="225000" cy="27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C6079E0-6816-E63F-1A92-7F3BFF14BB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40636" y="232365"/>
                  <a:ext cx="242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5815A58-2A6D-D255-C11D-AB33FE046DC4}"/>
                    </a:ext>
                  </a:extLst>
                </p14:cNvPr>
                <p14:cNvContentPartPr/>
                <p14:nvPr/>
              </p14:nvContentPartPr>
              <p14:xfrm>
                <a:off x="8221796" y="157845"/>
                <a:ext cx="210240" cy="428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5815A58-2A6D-D255-C11D-AB33FE046D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12796" y="149205"/>
                  <a:ext cx="2278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E4480F1-3594-DC4E-E213-36C1006F06DC}"/>
                    </a:ext>
                  </a:extLst>
                </p14:cNvPr>
                <p14:cNvContentPartPr/>
                <p14:nvPr/>
              </p14:nvContentPartPr>
              <p14:xfrm>
                <a:off x="9113516" y="210765"/>
                <a:ext cx="72000" cy="477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E4480F1-3594-DC4E-E213-36C1006F06D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04516" y="202125"/>
                  <a:ext cx="89640" cy="49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C4A306E-86EE-9DDD-D421-50B0D6B85401}"/>
                  </a:ext>
                </a:extLst>
              </p14:cNvPr>
              <p14:cNvContentPartPr/>
              <p14:nvPr/>
            </p14:nvContentPartPr>
            <p14:xfrm>
              <a:off x="9626516" y="410925"/>
              <a:ext cx="736920" cy="147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C4A306E-86EE-9DDD-D421-50B0D6B854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617876" y="401925"/>
                <a:ext cx="75456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B7FC8E7-DAF4-833A-50B3-9BB4ED358B50}"/>
              </a:ext>
            </a:extLst>
          </p:cNvPr>
          <p:cNvGrpSpPr/>
          <p:nvPr/>
        </p:nvGrpSpPr>
        <p:grpSpPr>
          <a:xfrm>
            <a:off x="701396" y="1027965"/>
            <a:ext cx="627480" cy="169200"/>
            <a:chOff x="701396" y="1027965"/>
            <a:chExt cx="62748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39811F7-079A-E883-BB92-DF68096A1659}"/>
                    </a:ext>
                  </a:extLst>
                </p14:cNvPr>
                <p14:cNvContentPartPr/>
                <p14:nvPr/>
              </p14:nvContentPartPr>
              <p14:xfrm>
                <a:off x="701396" y="1027965"/>
                <a:ext cx="468000" cy="169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39811F7-079A-E883-BB92-DF68096A165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2396" y="1018965"/>
                  <a:ext cx="485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57DA220-3E62-2F90-7693-A30231366872}"/>
                    </a:ext>
                  </a:extLst>
                </p14:cNvPr>
                <p14:cNvContentPartPr/>
                <p14:nvPr/>
              </p14:nvContentPartPr>
              <p14:xfrm>
                <a:off x="1145996" y="1068645"/>
                <a:ext cx="182880" cy="124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57DA220-3E62-2F90-7693-A3023136687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36996" y="1060005"/>
                  <a:ext cx="2005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2764171-025F-B86A-870A-4E0657B58F23}"/>
              </a:ext>
            </a:extLst>
          </p:cNvPr>
          <p:cNvGrpSpPr/>
          <p:nvPr/>
        </p:nvGrpSpPr>
        <p:grpSpPr>
          <a:xfrm>
            <a:off x="1715516" y="792885"/>
            <a:ext cx="1841400" cy="677520"/>
            <a:chOff x="1715516" y="792885"/>
            <a:chExt cx="184140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FC833E9-0160-1191-337D-ABBE4D4F634B}"/>
                    </a:ext>
                  </a:extLst>
                </p14:cNvPr>
                <p14:cNvContentPartPr/>
                <p14:nvPr/>
              </p14:nvContentPartPr>
              <p14:xfrm>
                <a:off x="1715516" y="792885"/>
                <a:ext cx="1668600" cy="677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FC833E9-0160-1191-337D-ABBE4D4F63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06876" y="783885"/>
                  <a:ext cx="1686240" cy="6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27E2EAD-7736-1965-AB30-BFDD68E8CB0E}"/>
                    </a:ext>
                  </a:extLst>
                </p14:cNvPr>
                <p14:cNvContentPartPr/>
                <p14:nvPr/>
              </p14:nvContentPartPr>
              <p14:xfrm>
                <a:off x="2921156" y="988005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27E2EAD-7736-1965-AB30-BFDD68E8CB0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12516" y="979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BE9574B-7C51-2556-4FCF-7A63E1F6EDA0}"/>
                    </a:ext>
                  </a:extLst>
                </p14:cNvPr>
                <p14:cNvContentPartPr/>
                <p14:nvPr/>
              </p14:nvContentPartPr>
              <p14:xfrm>
                <a:off x="2529476" y="909885"/>
                <a:ext cx="474840" cy="3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BE9574B-7C51-2556-4FCF-7A63E1F6ED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20476" y="900885"/>
                  <a:ext cx="492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EECC3FC-C79C-73F8-FFCB-30C78279820D}"/>
                    </a:ext>
                  </a:extLst>
                </p14:cNvPr>
                <p14:cNvContentPartPr/>
                <p14:nvPr/>
              </p14:nvContentPartPr>
              <p14:xfrm>
                <a:off x="3521996" y="1215525"/>
                <a:ext cx="34920" cy="29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EECC3FC-C79C-73F8-FFCB-30C78279820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13356" y="1206885"/>
                  <a:ext cx="525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D921326-B08B-1582-FE4B-88A54C538DA1}"/>
              </a:ext>
            </a:extLst>
          </p:cNvPr>
          <p:cNvGrpSpPr/>
          <p:nvPr/>
        </p:nvGrpSpPr>
        <p:grpSpPr>
          <a:xfrm>
            <a:off x="411236" y="1971667"/>
            <a:ext cx="4389840" cy="2185200"/>
            <a:chOff x="1760156" y="159645"/>
            <a:chExt cx="4389840" cy="21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BF31045-1D7E-3789-ACF6-7B9A0351D241}"/>
                    </a:ext>
                  </a:extLst>
                </p14:cNvPr>
                <p14:cNvContentPartPr/>
                <p14:nvPr/>
              </p14:nvContentPartPr>
              <p14:xfrm>
                <a:off x="3401756" y="631245"/>
                <a:ext cx="140040" cy="733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BF31045-1D7E-3789-ACF6-7B9A0351D24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92756" y="622245"/>
                  <a:ext cx="15768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60AFCB-0083-6BA3-A3A0-5CFEDB13B5A5}"/>
                    </a:ext>
                  </a:extLst>
                </p14:cNvPr>
                <p14:cNvContentPartPr/>
                <p14:nvPr/>
              </p14:nvContentPartPr>
              <p14:xfrm>
                <a:off x="3406436" y="307245"/>
                <a:ext cx="184320" cy="204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60AFCB-0083-6BA3-A3A0-5CFEDB13B5A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97796" y="298605"/>
                  <a:ext cx="201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9379B1-D24C-450E-1C84-FCEEAFC015F4}"/>
                    </a:ext>
                  </a:extLst>
                </p14:cNvPr>
                <p14:cNvContentPartPr/>
                <p14:nvPr/>
              </p14:nvContentPartPr>
              <p14:xfrm>
                <a:off x="2094956" y="1563285"/>
                <a:ext cx="988200" cy="70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E9379B1-D24C-450E-1C84-FCEEAFC015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85956" y="1554285"/>
                  <a:ext cx="1005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258420A-168A-224E-DC12-DE33E3E39A64}"/>
                    </a:ext>
                  </a:extLst>
                </p14:cNvPr>
                <p14:cNvContentPartPr/>
                <p14:nvPr/>
              </p14:nvContentPartPr>
              <p14:xfrm>
                <a:off x="2071196" y="1466445"/>
                <a:ext cx="236520" cy="226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258420A-168A-224E-DC12-DE33E3E39A6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62556" y="1457805"/>
                  <a:ext cx="254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86E8768-C920-A587-F1B1-D6F0B8B6FF4F}"/>
                    </a:ext>
                  </a:extLst>
                </p14:cNvPr>
                <p14:cNvContentPartPr/>
                <p14:nvPr/>
              </p14:nvContentPartPr>
              <p14:xfrm>
                <a:off x="1764836" y="1463925"/>
                <a:ext cx="198360" cy="193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86E8768-C920-A587-F1B1-D6F0B8B6FF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55836" y="1454925"/>
                  <a:ext cx="216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A04A2B1-8F29-4C3E-6763-B6F6F7FD0986}"/>
                    </a:ext>
                  </a:extLst>
                </p14:cNvPr>
                <p14:cNvContentPartPr/>
                <p14:nvPr/>
              </p14:nvContentPartPr>
              <p14:xfrm>
                <a:off x="1760156" y="1411725"/>
                <a:ext cx="230040" cy="301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A04A2B1-8F29-4C3E-6763-B6F6F7FD098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51516" y="1402725"/>
                  <a:ext cx="2476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A76DD65-CBA9-9685-87EA-5CD70D2C9081}"/>
                    </a:ext>
                  </a:extLst>
                </p14:cNvPr>
                <p14:cNvContentPartPr/>
                <p14:nvPr/>
              </p14:nvContentPartPr>
              <p14:xfrm>
                <a:off x="4343876" y="1291845"/>
                <a:ext cx="1622520" cy="551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A76DD65-CBA9-9685-87EA-5CD70D2C908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35236" y="1282845"/>
                  <a:ext cx="164016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3C8CE8F-0857-508B-892C-58EF4AA059B0}"/>
                    </a:ext>
                  </a:extLst>
                </p14:cNvPr>
                <p14:cNvContentPartPr/>
                <p14:nvPr/>
              </p14:nvContentPartPr>
              <p14:xfrm>
                <a:off x="4075676" y="1632765"/>
                <a:ext cx="73080" cy="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3C8CE8F-0857-508B-892C-58EF4AA059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66676" y="1624125"/>
                  <a:ext cx="90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1C8B4D5-15BB-132B-5980-83ADE63A7E6C}"/>
                    </a:ext>
                  </a:extLst>
                </p14:cNvPr>
                <p14:cNvContentPartPr/>
                <p14:nvPr/>
              </p14:nvContentPartPr>
              <p14:xfrm>
                <a:off x="4315076" y="1637085"/>
                <a:ext cx="52560" cy="3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1C8B4D5-15BB-132B-5980-83ADE63A7E6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06076" y="1628445"/>
                  <a:ext cx="70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8D1BA02-12B8-6047-4A2E-95CFD50C6FE4}"/>
                    </a:ext>
                  </a:extLst>
                </p14:cNvPr>
                <p14:cNvContentPartPr/>
                <p14:nvPr/>
              </p14:nvContentPartPr>
              <p14:xfrm>
                <a:off x="4615316" y="1580565"/>
                <a:ext cx="82440" cy="19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8D1BA02-12B8-6047-4A2E-95CFD50C6FE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06316" y="1571925"/>
                  <a:ext cx="100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44D1079-DBE2-E906-F595-ABC53B78D1D0}"/>
                    </a:ext>
                  </a:extLst>
                </p14:cNvPr>
                <p14:cNvContentPartPr/>
                <p14:nvPr/>
              </p14:nvContentPartPr>
              <p14:xfrm>
                <a:off x="4869116" y="1582725"/>
                <a:ext cx="59040" cy="1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44D1079-DBE2-E906-F595-ABC53B78D1D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60476" y="1574085"/>
                  <a:ext cx="76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78544AB-EC69-AB3D-6DE7-6EF4D27636A4}"/>
                    </a:ext>
                  </a:extLst>
                </p14:cNvPr>
                <p14:cNvContentPartPr/>
                <p14:nvPr/>
              </p14:nvContentPartPr>
              <p14:xfrm>
                <a:off x="5116436" y="1568325"/>
                <a:ext cx="66240" cy="14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78544AB-EC69-AB3D-6DE7-6EF4D27636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07796" y="1559325"/>
                  <a:ext cx="83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4FEC52-B7FD-9D42-512B-EB55D19A635D}"/>
                    </a:ext>
                  </a:extLst>
                </p14:cNvPr>
                <p14:cNvContentPartPr/>
                <p14:nvPr/>
              </p14:nvContentPartPr>
              <p14:xfrm>
                <a:off x="5377076" y="1558965"/>
                <a:ext cx="81000" cy="16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4FEC52-B7FD-9D42-512B-EB55D19A635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68076" y="1549965"/>
                  <a:ext cx="98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33550D-A9A7-F09B-2F2F-7EC1B211C8F3}"/>
                    </a:ext>
                  </a:extLst>
                </p14:cNvPr>
                <p14:cNvContentPartPr/>
                <p14:nvPr/>
              </p14:nvContentPartPr>
              <p14:xfrm>
                <a:off x="5642036" y="1533405"/>
                <a:ext cx="111960" cy="11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33550D-A9A7-F09B-2F2F-7EC1B211C8F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33036" y="1524765"/>
                  <a:ext cx="129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A31F16-EC7C-CD45-6494-5F3F5E13E336}"/>
                    </a:ext>
                  </a:extLst>
                </p14:cNvPr>
                <p14:cNvContentPartPr/>
                <p14:nvPr/>
              </p14:nvContentPartPr>
              <p14:xfrm>
                <a:off x="5973236" y="1484805"/>
                <a:ext cx="34560" cy="30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A31F16-EC7C-CD45-6494-5F3F5E13E33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64596" y="1476165"/>
                  <a:ext cx="52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696B643-C60C-24E8-399E-EF9A4F729FEE}"/>
                    </a:ext>
                  </a:extLst>
                </p14:cNvPr>
                <p14:cNvContentPartPr/>
                <p14:nvPr/>
              </p14:nvContentPartPr>
              <p14:xfrm>
                <a:off x="6149636" y="1494165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696B643-C60C-24E8-399E-EF9A4F729FE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40996" y="1485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757BA19-B13E-59CD-AB59-65929A6AD10C}"/>
                    </a:ext>
                  </a:extLst>
                </p14:cNvPr>
                <p14:cNvContentPartPr/>
                <p14:nvPr/>
              </p14:nvContentPartPr>
              <p14:xfrm>
                <a:off x="5728076" y="1660485"/>
                <a:ext cx="191160" cy="137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757BA19-B13E-59CD-AB59-65929A6AD10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19436" y="1651485"/>
                  <a:ext cx="208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3636E2B-75F7-F54E-33E3-99F42FBC8C6D}"/>
                    </a:ext>
                  </a:extLst>
                </p14:cNvPr>
                <p14:cNvContentPartPr/>
                <p14:nvPr/>
              </p14:nvContentPartPr>
              <p14:xfrm>
                <a:off x="5043356" y="1701885"/>
                <a:ext cx="184680" cy="19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3636E2B-75F7-F54E-33E3-99F42FBC8C6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34356" y="1692885"/>
                  <a:ext cx="202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6A47091-54C1-7C23-6090-77176E9369A1}"/>
                    </a:ext>
                  </a:extLst>
                </p14:cNvPr>
                <p14:cNvContentPartPr/>
                <p14:nvPr/>
              </p14:nvContentPartPr>
              <p14:xfrm>
                <a:off x="4505876" y="1728165"/>
                <a:ext cx="171360" cy="194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6A47091-54C1-7C23-6090-77176E9369A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96876" y="1719525"/>
                  <a:ext cx="189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4C7AA38-02FD-8B27-A170-C9D5FAC595A4}"/>
                    </a:ext>
                  </a:extLst>
                </p14:cNvPr>
                <p14:cNvContentPartPr/>
                <p14:nvPr/>
              </p14:nvContentPartPr>
              <p14:xfrm>
                <a:off x="3435596" y="159645"/>
                <a:ext cx="106920" cy="124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4C7AA38-02FD-8B27-A170-C9D5FAC595A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26956" y="151005"/>
                  <a:ext cx="124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8AB3581-75E7-E158-8168-06F334760E19}"/>
                    </a:ext>
                  </a:extLst>
                </p14:cNvPr>
                <p14:cNvContentPartPr/>
                <p14:nvPr/>
              </p14:nvContentPartPr>
              <p14:xfrm>
                <a:off x="3665636" y="174765"/>
                <a:ext cx="33120" cy="329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8AB3581-75E7-E158-8168-06F334760E1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56636" y="165765"/>
                  <a:ext cx="507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729633C-C7D7-0577-5C18-07766B4B8051}"/>
                    </a:ext>
                  </a:extLst>
                </p14:cNvPr>
                <p14:cNvContentPartPr/>
                <p14:nvPr/>
              </p14:nvContentPartPr>
              <p14:xfrm>
                <a:off x="3761396" y="194205"/>
                <a:ext cx="20520" cy="295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729633C-C7D7-0577-5C18-07766B4B805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52396" y="185565"/>
                  <a:ext cx="38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84BFFB6-33A1-3B38-E6F7-962B45931DCE}"/>
                    </a:ext>
                  </a:extLst>
                </p14:cNvPr>
                <p14:cNvContentPartPr/>
                <p14:nvPr/>
              </p14:nvContentPartPr>
              <p14:xfrm>
                <a:off x="3844196" y="265125"/>
                <a:ext cx="190440" cy="176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84BFFB6-33A1-3B38-E6F7-962B45931DC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35196" y="256485"/>
                  <a:ext cx="208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E16994-43A9-5D44-4BDD-3D4D7616F604}"/>
                    </a:ext>
                  </a:extLst>
                </p14:cNvPr>
                <p14:cNvContentPartPr/>
                <p14:nvPr/>
              </p14:nvContentPartPr>
              <p14:xfrm>
                <a:off x="3867956" y="193125"/>
                <a:ext cx="183960" cy="21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E16994-43A9-5D44-4BDD-3D4D7616F60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59316" y="184125"/>
                  <a:ext cx="201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7ABADD6-89CA-A921-D839-A04106BDB492}"/>
                    </a:ext>
                  </a:extLst>
                </p14:cNvPr>
                <p14:cNvContentPartPr/>
                <p14:nvPr/>
              </p14:nvContentPartPr>
              <p14:xfrm>
                <a:off x="4129676" y="216885"/>
                <a:ext cx="185040" cy="255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7ABADD6-89CA-A921-D839-A04106BDB49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21036" y="208245"/>
                  <a:ext cx="202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8E1B0ED-7490-28EC-F025-7A1166F2FCE2}"/>
                    </a:ext>
                  </a:extLst>
                </p14:cNvPr>
                <p14:cNvContentPartPr/>
                <p14:nvPr/>
              </p14:nvContentPartPr>
              <p14:xfrm>
                <a:off x="3240476" y="1479045"/>
                <a:ext cx="184680" cy="285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8E1B0ED-7490-28EC-F025-7A1166F2FCE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31836" y="1470405"/>
                  <a:ext cx="202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87F25FC-D7AF-156A-3324-E9C18DC262B2}"/>
                    </a:ext>
                  </a:extLst>
                </p14:cNvPr>
                <p14:cNvContentPartPr/>
                <p14:nvPr/>
              </p14:nvContentPartPr>
              <p14:xfrm>
                <a:off x="3227516" y="1535565"/>
                <a:ext cx="199800" cy="160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87F25FC-D7AF-156A-3324-E9C18DC262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18516" y="1526925"/>
                  <a:ext cx="217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38D4C42-A810-3A6E-8620-9D14FE2AFA72}"/>
                    </a:ext>
                  </a:extLst>
                </p14:cNvPr>
                <p14:cNvContentPartPr/>
                <p14:nvPr/>
              </p14:nvContentPartPr>
              <p14:xfrm>
                <a:off x="3128156" y="1378245"/>
                <a:ext cx="516600" cy="426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38D4C42-A810-3A6E-8620-9D14FE2AFA7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19516" y="1369245"/>
                  <a:ext cx="5342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8444D45-A0A1-0510-DD73-8C090131D4CC}"/>
                    </a:ext>
                  </a:extLst>
                </p14:cNvPr>
                <p14:cNvContentPartPr/>
                <p14:nvPr/>
              </p14:nvContentPartPr>
              <p14:xfrm>
                <a:off x="3350636" y="1864605"/>
                <a:ext cx="204480" cy="326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8444D45-A0A1-0510-DD73-8C090131D4C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41996" y="1855605"/>
                  <a:ext cx="2221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D98C71C-8909-2B68-B3BD-5B2E61D245B4}"/>
                    </a:ext>
                  </a:extLst>
                </p14:cNvPr>
                <p14:cNvContentPartPr/>
                <p14:nvPr/>
              </p14:nvContentPartPr>
              <p14:xfrm>
                <a:off x="3221036" y="1810965"/>
                <a:ext cx="370080" cy="65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D98C71C-8909-2B68-B3BD-5B2E61D245B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12036" y="1802325"/>
                  <a:ext cx="387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F982D6A-5026-AEAF-7961-133DF906B38C}"/>
                    </a:ext>
                  </a:extLst>
                </p14:cNvPr>
                <p14:cNvContentPartPr/>
                <p14:nvPr/>
              </p14:nvContentPartPr>
              <p14:xfrm>
                <a:off x="3000356" y="2101485"/>
                <a:ext cx="185760" cy="203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F982D6A-5026-AEAF-7961-133DF906B38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91356" y="2092485"/>
                  <a:ext cx="203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734AD52-C55F-D6BE-5BB3-451CBA93F706}"/>
                    </a:ext>
                  </a:extLst>
                </p14:cNvPr>
                <p14:cNvContentPartPr/>
                <p14:nvPr/>
              </p14:nvContentPartPr>
              <p14:xfrm>
                <a:off x="3002516" y="2154405"/>
                <a:ext cx="171720" cy="104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734AD52-C55F-D6BE-5BB3-451CBA93F70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93516" y="2145765"/>
                  <a:ext cx="189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1C531A-7243-6152-ACB4-2B0C97018B18}"/>
                    </a:ext>
                  </a:extLst>
                </p14:cNvPr>
                <p14:cNvContentPartPr/>
                <p14:nvPr/>
              </p14:nvContentPartPr>
              <p14:xfrm>
                <a:off x="2961116" y="1919325"/>
                <a:ext cx="171000" cy="163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1C531A-7243-6152-ACB4-2B0C97018B1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52476" y="1910685"/>
                  <a:ext cx="188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15EF62B-80BF-1458-E717-62DB49986020}"/>
                    </a:ext>
                  </a:extLst>
                </p14:cNvPr>
                <p14:cNvContentPartPr/>
                <p14:nvPr/>
              </p14:nvContentPartPr>
              <p14:xfrm>
                <a:off x="3137516" y="1767045"/>
                <a:ext cx="197280" cy="576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15EF62B-80BF-1458-E717-62DB4998602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28516" y="1758405"/>
                  <a:ext cx="21492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AFF6ADE-5D22-75DD-E3F4-9EBB0AF0A0BA}"/>
                    </a:ext>
                  </a:extLst>
                </p14:cNvPr>
                <p14:cNvContentPartPr/>
                <p14:nvPr/>
              </p14:nvContentPartPr>
              <p14:xfrm>
                <a:off x="3233996" y="1811325"/>
                <a:ext cx="186840" cy="533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AFF6ADE-5D22-75DD-E3F4-9EBB0AF0A0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24996" y="1802325"/>
                  <a:ext cx="204480" cy="55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522655B-4284-C7EE-D164-670E09BD7DE9}"/>
              </a:ext>
            </a:extLst>
          </p:cNvPr>
          <p:cNvGrpSpPr/>
          <p:nvPr/>
        </p:nvGrpSpPr>
        <p:grpSpPr>
          <a:xfrm>
            <a:off x="5665796" y="1625565"/>
            <a:ext cx="355680" cy="510120"/>
            <a:chOff x="5665796" y="1625565"/>
            <a:chExt cx="35568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335E71E-C3E4-2500-97BB-95C5B81DA9DE}"/>
                    </a:ext>
                  </a:extLst>
                </p14:cNvPr>
                <p14:cNvContentPartPr/>
                <p14:nvPr/>
              </p14:nvContentPartPr>
              <p14:xfrm>
                <a:off x="5665796" y="1652565"/>
                <a:ext cx="54720" cy="267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335E71E-C3E4-2500-97BB-95C5B81DA9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57156" y="1643565"/>
                  <a:ext cx="72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FFF6B26-9D27-1793-8DFA-4BC90C307B3D}"/>
                    </a:ext>
                  </a:extLst>
                </p14:cNvPr>
                <p14:cNvContentPartPr/>
                <p14:nvPr/>
              </p14:nvContentPartPr>
              <p14:xfrm>
                <a:off x="5697116" y="1625565"/>
                <a:ext cx="192600" cy="42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FFF6B26-9D27-1793-8DFA-4BC90C307B3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88116" y="1616925"/>
                  <a:ext cx="210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6523A50-BEC0-511B-3684-D02D363E4DB1}"/>
                    </a:ext>
                  </a:extLst>
                </p14:cNvPr>
                <p14:cNvContentPartPr/>
                <p14:nvPr/>
              </p14:nvContentPartPr>
              <p14:xfrm>
                <a:off x="5729516" y="1758405"/>
                <a:ext cx="120600" cy="11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6523A50-BEC0-511B-3684-D02D363E4DB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20876" y="1749405"/>
                  <a:ext cx="138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11CE53E-BC76-AC5C-1750-6D9A531FA273}"/>
                    </a:ext>
                  </a:extLst>
                </p14:cNvPr>
                <p14:cNvContentPartPr/>
                <p14:nvPr/>
              </p14:nvContentPartPr>
              <p14:xfrm>
                <a:off x="5828156" y="2002125"/>
                <a:ext cx="142920" cy="120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11CE53E-BC76-AC5C-1750-6D9A531FA27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19516" y="1993485"/>
                  <a:ext cx="160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6E97C83-0DC4-5525-DABA-D06B1C2149DC}"/>
                    </a:ext>
                  </a:extLst>
                </p14:cNvPr>
                <p14:cNvContentPartPr/>
                <p14:nvPr/>
              </p14:nvContentPartPr>
              <p14:xfrm>
                <a:off x="5874236" y="1999965"/>
                <a:ext cx="147240" cy="135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6E97C83-0DC4-5525-DABA-D06B1C2149D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65596" y="1990965"/>
                  <a:ext cx="16488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DADE7BD-341E-E5E3-EA57-4B4857ED3B71}"/>
                  </a:ext>
                </a:extLst>
              </p14:cNvPr>
              <p14:cNvContentPartPr/>
              <p14:nvPr/>
            </p14:nvContentPartPr>
            <p14:xfrm>
              <a:off x="6246116" y="1745445"/>
              <a:ext cx="171720" cy="72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DADE7BD-341E-E5E3-EA57-4B4857ED3B7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237476" y="1736445"/>
                <a:ext cx="1893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74CA7DD-0405-29B5-265D-D9836F9F7E3E}"/>
                  </a:ext>
                </a:extLst>
              </p14:cNvPr>
              <p14:cNvContentPartPr/>
              <p14:nvPr/>
            </p14:nvContentPartPr>
            <p14:xfrm>
              <a:off x="6270956" y="1849845"/>
              <a:ext cx="124560" cy="140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74CA7DD-0405-29B5-265D-D9836F9F7E3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261956" y="1841205"/>
                <a:ext cx="1422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2D5CD71-4150-3480-A6A3-CD73570E4D02}"/>
                  </a:ext>
                </a:extLst>
              </p14:cNvPr>
              <p14:cNvContentPartPr/>
              <p14:nvPr/>
            </p14:nvContentPartPr>
            <p14:xfrm>
              <a:off x="6750476" y="1760565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2D5CD71-4150-3480-A6A3-CD73570E4D0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741476" y="17515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9113E8F-74BC-773F-031D-9D2A5FE89DA5}"/>
                  </a:ext>
                </a:extLst>
              </p14:cNvPr>
              <p14:cNvContentPartPr/>
              <p14:nvPr/>
            </p14:nvContentPartPr>
            <p14:xfrm>
              <a:off x="6909956" y="130485"/>
              <a:ext cx="447120" cy="5180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9113E8F-74BC-773F-031D-9D2A5FE89DA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901316" y="121485"/>
                <a:ext cx="46476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7E513DB-0AB2-8B75-E2A5-567AA96219C5}"/>
                  </a:ext>
                </a:extLst>
              </p14:cNvPr>
              <p14:cNvContentPartPr/>
              <p14:nvPr/>
            </p14:nvContentPartPr>
            <p14:xfrm>
              <a:off x="7462196" y="747885"/>
              <a:ext cx="140040" cy="141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7E513DB-0AB2-8B75-E2A5-567AA96219C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453196" y="738885"/>
                <a:ext cx="1576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55493F8-AE5A-7A33-FB7E-4358C6A9D2B9}"/>
                  </a:ext>
                </a:extLst>
              </p14:cNvPr>
              <p14:cNvContentPartPr/>
              <p14:nvPr/>
            </p14:nvContentPartPr>
            <p14:xfrm>
              <a:off x="6700436" y="1693965"/>
              <a:ext cx="127080" cy="4168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55493F8-AE5A-7A33-FB7E-4358C6A9D2B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691796" y="1685325"/>
                <a:ext cx="1447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3F3751B-2E48-8E94-8A20-DCBCA8CD7B3B}"/>
                  </a:ext>
                </a:extLst>
              </p14:cNvPr>
              <p14:cNvContentPartPr/>
              <p14:nvPr/>
            </p14:nvContentPartPr>
            <p14:xfrm>
              <a:off x="7580996" y="1574445"/>
              <a:ext cx="141480" cy="2912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3F3751B-2E48-8E94-8A20-DCBCA8CD7B3B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572356" y="1565445"/>
                <a:ext cx="1591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F79DF26-53D9-0B04-1E1F-309E0DDCF158}"/>
                  </a:ext>
                </a:extLst>
              </p14:cNvPr>
              <p14:cNvContentPartPr/>
              <p14:nvPr/>
            </p14:nvContentPartPr>
            <p14:xfrm>
              <a:off x="7790876" y="1835805"/>
              <a:ext cx="140400" cy="1501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F79DF26-53D9-0B04-1E1F-309E0DDCF15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781876" y="1827165"/>
                <a:ext cx="1580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7857BB2-8A79-2157-7BD5-1D1C89D59FB2}"/>
                  </a:ext>
                </a:extLst>
              </p14:cNvPr>
              <p14:cNvContentPartPr/>
              <p14:nvPr/>
            </p14:nvContentPartPr>
            <p14:xfrm>
              <a:off x="7775396" y="1908885"/>
              <a:ext cx="219240" cy="28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7857BB2-8A79-2157-7BD5-1D1C89D59FB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766756" y="1900245"/>
                <a:ext cx="236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4485633-8D67-4BC2-C9D0-0BA24E7F1AD0}"/>
                  </a:ext>
                </a:extLst>
              </p14:cNvPr>
              <p14:cNvContentPartPr/>
              <p14:nvPr/>
            </p14:nvContentPartPr>
            <p14:xfrm>
              <a:off x="8272556" y="1695405"/>
              <a:ext cx="182880" cy="295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4485633-8D67-4BC2-C9D0-0BA24E7F1AD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263556" y="1686405"/>
                <a:ext cx="20052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9F17B64-42A9-E16A-86B6-1F4609BC4518}"/>
              </a:ext>
            </a:extLst>
          </p:cNvPr>
          <p:cNvGrpSpPr/>
          <p:nvPr/>
        </p:nvGrpSpPr>
        <p:grpSpPr>
          <a:xfrm>
            <a:off x="8651996" y="1582005"/>
            <a:ext cx="804240" cy="474840"/>
            <a:chOff x="8651996" y="1582005"/>
            <a:chExt cx="80424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C7DABB9-9AFD-626D-19E3-D1F07F199E95}"/>
                    </a:ext>
                  </a:extLst>
                </p14:cNvPr>
                <p14:cNvContentPartPr/>
                <p14:nvPr/>
              </p14:nvContentPartPr>
              <p14:xfrm>
                <a:off x="8651996" y="1612605"/>
                <a:ext cx="190080" cy="179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C7DABB9-9AFD-626D-19E3-D1F07F199E9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642996" y="1603605"/>
                  <a:ext cx="207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C69C8D7-8F4D-9AAB-963A-2ED29F13BF70}"/>
                    </a:ext>
                  </a:extLst>
                </p14:cNvPr>
                <p14:cNvContentPartPr/>
                <p14:nvPr/>
              </p14:nvContentPartPr>
              <p14:xfrm>
                <a:off x="8802836" y="1814925"/>
                <a:ext cx="84600" cy="164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C69C8D7-8F4D-9AAB-963A-2ED29F13BF7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794196" y="1806285"/>
                  <a:ext cx="102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B19A271-F02C-4243-3090-D9C128F1A7A2}"/>
                    </a:ext>
                  </a:extLst>
                </p14:cNvPr>
                <p14:cNvContentPartPr/>
                <p14:nvPr/>
              </p14:nvContentPartPr>
              <p14:xfrm>
                <a:off x="8774396" y="1896285"/>
                <a:ext cx="180000" cy="54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B19A271-F02C-4243-3090-D9C128F1A7A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65756" y="1887285"/>
                  <a:ext cx="197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870307A-1ABD-088B-0302-92611E04F65B}"/>
                    </a:ext>
                  </a:extLst>
                </p14:cNvPr>
                <p14:cNvContentPartPr/>
                <p14:nvPr/>
              </p14:nvContentPartPr>
              <p14:xfrm>
                <a:off x="9038636" y="1582005"/>
                <a:ext cx="168480" cy="335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870307A-1ABD-088B-0302-92611E04F65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029636" y="1573005"/>
                  <a:ext cx="1861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BED109E-E353-93E6-6FDF-2E0CA01C4E8A}"/>
                    </a:ext>
                  </a:extLst>
                </p14:cNvPr>
                <p14:cNvContentPartPr/>
                <p14:nvPr/>
              </p14:nvContentPartPr>
              <p14:xfrm>
                <a:off x="9267956" y="1853445"/>
                <a:ext cx="188280" cy="203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BED109E-E353-93E6-6FDF-2E0CA01C4E8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258956" y="1844445"/>
                  <a:ext cx="2059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2ED3865-42CC-5EFA-A54A-620E798F52AA}"/>
              </a:ext>
            </a:extLst>
          </p:cNvPr>
          <p:cNvGrpSpPr/>
          <p:nvPr/>
        </p:nvGrpSpPr>
        <p:grpSpPr>
          <a:xfrm>
            <a:off x="8482796" y="1383285"/>
            <a:ext cx="1020960" cy="651240"/>
            <a:chOff x="8482796" y="1383285"/>
            <a:chExt cx="102096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3DD2874-540C-0FF7-B3EA-7D61A892961E}"/>
                    </a:ext>
                  </a:extLst>
                </p14:cNvPr>
                <p14:cNvContentPartPr/>
                <p14:nvPr/>
              </p14:nvContentPartPr>
              <p14:xfrm>
                <a:off x="8482796" y="1544565"/>
                <a:ext cx="885600" cy="489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3DD2874-540C-0FF7-B3EA-7D61A892961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74156" y="1535565"/>
                  <a:ext cx="9032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E69C0B4-5C5F-195A-BB51-A227F2FABD9A}"/>
                    </a:ext>
                  </a:extLst>
                </p14:cNvPr>
                <p14:cNvContentPartPr/>
                <p14:nvPr/>
              </p14:nvContentPartPr>
              <p14:xfrm>
                <a:off x="9395756" y="1383285"/>
                <a:ext cx="108000" cy="106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E69C0B4-5C5F-195A-BB51-A227F2FABD9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87116" y="1374285"/>
                  <a:ext cx="1256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4C87116-24AB-3357-FD8D-01D56A4CC1CF}"/>
              </a:ext>
            </a:extLst>
          </p:cNvPr>
          <p:cNvGrpSpPr/>
          <p:nvPr/>
        </p:nvGrpSpPr>
        <p:grpSpPr>
          <a:xfrm>
            <a:off x="7063316" y="1504605"/>
            <a:ext cx="337680" cy="619560"/>
            <a:chOff x="7063316" y="1504605"/>
            <a:chExt cx="337680" cy="61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27D6E77-4C3A-6354-A2BB-562BFA7C7CE8}"/>
                    </a:ext>
                  </a:extLst>
                </p14:cNvPr>
                <p14:cNvContentPartPr/>
                <p14:nvPr/>
              </p14:nvContentPartPr>
              <p14:xfrm>
                <a:off x="7110836" y="1682445"/>
                <a:ext cx="259200" cy="176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27D6E77-4C3A-6354-A2BB-562BFA7C7CE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01836" y="1673445"/>
                  <a:ext cx="276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F8C2BAD-C865-BF03-5121-518EB1DDA51A}"/>
                    </a:ext>
                  </a:extLst>
                </p14:cNvPr>
                <p14:cNvContentPartPr/>
                <p14:nvPr/>
              </p14:nvContentPartPr>
              <p14:xfrm>
                <a:off x="7298036" y="1867845"/>
                <a:ext cx="102960" cy="210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F8C2BAD-C865-BF03-5121-518EB1DDA51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89396" y="1859205"/>
                  <a:ext cx="120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F6E1D66-4ABF-6005-D5FA-FA84B631CAB4}"/>
                    </a:ext>
                  </a:extLst>
                </p14:cNvPr>
                <p14:cNvContentPartPr/>
                <p14:nvPr/>
              </p14:nvContentPartPr>
              <p14:xfrm>
                <a:off x="7063316" y="1504605"/>
                <a:ext cx="171000" cy="619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F6E1D66-4ABF-6005-D5FA-FA84B631CAB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054316" y="1495605"/>
                  <a:ext cx="188640" cy="63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CE73938-7F67-FAA6-8622-2B13A84E7163}"/>
                  </a:ext>
                </a:extLst>
              </p14:cNvPr>
              <p14:cNvContentPartPr/>
              <p14:nvPr/>
            </p14:nvContentPartPr>
            <p14:xfrm>
              <a:off x="9575756" y="1354125"/>
              <a:ext cx="142920" cy="8020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CE73938-7F67-FAA6-8622-2B13A84E716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566756" y="1345485"/>
                <a:ext cx="160560" cy="81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5B06D57-F650-5EFE-F411-E5560E88A35B}"/>
              </a:ext>
            </a:extLst>
          </p:cNvPr>
          <p:cNvGrpSpPr/>
          <p:nvPr/>
        </p:nvGrpSpPr>
        <p:grpSpPr>
          <a:xfrm>
            <a:off x="5888276" y="2683965"/>
            <a:ext cx="1810800" cy="705240"/>
            <a:chOff x="5888276" y="2683965"/>
            <a:chExt cx="1810800" cy="7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CE97532-F636-8D28-B19E-176C32A32656}"/>
                    </a:ext>
                  </a:extLst>
                </p14:cNvPr>
                <p14:cNvContentPartPr/>
                <p14:nvPr/>
              </p14:nvContentPartPr>
              <p14:xfrm>
                <a:off x="5888276" y="2683965"/>
                <a:ext cx="222480" cy="479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CE97532-F636-8D28-B19E-176C32A3265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879636" y="2675325"/>
                  <a:ext cx="2401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C2A4753-06D1-C888-9ECD-C8BBD5EE623B}"/>
                    </a:ext>
                  </a:extLst>
                </p14:cNvPr>
                <p14:cNvContentPartPr/>
                <p14:nvPr/>
              </p14:nvContentPartPr>
              <p14:xfrm>
                <a:off x="6207956" y="2821125"/>
                <a:ext cx="40680" cy="211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C2A4753-06D1-C888-9ECD-C8BBD5EE623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198956" y="2812485"/>
                  <a:ext cx="58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E2ED4AC-C9AA-2747-70A1-8DF73BAA696A}"/>
                    </a:ext>
                  </a:extLst>
                </p14:cNvPr>
                <p14:cNvContentPartPr/>
                <p14:nvPr/>
              </p14:nvContentPartPr>
              <p14:xfrm>
                <a:off x="6242516" y="2794845"/>
                <a:ext cx="131760" cy="10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E2ED4AC-C9AA-2747-70A1-8DF73BAA696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33876" y="2786205"/>
                  <a:ext cx="149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D22B98C-C98B-C500-02BE-EFFB190975F2}"/>
                    </a:ext>
                  </a:extLst>
                </p14:cNvPr>
                <p14:cNvContentPartPr/>
                <p14:nvPr/>
              </p14:nvContentPartPr>
              <p14:xfrm>
                <a:off x="6233156" y="2880525"/>
                <a:ext cx="131400" cy="19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D22B98C-C98B-C500-02BE-EFFB190975F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224156" y="2871885"/>
                  <a:ext cx="149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9A6D8CA-9924-FCFD-4A36-FC8D6E22012B}"/>
                    </a:ext>
                  </a:extLst>
                </p14:cNvPr>
                <p14:cNvContentPartPr/>
                <p14:nvPr/>
              </p14:nvContentPartPr>
              <p14:xfrm>
                <a:off x="6389036" y="3088245"/>
                <a:ext cx="136440" cy="141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9A6D8CA-9924-FCFD-4A36-FC8D6E22012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80396" y="3079245"/>
                  <a:ext cx="154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82DA18E-21F4-4980-A4A7-A2EFB0C905F9}"/>
                    </a:ext>
                  </a:extLst>
                </p14:cNvPr>
                <p14:cNvContentPartPr/>
                <p14:nvPr/>
              </p14:nvContentPartPr>
              <p14:xfrm>
                <a:off x="6387596" y="3090405"/>
                <a:ext cx="183240" cy="141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82DA18E-21F4-4980-A4A7-A2EFB0C905F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78596" y="3081405"/>
                  <a:ext cx="200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4C8C0D5-9B40-CCA8-4FFA-848EEE1A2EFA}"/>
                    </a:ext>
                  </a:extLst>
                </p14:cNvPr>
                <p14:cNvContentPartPr/>
                <p14:nvPr/>
              </p14:nvContentPartPr>
              <p14:xfrm>
                <a:off x="6482636" y="2749485"/>
                <a:ext cx="326160" cy="478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4C8C0D5-9B40-CCA8-4FFA-848EEE1A2EF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473996" y="2740485"/>
                  <a:ext cx="34380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D0560AC-1D71-4735-9B07-B32EB302196B}"/>
                    </a:ext>
                  </a:extLst>
                </p14:cNvPr>
                <p14:cNvContentPartPr/>
                <p14:nvPr/>
              </p14:nvContentPartPr>
              <p14:xfrm>
                <a:off x="6841196" y="3176805"/>
                <a:ext cx="87120" cy="212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D0560AC-1D71-4735-9B07-B32EB302196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832196" y="3167805"/>
                  <a:ext cx="104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95BC5CE-071A-A9DB-28D1-6BDFDB6816CB}"/>
                    </a:ext>
                  </a:extLst>
                </p14:cNvPr>
                <p14:cNvContentPartPr/>
                <p14:nvPr/>
              </p14:nvContentPartPr>
              <p14:xfrm>
                <a:off x="6806276" y="3292725"/>
                <a:ext cx="146880" cy="17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95BC5CE-071A-A9DB-28D1-6BDFDB6816C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797276" y="3284085"/>
                  <a:ext cx="164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FDDD6DC-ACF6-D6E0-6D66-243F0882B9B6}"/>
                    </a:ext>
                  </a:extLst>
                </p14:cNvPr>
                <p14:cNvContentPartPr/>
                <p14:nvPr/>
              </p14:nvContentPartPr>
              <p14:xfrm>
                <a:off x="7111556" y="2876565"/>
                <a:ext cx="213480" cy="13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FDDD6DC-ACF6-D6E0-6D66-243F0882B9B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102916" y="2867925"/>
                  <a:ext cx="231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78B480B-FE66-D895-3258-73C9B597FF10}"/>
                    </a:ext>
                  </a:extLst>
                </p14:cNvPr>
                <p14:cNvContentPartPr/>
                <p14:nvPr/>
              </p14:nvContentPartPr>
              <p14:xfrm>
                <a:off x="7171316" y="2962605"/>
                <a:ext cx="189000" cy="38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78B480B-FE66-D895-3258-73C9B597FF1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162316" y="2953965"/>
                  <a:ext cx="206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062A003-1BCF-D185-27DF-432241C278A7}"/>
                    </a:ext>
                  </a:extLst>
                </p14:cNvPr>
                <p14:cNvContentPartPr/>
                <p14:nvPr/>
              </p14:nvContentPartPr>
              <p14:xfrm>
                <a:off x="7537436" y="2848485"/>
                <a:ext cx="161640" cy="439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062A003-1BCF-D185-27DF-432241C278A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528436" y="2839485"/>
                  <a:ext cx="179280" cy="45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BFA99A8-CDD1-9295-0CCE-DB202373686F}"/>
                  </a:ext>
                </a:extLst>
              </p14:cNvPr>
              <p14:cNvContentPartPr/>
              <p14:nvPr/>
            </p14:nvContentPartPr>
            <p14:xfrm>
              <a:off x="7874036" y="2703045"/>
              <a:ext cx="207720" cy="3412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BFA99A8-CDD1-9295-0CCE-DB202373686F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865036" y="2694045"/>
                <a:ext cx="225360" cy="35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FBD3A69-8BA6-D3F3-B367-548ED9C72B7E}"/>
              </a:ext>
            </a:extLst>
          </p:cNvPr>
          <p:cNvGrpSpPr/>
          <p:nvPr/>
        </p:nvGrpSpPr>
        <p:grpSpPr>
          <a:xfrm>
            <a:off x="8300276" y="2660205"/>
            <a:ext cx="919080" cy="513360"/>
            <a:chOff x="8300276" y="2660205"/>
            <a:chExt cx="91908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EA3C623-2E17-6BBE-8B2A-2795CD2B79EC}"/>
                    </a:ext>
                  </a:extLst>
                </p14:cNvPr>
                <p14:cNvContentPartPr/>
                <p14:nvPr/>
              </p14:nvContentPartPr>
              <p14:xfrm>
                <a:off x="8300276" y="2660205"/>
                <a:ext cx="182880" cy="38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EA3C623-2E17-6BBE-8B2A-2795CD2B79E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291636" y="2651205"/>
                  <a:ext cx="2005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B7A4EA1-56DD-FF92-64C2-72FDE6D77D16}"/>
                    </a:ext>
                  </a:extLst>
                </p14:cNvPr>
                <p14:cNvContentPartPr/>
                <p14:nvPr/>
              </p14:nvContentPartPr>
              <p14:xfrm>
                <a:off x="8533556" y="2768565"/>
                <a:ext cx="317880" cy="163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B7A4EA1-56DD-FF92-64C2-72FDE6D77D1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524916" y="2759925"/>
                  <a:ext cx="335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60B2BE5-3E44-67D3-1051-D18A214C37AE}"/>
                    </a:ext>
                  </a:extLst>
                </p14:cNvPr>
                <p14:cNvContentPartPr/>
                <p14:nvPr/>
              </p14:nvContentPartPr>
              <p14:xfrm>
                <a:off x="8829836" y="2926245"/>
                <a:ext cx="115560" cy="247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60B2BE5-3E44-67D3-1051-D18A214C37A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821196" y="2917605"/>
                  <a:ext cx="133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AFDC11F-E18D-9A75-C15B-00C321B0436D}"/>
                    </a:ext>
                  </a:extLst>
                </p14:cNvPr>
                <p14:cNvContentPartPr/>
                <p14:nvPr/>
              </p14:nvContentPartPr>
              <p14:xfrm>
                <a:off x="8993636" y="2712405"/>
                <a:ext cx="225720" cy="442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AFDC11F-E18D-9A75-C15B-00C321B0436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984996" y="2703405"/>
                  <a:ext cx="243360" cy="46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F0A1E188-9500-18A9-CDF1-BFFDFA66B8F7}"/>
                  </a:ext>
                </a:extLst>
              </p14:cNvPr>
              <p14:cNvContentPartPr/>
              <p14:nvPr/>
            </p14:nvContentPartPr>
            <p14:xfrm>
              <a:off x="6465356" y="4053045"/>
              <a:ext cx="1963800" cy="7941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F0A1E188-9500-18A9-CDF1-BFFDFA66B8F7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456356" y="4044405"/>
                <a:ext cx="198144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9C91EAD-111C-7246-2727-6DC2EF3E4C36}"/>
                  </a:ext>
                </a:extLst>
              </p14:cNvPr>
              <p14:cNvContentPartPr/>
              <p14:nvPr/>
            </p14:nvContentPartPr>
            <p14:xfrm>
              <a:off x="7592516" y="4074285"/>
              <a:ext cx="380160" cy="6436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9C91EAD-111C-7246-2727-6DC2EF3E4C36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556516" y="4002285"/>
                <a:ext cx="45180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93ABFDF-6C0D-D14A-5AD2-53CAB681FB2C}"/>
                  </a:ext>
                </a:extLst>
              </p14:cNvPr>
              <p14:cNvContentPartPr/>
              <p14:nvPr/>
            </p14:nvContentPartPr>
            <p14:xfrm>
              <a:off x="7143956" y="4087245"/>
              <a:ext cx="391320" cy="6285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93ABFDF-6C0D-D14A-5AD2-53CAB681FB2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107956" y="4015245"/>
                <a:ext cx="46296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C612B851-F0B1-4DD6-8FAF-D1D0A4B4C0E3}"/>
                  </a:ext>
                </a:extLst>
              </p14:cNvPr>
              <p14:cNvContentPartPr/>
              <p14:nvPr/>
            </p14:nvContentPartPr>
            <p14:xfrm>
              <a:off x="8888516" y="3893565"/>
              <a:ext cx="878400" cy="3934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C612B851-F0B1-4DD6-8FAF-D1D0A4B4C0E3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8879516" y="3884565"/>
                <a:ext cx="8960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6EC908F9-5B7D-E8EB-C3C9-4CC05F140121}"/>
                  </a:ext>
                </a:extLst>
              </p14:cNvPr>
              <p14:cNvContentPartPr/>
              <p14:nvPr/>
            </p14:nvContentPartPr>
            <p14:xfrm>
              <a:off x="10046636" y="3825885"/>
              <a:ext cx="521640" cy="3578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6EC908F9-5B7D-E8EB-C3C9-4CC05F14012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037636" y="3817245"/>
                <a:ext cx="53928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C4317863-0638-1AE5-7757-FB061B1875B1}"/>
                  </a:ext>
                </a:extLst>
              </p14:cNvPr>
              <p14:cNvContentPartPr/>
              <p14:nvPr/>
            </p14:nvContentPartPr>
            <p14:xfrm>
              <a:off x="10869236" y="3925965"/>
              <a:ext cx="421560" cy="3844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C4317863-0638-1AE5-7757-FB061B1875B1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860236" y="3917325"/>
                <a:ext cx="439200" cy="40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A675E5D-CC67-5249-4785-9D2959732993}"/>
              </a:ext>
            </a:extLst>
          </p:cNvPr>
          <p:cNvGrpSpPr/>
          <p:nvPr/>
        </p:nvGrpSpPr>
        <p:grpSpPr>
          <a:xfrm>
            <a:off x="8947916" y="4570365"/>
            <a:ext cx="2345400" cy="668160"/>
            <a:chOff x="8947916" y="4570365"/>
            <a:chExt cx="2345400" cy="6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560DE9F-8E60-6E8F-D5B7-BC4E8765409A}"/>
                    </a:ext>
                  </a:extLst>
                </p14:cNvPr>
                <p14:cNvContentPartPr/>
                <p14:nvPr/>
              </p14:nvContentPartPr>
              <p14:xfrm>
                <a:off x="8947916" y="4638405"/>
                <a:ext cx="806400" cy="600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560DE9F-8E60-6E8F-D5B7-BC4E8765409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939276" y="4629765"/>
                  <a:ext cx="82404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2503CB3-EE2A-94BC-6F2C-58815F561312}"/>
                    </a:ext>
                  </a:extLst>
                </p14:cNvPr>
                <p14:cNvContentPartPr/>
                <p14:nvPr/>
              </p14:nvContentPartPr>
              <p14:xfrm>
                <a:off x="9939716" y="4831365"/>
                <a:ext cx="565200" cy="208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2503CB3-EE2A-94BC-6F2C-58815F56131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31076" y="4822725"/>
                  <a:ext cx="582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4C68ED2-1B78-5651-6D00-0FCE38FF6A26}"/>
                    </a:ext>
                  </a:extLst>
                </p14:cNvPr>
                <p14:cNvContentPartPr/>
                <p14:nvPr/>
              </p14:nvContentPartPr>
              <p14:xfrm>
                <a:off x="10752956" y="4570365"/>
                <a:ext cx="540360" cy="444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4C68ED2-1B78-5651-6D00-0FCE38FF6A2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744316" y="4561365"/>
                  <a:ext cx="55800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1A73617-EA71-03EA-6173-31B8F68302BF}"/>
                    </a:ext>
                  </a:extLst>
                </p14:cNvPr>
                <p14:cNvContentPartPr/>
                <p14:nvPr/>
              </p14:nvContentPartPr>
              <p14:xfrm>
                <a:off x="10710836" y="4716165"/>
                <a:ext cx="294840" cy="59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1A73617-EA71-03EA-6173-31B8F68302B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702196" y="4707165"/>
                  <a:ext cx="31248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26B6945-9C85-87DE-CA13-190C2A48BFC6}"/>
                  </a:ext>
                </a:extLst>
              </p14:cNvPr>
              <p14:cNvContentPartPr/>
              <p14:nvPr/>
            </p14:nvContentPartPr>
            <p14:xfrm>
              <a:off x="8978516" y="5493405"/>
              <a:ext cx="1041840" cy="2656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26B6945-9C85-87DE-CA13-190C2A48BFC6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969516" y="5484765"/>
                <a:ext cx="105948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4FF0BE6-B390-7306-66F4-0D0000ACB3EE}"/>
              </a:ext>
            </a:extLst>
          </p:cNvPr>
          <p:cNvGrpSpPr/>
          <p:nvPr/>
        </p:nvGrpSpPr>
        <p:grpSpPr>
          <a:xfrm>
            <a:off x="10308356" y="5230605"/>
            <a:ext cx="1718640" cy="616320"/>
            <a:chOff x="10308356" y="5230605"/>
            <a:chExt cx="171864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38DCC87-E990-1666-62D5-7FEE0F9C771B}"/>
                    </a:ext>
                  </a:extLst>
                </p14:cNvPr>
                <p14:cNvContentPartPr/>
                <p14:nvPr/>
              </p14:nvContentPartPr>
              <p14:xfrm>
                <a:off x="10308356" y="5269125"/>
                <a:ext cx="501480" cy="384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38DCC87-E990-1666-62D5-7FEE0F9C771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299356" y="5260125"/>
                  <a:ext cx="5191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298D8E0-8ACB-C708-5378-A23B9AAD63C4}"/>
                    </a:ext>
                  </a:extLst>
                </p14:cNvPr>
                <p14:cNvContentPartPr/>
                <p14:nvPr/>
              </p14:nvContentPartPr>
              <p14:xfrm>
                <a:off x="10656116" y="5359485"/>
                <a:ext cx="207720" cy="38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298D8E0-8ACB-C708-5378-A23B9AAD63C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647116" y="5350845"/>
                  <a:ext cx="225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80FAEF1-B3FD-0ED6-1082-C11BF7291FEC}"/>
                    </a:ext>
                  </a:extLst>
                </p14:cNvPr>
                <p14:cNvContentPartPr/>
                <p14:nvPr/>
              </p14:nvContentPartPr>
              <p14:xfrm>
                <a:off x="11032676" y="5230605"/>
                <a:ext cx="994320" cy="616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80FAEF1-B3FD-0ED6-1082-C11BF7291FE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024036" y="5221605"/>
                  <a:ext cx="101196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D019023-95BD-88B3-450B-292F2C5AEEA0}"/>
                    </a:ext>
                  </a:extLst>
                </p14:cNvPr>
                <p14:cNvContentPartPr/>
                <p14:nvPr/>
              </p14:nvContentPartPr>
              <p14:xfrm>
                <a:off x="11749796" y="5336445"/>
                <a:ext cx="151920" cy="30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D019023-95BD-88B3-450B-292F2C5AEEA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741156" y="5327805"/>
                  <a:ext cx="169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8C527D6-2D8A-88BE-998B-57A365BB7D63}"/>
                    </a:ext>
                  </a:extLst>
                </p14:cNvPr>
                <p14:cNvContentPartPr/>
                <p14:nvPr/>
              </p14:nvContentPartPr>
              <p14:xfrm>
                <a:off x="11684636" y="5290005"/>
                <a:ext cx="19800" cy="22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8C527D6-2D8A-88BE-998B-57A365BB7D6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675636" y="5281365"/>
                  <a:ext cx="374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09512DF-BB49-107A-760D-F8F1291F4B46}"/>
              </a:ext>
            </a:extLst>
          </p:cNvPr>
          <p:cNvGrpSpPr/>
          <p:nvPr/>
        </p:nvGrpSpPr>
        <p:grpSpPr>
          <a:xfrm>
            <a:off x="8989316" y="5870685"/>
            <a:ext cx="1016640" cy="572400"/>
            <a:chOff x="8989316" y="5870685"/>
            <a:chExt cx="101664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34E797A-1587-3C4E-8E35-435E58C00F59}"/>
                    </a:ext>
                  </a:extLst>
                </p14:cNvPr>
                <p14:cNvContentPartPr/>
                <p14:nvPr/>
              </p14:nvContentPartPr>
              <p14:xfrm>
                <a:off x="8989316" y="6078405"/>
                <a:ext cx="421920" cy="135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34E797A-1587-3C4E-8E35-435E58C00F5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980676" y="6069765"/>
                  <a:ext cx="439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8D8F854-5B0E-1C3D-EB00-F65F70F33C53}"/>
                    </a:ext>
                  </a:extLst>
                </p14:cNvPr>
                <p14:cNvContentPartPr/>
                <p14:nvPr/>
              </p14:nvContentPartPr>
              <p14:xfrm>
                <a:off x="9110636" y="5926845"/>
                <a:ext cx="360" cy="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8D8F854-5B0E-1C3D-EB00-F65F70F33C5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101636" y="5918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E854CBB-6D9E-0959-2499-A666402376F0}"/>
                    </a:ext>
                  </a:extLst>
                </p14:cNvPr>
                <p14:cNvContentPartPr/>
                <p14:nvPr/>
              </p14:nvContentPartPr>
              <p14:xfrm>
                <a:off x="9666116" y="6059685"/>
                <a:ext cx="147600" cy="383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E854CBB-6D9E-0959-2499-A666402376F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657476" y="6051045"/>
                  <a:ext cx="1652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934B5ED-11A2-3570-BAE2-342A88D82F69}"/>
                    </a:ext>
                  </a:extLst>
                </p14:cNvPr>
                <p14:cNvContentPartPr/>
                <p14:nvPr/>
              </p14:nvContentPartPr>
              <p14:xfrm>
                <a:off x="9679436" y="5870685"/>
                <a:ext cx="120600" cy="109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934B5ED-11A2-3570-BAE2-342A88D82F6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670436" y="5861685"/>
                  <a:ext cx="138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0C5613C-F4C9-784D-C682-6F12A120A1F3}"/>
                    </a:ext>
                  </a:extLst>
                </p14:cNvPr>
                <p14:cNvContentPartPr/>
                <p14:nvPr/>
              </p14:nvContentPartPr>
              <p14:xfrm>
                <a:off x="9957716" y="6250125"/>
                <a:ext cx="48240" cy="54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0C5613C-F4C9-784D-C682-6F12A120A1F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949076" y="6241125"/>
                  <a:ext cx="6588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03D69EC-E10C-30EA-58AD-D458541B677B}"/>
              </a:ext>
            </a:extLst>
          </p:cNvPr>
          <p:cNvGrpSpPr/>
          <p:nvPr/>
        </p:nvGrpSpPr>
        <p:grpSpPr>
          <a:xfrm>
            <a:off x="10414196" y="5956725"/>
            <a:ext cx="1651320" cy="489960"/>
            <a:chOff x="10414196" y="5956725"/>
            <a:chExt cx="165132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F5AFA66-43FF-0B7E-6613-6D1164A4CBB5}"/>
                    </a:ext>
                  </a:extLst>
                </p14:cNvPr>
                <p14:cNvContentPartPr/>
                <p14:nvPr/>
              </p14:nvContentPartPr>
              <p14:xfrm>
                <a:off x="10414196" y="5956725"/>
                <a:ext cx="315360" cy="482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F5AFA66-43FF-0B7E-6613-6D1164A4CBB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405196" y="5948085"/>
                  <a:ext cx="33300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3395A1A-0608-1686-AD0F-3CBA5D7B0903}"/>
                    </a:ext>
                  </a:extLst>
                </p14:cNvPr>
                <p14:cNvContentPartPr/>
                <p14:nvPr/>
              </p14:nvContentPartPr>
              <p14:xfrm>
                <a:off x="10696436" y="6037725"/>
                <a:ext cx="315000" cy="207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3395A1A-0608-1686-AD0F-3CBA5D7B090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687436" y="6029085"/>
                  <a:ext cx="332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E35489A-F8FD-3D8A-2BAB-C0C64251E088}"/>
                    </a:ext>
                  </a:extLst>
                </p14:cNvPr>
                <p14:cNvContentPartPr/>
                <p14:nvPr/>
              </p14:nvContentPartPr>
              <p14:xfrm>
                <a:off x="10970756" y="6260925"/>
                <a:ext cx="163440" cy="185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E35489A-F8FD-3D8A-2BAB-C0C64251E08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961756" y="6252285"/>
                  <a:ext cx="181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19B1BEE-1D79-831C-323F-FF820A9B1CED}"/>
                    </a:ext>
                  </a:extLst>
                </p14:cNvPr>
                <p14:cNvContentPartPr/>
                <p14:nvPr/>
              </p14:nvContentPartPr>
              <p14:xfrm>
                <a:off x="11213036" y="5956725"/>
                <a:ext cx="218160" cy="478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19B1BEE-1D79-831C-323F-FF820A9B1CE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204036" y="5948085"/>
                  <a:ext cx="2358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F98ED7A-8D5E-6C80-EC6D-725F6F7A0A7C}"/>
                    </a:ext>
                  </a:extLst>
                </p14:cNvPr>
                <p14:cNvContentPartPr/>
                <p14:nvPr/>
              </p14:nvContentPartPr>
              <p14:xfrm>
                <a:off x="11524076" y="6128805"/>
                <a:ext cx="168840" cy="44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F98ED7A-8D5E-6C80-EC6D-725F6F7A0A7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515436" y="6120165"/>
                  <a:ext cx="186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E1B030B-5662-931D-E158-CD4D00AB67B1}"/>
                    </a:ext>
                  </a:extLst>
                </p14:cNvPr>
                <p14:cNvContentPartPr/>
                <p14:nvPr/>
              </p14:nvContentPartPr>
              <p14:xfrm>
                <a:off x="11524796" y="6212325"/>
                <a:ext cx="194760" cy="59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E1B030B-5662-931D-E158-CD4D00AB67B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516156" y="6203685"/>
                  <a:ext cx="212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3E4629D-7BA0-150D-EFDE-D8D883A1339C}"/>
                    </a:ext>
                  </a:extLst>
                </p14:cNvPr>
                <p14:cNvContentPartPr/>
                <p14:nvPr/>
              </p14:nvContentPartPr>
              <p14:xfrm>
                <a:off x="11827556" y="6016485"/>
                <a:ext cx="237960" cy="272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3E4629D-7BA0-150D-EFDE-D8D883A1339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818556" y="6007485"/>
                  <a:ext cx="25560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135184A-A3D3-28F2-2F9B-C612ED706793}"/>
                  </a:ext>
                </a:extLst>
              </p14:cNvPr>
              <p14:cNvContentPartPr/>
              <p14:nvPr/>
            </p14:nvContentPartPr>
            <p14:xfrm>
              <a:off x="7775396" y="4538685"/>
              <a:ext cx="163080" cy="1335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135184A-A3D3-28F2-2F9B-C612ED706793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7766756" y="4529685"/>
                <a:ext cx="180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026D3204-0826-6B11-10B9-7A52186F58BA}"/>
                  </a:ext>
                </a:extLst>
              </p14:cNvPr>
              <p14:cNvContentPartPr/>
              <p14:nvPr/>
            </p14:nvContentPartPr>
            <p14:xfrm>
              <a:off x="7329356" y="4525365"/>
              <a:ext cx="138960" cy="1638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026D3204-0826-6B11-10B9-7A52186F58BA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7320356" y="4516365"/>
                <a:ext cx="1566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87ABCE80-4F15-9047-89AC-0CC47F1D1DED}"/>
                  </a:ext>
                </a:extLst>
              </p14:cNvPr>
              <p14:cNvContentPartPr/>
              <p14:nvPr/>
            </p14:nvContentPartPr>
            <p14:xfrm>
              <a:off x="10892996" y="4201365"/>
              <a:ext cx="534240" cy="525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87ABCE80-4F15-9047-89AC-0CC47F1D1DED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0857356" y="4129725"/>
                <a:ext cx="6058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D260310-8862-0C09-339A-C27486BC291C}"/>
                  </a:ext>
                </a:extLst>
              </p14:cNvPr>
              <p14:cNvContentPartPr/>
              <p14:nvPr/>
            </p14:nvContentPartPr>
            <p14:xfrm>
              <a:off x="8960876" y="4351845"/>
              <a:ext cx="762480" cy="792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D260310-8862-0C09-339A-C27486BC291C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8925236" y="4279845"/>
                <a:ext cx="834120" cy="2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5D307F59-C2FF-2573-751C-8CF8EB26DD97}"/>
              </a:ext>
            </a:extLst>
          </p:cNvPr>
          <p:cNvGrpSpPr/>
          <p:nvPr/>
        </p:nvGrpSpPr>
        <p:grpSpPr>
          <a:xfrm>
            <a:off x="9594476" y="2787645"/>
            <a:ext cx="853200" cy="302040"/>
            <a:chOff x="9594476" y="2787645"/>
            <a:chExt cx="85320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86EC375-2054-275F-E0A6-1974B1DCC1E1}"/>
                    </a:ext>
                  </a:extLst>
                </p14:cNvPr>
                <p14:cNvContentPartPr/>
                <p14:nvPr/>
              </p14:nvContentPartPr>
              <p14:xfrm>
                <a:off x="9598076" y="2883045"/>
                <a:ext cx="376200" cy="57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86EC375-2054-275F-E0A6-1974B1DCC1E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589076" y="2874405"/>
                  <a:ext cx="393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FCF0A1E-6C32-8417-0D0C-F0453EAE1D17}"/>
                    </a:ext>
                  </a:extLst>
                </p14:cNvPr>
                <p14:cNvContentPartPr/>
                <p14:nvPr/>
              </p14:nvContentPartPr>
              <p14:xfrm>
                <a:off x="9594476" y="2991765"/>
                <a:ext cx="434520" cy="58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FCF0A1E-6C32-8417-0D0C-F0453EAE1D1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585476" y="2983125"/>
                  <a:ext cx="452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F754FF9-F539-1A89-390F-E1C287870540}"/>
                    </a:ext>
                  </a:extLst>
                </p14:cNvPr>
                <p14:cNvContentPartPr/>
                <p14:nvPr/>
              </p14:nvContentPartPr>
              <p14:xfrm>
                <a:off x="10155356" y="2787645"/>
                <a:ext cx="292320" cy="302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F754FF9-F539-1A89-390F-E1C28787054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146356" y="2779005"/>
                  <a:ext cx="30996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45302F8E-A9CD-EB3D-AE5F-B98C419C05D2}"/>
              </a:ext>
            </a:extLst>
          </p:cNvPr>
          <p:cNvGrpSpPr/>
          <p:nvPr/>
        </p:nvGrpSpPr>
        <p:grpSpPr>
          <a:xfrm>
            <a:off x="438596" y="4975725"/>
            <a:ext cx="344880" cy="576360"/>
            <a:chOff x="438596" y="4975725"/>
            <a:chExt cx="34488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A3BB29A-DEEF-F72B-4F36-251F0E6684C3}"/>
                    </a:ext>
                  </a:extLst>
                </p14:cNvPr>
                <p14:cNvContentPartPr/>
                <p14:nvPr/>
              </p14:nvContentPartPr>
              <p14:xfrm>
                <a:off x="438596" y="4975725"/>
                <a:ext cx="48960" cy="342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A3BB29A-DEEF-F72B-4F36-251F0E6684C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29596" y="4967085"/>
                  <a:ext cx="66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69EBCFF-7566-0A63-54A5-2D87554EF600}"/>
                    </a:ext>
                  </a:extLst>
                </p14:cNvPr>
                <p14:cNvContentPartPr/>
                <p14:nvPr/>
              </p14:nvContentPartPr>
              <p14:xfrm>
                <a:off x="466676" y="4993365"/>
                <a:ext cx="241200" cy="37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69EBCFF-7566-0A63-54A5-2D87554EF60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58036" y="4984725"/>
                  <a:ext cx="258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4DA3E3E-6396-B59D-7BDE-C08BE2CE98CB}"/>
                    </a:ext>
                  </a:extLst>
                </p14:cNvPr>
                <p14:cNvContentPartPr/>
                <p14:nvPr/>
              </p14:nvContentPartPr>
              <p14:xfrm>
                <a:off x="467756" y="5133045"/>
                <a:ext cx="179280" cy="13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4DA3E3E-6396-B59D-7BDE-C08BE2CE98C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8756" y="5124045"/>
                  <a:ext cx="196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3E9F68C-B3D3-896C-B0C5-5DFEB6E5C76F}"/>
                    </a:ext>
                  </a:extLst>
                </p14:cNvPr>
                <p14:cNvContentPartPr/>
                <p14:nvPr/>
              </p14:nvContentPartPr>
              <p14:xfrm>
                <a:off x="638756" y="5322045"/>
                <a:ext cx="144720" cy="230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3E9F68C-B3D3-896C-B0C5-5DFEB6E5C76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29756" y="5313045"/>
                  <a:ext cx="162360" cy="24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24AA9AF-8D56-325C-0CAD-17948AE93E6B}"/>
                  </a:ext>
                </a:extLst>
              </p14:cNvPr>
              <p14:cNvContentPartPr/>
              <p14:nvPr/>
            </p14:nvContentPartPr>
            <p14:xfrm>
              <a:off x="1045196" y="5135565"/>
              <a:ext cx="196560" cy="212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24AA9AF-8D56-325C-0CAD-17948AE93E6B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036196" y="5126565"/>
                <a:ext cx="214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5A04DCA2-223E-4F6D-9CF4-DB0FB3319786}"/>
                  </a:ext>
                </a:extLst>
              </p14:cNvPr>
              <p14:cNvContentPartPr/>
              <p14:nvPr/>
            </p14:nvContentPartPr>
            <p14:xfrm>
              <a:off x="1096676" y="5259405"/>
              <a:ext cx="207720" cy="288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5A04DCA2-223E-4F6D-9CF4-DB0FB3319786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087676" y="5250765"/>
                <a:ext cx="22536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ED6D393-55C7-B788-E6AC-2AE0FDDF3BB1}"/>
              </a:ext>
            </a:extLst>
          </p:cNvPr>
          <p:cNvGrpSpPr/>
          <p:nvPr/>
        </p:nvGrpSpPr>
        <p:grpSpPr>
          <a:xfrm>
            <a:off x="1513556" y="4901925"/>
            <a:ext cx="2693880" cy="621000"/>
            <a:chOff x="1513556" y="4901925"/>
            <a:chExt cx="269388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FD6A8C4-1B7F-BCD7-A948-FA4C80E1929B}"/>
                    </a:ext>
                  </a:extLst>
                </p14:cNvPr>
                <p14:cNvContentPartPr/>
                <p14:nvPr/>
              </p14:nvContentPartPr>
              <p14:xfrm>
                <a:off x="1513556" y="5121885"/>
                <a:ext cx="119520" cy="352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FD6A8C4-1B7F-BCD7-A948-FA4C80E1929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504556" y="5112885"/>
                  <a:ext cx="1371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2502F70-C493-7D8B-E533-ECF0320816AA}"/>
                    </a:ext>
                  </a:extLst>
                </p14:cNvPr>
                <p14:cNvContentPartPr/>
                <p14:nvPr/>
              </p14:nvContentPartPr>
              <p14:xfrm>
                <a:off x="1810556" y="4901925"/>
                <a:ext cx="122400" cy="576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2502F70-C493-7D8B-E533-ECF0320816A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801556" y="4892925"/>
                  <a:ext cx="14004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53951A5-35A4-836D-9636-59F527976B16}"/>
                    </a:ext>
                  </a:extLst>
                </p14:cNvPr>
                <p14:cNvContentPartPr/>
                <p14:nvPr/>
              </p14:nvContentPartPr>
              <p14:xfrm>
                <a:off x="1935116" y="5090205"/>
                <a:ext cx="289800" cy="228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53951A5-35A4-836D-9636-59F527976B1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926476" y="5081205"/>
                  <a:ext cx="307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C249198-2F2C-C012-6423-6A9860D15306}"/>
                    </a:ext>
                  </a:extLst>
                </p14:cNvPr>
                <p14:cNvContentPartPr/>
                <p14:nvPr/>
              </p14:nvContentPartPr>
              <p14:xfrm>
                <a:off x="2193596" y="5285685"/>
                <a:ext cx="120600" cy="167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C249198-2F2C-C012-6423-6A9860D1530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184596" y="5276685"/>
                  <a:ext cx="138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D927A3C-F10A-0CBB-2526-C4FC9BCD5B76}"/>
                    </a:ext>
                  </a:extLst>
                </p14:cNvPr>
                <p14:cNvContentPartPr/>
                <p14:nvPr/>
              </p14:nvContentPartPr>
              <p14:xfrm>
                <a:off x="2184956" y="5403405"/>
                <a:ext cx="148680" cy="5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D927A3C-F10A-0CBB-2526-C4FC9BCD5B7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175956" y="5394405"/>
                  <a:ext cx="166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A582332-6120-F561-4664-B67B08461EB6}"/>
                    </a:ext>
                  </a:extLst>
                </p14:cNvPr>
                <p14:cNvContentPartPr/>
                <p14:nvPr/>
              </p14:nvContentPartPr>
              <p14:xfrm>
                <a:off x="2407436" y="5046285"/>
                <a:ext cx="208440" cy="385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A582332-6120-F561-4664-B67B08461EB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98436" y="5037285"/>
                  <a:ext cx="2260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698AC6F-E4AF-A231-0461-1FE4ED75B16E}"/>
                    </a:ext>
                  </a:extLst>
                </p14:cNvPr>
                <p14:cNvContentPartPr/>
                <p14:nvPr/>
              </p14:nvContentPartPr>
              <p14:xfrm>
                <a:off x="2668796" y="5374245"/>
                <a:ext cx="86400" cy="104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698AC6F-E4AF-A231-0461-1FE4ED75B16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659796" y="5365245"/>
                  <a:ext cx="104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31A7A88-72EC-2E19-7245-AF9998114647}"/>
                    </a:ext>
                  </a:extLst>
                </p14:cNvPr>
                <p14:cNvContentPartPr/>
                <p14:nvPr/>
              </p14:nvContentPartPr>
              <p14:xfrm>
                <a:off x="2629916" y="5357325"/>
                <a:ext cx="172800" cy="165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31A7A88-72EC-2E19-7245-AF999811464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621276" y="5348685"/>
                  <a:ext cx="190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E6A3687-0BFC-6122-FE8E-76B2FCD0F6F8}"/>
                    </a:ext>
                  </a:extLst>
                </p14:cNvPr>
                <p14:cNvContentPartPr/>
                <p14:nvPr/>
              </p14:nvContentPartPr>
              <p14:xfrm>
                <a:off x="2851676" y="5205045"/>
                <a:ext cx="164160" cy="28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E6A3687-0BFC-6122-FE8E-76B2FCD0F6F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842676" y="5196405"/>
                  <a:ext cx="181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8B4213B-74B8-51EB-B6D2-73DC68A89724}"/>
                    </a:ext>
                  </a:extLst>
                </p14:cNvPr>
                <p14:cNvContentPartPr/>
                <p14:nvPr/>
              </p14:nvContentPartPr>
              <p14:xfrm>
                <a:off x="3076316" y="5095245"/>
                <a:ext cx="284400" cy="216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8B4213B-74B8-51EB-B6D2-73DC68A8972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067676" y="5086245"/>
                  <a:ext cx="302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B865B00-8138-09E2-078F-7210C0F7BD4C}"/>
                    </a:ext>
                  </a:extLst>
                </p14:cNvPr>
                <p14:cNvContentPartPr/>
                <p14:nvPr/>
              </p14:nvContentPartPr>
              <p14:xfrm>
                <a:off x="3291956" y="5335365"/>
                <a:ext cx="111240" cy="66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B865B00-8138-09E2-078F-7210C0F7BD4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83316" y="5326365"/>
                  <a:ext cx="128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BD80782-7637-9F9B-F698-99C733E82EFD}"/>
                    </a:ext>
                  </a:extLst>
                </p14:cNvPr>
                <p14:cNvContentPartPr/>
                <p14:nvPr/>
              </p14:nvContentPartPr>
              <p14:xfrm>
                <a:off x="3272516" y="5302245"/>
                <a:ext cx="194040" cy="173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BD80782-7637-9F9B-F698-99C733E82EF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263516" y="5293605"/>
                  <a:ext cx="211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71BD429-A769-1837-CB1B-EBA7238D1514}"/>
                    </a:ext>
                  </a:extLst>
                </p14:cNvPr>
                <p14:cNvContentPartPr/>
                <p14:nvPr/>
              </p14:nvContentPartPr>
              <p14:xfrm>
                <a:off x="3552956" y="5025045"/>
                <a:ext cx="185400" cy="317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71BD429-A769-1837-CB1B-EBA7238D151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544316" y="5016405"/>
                  <a:ext cx="2030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6E2199B-2760-1550-0A3E-181F3209B78A}"/>
                    </a:ext>
                  </a:extLst>
                </p14:cNvPr>
                <p14:cNvContentPartPr/>
                <p14:nvPr/>
              </p14:nvContentPartPr>
              <p14:xfrm>
                <a:off x="3827276" y="5244645"/>
                <a:ext cx="124200" cy="172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6E2199B-2760-1550-0A3E-181F3209B78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818636" y="5235645"/>
                  <a:ext cx="141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9CB8E91-9B14-5638-A931-6CB611DC2396}"/>
                    </a:ext>
                  </a:extLst>
                </p14:cNvPr>
                <p14:cNvContentPartPr/>
                <p14:nvPr/>
              </p14:nvContentPartPr>
              <p14:xfrm>
                <a:off x="3808556" y="5357325"/>
                <a:ext cx="144360" cy="27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9CB8E91-9B14-5638-A931-6CB611DC239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799556" y="5348685"/>
                  <a:ext cx="162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40B9E53-6939-B82F-4168-DEC9C9790755}"/>
                    </a:ext>
                  </a:extLst>
                </p14:cNvPr>
                <p14:cNvContentPartPr/>
                <p14:nvPr/>
              </p14:nvContentPartPr>
              <p14:xfrm>
                <a:off x="3982076" y="4938285"/>
                <a:ext cx="225360" cy="523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40B9E53-6939-B82F-4168-DEC9C979075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973076" y="4929285"/>
                  <a:ext cx="243000" cy="54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39770C5A-7B11-29C5-AE47-2953AA0DFFC1}"/>
                  </a:ext>
                </a:extLst>
              </p14:cNvPr>
              <p14:cNvContentPartPr/>
              <p14:nvPr/>
            </p14:nvContentPartPr>
            <p14:xfrm>
              <a:off x="4468076" y="5187765"/>
              <a:ext cx="231840" cy="140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39770C5A-7B11-29C5-AE47-2953AA0DFFC1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4459076" y="5178765"/>
                <a:ext cx="2494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88DD3C64-8406-8603-CC10-7DC69EF60A7E}"/>
                  </a:ext>
                </a:extLst>
              </p14:cNvPr>
              <p14:cNvContentPartPr/>
              <p14:nvPr/>
            </p14:nvContentPartPr>
            <p14:xfrm>
              <a:off x="4544036" y="5359125"/>
              <a:ext cx="162720" cy="2268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88DD3C64-8406-8603-CC10-7DC69EF60A7E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4535396" y="5350485"/>
                <a:ext cx="18036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84AAB84-5401-32F4-AE82-2E4688346B6C}"/>
              </a:ext>
            </a:extLst>
          </p:cNvPr>
          <p:cNvGrpSpPr/>
          <p:nvPr/>
        </p:nvGrpSpPr>
        <p:grpSpPr>
          <a:xfrm>
            <a:off x="4946156" y="5079765"/>
            <a:ext cx="984960" cy="456480"/>
            <a:chOff x="4946156" y="5079765"/>
            <a:chExt cx="98496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E2E58AD-5E21-F749-1BFE-75AB6B30A678}"/>
                    </a:ext>
                  </a:extLst>
                </p14:cNvPr>
                <p14:cNvContentPartPr/>
                <p14:nvPr/>
              </p14:nvContentPartPr>
              <p14:xfrm>
                <a:off x="4946156" y="5257605"/>
                <a:ext cx="113400" cy="8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E2E58AD-5E21-F749-1BFE-75AB6B30A67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937156" y="5248605"/>
                  <a:ext cx="131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A03E953-A757-2A0E-9C05-5BE23A9F9E8C}"/>
                    </a:ext>
                  </a:extLst>
                </p14:cNvPr>
                <p14:cNvContentPartPr/>
                <p14:nvPr/>
              </p14:nvContentPartPr>
              <p14:xfrm>
                <a:off x="5211116" y="5188125"/>
                <a:ext cx="139320" cy="348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A03E953-A757-2A0E-9C05-5BE23A9F9E8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202476" y="5179125"/>
                  <a:ext cx="1569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B3A34D0-6FBF-8D36-7166-B47A5F0E3C61}"/>
                    </a:ext>
                  </a:extLst>
                </p14:cNvPr>
                <p14:cNvContentPartPr/>
                <p14:nvPr/>
              </p14:nvContentPartPr>
              <p14:xfrm>
                <a:off x="5414156" y="5079765"/>
                <a:ext cx="200520" cy="329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B3A34D0-6FBF-8D36-7166-B47A5F0E3C6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405156" y="5070765"/>
                  <a:ext cx="2181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C7F7FB4-7A81-5E02-2FC3-60D719B17835}"/>
                    </a:ext>
                  </a:extLst>
                </p14:cNvPr>
                <p14:cNvContentPartPr/>
                <p14:nvPr/>
              </p14:nvContentPartPr>
              <p14:xfrm>
                <a:off x="5646356" y="5173005"/>
                <a:ext cx="284760" cy="217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C7F7FB4-7A81-5E02-2FC3-60D719B1783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637356" y="5164365"/>
                  <a:ext cx="30240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EDFF1C58-7953-D405-DD89-5597BD4DE871}"/>
              </a:ext>
            </a:extLst>
          </p:cNvPr>
          <p:cNvGrpSpPr/>
          <p:nvPr/>
        </p:nvGrpSpPr>
        <p:grpSpPr>
          <a:xfrm>
            <a:off x="5897996" y="5368125"/>
            <a:ext cx="157680" cy="197640"/>
            <a:chOff x="5897996" y="5368125"/>
            <a:chExt cx="15768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4E531E9-C539-512B-64DB-6C2C6A9B72FC}"/>
                    </a:ext>
                  </a:extLst>
                </p14:cNvPr>
                <p14:cNvContentPartPr/>
                <p14:nvPr/>
              </p14:nvContentPartPr>
              <p14:xfrm>
                <a:off x="5897996" y="5368125"/>
                <a:ext cx="117360" cy="150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4E531E9-C539-512B-64DB-6C2C6A9B72F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888996" y="5359485"/>
                  <a:ext cx="135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484A1A1-3930-EA3F-A0F9-1067D4424F35}"/>
                    </a:ext>
                  </a:extLst>
                </p14:cNvPr>
                <p14:cNvContentPartPr/>
                <p14:nvPr/>
              </p14:nvContentPartPr>
              <p14:xfrm>
                <a:off x="5914196" y="5379645"/>
                <a:ext cx="141480" cy="186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484A1A1-3930-EA3F-A0F9-1067D4424F3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905196" y="5370645"/>
                  <a:ext cx="1591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19B83274-8ADD-7B19-172E-0D144F534227}"/>
              </a:ext>
            </a:extLst>
          </p:cNvPr>
          <p:cNvGrpSpPr/>
          <p:nvPr/>
        </p:nvGrpSpPr>
        <p:grpSpPr>
          <a:xfrm>
            <a:off x="1949156" y="4765845"/>
            <a:ext cx="1097640" cy="786600"/>
            <a:chOff x="1949156" y="4765845"/>
            <a:chExt cx="1097640" cy="78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718F96C-ED42-34AA-5270-EF9FFDE0B54F}"/>
                    </a:ext>
                  </a:extLst>
                </p14:cNvPr>
                <p14:cNvContentPartPr/>
                <p14:nvPr/>
              </p14:nvContentPartPr>
              <p14:xfrm>
                <a:off x="1949156" y="4892205"/>
                <a:ext cx="861840" cy="660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718F96C-ED42-34AA-5270-EF9FFDE0B54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940156" y="4883565"/>
                  <a:ext cx="87948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35F6F5F-13FC-0EC1-D726-F7C69E833147}"/>
                    </a:ext>
                  </a:extLst>
                </p14:cNvPr>
                <p14:cNvContentPartPr/>
                <p14:nvPr/>
              </p14:nvContentPartPr>
              <p14:xfrm>
                <a:off x="2865716" y="4765845"/>
                <a:ext cx="181080" cy="147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35F6F5F-13FC-0EC1-D726-F7C69E83314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856716" y="4756845"/>
                  <a:ext cx="19872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A93666E-50F8-56D1-8740-052237B695C7}"/>
              </a:ext>
            </a:extLst>
          </p:cNvPr>
          <p:cNvGrpSpPr/>
          <p:nvPr/>
        </p:nvGrpSpPr>
        <p:grpSpPr>
          <a:xfrm>
            <a:off x="394316" y="6090285"/>
            <a:ext cx="893520" cy="522360"/>
            <a:chOff x="394316" y="6090285"/>
            <a:chExt cx="89352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54A85CB-6A5D-6EA1-7F95-35273FDE3739}"/>
                    </a:ext>
                  </a:extLst>
                </p14:cNvPr>
                <p14:cNvContentPartPr/>
                <p14:nvPr/>
              </p14:nvContentPartPr>
              <p14:xfrm>
                <a:off x="394316" y="6091365"/>
                <a:ext cx="217080" cy="404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54A85CB-6A5D-6EA1-7F95-35273FDE373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85316" y="6082365"/>
                  <a:ext cx="2347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823B533-B0F1-3AE6-2F6E-CB11032A39AB}"/>
                    </a:ext>
                  </a:extLst>
                </p14:cNvPr>
                <p14:cNvContentPartPr/>
                <p14:nvPr/>
              </p14:nvContentPartPr>
              <p14:xfrm>
                <a:off x="690236" y="6148605"/>
                <a:ext cx="11880" cy="235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823B533-B0F1-3AE6-2F6E-CB11032A39A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81596" y="6139605"/>
                  <a:ext cx="29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87DFA8C-08DD-745F-8FCC-6BC694D66A12}"/>
                    </a:ext>
                  </a:extLst>
                </p14:cNvPr>
                <p14:cNvContentPartPr/>
                <p14:nvPr/>
              </p14:nvContentPartPr>
              <p14:xfrm>
                <a:off x="696716" y="6090285"/>
                <a:ext cx="154800" cy="50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87DFA8C-08DD-745F-8FCC-6BC694D66A1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88076" y="6081285"/>
                  <a:ext cx="172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3826DD3-2B23-3C3B-E94F-759963F2F0ED}"/>
                    </a:ext>
                  </a:extLst>
                </p14:cNvPr>
                <p14:cNvContentPartPr/>
                <p14:nvPr/>
              </p14:nvContentPartPr>
              <p14:xfrm>
                <a:off x="706436" y="6227805"/>
                <a:ext cx="138240" cy="14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3826DD3-2B23-3C3B-E94F-759963F2F0E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97436" y="6219165"/>
                  <a:ext cx="155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3DFC910-C584-0D7B-11D4-57D0E072BB4D}"/>
                    </a:ext>
                  </a:extLst>
                </p14:cNvPr>
                <p14:cNvContentPartPr/>
                <p14:nvPr/>
              </p14:nvContentPartPr>
              <p14:xfrm>
                <a:off x="885356" y="6377205"/>
                <a:ext cx="123480" cy="235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3DFC910-C584-0D7B-11D4-57D0E072BB4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76716" y="6368205"/>
                  <a:ext cx="141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A0F71F2-367A-C81E-A7DF-D2601689207F}"/>
                    </a:ext>
                  </a:extLst>
                </p14:cNvPr>
                <p14:cNvContentPartPr/>
                <p14:nvPr/>
              </p14:nvContentPartPr>
              <p14:xfrm>
                <a:off x="1053476" y="6142845"/>
                <a:ext cx="234360" cy="424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A0F71F2-367A-C81E-A7DF-D2601689207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44836" y="6133845"/>
                  <a:ext cx="252000" cy="44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AA64F675-0D25-4DF8-DD0E-4A32D3C9D729}"/>
              </a:ext>
            </a:extLst>
          </p:cNvPr>
          <p:cNvGrpSpPr/>
          <p:nvPr/>
        </p:nvGrpSpPr>
        <p:grpSpPr>
          <a:xfrm>
            <a:off x="1506356" y="6068685"/>
            <a:ext cx="2278080" cy="601200"/>
            <a:chOff x="1506356" y="6068685"/>
            <a:chExt cx="227808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8F7F641-8FD1-66C3-7764-B76D164A1A08}"/>
                    </a:ext>
                  </a:extLst>
                </p14:cNvPr>
                <p14:cNvContentPartPr/>
                <p14:nvPr/>
              </p14:nvContentPartPr>
              <p14:xfrm>
                <a:off x="1506356" y="6255885"/>
                <a:ext cx="239040" cy="27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8F7F641-8FD1-66C3-7764-B76D164A1A0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497716" y="6247245"/>
                  <a:ext cx="256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EB5194E-9040-0FED-13B8-1681DD8B2482}"/>
                    </a:ext>
                  </a:extLst>
                </p14:cNvPr>
                <p14:cNvContentPartPr/>
                <p14:nvPr/>
              </p14:nvContentPartPr>
              <p14:xfrm>
                <a:off x="1565396" y="6318525"/>
                <a:ext cx="245160" cy="56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EB5194E-9040-0FED-13B8-1681DD8B248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556396" y="6309885"/>
                  <a:ext cx="262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0A5D8CD-0667-01B4-1EB2-5E9D446C21E7}"/>
                    </a:ext>
                  </a:extLst>
                </p14:cNvPr>
                <p14:cNvContentPartPr/>
                <p14:nvPr/>
              </p14:nvContentPartPr>
              <p14:xfrm>
                <a:off x="1972196" y="6271005"/>
                <a:ext cx="172080" cy="223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0A5D8CD-0667-01B4-1EB2-5E9D446C21E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963556" y="6262005"/>
                  <a:ext cx="189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C641665-5F33-0C0A-9675-ADC26CC6C692}"/>
                    </a:ext>
                  </a:extLst>
                </p14:cNvPr>
                <p14:cNvContentPartPr/>
                <p14:nvPr/>
              </p14:nvContentPartPr>
              <p14:xfrm>
                <a:off x="2217716" y="6218805"/>
                <a:ext cx="142200" cy="380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C641665-5F33-0C0A-9675-ADC26CC6C69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208716" y="6210165"/>
                  <a:ext cx="1598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957C6A2-9A3B-2240-046B-EAD86BFDDFC6}"/>
                    </a:ext>
                  </a:extLst>
                </p14:cNvPr>
                <p14:cNvContentPartPr/>
                <p14:nvPr/>
              </p14:nvContentPartPr>
              <p14:xfrm>
                <a:off x="2457476" y="6100005"/>
                <a:ext cx="184320" cy="358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957C6A2-9A3B-2240-046B-EAD86BFDDFC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448836" y="6091005"/>
                  <a:ext cx="2019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ECB2E00-16A4-672B-4687-53A87E2745F0}"/>
                    </a:ext>
                  </a:extLst>
                </p14:cNvPr>
                <p14:cNvContentPartPr/>
                <p14:nvPr/>
              </p14:nvContentPartPr>
              <p14:xfrm>
                <a:off x="2763836" y="6068685"/>
                <a:ext cx="253080" cy="475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ECB2E00-16A4-672B-4687-53A87E2745F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754836" y="6060045"/>
                  <a:ext cx="27072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ABFD4F4-AD81-C679-3895-E807A3434B4E}"/>
                    </a:ext>
                  </a:extLst>
                </p14:cNvPr>
                <p14:cNvContentPartPr/>
                <p14:nvPr/>
              </p14:nvContentPartPr>
              <p14:xfrm>
                <a:off x="3069836" y="6217725"/>
                <a:ext cx="373680" cy="258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ABFD4F4-AD81-C679-3895-E807A3434B4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061196" y="6209085"/>
                  <a:ext cx="391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80F6331-62B1-897B-3CA9-E6EE1E294F5C}"/>
                    </a:ext>
                  </a:extLst>
                </p14:cNvPr>
                <p14:cNvContentPartPr/>
                <p14:nvPr/>
              </p14:nvContentPartPr>
              <p14:xfrm>
                <a:off x="3324716" y="6493845"/>
                <a:ext cx="151200" cy="63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80F6331-62B1-897B-3CA9-E6EE1E294F5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315716" y="6484845"/>
                  <a:ext cx="168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D22923B-5FC0-2000-44C3-B9C9D107DF6D}"/>
                    </a:ext>
                  </a:extLst>
                </p14:cNvPr>
                <p14:cNvContentPartPr/>
                <p14:nvPr/>
              </p14:nvContentPartPr>
              <p14:xfrm>
                <a:off x="3355316" y="6455325"/>
                <a:ext cx="154080" cy="133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D22923B-5FC0-2000-44C3-B9C9D107DF6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346676" y="6446685"/>
                  <a:ext cx="171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CC931C3-94FB-5393-1A86-A38E4B7EBE56}"/>
                    </a:ext>
                  </a:extLst>
                </p14:cNvPr>
                <p14:cNvContentPartPr/>
                <p14:nvPr/>
              </p14:nvContentPartPr>
              <p14:xfrm>
                <a:off x="3505436" y="6125205"/>
                <a:ext cx="279000" cy="5446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CC931C3-94FB-5393-1A86-A38E4B7EBE5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496436" y="6116565"/>
                  <a:ext cx="296640" cy="56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44498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18</Words>
  <Application>Microsoft Office PowerPoint</Application>
  <PresentationFormat>Widescreen</PresentationFormat>
  <Paragraphs>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Plasma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7</cp:revision>
  <dcterms:created xsi:type="dcterms:W3CDTF">2025-05-17T00:36:37Z</dcterms:created>
  <dcterms:modified xsi:type="dcterms:W3CDTF">2025-06-28T15:01:21Z</dcterms:modified>
</cp:coreProperties>
</file>